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2" r:id="rId2"/>
    <p:sldId id="260" r:id="rId3"/>
    <p:sldId id="261" r:id="rId4"/>
    <p:sldId id="263" r:id="rId5"/>
    <p:sldId id="264" r:id="rId6"/>
    <p:sldId id="265" r:id="rId7"/>
    <p:sldId id="266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D37E-AB6D-4839-B8F6-6B81BD823BE4}" type="datetimeFigureOut">
              <a:rPr lang="ar-SA" smtClean="0"/>
              <a:t>19/02/1437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535F-0618-47A3-88DF-E27B3C08A58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86637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D37E-AB6D-4839-B8F6-6B81BD823BE4}" type="datetimeFigureOut">
              <a:rPr lang="ar-SA" smtClean="0"/>
              <a:t>19/02/1437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535F-0618-47A3-88DF-E27B3C08A58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39256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D37E-AB6D-4839-B8F6-6B81BD823BE4}" type="datetimeFigureOut">
              <a:rPr lang="ar-SA" smtClean="0"/>
              <a:t>19/02/1437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535F-0618-47A3-88DF-E27B3C08A58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3521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D37E-AB6D-4839-B8F6-6B81BD823BE4}" type="datetimeFigureOut">
              <a:rPr lang="ar-SA" smtClean="0"/>
              <a:t>19/02/1437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535F-0618-47A3-88DF-E27B3C08A58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38108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D37E-AB6D-4839-B8F6-6B81BD823BE4}" type="datetimeFigureOut">
              <a:rPr lang="ar-SA" smtClean="0"/>
              <a:t>19/02/1437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535F-0618-47A3-88DF-E27B3C08A58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3203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D37E-AB6D-4839-B8F6-6B81BD823BE4}" type="datetimeFigureOut">
              <a:rPr lang="ar-SA" smtClean="0"/>
              <a:t>19/02/1437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535F-0618-47A3-88DF-E27B3C08A58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76784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D37E-AB6D-4839-B8F6-6B81BD823BE4}" type="datetimeFigureOut">
              <a:rPr lang="ar-SA" smtClean="0"/>
              <a:t>19/02/1437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535F-0618-47A3-88DF-E27B3C08A58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88908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D37E-AB6D-4839-B8F6-6B81BD823BE4}" type="datetimeFigureOut">
              <a:rPr lang="ar-SA" smtClean="0"/>
              <a:t>19/02/1437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535F-0618-47A3-88DF-E27B3C08A58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59832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D37E-AB6D-4839-B8F6-6B81BD823BE4}" type="datetimeFigureOut">
              <a:rPr lang="ar-SA" smtClean="0"/>
              <a:t>19/02/1437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535F-0618-47A3-88DF-E27B3C08A58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32173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D37E-AB6D-4839-B8F6-6B81BD823BE4}" type="datetimeFigureOut">
              <a:rPr lang="ar-SA" smtClean="0"/>
              <a:t>19/02/1437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535F-0618-47A3-88DF-E27B3C08A58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27875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D37E-AB6D-4839-B8F6-6B81BD823BE4}" type="datetimeFigureOut">
              <a:rPr lang="ar-SA" smtClean="0"/>
              <a:t>19/02/1437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535F-0618-47A3-88DF-E27B3C08A58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4327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D37E-AB6D-4839-B8F6-6B81BD823BE4}" type="datetimeFigureOut">
              <a:rPr lang="ar-SA" smtClean="0"/>
              <a:t>19/02/1437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6535F-0618-47A3-88DF-E27B3C08A58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9435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cs typeface="SKR HEAD1" pitchFamily="2" charset="-78"/>
              </a:rPr>
              <a:t>مبادرة او تجربة شخصية</a:t>
            </a:r>
            <a:endParaRPr lang="ar-SA" b="1" dirty="0">
              <a:cs typeface="SKR HEAD1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ctr">
              <a:lnSpc>
                <a:spcPct val="115000"/>
              </a:lnSpc>
              <a:spcBef>
                <a:spcPts val="0"/>
              </a:spcBef>
              <a:tabLst>
                <a:tab pos="2637155" algn="ctr"/>
                <a:tab pos="5274310" algn="r"/>
              </a:tabLst>
            </a:pPr>
            <a:r>
              <a:rPr lang="ar-SA" b="1" dirty="0">
                <a:ea typeface="Calibri"/>
                <a:cs typeface="SKR HEAD1" pitchFamily="2" charset="-78"/>
              </a:rPr>
              <a:t>دورة التطوير المهني لمشرفي التدريب</a:t>
            </a:r>
            <a:endParaRPr lang="en-US" sz="2800" dirty="0">
              <a:ea typeface="Calibri"/>
              <a:cs typeface="SKR HEAD1" pitchFamily="2" charset="-78"/>
            </a:endParaRPr>
          </a:p>
          <a:p>
            <a:pPr marL="0" algn="ctr">
              <a:lnSpc>
                <a:spcPct val="115000"/>
              </a:lnSpc>
              <a:spcBef>
                <a:spcPts val="0"/>
              </a:spcBef>
              <a:tabLst>
                <a:tab pos="2637155" algn="ctr"/>
                <a:tab pos="5274310" algn="r"/>
              </a:tabLst>
            </a:pPr>
            <a:r>
              <a:rPr lang="ar-SA" b="1" dirty="0">
                <a:ea typeface="Calibri"/>
                <a:cs typeface="SKR HEAD1" pitchFamily="2" charset="-78"/>
              </a:rPr>
              <a:t>مقرر: بناء الحقائب التدريبية</a:t>
            </a:r>
            <a:endParaRPr lang="en-US" sz="2800" dirty="0">
              <a:ea typeface="Calibri"/>
              <a:cs typeface="SKR HEAD1" pitchFamily="2" charset="-78"/>
            </a:endParaRPr>
          </a:p>
          <a:p>
            <a:pPr marL="0" algn="ctr">
              <a:lnSpc>
                <a:spcPct val="115000"/>
              </a:lnSpc>
              <a:spcBef>
                <a:spcPts val="0"/>
              </a:spcBef>
              <a:tabLst>
                <a:tab pos="2637155" algn="ctr"/>
                <a:tab pos="5274310" algn="r"/>
              </a:tabLst>
            </a:pPr>
            <a:r>
              <a:rPr lang="ar-SA" b="1" dirty="0">
                <a:ea typeface="Calibri"/>
                <a:cs typeface="SKR HEAD1" pitchFamily="2" charset="-78"/>
              </a:rPr>
              <a:t>د. فايز الفايز</a:t>
            </a:r>
            <a:endParaRPr lang="en-US" sz="2800" dirty="0">
              <a:ea typeface="Calibri"/>
              <a:cs typeface="SKR HEAD1" pitchFamily="2" charset="-78"/>
            </a:endParaRPr>
          </a:p>
          <a:p>
            <a:r>
              <a:rPr lang="ar-SA" b="1" dirty="0" smtClean="0">
                <a:cs typeface="SKR HEAD1" pitchFamily="2" charset="-78"/>
              </a:rPr>
              <a:t>اعداد المتدرب  جابر الشهري</a:t>
            </a:r>
            <a:endParaRPr lang="ar-SA" b="1" dirty="0">
              <a:cs typeface="SKR HEAD1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10769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LEP</a:t>
            </a:r>
            <a:r>
              <a:rPr lang="en-US" dirty="0"/>
              <a:t/>
            </a:r>
            <a:br>
              <a:rPr lang="en-US" dirty="0"/>
            </a:br>
            <a:r>
              <a:rPr lang="ar-SA" b="1" dirty="0"/>
              <a:t>برنامج تعزيز اللغة الانجليزية</a:t>
            </a:r>
            <a:endParaRPr lang="ar-S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1" y="1295400"/>
            <a:ext cx="79248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116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cs typeface="SKR HEAD1" pitchFamily="2" charset="-78"/>
              </a:rPr>
              <a:t>ملخص مرجع</a:t>
            </a:r>
            <a:r>
              <a:rPr lang="en-US" b="1" dirty="0" smtClean="0">
                <a:cs typeface="SKR HEAD1" pitchFamily="2" charset="-78"/>
              </a:rPr>
              <a:t> </a:t>
            </a:r>
            <a:endParaRPr lang="ar-SA" b="1" dirty="0">
              <a:cs typeface="SKR HEAD1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ctr">
              <a:lnSpc>
                <a:spcPct val="115000"/>
              </a:lnSpc>
              <a:spcBef>
                <a:spcPts val="0"/>
              </a:spcBef>
              <a:tabLst>
                <a:tab pos="2637155" algn="ctr"/>
                <a:tab pos="5274310" algn="r"/>
              </a:tabLst>
            </a:pPr>
            <a:r>
              <a:rPr lang="ar-SA" dirty="0">
                <a:ea typeface="Calibri"/>
                <a:cs typeface="SKR HEAD1" pitchFamily="2" charset="-78"/>
              </a:rPr>
              <a:t>دورة التطوير المهني لمشرفي التدريب</a:t>
            </a:r>
            <a:endParaRPr lang="en-US" sz="2800" dirty="0">
              <a:ea typeface="Calibri"/>
              <a:cs typeface="SKR HEAD1" pitchFamily="2" charset="-78"/>
            </a:endParaRPr>
          </a:p>
          <a:p>
            <a:pPr marL="0" algn="ctr">
              <a:lnSpc>
                <a:spcPct val="115000"/>
              </a:lnSpc>
              <a:spcBef>
                <a:spcPts val="0"/>
              </a:spcBef>
              <a:tabLst>
                <a:tab pos="2637155" algn="ctr"/>
                <a:tab pos="5274310" algn="r"/>
              </a:tabLst>
            </a:pPr>
            <a:r>
              <a:rPr lang="ar-SA" dirty="0">
                <a:ea typeface="Calibri"/>
                <a:cs typeface="SKR HEAD1" pitchFamily="2" charset="-78"/>
              </a:rPr>
              <a:t>مقرر: بناء الحقائب التدريبية</a:t>
            </a:r>
            <a:endParaRPr lang="en-US" sz="2800" dirty="0">
              <a:ea typeface="Calibri"/>
              <a:cs typeface="SKR HEAD1" pitchFamily="2" charset="-78"/>
            </a:endParaRPr>
          </a:p>
          <a:p>
            <a:pPr marL="0" algn="ctr">
              <a:lnSpc>
                <a:spcPct val="115000"/>
              </a:lnSpc>
              <a:spcBef>
                <a:spcPts val="0"/>
              </a:spcBef>
              <a:tabLst>
                <a:tab pos="2637155" algn="ctr"/>
                <a:tab pos="5274310" algn="r"/>
              </a:tabLst>
            </a:pPr>
            <a:r>
              <a:rPr lang="ar-SA" dirty="0">
                <a:ea typeface="Calibri"/>
                <a:cs typeface="SKR HEAD1" pitchFamily="2" charset="-78"/>
              </a:rPr>
              <a:t>د. فايز الفايز</a:t>
            </a:r>
            <a:endParaRPr lang="en-US" sz="2800" dirty="0">
              <a:ea typeface="Calibri"/>
              <a:cs typeface="SKR HEAD1" pitchFamily="2" charset="-78"/>
            </a:endParaRPr>
          </a:p>
          <a:p>
            <a:r>
              <a:rPr lang="ar-SA" dirty="0" smtClean="0">
                <a:cs typeface="SKR HEAD1" pitchFamily="2" charset="-78"/>
              </a:rPr>
              <a:t>اعداد المتدرب  جابر الشهري</a:t>
            </a:r>
            <a:endParaRPr lang="ar-SA" dirty="0">
              <a:cs typeface="SKR HEAD1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15169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ERIC</a:t>
            </a:r>
            <a:endParaRPr lang="ar-SA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295401"/>
            <a:ext cx="8077200" cy="43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8311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671127"/>
            <a:ext cx="7543800" cy="551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809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"/>
            <a:ext cx="8610600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927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66311"/>
            <a:ext cx="8077200" cy="592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565860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44</Words>
  <Application>Microsoft Office PowerPoint</Application>
  <PresentationFormat>عرض على الشاشة (3:4)‏</PresentationFormat>
  <Paragraphs>12</Paragraphs>
  <Slides>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نسق Office</vt:lpstr>
      <vt:lpstr>مبادرة او تجربة شخصية</vt:lpstr>
      <vt:lpstr>LEP برنامج تعزيز اللغة الانجليزية</vt:lpstr>
      <vt:lpstr>ملخص مرجع </vt:lpstr>
      <vt:lpstr>ERIC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Lenovo</dc:creator>
  <cp:lastModifiedBy>Lenovo</cp:lastModifiedBy>
  <cp:revision>3</cp:revision>
  <dcterms:created xsi:type="dcterms:W3CDTF">2015-12-01T06:21:04Z</dcterms:created>
  <dcterms:modified xsi:type="dcterms:W3CDTF">2015-12-01T06:38:03Z</dcterms:modified>
</cp:coreProperties>
</file>