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51" r:id="rId2"/>
    <p:sldMasterId id="2147483652" r:id="rId3"/>
    <p:sldMasterId id="2147483653" r:id="rId4"/>
    <p:sldMasterId id="2147483744" r:id="rId5"/>
  </p:sldMasterIdLst>
  <p:notesMasterIdLst>
    <p:notesMasterId r:id="rId26"/>
  </p:notesMasterIdLst>
  <p:handoutMasterIdLst>
    <p:handoutMasterId r:id="rId27"/>
  </p:handoutMasterIdLst>
  <p:sldIdLst>
    <p:sldId id="373" r:id="rId6"/>
    <p:sldId id="520" r:id="rId7"/>
    <p:sldId id="524" r:id="rId8"/>
    <p:sldId id="521" r:id="rId9"/>
    <p:sldId id="522" r:id="rId10"/>
    <p:sldId id="525" r:id="rId11"/>
    <p:sldId id="526" r:id="rId12"/>
    <p:sldId id="523" r:id="rId13"/>
    <p:sldId id="528" r:id="rId14"/>
    <p:sldId id="529" r:id="rId15"/>
    <p:sldId id="530" r:id="rId16"/>
    <p:sldId id="531" r:id="rId17"/>
    <p:sldId id="532" r:id="rId18"/>
    <p:sldId id="533" r:id="rId19"/>
    <p:sldId id="534" r:id="rId20"/>
    <p:sldId id="536" r:id="rId21"/>
    <p:sldId id="537" r:id="rId22"/>
    <p:sldId id="538" r:id="rId23"/>
    <p:sldId id="491" r:id="rId24"/>
    <p:sldId id="512" r:id="rId25"/>
  </p:sldIdLst>
  <p:sldSz cx="9144000" cy="6858000" type="screen4x3"/>
  <p:notesSz cx="6858000" cy="9144000"/>
  <p:defaultTextStyle>
    <a:defPPr>
      <a:defRPr lang="en-GB"/>
    </a:defPPr>
    <a:lvl1pPr algn="r" defTabSz="449263" rtl="1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r" defTabSz="449263" rtl="1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r" defTabSz="449263" rtl="1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r" defTabSz="449263" rtl="1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r" defTabSz="449263" rtl="1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40000"/>
    <a:srgbClr val="CCFF33"/>
    <a:srgbClr val="FF9900"/>
    <a:srgbClr val="CC0000"/>
    <a:srgbClr val="FFCC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نمط متوسط 1 - تميي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94660" autoAdjust="0"/>
  </p:normalViewPr>
  <p:slideViewPr>
    <p:cSldViewPr>
      <p:cViewPr varScale="1">
        <p:scale>
          <a:sx n="75" d="100"/>
          <a:sy n="75" d="100"/>
        </p:scale>
        <p:origin x="1218" y="5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9" d="100"/>
          <a:sy n="89" d="100"/>
        </p:scale>
        <p:origin x="3798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_rels/data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rawing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_rels/drawing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C12CA8-F8A4-48EA-9937-1E2E50B75DC6}" type="doc">
      <dgm:prSet loTypeId="urn:microsoft.com/office/officeart/2008/layout/AscendingPictureAccentProcess" loCatId="process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6E81D8C8-5658-424D-8701-4754FF634B58}">
      <dgm:prSet phldrT="[Text]"/>
      <dgm:spPr>
        <a:xfrm>
          <a:off x="1899236" y="2397147"/>
          <a:ext cx="5683675" cy="1524290"/>
        </a:xfrm>
        <a:prstGeom prst="roundRect">
          <a:avLst/>
        </a:prstGeom>
        <a:solidFill>
          <a:srgbClr val="1F497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rtl="1"/>
          <a:r>
            <a:rPr lang="ar-SA" dirty="0" smtClean="0">
              <a:solidFill>
                <a:sysClr val="window" lastClr="FFFFFF"/>
              </a:solidFill>
              <a:latin typeface="Times New Roman" panose="02020603050405020304" pitchFamily="18" charset="0"/>
              <a:ea typeface="+mn-ea"/>
              <a:cs typeface="AL-Mohanad Bold" pitchFamily="2" charset="-78"/>
            </a:rPr>
            <a:t>الحضور إلى القاعة قبل بدء الاختبار بربع ساعة</a:t>
          </a:r>
          <a:endParaRPr lang="en-US" dirty="0">
            <a:solidFill>
              <a:sysClr val="window" lastClr="FFFFFF"/>
            </a:solidFill>
            <a:latin typeface="Arial"/>
            <a:ea typeface="+mn-ea"/>
            <a:cs typeface="AL-Mohanad Bold" pitchFamily="2" charset="-78"/>
          </a:endParaRPr>
        </a:p>
      </dgm:t>
    </dgm:pt>
    <dgm:pt modelId="{5E19F639-C2F0-46DB-96C7-BB6A609CBB9F}" type="parTrans" cxnId="{6CD317DF-8FE2-413C-AB3B-4A8172B632DA}">
      <dgm:prSet/>
      <dgm:spPr/>
      <dgm:t>
        <a:bodyPr/>
        <a:lstStyle/>
        <a:p>
          <a:endParaRPr lang="en-US"/>
        </a:p>
      </dgm:t>
    </dgm:pt>
    <dgm:pt modelId="{CC47AE69-F9BB-4F21-833F-461AB00129EF}" type="sibTrans" cxnId="{6CD317DF-8FE2-413C-AB3B-4A8172B632DA}">
      <dgm:prSet/>
      <dgm:spPr>
        <a:xfrm>
          <a:off x="323160" y="903097"/>
          <a:ext cx="2635093" cy="2635489"/>
        </a:xfrm>
        <a:prstGeom prst="ellipse">
          <a:avLst/>
        </a:prstGeom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endParaRPr lang="en-US"/>
        </a:p>
      </dgm:t>
    </dgm:pt>
    <dgm:pt modelId="{8AEEF1AA-EEAF-4D35-B80B-9D3CAEA929E7}" type="pres">
      <dgm:prSet presAssocID="{33C12CA8-F8A4-48EA-9937-1E2E50B75DC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FF16B4C7-5D3D-462E-A1B9-471D526CF9AA}" type="pres">
      <dgm:prSet presAssocID="{6E81D8C8-5658-424D-8701-4754FF634B58}" presName="parTx1" presStyleLbl="node1" presStyleIdx="0" presStyleCnt="1"/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82A190FE-BA95-45F8-93EB-531DEC9C8469}" type="pres">
      <dgm:prSet presAssocID="{CC47AE69-F9BB-4F21-833F-461AB00129EF}" presName="picture1" presStyleCnt="0"/>
      <dgm:spPr/>
    </dgm:pt>
    <dgm:pt modelId="{284FD5EF-47D7-48E7-94B1-8D942A8C31F7}" type="pres">
      <dgm:prSet presAssocID="{CC47AE69-F9BB-4F21-833F-461AB00129EF}" presName="imageRepeatNode" presStyleLbl="fgImgPlace1" presStyleIdx="0" presStyleCnt="1" custLinFactNeighborY="2345"/>
      <dgm:spPr>
        <a:prstGeom prst="ellipse">
          <a:avLst/>
        </a:prstGeom>
      </dgm:spPr>
      <dgm:t>
        <a:bodyPr/>
        <a:lstStyle/>
        <a:p>
          <a:endParaRPr lang="en-US"/>
        </a:p>
      </dgm:t>
    </dgm:pt>
  </dgm:ptLst>
  <dgm:cxnLst>
    <dgm:cxn modelId="{30196985-147B-4A78-B8C9-AD70A116B2A3}" type="presOf" srcId="{CC47AE69-F9BB-4F21-833F-461AB00129EF}" destId="{284FD5EF-47D7-48E7-94B1-8D942A8C31F7}" srcOrd="0" destOrd="0" presId="urn:microsoft.com/office/officeart/2008/layout/AscendingPictureAccentProcess"/>
    <dgm:cxn modelId="{1468DC07-EB63-427C-9339-84BE11F6AC01}" type="presOf" srcId="{33C12CA8-F8A4-48EA-9937-1E2E50B75DC6}" destId="{8AEEF1AA-EEAF-4D35-B80B-9D3CAEA929E7}" srcOrd="0" destOrd="0" presId="urn:microsoft.com/office/officeart/2008/layout/AscendingPictureAccentProcess"/>
    <dgm:cxn modelId="{6CD317DF-8FE2-413C-AB3B-4A8172B632DA}" srcId="{33C12CA8-F8A4-48EA-9937-1E2E50B75DC6}" destId="{6E81D8C8-5658-424D-8701-4754FF634B58}" srcOrd="0" destOrd="0" parTransId="{5E19F639-C2F0-46DB-96C7-BB6A609CBB9F}" sibTransId="{CC47AE69-F9BB-4F21-833F-461AB00129EF}"/>
    <dgm:cxn modelId="{3756B31C-B765-431C-B4BD-89A9258EA6A4}" type="presOf" srcId="{6E81D8C8-5658-424D-8701-4754FF634B58}" destId="{FF16B4C7-5D3D-462E-A1B9-471D526CF9AA}" srcOrd="0" destOrd="0" presId="urn:microsoft.com/office/officeart/2008/layout/AscendingPictureAccentProcess"/>
    <dgm:cxn modelId="{A59B9249-C3CE-47A8-A193-1A8DC1388EF7}" type="presParOf" srcId="{8AEEF1AA-EEAF-4D35-B80B-9D3CAEA929E7}" destId="{FF16B4C7-5D3D-462E-A1B9-471D526CF9AA}" srcOrd="0" destOrd="0" presId="urn:microsoft.com/office/officeart/2008/layout/AscendingPictureAccentProcess"/>
    <dgm:cxn modelId="{CEC90D73-D0A9-4D7D-A98A-2F1E28FE309B}" type="presParOf" srcId="{8AEEF1AA-EEAF-4D35-B80B-9D3CAEA929E7}" destId="{82A190FE-BA95-45F8-93EB-531DEC9C8469}" srcOrd="1" destOrd="0" presId="urn:microsoft.com/office/officeart/2008/layout/AscendingPictureAccentProcess"/>
    <dgm:cxn modelId="{17A2E40B-7D04-4236-8B67-ACD7C8DA51B7}" type="presParOf" srcId="{82A190FE-BA95-45F8-93EB-531DEC9C8469}" destId="{284FD5EF-47D7-48E7-94B1-8D942A8C31F7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3C12CA8-F8A4-48EA-9937-1E2E50B75DC6}" type="doc">
      <dgm:prSet loTypeId="urn:microsoft.com/office/officeart/2008/layout/PictureStrips" loCatId="list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6E81D8C8-5658-424D-8701-4754FF634B58}">
      <dgm:prSet phldrT="[Text]" custT="1"/>
      <dgm:spPr>
        <a:xfrm>
          <a:off x="2835331" y="1306597"/>
          <a:ext cx="4962567" cy="1959320"/>
        </a:xfrm>
        <a:prstGeom prst="rect">
          <a:avLst/>
        </a:prstGeom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algn="r" rtl="1"/>
          <a:r>
            <a:rPr lang="ar-SA" sz="3200" b="0" smtClean="0">
              <a:latin typeface="Calibri"/>
              <a:ea typeface="+mn-ea"/>
              <a:cs typeface="AL-Mohanad Bold" pitchFamily="2" charset="-78"/>
            </a:rPr>
            <a:t>تظليل الأرقام من اليسار إلى اليمين</a:t>
          </a:r>
          <a:endParaRPr lang="en-US" sz="3200" b="0" dirty="0">
            <a:latin typeface="Arial"/>
            <a:ea typeface="+mn-ea"/>
            <a:cs typeface="AL-Mohanad Bold" pitchFamily="2" charset="-78"/>
          </a:endParaRPr>
        </a:p>
      </dgm:t>
    </dgm:pt>
    <dgm:pt modelId="{5E19F639-C2F0-46DB-96C7-BB6A609CBB9F}" type="parTrans" cxnId="{6CD317DF-8FE2-413C-AB3B-4A8172B632DA}">
      <dgm:prSet/>
      <dgm:spPr/>
      <dgm:t>
        <a:bodyPr/>
        <a:lstStyle/>
        <a:p>
          <a:endParaRPr lang="en-US"/>
        </a:p>
      </dgm:t>
    </dgm:pt>
    <dgm:pt modelId="{CC47AE69-F9BB-4F21-833F-461AB00129EF}" type="sibTrans" cxnId="{6CD317DF-8FE2-413C-AB3B-4A8172B632DA}">
      <dgm:prSet/>
      <dgm:spPr>
        <a:xfrm>
          <a:off x="323160" y="903097"/>
          <a:ext cx="2635093" cy="2635489"/>
        </a:xfrm>
      </dgm:spPr>
      <dgm:t>
        <a:bodyPr/>
        <a:lstStyle/>
        <a:p>
          <a:endParaRPr lang="en-US"/>
        </a:p>
      </dgm:t>
    </dgm:pt>
    <dgm:pt modelId="{C5FBFAB1-D950-4140-8A38-D30878F5E82A}" type="pres">
      <dgm:prSet presAssocID="{33C12CA8-F8A4-48EA-9937-1E2E50B75DC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9751ED-6EBF-44C4-B043-5D314C0D9EC0}" type="pres">
      <dgm:prSet presAssocID="{6E81D8C8-5658-424D-8701-4754FF634B58}" presName="composite" presStyleCnt="0"/>
      <dgm:spPr/>
      <dgm:t>
        <a:bodyPr/>
        <a:lstStyle/>
        <a:p>
          <a:endParaRPr lang="en-US"/>
        </a:p>
      </dgm:t>
    </dgm:pt>
    <dgm:pt modelId="{14607635-4027-48BF-96CC-BB11F55F9E64}" type="pres">
      <dgm:prSet presAssocID="{6E81D8C8-5658-424D-8701-4754FF634B58}" presName="rect1" presStyleLbl="trAlignAcc1" presStyleIdx="0" presStyleCnt="1" custScaleX="7915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E17A9DE6-71A4-4D32-BB33-2C415630FF75}" type="pres">
      <dgm:prSet presAssocID="{6E81D8C8-5658-424D-8701-4754FF634B58}" presName="rect2" presStyleLbl="fgImgPlace1" presStyleIdx="0" presStyleCnt="1" custScaleX="215108" custScaleY="199435" custLinFactNeighborX="-56068" custLinFactNeighborY="37"/>
      <dgm:spPr>
        <a:xfrm>
          <a:off x="362106" y="1505"/>
          <a:ext cx="2950259" cy="410295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endParaRPr lang="en-US"/>
        </a:p>
      </dgm:t>
    </dgm:pt>
  </dgm:ptLst>
  <dgm:cxnLst>
    <dgm:cxn modelId="{6CD317DF-8FE2-413C-AB3B-4A8172B632DA}" srcId="{33C12CA8-F8A4-48EA-9937-1E2E50B75DC6}" destId="{6E81D8C8-5658-424D-8701-4754FF634B58}" srcOrd="0" destOrd="0" parTransId="{5E19F639-C2F0-46DB-96C7-BB6A609CBB9F}" sibTransId="{CC47AE69-F9BB-4F21-833F-461AB00129EF}"/>
    <dgm:cxn modelId="{DBAF0211-E6DF-4226-A890-BCC008C466B3}" type="presOf" srcId="{33C12CA8-F8A4-48EA-9937-1E2E50B75DC6}" destId="{C5FBFAB1-D950-4140-8A38-D30878F5E82A}" srcOrd="0" destOrd="0" presId="urn:microsoft.com/office/officeart/2008/layout/PictureStrips"/>
    <dgm:cxn modelId="{2858C67D-986F-4C21-B02D-EF89E7B8874A}" type="presOf" srcId="{6E81D8C8-5658-424D-8701-4754FF634B58}" destId="{14607635-4027-48BF-96CC-BB11F55F9E64}" srcOrd="0" destOrd="0" presId="urn:microsoft.com/office/officeart/2008/layout/PictureStrips"/>
    <dgm:cxn modelId="{6617D1CD-9874-493D-941F-5A41C3A5F604}" type="presParOf" srcId="{C5FBFAB1-D950-4140-8A38-D30878F5E82A}" destId="{AC9751ED-6EBF-44C4-B043-5D314C0D9EC0}" srcOrd="0" destOrd="0" presId="urn:microsoft.com/office/officeart/2008/layout/PictureStrips"/>
    <dgm:cxn modelId="{0AFE6CAE-A648-4C78-93B9-AFCC63633BF2}" type="presParOf" srcId="{AC9751ED-6EBF-44C4-B043-5D314C0D9EC0}" destId="{14607635-4027-48BF-96CC-BB11F55F9E64}" srcOrd="0" destOrd="0" presId="urn:microsoft.com/office/officeart/2008/layout/PictureStrips"/>
    <dgm:cxn modelId="{2D90D112-61D8-4D3B-9C02-082D77EBA6F1}" type="presParOf" srcId="{AC9751ED-6EBF-44C4-B043-5D314C0D9EC0}" destId="{E17A9DE6-71A4-4D32-BB33-2C415630FF75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C80C01E-47D4-40B1-9FEE-036FF69AB0AB}" type="doc">
      <dgm:prSet loTypeId="urn:microsoft.com/office/officeart/2005/8/layout/chevron2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BB0A1EF-6AB1-41C4-8BE4-0839604FB737}">
      <dgm:prSet phldrT="[Text]" custT="1"/>
      <dgm:spPr/>
      <dgm:t>
        <a:bodyPr/>
        <a:lstStyle/>
        <a:p>
          <a:r>
            <a:rPr lang="ar-SA" sz="2000" dirty="0" smtClean="0">
              <a:cs typeface="AL-Mohanad Bold" pitchFamily="2" charset="-78"/>
            </a:rPr>
            <a:t>ثانياً</a:t>
          </a:r>
          <a:endParaRPr lang="en-US" sz="2000" dirty="0">
            <a:cs typeface="AL-Mohanad Bold" pitchFamily="2" charset="-78"/>
          </a:endParaRPr>
        </a:p>
      </dgm:t>
    </dgm:pt>
    <dgm:pt modelId="{82E7A9A0-1B3A-467B-8FCC-DB1272961068}" type="parTrans" cxnId="{C62D1530-3DFB-4E35-9B3B-D49EF3D28119}">
      <dgm:prSet/>
      <dgm:spPr/>
      <dgm:t>
        <a:bodyPr/>
        <a:lstStyle/>
        <a:p>
          <a:endParaRPr lang="en-US"/>
        </a:p>
      </dgm:t>
    </dgm:pt>
    <dgm:pt modelId="{0DCA22C1-7FC7-47B2-801C-CCCB2E95C67B}" type="sibTrans" cxnId="{C62D1530-3DFB-4E35-9B3B-D49EF3D28119}">
      <dgm:prSet/>
      <dgm:spPr/>
      <dgm:t>
        <a:bodyPr/>
        <a:lstStyle/>
        <a:p>
          <a:endParaRPr lang="en-US"/>
        </a:p>
      </dgm:t>
    </dgm:pt>
    <dgm:pt modelId="{D140028A-1EEC-4DB8-9E99-C8D93BFC8EA6}">
      <dgm:prSet phldrT="[Text]" custT="1"/>
      <dgm:spPr/>
      <dgm:t>
        <a:bodyPr/>
        <a:lstStyle/>
        <a:p>
          <a:pPr rtl="1"/>
          <a:r>
            <a:rPr lang="ar-SA" sz="2400" dirty="0" smtClean="0">
              <a:cs typeface="AL-Mohanad Bold" pitchFamily="2" charset="-78"/>
            </a:rPr>
            <a:t>تعليمات خاصة بالتظليل</a:t>
          </a:r>
          <a:endParaRPr lang="en-US" sz="2400" dirty="0">
            <a:cs typeface="AL-Mohanad Bold" pitchFamily="2" charset="-78"/>
          </a:endParaRPr>
        </a:p>
      </dgm:t>
    </dgm:pt>
    <dgm:pt modelId="{64C4E1E4-CD78-4E38-841F-A2A144EB48C1}" type="parTrans" cxnId="{4E2197DC-4CB3-41C6-AE85-3EDE0703A204}">
      <dgm:prSet/>
      <dgm:spPr/>
      <dgm:t>
        <a:bodyPr/>
        <a:lstStyle/>
        <a:p>
          <a:endParaRPr lang="en-US"/>
        </a:p>
      </dgm:t>
    </dgm:pt>
    <dgm:pt modelId="{1335A492-53E9-45FD-8D12-7730230E7B66}" type="sibTrans" cxnId="{4E2197DC-4CB3-41C6-AE85-3EDE0703A204}">
      <dgm:prSet/>
      <dgm:spPr/>
      <dgm:t>
        <a:bodyPr/>
        <a:lstStyle/>
        <a:p>
          <a:endParaRPr lang="en-US"/>
        </a:p>
      </dgm:t>
    </dgm:pt>
    <dgm:pt modelId="{D1D4F2E3-B4EE-4C55-91FD-27E9A93352F2}" type="pres">
      <dgm:prSet presAssocID="{AC80C01E-47D4-40B1-9FEE-036FF69AB0AB}" presName="linearFlow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C5E212-F1A4-45D6-8111-3299EF3DF2C8}" type="pres">
      <dgm:prSet presAssocID="{CBB0A1EF-6AB1-41C4-8BE4-0839604FB737}" presName="composite" presStyleCnt="0"/>
      <dgm:spPr/>
    </dgm:pt>
    <dgm:pt modelId="{FC3C76BF-9F77-48E5-811F-EE5C29AD85BC}" type="pres">
      <dgm:prSet presAssocID="{CBB0A1EF-6AB1-41C4-8BE4-0839604FB737}" presName="parentText" presStyleLbl="alignNode1" presStyleIdx="0" presStyleCnt="1" custLinFactNeighborX="30358" custLinFactNeighborY="-9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2BB6F2-1995-474C-A457-EC4B4016FBAF}" type="pres">
      <dgm:prSet presAssocID="{CBB0A1EF-6AB1-41C4-8BE4-0839604FB737}" presName="descendantText" presStyleLbl="alignAcc1" presStyleIdx="0" presStyleCnt="1" custScaleX="100000" custLinFactY="-27377" custLinFactNeighborX="-3084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2D1530-3DFB-4E35-9B3B-D49EF3D28119}" srcId="{AC80C01E-47D4-40B1-9FEE-036FF69AB0AB}" destId="{CBB0A1EF-6AB1-41C4-8BE4-0839604FB737}" srcOrd="0" destOrd="0" parTransId="{82E7A9A0-1B3A-467B-8FCC-DB1272961068}" sibTransId="{0DCA22C1-7FC7-47B2-801C-CCCB2E95C67B}"/>
    <dgm:cxn modelId="{4E2197DC-4CB3-41C6-AE85-3EDE0703A204}" srcId="{CBB0A1EF-6AB1-41C4-8BE4-0839604FB737}" destId="{D140028A-1EEC-4DB8-9E99-C8D93BFC8EA6}" srcOrd="0" destOrd="0" parTransId="{64C4E1E4-CD78-4E38-841F-A2A144EB48C1}" sibTransId="{1335A492-53E9-45FD-8D12-7730230E7B66}"/>
    <dgm:cxn modelId="{425F8F4D-C806-4974-A5F5-3FBEB9A77979}" type="presOf" srcId="{D140028A-1EEC-4DB8-9E99-C8D93BFC8EA6}" destId="{A02BB6F2-1995-474C-A457-EC4B4016FBAF}" srcOrd="0" destOrd="0" presId="urn:microsoft.com/office/officeart/2005/8/layout/chevron2"/>
    <dgm:cxn modelId="{E828D549-EE2E-4011-B178-CFF7140E5444}" type="presOf" srcId="{CBB0A1EF-6AB1-41C4-8BE4-0839604FB737}" destId="{FC3C76BF-9F77-48E5-811F-EE5C29AD85BC}" srcOrd="0" destOrd="0" presId="urn:microsoft.com/office/officeart/2005/8/layout/chevron2"/>
    <dgm:cxn modelId="{746DEA10-58ED-4AC9-BAD4-62288428C435}" type="presOf" srcId="{AC80C01E-47D4-40B1-9FEE-036FF69AB0AB}" destId="{D1D4F2E3-B4EE-4C55-91FD-27E9A93352F2}" srcOrd="0" destOrd="0" presId="urn:microsoft.com/office/officeart/2005/8/layout/chevron2"/>
    <dgm:cxn modelId="{F34B602C-85EF-43B0-92B9-6E9F2185167D}" type="presParOf" srcId="{D1D4F2E3-B4EE-4C55-91FD-27E9A93352F2}" destId="{F6C5E212-F1A4-45D6-8111-3299EF3DF2C8}" srcOrd="0" destOrd="0" presId="urn:microsoft.com/office/officeart/2005/8/layout/chevron2"/>
    <dgm:cxn modelId="{BDB17080-EDD3-4F96-88DE-FBB08FAA8EDC}" type="presParOf" srcId="{F6C5E212-F1A4-45D6-8111-3299EF3DF2C8}" destId="{FC3C76BF-9F77-48E5-811F-EE5C29AD85BC}" srcOrd="0" destOrd="0" presId="urn:microsoft.com/office/officeart/2005/8/layout/chevron2"/>
    <dgm:cxn modelId="{EEF9AE65-82A7-41AF-B6C5-A7B103A98B01}" type="presParOf" srcId="{F6C5E212-F1A4-45D6-8111-3299EF3DF2C8}" destId="{A02BB6F2-1995-474C-A457-EC4B4016FBA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3C12CA8-F8A4-48EA-9937-1E2E50B75DC6}" type="doc">
      <dgm:prSet loTypeId="urn:microsoft.com/office/officeart/2008/layout/PictureStrips" loCatId="list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6E81D8C8-5658-424D-8701-4754FF634B58}">
      <dgm:prSet phldrT="[Text]" custT="1"/>
      <dgm:spPr>
        <a:xfrm>
          <a:off x="2835331" y="1306597"/>
          <a:ext cx="4962567" cy="1959320"/>
        </a:xfrm>
        <a:prstGeom prst="rect">
          <a:avLst/>
        </a:prstGeom>
        <a:solidFill>
          <a:srgbClr val="4F81BD">
            <a:alpha val="4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algn="r" rtl="1"/>
          <a:r>
            <a:rPr lang="ar-SA" sz="32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L-Mohanad Bold" pitchFamily="2" charset="-78"/>
            </a:rPr>
            <a:t>التظليل يكون بشكل دائري فقط</a:t>
          </a:r>
          <a:endParaRPr lang="en-US" sz="3200" b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AL-Mohanad Bold" pitchFamily="2" charset="-78"/>
          </a:endParaRPr>
        </a:p>
      </dgm:t>
    </dgm:pt>
    <dgm:pt modelId="{5E19F639-C2F0-46DB-96C7-BB6A609CBB9F}" type="parTrans" cxnId="{6CD317DF-8FE2-413C-AB3B-4A8172B632DA}">
      <dgm:prSet/>
      <dgm:spPr/>
      <dgm:t>
        <a:bodyPr/>
        <a:lstStyle/>
        <a:p>
          <a:endParaRPr lang="en-US"/>
        </a:p>
      </dgm:t>
    </dgm:pt>
    <dgm:pt modelId="{CC47AE69-F9BB-4F21-833F-461AB00129EF}" type="sibTrans" cxnId="{6CD317DF-8FE2-413C-AB3B-4A8172B632DA}">
      <dgm:prSet/>
      <dgm:spPr>
        <a:xfrm>
          <a:off x="323160" y="903097"/>
          <a:ext cx="2635093" cy="2635489"/>
        </a:xfrm>
      </dgm:spPr>
      <dgm:t>
        <a:bodyPr/>
        <a:lstStyle/>
        <a:p>
          <a:endParaRPr lang="en-US"/>
        </a:p>
      </dgm:t>
    </dgm:pt>
    <dgm:pt modelId="{C5FBFAB1-D950-4140-8A38-D30878F5E82A}" type="pres">
      <dgm:prSet presAssocID="{33C12CA8-F8A4-48EA-9937-1E2E50B75DC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9751ED-6EBF-44C4-B043-5D314C0D9EC0}" type="pres">
      <dgm:prSet presAssocID="{6E81D8C8-5658-424D-8701-4754FF634B58}" presName="composite" presStyleCnt="0"/>
      <dgm:spPr/>
    </dgm:pt>
    <dgm:pt modelId="{14607635-4027-48BF-96CC-BB11F55F9E64}" type="pres">
      <dgm:prSet presAssocID="{6E81D8C8-5658-424D-8701-4754FF634B58}" presName="rect1" presStyleLbl="trAlignAcc1" presStyleIdx="0" presStyleCnt="1" custScaleX="7915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E17A9DE6-71A4-4D32-BB33-2C415630FF75}" type="pres">
      <dgm:prSet presAssocID="{6E81D8C8-5658-424D-8701-4754FF634B58}" presName="rect2" presStyleLbl="fgImgPlace1" presStyleIdx="0" presStyleCnt="1" custScaleX="215108" custScaleY="199435" custLinFactNeighborX="-56068" custLinFactNeighborY="37"/>
      <dgm:spPr>
        <a:xfrm>
          <a:off x="362106" y="1505"/>
          <a:ext cx="2950259" cy="410295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endParaRPr lang="en-US"/>
        </a:p>
      </dgm:t>
    </dgm:pt>
  </dgm:ptLst>
  <dgm:cxnLst>
    <dgm:cxn modelId="{F2425EAA-46FD-4391-A11E-E1ACAC066CB9}" type="presOf" srcId="{33C12CA8-F8A4-48EA-9937-1E2E50B75DC6}" destId="{C5FBFAB1-D950-4140-8A38-D30878F5E82A}" srcOrd="0" destOrd="0" presId="urn:microsoft.com/office/officeart/2008/layout/PictureStrips"/>
    <dgm:cxn modelId="{A644F717-FD57-41F0-9598-93DF61C22DF9}" type="presOf" srcId="{6E81D8C8-5658-424D-8701-4754FF634B58}" destId="{14607635-4027-48BF-96CC-BB11F55F9E64}" srcOrd="0" destOrd="0" presId="urn:microsoft.com/office/officeart/2008/layout/PictureStrips"/>
    <dgm:cxn modelId="{6CD317DF-8FE2-413C-AB3B-4A8172B632DA}" srcId="{33C12CA8-F8A4-48EA-9937-1E2E50B75DC6}" destId="{6E81D8C8-5658-424D-8701-4754FF634B58}" srcOrd="0" destOrd="0" parTransId="{5E19F639-C2F0-46DB-96C7-BB6A609CBB9F}" sibTransId="{CC47AE69-F9BB-4F21-833F-461AB00129EF}"/>
    <dgm:cxn modelId="{2EC02A51-2637-49EE-B35D-E05D80EEE4E7}" type="presParOf" srcId="{C5FBFAB1-D950-4140-8A38-D30878F5E82A}" destId="{AC9751ED-6EBF-44C4-B043-5D314C0D9EC0}" srcOrd="0" destOrd="0" presId="urn:microsoft.com/office/officeart/2008/layout/PictureStrips"/>
    <dgm:cxn modelId="{6A37DB81-E341-4808-B80C-E6EE8B343B8E}" type="presParOf" srcId="{AC9751ED-6EBF-44C4-B043-5D314C0D9EC0}" destId="{14607635-4027-48BF-96CC-BB11F55F9E64}" srcOrd="0" destOrd="0" presId="urn:microsoft.com/office/officeart/2008/layout/PictureStrips"/>
    <dgm:cxn modelId="{22D67349-BAB8-40B2-88F7-71BE985A0074}" type="presParOf" srcId="{AC9751ED-6EBF-44C4-B043-5D314C0D9EC0}" destId="{E17A9DE6-71A4-4D32-BB33-2C415630FF75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C80C01E-47D4-40B1-9FEE-036FF69AB0AB}" type="doc">
      <dgm:prSet loTypeId="urn:microsoft.com/office/officeart/2005/8/layout/chevron2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BB0A1EF-6AB1-41C4-8BE4-0839604FB737}">
      <dgm:prSet phldrT="[Text]" custT="1"/>
      <dgm:spPr/>
      <dgm:t>
        <a:bodyPr/>
        <a:lstStyle/>
        <a:p>
          <a:r>
            <a:rPr lang="ar-SA" sz="2000" dirty="0" smtClean="0">
              <a:cs typeface="AL-Mohanad Bold" pitchFamily="2" charset="-78"/>
            </a:rPr>
            <a:t>ثانياً</a:t>
          </a:r>
          <a:endParaRPr lang="en-US" sz="2000" dirty="0">
            <a:cs typeface="AL-Mohanad Bold" pitchFamily="2" charset="-78"/>
          </a:endParaRPr>
        </a:p>
      </dgm:t>
    </dgm:pt>
    <dgm:pt modelId="{82E7A9A0-1B3A-467B-8FCC-DB1272961068}" type="parTrans" cxnId="{C62D1530-3DFB-4E35-9B3B-D49EF3D28119}">
      <dgm:prSet/>
      <dgm:spPr/>
      <dgm:t>
        <a:bodyPr/>
        <a:lstStyle/>
        <a:p>
          <a:endParaRPr lang="en-US"/>
        </a:p>
      </dgm:t>
    </dgm:pt>
    <dgm:pt modelId="{0DCA22C1-7FC7-47B2-801C-CCCB2E95C67B}" type="sibTrans" cxnId="{C62D1530-3DFB-4E35-9B3B-D49EF3D28119}">
      <dgm:prSet/>
      <dgm:spPr/>
      <dgm:t>
        <a:bodyPr/>
        <a:lstStyle/>
        <a:p>
          <a:endParaRPr lang="en-US"/>
        </a:p>
      </dgm:t>
    </dgm:pt>
    <dgm:pt modelId="{D140028A-1EEC-4DB8-9E99-C8D93BFC8EA6}">
      <dgm:prSet phldrT="[Text]" custT="1"/>
      <dgm:spPr/>
      <dgm:t>
        <a:bodyPr/>
        <a:lstStyle/>
        <a:p>
          <a:pPr rtl="1"/>
          <a:r>
            <a:rPr lang="ar-SA" sz="2400" dirty="0" smtClean="0">
              <a:cs typeface="AL-Mohanad Bold" pitchFamily="2" charset="-78"/>
            </a:rPr>
            <a:t>تعليمات خاصة بالتظليل</a:t>
          </a:r>
          <a:endParaRPr lang="en-US" sz="2400" dirty="0">
            <a:cs typeface="AL-Mohanad Bold" pitchFamily="2" charset="-78"/>
          </a:endParaRPr>
        </a:p>
      </dgm:t>
    </dgm:pt>
    <dgm:pt modelId="{64C4E1E4-CD78-4E38-841F-A2A144EB48C1}" type="parTrans" cxnId="{4E2197DC-4CB3-41C6-AE85-3EDE0703A204}">
      <dgm:prSet/>
      <dgm:spPr/>
      <dgm:t>
        <a:bodyPr/>
        <a:lstStyle/>
        <a:p>
          <a:endParaRPr lang="en-US"/>
        </a:p>
      </dgm:t>
    </dgm:pt>
    <dgm:pt modelId="{1335A492-53E9-45FD-8D12-7730230E7B66}" type="sibTrans" cxnId="{4E2197DC-4CB3-41C6-AE85-3EDE0703A204}">
      <dgm:prSet/>
      <dgm:spPr/>
      <dgm:t>
        <a:bodyPr/>
        <a:lstStyle/>
        <a:p>
          <a:endParaRPr lang="en-US"/>
        </a:p>
      </dgm:t>
    </dgm:pt>
    <dgm:pt modelId="{D1D4F2E3-B4EE-4C55-91FD-27E9A93352F2}" type="pres">
      <dgm:prSet presAssocID="{AC80C01E-47D4-40B1-9FEE-036FF69AB0AB}" presName="linearFlow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C5E212-F1A4-45D6-8111-3299EF3DF2C8}" type="pres">
      <dgm:prSet presAssocID="{CBB0A1EF-6AB1-41C4-8BE4-0839604FB737}" presName="composite" presStyleCnt="0"/>
      <dgm:spPr/>
    </dgm:pt>
    <dgm:pt modelId="{FC3C76BF-9F77-48E5-811F-EE5C29AD85BC}" type="pres">
      <dgm:prSet presAssocID="{CBB0A1EF-6AB1-41C4-8BE4-0839604FB737}" presName="parentText" presStyleLbl="alignNode1" presStyleIdx="0" presStyleCnt="1" custLinFactNeighborX="30358" custLinFactNeighborY="-9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2BB6F2-1995-474C-A457-EC4B4016FBAF}" type="pres">
      <dgm:prSet presAssocID="{CBB0A1EF-6AB1-41C4-8BE4-0839604FB737}" presName="descendantText" presStyleLbl="alignAcc1" presStyleIdx="0" presStyleCnt="1" custScaleX="100000" custLinFactY="-27377" custLinFactNeighborX="-3084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2D1530-3DFB-4E35-9B3B-D49EF3D28119}" srcId="{AC80C01E-47D4-40B1-9FEE-036FF69AB0AB}" destId="{CBB0A1EF-6AB1-41C4-8BE4-0839604FB737}" srcOrd="0" destOrd="0" parTransId="{82E7A9A0-1B3A-467B-8FCC-DB1272961068}" sibTransId="{0DCA22C1-7FC7-47B2-801C-CCCB2E95C67B}"/>
    <dgm:cxn modelId="{FCC6EA75-2B1B-45B3-8193-D3AC2D2B590A}" type="presOf" srcId="{CBB0A1EF-6AB1-41C4-8BE4-0839604FB737}" destId="{FC3C76BF-9F77-48E5-811F-EE5C29AD85BC}" srcOrd="0" destOrd="0" presId="urn:microsoft.com/office/officeart/2005/8/layout/chevron2"/>
    <dgm:cxn modelId="{4E2197DC-4CB3-41C6-AE85-3EDE0703A204}" srcId="{CBB0A1EF-6AB1-41C4-8BE4-0839604FB737}" destId="{D140028A-1EEC-4DB8-9E99-C8D93BFC8EA6}" srcOrd="0" destOrd="0" parTransId="{64C4E1E4-CD78-4E38-841F-A2A144EB48C1}" sibTransId="{1335A492-53E9-45FD-8D12-7730230E7B66}"/>
    <dgm:cxn modelId="{88E94D3D-6C70-4800-9391-C1F8A8349F8F}" type="presOf" srcId="{AC80C01E-47D4-40B1-9FEE-036FF69AB0AB}" destId="{D1D4F2E3-B4EE-4C55-91FD-27E9A93352F2}" srcOrd="0" destOrd="0" presId="urn:microsoft.com/office/officeart/2005/8/layout/chevron2"/>
    <dgm:cxn modelId="{4DC99276-F141-4A8A-8A1C-CB21DAE5B978}" type="presOf" srcId="{D140028A-1EEC-4DB8-9E99-C8D93BFC8EA6}" destId="{A02BB6F2-1995-474C-A457-EC4B4016FBAF}" srcOrd="0" destOrd="0" presId="urn:microsoft.com/office/officeart/2005/8/layout/chevron2"/>
    <dgm:cxn modelId="{F8010631-1E5A-4559-9138-A18744997BB0}" type="presParOf" srcId="{D1D4F2E3-B4EE-4C55-91FD-27E9A93352F2}" destId="{F6C5E212-F1A4-45D6-8111-3299EF3DF2C8}" srcOrd="0" destOrd="0" presId="urn:microsoft.com/office/officeart/2005/8/layout/chevron2"/>
    <dgm:cxn modelId="{7A3035EC-140E-46B6-9036-9E4713EA525A}" type="presParOf" srcId="{F6C5E212-F1A4-45D6-8111-3299EF3DF2C8}" destId="{FC3C76BF-9F77-48E5-811F-EE5C29AD85BC}" srcOrd="0" destOrd="0" presId="urn:microsoft.com/office/officeart/2005/8/layout/chevron2"/>
    <dgm:cxn modelId="{91E96FC4-1DCA-4D13-A64B-F906A9495A6D}" type="presParOf" srcId="{F6C5E212-F1A4-45D6-8111-3299EF3DF2C8}" destId="{A02BB6F2-1995-474C-A457-EC4B4016FBA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3C12CA8-F8A4-48EA-9937-1E2E50B75DC6}" type="doc">
      <dgm:prSet loTypeId="urn:microsoft.com/office/officeart/2008/layout/PictureStrips" loCatId="list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6E81D8C8-5658-424D-8701-4754FF634B58}">
      <dgm:prSet phldrT="[Text]" custT="1"/>
      <dgm:spPr>
        <a:xfrm>
          <a:off x="2835331" y="1306597"/>
          <a:ext cx="4962567" cy="1959320"/>
        </a:xfrm>
        <a:prstGeom prst="rect">
          <a:avLst/>
        </a:prstGeom>
        <a:solidFill>
          <a:srgbClr val="4F81BD">
            <a:alpha val="4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algn="r" rtl="1"/>
          <a:r>
            <a:rPr lang="ar-SA" sz="32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L-Mohanad Bold" pitchFamily="2" charset="-78"/>
            </a:rPr>
            <a:t>يجب ملء الدائرة كاملة بالتظليل</a:t>
          </a:r>
          <a:endParaRPr lang="en-US" sz="3200" b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AL-Mohanad Bold" pitchFamily="2" charset="-78"/>
          </a:endParaRPr>
        </a:p>
      </dgm:t>
    </dgm:pt>
    <dgm:pt modelId="{5E19F639-C2F0-46DB-96C7-BB6A609CBB9F}" type="parTrans" cxnId="{6CD317DF-8FE2-413C-AB3B-4A8172B632DA}">
      <dgm:prSet/>
      <dgm:spPr/>
      <dgm:t>
        <a:bodyPr/>
        <a:lstStyle/>
        <a:p>
          <a:endParaRPr lang="en-US"/>
        </a:p>
      </dgm:t>
    </dgm:pt>
    <dgm:pt modelId="{CC47AE69-F9BB-4F21-833F-461AB00129EF}" type="sibTrans" cxnId="{6CD317DF-8FE2-413C-AB3B-4A8172B632DA}">
      <dgm:prSet/>
      <dgm:spPr>
        <a:xfrm>
          <a:off x="323160" y="903097"/>
          <a:ext cx="2635093" cy="2635489"/>
        </a:xfrm>
      </dgm:spPr>
      <dgm:t>
        <a:bodyPr/>
        <a:lstStyle/>
        <a:p>
          <a:endParaRPr lang="en-US"/>
        </a:p>
      </dgm:t>
    </dgm:pt>
    <dgm:pt modelId="{C5FBFAB1-D950-4140-8A38-D30878F5E82A}" type="pres">
      <dgm:prSet presAssocID="{33C12CA8-F8A4-48EA-9937-1E2E50B75DC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9751ED-6EBF-44C4-B043-5D314C0D9EC0}" type="pres">
      <dgm:prSet presAssocID="{6E81D8C8-5658-424D-8701-4754FF634B58}" presName="composite" presStyleCnt="0"/>
      <dgm:spPr/>
    </dgm:pt>
    <dgm:pt modelId="{14607635-4027-48BF-96CC-BB11F55F9E64}" type="pres">
      <dgm:prSet presAssocID="{6E81D8C8-5658-424D-8701-4754FF634B58}" presName="rect1" presStyleLbl="trAlignAcc1" presStyleIdx="0" presStyleCnt="1" custScaleX="7915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E17A9DE6-71A4-4D32-BB33-2C415630FF75}" type="pres">
      <dgm:prSet presAssocID="{6E81D8C8-5658-424D-8701-4754FF634B58}" presName="rect2" presStyleLbl="fgImgPlace1" presStyleIdx="0" presStyleCnt="1" custScaleX="215108" custScaleY="199435" custLinFactNeighborX="-56068" custLinFactNeighborY="37"/>
      <dgm:spPr>
        <a:xfrm>
          <a:off x="362106" y="1505"/>
          <a:ext cx="2950259" cy="410295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endParaRPr lang="en-US"/>
        </a:p>
      </dgm:t>
    </dgm:pt>
  </dgm:ptLst>
  <dgm:cxnLst>
    <dgm:cxn modelId="{90885D2D-C18D-416A-BEA1-E23257972BA7}" type="presOf" srcId="{6E81D8C8-5658-424D-8701-4754FF634B58}" destId="{14607635-4027-48BF-96CC-BB11F55F9E64}" srcOrd="0" destOrd="0" presId="urn:microsoft.com/office/officeart/2008/layout/PictureStrips"/>
    <dgm:cxn modelId="{85434170-7D2D-4260-87B4-019522BDD4B7}" type="presOf" srcId="{33C12CA8-F8A4-48EA-9937-1E2E50B75DC6}" destId="{C5FBFAB1-D950-4140-8A38-D30878F5E82A}" srcOrd="0" destOrd="0" presId="urn:microsoft.com/office/officeart/2008/layout/PictureStrips"/>
    <dgm:cxn modelId="{6CD317DF-8FE2-413C-AB3B-4A8172B632DA}" srcId="{33C12CA8-F8A4-48EA-9937-1E2E50B75DC6}" destId="{6E81D8C8-5658-424D-8701-4754FF634B58}" srcOrd="0" destOrd="0" parTransId="{5E19F639-C2F0-46DB-96C7-BB6A609CBB9F}" sibTransId="{CC47AE69-F9BB-4F21-833F-461AB00129EF}"/>
    <dgm:cxn modelId="{E6E67192-DA02-4FD0-BF29-E54963B446CB}" type="presParOf" srcId="{C5FBFAB1-D950-4140-8A38-D30878F5E82A}" destId="{AC9751ED-6EBF-44C4-B043-5D314C0D9EC0}" srcOrd="0" destOrd="0" presId="urn:microsoft.com/office/officeart/2008/layout/PictureStrips"/>
    <dgm:cxn modelId="{4F879DDF-590C-4C20-9AAE-C082ED5DFE76}" type="presParOf" srcId="{AC9751ED-6EBF-44C4-B043-5D314C0D9EC0}" destId="{14607635-4027-48BF-96CC-BB11F55F9E64}" srcOrd="0" destOrd="0" presId="urn:microsoft.com/office/officeart/2008/layout/PictureStrips"/>
    <dgm:cxn modelId="{C0450E1C-C9C2-471D-8D06-7A657F9A6D93}" type="presParOf" srcId="{AC9751ED-6EBF-44C4-B043-5D314C0D9EC0}" destId="{E17A9DE6-71A4-4D32-BB33-2C415630FF75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C80C01E-47D4-40B1-9FEE-036FF69AB0AB}" type="doc">
      <dgm:prSet loTypeId="urn:microsoft.com/office/officeart/2005/8/layout/chevron2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BB0A1EF-6AB1-41C4-8BE4-0839604FB737}">
      <dgm:prSet phldrT="[Text]" custT="1"/>
      <dgm:spPr/>
      <dgm:t>
        <a:bodyPr/>
        <a:lstStyle/>
        <a:p>
          <a:r>
            <a:rPr lang="ar-SA" sz="2000" dirty="0" smtClean="0">
              <a:cs typeface="AL-Mohanad Bold" pitchFamily="2" charset="-78"/>
            </a:rPr>
            <a:t>ثانياً</a:t>
          </a:r>
          <a:endParaRPr lang="en-US" sz="2000" dirty="0">
            <a:cs typeface="AL-Mohanad Bold" pitchFamily="2" charset="-78"/>
          </a:endParaRPr>
        </a:p>
      </dgm:t>
    </dgm:pt>
    <dgm:pt modelId="{82E7A9A0-1B3A-467B-8FCC-DB1272961068}" type="parTrans" cxnId="{C62D1530-3DFB-4E35-9B3B-D49EF3D28119}">
      <dgm:prSet/>
      <dgm:spPr/>
      <dgm:t>
        <a:bodyPr/>
        <a:lstStyle/>
        <a:p>
          <a:endParaRPr lang="en-US"/>
        </a:p>
      </dgm:t>
    </dgm:pt>
    <dgm:pt modelId="{0DCA22C1-7FC7-47B2-801C-CCCB2E95C67B}" type="sibTrans" cxnId="{C62D1530-3DFB-4E35-9B3B-D49EF3D28119}">
      <dgm:prSet/>
      <dgm:spPr/>
      <dgm:t>
        <a:bodyPr/>
        <a:lstStyle/>
        <a:p>
          <a:endParaRPr lang="en-US"/>
        </a:p>
      </dgm:t>
    </dgm:pt>
    <dgm:pt modelId="{D140028A-1EEC-4DB8-9E99-C8D93BFC8EA6}">
      <dgm:prSet phldrT="[Text]" custT="1"/>
      <dgm:spPr/>
      <dgm:t>
        <a:bodyPr/>
        <a:lstStyle/>
        <a:p>
          <a:pPr rtl="1"/>
          <a:r>
            <a:rPr lang="ar-SA" sz="2400" dirty="0" smtClean="0">
              <a:cs typeface="AL-Mohanad Bold" pitchFamily="2" charset="-78"/>
            </a:rPr>
            <a:t>تعليمات خاصة بالتظليل</a:t>
          </a:r>
          <a:endParaRPr lang="en-US" sz="2400" dirty="0">
            <a:cs typeface="AL-Mohanad Bold" pitchFamily="2" charset="-78"/>
          </a:endParaRPr>
        </a:p>
      </dgm:t>
    </dgm:pt>
    <dgm:pt modelId="{64C4E1E4-CD78-4E38-841F-A2A144EB48C1}" type="parTrans" cxnId="{4E2197DC-4CB3-41C6-AE85-3EDE0703A204}">
      <dgm:prSet/>
      <dgm:spPr/>
      <dgm:t>
        <a:bodyPr/>
        <a:lstStyle/>
        <a:p>
          <a:endParaRPr lang="en-US"/>
        </a:p>
      </dgm:t>
    </dgm:pt>
    <dgm:pt modelId="{1335A492-53E9-45FD-8D12-7730230E7B66}" type="sibTrans" cxnId="{4E2197DC-4CB3-41C6-AE85-3EDE0703A204}">
      <dgm:prSet/>
      <dgm:spPr/>
      <dgm:t>
        <a:bodyPr/>
        <a:lstStyle/>
        <a:p>
          <a:endParaRPr lang="en-US"/>
        </a:p>
      </dgm:t>
    </dgm:pt>
    <dgm:pt modelId="{D1D4F2E3-B4EE-4C55-91FD-27E9A93352F2}" type="pres">
      <dgm:prSet presAssocID="{AC80C01E-47D4-40B1-9FEE-036FF69AB0AB}" presName="linearFlow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C5E212-F1A4-45D6-8111-3299EF3DF2C8}" type="pres">
      <dgm:prSet presAssocID="{CBB0A1EF-6AB1-41C4-8BE4-0839604FB737}" presName="composite" presStyleCnt="0"/>
      <dgm:spPr/>
    </dgm:pt>
    <dgm:pt modelId="{FC3C76BF-9F77-48E5-811F-EE5C29AD85BC}" type="pres">
      <dgm:prSet presAssocID="{CBB0A1EF-6AB1-41C4-8BE4-0839604FB737}" presName="parentText" presStyleLbl="alignNode1" presStyleIdx="0" presStyleCnt="1" custLinFactNeighborX="30358" custLinFactNeighborY="-9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2BB6F2-1995-474C-A457-EC4B4016FBAF}" type="pres">
      <dgm:prSet presAssocID="{CBB0A1EF-6AB1-41C4-8BE4-0839604FB737}" presName="descendantText" presStyleLbl="alignAcc1" presStyleIdx="0" presStyleCnt="1" custScaleX="100000" custLinFactY="-27377" custLinFactNeighborX="-3084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2D1530-3DFB-4E35-9B3B-D49EF3D28119}" srcId="{AC80C01E-47D4-40B1-9FEE-036FF69AB0AB}" destId="{CBB0A1EF-6AB1-41C4-8BE4-0839604FB737}" srcOrd="0" destOrd="0" parTransId="{82E7A9A0-1B3A-467B-8FCC-DB1272961068}" sibTransId="{0DCA22C1-7FC7-47B2-801C-CCCB2E95C67B}"/>
    <dgm:cxn modelId="{4E2197DC-4CB3-41C6-AE85-3EDE0703A204}" srcId="{CBB0A1EF-6AB1-41C4-8BE4-0839604FB737}" destId="{D140028A-1EEC-4DB8-9E99-C8D93BFC8EA6}" srcOrd="0" destOrd="0" parTransId="{64C4E1E4-CD78-4E38-841F-A2A144EB48C1}" sibTransId="{1335A492-53E9-45FD-8D12-7730230E7B66}"/>
    <dgm:cxn modelId="{A3657F0D-6215-4FD6-99FE-C870A970AADB}" type="presOf" srcId="{CBB0A1EF-6AB1-41C4-8BE4-0839604FB737}" destId="{FC3C76BF-9F77-48E5-811F-EE5C29AD85BC}" srcOrd="0" destOrd="0" presId="urn:microsoft.com/office/officeart/2005/8/layout/chevron2"/>
    <dgm:cxn modelId="{0595E39F-AB5E-4657-ADD3-C653C2192D25}" type="presOf" srcId="{D140028A-1EEC-4DB8-9E99-C8D93BFC8EA6}" destId="{A02BB6F2-1995-474C-A457-EC4B4016FBAF}" srcOrd="0" destOrd="0" presId="urn:microsoft.com/office/officeart/2005/8/layout/chevron2"/>
    <dgm:cxn modelId="{F2EECDD3-FE4B-4ACF-9823-B854D9B4195A}" type="presOf" srcId="{AC80C01E-47D4-40B1-9FEE-036FF69AB0AB}" destId="{D1D4F2E3-B4EE-4C55-91FD-27E9A93352F2}" srcOrd="0" destOrd="0" presId="urn:microsoft.com/office/officeart/2005/8/layout/chevron2"/>
    <dgm:cxn modelId="{41B1C666-903D-4C50-8A81-1B6D79D56C16}" type="presParOf" srcId="{D1D4F2E3-B4EE-4C55-91FD-27E9A93352F2}" destId="{F6C5E212-F1A4-45D6-8111-3299EF3DF2C8}" srcOrd="0" destOrd="0" presId="urn:microsoft.com/office/officeart/2005/8/layout/chevron2"/>
    <dgm:cxn modelId="{04944BBF-33D6-42A3-8ABF-4E4A624CEB49}" type="presParOf" srcId="{F6C5E212-F1A4-45D6-8111-3299EF3DF2C8}" destId="{FC3C76BF-9F77-48E5-811F-EE5C29AD85BC}" srcOrd="0" destOrd="0" presId="urn:microsoft.com/office/officeart/2005/8/layout/chevron2"/>
    <dgm:cxn modelId="{67195FE8-1D61-4C72-9C2C-6BD35FBC1848}" type="presParOf" srcId="{F6C5E212-F1A4-45D6-8111-3299EF3DF2C8}" destId="{A02BB6F2-1995-474C-A457-EC4B4016FBA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33C12CA8-F8A4-48EA-9937-1E2E50B75DC6}" type="doc">
      <dgm:prSet loTypeId="urn:microsoft.com/office/officeart/2008/layout/PictureStrips" loCatId="list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6E81D8C8-5658-424D-8701-4754FF634B58}">
      <dgm:prSet phldrT="[Text]" custT="1"/>
      <dgm:spPr>
        <a:xfrm>
          <a:off x="2835331" y="1306597"/>
          <a:ext cx="4962567" cy="1959320"/>
        </a:xfrm>
        <a:solidFill>
          <a:srgbClr val="4F81BD">
            <a:alpha val="4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algn="r" rtl="1"/>
          <a:r>
            <a:rPr lang="ar-SA" sz="2800" b="0" dirty="0" smtClean="0">
              <a:cs typeface="AL-Mohanad Bold" pitchFamily="2" charset="-78"/>
            </a:rPr>
            <a:t>التأكد من مطابقة التظليل للبيانات الأصلية للطالب</a:t>
          </a:r>
          <a:endParaRPr lang="en-US" sz="2800" b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AL-Mohanad Bold" pitchFamily="2" charset="-78"/>
          </a:endParaRPr>
        </a:p>
      </dgm:t>
    </dgm:pt>
    <dgm:pt modelId="{5E19F639-C2F0-46DB-96C7-BB6A609CBB9F}" type="parTrans" cxnId="{6CD317DF-8FE2-413C-AB3B-4A8172B632DA}">
      <dgm:prSet/>
      <dgm:spPr/>
      <dgm:t>
        <a:bodyPr/>
        <a:lstStyle/>
        <a:p>
          <a:endParaRPr lang="en-US"/>
        </a:p>
      </dgm:t>
    </dgm:pt>
    <dgm:pt modelId="{CC47AE69-F9BB-4F21-833F-461AB00129EF}" type="sibTrans" cxnId="{6CD317DF-8FE2-413C-AB3B-4A8172B632DA}">
      <dgm:prSet/>
      <dgm:spPr>
        <a:xfrm>
          <a:off x="323160" y="903097"/>
          <a:ext cx="2635093" cy="2635489"/>
        </a:xfrm>
      </dgm:spPr>
      <dgm:t>
        <a:bodyPr/>
        <a:lstStyle/>
        <a:p>
          <a:endParaRPr lang="en-US"/>
        </a:p>
      </dgm:t>
    </dgm:pt>
    <dgm:pt modelId="{C5FBFAB1-D950-4140-8A38-D30878F5E82A}" type="pres">
      <dgm:prSet presAssocID="{33C12CA8-F8A4-48EA-9937-1E2E50B75DC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9751ED-6EBF-44C4-B043-5D314C0D9EC0}" type="pres">
      <dgm:prSet presAssocID="{6E81D8C8-5658-424D-8701-4754FF634B58}" presName="composite" presStyleCnt="0"/>
      <dgm:spPr/>
    </dgm:pt>
    <dgm:pt modelId="{14607635-4027-48BF-96CC-BB11F55F9E64}" type="pres">
      <dgm:prSet presAssocID="{6E81D8C8-5658-424D-8701-4754FF634B58}" presName="rect1" presStyleLbl="trAlignAcc1" presStyleIdx="0" presStyleCnt="1" custScaleX="7915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E17A9DE6-71A4-4D32-BB33-2C415630FF75}" type="pres">
      <dgm:prSet presAssocID="{6E81D8C8-5658-424D-8701-4754FF634B58}" presName="rect2" presStyleLbl="fgImgPlace1" presStyleIdx="0" presStyleCnt="1" custScaleX="215108" custScaleY="199435" custLinFactNeighborX="-56068" custLinFactNeighborY="37"/>
      <dgm:spPr>
        <a:xfrm>
          <a:off x="362106" y="1505"/>
          <a:ext cx="2950259" cy="410295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endParaRPr lang="en-US"/>
        </a:p>
      </dgm:t>
    </dgm:pt>
  </dgm:ptLst>
  <dgm:cxnLst>
    <dgm:cxn modelId="{76E11783-D661-43A4-8B7D-C8B2682A2EB5}" type="presOf" srcId="{33C12CA8-F8A4-48EA-9937-1E2E50B75DC6}" destId="{C5FBFAB1-D950-4140-8A38-D30878F5E82A}" srcOrd="0" destOrd="0" presId="urn:microsoft.com/office/officeart/2008/layout/PictureStrips"/>
    <dgm:cxn modelId="{8A23A78E-1AD6-4608-A6D7-388BCCB9813A}" type="presOf" srcId="{6E81D8C8-5658-424D-8701-4754FF634B58}" destId="{14607635-4027-48BF-96CC-BB11F55F9E64}" srcOrd="0" destOrd="0" presId="urn:microsoft.com/office/officeart/2008/layout/PictureStrips"/>
    <dgm:cxn modelId="{6CD317DF-8FE2-413C-AB3B-4A8172B632DA}" srcId="{33C12CA8-F8A4-48EA-9937-1E2E50B75DC6}" destId="{6E81D8C8-5658-424D-8701-4754FF634B58}" srcOrd="0" destOrd="0" parTransId="{5E19F639-C2F0-46DB-96C7-BB6A609CBB9F}" sibTransId="{CC47AE69-F9BB-4F21-833F-461AB00129EF}"/>
    <dgm:cxn modelId="{5399F763-C16E-427E-A286-7196FC2223CB}" type="presParOf" srcId="{C5FBFAB1-D950-4140-8A38-D30878F5E82A}" destId="{AC9751ED-6EBF-44C4-B043-5D314C0D9EC0}" srcOrd="0" destOrd="0" presId="urn:microsoft.com/office/officeart/2008/layout/PictureStrips"/>
    <dgm:cxn modelId="{912E7885-29DC-4ECC-966F-3865A655E2F1}" type="presParOf" srcId="{AC9751ED-6EBF-44C4-B043-5D314C0D9EC0}" destId="{14607635-4027-48BF-96CC-BB11F55F9E64}" srcOrd="0" destOrd="0" presId="urn:microsoft.com/office/officeart/2008/layout/PictureStrips"/>
    <dgm:cxn modelId="{1DC19A71-D242-40C5-9B7E-3FB005950825}" type="presParOf" srcId="{AC9751ED-6EBF-44C4-B043-5D314C0D9EC0}" destId="{E17A9DE6-71A4-4D32-BB33-2C415630FF75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AC80C01E-47D4-40B1-9FEE-036FF69AB0AB}" type="doc">
      <dgm:prSet loTypeId="urn:microsoft.com/office/officeart/2005/8/layout/chevron2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BB0A1EF-6AB1-41C4-8BE4-0839604FB737}">
      <dgm:prSet phldrT="[Text]" custT="1"/>
      <dgm:spPr/>
      <dgm:t>
        <a:bodyPr/>
        <a:lstStyle/>
        <a:p>
          <a:r>
            <a:rPr lang="ar-SA" sz="2000" dirty="0" smtClean="0">
              <a:cs typeface="AL-Mohanad Bold" pitchFamily="2" charset="-78"/>
            </a:rPr>
            <a:t>ثانياً</a:t>
          </a:r>
          <a:endParaRPr lang="en-US" sz="2000" dirty="0">
            <a:cs typeface="AL-Mohanad Bold" pitchFamily="2" charset="-78"/>
          </a:endParaRPr>
        </a:p>
      </dgm:t>
    </dgm:pt>
    <dgm:pt modelId="{82E7A9A0-1B3A-467B-8FCC-DB1272961068}" type="parTrans" cxnId="{C62D1530-3DFB-4E35-9B3B-D49EF3D28119}">
      <dgm:prSet/>
      <dgm:spPr/>
      <dgm:t>
        <a:bodyPr/>
        <a:lstStyle/>
        <a:p>
          <a:endParaRPr lang="en-US"/>
        </a:p>
      </dgm:t>
    </dgm:pt>
    <dgm:pt modelId="{0DCA22C1-7FC7-47B2-801C-CCCB2E95C67B}" type="sibTrans" cxnId="{C62D1530-3DFB-4E35-9B3B-D49EF3D28119}">
      <dgm:prSet/>
      <dgm:spPr/>
      <dgm:t>
        <a:bodyPr/>
        <a:lstStyle/>
        <a:p>
          <a:endParaRPr lang="en-US"/>
        </a:p>
      </dgm:t>
    </dgm:pt>
    <dgm:pt modelId="{D140028A-1EEC-4DB8-9E99-C8D93BFC8EA6}">
      <dgm:prSet phldrT="[Text]" custT="1"/>
      <dgm:spPr/>
      <dgm:t>
        <a:bodyPr/>
        <a:lstStyle/>
        <a:p>
          <a:pPr rtl="1"/>
          <a:r>
            <a:rPr lang="ar-SA" sz="2400" dirty="0" smtClean="0">
              <a:cs typeface="AL-Mohanad Bold" pitchFamily="2" charset="-78"/>
            </a:rPr>
            <a:t>تعليمات خاصة بالتظليل</a:t>
          </a:r>
          <a:endParaRPr lang="en-US" sz="2400" dirty="0">
            <a:cs typeface="AL-Mohanad Bold" pitchFamily="2" charset="-78"/>
          </a:endParaRPr>
        </a:p>
      </dgm:t>
    </dgm:pt>
    <dgm:pt modelId="{64C4E1E4-CD78-4E38-841F-A2A144EB48C1}" type="parTrans" cxnId="{4E2197DC-4CB3-41C6-AE85-3EDE0703A204}">
      <dgm:prSet/>
      <dgm:spPr/>
      <dgm:t>
        <a:bodyPr/>
        <a:lstStyle/>
        <a:p>
          <a:endParaRPr lang="en-US"/>
        </a:p>
      </dgm:t>
    </dgm:pt>
    <dgm:pt modelId="{1335A492-53E9-45FD-8D12-7730230E7B66}" type="sibTrans" cxnId="{4E2197DC-4CB3-41C6-AE85-3EDE0703A204}">
      <dgm:prSet/>
      <dgm:spPr/>
      <dgm:t>
        <a:bodyPr/>
        <a:lstStyle/>
        <a:p>
          <a:endParaRPr lang="en-US"/>
        </a:p>
      </dgm:t>
    </dgm:pt>
    <dgm:pt modelId="{D1D4F2E3-B4EE-4C55-91FD-27E9A93352F2}" type="pres">
      <dgm:prSet presAssocID="{AC80C01E-47D4-40B1-9FEE-036FF69AB0AB}" presName="linearFlow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C5E212-F1A4-45D6-8111-3299EF3DF2C8}" type="pres">
      <dgm:prSet presAssocID="{CBB0A1EF-6AB1-41C4-8BE4-0839604FB737}" presName="composite" presStyleCnt="0"/>
      <dgm:spPr/>
    </dgm:pt>
    <dgm:pt modelId="{FC3C76BF-9F77-48E5-811F-EE5C29AD85BC}" type="pres">
      <dgm:prSet presAssocID="{CBB0A1EF-6AB1-41C4-8BE4-0839604FB737}" presName="parentText" presStyleLbl="alignNode1" presStyleIdx="0" presStyleCnt="1" custLinFactNeighborX="30358" custLinFactNeighborY="-9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2BB6F2-1995-474C-A457-EC4B4016FBAF}" type="pres">
      <dgm:prSet presAssocID="{CBB0A1EF-6AB1-41C4-8BE4-0839604FB737}" presName="descendantText" presStyleLbl="alignAcc1" presStyleIdx="0" presStyleCnt="1" custScaleX="100000" custLinFactY="-27377" custLinFactNeighborX="-3084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2D1530-3DFB-4E35-9B3B-D49EF3D28119}" srcId="{AC80C01E-47D4-40B1-9FEE-036FF69AB0AB}" destId="{CBB0A1EF-6AB1-41C4-8BE4-0839604FB737}" srcOrd="0" destOrd="0" parTransId="{82E7A9A0-1B3A-467B-8FCC-DB1272961068}" sibTransId="{0DCA22C1-7FC7-47B2-801C-CCCB2E95C67B}"/>
    <dgm:cxn modelId="{A9C8F107-66E5-4053-BA64-18556E79F34F}" type="presOf" srcId="{AC80C01E-47D4-40B1-9FEE-036FF69AB0AB}" destId="{D1D4F2E3-B4EE-4C55-91FD-27E9A93352F2}" srcOrd="0" destOrd="0" presId="urn:microsoft.com/office/officeart/2005/8/layout/chevron2"/>
    <dgm:cxn modelId="{4E2197DC-4CB3-41C6-AE85-3EDE0703A204}" srcId="{CBB0A1EF-6AB1-41C4-8BE4-0839604FB737}" destId="{D140028A-1EEC-4DB8-9E99-C8D93BFC8EA6}" srcOrd="0" destOrd="0" parTransId="{64C4E1E4-CD78-4E38-841F-A2A144EB48C1}" sibTransId="{1335A492-53E9-45FD-8D12-7730230E7B66}"/>
    <dgm:cxn modelId="{5B0D4930-AFA5-4C64-8EB8-00C5B484A42D}" type="presOf" srcId="{D140028A-1EEC-4DB8-9E99-C8D93BFC8EA6}" destId="{A02BB6F2-1995-474C-A457-EC4B4016FBAF}" srcOrd="0" destOrd="0" presId="urn:microsoft.com/office/officeart/2005/8/layout/chevron2"/>
    <dgm:cxn modelId="{D2563E48-7100-443D-AE53-47ECC3DE6F22}" type="presOf" srcId="{CBB0A1EF-6AB1-41C4-8BE4-0839604FB737}" destId="{FC3C76BF-9F77-48E5-811F-EE5C29AD85BC}" srcOrd="0" destOrd="0" presId="urn:microsoft.com/office/officeart/2005/8/layout/chevron2"/>
    <dgm:cxn modelId="{5C2CA6E8-0E42-42A7-875E-7F7D83D85B81}" type="presParOf" srcId="{D1D4F2E3-B4EE-4C55-91FD-27E9A93352F2}" destId="{F6C5E212-F1A4-45D6-8111-3299EF3DF2C8}" srcOrd="0" destOrd="0" presId="urn:microsoft.com/office/officeart/2005/8/layout/chevron2"/>
    <dgm:cxn modelId="{E4FB62BE-C146-421E-9D9B-4DD9FB429A8F}" type="presParOf" srcId="{F6C5E212-F1A4-45D6-8111-3299EF3DF2C8}" destId="{FC3C76BF-9F77-48E5-811F-EE5C29AD85BC}" srcOrd="0" destOrd="0" presId="urn:microsoft.com/office/officeart/2005/8/layout/chevron2"/>
    <dgm:cxn modelId="{A7E2C4DC-8651-48C2-840B-24CB8420D8D0}" type="presParOf" srcId="{F6C5E212-F1A4-45D6-8111-3299EF3DF2C8}" destId="{A02BB6F2-1995-474C-A457-EC4B4016FBA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33C12CA8-F8A4-48EA-9937-1E2E50B75DC6}" type="doc">
      <dgm:prSet loTypeId="urn:microsoft.com/office/officeart/2008/layout/PictureStrips" loCatId="list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6E81D8C8-5658-424D-8701-4754FF634B58}">
      <dgm:prSet phldrT="[Text]" custT="1"/>
      <dgm:spPr>
        <a:xfrm>
          <a:off x="2835331" y="1306597"/>
          <a:ext cx="4962567" cy="1959320"/>
        </a:xfrm>
        <a:solidFill>
          <a:srgbClr val="4F81BD">
            <a:alpha val="4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algn="r" rtl="1"/>
          <a:r>
            <a:rPr lang="ar-SA" sz="2800" b="0" dirty="0" smtClean="0">
              <a:cs typeface="AL-Mohanad Bold" pitchFamily="2" charset="-78"/>
            </a:rPr>
            <a:t>التظليل باستخدام قلم الرصاص نوع:</a:t>
          </a:r>
        </a:p>
        <a:p>
          <a:pPr algn="r" rtl="1"/>
          <a:r>
            <a:rPr lang="en-US" sz="2800" b="0" dirty="0" smtClean="0">
              <a:cs typeface="AL-Mohanad Bold" pitchFamily="2" charset="-78"/>
            </a:rPr>
            <a:t>HB </a:t>
          </a:r>
          <a:r>
            <a:rPr lang="ar-SA" sz="2800" b="0" dirty="0" smtClean="0">
              <a:cs typeface="AL-Mohanad Bold" pitchFamily="2" charset="-78"/>
            </a:rPr>
            <a:t> أو </a:t>
          </a:r>
          <a:r>
            <a:rPr lang="en-US" sz="2800" b="0" dirty="0" smtClean="0">
              <a:cs typeface="AL-Mohanad Bold" pitchFamily="2" charset="-78"/>
            </a:rPr>
            <a:t>HB1 </a:t>
          </a:r>
          <a:r>
            <a:rPr lang="ar-SA" sz="2800" b="0" dirty="0" smtClean="0">
              <a:cs typeface="AL-Mohanad Bold" pitchFamily="2" charset="-78"/>
            </a:rPr>
            <a:t> أو </a:t>
          </a:r>
          <a:r>
            <a:rPr lang="en-US" sz="2800" b="0" dirty="0" smtClean="0">
              <a:cs typeface="AL-Mohanad Bold" pitchFamily="2" charset="-78"/>
            </a:rPr>
            <a:t>HB2</a:t>
          </a:r>
          <a:endParaRPr lang="en-US" sz="2800" b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AL-Mohanad Bold" pitchFamily="2" charset="-78"/>
          </a:endParaRPr>
        </a:p>
      </dgm:t>
    </dgm:pt>
    <dgm:pt modelId="{5E19F639-C2F0-46DB-96C7-BB6A609CBB9F}" type="parTrans" cxnId="{6CD317DF-8FE2-413C-AB3B-4A8172B632DA}">
      <dgm:prSet/>
      <dgm:spPr/>
      <dgm:t>
        <a:bodyPr/>
        <a:lstStyle/>
        <a:p>
          <a:endParaRPr lang="en-US"/>
        </a:p>
      </dgm:t>
    </dgm:pt>
    <dgm:pt modelId="{CC47AE69-F9BB-4F21-833F-461AB00129EF}" type="sibTrans" cxnId="{6CD317DF-8FE2-413C-AB3B-4A8172B632DA}">
      <dgm:prSet/>
      <dgm:spPr>
        <a:xfrm>
          <a:off x="323160" y="903097"/>
          <a:ext cx="2635093" cy="2635489"/>
        </a:xfrm>
      </dgm:spPr>
      <dgm:t>
        <a:bodyPr/>
        <a:lstStyle/>
        <a:p>
          <a:endParaRPr lang="en-US"/>
        </a:p>
      </dgm:t>
    </dgm:pt>
    <dgm:pt modelId="{C5FBFAB1-D950-4140-8A38-D30878F5E82A}" type="pres">
      <dgm:prSet presAssocID="{33C12CA8-F8A4-48EA-9937-1E2E50B75DC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9751ED-6EBF-44C4-B043-5D314C0D9EC0}" type="pres">
      <dgm:prSet presAssocID="{6E81D8C8-5658-424D-8701-4754FF634B58}" presName="composite" presStyleCnt="0"/>
      <dgm:spPr/>
    </dgm:pt>
    <dgm:pt modelId="{14607635-4027-48BF-96CC-BB11F55F9E64}" type="pres">
      <dgm:prSet presAssocID="{6E81D8C8-5658-424D-8701-4754FF634B58}" presName="rect1" presStyleLbl="trAlignAcc1" presStyleIdx="0" presStyleCnt="1" custScaleX="7915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E17A9DE6-71A4-4D32-BB33-2C415630FF75}" type="pres">
      <dgm:prSet presAssocID="{6E81D8C8-5658-424D-8701-4754FF634B58}" presName="rect2" presStyleLbl="fgImgPlace1" presStyleIdx="0" presStyleCnt="1" custScaleX="215108" custScaleY="199435" custLinFactNeighborX="-56068" custLinFactNeighborY="37"/>
      <dgm:spPr>
        <a:xfrm>
          <a:off x="362106" y="1505"/>
          <a:ext cx="2950259" cy="410295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endParaRPr lang="en-US"/>
        </a:p>
      </dgm:t>
    </dgm:pt>
  </dgm:ptLst>
  <dgm:cxnLst>
    <dgm:cxn modelId="{6CD317DF-8FE2-413C-AB3B-4A8172B632DA}" srcId="{33C12CA8-F8A4-48EA-9937-1E2E50B75DC6}" destId="{6E81D8C8-5658-424D-8701-4754FF634B58}" srcOrd="0" destOrd="0" parTransId="{5E19F639-C2F0-46DB-96C7-BB6A609CBB9F}" sibTransId="{CC47AE69-F9BB-4F21-833F-461AB00129EF}"/>
    <dgm:cxn modelId="{FD95B3BB-68AF-4A13-A917-C6F6000C1342}" type="presOf" srcId="{33C12CA8-F8A4-48EA-9937-1E2E50B75DC6}" destId="{C5FBFAB1-D950-4140-8A38-D30878F5E82A}" srcOrd="0" destOrd="0" presId="urn:microsoft.com/office/officeart/2008/layout/PictureStrips"/>
    <dgm:cxn modelId="{869221DA-93C7-48DE-A6D0-4BCBD656B56B}" type="presOf" srcId="{6E81D8C8-5658-424D-8701-4754FF634B58}" destId="{14607635-4027-48BF-96CC-BB11F55F9E64}" srcOrd="0" destOrd="0" presId="urn:microsoft.com/office/officeart/2008/layout/PictureStrips"/>
    <dgm:cxn modelId="{339F0EF3-13B3-463D-915E-9D2178B2576F}" type="presParOf" srcId="{C5FBFAB1-D950-4140-8A38-D30878F5E82A}" destId="{AC9751ED-6EBF-44C4-B043-5D314C0D9EC0}" srcOrd="0" destOrd="0" presId="urn:microsoft.com/office/officeart/2008/layout/PictureStrips"/>
    <dgm:cxn modelId="{5FCD2383-846F-4C34-9CF0-6FDE08B702A1}" type="presParOf" srcId="{AC9751ED-6EBF-44C4-B043-5D314C0D9EC0}" destId="{14607635-4027-48BF-96CC-BB11F55F9E64}" srcOrd="0" destOrd="0" presId="urn:microsoft.com/office/officeart/2008/layout/PictureStrips"/>
    <dgm:cxn modelId="{26A0C356-7D27-4F6D-9E14-8C8F8FB120CE}" type="presParOf" srcId="{AC9751ED-6EBF-44C4-B043-5D314C0D9EC0}" destId="{E17A9DE6-71A4-4D32-BB33-2C415630FF75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AC80C01E-47D4-40B1-9FEE-036FF69AB0AB}" type="doc">
      <dgm:prSet loTypeId="urn:microsoft.com/office/officeart/2005/8/layout/chevron2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BB0A1EF-6AB1-41C4-8BE4-0839604FB737}">
      <dgm:prSet phldrT="[Text]" custT="1"/>
      <dgm:spPr/>
      <dgm:t>
        <a:bodyPr/>
        <a:lstStyle/>
        <a:p>
          <a:r>
            <a:rPr lang="ar-SA" sz="2000" dirty="0" smtClean="0">
              <a:cs typeface="AL-Mohanad Bold" pitchFamily="2" charset="-78"/>
            </a:rPr>
            <a:t>ثانياً</a:t>
          </a:r>
          <a:endParaRPr lang="en-US" sz="2000" dirty="0">
            <a:cs typeface="AL-Mohanad Bold" pitchFamily="2" charset="-78"/>
          </a:endParaRPr>
        </a:p>
      </dgm:t>
    </dgm:pt>
    <dgm:pt modelId="{82E7A9A0-1B3A-467B-8FCC-DB1272961068}" type="parTrans" cxnId="{C62D1530-3DFB-4E35-9B3B-D49EF3D28119}">
      <dgm:prSet/>
      <dgm:spPr/>
      <dgm:t>
        <a:bodyPr/>
        <a:lstStyle/>
        <a:p>
          <a:endParaRPr lang="en-US"/>
        </a:p>
      </dgm:t>
    </dgm:pt>
    <dgm:pt modelId="{0DCA22C1-7FC7-47B2-801C-CCCB2E95C67B}" type="sibTrans" cxnId="{C62D1530-3DFB-4E35-9B3B-D49EF3D28119}">
      <dgm:prSet/>
      <dgm:spPr/>
      <dgm:t>
        <a:bodyPr/>
        <a:lstStyle/>
        <a:p>
          <a:endParaRPr lang="en-US"/>
        </a:p>
      </dgm:t>
    </dgm:pt>
    <dgm:pt modelId="{D140028A-1EEC-4DB8-9E99-C8D93BFC8EA6}">
      <dgm:prSet phldrT="[Text]" custT="1"/>
      <dgm:spPr/>
      <dgm:t>
        <a:bodyPr/>
        <a:lstStyle/>
        <a:p>
          <a:pPr rtl="1"/>
          <a:r>
            <a:rPr lang="ar-SA" sz="2400" dirty="0" smtClean="0">
              <a:cs typeface="AL-Mohanad Bold" pitchFamily="2" charset="-78"/>
            </a:rPr>
            <a:t>تعليمات خاصة بالتظليل</a:t>
          </a:r>
          <a:endParaRPr lang="en-US" sz="2400" dirty="0">
            <a:cs typeface="AL-Mohanad Bold" pitchFamily="2" charset="-78"/>
          </a:endParaRPr>
        </a:p>
      </dgm:t>
    </dgm:pt>
    <dgm:pt modelId="{64C4E1E4-CD78-4E38-841F-A2A144EB48C1}" type="parTrans" cxnId="{4E2197DC-4CB3-41C6-AE85-3EDE0703A204}">
      <dgm:prSet/>
      <dgm:spPr/>
      <dgm:t>
        <a:bodyPr/>
        <a:lstStyle/>
        <a:p>
          <a:endParaRPr lang="en-US"/>
        </a:p>
      </dgm:t>
    </dgm:pt>
    <dgm:pt modelId="{1335A492-53E9-45FD-8D12-7730230E7B66}" type="sibTrans" cxnId="{4E2197DC-4CB3-41C6-AE85-3EDE0703A204}">
      <dgm:prSet/>
      <dgm:spPr/>
      <dgm:t>
        <a:bodyPr/>
        <a:lstStyle/>
        <a:p>
          <a:endParaRPr lang="en-US"/>
        </a:p>
      </dgm:t>
    </dgm:pt>
    <dgm:pt modelId="{D1D4F2E3-B4EE-4C55-91FD-27E9A93352F2}" type="pres">
      <dgm:prSet presAssocID="{AC80C01E-47D4-40B1-9FEE-036FF69AB0AB}" presName="linearFlow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C5E212-F1A4-45D6-8111-3299EF3DF2C8}" type="pres">
      <dgm:prSet presAssocID="{CBB0A1EF-6AB1-41C4-8BE4-0839604FB737}" presName="composite" presStyleCnt="0"/>
      <dgm:spPr/>
    </dgm:pt>
    <dgm:pt modelId="{FC3C76BF-9F77-48E5-811F-EE5C29AD85BC}" type="pres">
      <dgm:prSet presAssocID="{CBB0A1EF-6AB1-41C4-8BE4-0839604FB737}" presName="parentText" presStyleLbl="alignNode1" presStyleIdx="0" presStyleCnt="1" custLinFactNeighborX="30358" custLinFactNeighborY="-9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2BB6F2-1995-474C-A457-EC4B4016FBAF}" type="pres">
      <dgm:prSet presAssocID="{CBB0A1EF-6AB1-41C4-8BE4-0839604FB737}" presName="descendantText" presStyleLbl="alignAcc1" presStyleIdx="0" presStyleCnt="1" custScaleX="100000" custLinFactY="-27377" custLinFactNeighborX="-3084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2D1530-3DFB-4E35-9B3B-D49EF3D28119}" srcId="{AC80C01E-47D4-40B1-9FEE-036FF69AB0AB}" destId="{CBB0A1EF-6AB1-41C4-8BE4-0839604FB737}" srcOrd="0" destOrd="0" parTransId="{82E7A9A0-1B3A-467B-8FCC-DB1272961068}" sibTransId="{0DCA22C1-7FC7-47B2-801C-CCCB2E95C67B}"/>
    <dgm:cxn modelId="{57FF5237-8FAE-4D36-9B0B-90646A943A0C}" type="presOf" srcId="{D140028A-1EEC-4DB8-9E99-C8D93BFC8EA6}" destId="{A02BB6F2-1995-474C-A457-EC4B4016FBAF}" srcOrd="0" destOrd="0" presId="urn:microsoft.com/office/officeart/2005/8/layout/chevron2"/>
    <dgm:cxn modelId="{4E2197DC-4CB3-41C6-AE85-3EDE0703A204}" srcId="{CBB0A1EF-6AB1-41C4-8BE4-0839604FB737}" destId="{D140028A-1EEC-4DB8-9E99-C8D93BFC8EA6}" srcOrd="0" destOrd="0" parTransId="{64C4E1E4-CD78-4E38-841F-A2A144EB48C1}" sibTransId="{1335A492-53E9-45FD-8D12-7730230E7B66}"/>
    <dgm:cxn modelId="{617CACB5-27A7-403E-B6E7-35053741EC79}" type="presOf" srcId="{CBB0A1EF-6AB1-41C4-8BE4-0839604FB737}" destId="{FC3C76BF-9F77-48E5-811F-EE5C29AD85BC}" srcOrd="0" destOrd="0" presId="urn:microsoft.com/office/officeart/2005/8/layout/chevron2"/>
    <dgm:cxn modelId="{AD97E752-59A5-45A7-8614-17010BE89902}" type="presOf" srcId="{AC80C01E-47D4-40B1-9FEE-036FF69AB0AB}" destId="{D1D4F2E3-B4EE-4C55-91FD-27E9A93352F2}" srcOrd="0" destOrd="0" presId="urn:microsoft.com/office/officeart/2005/8/layout/chevron2"/>
    <dgm:cxn modelId="{E50DB5AA-651C-4E79-B3E4-14462601732C}" type="presParOf" srcId="{D1D4F2E3-B4EE-4C55-91FD-27E9A93352F2}" destId="{F6C5E212-F1A4-45D6-8111-3299EF3DF2C8}" srcOrd="0" destOrd="0" presId="urn:microsoft.com/office/officeart/2005/8/layout/chevron2"/>
    <dgm:cxn modelId="{63402BB3-1B21-46B6-8722-565AD501DC74}" type="presParOf" srcId="{F6C5E212-F1A4-45D6-8111-3299EF3DF2C8}" destId="{FC3C76BF-9F77-48E5-811F-EE5C29AD85BC}" srcOrd="0" destOrd="0" presId="urn:microsoft.com/office/officeart/2005/8/layout/chevron2"/>
    <dgm:cxn modelId="{70513C78-E309-4DC0-8C34-4E4E3A33B83B}" type="presParOf" srcId="{F6C5E212-F1A4-45D6-8111-3299EF3DF2C8}" destId="{A02BB6F2-1995-474C-A457-EC4B4016FBA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D88C60-DA92-4CDA-B5A9-EBFA8C26A03C}" type="doc">
      <dgm:prSet loTypeId="urn:microsoft.com/office/officeart/2005/8/layout/hList3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A88093D-D30E-46B3-ACF7-FC24FFCBB720}">
      <dgm:prSet phldrT="[Text]" custT="1"/>
      <dgm:spPr/>
      <dgm:t>
        <a:bodyPr/>
        <a:lstStyle/>
        <a:p>
          <a:r>
            <a:rPr lang="ar-SA" sz="2400" b="0" dirty="0" smtClean="0">
              <a:cs typeface="AL-Mohanad Bold" pitchFamily="2" charset="-78"/>
            </a:rPr>
            <a:t>الالتزام بالزي المناسب</a:t>
          </a:r>
          <a:endParaRPr lang="en-US" sz="2400" b="0" dirty="0">
            <a:cs typeface="AL-Mohanad Bold" pitchFamily="2" charset="-78"/>
          </a:endParaRPr>
        </a:p>
      </dgm:t>
    </dgm:pt>
    <dgm:pt modelId="{1723BD97-8A53-4E2A-B7B5-8D80B8910272}" type="parTrans" cxnId="{6C7099A1-1ECE-448E-B1D9-C82D9CCEBAE9}">
      <dgm:prSet/>
      <dgm:spPr/>
      <dgm:t>
        <a:bodyPr/>
        <a:lstStyle/>
        <a:p>
          <a:endParaRPr lang="en-US" b="0">
            <a:cs typeface="AL-Mohanad Bold" pitchFamily="2" charset="-78"/>
          </a:endParaRPr>
        </a:p>
      </dgm:t>
    </dgm:pt>
    <dgm:pt modelId="{AA42E931-A38F-4921-B630-FC392748682A}" type="sibTrans" cxnId="{6C7099A1-1ECE-448E-B1D9-C82D9CCEBAE9}">
      <dgm:prSet/>
      <dgm:spPr/>
      <dgm:t>
        <a:bodyPr/>
        <a:lstStyle/>
        <a:p>
          <a:endParaRPr lang="en-US" b="0">
            <a:cs typeface="AL-Mohanad Bold" pitchFamily="2" charset="-78"/>
          </a:endParaRPr>
        </a:p>
      </dgm:t>
    </dgm:pt>
    <dgm:pt modelId="{9FE96C89-3B27-4674-B3B1-0E5F32A6C069}">
      <dgm:prSet custT="1"/>
      <dgm:spPr/>
      <dgm:t>
        <a:bodyPr/>
        <a:lstStyle/>
        <a:p>
          <a:pPr rtl="1"/>
          <a:r>
            <a:rPr lang="ar-SA" sz="2400" b="0" dirty="0" smtClean="0">
              <a:cs typeface="AL-Mohanad Bold" pitchFamily="2" charset="-78"/>
            </a:rPr>
            <a:t>الزي اللائق والرسمي للطلاب غير السعوديين</a:t>
          </a:r>
        </a:p>
      </dgm:t>
    </dgm:pt>
    <dgm:pt modelId="{1728737B-673D-4916-9BD9-9D2784E7E2C8}" type="parTrans" cxnId="{D9A3AE5D-739B-4571-8DA1-942530F7E6CB}">
      <dgm:prSet/>
      <dgm:spPr/>
      <dgm:t>
        <a:bodyPr/>
        <a:lstStyle/>
        <a:p>
          <a:endParaRPr lang="en-US"/>
        </a:p>
      </dgm:t>
    </dgm:pt>
    <dgm:pt modelId="{FFDA9797-CAA4-4232-8DDC-B4F7575B84F5}" type="sibTrans" cxnId="{D9A3AE5D-739B-4571-8DA1-942530F7E6CB}">
      <dgm:prSet/>
      <dgm:spPr/>
      <dgm:t>
        <a:bodyPr/>
        <a:lstStyle/>
        <a:p>
          <a:endParaRPr lang="en-US"/>
        </a:p>
      </dgm:t>
    </dgm:pt>
    <dgm:pt modelId="{88C6DC42-CCDF-4D0D-8F80-1F4866CEB89A}">
      <dgm:prSet custT="1"/>
      <dgm:spPr/>
      <dgm:t>
        <a:bodyPr/>
        <a:lstStyle/>
        <a:p>
          <a:pPr rtl="1"/>
          <a:r>
            <a:rPr lang="ar-SA" sz="2400" b="0" dirty="0" smtClean="0">
              <a:cs typeface="AL-Mohanad Bold" pitchFamily="2" charset="-78"/>
            </a:rPr>
            <a:t>الزي الوطني السعودي للطلاب السعوديين</a:t>
          </a:r>
          <a:endParaRPr lang="en-US" sz="2400" b="0" dirty="0" smtClean="0">
            <a:cs typeface="AL-Mohanad Bold" pitchFamily="2" charset="-78"/>
          </a:endParaRPr>
        </a:p>
      </dgm:t>
    </dgm:pt>
    <dgm:pt modelId="{D656F5DB-9DA7-42AD-A9DC-07A098F7818B}" type="parTrans" cxnId="{2B336C92-A858-44D6-80F0-B54C3EC330ED}">
      <dgm:prSet/>
      <dgm:spPr/>
      <dgm:t>
        <a:bodyPr/>
        <a:lstStyle/>
        <a:p>
          <a:endParaRPr lang="en-US"/>
        </a:p>
      </dgm:t>
    </dgm:pt>
    <dgm:pt modelId="{23831051-4F7C-4602-9F1B-B28CEA4808AC}" type="sibTrans" cxnId="{2B336C92-A858-44D6-80F0-B54C3EC330ED}">
      <dgm:prSet/>
      <dgm:spPr/>
      <dgm:t>
        <a:bodyPr/>
        <a:lstStyle/>
        <a:p>
          <a:endParaRPr lang="en-US"/>
        </a:p>
      </dgm:t>
    </dgm:pt>
    <dgm:pt modelId="{99778CBA-4818-4866-9198-41CE01A0E401}" type="pres">
      <dgm:prSet presAssocID="{59D88C60-DA92-4CDA-B5A9-EBFA8C26A03C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1F557C-4B6F-4B7B-A26D-2F309BBF4597}" type="pres">
      <dgm:prSet presAssocID="{8A88093D-D30E-46B3-ACF7-FC24FFCBB720}" presName="roof" presStyleLbl="dkBgShp" presStyleIdx="0" presStyleCnt="2"/>
      <dgm:spPr/>
      <dgm:t>
        <a:bodyPr/>
        <a:lstStyle/>
        <a:p>
          <a:endParaRPr lang="en-US"/>
        </a:p>
      </dgm:t>
    </dgm:pt>
    <dgm:pt modelId="{453FC479-AF02-498F-8150-A0C1B556B40B}" type="pres">
      <dgm:prSet presAssocID="{8A88093D-D30E-46B3-ACF7-FC24FFCBB720}" presName="pillars" presStyleCnt="0"/>
      <dgm:spPr/>
      <dgm:t>
        <a:bodyPr/>
        <a:lstStyle/>
        <a:p>
          <a:endParaRPr lang="en-US"/>
        </a:p>
      </dgm:t>
    </dgm:pt>
    <dgm:pt modelId="{66BACB12-E016-416A-BBF6-C719B38B7824}" type="pres">
      <dgm:prSet presAssocID="{8A88093D-D30E-46B3-ACF7-FC24FFCBB720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15A2B7-F4B0-4ACF-8A2F-C9E4BB33E440}" type="pres">
      <dgm:prSet presAssocID="{88C6DC42-CCDF-4D0D-8F80-1F4866CEB89A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E2FED9-3DEF-4359-9870-270D627F8D6C}" type="pres">
      <dgm:prSet presAssocID="{8A88093D-D30E-46B3-ACF7-FC24FFCBB720}" presName="base" presStyleLbl="dkBgShp" presStyleIdx="1" presStyleCnt="2"/>
      <dgm:spPr/>
      <dgm:t>
        <a:bodyPr/>
        <a:lstStyle/>
        <a:p>
          <a:endParaRPr lang="en-US"/>
        </a:p>
      </dgm:t>
    </dgm:pt>
  </dgm:ptLst>
  <dgm:cxnLst>
    <dgm:cxn modelId="{2B336C92-A858-44D6-80F0-B54C3EC330ED}" srcId="{8A88093D-D30E-46B3-ACF7-FC24FFCBB720}" destId="{88C6DC42-CCDF-4D0D-8F80-1F4866CEB89A}" srcOrd="1" destOrd="0" parTransId="{D656F5DB-9DA7-42AD-A9DC-07A098F7818B}" sibTransId="{23831051-4F7C-4602-9F1B-B28CEA4808AC}"/>
    <dgm:cxn modelId="{F97BCB2A-9EA5-4495-891B-4AF9B8E3E061}" type="presOf" srcId="{88C6DC42-CCDF-4D0D-8F80-1F4866CEB89A}" destId="{9C15A2B7-F4B0-4ACF-8A2F-C9E4BB33E440}" srcOrd="0" destOrd="0" presId="urn:microsoft.com/office/officeart/2005/8/layout/hList3"/>
    <dgm:cxn modelId="{6C7099A1-1ECE-448E-B1D9-C82D9CCEBAE9}" srcId="{59D88C60-DA92-4CDA-B5A9-EBFA8C26A03C}" destId="{8A88093D-D30E-46B3-ACF7-FC24FFCBB720}" srcOrd="0" destOrd="0" parTransId="{1723BD97-8A53-4E2A-B7B5-8D80B8910272}" sibTransId="{AA42E931-A38F-4921-B630-FC392748682A}"/>
    <dgm:cxn modelId="{D9A3AE5D-739B-4571-8DA1-942530F7E6CB}" srcId="{8A88093D-D30E-46B3-ACF7-FC24FFCBB720}" destId="{9FE96C89-3B27-4674-B3B1-0E5F32A6C069}" srcOrd="0" destOrd="0" parTransId="{1728737B-673D-4916-9BD9-9D2784E7E2C8}" sibTransId="{FFDA9797-CAA4-4232-8DDC-B4F7575B84F5}"/>
    <dgm:cxn modelId="{3C07F529-CC32-4588-8CB5-71E2E11470F1}" type="presOf" srcId="{8A88093D-D30E-46B3-ACF7-FC24FFCBB720}" destId="{D41F557C-4B6F-4B7B-A26D-2F309BBF4597}" srcOrd="0" destOrd="0" presId="urn:microsoft.com/office/officeart/2005/8/layout/hList3"/>
    <dgm:cxn modelId="{9A33A954-645E-4B62-9D16-FB02FF266D4F}" type="presOf" srcId="{59D88C60-DA92-4CDA-B5A9-EBFA8C26A03C}" destId="{99778CBA-4818-4866-9198-41CE01A0E401}" srcOrd="0" destOrd="0" presId="urn:microsoft.com/office/officeart/2005/8/layout/hList3"/>
    <dgm:cxn modelId="{486DEE9C-BDF8-4C90-B668-D31242D03AF7}" type="presOf" srcId="{9FE96C89-3B27-4674-B3B1-0E5F32A6C069}" destId="{66BACB12-E016-416A-BBF6-C719B38B7824}" srcOrd="0" destOrd="0" presId="urn:microsoft.com/office/officeart/2005/8/layout/hList3"/>
    <dgm:cxn modelId="{34F5009F-DCDD-4286-B300-BA63C44AE106}" type="presParOf" srcId="{99778CBA-4818-4866-9198-41CE01A0E401}" destId="{D41F557C-4B6F-4B7B-A26D-2F309BBF4597}" srcOrd="0" destOrd="0" presId="urn:microsoft.com/office/officeart/2005/8/layout/hList3"/>
    <dgm:cxn modelId="{2772E77C-88B7-436C-91EC-35EAB41A5846}" type="presParOf" srcId="{99778CBA-4818-4866-9198-41CE01A0E401}" destId="{453FC479-AF02-498F-8150-A0C1B556B40B}" srcOrd="1" destOrd="0" presId="urn:microsoft.com/office/officeart/2005/8/layout/hList3"/>
    <dgm:cxn modelId="{47C311E1-C130-4E0B-87D1-554B91EB7124}" type="presParOf" srcId="{453FC479-AF02-498F-8150-A0C1B556B40B}" destId="{66BACB12-E016-416A-BBF6-C719B38B7824}" srcOrd="0" destOrd="0" presId="urn:microsoft.com/office/officeart/2005/8/layout/hList3"/>
    <dgm:cxn modelId="{6A57C1AC-96B5-4A93-9EB2-50F98A2EE371}" type="presParOf" srcId="{453FC479-AF02-498F-8150-A0C1B556B40B}" destId="{9C15A2B7-F4B0-4ACF-8A2F-C9E4BB33E440}" srcOrd="1" destOrd="0" presId="urn:microsoft.com/office/officeart/2005/8/layout/hList3"/>
    <dgm:cxn modelId="{7C5D367B-9FB6-4B99-8603-B3571ADDD121}" type="presParOf" srcId="{99778CBA-4818-4866-9198-41CE01A0E401}" destId="{B3E2FED9-3DEF-4359-9870-270D627F8D6C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33C12CA8-F8A4-48EA-9937-1E2E50B75DC6}" type="doc">
      <dgm:prSet loTypeId="urn:microsoft.com/office/officeart/2008/layout/PictureStrips" loCatId="list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6E81D8C8-5658-424D-8701-4754FF634B58}">
      <dgm:prSet phldrT="[Text]" custT="1"/>
      <dgm:spPr>
        <a:xfrm>
          <a:off x="2835331" y="1306597"/>
          <a:ext cx="4962567" cy="1959320"/>
        </a:xfrm>
        <a:prstGeom prst="rect">
          <a:avLst/>
        </a:prstGeom>
        <a:solidFill>
          <a:srgbClr val="4F81BD">
            <a:alpha val="4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algn="r" rtl="1"/>
          <a:r>
            <a:rPr lang="ar-SA" sz="24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AL-Mohanad Bold" pitchFamily="2" charset="-78"/>
            </a:rPr>
            <a:t>عند تغيير الإجابة يجب أن يتم مسح الإجابة السابقة بشكل كامل</a:t>
          </a:r>
          <a:endParaRPr lang="en-US" sz="2400" b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AL-Mohanad Bold" pitchFamily="2" charset="-78"/>
          </a:endParaRPr>
        </a:p>
      </dgm:t>
    </dgm:pt>
    <dgm:pt modelId="{5E19F639-C2F0-46DB-96C7-BB6A609CBB9F}" type="parTrans" cxnId="{6CD317DF-8FE2-413C-AB3B-4A8172B632DA}">
      <dgm:prSet/>
      <dgm:spPr/>
      <dgm:t>
        <a:bodyPr/>
        <a:lstStyle/>
        <a:p>
          <a:endParaRPr lang="en-US"/>
        </a:p>
      </dgm:t>
    </dgm:pt>
    <dgm:pt modelId="{CC47AE69-F9BB-4F21-833F-461AB00129EF}" type="sibTrans" cxnId="{6CD317DF-8FE2-413C-AB3B-4A8172B632DA}">
      <dgm:prSet/>
      <dgm:spPr>
        <a:xfrm>
          <a:off x="323160" y="903097"/>
          <a:ext cx="2635093" cy="2635489"/>
        </a:xfrm>
      </dgm:spPr>
      <dgm:t>
        <a:bodyPr/>
        <a:lstStyle/>
        <a:p>
          <a:endParaRPr lang="en-US"/>
        </a:p>
      </dgm:t>
    </dgm:pt>
    <dgm:pt modelId="{C5FBFAB1-D950-4140-8A38-D30878F5E82A}" type="pres">
      <dgm:prSet presAssocID="{33C12CA8-F8A4-48EA-9937-1E2E50B75DC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9751ED-6EBF-44C4-B043-5D314C0D9EC0}" type="pres">
      <dgm:prSet presAssocID="{6E81D8C8-5658-424D-8701-4754FF634B58}" presName="composite" presStyleCnt="0"/>
      <dgm:spPr/>
    </dgm:pt>
    <dgm:pt modelId="{14607635-4027-48BF-96CC-BB11F55F9E64}" type="pres">
      <dgm:prSet presAssocID="{6E81D8C8-5658-424D-8701-4754FF634B58}" presName="rect1" presStyleLbl="trAlignAcc1" presStyleIdx="0" presStyleCnt="1" custScaleX="7915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E17A9DE6-71A4-4D32-BB33-2C415630FF75}" type="pres">
      <dgm:prSet presAssocID="{6E81D8C8-5658-424D-8701-4754FF634B58}" presName="rect2" presStyleLbl="fgImgPlace1" presStyleIdx="0" presStyleCnt="1" custScaleX="215108" custScaleY="199435" custLinFactNeighborX="-56068" custLinFactNeighborY="37"/>
      <dgm:spPr>
        <a:xfrm>
          <a:off x="362106" y="1505"/>
          <a:ext cx="2950259" cy="410295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endParaRPr lang="en-US"/>
        </a:p>
      </dgm:t>
    </dgm:pt>
  </dgm:ptLst>
  <dgm:cxnLst>
    <dgm:cxn modelId="{323C91D5-8721-4C95-B48A-906BC2CAEB0E}" type="presOf" srcId="{6E81D8C8-5658-424D-8701-4754FF634B58}" destId="{14607635-4027-48BF-96CC-BB11F55F9E64}" srcOrd="0" destOrd="0" presId="urn:microsoft.com/office/officeart/2008/layout/PictureStrips"/>
    <dgm:cxn modelId="{1886C6F3-71A8-4052-98C6-FACAD95938FD}" type="presOf" srcId="{33C12CA8-F8A4-48EA-9937-1E2E50B75DC6}" destId="{C5FBFAB1-D950-4140-8A38-D30878F5E82A}" srcOrd="0" destOrd="0" presId="urn:microsoft.com/office/officeart/2008/layout/PictureStrips"/>
    <dgm:cxn modelId="{6CD317DF-8FE2-413C-AB3B-4A8172B632DA}" srcId="{33C12CA8-F8A4-48EA-9937-1E2E50B75DC6}" destId="{6E81D8C8-5658-424D-8701-4754FF634B58}" srcOrd="0" destOrd="0" parTransId="{5E19F639-C2F0-46DB-96C7-BB6A609CBB9F}" sibTransId="{CC47AE69-F9BB-4F21-833F-461AB00129EF}"/>
    <dgm:cxn modelId="{B6A67CB6-AA47-46DE-90A9-EF5E8EC47687}" type="presParOf" srcId="{C5FBFAB1-D950-4140-8A38-D30878F5E82A}" destId="{AC9751ED-6EBF-44C4-B043-5D314C0D9EC0}" srcOrd="0" destOrd="0" presId="urn:microsoft.com/office/officeart/2008/layout/PictureStrips"/>
    <dgm:cxn modelId="{69E9E37C-812E-4C1C-B3C4-150432483410}" type="presParOf" srcId="{AC9751ED-6EBF-44C4-B043-5D314C0D9EC0}" destId="{14607635-4027-48BF-96CC-BB11F55F9E64}" srcOrd="0" destOrd="0" presId="urn:microsoft.com/office/officeart/2008/layout/PictureStrips"/>
    <dgm:cxn modelId="{CAA23252-5C5A-4256-A7E9-76FC42DAFEB0}" type="presParOf" srcId="{AC9751ED-6EBF-44C4-B043-5D314C0D9EC0}" destId="{E17A9DE6-71A4-4D32-BB33-2C415630FF75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AC80C01E-47D4-40B1-9FEE-036FF69AB0AB}" type="doc">
      <dgm:prSet loTypeId="urn:microsoft.com/office/officeart/2005/8/layout/chevron2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BB0A1EF-6AB1-41C4-8BE4-0839604FB737}">
      <dgm:prSet phldrT="[Text]" custT="1"/>
      <dgm:spPr/>
      <dgm:t>
        <a:bodyPr/>
        <a:lstStyle/>
        <a:p>
          <a:r>
            <a:rPr lang="ar-SA" sz="2000" dirty="0" smtClean="0">
              <a:cs typeface="AL-Mohanad Bold" pitchFamily="2" charset="-78"/>
            </a:rPr>
            <a:t>ثانياً</a:t>
          </a:r>
          <a:endParaRPr lang="en-US" sz="2000" dirty="0">
            <a:cs typeface="AL-Mohanad Bold" pitchFamily="2" charset="-78"/>
          </a:endParaRPr>
        </a:p>
      </dgm:t>
    </dgm:pt>
    <dgm:pt modelId="{82E7A9A0-1B3A-467B-8FCC-DB1272961068}" type="parTrans" cxnId="{C62D1530-3DFB-4E35-9B3B-D49EF3D28119}">
      <dgm:prSet/>
      <dgm:spPr/>
      <dgm:t>
        <a:bodyPr/>
        <a:lstStyle/>
        <a:p>
          <a:endParaRPr lang="en-US"/>
        </a:p>
      </dgm:t>
    </dgm:pt>
    <dgm:pt modelId="{0DCA22C1-7FC7-47B2-801C-CCCB2E95C67B}" type="sibTrans" cxnId="{C62D1530-3DFB-4E35-9B3B-D49EF3D28119}">
      <dgm:prSet/>
      <dgm:spPr/>
      <dgm:t>
        <a:bodyPr/>
        <a:lstStyle/>
        <a:p>
          <a:endParaRPr lang="en-US"/>
        </a:p>
      </dgm:t>
    </dgm:pt>
    <dgm:pt modelId="{D140028A-1EEC-4DB8-9E99-C8D93BFC8EA6}">
      <dgm:prSet phldrT="[Text]" custT="1"/>
      <dgm:spPr/>
      <dgm:t>
        <a:bodyPr/>
        <a:lstStyle/>
        <a:p>
          <a:pPr rtl="1"/>
          <a:r>
            <a:rPr lang="ar-SA" sz="2400" dirty="0" smtClean="0">
              <a:cs typeface="AL-Mohanad Bold" pitchFamily="2" charset="-78"/>
            </a:rPr>
            <a:t>تعليمات خاصة بالتظليل</a:t>
          </a:r>
          <a:endParaRPr lang="en-US" sz="2400" dirty="0">
            <a:cs typeface="AL-Mohanad Bold" pitchFamily="2" charset="-78"/>
          </a:endParaRPr>
        </a:p>
      </dgm:t>
    </dgm:pt>
    <dgm:pt modelId="{64C4E1E4-CD78-4E38-841F-A2A144EB48C1}" type="parTrans" cxnId="{4E2197DC-4CB3-41C6-AE85-3EDE0703A204}">
      <dgm:prSet/>
      <dgm:spPr/>
      <dgm:t>
        <a:bodyPr/>
        <a:lstStyle/>
        <a:p>
          <a:endParaRPr lang="en-US"/>
        </a:p>
      </dgm:t>
    </dgm:pt>
    <dgm:pt modelId="{1335A492-53E9-45FD-8D12-7730230E7B66}" type="sibTrans" cxnId="{4E2197DC-4CB3-41C6-AE85-3EDE0703A204}">
      <dgm:prSet/>
      <dgm:spPr/>
      <dgm:t>
        <a:bodyPr/>
        <a:lstStyle/>
        <a:p>
          <a:endParaRPr lang="en-US"/>
        </a:p>
      </dgm:t>
    </dgm:pt>
    <dgm:pt modelId="{D1D4F2E3-B4EE-4C55-91FD-27E9A93352F2}" type="pres">
      <dgm:prSet presAssocID="{AC80C01E-47D4-40B1-9FEE-036FF69AB0AB}" presName="linearFlow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C5E212-F1A4-45D6-8111-3299EF3DF2C8}" type="pres">
      <dgm:prSet presAssocID="{CBB0A1EF-6AB1-41C4-8BE4-0839604FB737}" presName="composite" presStyleCnt="0"/>
      <dgm:spPr/>
    </dgm:pt>
    <dgm:pt modelId="{FC3C76BF-9F77-48E5-811F-EE5C29AD85BC}" type="pres">
      <dgm:prSet presAssocID="{CBB0A1EF-6AB1-41C4-8BE4-0839604FB737}" presName="parentText" presStyleLbl="alignNode1" presStyleIdx="0" presStyleCnt="1" custLinFactNeighborX="30358" custLinFactNeighborY="-9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2BB6F2-1995-474C-A457-EC4B4016FBAF}" type="pres">
      <dgm:prSet presAssocID="{CBB0A1EF-6AB1-41C4-8BE4-0839604FB737}" presName="descendantText" presStyleLbl="alignAcc1" presStyleIdx="0" presStyleCnt="1" custScaleX="100000" custLinFactY="-27377" custLinFactNeighborX="-3084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2D1530-3DFB-4E35-9B3B-D49EF3D28119}" srcId="{AC80C01E-47D4-40B1-9FEE-036FF69AB0AB}" destId="{CBB0A1EF-6AB1-41C4-8BE4-0839604FB737}" srcOrd="0" destOrd="0" parTransId="{82E7A9A0-1B3A-467B-8FCC-DB1272961068}" sibTransId="{0DCA22C1-7FC7-47B2-801C-CCCB2E95C67B}"/>
    <dgm:cxn modelId="{4E2197DC-4CB3-41C6-AE85-3EDE0703A204}" srcId="{CBB0A1EF-6AB1-41C4-8BE4-0839604FB737}" destId="{D140028A-1EEC-4DB8-9E99-C8D93BFC8EA6}" srcOrd="0" destOrd="0" parTransId="{64C4E1E4-CD78-4E38-841F-A2A144EB48C1}" sibTransId="{1335A492-53E9-45FD-8D12-7730230E7B66}"/>
    <dgm:cxn modelId="{002A3BDE-1735-443A-865C-B9CAA1C6664F}" type="presOf" srcId="{D140028A-1EEC-4DB8-9E99-C8D93BFC8EA6}" destId="{A02BB6F2-1995-474C-A457-EC4B4016FBAF}" srcOrd="0" destOrd="0" presId="urn:microsoft.com/office/officeart/2005/8/layout/chevron2"/>
    <dgm:cxn modelId="{F4C3CA3C-7BF2-4A2D-B1F9-A578BA8F75C4}" type="presOf" srcId="{CBB0A1EF-6AB1-41C4-8BE4-0839604FB737}" destId="{FC3C76BF-9F77-48E5-811F-EE5C29AD85BC}" srcOrd="0" destOrd="0" presId="urn:microsoft.com/office/officeart/2005/8/layout/chevron2"/>
    <dgm:cxn modelId="{3032A594-F095-44D9-B800-CFC423D27BE4}" type="presOf" srcId="{AC80C01E-47D4-40B1-9FEE-036FF69AB0AB}" destId="{D1D4F2E3-B4EE-4C55-91FD-27E9A93352F2}" srcOrd="0" destOrd="0" presId="urn:microsoft.com/office/officeart/2005/8/layout/chevron2"/>
    <dgm:cxn modelId="{F088D91A-62F0-4BBB-97EC-7D6B08D2A1DB}" type="presParOf" srcId="{D1D4F2E3-B4EE-4C55-91FD-27E9A93352F2}" destId="{F6C5E212-F1A4-45D6-8111-3299EF3DF2C8}" srcOrd="0" destOrd="0" presId="urn:microsoft.com/office/officeart/2005/8/layout/chevron2"/>
    <dgm:cxn modelId="{E0BD5736-244C-439B-AB11-CF9A0E8B55C1}" type="presParOf" srcId="{F6C5E212-F1A4-45D6-8111-3299EF3DF2C8}" destId="{FC3C76BF-9F77-48E5-811F-EE5C29AD85BC}" srcOrd="0" destOrd="0" presId="urn:microsoft.com/office/officeart/2005/8/layout/chevron2"/>
    <dgm:cxn modelId="{84694F8E-7041-4019-AF8A-1A2FEDB36B8F}" type="presParOf" srcId="{F6C5E212-F1A4-45D6-8111-3299EF3DF2C8}" destId="{A02BB6F2-1995-474C-A457-EC4B4016FBA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33C12CA8-F8A4-48EA-9937-1E2E50B75DC6}" type="doc">
      <dgm:prSet loTypeId="urn:microsoft.com/office/officeart/2008/layout/PictureStrips" loCatId="list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6E81D8C8-5658-424D-8701-4754FF634B58}">
      <dgm:prSet phldrT="[Text]" custT="1"/>
      <dgm:spPr>
        <a:xfrm>
          <a:off x="2835331" y="1306597"/>
          <a:ext cx="4962567" cy="1959320"/>
        </a:xfrm>
        <a:prstGeom prst="rect">
          <a:avLst/>
        </a:prstGeom>
        <a:solidFill>
          <a:srgbClr val="4F81BD">
            <a:alpha val="4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algn="r" rtl="1"/>
          <a:r>
            <a:rPr lang="ar-SA" sz="20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L-Mohanad Bold" pitchFamily="2" charset="-78"/>
            </a:rPr>
            <a:t>في حالة قيام الطالب بتظليل إجابتين اثنتين لنفس السؤال ستحسب الإجابة خطأحتى وإن كانت إحداهما صحيحة</a:t>
          </a:r>
          <a:endParaRPr lang="en-US" sz="2000" b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AL-Mohanad Bold" pitchFamily="2" charset="-78"/>
          </a:endParaRPr>
        </a:p>
      </dgm:t>
    </dgm:pt>
    <dgm:pt modelId="{5E19F639-C2F0-46DB-96C7-BB6A609CBB9F}" type="parTrans" cxnId="{6CD317DF-8FE2-413C-AB3B-4A8172B632DA}">
      <dgm:prSet/>
      <dgm:spPr/>
      <dgm:t>
        <a:bodyPr/>
        <a:lstStyle/>
        <a:p>
          <a:endParaRPr lang="en-US"/>
        </a:p>
      </dgm:t>
    </dgm:pt>
    <dgm:pt modelId="{CC47AE69-F9BB-4F21-833F-461AB00129EF}" type="sibTrans" cxnId="{6CD317DF-8FE2-413C-AB3B-4A8172B632DA}">
      <dgm:prSet/>
      <dgm:spPr>
        <a:xfrm>
          <a:off x="323160" y="903097"/>
          <a:ext cx="2635093" cy="2635489"/>
        </a:xfrm>
      </dgm:spPr>
      <dgm:t>
        <a:bodyPr/>
        <a:lstStyle/>
        <a:p>
          <a:endParaRPr lang="en-US"/>
        </a:p>
      </dgm:t>
    </dgm:pt>
    <dgm:pt modelId="{C5FBFAB1-D950-4140-8A38-D30878F5E82A}" type="pres">
      <dgm:prSet presAssocID="{33C12CA8-F8A4-48EA-9937-1E2E50B75DC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9751ED-6EBF-44C4-B043-5D314C0D9EC0}" type="pres">
      <dgm:prSet presAssocID="{6E81D8C8-5658-424D-8701-4754FF634B58}" presName="composite" presStyleCnt="0"/>
      <dgm:spPr/>
    </dgm:pt>
    <dgm:pt modelId="{14607635-4027-48BF-96CC-BB11F55F9E64}" type="pres">
      <dgm:prSet presAssocID="{6E81D8C8-5658-424D-8701-4754FF634B58}" presName="rect1" presStyleLbl="trAlignAcc1" presStyleIdx="0" presStyleCnt="1" custScaleX="7915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E17A9DE6-71A4-4D32-BB33-2C415630FF75}" type="pres">
      <dgm:prSet presAssocID="{6E81D8C8-5658-424D-8701-4754FF634B58}" presName="rect2" presStyleLbl="fgImgPlace1" presStyleIdx="0" presStyleCnt="1" custScaleX="260965" custScaleY="199435" custLinFactNeighborX="-56068" custLinFactNeighborY="37"/>
      <dgm:spPr>
        <a:xfrm>
          <a:off x="362106" y="1505"/>
          <a:ext cx="2950259" cy="4102950"/>
        </a:xfrm>
        <a:prstGeom prst="rect">
          <a:avLst/>
        </a:prstGeom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endParaRPr lang="en-US"/>
        </a:p>
      </dgm:t>
    </dgm:pt>
  </dgm:ptLst>
  <dgm:cxnLst>
    <dgm:cxn modelId="{9653F502-DBE6-433F-852F-DE6CFF41C226}" type="presOf" srcId="{6E81D8C8-5658-424D-8701-4754FF634B58}" destId="{14607635-4027-48BF-96CC-BB11F55F9E64}" srcOrd="0" destOrd="0" presId="urn:microsoft.com/office/officeart/2008/layout/PictureStrips"/>
    <dgm:cxn modelId="{57FB1691-8732-4292-8EF5-D223CD4C6B85}" type="presOf" srcId="{33C12CA8-F8A4-48EA-9937-1E2E50B75DC6}" destId="{C5FBFAB1-D950-4140-8A38-D30878F5E82A}" srcOrd="0" destOrd="0" presId="urn:microsoft.com/office/officeart/2008/layout/PictureStrips"/>
    <dgm:cxn modelId="{6CD317DF-8FE2-413C-AB3B-4A8172B632DA}" srcId="{33C12CA8-F8A4-48EA-9937-1E2E50B75DC6}" destId="{6E81D8C8-5658-424D-8701-4754FF634B58}" srcOrd="0" destOrd="0" parTransId="{5E19F639-C2F0-46DB-96C7-BB6A609CBB9F}" sibTransId="{CC47AE69-F9BB-4F21-833F-461AB00129EF}"/>
    <dgm:cxn modelId="{E5F65D6D-8B78-443E-B196-C05112BD198F}" type="presParOf" srcId="{C5FBFAB1-D950-4140-8A38-D30878F5E82A}" destId="{AC9751ED-6EBF-44C4-B043-5D314C0D9EC0}" srcOrd="0" destOrd="0" presId="urn:microsoft.com/office/officeart/2008/layout/PictureStrips"/>
    <dgm:cxn modelId="{2A690F85-EAE6-4D9A-8651-3A63AE993696}" type="presParOf" srcId="{AC9751ED-6EBF-44C4-B043-5D314C0D9EC0}" destId="{14607635-4027-48BF-96CC-BB11F55F9E64}" srcOrd="0" destOrd="0" presId="urn:microsoft.com/office/officeart/2008/layout/PictureStrips"/>
    <dgm:cxn modelId="{94E559ED-658C-4DB3-AB84-25B82D4F8E87}" type="presParOf" srcId="{AC9751ED-6EBF-44C4-B043-5D314C0D9EC0}" destId="{E17A9DE6-71A4-4D32-BB33-2C415630FF75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AC80C01E-47D4-40B1-9FEE-036FF69AB0AB}" type="doc">
      <dgm:prSet loTypeId="urn:microsoft.com/office/officeart/2005/8/layout/chevron2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BB0A1EF-6AB1-41C4-8BE4-0839604FB737}">
      <dgm:prSet phldrT="[Text]" custT="1"/>
      <dgm:spPr/>
      <dgm:t>
        <a:bodyPr/>
        <a:lstStyle/>
        <a:p>
          <a:r>
            <a:rPr lang="ar-SA" sz="2000" dirty="0" smtClean="0">
              <a:cs typeface="AL-Mohanad Bold" pitchFamily="2" charset="-78"/>
            </a:rPr>
            <a:t>ثانياً</a:t>
          </a:r>
          <a:endParaRPr lang="en-US" sz="2000" dirty="0">
            <a:cs typeface="AL-Mohanad Bold" pitchFamily="2" charset="-78"/>
          </a:endParaRPr>
        </a:p>
      </dgm:t>
    </dgm:pt>
    <dgm:pt modelId="{82E7A9A0-1B3A-467B-8FCC-DB1272961068}" type="parTrans" cxnId="{C62D1530-3DFB-4E35-9B3B-D49EF3D28119}">
      <dgm:prSet/>
      <dgm:spPr/>
      <dgm:t>
        <a:bodyPr/>
        <a:lstStyle/>
        <a:p>
          <a:endParaRPr lang="en-US"/>
        </a:p>
      </dgm:t>
    </dgm:pt>
    <dgm:pt modelId="{0DCA22C1-7FC7-47B2-801C-CCCB2E95C67B}" type="sibTrans" cxnId="{C62D1530-3DFB-4E35-9B3B-D49EF3D28119}">
      <dgm:prSet/>
      <dgm:spPr/>
      <dgm:t>
        <a:bodyPr/>
        <a:lstStyle/>
        <a:p>
          <a:endParaRPr lang="en-US"/>
        </a:p>
      </dgm:t>
    </dgm:pt>
    <dgm:pt modelId="{D140028A-1EEC-4DB8-9E99-C8D93BFC8EA6}">
      <dgm:prSet phldrT="[Text]" custT="1"/>
      <dgm:spPr/>
      <dgm:t>
        <a:bodyPr/>
        <a:lstStyle/>
        <a:p>
          <a:pPr rtl="1"/>
          <a:r>
            <a:rPr lang="ar-SA" sz="2400" dirty="0" smtClean="0">
              <a:cs typeface="AL-Mohanad Bold" pitchFamily="2" charset="-78"/>
            </a:rPr>
            <a:t>تعليمات خاصة بالتظليل</a:t>
          </a:r>
          <a:endParaRPr lang="en-US" sz="2400" dirty="0">
            <a:cs typeface="AL-Mohanad Bold" pitchFamily="2" charset="-78"/>
          </a:endParaRPr>
        </a:p>
      </dgm:t>
    </dgm:pt>
    <dgm:pt modelId="{64C4E1E4-CD78-4E38-841F-A2A144EB48C1}" type="parTrans" cxnId="{4E2197DC-4CB3-41C6-AE85-3EDE0703A204}">
      <dgm:prSet/>
      <dgm:spPr/>
      <dgm:t>
        <a:bodyPr/>
        <a:lstStyle/>
        <a:p>
          <a:endParaRPr lang="en-US"/>
        </a:p>
      </dgm:t>
    </dgm:pt>
    <dgm:pt modelId="{1335A492-53E9-45FD-8D12-7730230E7B66}" type="sibTrans" cxnId="{4E2197DC-4CB3-41C6-AE85-3EDE0703A204}">
      <dgm:prSet/>
      <dgm:spPr/>
      <dgm:t>
        <a:bodyPr/>
        <a:lstStyle/>
        <a:p>
          <a:endParaRPr lang="en-US"/>
        </a:p>
      </dgm:t>
    </dgm:pt>
    <dgm:pt modelId="{D1D4F2E3-B4EE-4C55-91FD-27E9A93352F2}" type="pres">
      <dgm:prSet presAssocID="{AC80C01E-47D4-40B1-9FEE-036FF69AB0AB}" presName="linearFlow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C5E212-F1A4-45D6-8111-3299EF3DF2C8}" type="pres">
      <dgm:prSet presAssocID="{CBB0A1EF-6AB1-41C4-8BE4-0839604FB737}" presName="composite" presStyleCnt="0"/>
      <dgm:spPr/>
    </dgm:pt>
    <dgm:pt modelId="{FC3C76BF-9F77-48E5-811F-EE5C29AD85BC}" type="pres">
      <dgm:prSet presAssocID="{CBB0A1EF-6AB1-41C4-8BE4-0839604FB737}" presName="parentText" presStyleLbl="alignNode1" presStyleIdx="0" presStyleCnt="1" custLinFactNeighborX="30358" custLinFactNeighborY="-9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2BB6F2-1995-474C-A457-EC4B4016FBAF}" type="pres">
      <dgm:prSet presAssocID="{CBB0A1EF-6AB1-41C4-8BE4-0839604FB737}" presName="descendantText" presStyleLbl="alignAcc1" presStyleIdx="0" presStyleCnt="1" custScaleX="100000" custLinFactY="-27377" custLinFactNeighborX="-3084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2D1530-3DFB-4E35-9B3B-D49EF3D28119}" srcId="{AC80C01E-47D4-40B1-9FEE-036FF69AB0AB}" destId="{CBB0A1EF-6AB1-41C4-8BE4-0839604FB737}" srcOrd="0" destOrd="0" parTransId="{82E7A9A0-1B3A-467B-8FCC-DB1272961068}" sibTransId="{0DCA22C1-7FC7-47B2-801C-CCCB2E95C67B}"/>
    <dgm:cxn modelId="{4E2197DC-4CB3-41C6-AE85-3EDE0703A204}" srcId="{CBB0A1EF-6AB1-41C4-8BE4-0839604FB737}" destId="{D140028A-1EEC-4DB8-9E99-C8D93BFC8EA6}" srcOrd="0" destOrd="0" parTransId="{64C4E1E4-CD78-4E38-841F-A2A144EB48C1}" sibTransId="{1335A492-53E9-45FD-8D12-7730230E7B66}"/>
    <dgm:cxn modelId="{F6BD245F-8648-4292-917C-F322BFD46B71}" type="presOf" srcId="{AC80C01E-47D4-40B1-9FEE-036FF69AB0AB}" destId="{D1D4F2E3-B4EE-4C55-91FD-27E9A93352F2}" srcOrd="0" destOrd="0" presId="urn:microsoft.com/office/officeart/2005/8/layout/chevron2"/>
    <dgm:cxn modelId="{8C973E2A-B812-4E81-B2A4-16FF25958186}" type="presOf" srcId="{CBB0A1EF-6AB1-41C4-8BE4-0839604FB737}" destId="{FC3C76BF-9F77-48E5-811F-EE5C29AD85BC}" srcOrd="0" destOrd="0" presId="urn:microsoft.com/office/officeart/2005/8/layout/chevron2"/>
    <dgm:cxn modelId="{0EC9A767-F332-4A2F-988E-94B950D5E2E9}" type="presOf" srcId="{D140028A-1EEC-4DB8-9E99-C8D93BFC8EA6}" destId="{A02BB6F2-1995-474C-A457-EC4B4016FBAF}" srcOrd="0" destOrd="0" presId="urn:microsoft.com/office/officeart/2005/8/layout/chevron2"/>
    <dgm:cxn modelId="{33D4C903-CFB5-4786-BA85-BA5C00ACB7B1}" type="presParOf" srcId="{D1D4F2E3-B4EE-4C55-91FD-27E9A93352F2}" destId="{F6C5E212-F1A4-45D6-8111-3299EF3DF2C8}" srcOrd="0" destOrd="0" presId="urn:microsoft.com/office/officeart/2005/8/layout/chevron2"/>
    <dgm:cxn modelId="{418DE251-BD16-4A30-A1FA-6C912F805F4C}" type="presParOf" srcId="{F6C5E212-F1A4-45D6-8111-3299EF3DF2C8}" destId="{FC3C76BF-9F77-48E5-811F-EE5C29AD85BC}" srcOrd="0" destOrd="0" presId="urn:microsoft.com/office/officeart/2005/8/layout/chevron2"/>
    <dgm:cxn modelId="{1F1A083C-65C4-4D75-A216-19C143ED1A8B}" type="presParOf" srcId="{F6C5E212-F1A4-45D6-8111-3299EF3DF2C8}" destId="{A02BB6F2-1995-474C-A457-EC4B4016FBA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AC80C01E-47D4-40B1-9FEE-036FF69AB0AB}" type="doc">
      <dgm:prSet loTypeId="urn:microsoft.com/office/officeart/2005/8/layout/chevron2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BB0A1EF-6AB1-41C4-8BE4-0839604FB737}">
      <dgm:prSet phldrT="[Text]" custT="1"/>
      <dgm:spPr/>
      <dgm:t>
        <a:bodyPr/>
        <a:lstStyle/>
        <a:p>
          <a:r>
            <a:rPr lang="ar-SA" sz="2000" dirty="0" smtClean="0">
              <a:cs typeface="AL-Mohanad Bold" pitchFamily="2" charset="-78"/>
            </a:rPr>
            <a:t>ثانياً</a:t>
          </a:r>
          <a:endParaRPr lang="en-US" sz="2000" dirty="0">
            <a:cs typeface="AL-Mohanad Bold" pitchFamily="2" charset="-78"/>
          </a:endParaRPr>
        </a:p>
      </dgm:t>
    </dgm:pt>
    <dgm:pt modelId="{82E7A9A0-1B3A-467B-8FCC-DB1272961068}" type="parTrans" cxnId="{C62D1530-3DFB-4E35-9B3B-D49EF3D28119}">
      <dgm:prSet/>
      <dgm:spPr/>
      <dgm:t>
        <a:bodyPr/>
        <a:lstStyle/>
        <a:p>
          <a:endParaRPr lang="en-US"/>
        </a:p>
      </dgm:t>
    </dgm:pt>
    <dgm:pt modelId="{0DCA22C1-7FC7-47B2-801C-CCCB2E95C67B}" type="sibTrans" cxnId="{C62D1530-3DFB-4E35-9B3B-D49EF3D28119}">
      <dgm:prSet/>
      <dgm:spPr/>
      <dgm:t>
        <a:bodyPr/>
        <a:lstStyle/>
        <a:p>
          <a:endParaRPr lang="en-US"/>
        </a:p>
      </dgm:t>
    </dgm:pt>
    <dgm:pt modelId="{D140028A-1EEC-4DB8-9E99-C8D93BFC8EA6}">
      <dgm:prSet phldrT="[Text]" custT="1"/>
      <dgm:spPr/>
      <dgm:t>
        <a:bodyPr/>
        <a:lstStyle/>
        <a:p>
          <a:pPr rtl="1"/>
          <a:r>
            <a:rPr lang="ar-SA" sz="2400" dirty="0" smtClean="0">
              <a:cs typeface="AL-Mohanad Bold" pitchFamily="2" charset="-78"/>
            </a:rPr>
            <a:t>تعليمات خاصة بالتظليل</a:t>
          </a:r>
          <a:endParaRPr lang="en-US" sz="2400" dirty="0">
            <a:cs typeface="AL-Mohanad Bold" pitchFamily="2" charset="-78"/>
          </a:endParaRPr>
        </a:p>
      </dgm:t>
    </dgm:pt>
    <dgm:pt modelId="{64C4E1E4-CD78-4E38-841F-A2A144EB48C1}" type="parTrans" cxnId="{4E2197DC-4CB3-41C6-AE85-3EDE0703A204}">
      <dgm:prSet/>
      <dgm:spPr/>
      <dgm:t>
        <a:bodyPr/>
        <a:lstStyle/>
        <a:p>
          <a:endParaRPr lang="en-US"/>
        </a:p>
      </dgm:t>
    </dgm:pt>
    <dgm:pt modelId="{1335A492-53E9-45FD-8D12-7730230E7B66}" type="sibTrans" cxnId="{4E2197DC-4CB3-41C6-AE85-3EDE0703A204}">
      <dgm:prSet/>
      <dgm:spPr/>
      <dgm:t>
        <a:bodyPr/>
        <a:lstStyle/>
        <a:p>
          <a:endParaRPr lang="en-US"/>
        </a:p>
      </dgm:t>
    </dgm:pt>
    <dgm:pt modelId="{D1D4F2E3-B4EE-4C55-91FD-27E9A93352F2}" type="pres">
      <dgm:prSet presAssocID="{AC80C01E-47D4-40B1-9FEE-036FF69AB0AB}" presName="linearFlow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C5E212-F1A4-45D6-8111-3299EF3DF2C8}" type="pres">
      <dgm:prSet presAssocID="{CBB0A1EF-6AB1-41C4-8BE4-0839604FB737}" presName="composite" presStyleCnt="0"/>
      <dgm:spPr/>
    </dgm:pt>
    <dgm:pt modelId="{FC3C76BF-9F77-48E5-811F-EE5C29AD85BC}" type="pres">
      <dgm:prSet presAssocID="{CBB0A1EF-6AB1-41C4-8BE4-0839604FB737}" presName="parentText" presStyleLbl="alignNode1" presStyleIdx="0" presStyleCnt="1" custLinFactNeighborX="30358" custLinFactNeighborY="-9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2BB6F2-1995-474C-A457-EC4B4016FBAF}" type="pres">
      <dgm:prSet presAssocID="{CBB0A1EF-6AB1-41C4-8BE4-0839604FB737}" presName="descendantText" presStyleLbl="alignAcc1" presStyleIdx="0" presStyleCnt="1" custScaleX="100000" custLinFactY="-27377" custLinFactNeighborX="-3084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2D1530-3DFB-4E35-9B3B-D49EF3D28119}" srcId="{AC80C01E-47D4-40B1-9FEE-036FF69AB0AB}" destId="{CBB0A1EF-6AB1-41C4-8BE4-0839604FB737}" srcOrd="0" destOrd="0" parTransId="{82E7A9A0-1B3A-467B-8FCC-DB1272961068}" sibTransId="{0DCA22C1-7FC7-47B2-801C-CCCB2E95C67B}"/>
    <dgm:cxn modelId="{4E2197DC-4CB3-41C6-AE85-3EDE0703A204}" srcId="{CBB0A1EF-6AB1-41C4-8BE4-0839604FB737}" destId="{D140028A-1EEC-4DB8-9E99-C8D93BFC8EA6}" srcOrd="0" destOrd="0" parTransId="{64C4E1E4-CD78-4E38-841F-A2A144EB48C1}" sibTransId="{1335A492-53E9-45FD-8D12-7730230E7B66}"/>
    <dgm:cxn modelId="{262E089B-A50E-4A3E-AF19-252AE6AE382D}" type="presOf" srcId="{CBB0A1EF-6AB1-41C4-8BE4-0839604FB737}" destId="{FC3C76BF-9F77-48E5-811F-EE5C29AD85BC}" srcOrd="0" destOrd="0" presId="urn:microsoft.com/office/officeart/2005/8/layout/chevron2"/>
    <dgm:cxn modelId="{24BD8401-29CF-41BE-A04E-6CE96007BD62}" type="presOf" srcId="{AC80C01E-47D4-40B1-9FEE-036FF69AB0AB}" destId="{D1D4F2E3-B4EE-4C55-91FD-27E9A93352F2}" srcOrd="0" destOrd="0" presId="urn:microsoft.com/office/officeart/2005/8/layout/chevron2"/>
    <dgm:cxn modelId="{05A79B92-B05C-43B4-B53F-D27A07CEA2C0}" type="presOf" srcId="{D140028A-1EEC-4DB8-9E99-C8D93BFC8EA6}" destId="{A02BB6F2-1995-474C-A457-EC4B4016FBAF}" srcOrd="0" destOrd="0" presId="urn:microsoft.com/office/officeart/2005/8/layout/chevron2"/>
    <dgm:cxn modelId="{0C90C37A-56E5-4856-AED8-F2927D82AD09}" type="presParOf" srcId="{D1D4F2E3-B4EE-4C55-91FD-27E9A93352F2}" destId="{F6C5E212-F1A4-45D6-8111-3299EF3DF2C8}" srcOrd="0" destOrd="0" presId="urn:microsoft.com/office/officeart/2005/8/layout/chevron2"/>
    <dgm:cxn modelId="{9FC9A635-5ADE-4363-915E-F12BD188FDB8}" type="presParOf" srcId="{F6C5E212-F1A4-45D6-8111-3299EF3DF2C8}" destId="{FC3C76BF-9F77-48E5-811F-EE5C29AD85BC}" srcOrd="0" destOrd="0" presId="urn:microsoft.com/office/officeart/2005/8/layout/chevron2"/>
    <dgm:cxn modelId="{622265B4-7088-4ABD-8893-9D1960F12F39}" type="presParOf" srcId="{F6C5E212-F1A4-45D6-8111-3299EF3DF2C8}" destId="{A02BB6F2-1995-474C-A457-EC4B4016FBA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AC80C01E-47D4-40B1-9FEE-036FF69AB0AB}" type="doc">
      <dgm:prSet loTypeId="urn:microsoft.com/office/officeart/2005/8/layout/chevron2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BB0A1EF-6AB1-41C4-8BE4-0839604FB737}">
      <dgm:prSet phldrT="[Text]" custT="1"/>
      <dgm:spPr/>
      <dgm:t>
        <a:bodyPr/>
        <a:lstStyle/>
        <a:p>
          <a:r>
            <a:rPr lang="ar-SA" sz="2000" dirty="0" smtClean="0">
              <a:cs typeface="AL-Mohanad Bold" pitchFamily="2" charset="-78"/>
            </a:rPr>
            <a:t>ثانياً</a:t>
          </a:r>
          <a:endParaRPr lang="en-US" sz="2000" dirty="0">
            <a:cs typeface="AL-Mohanad Bold" pitchFamily="2" charset="-78"/>
          </a:endParaRPr>
        </a:p>
      </dgm:t>
    </dgm:pt>
    <dgm:pt modelId="{82E7A9A0-1B3A-467B-8FCC-DB1272961068}" type="parTrans" cxnId="{C62D1530-3DFB-4E35-9B3B-D49EF3D28119}">
      <dgm:prSet/>
      <dgm:spPr/>
      <dgm:t>
        <a:bodyPr/>
        <a:lstStyle/>
        <a:p>
          <a:endParaRPr lang="en-US"/>
        </a:p>
      </dgm:t>
    </dgm:pt>
    <dgm:pt modelId="{0DCA22C1-7FC7-47B2-801C-CCCB2E95C67B}" type="sibTrans" cxnId="{C62D1530-3DFB-4E35-9B3B-D49EF3D28119}">
      <dgm:prSet/>
      <dgm:spPr/>
      <dgm:t>
        <a:bodyPr/>
        <a:lstStyle/>
        <a:p>
          <a:endParaRPr lang="en-US"/>
        </a:p>
      </dgm:t>
    </dgm:pt>
    <dgm:pt modelId="{D140028A-1EEC-4DB8-9E99-C8D93BFC8EA6}">
      <dgm:prSet phldrT="[Text]" custT="1"/>
      <dgm:spPr/>
      <dgm:t>
        <a:bodyPr/>
        <a:lstStyle/>
        <a:p>
          <a:pPr rtl="1"/>
          <a:r>
            <a:rPr lang="ar-SA" sz="2400" dirty="0" smtClean="0">
              <a:cs typeface="AL-Mohanad Bold" pitchFamily="2" charset="-78"/>
            </a:rPr>
            <a:t>تعليمات خاصة بالتظليل</a:t>
          </a:r>
          <a:endParaRPr lang="en-US" sz="2400" dirty="0">
            <a:cs typeface="AL-Mohanad Bold" pitchFamily="2" charset="-78"/>
          </a:endParaRPr>
        </a:p>
      </dgm:t>
    </dgm:pt>
    <dgm:pt modelId="{64C4E1E4-CD78-4E38-841F-A2A144EB48C1}" type="parTrans" cxnId="{4E2197DC-4CB3-41C6-AE85-3EDE0703A204}">
      <dgm:prSet/>
      <dgm:spPr/>
      <dgm:t>
        <a:bodyPr/>
        <a:lstStyle/>
        <a:p>
          <a:endParaRPr lang="en-US"/>
        </a:p>
      </dgm:t>
    </dgm:pt>
    <dgm:pt modelId="{1335A492-53E9-45FD-8D12-7730230E7B66}" type="sibTrans" cxnId="{4E2197DC-4CB3-41C6-AE85-3EDE0703A204}">
      <dgm:prSet/>
      <dgm:spPr/>
      <dgm:t>
        <a:bodyPr/>
        <a:lstStyle/>
        <a:p>
          <a:endParaRPr lang="en-US"/>
        </a:p>
      </dgm:t>
    </dgm:pt>
    <dgm:pt modelId="{D1D4F2E3-B4EE-4C55-91FD-27E9A93352F2}" type="pres">
      <dgm:prSet presAssocID="{AC80C01E-47D4-40B1-9FEE-036FF69AB0AB}" presName="linearFlow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C5E212-F1A4-45D6-8111-3299EF3DF2C8}" type="pres">
      <dgm:prSet presAssocID="{CBB0A1EF-6AB1-41C4-8BE4-0839604FB737}" presName="composite" presStyleCnt="0"/>
      <dgm:spPr/>
    </dgm:pt>
    <dgm:pt modelId="{FC3C76BF-9F77-48E5-811F-EE5C29AD85BC}" type="pres">
      <dgm:prSet presAssocID="{CBB0A1EF-6AB1-41C4-8BE4-0839604FB737}" presName="parentText" presStyleLbl="alignNode1" presStyleIdx="0" presStyleCnt="1" custLinFactNeighborX="30358" custLinFactNeighborY="-9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2BB6F2-1995-474C-A457-EC4B4016FBAF}" type="pres">
      <dgm:prSet presAssocID="{CBB0A1EF-6AB1-41C4-8BE4-0839604FB737}" presName="descendantText" presStyleLbl="alignAcc1" presStyleIdx="0" presStyleCnt="1" custScaleX="100000" custLinFactY="-27377" custLinFactNeighborX="-3084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2D1530-3DFB-4E35-9B3B-D49EF3D28119}" srcId="{AC80C01E-47D4-40B1-9FEE-036FF69AB0AB}" destId="{CBB0A1EF-6AB1-41C4-8BE4-0839604FB737}" srcOrd="0" destOrd="0" parTransId="{82E7A9A0-1B3A-467B-8FCC-DB1272961068}" sibTransId="{0DCA22C1-7FC7-47B2-801C-CCCB2E95C67B}"/>
    <dgm:cxn modelId="{4E2197DC-4CB3-41C6-AE85-3EDE0703A204}" srcId="{CBB0A1EF-6AB1-41C4-8BE4-0839604FB737}" destId="{D140028A-1EEC-4DB8-9E99-C8D93BFC8EA6}" srcOrd="0" destOrd="0" parTransId="{64C4E1E4-CD78-4E38-841F-A2A144EB48C1}" sibTransId="{1335A492-53E9-45FD-8D12-7730230E7B66}"/>
    <dgm:cxn modelId="{1CBDFE43-4568-4099-A7E4-50A53F9C01DB}" type="presOf" srcId="{CBB0A1EF-6AB1-41C4-8BE4-0839604FB737}" destId="{FC3C76BF-9F77-48E5-811F-EE5C29AD85BC}" srcOrd="0" destOrd="0" presId="urn:microsoft.com/office/officeart/2005/8/layout/chevron2"/>
    <dgm:cxn modelId="{DEBE3F37-B4D7-4E58-8AA6-B2D382BF56E8}" type="presOf" srcId="{D140028A-1EEC-4DB8-9E99-C8D93BFC8EA6}" destId="{A02BB6F2-1995-474C-A457-EC4B4016FBAF}" srcOrd="0" destOrd="0" presId="urn:microsoft.com/office/officeart/2005/8/layout/chevron2"/>
    <dgm:cxn modelId="{76EDC330-A6CC-4B5A-B9A5-6B209220204E}" type="presOf" srcId="{AC80C01E-47D4-40B1-9FEE-036FF69AB0AB}" destId="{D1D4F2E3-B4EE-4C55-91FD-27E9A93352F2}" srcOrd="0" destOrd="0" presId="urn:microsoft.com/office/officeart/2005/8/layout/chevron2"/>
    <dgm:cxn modelId="{4D8537F5-2F7B-4D2D-BEF8-39D36F31D2B0}" type="presParOf" srcId="{D1D4F2E3-B4EE-4C55-91FD-27E9A93352F2}" destId="{F6C5E212-F1A4-45D6-8111-3299EF3DF2C8}" srcOrd="0" destOrd="0" presId="urn:microsoft.com/office/officeart/2005/8/layout/chevron2"/>
    <dgm:cxn modelId="{D5C80D33-147F-43F1-BDCB-D84683D41CD7}" type="presParOf" srcId="{F6C5E212-F1A4-45D6-8111-3299EF3DF2C8}" destId="{FC3C76BF-9F77-48E5-811F-EE5C29AD85BC}" srcOrd="0" destOrd="0" presId="urn:microsoft.com/office/officeart/2005/8/layout/chevron2"/>
    <dgm:cxn modelId="{EDEE79C5-1698-43A9-BB73-5E552E2E55D4}" type="presParOf" srcId="{F6C5E212-F1A4-45D6-8111-3299EF3DF2C8}" destId="{A02BB6F2-1995-474C-A457-EC4B4016FBA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59D88C60-DA92-4CDA-B5A9-EBFA8C26A03C}" type="doc">
      <dgm:prSet loTypeId="urn:microsoft.com/office/officeart/2005/8/layout/vList5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A88093D-D30E-46B3-ACF7-FC24FFCBB720}">
      <dgm:prSet phldrT="[Text]" custT="1"/>
      <dgm:spPr/>
      <dgm:t>
        <a:bodyPr/>
        <a:lstStyle/>
        <a:p>
          <a:r>
            <a:rPr lang="ar-SA" sz="3200" b="0" dirty="0" smtClean="0">
              <a:cs typeface="AL-Mohanad Bold" pitchFamily="2" charset="-78"/>
            </a:rPr>
            <a:t>لا يُسمح</a:t>
          </a:r>
          <a:endParaRPr lang="en-US" sz="3200" b="0" dirty="0">
            <a:cs typeface="AL-Mohanad Bold" pitchFamily="2" charset="-78"/>
          </a:endParaRPr>
        </a:p>
      </dgm:t>
    </dgm:pt>
    <dgm:pt modelId="{1723BD97-8A53-4E2A-B7B5-8D80B8910272}" type="parTrans" cxnId="{6C7099A1-1ECE-448E-B1D9-C82D9CCEBAE9}">
      <dgm:prSet/>
      <dgm:spPr/>
      <dgm:t>
        <a:bodyPr/>
        <a:lstStyle/>
        <a:p>
          <a:endParaRPr lang="en-US" b="0">
            <a:cs typeface="AL-Mohanad Bold" pitchFamily="2" charset="-78"/>
          </a:endParaRPr>
        </a:p>
      </dgm:t>
    </dgm:pt>
    <dgm:pt modelId="{AA42E931-A38F-4921-B630-FC392748682A}" type="sibTrans" cxnId="{6C7099A1-1ECE-448E-B1D9-C82D9CCEBAE9}">
      <dgm:prSet/>
      <dgm:spPr/>
      <dgm:t>
        <a:bodyPr/>
        <a:lstStyle/>
        <a:p>
          <a:endParaRPr lang="en-US" b="0">
            <a:cs typeface="AL-Mohanad Bold" pitchFamily="2" charset="-78"/>
          </a:endParaRPr>
        </a:p>
      </dgm:t>
    </dgm:pt>
    <dgm:pt modelId="{7BBAF20B-990A-4B62-8B7A-D2EA1B8AA7E8}">
      <dgm:prSet phldrT="[Text]" custT="1"/>
      <dgm:spPr/>
      <dgm:t>
        <a:bodyPr/>
        <a:lstStyle/>
        <a:p>
          <a:pPr algn="justLow" rtl="1"/>
          <a:r>
            <a:rPr lang="ar-SA" sz="2400" b="0" dirty="0" smtClean="0">
              <a:cs typeface="AL-Mohanad Bold" pitchFamily="2" charset="-78"/>
            </a:rPr>
            <a:t>بحضور الاختبار لأي طالب لم يرد اسمه في كشف الحضور.</a:t>
          </a:r>
          <a:endParaRPr lang="en-US" sz="2400" b="0" dirty="0">
            <a:cs typeface="AL-Mohanad Bold" pitchFamily="2" charset="-78"/>
          </a:endParaRPr>
        </a:p>
      </dgm:t>
    </dgm:pt>
    <dgm:pt modelId="{1171FFAD-F539-4DAE-AA83-CDECB4F9E065}" type="parTrans" cxnId="{E14A94BD-EAAD-45DC-B4C3-73EF9E85DAB1}">
      <dgm:prSet/>
      <dgm:spPr/>
      <dgm:t>
        <a:bodyPr/>
        <a:lstStyle/>
        <a:p>
          <a:endParaRPr lang="en-US" b="0">
            <a:cs typeface="AL-Mohanad Bold" pitchFamily="2" charset="-78"/>
          </a:endParaRPr>
        </a:p>
      </dgm:t>
    </dgm:pt>
    <dgm:pt modelId="{9EAA788D-3C5B-4F44-80B5-9C9A6B12E35A}" type="sibTrans" cxnId="{E14A94BD-EAAD-45DC-B4C3-73EF9E85DAB1}">
      <dgm:prSet/>
      <dgm:spPr/>
      <dgm:t>
        <a:bodyPr/>
        <a:lstStyle/>
        <a:p>
          <a:endParaRPr lang="en-US" b="0">
            <a:cs typeface="AL-Mohanad Bold" pitchFamily="2" charset="-78"/>
          </a:endParaRPr>
        </a:p>
      </dgm:t>
    </dgm:pt>
    <dgm:pt modelId="{9DAB4BBE-96C5-4066-8956-46DBA3DDA682}">
      <dgm:prSet custT="1"/>
      <dgm:spPr/>
      <dgm:t>
        <a:bodyPr/>
        <a:lstStyle/>
        <a:p>
          <a:pPr rtl="1"/>
          <a:r>
            <a:rPr lang="ar-SA" sz="2400" b="0" dirty="0" smtClean="0">
              <a:cs typeface="AL-Mohanad Bold" pitchFamily="2" charset="-78"/>
            </a:rPr>
            <a:t>لأي طالب بدخول قاعة الاختبار إذا ورد اسمه محروماً في كشف الحضور.</a:t>
          </a:r>
          <a:endParaRPr lang="en-US" sz="2400" b="0" dirty="0">
            <a:cs typeface="AL-Mohanad Bold" pitchFamily="2" charset="-78"/>
          </a:endParaRPr>
        </a:p>
      </dgm:t>
    </dgm:pt>
    <dgm:pt modelId="{66E7E0F1-E865-4F05-A25D-1C5F6B5505D8}" type="parTrans" cxnId="{32497837-14E3-41BE-A4B6-211FD353B6D7}">
      <dgm:prSet/>
      <dgm:spPr/>
      <dgm:t>
        <a:bodyPr/>
        <a:lstStyle/>
        <a:p>
          <a:endParaRPr lang="en-US"/>
        </a:p>
      </dgm:t>
    </dgm:pt>
    <dgm:pt modelId="{37C955A7-3315-46F1-814A-05D036060236}" type="sibTrans" cxnId="{32497837-14E3-41BE-A4B6-211FD353B6D7}">
      <dgm:prSet/>
      <dgm:spPr/>
      <dgm:t>
        <a:bodyPr/>
        <a:lstStyle/>
        <a:p>
          <a:endParaRPr lang="en-US"/>
        </a:p>
      </dgm:t>
    </dgm:pt>
    <dgm:pt modelId="{234D2C84-9754-4BC4-A1C1-C9912BD953EB}">
      <dgm:prSet custT="1"/>
      <dgm:spPr/>
      <dgm:t>
        <a:bodyPr/>
        <a:lstStyle/>
        <a:p>
          <a:pPr rtl="1"/>
          <a:r>
            <a:rPr lang="ar-SA" sz="2400" b="0" dirty="0" smtClean="0">
              <a:cs typeface="AL-Mohanad Bold" pitchFamily="2" charset="-78"/>
            </a:rPr>
            <a:t>بالخروج من الاختبار إلا بعد مضي نصف الوقت المخصص للاختبار</a:t>
          </a:r>
          <a:r>
            <a:rPr lang="en-US" sz="2400" b="0" dirty="0" smtClean="0">
              <a:cs typeface="AL-Mohanad Bold" pitchFamily="2" charset="-78"/>
            </a:rPr>
            <a:t>.</a:t>
          </a:r>
          <a:endParaRPr lang="ar-SA" sz="2400" b="0" dirty="0" smtClean="0">
            <a:cs typeface="AL-Mohanad Bold" pitchFamily="2" charset="-78"/>
          </a:endParaRPr>
        </a:p>
      </dgm:t>
    </dgm:pt>
    <dgm:pt modelId="{3645376C-D269-4AFC-8596-550E0225A79E}" type="parTrans" cxnId="{352C92F6-E7C9-4E92-86C7-C7CAA57FA047}">
      <dgm:prSet/>
      <dgm:spPr/>
      <dgm:t>
        <a:bodyPr/>
        <a:lstStyle/>
        <a:p>
          <a:endParaRPr lang="en-US"/>
        </a:p>
      </dgm:t>
    </dgm:pt>
    <dgm:pt modelId="{36F88715-0A9C-48C5-B05F-A53BBC5C069D}" type="sibTrans" cxnId="{352C92F6-E7C9-4E92-86C7-C7CAA57FA047}">
      <dgm:prSet/>
      <dgm:spPr/>
      <dgm:t>
        <a:bodyPr/>
        <a:lstStyle/>
        <a:p>
          <a:endParaRPr lang="en-US"/>
        </a:p>
      </dgm:t>
    </dgm:pt>
    <dgm:pt modelId="{9FE96C89-3B27-4674-B3B1-0E5F32A6C069}">
      <dgm:prSet custT="1"/>
      <dgm:spPr/>
      <dgm:t>
        <a:bodyPr/>
        <a:lstStyle/>
        <a:p>
          <a:pPr rtl="1"/>
          <a:r>
            <a:rPr lang="ar-SA" sz="2400" b="0" dirty="0" smtClean="0">
              <a:cs typeface="AL-Mohanad Bold" pitchFamily="2" charset="-78"/>
            </a:rPr>
            <a:t>للطالب بالخروج من القاعة أثناء تقديمه للاختبار إلا في الحالات الاستثنائية التي يقرها رئيس لجنة الاختبارات.</a:t>
          </a:r>
        </a:p>
      </dgm:t>
    </dgm:pt>
    <dgm:pt modelId="{1728737B-673D-4916-9BD9-9D2784E7E2C8}" type="parTrans" cxnId="{D9A3AE5D-739B-4571-8DA1-942530F7E6CB}">
      <dgm:prSet/>
      <dgm:spPr/>
      <dgm:t>
        <a:bodyPr/>
        <a:lstStyle/>
        <a:p>
          <a:endParaRPr lang="en-US"/>
        </a:p>
      </dgm:t>
    </dgm:pt>
    <dgm:pt modelId="{FFDA9797-CAA4-4232-8DDC-B4F7575B84F5}" type="sibTrans" cxnId="{D9A3AE5D-739B-4571-8DA1-942530F7E6CB}">
      <dgm:prSet/>
      <dgm:spPr/>
      <dgm:t>
        <a:bodyPr/>
        <a:lstStyle/>
        <a:p>
          <a:endParaRPr lang="en-US"/>
        </a:p>
      </dgm:t>
    </dgm:pt>
    <dgm:pt modelId="{80B68007-468C-4BE7-AAA9-9A898958DD13}" type="pres">
      <dgm:prSet presAssocID="{59D88C60-DA92-4CDA-B5A9-EBFA8C26A03C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E7A1EF3-82EB-451A-BB6E-5595DE9FE8FF}" type="pres">
      <dgm:prSet presAssocID="{8A88093D-D30E-46B3-ACF7-FC24FFCBB720}" presName="linNode" presStyleCnt="0"/>
      <dgm:spPr/>
      <dgm:t>
        <a:bodyPr/>
        <a:lstStyle/>
        <a:p>
          <a:endParaRPr lang="en-US"/>
        </a:p>
      </dgm:t>
    </dgm:pt>
    <dgm:pt modelId="{242FB5C6-B768-4FFF-90CC-64FBEE77BDC6}" type="pres">
      <dgm:prSet presAssocID="{8A88093D-D30E-46B3-ACF7-FC24FFCBB720}" presName="parentText" presStyleLbl="node1" presStyleIdx="0" presStyleCnt="1" custScaleX="5267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A21260-3F3F-4592-95AE-FB458EFAF2D5}" type="pres">
      <dgm:prSet presAssocID="{8A88093D-D30E-46B3-ACF7-FC24FFCBB720}" presName="descendantText" presStyleLbl="alignAccFollowNode1" presStyleIdx="0" presStyleCnt="1" custScaleX="128864" custScaleY="1240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C7099A1-1ECE-448E-B1D9-C82D9CCEBAE9}" srcId="{59D88C60-DA92-4CDA-B5A9-EBFA8C26A03C}" destId="{8A88093D-D30E-46B3-ACF7-FC24FFCBB720}" srcOrd="0" destOrd="0" parTransId="{1723BD97-8A53-4E2A-B7B5-8D80B8910272}" sibTransId="{AA42E931-A38F-4921-B630-FC392748682A}"/>
    <dgm:cxn modelId="{AA76072D-C0EE-4AF6-BFB9-661A9D8B23A4}" type="presOf" srcId="{234D2C84-9754-4BC4-A1C1-C9912BD953EB}" destId="{4BA21260-3F3F-4592-95AE-FB458EFAF2D5}" srcOrd="0" destOrd="2" presId="urn:microsoft.com/office/officeart/2005/8/layout/vList5"/>
    <dgm:cxn modelId="{D9A3AE5D-739B-4571-8DA1-942530F7E6CB}" srcId="{8A88093D-D30E-46B3-ACF7-FC24FFCBB720}" destId="{9FE96C89-3B27-4674-B3B1-0E5F32A6C069}" srcOrd="3" destOrd="0" parTransId="{1728737B-673D-4916-9BD9-9D2784E7E2C8}" sibTransId="{FFDA9797-CAA4-4232-8DDC-B4F7575B84F5}"/>
    <dgm:cxn modelId="{1A326657-E7B9-48B3-9FC3-E91B1393EF17}" type="presOf" srcId="{9FE96C89-3B27-4674-B3B1-0E5F32A6C069}" destId="{4BA21260-3F3F-4592-95AE-FB458EFAF2D5}" srcOrd="0" destOrd="3" presId="urn:microsoft.com/office/officeart/2005/8/layout/vList5"/>
    <dgm:cxn modelId="{78DD78AB-B562-40A9-94D9-8C48AC1A31E3}" type="presOf" srcId="{8A88093D-D30E-46B3-ACF7-FC24FFCBB720}" destId="{242FB5C6-B768-4FFF-90CC-64FBEE77BDC6}" srcOrd="0" destOrd="0" presId="urn:microsoft.com/office/officeart/2005/8/layout/vList5"/>
    <dgm:cxn modelId="{32497837-14E3-41BE-A4B6-211FD353B6D7}" srcId="{8A88093D-D30E-46B3-ACF7-FC24FFCBB720}" destId="{9DAB4BBE-96C5-4066-8956-46DBA3DDA682}" srcOrd="1" destOrd="0" parTransId="{66E7E0F1-E865-4F05-A25D-1C5F6B5505D8}" sibTransId="{37C955A7-3315-46F1-814A-05D036060236}"/>
    <dgm:cxn modelId="{3A8CE4EF-2327-4193-B150-EAB20EC5045C}" type="presOf" srcId="{9DAB4BBE-96C5-4066-8956-46DBA3DDA682}" destId="{4BA21260-3F3F-4592-95AE-FB458EFAF2D5}" srcOrd="0" destOrd="1" presId="urn:microsoft.com/office/officeart/2005/8/layout/vList5"/>
    <dgm:cxn modelId="{352C92F6-E7C9-4E92-86C7-C7CAA57FA047}" srcId="{8A88093D-D30E-46B3-ACF7-FC24FFCBB720}" destId="{234D2C84-9754-4BC4-A1C1-C9912BD953EB}" srcOrd="2" destOrd="0" parTransId="{3645376C-D269-4AFC-8596-550E0225A79E}" sibTransId="{36F88715-0A9C-48C5-B05F-A53BBC5C069D}"/>
    <dgm:cxn modelId="{64B82791-65B9-4522-97CF-FF4D0A554BBE}" type="presOf" srcId="{7BBAF20B-990A-4B62-8B7A-D2EA1B8AA7E8}" destId="{4BA21260-3F3F-4592-95AE-FB458EFAF2D5}" srcOrd="0" destOrd="0" presId="urn:microsoft.com/office/officeart/2005/8/layout/vList5"/>
    <dgm:cxn modelId="{E14A94BD-EAAD-45DC-B4C3-73EF9E85DAB1}" srcId="{8A88093D-D30E-46B3-ACF7-FC24FFCBB720}" destId="{7BBAF20B-990A-4B62-8B7A-D2EA1B8AA7E8}" srcOrd="0" destOrd="0" parTransId="{1171FFAD-F539-4DAE-AA83-CDECB4F9E065}" sibTransId="{9EAA788D-3C5B-4F44-80B5-9C9A6B12E35A}"/>
    <dgm:cxn modelId="{594CEC50-1340-494A-899F-E8B893021AD0}" type="presOf" srcId="{59D88C60-DA92-4CDA-B5A9-EBFA8C26A03C}" destId="{80B68007-468C-4BE7-AAA9-9A898958DD13}" srcOrd="0" destOrd="0" presId="urn:microsoft.com/office/officeart/2005/8/layout/vList5"/>
    <dgm:cxn modelId="{BB19E906-735E-40F3-9BF3-04A608615E14}" type="presParOf" srcId="{80B68007-468C-4BE7-AAA9-9A898958DD13}" destId="{6E7A1EF3-82EB-451A-BB6E-5595DE9FE8FF}" srcOrd="0" destOrd="0" presId="urn:microsoft.com/office/officeart/2005/8/layout/vList5"/>
    <dgm:cxn modelId="{E5440785-AAC8-4BE7-8156-3A1E047A44EA}" type="presParOf" srcId="{6E7A1EF3-82EB-451A-BB6E-5595DE9FE8FF}" destId="{242FB5C6-B768-4FFF-90CC-64FBEE77BDC6}" srcOrd="0" destOrd="0" presId="urn:microsoft.com/office/officeart/2005/8/layout/vList5"/>
    <dgm:cxn modelId="{2D714A22-8FF8-4658-90D8-ABD8178F3F07}" type="presParOf" srcId="{6E7A1EF3-82EB-451A-BB6E-5595DE9FE8FF}" destId="{4BA21260-3F3F-4592-95AE-FB458EFAF2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33C12CA8-F8A4-48EA-9937-1E2E50B75DC6}" type="doc">
      <dgm:prSet loTypeId="urn:microsoft.com/office/officeart/2008/layout/AscendingPictureAccentProcess" loCatId="process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6E81D8C8-5658-424D-8701-4754FF634B58}">
      <dgm:prSet phldrT="[Text]" custT="1"/>
      <dgm:spPr>
        <a:xfrm>
          <a:off x="1595064" y="2396568"/>
          <a:ext cx="6403948" cy="1582678"/>
        </a:xfrm>
        <a:prstGeom prst="roundRect">
          <a:avLst/>
        </a:prstGeom>
      </dgm:spPr>
      <dgm:t>
        <a:bodyPr/>
        <a:lstStyle/>
        <a:p>
          <a:pPr rtl="1"/>
          <a:r>
            <a:rPr lang="ar-SA" sz="2800" b="0" dirty="0" smtClean="0">
              <a:solidFill>
                <a:srgbClr val="FF0000"/>
              </a:solidFill>
              <a:latin typeface="Arial"/>
              <a:ea typeface="+mn-ea"/>
              <a:cs typeface="AL-Mohanad Bold" pitchFamily="2" charset="-78"/>
            </a:rPr>
            <a:t>عقوبة الغش أو محاولة الغش في الاختبار:</a:t>
          </a:r>
        </a:p>
        <a:p>
          <a:pPr rtl="1"/>
          <a:r>
            <a:rPr lang="ar-SA" sz="2400" b="0" dirty="0" smtClean="0">
              <a:latin typeface="Arial"/>
              <a:ea typeface="+mn-ea"/>
              <a:cs typeface="AL-Mohanad Bold" pitchFamily="2" charset="-78"/>
            </a:rPr>
            <a:t>إلغاء اختبار الطالب في تلك المادة وحدها، أو تلك المادة مع مادة أخرى أو أكثر، وتعتبر نتيجته صفراً.</a:t>
          </a:r>
          <a:endParaRPr lang="en-US" sz="2400" b="0" dirty="0">
            <a:latin typeface="Arial"/>
            <a:ea typeface="+mn-ea"/>
            <a:cs typeface="AL-Mohanad Bold" pitchFamily="2" charset="-78"/>
          </a:endParaRPr>
        </a:p>
      </dgm:t>
    </dgm:pt>
    <dgm:pt modelId="{5E19F639-C2F0-46DB-96C7-BB6A609CBB9F}" type="parTrans" cxnId="{6CD317DF-8FE2-413C-AB3B-4A8172B632DA}">
      <dgm:prSet/>
      <dgm:spPr/>
      <dgm:t>
        <a:bodyPr/>
        <a:lstStyle/>
        <a:p>
          <a:endParaRPr lang="en-US"/>
        </a:p>
      </dgm:t>
    </dgm:pt>
    <dgm:pt modelId="{CC47AE69-F9BB-4F21-833F-461AB00129EF}" type="sibTrans" cxnId="{6CD317DF-8FE2-413C-AB3B-4A8172B632DA}">
      <dgm:prSet/>
      <dgm:spPr>
        <a:xfrm>
          <a:off x="209898" y="845289"/>
          <a:ext cx="2736030" cy="2736440"/>
        </a:xfrm>
        <a:prstGeom prst="ellipse">
          <a:avLst/>
        </a:prstGeom>
      </dgm:spPr>
      <dgm:t>
        <a:bodyPr/>
        <a:lstStyle/>
        <a:p>
          <a:endParaRPr lang="en-US"/>
        </a:p>
      </dgm:t>
    </dgm:pt>
    <dgm:pt modelId="{8AEEF1AA-EEAF-4D35-B80B-9D3CAEA929E7}" type="pres">
      <dgm:prSet presAssocID="{33C12CA8-F8A4-48EA-9937-1E2E50B75DC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FF16B4C7-5D3D-462E-A1B9-471D526CF9AA}" type="pres">
      <dgm:prSet presAssocID="{6E81D8C8-5658-424D-8701-4754FF634B58}" presName="parTx1" presStyleLbl="node1" presStyleIdx="0" presStyleCnt="1" custScaleX="108516" custScaleY="193561" custLinFactNeighborX="-5065" custLinFactNeighborY="-17358"/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82A190FE-BA95-45F8-93EB-531DEC9C8469}" type="pres">
      <dgm:prSet presAssocID="{CC47AE69-F9BB-4F21-833F-461AB00129EF}" presName="picture1" presStyleCnt="0"/>
      <dgm:spPr/>
      <dgm:t>
        <a:bodyPr/>
        <a:lstStyle/>
        <a:p>
          <a:endParaRPr lang="en-US"/>
        </a:p>
      </dgm:t>
    </dgm:pt>
    <dgm:pt modelId="{284FD5EF-47D7-48E7-94B1-8D942A8C31F7}" type="pres">
      <dgm:prSet presAssocID="{CC47AE69-F9BB-4F21-833F-461AB00129EF}" presName="imageRepeatNode" presStyleLbl="fgImgPlace1" presStyleIdx="0" presStyleCnt="1" custLinFactNeighborX="-10303" custLinFactNeighborY="9068"/>
      <dgm:spPr>
        <a:prstGeom prst="ellipse">
          <a:avLst/>
        </a:prstGeom>
      </dgm:spPr>
      <dgm:t>
        <a:bodyPr/>
        <a:lstStyle/>
        <a:p>
          <a:endParaRPr lang="en-US"/>
        </a:p>
      </dgm:t>
    </dgm:pt>
  </dgm:ptLst>
  <dgm:cxnLst>
    <dgm:cxn modelId="{5E67E9D2-2C17-49AB-9B31-9EBE57BA542E}" type="presOf" srcId="{33C12CA8-F8A4-48EA-9937-1E2E50B75DC6}" destId="{8AEEF1AA-EEAF-4D35-B80B-9D3CAEA929E7}" srcOrd="0" destOrd="0" presId="urn:microsoft.com/office/officeart/2008/layout/AscendingPictureAccentProcess"/>
    <dgm:cxn modelId="{CE975420-FBD8-42AD-AFF5-C810FBC2B93A}" type="presOf" srcId="{6E81D8C8-5658-424D-8701-4754FF634B58}" destId="{FF16B4C7-5D3D-462E-A1B9-471D526CF9AA}" srcOrd="0" destOrd="0" presId="urn:microsoft.com/office/officeart/2008/layout/AscendingPictureAccentProcess"/>
    <dgm:cxn modelId="{0ADC2A00-BEE3-4C44-BDF9-D0A3ACA492AE}" type="presOf" srcId="{CC47AE69-F9BB-4F21-833F-461AB00129EF}" destId="{284FD5EF-47D7-48E7-94B1-8D942A8C31F7}" srcOrd="0" destOrd="0" presId="urn:microsoft.com/office/officeart/2008/layout/AscendingPictureAccentProcess"/>
    <dgm:cxn modelId="{6CD317DF-8FE2-413C-AB3B-4A8172B632DA}" srcId="{33C12CA8-F8A4-48EA-9937-1E2E50B75DC6}" destId="{6E81D8C8-5658-424D-8701-4754FF634B58}" srcOrd="0" destOrd="0" parTransId="{5E19F639-C2F0-46DB-96C7-BB6A609CBB9F}" sibTransId="{CC47AE69-F9BB-4F21-833F-461AB00129EF}"/>
    <dgm:cxn modelId="{54326AE7-B113-4DDD-80F4-C83A04A2CFDC}" type="presParOf" srcId="{8AEEF1AA-EEAF-4D35-B80B-9D3CAEA929E7}" destId="{FF16B4C7-5D3D-462E-A1B9-471D526CF9AA}" srcOrd="0" destOrd="0" presId="urn:microsoft.com/office/officeart/2008/layout/AscendingPictureAccentProcess"/>
    <dgm:cxn modelId="{09440394-3E69-4565-8898-AF9E7ABEFDAE}" type="presParOf" srcId="{8AEEF1AA-EEAF-4D35-B80B-9D3CAEA929E7}" destId="{82A190FE-BA95-45F8-93EB-531DEC9C8469}" srcOrd="1" destOrd="0" presId="urn:microsoft.com/office/officeart/2008/layout/AscendingPictureAccentProcess"/>
    <dgm:cxn modelId="{0BBD6BB6-4689-45E2-8C5E-05345787C90A}" type="presParOf" srcId="{82A190FE-BA95-45F8-93EB-531DEC9C8469}" destId="{284FD5EF-47D7-48E7-94B1-8D942A8C31F7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3C12CA8-F8A4-48EA-9937-1E2E50B75DC6}" type="doc">
      <dgm:prSet loTypeId="urn:microsoft.com/office/officeart/2008/layout/AscendingPictureAccentProcess" loCatId="process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6E81D8C8-5658-424D-8701-4754FF634B58}">
      <dgm:prSet phldrT="[Text]"/>
      <dgm:spPr>
        <a:xfrm>
          <a:off x="1899236" y="2397147"/>
          <a:ext cx="5683675" cy="1524290"/>
        </a:xfrm>
        <a:prstGeom prst="roundRect">
          <a:avLst/>
        </a:prstGeom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rtl="1"/>
          <a:r>
            <a:rPr lang="ar-SA" b="0" dirty="0" smtClean="0">
              <a:latin typeface="Calibri"/>
              <a:ea typeface="+mn-ea"/>
              <a:cs typeface="AL-Mohanad Bold" pitchFamily="2" charset="-78"/>
            </a:rPr>
            <a:t>إحضار إثبات الشخصية</a:t>
          </a:r>
          <a:r>
            <a:rPr lang="en-US" b="0" dirty="0" smtClean="0">
              <a:latin typeface="Calibri"/>
              <a:ea typeface="+mn-ea"/>
              <a:cs typeface="AL-Mohanad Bold" pitchFamily="2" charset="-78"/>
            </a:rPr>
            <a:t> </a:t>
          </a:r>
          <a:r>
            <a:rPr lang="ar-SA" b="0" dirty="0" smtClean="0">
              <a:latin typeface="Calibri"/>
              <a:ea typeface="+mn-ea"/>
              <a:cs typeface="AL-Mohanad Bold" pitchFamily="2" charset="-78"/>
            </a:rPr>
            <a:t>(البطاقة الجامعية)</a:t>
          </a:r>
          <a:endParaRPr lang="en-US" b="0" dirty="0">
            <a:latin typeface="Arial"/>
            <a:ea typeface="+mn-ea"/>
            <a:cs typeface="AL-Mohanad Bold" pitchFamily="2" charset="-78"/>
          </a:endParaRPr>
        </a:p>
      </dgm:t>
    </dgm:pt>
    <dgm:pt modelId="{5E19F639-C2F0-46DB-96C7-BB6A609CBB9F}" type="parTrans" cxnId="{6CD317DF-8FE2-413C-AB3B-4A8172B632DA}">
      <dgm:prSet/>
      <dgm:spPr/>
      <dgm:t>
        <a:bodyPr/>
        <a:lstStyle/>
        <a:p>
          <a:endParaRPr lang="en-US"/>
        </a:p>
      </dgm:t>
    </dgm:pt>
    <dgm:pt modelId="{CC47AE69-F9BB-4F21-833F-461AB00129EF}" type="sibTrans" cxnId="{6CD317DF-8FE2-413C-AB3B-4A8172B632DA}">
      <dgm:prSet/>
      <dgm:spPr>
        <a:xfrm>
          <a:off x="323160" y="903097"/>
          <a:ext cx="2635093" cy="2635489"/>
        </a:xfrm>
        <a:prstGeom prst="ellipse">
          <a:avLst/>
        </a:prstGeom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endParaRPr lang="en-US"/>
        </a:p>
      </dgm:t>
    </dgm:pt>
    <dgm:pt modelId="{8AEEF1AA-EEAF-4D35-B80B-9D3CAEA929E7}" type="pres">
      <dgm:prSet presAssocID="{33C12CA8-F8A4-48EA-9937-1E2E50B75DC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FF16B4C7-5D3D-462E-A1B9-471D526CF9AA}" type="pres">
      <dgm:prSet presAssocID="{6E81D8C8-5658-424D-8701-4754FF634B58}" presName="parTx1" presStyleLbl="node1" presStyleIdx="0" presStyleCnt="1"/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82A190FE-BA95-45F8-93EB-531DEC9C8469}" type="pres">
      <dgm:prSet presAssocID="{CC47AE69-F9BB-4F21-833F-461AB00129EF}" presName="picture1" presStyleCnt="0"/>
      <dgm:spPr/>
      <dgm:t>
        <a:bodyPr/>
        <a:lstStyle/>
        <a:p>
          <a:endParaRPr lang="en-US"/>
        </a:p>
      </dgm:t>
    </dgm:pt>
    <dgm:pt modelId="{284FD5EF-47D7-48E7-94B1-8D942A8C31F7}" type="pres">
      <dgm:prSet presAssocID="{CC47AE69-F9BB-4F21-833F-461AB00129EF}" presName="imageRepeatNode" presStyleLbl="fgImgPlace1" presStyleIdx="0" presStyleCnt="1"/>
      <dgm:spPr>
        <a:prstGeom prst="ellipse">
          <a:avLst/>
        </a:prstGeom>
      </dgm:spPr>
      <dgm:t>
        <a:bodyPr/>
        <a:lstStyle/>
        <a:p>
          <a:endParaRPr lang="en-US"/>
        </a:p>
      </dgm:t>
    </dgm:pt>
  </dgm:ptLst>
  <dgm:cxnLst>
    <dgm:cxn modelId="{6CD317DF-8FE2-413C-AB3B-4A8172B632DA}" srcId="{33C12CA8-F8A4-48EA-9937-1E2E50B75DC6}" destId="{6E81D8C8-5658-424D-8701-4754FF634B58}" srcOrd="0" destOrd="0" parTransId="{5E19F639-C2F0-46DB-96C7-BB6A609CBB9F}" sibTransId="{CC47AE69-F9BB-4F21-833F-461AB00129EF}"/>
    <dgm:cxn modelId="{6F22F992-7B1B-4BBD-B908-E8E134284AC7}" type="presOf" srcId="{33C12CA8-F8A4-48EA-9937-1E2E50B75DC6}" destId="{8AEEF1AA-EEAF-4D35-B80B-9D3CAEA929E7}" srcOrd="0" destOrd="0" presId="urn:microsoft.com/office/officeart/2008/layout/AscendingPictureAccentProcess"/>
    <dgm:cxn modelId="{DEE78CA1-6F30-4B65-8D5A-C728319E79B0}" type="presOf" srcId="{CC47AE69-F9BB-4F21-833F-461AB00129EF}" destId="{284FD5EF-47D7-48E7-94B1-8D942A8C31F7}" srcOrd="0" destOrd="0" presId="urn:microsoft.com/office/officeart/2008/layout/AscendingPictureAccentProcess"/>
    <dgm:cxn modelId="{421F2BCB-B79D-46E5-B683-F5488C5588CA}" type="presOf" srcId="{6E81D8C8-5658-424D-8701-4754FF634B58}" destId="{FF16B4C7-5D3D-462E-A1B9-471D526CF9AA}" srcOrd="0" destOrd="0" presId="urn:microsoft.com/office/officeart/2008/layout/AscendingPictureAccentProcess"/>
    <dgm:cxn modelId="{BB1D320D-3F4A-46A1-8AB2-60AE3DEDF15F}" type="presParOf" srcId="{8AEEF1AA-EEAF-4D35-B80B-9D3CAEA929E7}" destId="{FF16B4C7-5D3D-462E-A1B9-471D526CF9AA}" srcOrd="0" destOrd="0" presId="urn:microsoft.com/office/officeart/2008/layout/AscendingPictureAccentProcess"/>
    <dgm:cxn modelId="{059BD607-37A5-44F4-95D5-22C1F44EC15D}" type="presParOf" srcId="{8AEEF1AA-EEAF-4D35-B80B-9D3CAEA929E7}" destId="{82A190FE-BA95-45F8-93EB-531DEC9C8469}" srcOrd="1" destOrd="0" presId="urn:microsoft.com/office/officeart/2008/layout/AscendingPictureAccentProcess"/>
    <dgm:cxn modelId="{7514B249-0B14-4CBA-8C22-C3383DC2543B}" type="presParOf" srcId="{82A190FE-BA95-45F8-93EB-531DEC9C8469}" destId="{284FD5EF-47D7-48E7-94B1-8D942A8C31F7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3C12CA8-F8A4-48EA-9937-1E2E50B75DC6}" type="doc">
      <dgm:prSet loTypeId="urn:microsoft.com/office/officeart/2008/layout/AscendingPictureAccentProcess" loCatId="process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6E81D8C8-5658-424D-8701-4754FF634B58}">
      <dgm:prSet phldrT="[Text]"/>
      <dgm:spPr>
        <a:xfrm>
          <a:off x="1899236" y="2397147"/>
          <a:ext cx="5683675" cy="1524290"/>
        </a:xfrm>
        <a:prstGeom prst="roundRect">
          <a:avLst/>
        </a:prstGeom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rtl="1"/>
          <a:r>
            <a:rPr lang="ar-SA" b="0" dirty="0" smtClean="0">
              <a:latin typeface="Calibri"/>
              <a:ea typeface="+mn-ea"/>
              <a:cs typeface="AL-Mohanad Bold" pitchFamily="2" charset="-78"/>
            </a:rPr>
            <a:t>إحضار الأدوات اللازمة للاختبار كأقلام الرصاص</a:t>
          </a:r>
          <a:endParaRPr lang="en-US" b="0" dirty="0">
            <a:latin typeface="Arial"/>
            <a:ea typeface="+mn-ea"/>
            <a:cs typeface="AL-Mohanad Bold" pitchFamily="2" charset="-78"/>
          </a:endParaRPr>
        </a:p>
      </dgm:t>
    </dgm:pt>
    <dgm:pt modelId="{5E19F639-C2F0-46DB-96C7-BB6A609CBB9F}" type="parTrans" cxnId="{6CD317DF-8FE2-413C-AB3B-4A8172B632DA}">
      <dgm:prSet/>
      <dgm:spPr/>
      <dgm:t>
        <a:bodyPr/>
        <a:lstStyle/>
        <a:p>
          <a:endParaRPr lang="en-US"/>
        </a:p>
      </dgm:t>
    </dgm:pt>
    <dgm:pt modelId="{CC47AE69-F9BB-4F21-833F-461AB00129EF}" type="sibTrans" cxnId="{6CD317DF-8FE2-413C-AB3B-4A8172B632DA}">
      <dgm:prSet/>
      <dgm:spPr>
        <a:xfrm>
          <a:off x="323160" y="903097"/>
          <a:ext cx="2635093" cy="263548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endParaRPr lang="en-US"/>
        </a:p>
      </dgm:t>
    </dgm:pt>
    <dgm:pt modelId="{8AEEF1AA-EEAF-4D35-B80B-9D3CAEA929E7}" type="pres">
      <dgm:prSet presAssocID="{33C12CA8-F8A4-48EA-9937-1E2E50B75DC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FF16B4C7-5D3D-462E-A1B9-471D526CF9AA}" type="pres">
      <dgm:prSet presAssocID="{6E81D8C8-5658-424D-8701-4754FF634B58}" presName="parTx1" presStyleLbl="node1" presStyleIdx="0" presStyleCnt="1"/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82A190FE-BA95-45F8-93EB-531DEC9C8469}" type="pres">
      <dgm:prSet presAssocID="{CC47AE69-F9BB-4F21-833F-461AB00129EF}" presName="picture1" presStyleCnt="0"/>
      <dgm:spPr/>
      <dgm:t>
        <a:bodyPr/>
        <a:lstStyle/>
        <a:p>
          <a:endParaRPr lang="en-US"/>
        </a:p>
      </dgm:t>
    </dgm:pt>
    <dgm:pt modelId="{284FD5EF-47D7-48E7-94B1-8D942A8C31F7}" type="pres">
      <dgm:prSet presAssocID="{CC47AE69-F9BB-4F21-833F-461AB00129EF}" presName="imageRepeatNode" presStyleLbl="fgImgPlace1" presStyleIdx="0" presStyleCnt="1"/>
      <dgm:spPr>
        <a:prstGeom prst="ellipse">
          <a:avLst/>
        </a:prstGeom>
      </dgm:spPr>
      <dgm:t>
        <a:bodyPr/>
        <a:lstStyle/>
        <a:p>
          <a:endParaRPr lang="en-US"/>
        </a:p>
      </dgm:t>
    </dgm:pt>
  </dgm:ptLst>
  <dgm:cxnLst>
    <dgm:cxn modelId="{5CBBFE2D-2326-438D-9940-BB6BEC7800CA}" type="presOf" srcId="{33C12CA8-F8A4-48EA-9937-1E2E50B75DC6}" destId="{8AEEF1AA-EEAF-4D35-B80B-9D3CAEA929E7}" srcOrd="0" destOrd="0" presId="urn:microsoft.com/office/officeart/2008/layout/AscendingPictureAccentProcess"/>
    <dgm:cxn modelId="{D023EF09-3A4F-4353-B7DB-6F9658856DA7}" type="presOf" srcId="{6E81D8C8-5658-424D-8701-4754FF634B58}" destId="{FF16B4C7-5D3D-462E-A1B9-471D526CF9AA}" srcOrd="0" destOrd="0" presId="urn:microsoft.com/office/officeart/2008/layout/AscendingPictureAccentProcess"/>
    <dgm:cxn modelId="{6CD317DF-8FE2-413C-AB3B-4A8172B632DA}" srcId="{33C12CA8-F8A4-48EA-9937-1E2E50B75DC6}" destId="{6E81D8C8-5658-424D-8701-4754FF634B58}" srcOrd="0" destOrd="0" parTransId="{5E19F639-C2F0-46DB-96C7-BB6A609CBB9F}" sibTransId="{CC47AE69-F9BB-4F21-833F-461AB00129EF}"/>
    <dgm:cxn modelId="{33BB5183-2F84-461D-8AF8-216B8176C93B}" type="presOf" srcId="{CC47AE69-F9BB-4F21-833F-461AB00129EF}" destId="{284FD5EF-47D7-48E7-94B1-8D942A8C31F7}" srcOrd="0" destOrd="0" presId="urn:microsoft.com/office/officeart/2008/layout/AscendingPictureAccentProcess"/>
    <dgm:cxn modelId="{855E4484-04BD-4F79-B4BE-04516570642B}" type="presParOf" srcId="{8AEEF1AA-EEAF-4D35-B80B-9D3CAEA929E7}" destId="{FF16B4C7-5D3D-462E-A1B9-471D526CF9AA}" srcOrd="0" destOrd="0" presId="urn:microsoft.com/office/officeart/2008/layout/AscendingPictureAccentProcess"/>
    <dgm:cxn modelId="{310513DD-BCDE-46C3-BB21-49E13D85E546}" type="presParOf" srcId="{8AEEF1AA-EEAF-4D35-B80B-9D3CAEA929E7}" destId="{82A190FE-BA95-45F8-93EB-531DEC9C8469}" srcOrd="1" destOrd="0" presId="urn:microsoft.com/office/officeart/2008/layout/AscendingPictureAccentProcess"/>
    <dgm:cxn modelId="{9F1CDEE2-40AB-44E1-98DE-7146C485F0BA}" type="presParOf" srcId="{82A190FE-BA95-45F8-93EB-531DEC9C8469}" destId="{284FD5EF-47D7-48E7-94B1-8D942A8C31F7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3C12CA8-F8A4-48EA-9937-1E2E50B75DC6}" type="doc">
      <dgm:prSet loTypeId="urn:microsoft.com/office/officeart/2008/layout/AscendingPictureAccentProcess" loCatId="process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6E81D8C8-5658-424D-8701-4754FF634B58}">
      <dgm:prSet phldrT="[Text]"/>
      <dgm:spPr>
        <a:xfrm>
          <a:off x="1899236" y="2397147"/>
          <a:ext cx="5683675" cy="1524290"/>
        </a:xfrm>
        <a:prstGeom prst="roundRect">
          <a:avLst/>
        </a:prstGeom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rtl="1"/>
          <a:r>
            <a:rPr lang="ar-SA" b="0" dirty="0" smtClean="0">
              <a:latin typeface="Calibri"/>
              <a:ea typeface="+mn-ea"/>
              <a:cs typeface="AL-Mohanad Bold" pitchFamily="2" charset="-78"/>
            </a:rPr>
            <a:t>إغلاق الجوال وعدم استخدامه مطلقاً داخل قاعة الاختبار، ويوضع الجوال في جيب الطالب</a:t>
          </a:r>
          <a:endParaRPr lang="en-US" b="0" dirty="0">
            <a:latin typeface="Arial"/>
            <a:ea typeface="+mn-ea"/>
            <a:cs typeface="AL-Mohanad Bold" pitchFamily="2" charset="-78"/>
          </a:endParaRPr>
        </a:p>
      </dgm:t>
    </dgm:pt>
    <dgm:pt modelId="{5E19F639-C2F0-46DB-96C7-BB6A609CBB9F}" type="parTrans" cxnId="{6CD317DF-8FE2-413C-AB3B-4A8172B632DA}">
      <dgm:prSet/>
      <dgm:spPr/>
      <dgm:t>
        <a:bodyPr/>
        <a:lstStyle/>
        <a:p>
          <a:endParaRPr lang="en-US"/>
        </a:p>
      </dgm:t>
    </dgm:pt>
    <dgm:pt modelId="{CC47AE69-F9BB-4F21-833F-461AB00129EF}" type="sibTrans" cxnId="{6CD317DF-8FE2-413C-AB3B-4A8172B632DA}">
      <dgm:prSet/>
      <dgm:spPr>
        <a:xfrm>
          <a:off x="323160" y="903097"/>
          <a:ext cx="2635093" cy="2635489"/>
        </a:xfrm>
        <a:prstGeom prst="ellipse">
          <a:avLst/>
        </a:prstGeom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endParaRPr lang="en-US"/>
        </a:p>
      </dgm:t>
    </dgm:pt>
    <dgm:pt modelId="{8AEEF1AA-EEAF-4D35-B80B-9D3CAEA929E7}" type="pres">
      <dgm:prSet presAssocID="{33C12CA8-F8A4-48EA-9937-1E2E50B75DC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FF16B4C7-5D3D-462E-A1B9-471D526CF9AA}" type="pres">
      <dgm:prSet presAssocID="{6E81D8C8-5658-424D-8701-4754FF634B58}" presName="parTx1" presStyleLbl="node1" presStyleIdx="0" presStyleCnt="1"/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82A190FE-BA95-45F8-93EB-531DEC9C8469}" type="pres">
      <dgm:prSet presAssocID="{CC47AE69-F9BB-4F21-833F-461AB00129EF}" presName="picture1" presStyleCnt="0"/>
      <dgm:spPr/>
      <dgm:t>
        <a:bodyPr/>
        <a:lstStyle/>
        <a:p>
          <a:endParaRPr lang="en-US"/>
        </a:p>
      </dgm:t>
    </dgm:pt>
    <dgm:pt modelId="{284FD5EF-47D7-48E7-94B1-8D942A8C31F7}" type="pres">
      <dgm:prSet presAssocID="{CC47AE69-F9BB-4F21-833F-461AB00129EF}" presName="imageRepeatNode" presStyleLbl="fgImgPlace1" presStyleIdx="0" presStyleCnt="1" custLinFactNeighborX="-4066" custLinFactNeighborY="-6944"/>
      <dgm:spPr>
        <a:prstGeom prst="ellipse">
          <a:avLst/>
        </a:prstGeom>
      </dgm:spPr>
      <dgm:t>
        <a:bodyPr/>
        <a:lstStyle/>
        <a:p>
          <a:endParaRPr lang="en-US"/>
        </a:p>
      </dgm:t>
    </dgm:pt>
  </dgm:ptLst>
  <dgm:cxnLst>
    <dgm:cxn modelId="{A1B49344-D4BB-4D32-9BCC-87768693CAD5}" type="presOf" srcId="{33C12CA8-F8A4-48EA-9937-1E2E50B75DC6}" destId="{8AEEF1AA-EEAF-4D35-B80B-9D3CAEA929E7}" srcOrd="0" destOrd="0" presId="urn:microsoft.com/office/officeart/2008/layout/AscendingPictureAccentProcess"/>
    <dgm:cxn modelId="{6565D351-DEE9-4B7A-903A-8246330667F3}" type="presOf" srcId="{CC47AE69-F9BB-4F21-833F-461AB00129EF}" destId="{284FD5EF-47D7-48E7-94B1-8D942A8C31F7}" srcOrd="0" destOrd="0" presId="urn:microsoft.com/office/officeart/2008/layout/AscendingPictureAccentProcess"/>
    <dgm:cxn modelId="{D2226B05-AF65-444C-9007-B099605A7451}" type="presOf" srcId="{6E81D8C8-5658-424D-8701-4754FF634B58}" destId="{FF16B4C7-5D3D-462E-A1B9-471D526CF9AA}" srcOrd="0" destOrd="0" presId="urn:microsoft.com/office/officeart/2008/layout/AscendingPictureAccentProcess"/>
    <dgm:cxn modelId="{6CD317DF-8FE2-413C-AB3B-4A8172B632DA}" srcId="{33C12CA8-F8A4-48EA-9937-1E2E50B75DC6}" destId="{6E81D8C8-5658-424D-8701-4754FF634B58}" srcOrd="0" destOrd="0" parTransId="{5E19F639-C2F0-46DB-96C7-BB6A609CBB9F}" sibTransId="{CC47AE69-F9BB-4F21-833F-461AB00129EF}"/>
    <dgm:cxn modelId="{11515603-134F-46E6-8339-B701840ED074}" type="presParOf" srcId="{8AEEF1AA-EEAF-4D35-B80B-9D3CAEA929E7}" destId="{FF16B4C7-5D3D-462E-A1B9-471D526CF9AA}" srcOrd="0" destOrd="0" presId="urn:microsoft.com/office/officeart/2008/layout/AscendingPictureAccentProcess"/>
    <dgm:cxn modelId="{D67A2733-C826-4A8A-8568-316C8B490A00}" type="presParOf" srcId="{8AEEF1AA-EEAF-4D35-B80B-9D3CAEA929E7}" destId="{82A190FE-BA95-45F8-93EB-531DEC9C8469}" srcOrd="1" destOrd="0" presId="urn:microsoft.com/office/officeart/2008/layout/AscendingPictureAccentProcess"/>
    <dgm:cxn modelId="{23D3D0AB-5B57-4CD6-BBA3-3A1FAD64CF9E}" type="presParOf" srcId="{82A190FE-BA95-45F8-93EB-531DEC9C8469}" destId="{284FD5EF-47D7-48E7-94B1-8D942A8C31F7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3C12CA8-F8A4-48EA-9937-1E2E50B75DC6}" type="doc">
      <dgm:prSet loTypeId="urn:microsoft.com/office/officeart/2008/layout/AscendingPictureAccentProcess" loCatId="process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6E81D8C8-5658-424D-8701-4754FF634B58}">
      <dgm:prSet phldrT="[Text]"/>
      <dgm:spPr>
        <a:xfrm>
          <a:off x="1899236" y="2397147"/>
          <a:ext cx="5683675" cy="1524290"/>
        </a:xfrm>
        <a:prstGeom prst="roundRect">
          <a:avLst/>
        </a:prstGeom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rtl="1"/>
          <a:r>
            <a:rPr lang="ar-SA" b="0" dirty="0" smtClean="0">
              <a:latin typeface="Calibri"/>
              <a:ea typeface="+mn-ea"/>
              <a:cs typeface="AL-Mohanad Bold" pitchFamily="2" charset="-78"/>
            </a:rPr>
            <a:t>الانضباط داخل القاعة بما يضمن حسن سير الاختبارات</a:t>
          </a:r>
          <a:endParaRPr lang="en-US" b="0" dirty="0">
            <a:latin typeface="Arial"/>
            <a:ea typeface="+mn-ea"/>
            <a:cs typeface="AL-Mohanad Bold" pitchFamily="2" charset="-78"/>
          </a:endParaRPr>
        </a:p>
      </dgm:t>
    </dgm:pt>
    <dgm:pt modelId="{5E19F639-C2F0-46DB-96C7-BB6A609CBB9F}" type="parTrans" cxnId="{6CD317DF-8FE2-413C-AB3B-4A8172B632DA}">
      <dgm:prSet/>
      <dgm:spPr/>
      <dgm:t>
        <a:bodyPr/>
        <a:lstStyle/>
        <a:p>
          <a:endParaRPr lang="en-US"/>
        </a:p>
      </dgm:t>
    </dgm:pt>
    <dgm:pt modelId="{CC47AE69-F9BB-4F21-833F-461AB00129EF}" type="sibTrans" cxnId="{6CD317DF-8FE2-413C-AB3B-4A8172B632DA}">
      <dgm:prSet/>
      <dgm:spPr>
        <a:xfrm>
          <a:off x="323160" y="903097"/>
          <a:ext cx="2635093" cy="263548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endParaRPr lang="en-US"/>
        </a:p>
      </dgm:t>
    </dgm:pt>
    <dgm:pt modelId="{8AEEF1AA-EEAF-4D35-B80B-9D3CAEA929E7}" type="pres">
      <dgm:prSet presAssocID="{33C12CA8-F8A4-48EA-9937-1E2E50B75DC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FF16B4C7-5D3D-462E-A1B9-471D526CF9AA}" type="pres">
      <dgm:prSet presAssocID="{6E81D8C8-5658-424D-8701-4754FF634B58}" presName="parTx1" presStyleLbl="node1" presStyleIdx="0" presStyleCnt="1"/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82A190FE-BA95-45F8-93EB-531DEC9C8469}" type="pres">
      <dgm:prSet presAssocID="{CC47AE69-F9BB-4F21-833F-461AB00129EF}" presName="picture1" presStyleCnt="0"/>
      <dgm:spPr/>
      <dgm:t>
        <a:bodyPr/>
        <a:lstStyle/>
        <a:p>
          <a:endParaRPr lang="en-US"/>
        </a:p>
      </dgm:t>
    </dgm:pt>
    <dgm:pt modelId="{284FD5EF-47D7-48E7-94B1-8D942A8C31F7}" type="pres">
      <dgm:prSet presAssocID="{CC47AE69-F9BB-4F21-833F-461AB00129EF}" presName="imageRepeatNode" presStyleLbl="fgImgPlace1" presStyleIdx="0" presStyleCnt="1"/>
      <dgm:spPr>
        <a:prstGeom prst="ellipse">
          <a:avLst/>
        </a:prstGeom>
      </dgm:spPr>
      <dgm:t>
        <a:bodyPr/>
        <a:lstStyle/>
        <a:p>
          <a:endParaRPr lang="en-US"/>
        </a:p>
      </dgm:t>
    </dgm:pt>
  </dgm:ptLst>
  <dgm:cxnLst>
    <dgm:cxn modelId="{FCF6F7A7-DD94-49A6-A50D-B2270B8D2F9D}" type="presOf" srcId="{33C12CA8-F8A4-48EA-9937-1E2E50B75DC6}" destId="{8AEEF1AA-EEAF-4D35-B80B-9D3CAEA929E7}" srcOrd="0" destOrd="0" presId="urn:microsoft.com/office/officeart/2008/layout/AscendingPictureAccentProcess"/>
    <dgm:cxn modelId="{E3B1C8CB-DC8E-4D45-A9E5-65133E5BA0BA}" type="presOf" srcId="{6E81D8C8-5658-424D-8701-4754FF634B58}" destId="{FF16B4C7-5D3D-462E-A1B9-471D526CF9AA}" srcOrd="0" destOrd="0" presId="urn:microsoft.com/office/officeart/2008/layout/AscendingPictureAccentProcess"/>
    <dgm:cxn modelId="{6CD317DF-8FE2-413C-AB3B-4A8172B632DA}" srcId="{33C12CA8-F8A4-48EA-9937-1E2E50B75DC6}" destId="{6E81D8C8-5658-424D-8701-4754FF634B58}" srcOrd="0" destOrd="0" parTransId="{5E19F639-C2F0-46DB-96C7-BB6A609CBB9F}" sibTransId="{CC47AE69-F9BB-4F21-833F-461AB00129EF}"/>
    <dgm:cxn modelId="{A787052D-948D-45E4-9575-D68808B94717}" type="presOf" srcId="{CC47AE69-F9BB-4F21-833F-461AB00129EF}" destId="{284FD5EF-47D7-48E7-94B1-8D942A8C31F7}" srcOrd="0" destOrd="0" presId="urn:microsoft.com/office/officeart/2008/layout/AscendingPictureAccentProcess"/>
    <dgm:cxn modelId="{00BE0A25-2342-48AB-87BA-38F8FC7BABA2}" type="presParOf" srcId="{8AEEF1AA-EEAF-4D35-B80B-9D3CAEA929E7}" destId="{FF16B4C7-5D3D-462E-A1B9-471D526CF9AA}" srcOrd="0" destOrd="0" presId="urn:microsoft.com/office/officeart/2008/layout/AscendingPictureAccentProcess"/>
    <dgm:cxn modelId="{69F78622-230A-4E73-AE2D-EFD01ED42DC2}" type="presParOf" srcId="{8AEEF1AA-EEAF-4D35-B80B-9D3CAEA929E7}" destId="{82A190FE-BA95-45F8-93EB-531DEC9C8469}" srcOrd="1" destOrd="0" presId="urn:microsoft.com/office/officeart/2008/layout/AscendingPictureAccentProcess"/>
    <dgm:cxn modelId="{12201B35-0666-4761-875E-705336A62BB5}" type="presParOf" srcId="{82A190FE-BA95-45F8-93EB-531DEC9C8469}" destId="{284FD5EF-47D7-48E7-94B1-8D942A8C31F7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C80C01E-47D4-40B1-9FEE-036FF69AB0AB}" type="doc">
      <dgm:prSet loTypeId="urn:microsoft.com/office/officeart/2005/8/layout/chevron2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BB0A1EF-6AB1-41C4-8BE4-0839604FB737}">
      <dgm:prSet phldrT="[Text]" custT="1"/>
      <dgm:spPr/>
      <dgm:t>
        <a:bodyPr/>
        <a:lstStyle/>
        <a:p>
          <a:r>
            <a:rPr lang="ar-SA" sz="2000" dirty="0" smtClean="0">
              <a:cs typeface="AL-Mohanad Bold" pitchFamily="2" charset="-78"/>
            </a:rPr>
            <a:t>ثانياً</a:t>
          </a:r>
          <a:endParaRPr lang="en-US" sz="2000" dirty="0">
            <a:cs typeface="AL-Mohanad Bold" pitchFamily="2" charset="-78"/>
          </a:endParaRPr>
        </a:p>
      </dgm:t>
    </dgm:pt>
    <dgm:pt modelId="{82E7A9A0-1B3A-467B-8FCC-DB1272961068}" type="parTrans" cxnId="{C62D1530-3DFB-4E35-9B3B-D49EF3D28119}">
      <dgm:prSet/>
      <dgm:spPr/>
      <dgm:t>
        <a:bodyPr/>
        <a:lstStyle/>
        <a:p>
          <a:endParaRPr lang="en-US"/>
        </a:p>
      </dgm:t>
    </dgm:pt>
    <dgm:pt modelId="{0DCA22C1-7FC7-47B2-801C-CCCB2E95C67B}" type="sibTrans" cxnId="{C62D1530-3DFB-4E35-9B3B-D49EF3D28119}">
      <dgm:prSet/>
      <dgm:spPr/>
      <dgm:t>
        <a:bodyPr/>
        <a:lstStyle/>
        <a:p>
          <a:endParaRPr lang="en-US"/>
        </a:p>
      </dgm:t>
    </dgm:pt>
    <dgm:pt modelId="{D140028A-1EEC-4DB8-9E99-C8D93BFC8EA6}">
      <dgm:prSet phldrT="[Text]" custT="1"/>
      <dgm:spPr/>
      <dgm:t>
        <a:bodyPr/>
        <a:lstStyle/>
        <a:p>
          <a:pPr rtl="1"/>
          <a:r>
            <a:rPr lang="ar-SA" sz="2400" dirty="0" smtClean="0">
              <a:cs typeface="AL-Mohanad Bold" pitchFamily="2" charset="-78"/>
            </a:rPr>
            <a:t>تعليمات خاصة بالتظليل</a:t>
          </a:r>
          <a:endParaRPr lang="en-US" sz="2400" dirty="0">
            <a:cs typeface="AL-Mohanad Bold" pitchFamily="2" charset="-78"/>
          </a:endParaRPr>
        </a:p>
      </dgm:t>
    </dgm:pt>
    <dgm:pt modelId="{64C4E1E4-CD78-4E38-841F-A2A144EB48C1}" type="parTrans" cxnId="{4E2197DC-4CB3-41C6-AE85-3EDE0703A204}">
      <dgm:prSet/>
      <dgm:spPr/>
      <dgm:t>
        <a:bodyPr/>
        <a:lstStyle/>
        <a:p>
          <a:endParaRPr lang="en-US"/>
        </a:p>
      </dgm:t>
    </dgm:pt>
    <dgm:pt modelId="{1335A492-53E9-45FD-8D12-7730230E7B66}" type="sibTrans" cxnId="{4E2197DC-4CB3-41C6-AE85-3EDE0703A204}">
      <dgm:prSet/>
      <dgm:spPr/>
      <dgm:t>
        <a:bodyPr/>
        <a:lstStyle/>
        <a:p>
          <a:endParaRPr lang="en-US"/>
        </a:p>
      </dgm:t>
    </dgm:pt>
    <dgm:pt modelId="{D1D4F2E3-B4EE-4C55-91FD-27E9A93352F2}" type="pres">
      <dgm:prSet presAssocID="{AC80C01E-47D4-40B1-9FEE-036FF69AB0AB}" presName="linearFlow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C5E212-F1A4-45D6-8111-3299EF3DF2C8}" type="pres">
      <dgm:prSet presAssocID="{CBB0A1EF-6AB1-41C4-8BE4-0839604FB737}" presName="composite" presStyleCnt="0"/>
      <dgm:spPr/>
    </dgm:pt>
    <dgm:pt modelId="{FC3C76BF-9F77-48E5-811F-EE5C29AD85BC}" type="pres">
      <dgm:prSet presAssocID="{CBB0A1EF-6AB1-41C4-8BE4-0839604FB737}" presName="parentText" presStyleLbl="alignNode1" presStyleIdx="0" presStyleCnt="1" custLinFactNeighborX="30358" custLinFactNeighborY="-9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2BB6F2-1995-474C-A457-EC4B4016FBAF}" type="pres">
      <dgm:prSet presAssocID="{CBB0A1EF-6AB1-41C4-8BE4-0839604FB737}" presName="descendantText" presStyleLbl="alignAcc1" presStyleIdx="0" presStyleCnt="1" custScaleX="100000" custLinFactY="-27377" custLinFactNeighborX="-3084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2D1530-3DFB-4E35-9B3B-D49EF3D28119}" srcId="{AC80C01E-47D4-40B1-9FEE-036FF69AB0AB}" destId="{CBB0A1EF-6AB1-41C4-8BE4-0839604FB737}" srcOrd="0" destOrd="0" parTransId="{82E7A9A0-1B3A-467B-8FCC-DB1272961068}" sibTransId="{0DCA22C1-7FC7-47B2-801C-CCCB2E95C67B}"/>
    <dgm:cxn modelId="{A4D5D364-035A-4087-AAD4-6E13DAEB6EAB}" type="presOf" srcId="{AC80C01E-47D4-40B1-9FEE-036FF69AB0AB}" destId="{D1D4F2E3-B4EE-4C55-91FD-27E9A93352F2}" srcOrd="0" destOrd="0" presId="urn:microsoft.com/office/officeart/2005/8/layout/chevron2"/>
    <dgm:cxn modelId="{4E2197DC-4CB3-41C6-AE85-3EDE0703A204}" srcId="{CBB0A1EF-6AB1-41C4-8BE4-0839604FB737}" destId="{D140028A-1EEC-4DB8-9E99-C8D93BFC8EA6}" srcOrd="0" destOrd="0" parTransId="{64C4E1E4-CD78-4E38-841F-A2A144EB48C1}" sibTransId="{1335A492-53E9-45FD-8D12-7730230E7B66}"/>
    <dgm:cxn modelId="{0DBFDAF2-AE4A-4559-92DF-EBF95FF40DDD}" type="presOf" srcId="{CBB0A1EF-6AB1-41C4-8BE4-0839604FB737}" destId="{FC3C76BF-9F77-48E5-811F-EE5C29AD85BC}" srcOrd="0" destOrd="0" presId="urn:microsoft.com/office/officeart/2005/8/layout/chevron2"/>
    <dgm:cxn modelId="{0F7BE891-4691-4C8B-852D-A0E1459BF4E5}" type="presOf" srcId="{D140028A-1EEC-4DB8-9E99-C8D93BFC8EA6}" destId="{A02BB6F2-1995-474C-A457-EC4B4016FBAF}" srcOrd="0" destOrd="0" presId="urn:microsoft.com/office/officeart/2005/8/layout/chevron2"/>
    <dgm:cxn modelId="{F28A81BE-F439-4B2B-9ACA-B05E3F446E73}" type="presParOf" srcId="{D1D4F2E3-B4EE-4C55-91FD-27E9A93352F2}" destId="{F6C5E212-F1A4-45D6-8111-3299EF3DF2C8}" srcOrd="0" destOrd="0" presId="urn:microsoft.com/office/officeart/2005/8/layout/chevron2"/>
    <dgm:cxn modelId="{5B1B2A27-28B3-4667-B680-29237C2C1831}" type="presParOf" srcId="{F6C5E212-F1A4-45D6-8111-3299EF3DF2C8}" destId="{FC3C76BF-9F77-48E5-811F-EE5C29AD85BC}" srcOrd="0" destOrd="0" presId="urn:microsoft.com/office/officeart/2005/8/layout/chevron2"/>
    <dgm:cxn modelId="{11D3A118-15A4-462E-A8B2-D05E2518D317}" type="presParOf" srcId="{F6C5E212-F1A4-45D6-8111-3299EF3DF2C8}" destId="{A02BB6F2-1995-474C-A457-EC4B4016FBA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3C12CA8-F8A4-48EA-9937-1E2E50B75DC6}" type="doc">
      <dgm:prSet loTypeId="urn:microsoft.com/office/officeart/2005/8/layout/hList3" loCatId="list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6E81D8C8-5658-424D-8701-4754FF634B58}">
      <dgm:prSet phldrT="[Text]" custT="1"/>
      <dgm:spPr>
        <a:xfrm>
          <a:off x="0" y="219824"/>
          <a:ext cx="9144000" cy="716282"/>
        </a:xfrm>
        <a:prstGeom prst="rect">
          <a:avLst/>
        </a:prstGeom>
        <a:solidFill>
          <a:srgbClr val="4F81BD">
            <a:alpha val="4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algn="r" rtl="1"/>
          <a:r>
            <a:rPr lang="ar-SA" sz="28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AL-Mohanad Bold" pitchFamily="2" charset="-78"/>
            </a:rPr>
            <a:t>يجب كتابة وتظليل جميع البيانات </a:t>
          </a:r>
          <a:r>
            <a:rPr lang="en-US" sz="28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AL-Mohanad Bold" pitchFamily="2" charset="-78"/>
            </a:rPr>
            <a:t>)</a:t>
          </a:r>
          <a:r>
            <a:rPr lang="ar-SA" sz="28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AL-Mohanad Bold" pitchFamily="2" charset="-78"/>
            </a:rPr>
            <a:t>الاسم، الرقم الجامعي، الشعبة، النموذج)</a:t>
          </a:r>
          <a:endParaRPr lang="en-US" sz="2800" b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AL-Mohanad Bold" pitchFamily="2" charset="-78"/>
          </a:endParaRPr>
        </a:p>
      </dgm:t>
    </dgm:pt>
    <dgm:pt modelId="{5E19F639-C2F0-46DB-96C7-BB6A609CBB9F}" type="parTrans" cxnId="{6CD317DF-8FE2-413C-AB3B-4A8172B632DA}">
      <dgm:prSet/>
      <dgm:spPr/>
      <dgm:t>
        <a:bodyPr/>
        <a:lstStyle/>
        <a:p>
          <a:endParaRPr lang="en-US"/>
        </a:p>
      </dgm:t>
    </dgm:pt>
    <dgm:pt modelId="{CC47AE69-F9BB-4F21-833F-461AB00129EF}" type="sibTrans" cxnId="{6CD317DF-8FE2-413C-AB3B-4A8172B632DA}">
      <dgm:prSet/>
      <dgm:spPr>
        <a:xfrm>
          <a:off x="323160" y="903097"/>
          <a:ext cx="2635093" cy="2635489"/>
        </a:xfrm>
      </dgm:spPr>
      <dgm:t>
        <a:bodyPr/>
        <a:lstStyle/>
        <a:p>
          <a:endParaRPr lang="en-US"/>
        </a:p>
      </dgm:t>
    </dgm:pt>
    <dgm:pt modelId="{C648BE88-4CB8-4EE4-87B6-F89B8831DC92}" type="pres">
      <dgm:prSet presAssocID="{33C12CA8-F8A4-48EA-9937-1E2E50B75DC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22B027B-38DB-46C6-9B8E-1D32A0BB6686}" type="pres">
      <dgm:prSet presAssocID="{6E81D8C8-5658-424D-8701-4754FF634B58}" presName="roof" presStyleLbl="dkBgShp" presStyleIdx="0" presStyleCnt="2" custScaleY="52631" custLinFactNeighborY="4310"/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6F4A8603-8CA9-4B66-A77E-942F741B0257}" type="pres">
      <dgm:prSet presAssocID="{6E81D8C8-5658-424D-8701-4754FF634B58}" presName="pillars" presStyleCnt="0"/>
      <dgm:spPr/>
    </dgm:pt>
    <dgm:pt modelId="{51E94F38-45E7-47FA-969D-1544F8BB8891}" type="pres">
      <dgm:prSet presAssocID="{6E81D8C8-5658-424D-8701-4754FF634B58}" presName="pillar1" presStyleLbl="node1" presStyleIdx="0" presStyleCnt="1" custScaleX="33075" custScaleY="111669" custLinFactNeighborX="33299" custLinFactNeighborY="-3392">
        <dgm:presLayoutVars>
          <dgm:bulletEnabled val="1"/>
        </dgm:presLayoutVars>
      </dgm:prSet>
      <dgm:spPr>
        <a:xfrm>
          <a:off x="0" y="953067"/>
          <a:ext cx="9144000" cy="333554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endParaRPr lang="en-US"/>
        </a:p>
      </dgm:t>
    </dgm:pt>
    <dgm:pt modelId="{5948368C-4688-4D3B-8D03-752D36BD4CCD}" type="pres">
      <dgm:prSet presAssocID="{6E81D8C8-5658-424D-8701-4754FF634B58}" presName="base" presStyleLbl="dkBgShp" presStyleIdx="1" presStyleCnt="2"/>
      <dgm:spPr>
        <a:xfrm>
          <a:off x="0" y="4057781"/>
          <a:ext cx="9144000" cy="317555"/>
        </a:xfrm>
        <a:prstGeom prst="rect">
          <a:avLst/>
        </a:prstGeom>
        <a:solidFill>
          <a:srgbClr val="5B9BD5">
            <a:shade val="8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gm:spPr>
      <dgm:t>
        <a:bodyPr/>
        <a:lstStyle/>
        <a:p>
          <a:endParaRPr lang="en-US"/>
        </a:p>
      </dgm:t>
    </dgm:pt>
  </dgm:ptLst>
  <dgm:cxnLst>
    <dgm:cxn modelId="{0508B8A3-8A72-4C82-A86A-E20DA78EF7CA}" type="presOf" srcId="{6E81D8C8-5658-424D-8701-4754FF634B58}" destId="{122B027B-38DB-46C6-9B8E-1D32A0BB6686}" srcOrd="0" destOrd="0" presId="urn:microsoft.com/office/officeart/2005/8/layout/hList3"/>
    <dgm:cxn modelId="{6CD317DF-8FE2-413C-AB3B-4A8172B632DA}" srcId="{33C12CA8-F8A4-48EA-9937-1E2E50B75DC6}" destId="{6E81D8C8-5658-424D-8701-4754FF634B58}" srcOrd="0" destOrd="0" parTransId="{5E19F639-C2F0-46DB-96C7-BB6A609CBB9F}" sibTransId="{CC47AE69-F9BB-4F21-833F-461AB00129EF}"/>
    <dgm:cxn modelId="{F58AA371-37B5-4E6A-B54C-3AF8311F51FE}" type="presOf" srcId="{33C12CA8-F8A4-48EA-9937-1E2E50B75DC6}" destId="{C648BE88-4CB8-4EE4-87B6-F89B8831DC92}" srcOrd="0" destOrd="0" presId="urn:microsoft.com/office/officeart/2005/8/layout/hList3"/>
    <dgm:cxn modelId="{D0F4518A-C703-4B3B-A9CF-D9416B616269}" type="presParOf" srcId="{C648BE88-4CB8-4EE4-87B6-F89B8831DC92}" destId="{122B027B-38DB-46C6-9B8E-1D32A0BB6686}" srcOrd="0" destOrd="0" presId="urn:microsoft.com/office/officeart/2005/8/layout/hList3"/>
    <dgm:cxn modelId="{5067E15A-91C9-415D-B31A-EBF0946F3737}" type="presParOf" srcId="{C648BE88-4CB8-4EE4-87B6-F89B8831DC92}" destId="{6F4A8603-8CA9-4B66-A77E-942F741B0257}" srcOrd="1" destOrd="0" presId="urn:microsoft.com/office/officeart/2005/8/layout/hList3"/>
    <dgm:cxn modelId="{1078E618-C71F-4F53-B1E1-BE028DFEAD8A}" type="presParOf" srcId="{6F4A8603-8CA9-4B66-A77E-942F741B0257}" destId="{51E94F38-45E7-47FA-969D-1544F8BB8891}" srcOrd="0" destOrd="0" presId="urn:microsoft.com/office/officeart/2005/8/layout/hList3"/>
    <dgm:cxn modelId="{7BD7F70F-7E3D-4386-B665-BCAD65E074ED}" type="presParOf" srcId="{C648BE88-4CB8-4EE4-87B6-F89B8831DC92}" destId="{5948368C-4688-4D3B-8D03-752D36BD4CC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C80C01E-47D4-40B1-9FEE-036FF69AB0AB}" type="doc">
      <dgm:prSet loTypeId="urn:microsoft.com/office/officeart/2005/8/layout/chevron2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BB0A1EF-6AB1-41C4-8BE4-0839604FB737}">
      <dgm:prSet phldrT="[Text]" custT="1"/>
      <dgm:spPr/>
      <dgm:t>
        <a:bodyPr/>
        <a:lstStyle/>
        <a:p>
          <a:r>
            <a:rPr lang="ar-SA" sz="2000" dirty="0" smtClean="0">
              <a:cs typeface="AL-Mohanad Bold" pitchFamily="2" charset="-78"/>
            </a:rPr>
            <a:t>ثانياً</a:t>
          </a:r>
          <a:endParaRPr lang="en-US" sz="2000" dirty="0">
            <a:cs typeface="AL-Mohanad Bold" pitchFamily="2" charset="-78"/>
          </a:endParaRPr>
        </a:p>
      </dgm:t>
    </dgm:pt>
    <dgm:pt modelId="{82E7A9A0-1B3A-467B-8FCC-DB1272961068}" type="parTrans" cxnId="{C62D1530-3DFB-4E35-9B3B-D49EF3D28119}">
      <dgm:prSet/>
      <dgm:spPr/>
      <dgm:t>
        <a:bodyPr/>
        <a:lstStyle/>
        <a:p>
          <a:endParaRPr lang="en-US"/>
        </a:p>
      </dgm:t>
    </dgm:pt>
    <dgm:pt modelId="{0DCA22C1-7FC7-47B2-801C-CCCB2E95C67B}" type="sibTrans" cxnId="{C62D1530-3DFB-4E35-9B3B-D49EF3D28119}">
      <dgm:prSet/>
      <dgm:spPr/>
      <dgm:t>
        <a:bodyPr/>
        <a:lstStyle/>
        <a:p>
          <a:endParaRPr lang="en-US"/>
        </a:p>
      </dgm:t>
    </dgm:pt>
    <dgm:pt modelId="{D140028A-1EEC-4DB8-9E99-C8D93BFC8EA6}">
      <dgm:prSet phldrT="[Text]" custT="1"/>
      <dgm:spPr/>
      <dgm:t>
        <a:bodyPr/>
        <a:lstStyle/>
        <a:p>
          <a:pPr rtl="1"/>
          <a:r>
            <a:rPr lang="ar-SA" sz="2400" dirty="0" smtClean="0">
              <a:cs typeface="AL-Mohanad Bold" pitchFamily="2" charset="-78"/>
            </a:rPr>
            <a:t>تعليمات خاصة بالتظليل</a:t>
          </a:r>
          <a:endParaRPr lang="en-US" sz="2400" dirty="0">
            <a:cs typeface="AL-Mohanad Bold" pitchFamily="2" charset="-78"/>
          </a:endParaRPr>
        </a:p>
      </dgm:t>
    </dgm:pt>
    <dgm:pt modelId="{64C4E1E4-CD78-4E38-841F-A2A144EB48C1}" type="parTrans" cxnId="{4E2197DC-4CB3-41C6-AE85-3EDE0703A204}">
      <dgm:prSet/>
      <dgm:spPr/>
      <dgm:t>
        <a:bodyPr/>
        <a:lstStyle/>
        <a:p>
          <a:endParaRPr lang="en-US"/>
        </a:p>
      </dgm:t>
    </dgm:pt>
    <dgm:pt modelId="{1335A492-53E9-45FD-8D12-7730230E7B66}" type="sibTrans" cxnId="{4E2197DC-4CB3-41C6-AE85-3EDE0703A204}">
      <dgm:prSet/>
      <dgm:spPr/>
      <dgm:t>
        <a:bodyPr/>
        <a:lstStyle/>
        <a:p>
          <a:endParaRPr lang="en-US"/>
        </a:p>
      </dgm:t>
    </dgm:pt>
    <dgm:pt modelId="{D1D4F2E3-B4EE-4C55-91FD-27E9A93352F2}" type="pres">
      <dgm:prSet presAssocID="{AC80C01E-47D4-40B1-9FEE-036FF69AB0AB}" presName="linearFlow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C5E212-F1A4-45D6-8111-3299EF3DF2C8}" type="pres">
      <dgm:prSet presAssocID="{CBB0A1EF-6AB1-41C4-8BE4-0839604FB737}" presName="composite" presStyleCnt="0"/>
      <dgm:spPr/>
    </dgm:pt>
    <dgm:pt modelId="{FC3C76BF-9F77-48E5-811F-EE5C29AD85BC}" type="pres">
      <dgm:prSet presAssocID="{CBB0A1EF-6AB1-41C4-8BE4-0839604FB737}" presName="parentText" presStyleLbl="alignNode1" presStyleIdx="0" presStyleCnt="1" custLinFactNeighborX="30358" custLinFactNeighborY="-9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2BB6F2-1995-474C-A457-EC4B4016FBAF}" type="pres">
      <dgm:prSet presAssocID="{CBB0A1EF-6AB1-41C4-8BE4-0839604FB737}" presName="descendantText" presStyleLbl="alignAcc1" presStyleIdx="0" presStyleCnt="1" custScaleX="100000" custLinFactY="-27377" custLinFactNeighborX="-3084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2D1530-3DFB-4E35-9B3B-D49EF3D28119}" srcId="{AC80C01E-47D4-40B1-9FEE-036FF69AB0AB}" destId="{CBB0A1EF-6AB1-41C4-8BE4-0839604FB737}" srcOrd="0" destOrd="0" parTransId="{82E7A9A0-1B3A-467B-8FCC-DB1272961068}" sibTransId="{0DCA22C1-7FC7-47B2-801C-CCCB2E95C67B}"/>
    <dgm:cxn modelId="{942333CA-F61C-4258-9289-854A1C10564D}" type="presOf" srcId="{CBB0A1EF-6AB1-41C4-8BE4-0839604FB737}" destId="{FC3C76BF-9F77-48E5-811F-EE5C29AD85BC}" srcOrd="0" destOrd="0" presId="urn:microsoft.com/office/officeart/2005/8/layout/chevron2"/>
    <dgm:cxn modelId="{B1BF334E-D685-4365-A71E-6EC098D6FCA6}" type="presOf" srcId="{D140028A-1EEC-4DB8-9E99-C8D93BFC8EA6}" destId="{A02BB6F2-1995-474C-A457-EC4B4016FBAF}" srcOrd="0" destOrd="0" presId="urn:microsoft.com/office/officeart/2005/8/layout/chevron2"/>
    <dgm:cxn modelId="{4E2197DC-4CB3-41C6-AE85-3EDE0703A204}" srcId="{CBB0A1EF-6AB1-41C4-8BE4-0839604FB737}" destId="{D140028A-1EEC-4DB8-9E99-C8D93BFC8EA6}" srcOrd="0" destOrd="0" parTransId="{64C4E1E4-CD78-4E38-841F-A2A144EB48C1}" sibTransId="{1335A492-53E9-45FD-8D12-7730230E7B66}"/>
    <dgm:cxn modelId="{696AF874-4B1F-4F79-9283-B10ABBE48FA2}" type="presOf" srcId="{AC80C01E-47D4-40B1-9FEE-036FF69AB0AB}" destId="{D1D4F2E3-B4EE-4C55-91FD-27E9A93352F2}" srcOrd="0" destOrd="0" presId="urn:microsoft.com/office/officeart/2005/8/layout/chevron2"/>
    <dgm:cxn modelId="{8B9673B9-8A84-4075-BF04-525C9ED7724D}" type="presParOf" srcId="{D1D4F2E3-B4EE-4C55-91FD-27E9A93352F2}" destId="{F6C5E212-F1A4-45D6-8111-3299EF3DF2C8}" srcOrd="0" destOrd="0" presId="urn:microsoft.com/office/officeart/2005/8/layout/chevron2"/>
    <dgm:cxn modelId="{69A068C1-87F3-4C77-86AE-84E3F93A1A02}" type="presParOf" srcId="{F6C5E212-F1A4-45D6-8111-3299EF3DF2C8}" destId="{FC3C76BF-9F77-48E5-811F-EE5C29AD85BC}" srcOrd="0" destOrd="0" presId="urn:microsoft.com/office/officeart/2005/8/layout/chevron2"/>
    <dgm:cxn modelId="{EF17BC84-EE86-4451-86C4-416BF9CACED6}" type="presParOf" srcId="{F6C5E212-F1A4-45D6-8111-3299EF3DF2C8}" destId="{A02BB6F2-1995-474C-A457-EC4B4016FBA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16B4C7-5D3D-462E-A1B9-471D526CF9AA}">
      <dsp:nvSpPr>
        <dsp:cNvPr id="0" name=""/>
        <dsp:cNvSpPr/>
      </dsp:nvSpPr>
      <dsp:spPr>
        <a:xfrm>
          <a:off x="1899236" y="2397147"/>
          <a:ext cx="5683675" cy="1524290"/>
        </a:xfrm>
        <a:prstGeom prst="roundRect">
          <a:avLst/>
        </a:prstGeom>
        <a:solidFill>
          <a:srgbClr val="1F497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3045" tIns="118110" rIns="118110" bIns="118110" numCol="1" spcCol="1270" anchor="ctr" anchorCtr="0">
          <a:noAutofit/>
        </a:bodyPr>
        <a:lstStyle/>
        <a:p>
          <a:pPr lvl="0" algn="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100" kern="1200" dirty="0" smtClean="0">
              <a:solidFill>
                <a:sysClr val="window" lastClr="FFFFFF"/>
              </a:solidFill>
              <a:latin typeface="Times New Roman" panose="02020603050405020304" pitchFamily="18" charset="0"/>
              <a:ea typeface="+mn-ea"/>
              <a:cs typeface="AL-Mohanad Bold" pitchFamily="2" charset="-78"/>
            </a:rPr>
            <a:t>الحضور إلى القاعة قبل بدء الاختبار بربع ساعة</a:t>
          </a:r>
          <a:endParaRPr lang="en-US" sz="3100" kern="1200" dirty="0">
            <a:solidFill>
              <a:sysClr val="window" lastClr="FFFFFF"/>
            </a:solidFill>
            <a:latin typeface="Arial"/>
            <a:ea typeface="+mn-ea"/>
            <a:cs typeface="AL-Mohanad Bold" pitchFamily="2" charset="-78"/>
          </a:endParaRPr>
        </a:p>
      </dsp:txBody>
      <dsp:txXfrm>
        <a:off x="1973646" y="2471557"/>
        <a:ext cx="5534855" cy="1375470"/>
      </dsp:txXfrm>
    </dsp:sp>
    <dsp:sp modelId="{284FD5EF-47D7-48E7-94B1-8D942A8C31F7}">
      <dsp:nvSpPr>
        <dsp:cNvPr id="0" name=""/>
        <dsp:cNvSpPr/>
      </dsp:nvSpPr>
      <dsp:spPr>
        <a:xfrm>
          <a:off x="323160" y="964899"/>
          <a:ext cx="2635093" cy="2635489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607635-4027-48BF-96CC-BB11F55F9E64}">
      <dsp:nvSpPr>
        <dsp:cNvPr id="0" name=""/>
        <dsp:cNvSpPr/>
      </dsp:nvSpPr>
      <dsp:spPr>
        <a:xfrm>
          <a:off x="2835331" y="1306597"/>
          <a:ext cx="4962567" cy="1959320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27113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200" b="0" kern="1200" smtClean="0">
              <a:latin typeface="Calibri"/>
              <a:ea typeface="+mn-ea"/>
              <a:cs typeface="AL-Mohanad Bold" pitchFamily="2" charset="-78"/>
            </a:rPr>
            <a:t>تظليل الأرقام من اليسار إلى اليمين</a:t>
          </a:r>
          <a:endParaRPr lang="en-US" sz="3200" b="0" kern="1200" dirty="0">
            <a:latin typeface="Arial"/>
            <a:ea typeface="+mn-ea"/>
            <a:cs typeface="AL-Mohanad Bold" pitchFamily="2" charset="-78"/>
          </a:endParaRPr>
        </a:p>
      </dsp:txBody>
      <dsp:txXfrm>
        <a:off x="2835331" y="1306597"/>
        <a:ext cx="4962567" cy="1959320"/>
      </dsp:txXfrm>
    </dsp:sp>
    <dsp:sp modelId="{E17A9DE6-71A4-4D32-BB33-2C415630FF75}">
      <dsp:nvSpPr>
        <dsp:cNvPr id="0" name=""/>
        <dsp:cNvSpPr/>
      </dsp:nvSpPr>
      <dsp:spPr>
        <a:xfrm>
          <a:off x="362106" y="1505"/>
          <a:ext cx="2950259" cy="410295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3C76BF-9F77-48E5-811F-EE5C29AD85BC}">
      <dsp:nvSpPr>
        <dsp:cNvPr id="0" name=""/>
        <dsp:cNvSpPr/>
      </dsp:nvSpPr>
      <dsp:spPr>
        <a:xfrm rot="5400000">
          <a:off x="3033480" y="131723"/>
          <a:ext cx="878154" cy="614708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kern="1200" dirty="0" smtClean="0">
              <a:cs typeface="AL-Mohanad Bold" pitchFamily="2" charset="-78"/>
            </a:rPr>
            <a:t>ثانياً</a:t>
          </a:r>
          <a:endParaRPr lang="en-US" sz="2000" kern="1200" dirty="0">
            <a:cs typeface="AL-Mohanad Bold" pitchFamily="2" charset="-78"/>
          </a:endParaRPr>
        </a:p>
      </dsp:txBody>
      <dsp:txXfrm rot="-5400000">
        <a:off x="3165203" y="307354"/>
        <a:ext cx="614708" cy="263446"/>
      </dsp:txXfrm>
    </dsp:sp>
    <dsp:sp modelId="{A02BB6F2-1995-474C-A457-EC4B4016FBAF}">
      <dsp:nvSpPr>
        <dsp:cNvPr id="0" name=""/>
        <dsp:cNvSpPr/>
      </dsp:nvSpPr>
      <dsp:spPr>
        <a:xfrm rot="16200000">
          <a:off x="1297051" y="-1297051"/>
          <a:ext cx="571100" cy="3165203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70688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kern="1200" dirty="0" smtClean="0">
              <a:cs typeface="AL-Mohanad Bold" pitchFamily="2" charset="-78"/>
            </a:rPr>
            <a:t>تعليمات خاصة بالتظليل</a:t>
          </a:r>
          <a:endParaRPr lang="en-US" sz="2400" kern="1200" dirty="0">
            <a:cs typeface="AL-Mohanad Bold" pitchFamily="2" charset="-78"/>
          </a:endParaRPr>
        </a:p>
      </dsp:txBody>
      <dsp:txXfrm rot="5400000">
        <a:off x="27879" y="27879"/>
        <a:ext cx="3137324" cy="51534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607635-4027-48BF-96CC-BB11F55F9E64}">
      <dsp:nvSpPr>
        <dsp:cNvPr id="0" name=""/>
        <dsp:cNvSpPr/>
      </dsp:nvSpPr>
      <dsp:spPr>
        <a:xfrm>
          <a:off x="2835331" y="1306597"/>
          <a:ext cx="4962567" cy="1959320"/>
        </a:xfrm>
        <a:prstGeom prst="rect">
          <a:avLst/>
        </a:prstGeom>
        <a:solidFill>
          <a:srgbClr val="4F81BD">
            <a:alpha val="4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27113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2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L-Mohanad Bold" pitchFamily="2" charset="-78"/>
            </a:rPr>
            <a:t>التظليل يكون بشكل دائري فقط</a:t>
          </a:r>
          <a:endParaRPr lang="en-US" sz="3200" b="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AL-Mohanad Bold" pitchFamily="2" charset="-78"/>
          </a:endParaRPr>
        </a:p>
      </dsp:txBody>
      <dsp:txXfrm>
        <a:off x="2835331" y="1306597"/>
        <a:ext cx="4962567" cy="1959320"/>
      </dsp:txXfrm>
    </dsp:sp>
    <dsp:sp modelId="{E17A9DE6-71A4-4D32-BB33-2C415630FF75}">
      <dsp:nvSpPr>
        <dsp:cNvPr id="0" name=""/>
        <dsp:cNvSpPr/>
      </dsp:nvSpPr>
      <dsp:spPr>
        <a:xfrm>
          <a:off x="362106" y="1505"/>
          <a:ext cx="2950259" cy="410295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3C76BF-9F77-48E5-811F-EE5C29AD85BC}">
      <dsp:nvSpPr>
        <dsp:cNvPr id="0" name=""/>
        <dsp:cNvSpPr/>
      </dsp:nvSpPr>
      <dsp:spPr>
        <a:xfrm rot="5400000">
          <a:off x="3033480" y="131723"/>
          <a:ext cx="878154" cy="614708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kern="1200" dirty="0" smtClean="0">
              <a:cs typeface="AL-Mohanad Bold" pitchFamily="2" charset="-78"/>
            </a:rPr>
            <a:t>ثانياً</a:t>
          </a:r>
          <a:endParaRPr lang="en-US" sz="2000" kern="1200" dirty="0">
            <a:cs typeface="AL-Mohanad Bold" pitchFamily="2" charset="-78"/>
          </a:endParaRPr>
        </a:p>
      </dsp:txBody>
      <dsp:txXfrm rot="-5400000">
        <a:off x="3165203" y="307354"/>
        <a:ext cx="614708" cy="263446"/>
      </dsp:txXfrm>
    </dsp:sp>
    <dsp:sp modelId="{A02BB6F2-1995-474C-A457-EC4B4016FBAF}">
      <dsp:nvSpPr>
        <dsp:cNvPr id="0" name=""/>
        <dsp:cNvSpPr/>
      </dsp:nvSpPr>
      <dsp:spPr>
        <a:xfrm rot="16200000">
          <a:off x="1297051" y="-1297051"/>
          <a:ext cx="571100" cy="3165203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70688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kern="1200" dirty="0" smtClean="0">
              <a:cs typeface="AL-Mohanad Bold" pitchFamily="2" charset="-78"/>
            </a:rPr>
            <a:t>تعليمات خاصة بالتظليل</a:t>
          </a:r>
          <a:endParaRPr lang="en-US" sz="2400" kern="1200" dirty="0">
            <a:cs typeface="AL-Mohanad Bold" pitchFamily="2" charset="-78"/>
          </a:endParaRPr>
        </a:p>
      </dsp:txBody>
      <dsp:txXfrm rot="5400000">
        <a:off x="27879" y="27879"/>
        <a:ext cx="3137324" cy="51534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607635-4027-48BF-96CC-BB11F55F9E64}">
      <dsp:nvSpPr>
        <dsp:cNvPr id="0" name=""/>
        <dsp:cNvSpPr/>
      </dsp:nvSpPr>
      <dsp:spPr>
        <a:xfrm>
          <a:off x="2835331" y="1306597"/>
          <a:ext cx="4962567" cy="1959320"/>
        </a:xfrm>
        <a:prstGeom prst="rect">
          <a:avLst/>
        </a:prstGeom>
        <a:solidFill>
          <a:srgbClr val="4F81BD">
            <a:alpha val="4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27113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2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L-Mohanad Bold" pitchFamily="2" charset="-78"/>
            </a:rPr>
            <a:t>يجب ملء الدائرة كاملة بالتظليل</a:t>
          </a:r>
          <a:endParaRPr lang="en-US" sz="3200" b="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AL-Mohanad Bold" pitchFamily="2" charset="-78"/>
          </a:endParaRPr>
        </a:p>
      </dsp:txBody>
      <dsp:txXfrm>
        <a:off x="2835331" y="1306597"/>
        <a:ext cx="4962567" cy="1959320"/>
      </dsp:txXfrm>
    </dsp:sp>
    <dsp:sp modelId="{E17A9DE6-71A4-4D32-BB33-2C415630FF75}">
      <dsp:nvSpPr>
        <dsp:cNvPr id="0" name=""/>
        <dsp:cNvSpPr/>
      </dsp:nvSpPr>
      <dsp:spPr>
        <a:xfrm>
          <a:off x="362106" y="1505"/>
          <a:ext cx="2950259" cy="410295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3C76BF-9F77-48E5-811F-EE5C29AD85BC}">
      <dsp:nvSpPr>
        <dsp:cNvPr id="0" name=""/>
        <dsp:cNvSpPr/>
      </dsp:nvSpPr>
      <dsp:spPr>
        <a:xfrm rot="5400000">
          <a:off x="3033480" y="131723"/>
          <a:ext cx="878154" cy="614708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kern="1200" dirty="0" smtClean="0">
              <a:cs typeface="AL-Mohanad Bold" pitchFamily="2" charset="-78"/>
            </a:rPr>
            <a:t>ثانياً</a:t>
          </a:r>
          <a:endParaRPr lang="en-US" sz="2000" kern="1200" dirty="0">
            <a:cs typeface="AL-Mohanad Bold" pitchFamily="2" charset="-78"/>
          </a:endParaRPr>
        </a:p>
      </dsp:txBody>
      <dsp:txXfrm rot="-5400000">
        <a:off x="3165203" y="307354"/>
        <a:ext cx="614708" cy="263446"/>
      </dsp:txXfrm>
    </dsp:sp>
    <dsp:sp modelId="{A02BB6F2-1995-474C-A457-EC4B4016FBAF}">
      <dsp:nvSpPr>
        <dsp:cNvPr id="0" name=""/>
        <dsp:cNvSpPr/>
      </dsp:nvSpPr>
      <dsp:spPr>
        <a:xfrm rot="16200000">
          <a:off x="1297051" y="-1297051"/>
          <a:ext cx="571100" cy="3165203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70688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kern="1200" dirty="0" smtClean="0">
              <a:cs typeface="AL-Mohanad Bold" pitchFamily="2" charset="-78"/>
            </a:rPr>
            <a:t>تعليمات خاصة بالتظليل</a:t>
          </a:r>
          <a:endParaRPr lang="en-US" sz="2400" kern="1200" dirty="0">
            <a:cs typeface="AL-Mohanad Bold" pitchFamily="2" charset="-78"/>
          </a:endParaRPr>
        </a:p>
      </dsp:txBody>
      <dsp:txXfrm rot="5400000">
        <a:off x="27879" y="27879"/>
        <a:ext cx="3137324" cy="51534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607635-4027-48BF-96CC-BB11F55F9E64}">
      <dsp:nvSpPr>
        <dsp:cNvPr id="0" name=""/>
        <dsp:cNvSpPr/>
      </dsp:nvSpPr>
      <dsp:spPr>
        <a:xfrm>
          <a:off x="2835331" y="1306597"/>
          <a:ext cx="4962567" cy="1959320"/>
        </a:xfrm>
        <a:prstGeom prst="rect">
          <a:avLst/>
        </a:prstGeom>
        <a:solidFill>
          <a:srgbClr val="4F81BD">
            <a:alpha val="4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27113" tIns="106680" rIns="106680" bIns="10668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b="0" kern="1200" dirty="0" smtClean="0">
              <a:cs typeface="AL-Mohanad Bold" pitchFamily="2" charset="-78"/>
            </a:rPr>
            <a:t>التأكد من مطابقة التظليل للبيانات الأصلية للطالب</a:t>
          </a:r>
          <a:endParaRPr lang="en-US" sz="2800" b="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AL-Mohanad Bold" pitchFamily="2" charset="-78"/>
          </a:endParaRPr>
        </a:p>
      </dsp:txBody>
      <dsp:txXfrm>
        <a:off x="2835331" y="1306597"/>
        <a:ext cx="4962567" cy="1959320"/>
      </dsp:txXfrm>
    </dsp:sp>
    <dsp:sp modelId="{E17A9DE6-71A4-4D32-BB33-2C415630FF75}">
      <dsp:nvSpPr>
        <dsp:cNvPr id="0" name=""/>
        <dsp:cNvSpPr/>
      </dsp:nvSpPr>
      <dsp:spPr>
        <a:xfrm>
          <a:off x="362106" y="1505"/>
          <a:ext cx="2950259" cy="410295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3C76BF-9F77-48E5-811F-EE5C29AD85BC}">
      <dsp:nvSpPr>
        <dsp:cNvPr id="0" name=""/>
        <dsp:cNvSpPr/>
      </dsp:nvSpPr>
      <dsp:spPr>
        <a:xfrm rot="5400000">
          <a:off x="3033480" y="131723"/>
          <a:ext cx="878154" cy="614708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kern="1200" dirty="0" smtClean="0">
              <a:cs typeface="AL-Mohanad Bold" pitchFamily="2" charset="-78"/>
            </a:rPr>
            <a:t>ثانياً</a:t>
          </a:r>
          <a:endParaRPr lang="en-US" sz="2000" kern="1200" dirty="0">
            <a:cs typeface="AL-Mohanad Bold" pitchFamily="2" charset="-78"/>
          </a:endParaRPr>
        </a:p>
      </dsp:txBody>
      <dsp:txXfrm rot="-5400000">
        <a:off x="3165203" y="307354"/>
        <a:ext cx="614708" cy="263446"/>
      </dsp:txXfrm>
    </dsp:sp>
    <dsp:sp modelId="{A02BB6F2-1995-474C-A457-EC4B4016FBAF}">
      <dsp:nvSpPr>
        <dsp:cNvPr id="0" name=""/>
        <dsp:cNvSpPr/>
      </dsp:nvSpPr>
      <dsp:spPr>
        <a:xfrm rot="16200000">
          <a:off x="1297051" y="-1297051"/>
          <a:ext cx="571100" cy="3165203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70688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kern="1200" dirty="0" smtClean="0">
              <a:cs typeface="AL-Mohanad Bold" pitchFamily="2" charset="-78"/>
            </a:rPr>
            <a:t>تعليمات خاصة بالتظليل</a:t>
          </a:r>
          <a:endParaRPr lang="en-US" sz="2400" kern="1200" dirty="0">
            <a:cs typeface="AL-Mohanad Bold" pitchFamily="2" charset="-78"/>
          </a:endParaRPr>
        </a:p>
      </dsp:txBody>
      <dsp:txXfrm rot="5400000">
        <a:off x="27879" y="27879"/>
        <a:ext cx="3137324" cy="51534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607635-4027-48BF-96CC-BB11F55F9E64}">
      <dsp:nvSpPr>
        <dsp:cNvPr id="0" name=""/>
        <dsp:cNvSpPr/>
      </dsp:nvSpPr>
      <dsp:spPr>
        <a:xfrm>
          <a:off x="2835331" y="1306597"/>
          <a:ext cx="4962567" cy="1959320"/>
        </a:xfrm>
        <a:prstGeom prst="rect">
          <a:avLst/>
        </a:prstGeom>
        <a:solidFill>
          <a:srgbClr val="4F81BD">
            <a:alpha val="4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27113" tIns="106680" rIns="106680" bIns="10668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b="0" kern="1200" dirty="0" smtClean="0">
              <a:cs typeface="AL-Mohanad Bold" pitchFamily="2" charset="-78"/>
            </a:rPr>
            <a:t>التظليل باستخدام قلم الرصاص نوع:</a:t>
          </a:r>
        </a:p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0" kern="1200" dirty="0" smtClean="0">
              <a:cs typeface="AL-Mohanad Bold" pitchFamily="2" charset="-78"/>
            </a:rPr>
            <a:t>HB </a:t>
          </a:r>
          <a:r>
            <a:rPr lang="ar-SA" sz="2800" b="0" kern="1200" dirty="0" smtClean="0">
              <a:cs typeface="AL-Mohanad Bold" pitchFamily="2" charset="-78"/>
            </a:rPr>
            <a:t> أو </a:t>
          </a:r>
          <a:r>
            <a:rPr lang="en-US" sz="2800" b="0" kern="1200" dirty="0" smtClean="0">
              <a:cs typeface="AL-Mohanad Bold" pitchFamily="2" charset="-78"/>
            </a:rPr>
            <a:t>HB1 </a:t>
          </a:r>
          <a:r>
            <a:rPr lang="ar-SA" sz="2800" b="0" kern="1200" dirty="0" smtClean="0">
              <a:cs typeface="AL-Mohanad Bold" pitchFamily="2" charset="-78"/>
            </a:rPr>
            <a:t> أو </a:t>
          </a:r>
          <a:r>
            <a:rPr lang="en-US" sz="2800" b="0" kern="1200" dirty="0" smtClean="0">
              <a:cs typeface="AL-Mohanad Bold" pitchFamily="2" charset="-78"/>
            </a:rPr>
            <a:t>HB2</a:t>
          </a:r>
          <a:endParaRPr lang="en-US" sz="2800" b="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AL-Mohanad Bold" pitchFamily="2" charset="-78"/>
          </a:endParaRPr>
        </a:p>
      </dsp:txBody>
      <dsp:txXfrm>
        <a:off x="2835331" y="1306597"/>
        <a:ext cx="4962567" cy="1959320"/>
      </dsp:txXfrm>
    </dsp:sp>
    <dsp:sp modelId="{E17A9DE6-71A4-4D32-BB33-2C415630FF75}">
      <dsp:nvSpPr>
        <dsp:cNvPr id="0" name=""/>
        <dsp:cNvSpPr/>
      </dsp:nvSpPr>
      <dsp:spPr>
        <a:xfrm>
          <a:off x="362106" y="1505"/>
          <a:ext cx="2950259" cy="410295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3C76BF-9F77-48E5-811F-EE5C29AD85BC}">
      <dsp:nvSpPr>
        <dsp:cNvPr id="0" name=""/>
        <dsp:cNvSpPr/>
      </dsp:nvSpPr>
      <dsp:spPr>
        <a:xfrm rot="5400000">
          <a:off x="3033480" y="131723"/>
          <a:ext cx="878154" cy="614708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kern="1200" dirty="0" smtClean="0">
              <a:cs typeface="AL-Mohanad Bold" pitchFamily="2" charset="-78"/>
            </a:rPr>
            <a:t>ثانياً</a:t>
          </a:r>
          <a:endParaRPr lang="en-US" sz="2000" kern="1200" dirty="0">
            <a:cs typeface="AL-Mohanad Bold" pitchFamily="2" charset="-78"/>
          </a:endParaRPr>
        </a:p>
      </dsp:txBody>
      <dsp:txXfrm rot="-5400000">
        <a:off x="3165203" y="307354"/>
        <a:ext cx="614708" cy="263446"/>
      </dsp:txXfrm>
    </dsp:sp>
    <dsp:sp modelId="{A02BB6F2-1995-474C-A457-EC4B4016FBAF}">
      <dsp:nvSpPr>
        <dsp:cNvPr id="0" name=""/>
        <dsp:cNvSpPr/>
      </dsp:nvSpPr>
      <dsp:spPr>
        <a:xfrm rot="16200000">
          <a:off x="1297051" y="-1297051"/>
          <a:ext cx="571100" cy="3165203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70688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kern="1200" dirty="0" smtClean="0">
              <a:cs typeface="AL-Mohanad Bold" pitchFamily="2" charset="-78"/>
            </a:rPr>
            <a:t>تعليمات خاصة بالتظليل</a:t>
          </a:r>
          <a:endParaRPr lang="en-US" sz="2400" kern="1200" dirty="0">
            <a:cs typeface="AL-Mohanad Bold" pitchFamily="2" charset="-78"/>
          </a:endParaRPr>
        </a:p>
      </dsp:txBody>
      <dsp:txXfrm rot="5400000">
        <a:off x="27879" y="27879"/>
        <a:ext cx="3137324" cy="5153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1F557C-4B6F-4B7B-A26D-2F309BBF4597}">
      <dsp:nvSpPr>
        <dsp:cNvPr id="0" name=""/>
        <dsp:cNvSpPr/>
      </dsp:nvSpPr>
      <dsp:spPr>
        <a:xfrm>
          <a:off x="0" y="0"/>
          <a:ext cx="6408712" cy="1192864"/>
        </a:xfrm>
        <a:prstGeom prst="rect">
          <a:avLst/>
        </a:prstGeom>
        <a:solidFill>
          <a:schemeClr val="dk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0" kern="1200" dirty="0" smtClean="0">
              <a:cs typeface="AL-Mohanad Bold" pitchFamily="2" charset="-78"/>
            </a:rPr>
            <a:t>الالتزام بالزي المناسب</a:t>
          </a:r>
          <a:endParaRPr lang="en-US" sz="2400" b="0" kern="1200" dirty="0">
            <a:cs typeface="AL-Mohanad Bold" pitchFamily="2" charset="-78"/>
          </a:endParaRPr>
        </a:p>
      </dsp:txBody>
      <dsp:txXfrm>
        <a:off x="0" y="0"/>
        <a:ext cx="6408712" cy="1192864"/>
      </dsp:txXfrm>
    </dsp:sp>
    <dsp:sp modelId="{66BACB12-E016-416A-BBF6-C719B38B7824}">
      <dsp:nvSpPr>
        <dsp:cNvPr id="0" name=""/>
        <dsp:cNvSpPr/>
      </dsp:nvSpPr>
      <dsp:spPr>
        <a:xfrm>
          <a:off x="0" y="1192864"/>
          <a:ext cx="3204355" cy="250501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dk2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dk2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dk2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dk2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0" kern="1200" dirty="0" smtClean="0">
              <a:cs typeface="AL-Mohanad Bold" pitchFamily="2" charset="-78"/>
            </a:rPr>
            <a:t>الزي اللائق والرسمي للطلاب غير السعوديين</a:t>
          </a:r>
        </a:p>
      </dsp:txBody>
      <dsp:txXfrm>
        <a:off x="0" y="1192864"/>
        <a:ext cx="3204355" cy="2505016"/>
      </dsp:txXfrm>
    </dsp:sp>
    <dsp:sp modelId="{9C15A2B7-F4B0-4ACF-8A2F-C9E4BB33E440}">
      <dsp:nvSpPr>
        <dsp:cNvPr id="0" name=""/>
        <dsp:cNvSpPr/>
      </dsp:nvSpPr>
      <dsp:spPr>
        <a:xfrm>
          <a:off x="3204356" y="1192864"/>
          <a:ext cx="3204355" cy="250501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dk2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dk2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dk2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dk2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0" kern="1200" dirty="0" smtClean="0">
              <a:cs typeface="AL-Mohanad Bold" pitchFamily="2" charset="-78"/>
            </a:rPr>
            <a:t>الزي الوطني السعودي للطلاب السعوديين</a:t>
          </a:r>
          <a:endParaRPr lang="en-US" sz="2400" b="0" kern="1200" dirty="0" smtClean="0">
            <a:cs typeface="AL-Mohanad Bold" pitchFamily="2" charset="-78"/>
          </a:endParaRPr>
        </a:p>
      </dsp:txBody>
      <dsp:txXfrm>
        <a:off x="3204356" y="1192864"/>
        <a:ext cx="3204355" cy="2505016"/>
      </dsp:txXfrm>
    </dsp:sp>
    <dsp:sp modelId="{B3E2FED9-3DEF-4359-9870-270D627F8D6C}">
      <dsp:nvSpPr>
        <dsp:cNvPr id="0" name=""/>
        <dsp:cNvSpPr/>
      </dsp:nvSpPr>
      <dsp:spPr>
        <a:xfrm>
          <a:off x="0" y="3697880"/>
          <a:ext cx="6408712" cy="278335"/>
        </a:xfrm>
        <a:prstGeom prst="rect">
          <a:avLst/>
        </a:prstGeom>
        <a:solidFill>
          <a:schemeClr val="dk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607635-4027-48BF-96CC-BB11F55F9E64}">
      <dsp:nvSpPr>
        <dsp:cNvPr id="0" name=""/>
        <dsp:cNvSpPr/>
      </dsp:nvSpPr>
      <dsp:spPr>
        <a:xfrm>
          <a:off x="2835331" y="1306597"/>
          <a:ext cx="4962567" cy="1959320"/>
        </a:xfrm>
        <a:prstGeom prst="rect">
          <a:avLst/>
        </a:prstGeom>
        <a:solidFill>
          <a:srgbClr val="4F81BD">
            <a:alpha val="4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27113" tIns="91440" rIns="91440" bIns="914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AL-Mohanad Bold" pitchFamily="2" charset="-78"/>
            </a:rPr>
            <a:t>عند تغيير الإجابة يجب أن يتم مسح الإجابة السابقة بشكل كامل</a:t>
          </a:r>
          <a:endParaRPr lang="en-US" sz="2400" b="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AL-Mohanad Bold" pitchFamily="2" charset="-78"/>
          </a:endParaRPr>
        </a:p>
      </dsp:txBody>
      <dsp:txXfrm>
        <a:off x="2835331" y="1306597"/>
        <a:ext cx="4962567" cy="1959320"/>
      </dsp:txXfrm>
    </dsp:sp>
    <dsp:sp modelId="{E17A9DE6-71A4-4D32-BB33-2C415630FF75}">
      <dsp:nvSpPr>
        <dsp:cNvPr id="0" name=""/>
        <dsp:cNvSpPr/>
      </dsp:nvSpPr>
      <dsp:spPr>
        <a:xfrm>
          <a:off x="362106" y="1505"/>
          <a:ext cx="2950259" cy="410295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3C76BF-9F77-48E5-811F-EE5C29AD85BC}">
      <dsp:nvSpPr>
        <dsp:cNvPr id="0" name=""/>
        <dsp:cNvSpPr/>
      </dsp:nvSpPr>
      <dsp:spPr>
        <a:xfrm rot="5400000">
          <a:off x="3033480" y="131723"/>
          <a:ext cx="878154" cy="614708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kern="1200" dirty="0" smtClean="0">
              <a:cs typeface="AL-Mohanad Bold" pitchFamily="2" charset="-78"/>
            </a:rPr>
            <a:t>ثانياً</a:t>
          </a:r>
          <a:endParaRPr lang="en-US" sz="2000" kern="1200" dirty="0">
            <a:cs typeface="AL-Mohanad Bold" pitchFamily="2" charset="-78"/>
          </a:endParaRPr>
        </a:p>
      </dsp:txBody>
      <dsp:txXfrm rot="-5400000">
        <a:off x="3165203" y="307354"/>
        <a:ext cx="614708" cy="263446"/>
      </dsp:txXfrm>
    </dsp:sp>
    <dsp:sp modelId="{A02BB6F2-1995-474C-A457-EC4B4016FBAF}">
      <dsp:nvSpPr>
        <dsp:cNvPr id="0" name=""/>
        <dsp:cNvSpPr/>
      </dsp:nvSpPr>
      <dsp:spPr>
        <a:xfrm rot="16200000">
          <a:off x="1297051" y="-1297051"/>
          <a:ext cx="571100" cy="3165203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70688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kern="1200" dirty="0" smtClean="0">
              <a:cs typeface="AL-Mohanad Bold" pitchFamily="2" charset="-78"/>
            </a:rPr>
            <a:t>تعليمات خاصة بالتظليل</a:t>
          </a:r>
          <a:endParaRPr lang="en-US" sz="2400" kern="1200" dirty="0">
            <a:cs typeface="AL-Mohanad Bold" pitchFamily="2" charset="-78"/>
          </a:endParaRPr>
        </a:p>
      </dsp:txBody>
      <dsp:txXfrm rot="5400000">
        <a:off x="27879" y="27879"/>
        <a:ext cx="3137324" cy="515342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607635-4027-48BF-96CC-BB11F55F9E64}">
      <dsp:nvSpPr>
        <dsp:cNvPr id="0" name=""/>
        <dsp:cNvSpPr/>
      </dsp:nvSpPr>
      <dsp:spPr>
        <a:xfrm>
          <a:off x="2992566" y="1306597"/>
          <a:ext cx="4962567" cy="1959320"/>
        </a:xfrm>
        <a:prstGeom prst="rect">
          <a:avLst/>
        </a:prstGeom>
        <a:solidFill>
          <a:srgbClr val="4F81BD">
            <a:alpha val="4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27113" tIns="76200" rIns="76200" bIns="762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AL-Mohanad Bold" pitchFamily="2" charset="-78"/>
            </a:rPr>
            <a:t>في حالة قيام الطالب بتظليل إجابتين اثنتين لنفس السؤال ستحسب الإجابة خطأحتى وإن كانت إحداهما صحيحة</a:t>
          </a:r>
          <a:endParaRPr lang="en-US" sz="2000" b="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AL-Mohanad Bold" pitchFamily="2" charset="-78"/>
          </a:endParaRPr>
        </a:p>
      </dsp:txBody>
      <dsp:txXfrm>
        <a:off x="2992566" y="1306597"/>
        <a:ext cx="4962567" cy="1959320"/>
      </dsp:txXfrm>
    </dsp:sp>
    <dsp:sp modelId="{E17A9DE6-71A4-4D32-BB33-2C415630FF75}">
      <dsp:nvSpPr>
        <dsp:cNvPr id="0" name=""/>
        <dsp:cNvSpPr/>
      </dsp:nvSpPr>
      <dsp:spPr>
        <a:xfrm>
          <a:off x="204871" y="1505"/>
          <a:ext cx="3579199" cy="4102950"/>
        </a:xfrm>
        <a:prstGeom prst="rect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3C76BF-9F77-48E5-811F-EE5C29AD85BC}">
      <dsp:nvSpPr>
        <dsp:cNvPr id="0" name=""/>
        <dsp:cNvSpPr/>
      </dsp:nvSpPr>
      <dsp:spPr>
        <a:xfrm rot="5400000">
          <a:off x="3033480" y="131723"/>
          <a:ext cx="878154" cy="614708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kern="1200" dirty="0" smtClean="0">
              <a:cs typeface="AL-Mohanad Bold" pitchFamily="2" charset="-78"/>
            </a:rPr>
            <a:t>ثانياً</a:t>
          </a:r>
          <a:endParaRPr lang="en-US" sz="2000" kern="1200" dirty="0">
            <a:cs typeface="AL-Mohanad Bold" pitchFamily="2" charset="-78"/>
          </a:endParaRPr>
        </a:p>
      </dsp:txBody>
      <dsp:txXfrm rot="-5400000">
        <a:off x="3165203" y="307354"/>
        <a:ext cx="614708" cy="263446"/>
      </dsp:txXfrm>
    </dsp:sp>
    <dsp:sp modelId="{A02BB6F2-1995-474C-A457-EC4B4016FBAF}">
      <dsp:nvSpPr>
        <dsp:cNvPr id="0" name=""/>
        <dsp:cNvSpPr/>
      </dsp:nvSpPr>
      <dsp:spPr>
        <a:xfrm rot="16200000">
          <a:off x="1297051" y="-1297051"/>
          <a:ext cx="571100" cy="3165203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70688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kern="1200" dirty="0" smtClean="0">
              <a:cs typeface="AL-Mohanad Bold" pitchFamily="2" charset="-78"/>
            </a:rPr>
            <a:t>تعليمات خاصة بالتظليل</a:t>
          </a:r>
          <a:endParaRPr lang="en-US" sz="2400" kern="1200" dirty="0">
            <a:cs typeface="AL-Mohanad Bold" pitchFamily="2" charset="-78"/>
          </a:endParaRPr>
        </a:p>
      </dsp:txBody>
      <dsp:txXfrm rot="5400000">
        <a:off x="27879" y="27879"/>
        <a:ext cx="3137324" cy="515342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3C76BF-9F77-48E5-811F-EE5C29AD85BC}">
      <dsp:nvSpPr>
        <dsp:cNvPr id="0" name=""/>
        <dsp:cNvSpPr/>
      </dsp:nvSpPr>
      <dsp:spPr>
        <a:xfrm rot="5400000">
          <a:off x="3033480" y="131723"/>
          <a:ext cx="878154" cy="614708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kern="1200" dirty="0" smtClean="0">
              <a:cs typeface="AL-Mohanad Bold" pitchFamily="2" charset="-78"/>
            </a:rPr>
            <a:t>ثانياً</a:t>
          </a:r>
          <a:endParaRPr lang="en-US" sz="2000" kern="1200" dirty="0">
            <a:cs typeface="AL-Mohanad Bold" pitchFamily="2" charset="-78"/>
          </a:endParaRPr>
        </a:p>
      </dsp:txBody>
      <dsp:txXfrm rot="-5400000">
        <a:off x="3165203" y="307354"/>
        <a:ext cx="614708" cy="263446"/>
      </dsp:txXfrm>
    </dsp:sp>
    <dsp:sp modelId="{A02BB6F2-1995-474C-A457-EC4B4016FBAF}">
      <dsp:nvSpPr>
        <dsp:cNvPr id="0" name=""/>
        <dsp:cNvSpPr/>
      </dsp:nvSpPr>
      <dsp:spPr>
        <a:xfrm rot="16200000">
          <a:off x="1297051" y="-1297051"/>
          <a:ext cx="571100" cy="3165203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70688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kern="1200" dirty="0" smtClean="0">
              <a:cs typeface="AL-Mohanad Bold" pitchFamily="2" charset="-78"/>
            </a:rPr>
            <a:t>تعليمات خاصة بالتظليل</a:t>
          </a:r>
          <a:endParaRPr lang="en-US" sz="2400" kern="1200" dirty="0">
            <a:cs typeface="AL-Mohanad Bold" pitchFamily="2" charset="-78"/>
          </a:endParaRPr>
        </a:p>
      </dsp:txBody>
      <dsp:txXfrm rot="5400000">
        <a:off x="27879" y="27879"/>
        <a:ext cx="3137324" cy="515342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3C76BF-9F77-48E5-811F-EE5C29AD85BC}">
      <dsp:nvSpPr>
        <dsp:cNvPr id="0" name=""/>
        <dsp:cNvSpPr/>
      </dsp:nvSpPr>
      <dsp:spPr>
        <a:xfrm rot="5400000">
          <a:off x="3033480" y="131723"/>
          <a:ext cx="878154" cy="614708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kern="1200" dirty="0" smtClean="0">
              <a:cs typeface="AL-Mohanad Bold" pitchFamily="2" charset="-78"/>
            </a:rPr>
            <a:t>ثانياً</a:t>
          </a:r>
          <a:endParaRPr lang="en-US" sz="2000" kern="1200" dirty="0">
            <a:cs typeface="AL-Mohanad Bold" pitchFamily="2" charset="-78"/>
          </a:endParaRPr>
        </a:p>
      </dsp:txBody>
      <dsp:txXfrm rot="-5400000">
        <a:off x="3165203" y="307354"/>
        <a:ext cx="614708" cy="263446"/>
      </dsp:txXfrm>
    </dsp:sp>
    <dsp:sp modelId="{A02BB6F2-1995-474C-A457-EC4B4016FBAF}">
      <dsp:nvSpPr>
        <dsp:cNvPr id="0" name=""/>
        <dsp:cNvSpPr/>
      </dsp:nvSpPr>
      <dsp:spPr>
        <a:xfrm rot="16200000">
          <a:off x="1297051" y="-1297051"/>
          <a:ext cx="571100" cy="3165203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70688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kern="1200" dirty="0" smtClean="0">
              <a:cs typeface="AL-Mohanad Bold" pitchFamily="2" charset="-78"/>
            </a:rPr>
            <a:t>تعليمات خاصة بالتظليل</a:t>
          </a:r>
          <a:endParaRPr lang="en-US" sz="2400" kern="1200" dirty="0">
            <a:cs typeface="AL-Mohanad Bold" pitchFamily="2" charset="-78"/>
          </a:endParaRPr>
        </a:p>
      </dsp:txBody>
      <dsp:txXfrm rot="5400000">
        <a:off x="27879" y="27879"/>
        <a:ext cx="3137324" cy="515342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A21260-3F3F-4592-95AE-FB458EFAF2D5}">
      <dsp:nvSpPr>
        <dsp:cNvPr id="0" name=""/>
        <dsp:cNvSpPr/>
      </dsp:nvSpPr>
      <dsp:spPr>
        <a:xfrm rot="16200000">
          <a:off x="1387697" y="-1369885"/>
          <a:ext cx="4016680" cy="6787995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Low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b="0" kern="1200" dirty="0" smtClean="0">
              <a:cs typeface="AL-Mohanad Bold" pitchFamily="2" charset="-78"/>
            </a:rPr>
            <a:t>بحضور الاختبار لأي طالب لم يرد اسمه في كشف الحضور.</a:t>
          </a:r>
          <a:endParaRPr lang="en-US" sz="2400" b="0" kern="1200" dirty="0">
            <a:cs typeface="AL-Mohanad Bold" pitchFamily="2" charset="-78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b="0" kern="1200" dirty="0" smtClean="0">
              <a:cs typeface="AL-Mohanad Bold" pitchFamily="2" charset="-78"/>
            </a:rPr>
            <a:t>لأي طالب بدخول قاعة الاختبار إذا ورد اسمه محروماً في كشف الحضور.</a:t>
          </a:r>
          <a:endParaRPr lang="en-US" sz="2400" b="0" kern="1200" dirty="0">
            <a:cs typeface="AL-Mohanad Bold" pitchFamily="2" charset="-78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b="0" kern="1200" dirty="0" smtClean="0">
              <a:cs typeface="AL-Mohanad Bold" pitchFamily="2" charset="-78"/>
            </a:rPr>
            <a:t>بالخروج من الاختبار إلا بعد مضي نصف الوقت المخصص للاختبار</a:t>
          </a:r>
          <a:r>
            <a:rPr lang="en-US" sz="2400" b="0" kern="1200" dirty="0" smtClean="0">
              <a:cs typeface="AL-Mohanad Bold" pitchFamily="2" charset="-78"/>
            </a:rPr>
            <a:t>.</a:t>
          </a:r>
          <a:endParaRPr lang="ar-SA" sz="2400" b="0" kern="1200" dirty="0" smtClean="0">
            <a:cs typeface="AL-Mohanad Bold" pitchFamily="2" charset="-78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b="0" kern="1200" dirty="0" smtClean="0">
              <a:cs typeface="AL-Mohanad Bold" pitchFamily="2" charset="-78"/>
            </a:rPr>
            <a:t>للطالب بالخروج من القاعة أثناء تقديمه للاختبار إلا في الحالات الاستثنائية التي يقرها رئيس لجنة الاختبارات.</a:t>
          </a:r>
        </a:p>
      </dsp:txBody>
      <dsp:txXfrm rot="5400000">
        <a:off x="198118" y="211850"/>
        <a:ext cx="6591917" cy="3624524"/>
      </dsp:txXfrm>
    </dsp:sp>
    <dsp:sp modelId="{242FB5C6-B768-4FFF-90CC-64FBEE77BDC6}">
      <dsp:nvSpPr>
        <dsp:cNvPr id="0" name=""/>
        <dsp:cNvSpPr/>
      </dsp:nvSpPr>
      <dsp:spPr>
        <a:xfrm>
          <a:off x="6790035" y="0"/>
          <a:ext cx="1560852" cy="4048224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200" b="0" kern="1200" dirty="0" smtClean="0">
              <a:cs typeface="AL-Mohanad Bold" pitchFamily="2" charset="-78"/>
            </a:rPr>
            <a:t>لا يُسمح</a:t>
          </a:r>
          <a:endParaRPr lang="en-US" sz="3200" b="0" kern="1200" dirty="0">
            <a:cs typeface="AL-Mohanad Bold" pitchFamily="2" charset="-78"/>
          </a:endParaRPr>
        </a:p>
      </dsp:txBody>
      <dsp:txXfrm>
        <a:off x="6866230" y="76195"/>
        <a:ext cx="1408462" cy="3895834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16B4C7-5D3D-462E-A1B9-471D526CF9AA}">
      <dsp:nvSpPr>
        <dsp:cNvPr id="0" name=""/>
        <dsp:cNvSpPr/>
      </dsp:nvSpPr>
      <dsp:spPr>
        <a:xfrm>
          <a:off x="1296159" y="1011269"/>
          <a:ext cx="6403948" cy="3063447"/>
        </a:xfrm>
        <a:prstGeom prst="roundRect">
          <a:avLst/>
        </a:prstGeom>
        <a:gradFill rotWithShape="0">
          <a:gsLst>
            <a:gs pos="20000">
              <a:schemeClr val="dk2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49127" tIns="106680" rIns="106680" bIns="10668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b="0" kern="1200" dirty="0" smtClean="0">
              <a:solidFill>
                <a:srgbClr val="FF0000"/>
              </a:solidFill>
              <a:latin typeface="Arial"/>
              <a:ea typeface="+mn-ea"/>
              <a:cs typeface="AL-Mohanad Bold" pitchFamily="2" charset="-78"/>
            </a:rPr>
            <a:t>عقوبة الغش أو محاولة الغش في الاختبار:</a:t>
          </a:r>
        </a:p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0" kern="1200" dirty="0" smtClean="0">
              <a:latin typeface="Arial"/>
              <a:ea typeface="+mn-ea"/>
              <a:cs typeface="AL-Mohanad Bold" pitchFamily="2" charset="-78"/>
            </a:rPr>
            <a:t>إلغاء اختبار الطالب في تلك المادة وحدها، أو تلك المادة مع مادة أخرى أو أكثر، وتعتبر نتيجته صفراً.</a:t>
          </a:r>
          <a:endParaRPr lang="en-US" sz="2400" b="0" kern="1200" dirty="0">
            <a:latin typeface="Arial"/>
            <a:ea typeface="+mn-ea"/>
            <a:cs typeface="AL-Mohanad Bold" pitchFamily="2" charset="-78"/>
          </a:endParaRPr>
        </a:p>
      </dsp:txBody>
      <dsp:txXfrm>
        <a:off x="1445704" y="1160814"/>
        <a:ext cx="6104858" cy="2764357"/>
      </dsp:txXfrm>
    </dsp:sp>
    <dsp:sp modelId="{284FD5EF-47D7-48E7-94B1-8D942A8C31F7}">
      <dsp:nvSpPr>
        <dsp:cNvPr id="0" name=""/>
        <dsp:cNvSpPr/>
      </dsp:nvSpPr>
      <dsp:spPr>
        <a:xfrm>
          <a:off x="0" y="723237"/>
          <a:ext cx="2736030" cy="2736440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16B4C7-5D3D-462E-A1B9-471D526CF9AA}">
      <dsp:nvSpPr>
        <dsp:cNvPr id="0" name=""/>
        <dsp:cNvSpPr/>
      </dsp:nvSpPr>
      <dsp:spPr>
        <a:xfrm>
          <a:off x="1899236" y="2397147"/>
          <a:ext cx="5683675" cy="152429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3045" tIns="118110" rIns="118110" bIns="118110" numCol="1" spcCol="1270" anchor="ctr" anchorCtr="0">
          <a:noAutofit/>
        </a:bodyPr>
        <a:lstStyle/>
        <a:p>
          <a:pPr lvl="0" algn="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100" b="0" kern="1200" dirty="0" smtClean="0">
              <a:latin typeface="Calibri"/>
              <a:ea typeface="+mn-ea"/>
              <a:cs typeface="AL-Mohanad Bold" pitchFamily="2" charset="-78"/>
            </a:rPr>
            <a:t>إحضار إثبات الشخصية</a:t>
          </a:r>
          <a:r>
            <a:rPr lang="en-US" sz="3100" b="0" kern="1200" dirty="0" smtClean="0">
              <a:latin typeface="Calibri"/>
              <a:ea typeface="+mn-ea"/>
              <a:cs typeface="AL-Mohanad Bold" pitchFamily="2" charset="-78"/>
            </a:rPr>
            <a:t> </a:t>
          </a:r>
          <a:r>
            <a:rPr lang="ar-SA" sz="3100" b="0" kern="1200" dirty="0" smtClean="0">
              <a:latin typeface="Calibri"/>
              <a:ea typeface="+mn-ea"/>
              <a:cs typeface="AL-Mohanad Bold" pitchFamily="2" charset="-78"/>
            </a:rPr>
            <a:t>(البطاقة الجامعية)</a:t>
          </a:r>
          <a:endParaRPr lang="en-US" sz="3100" b="0" kern="1200" dirty="0">
            <a:latin typeface="Arial"/>
            <a:ea typeface="+mn-ea"/>
            <a:cs typeface="AL-Mohanad Bold" pitchFamily="2" charset="-78"/>
          </a:endParaRPr>
        </a:p>
      </dsp:txBody>
      <dsp:txXfrm>
        <a:off x="1973646" y="2471557"/>
        <a:ext cx="5534855" cy="1375470"/>
      </dsp:txXfrm>
    </dsp:sp>
    <dsp:sp modelId="{284FD5EF-47D7-48E7-94B1-8D942A8C31F7}">
      <dsp:nvSpPr>
        <dsp:cNvPr id="0" name=""/>
        <dsp:cNvSpPr/>
      </dsp:nvSpPr>
      <dsp:spPr>
        <a:xfrm>
          <a:off x="323160" y="903097"/>
          <a:ext cx="2635093" cy="2635489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16B4C7-5D3D-462E-A1B9-471D526CF9AA}">
      <dsp:nvSpPr>
        <dsp:cNvPr id="0" name=""/>
        <dsp:cNvSpPr/>
      </dsp:nvSpPr>
      <dsp:spPr>
        <a:xfrm>
          <a:off x="1899236" y="2397147"/>
          <a:ext cx="5683675" cy="152429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3045" tIns="118110" rIns="118110" bIns="118110" numCol="1" spcCol="1270" anchor="ctr" anchorCtr="0">
          <a:noAutofit/>
        </a:bodyPr>
        <a:lstStyle/>
        <a:p>
          <a:pPr lvl="0" algn="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100" b="0" kern="1200" dirty="0" smtClean="0">
              <a:latin typeface="Calibri"/>
              <a:ea typeface="+mn-ea"/>
              <a:cs typeface="AL-Mohanad Bold" pitchFamily="2" charset="-78"/>
            </a:rPr>
            <a:t>إحضار الأدوات اللازمة للاختبار كأقلام الرصاص</a:t>
          </a:r>
          <a:endParaRPr lang="en-US" sz="3100" b="0" kern="1200" dirty="0">
            <a:latin typeface="Arial"/>
            <a:ea typeface="+mn-ea"/>
            <a:cs typeface="AL-Mohanad Bold" pitchFamily="2" charset="-78"/>
          </a:endParaRPr>
        </a:p>
      </dsp:txBody>
      <dsp:txXfrm>
        <a:off x="1973646" y="2471557"/>
        <a:ext cx="5534855" cy="1375470"/>
      </dsp:txXfrm>
    </dsp:sp>
    <dsp:sp modelId="{284FD5EF-47D7-48E7-94B1-8D942A8C31F7}">
      <dsp:nvSpPr>
        <dsp:cNvPr id="0" name=""/>
        <dsp:cNvSpPr/>
      </dsp:nvSpPr>
      <dsp:spPr>
        <a:xfrm>
          <a:off x="323160" y="903097"/>
          <a:ext cx="2635093" cy="263548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16B4C7-5D3D-462E-A1B9-471D526CF9AA}">
      <dsp:nvSpPr>
        <dsp:cNvPr id="0" name=""/>
        <dsp:cNvSpPr/>
      </dsp:nvSpPr>
      <dsp:spPr>
        <a:xfrm>
          <a:off x="1899236" y="2397147"/>
          <a:ext cx="5683675" cy="152429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3045" tIns="102870" rIns="102870" bIns="102870" numCol="1" spcCol="1270" anchor="ctr" anchorCtr="0">
          <a:noAutofit/>
        </a:bodyPr>
        <a:lstStyle/>
        <a:p>
          <a:pPr lvl="0" algn="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700" b="0" kern="1200" dirty="0" smtClean="0">
              <a:latin typeface="Calibri"/>
              <a:ea typeface="+mn-ea"/>
              <a:cs typeface="AL-Mohanad Bold" pitchFamily="2" charset="-78"/>
            </a:rPr>
            <a:t>إغلاق الجوال وعدم استخدامه مطلقاً داخل قاعة الاختبار، ويوضع الجوال في جيب الطالب</a:t>
          </a:r>
          <a:endParaRPr lang="en-US" sz="2700" b="0" kern="1200" dirty="0">
            <a:latin typeface="Arial"/>
            <a:ea typeface="+mn-ea"/>
            <a:cs typeface="AL-Mohanad Bold" pitchFamily="2" charset="-78"/>
          </a:endParaRPr>
        </a:p>
      </dsp:txBody>
      <dsp:txXfrm>
        <a:off x="1973646" y="2471557"/>
        <a:ext cx="5534855" cy="1375470"/>
      </dsp:txXfrm>
    </dsp:sp>
    <dsp:sp modelId="{284FD5EF-47D7-48E7-94B1-8D942A8C31F7}">
      <dsp:nvSpPr>
        <dsp:cNvPr id="0" name=""/>
        <dsp:cNvSpPr/>
      </dsp:nvSpPr>
      <dsp:spPr>
        <a:xfrm>
          <a:off x="216017" y="720089"/>
          <a:ext cx="2635093" cy="2635489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16B4C7-5D3D-462E-A1B9-471D526CF9AA}">
      <dsp:nvSpPr>
        <dsp:cNvPr id="0" name=""/>
        <dsp:cNvSpPr/>
      </dsp:nvSpPr>
      <dsp:spPr>
        <a:xfrm>
          <a:off x="1899236" y="2397147"/>
          <a:ext cx="5683675" cy="152429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3045" tIns="118110" rIns="118110" bIns="118110" numCol="1" spcCol="1270" anchor="ctr" anchorCtr="0">
          <a:noAutofit/>
        </a:bodyPr>
        <a:lstStyle/>
        <a:p>
          <a:pPr lvl="0" algn="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100" b="0" kern="1200" dirty="0" smtClean="0">
              <a:latin typeface="Calibri"/>
              <a:ea typeface="+mn-ea"/>
              <a:cs typeface="AL-Mohanad Bold" pitchFamily="2" charset="-78"/>
            </a:rPr>
            <a:t>الانضباط داخل القاعة بما يضمن حسن سير الاختبارات</a:t>
          </a:r>
          <a:endParaRPr lang="en-US" sz="3100" b="0" kern="1200" dirty="0">
            <a:latin typeface="Arial"/>
            <a:ea typeface="+mn-ea"/>
            <a:cs typeface="AL-Mohanad Bold" pitchFamily="2" charset="-78"/>
          </a:endParaRPr>
        </a:p>
      </dsp:txBody>
      <dsp:txXfrm>
        <a:off x="1973646" y="2471557"/>
        <a:ext cx="5534855" cy="1375470"/>
      </dsp:txXfrm>
    </dsp:sp>
    <dsp:sp modelId="{284FD5EF-47D7-48E7-94B1-8D942A8C31F7}">
      <dsp:nvSpPr>
        <dsp:cNvPr id="0" name=""/>
        <dsp:cNvSpPr/>
      </dsp:nvSpPr>
      <dsp:spPr>
        <a:xfrm>
          <a:off x="323160" y="903097"/>
          <a:ext cx="2635093" cy="263548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3C76BF-9F77-48E5-811F-EE5C29AD85BC}">
      <dsp:nvSpPr>
        <dsp:cNvPr id="0" name=""/>
        <dsp:cNvSpPr/>
      </dsp:nvSpPr>
      <dsp:spPr>
        <a:xfrm rot="5400000">
          <a:off x="2963934" y="118581"/>
          <a:ext cx="790541" cy="553379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kern="1200" dirty="0" smtClean="0">
              <a:cs typeface="AL-Mohanad Bold" pitchFamily="2" charset="-78"/>
            </a:rPr>
            <a:t>ثانياً</a:t>
          </a:r>
          <a:endParaRPr lang="en-US" sz="2000" kern="1200" dirty="0">
            <a:cs typeface="AL-Mohanad Bold" pitchFamily="2" charset="-78"/>
          </a:endParaRPr>
        </a:p>
      </dsp:txBody>
      <dsp:txXfrm rot="-5400000">
        <a:off x="3082516" y="276690"/>
        <a:ext cx="553379" cy="237162"/>
      </dsp:txXfrm>
    </dsp:sp>
    <dsp:sp modelId="{A02BB6F2-1995-474C-A457-EC4B4016FBAF}">
      <dsp:nvSpPr>
        <dsp:cNvPr id="0" name=""/>
        <dsp:cNvSpPr/>
      </dsp:nvSpPr>
      <dsp:spPr>
        <a:xfrm rot="16200000">
          <a:off x="1284196" y="-1284196"/>
          <a:ext cx="514122" cy="3082515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70688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kern="1200" dirty="0" smtClean="0">
              <a:cs typeface="AL-Mohanad Bold" pitchFamily="2" charset="-78"/>
            </a:rPr>
            <a:t>تعليمات خاصة بالتظليل</a:t>
          </a:r>
          <a:endParaRPr lang="en-US" sz="2400" kern="1200" dirty="0">
            <a:cs typeface="AL-Mohanad Bold" pitchFamily="2" charset="-78"/>
          </a:endParaRPr>
        </a:p>
      </dsp:txBody>
      <dsp:txXfrm rot="5400000">
        <a:off x="25097" y="25097"/>
        <a:ext cx="3057418" cy="46392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2B027B-38DB-46C6-9B8E-1D32A0BB6686}">
      <dsp:nvSpPr>
        <dsp:cNvPr id="0" name=""/>
        <dsp:cNvSpPr/>
      </dsp:nvSpPr>
      <dsp:spPr>
        <a:xfrm>
          <a:off x="0" y="219824"/>
          <a:ext cx="9144000" cy="716282"/>
        </a:xfrm>
        <a:prstGeom prst="rect">
          <a:avLst/>
        </a:prstGeom>
        <a:solidFill>
          <a:srgbClr val="4F81BD">
            <a:alpha val="4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AL-Mohanad Bold" pitchFamily="2" charset="-78"/>
            </a:rPr>
            <a:t>يجب كتابة وتظليل جميع البيانات </a:t>
          </a:r>
          <a:r>
            <a:rPr lang="en-US" sz="28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AL-Mohanad Bold" pitchFamily="2" charset="-78"/>
            </a:rPr>
            <a:t>)</a:t>
          </a:r>
          <a:r>
            <a:rPr lang="ar-SA" sz="28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AL-Mohanad Bold" pitchFamily="2" charset="-78"/>
            </a:rPr>
            <a:t>الاسم، الرقم الجامعي، الشعبة، النموذج)</a:t>
          </a:r>
          <a:endParaRPr lang="en-US" sz="2800" b="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/>
            <a:ea typeface="+mn-ea"/>
            <a:cs typeface="AL-Mohanad Bold" pitchFamily="2" charset="-78"/>
          </a:endParaRPr>
        </a:p>
      </dsp:txBody>
      <dsp:txXfrm>
        <a:off x="0" y="219824"/>
        <a:ext cx="9144000" cy="716282"/>
      </dsp:txXfrm>
    </dsp:sp>
    <dsp:sp modelId="{51E94F38-45E7-47FA-969D-1544F8BB8891}">
      <dsp:nvSpPr>
        <dsp:cNvPr id="0" name=""/>
        <dsp:cNvSpPr/>
      </dsp:nvSpPr>
      <dsp:spPr>
        <a:xfrm>
          <a:off x="6104671" y="936090"/>
          <a:ext cx="3024378" cy="3191497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948368C-4688-4D3B-8D03-752D36BD4CCD}">
      <dsp:nvSpPr>
        <dsp:cNvPr id="0" name=""/>
        <dsp:cNvSpPr/>
      </dsp:nvSpPr>
      <dsp:spPr>
        <a:xfrm>
          <a:off x="0" y="4057781"/>
          <a:ext cx="9144000" cy="317555"/>
        </a:xfrm>
        <a:prstGeom prst="rect">
          <a:avLst/>
        </a:prstGeom>
        <a:solidFill>
          <a:srgbClr val="5B9BD5">
            <a:shade val="8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3C76BF-9F77-48E5-811F-EE5C29AD85BC}">
      <dsp:nvSpPr>
        <dsp:cNvPr id="0" name=""/>
        <dsp:cNvSpPr/>
      </dsp:nvSpPr>
      <dsp:spPr>
        <a:xfrm rot="5400000">
          <a:off x="3097029" y="107801"/>
          <a:ext cx="718674" cy="503071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kern="1200" dirty="0" smtClean="0">
              <a:cs typeface="AL-Mohanad Bold" pitchFamily="2" charset="-78"/>
            </a:rPr>
            <a:t>ثانياً</a:t>
          </a:r>
          <a:endParaRPr lang="en-US" sz="2000" kern="1200" dirty="0">
            <a:cs typeface="AL-Mohanad Bold" pitchFamily="2" charset="-78"/>
          </a:endParaRPr>
        </a:p>
      </dsp:txBody>
      <dsp:txXfrm rot="-5400000">
        <a:off x="3204831" y="251536"/>
        <a:ext cx="503071" cy="215603"/>
      </dsp:txXfrm>
    </dsp:sp>
    <dsp:sp modelId="{A02BB6F2-1995-474C-A457-EC4B4016FBAF}">
      <dsp:nvSpPr>
        <dsp:cNvPr id="0" name=""/>
        <dsp:cNvSpPr/>
      </dsp:nvSpPr>
      <dsp:spPr>
        <a:xfrm rot="16200000">
          <a:off x="1368723" y="-1368723"/>
          <a:ext cx="467383" cy="3204831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70688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kern="1200" dirty="0" smtClean="0">
              <a:cs typeface="AL-Mohanad Bold" pitchFamily="2" charset="-78"/>
            </a:rPr>
            <a:t>تعليمات خاصة بالتظليل</a:t>
          </a:r>
          <a:endParaRPr lang="en-US" sz="2400" kern="1200" dirty="0">
            <a:cs typeface="AL-Mohanad Bold" pitchFamily="2" charset="-78"/>
          </a:endParaRPr>
        </a:p>
      </dsp:txBody>
      <dsp:txXfrm rot="5400000">
        <a:off x="22815" y="22817"/>
        <a:ext cx="3182015" cy="4217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1B4747C-75AD-40A5-8F5A-CA2056BA1121}" type="datetimeFigureOut">
              <a:rPr lang="ar-SA" smtClean="0"/>
              <a:t>30/12/1436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82AD467-DBC8-40BB-9B7C-C789DCDAA55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895867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ar-SA"/>
          </a:p>
        </p:txBody>
      </p:sp>
      <p:sp>
        <p:nvSpPr>
          <p:cNvPr id="63491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ar-SA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349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dirty="0" smtClean="0"/>
          </a:p>
        </p:txBody>
      </p:sp>
      <p:sp>
        <p:nvSpPr>
          <p:cNvPr id="63495" name="Text Box 6"/>
          <p:cNvSpPr txBox="1">
            <a:spLocks noChangeArrowheads="1"/>
          </p:cNvSpPr>
          <p:nvPr/>
        </p:nvSpPr>
        <p:spPr bwMode="auto">
          <a:xfrm>
            <a:off x="0" y="8683625"/>
            <a:ext cx="297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ar-SA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fld id="{2ACB44A8-74FE-47C8-B539-A2D6F2486E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8049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2ACB44A8-74FE-47C8-B539-A2D6F2486EE1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085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EC951-E5DD-4FE7-8717-4D8CF1F181D7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597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3F5360-2846-4BB1-9E80-0ADDB97190F0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46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057900" y="98425"/>
            <a:ext cx="1865313" cy="602615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8425"/>
            <a:ext cx="5448300" cy="602615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CC7747-9016-45CE-B457-B190F8C0C3DD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66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73972-5B83-4521-82BF-D65A19449847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5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6EC2D6-246B-487D-B9AB-77A3D003EB96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18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464FC-A598-414C-A4A2-82C3FDD037F5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17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6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265613" y="1600200"/>
            <a:ext cx="3657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D0FD6-64E2-47E5-AB84-A3E39560C399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82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DAB3F-AE7E-42A3-AAB5-656F769A13A1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61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CE991E-862F-458D-AFD0-411E53C9A609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515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34A0C-85D9-4D71-9E13-BDF3093DA479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477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5BDA-F129-4B1E-AE5B-01353EC9AAA2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739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317D5-413C-44B1-ADDB-14332B371307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01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dirty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F083E-01BF-4A86-9124-709AC40C5A35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07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2157E-DED1-40C6-904A-10C87B5D916C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93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057900" y="98425"/>
            <a:ext cx="1865313" cy="602615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8425"/>
            <a:ext cx="5448300" cy="602615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4F9F2-C70F-40D9-8FCF-C16344844ABF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01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CEC7A-230F-46AE-95E8-E2D7F7D72DEC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37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BD960D-2885-4A08-A351-88D5BA1781EE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15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1557B-FED7-4B6A-8070-4F8B87099005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32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6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265613" y="1600200"/>
            <a:ext cx="3657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B81CB1-8E8D-424F-92A8-CBE186BE5FDD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83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7B372-9B2C-4D8E-9023-DF6081D17B7E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69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AE6FD-B649-426E-9D93-9ECE7E03706E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95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7563C-1BC2-4A59-BF7A-FE160FC305DF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90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D3BA4-6A39-4835-9810-B573B8E32345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78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0DDBFC-3F10-4401-8328-0AC489E0E407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5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dirty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0962E-A7B7-47F6-AD7C-F91E11CAC1FA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15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FB639-B682-4337-BBEC-8F10C8438D14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53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057900" y="98425"/>
            <a:ext cx="1865313" cy="602615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8425"/>
            <a:ext cx="5448300" cy="602615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03675-9250-4AEE-9B40-B7F8E6FB9E98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17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6B2BD-3AD6-4925-A4F5-93516EBA63AB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80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301BB-92BF-4AA1-8FF8-E337359283B2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66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28F39-C5DA-4920-B348-34EC0C26B104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09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6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265613" y="1600200"/>
            <a:ext cx="3657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D8F5B-C67D-4132-9BED-CEDD8C75B292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71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7DAAD-FA55-4362-890A-BCD7C4A5AFE8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46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2D525-DAB4-4AB6-996A-D43E483BFFC7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40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6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265613" y="1600200"/>
            <a:ext cx="3657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9CA54D-DA88-44F7-86AB-B3BC19B39E99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86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CF7BB-AAD2-4B63-8EEF-0077B56F2D6A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85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536E94-696B-4498-A4E3-6E4FEA4FD414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40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dirty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5E80D-73C9-4267-9BD0-17ED3189F938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99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1967B-C8D1-46E0-BB47-07909080BF35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53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057900" y="98425"/>
            <a:ext cx="1865313" cy="602615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8425"/>
            <a:ext cx="5448300" cy="602615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F9410-CF59-49CC-8C61-6CC3515654D6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73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275856" y="422858"/>
            <a:ext cx="33528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C925AF-FEE0-4C04-B072-D86A1F753A92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3" b="85699"/>
          <a:stretch/>
        </p:blipFill>
        <p:spPr>
          <a:xfrm>
            <a:off x="0" y="6021288"/>
            <a:ext cx="9144000" cy="83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84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ontent Placeholder 26"/>
          <p:cNvSpPr>
            <a:spLocks noGrp="1"/>
          </p:cNvSpPr>
          <p:nvPr>
            <p:ph idx="1"/>
          </p:nvPr>
        </p:nvSpPr>
        <p:spPr>
          <a:xfrm>
            <a:off x="-828600" y="514560"/>
            <a:ext cx="8686800" cy="45259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C7BE6E-B00E-4516-85F4-2961B7255BA8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3" b="85699"/>
          <a:stretch/>
        </p:blipFill>
        <p:spPr>
          <a:xfrm>
            <a:off x="0" y="6021288"/>
            <a:ext cx="9144000" cy="836712"/>
          </a:xfrm>
          <a:prstGeom prst="rect">
            <a:avLst/>
          </a:prstGeom>
        </p:spPr>
      </p:pic>
      <p:sp>
        <p:nvSpPr>
          <p:cNvPr id="3" name="Round Same Side Corner Rectangle 2"/>
          <p:cNvSpPr/>
          <p:nvPr userDrawn="1"/>
        </p:nvSpPr>
        <p:spPr>
          <a:xfrm>
            <a:off x="4716016" y="6069020"/>
            <a:ext cx="4824536" cy="692696"/>
          </a:xfrm>
          <a:prstGeom prst="round2Same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800" dirty="0" smtClean="0">
                <a:solidFill>
                  <a:schemeClr val="bg2">
                    <a:lumMod val="75000"/>
                  </a:schemeClr>
                </a:solidFill>
                <a:cs typeface="AL-Mohanad Bold" pitchFamily="2" charset="-78"/>
              </a:rPr>
              <a:t>لجنة اختبارات قسم</a:t>
            </a:r>
            <a:r>
              <a:rPr lang="ar-SA" sz="1800" baseline="0" dirty="0" smtClean="0">
                <a:solidFill>
                  <a:schemeClr val="bg2">
                    <a:lumMod val="75000"/>
                  </a:schemeClr>
                </a:solidFill>
                <a:cs typeface="AL-Mohanad Bold" pitchFamily="2" charset="-78"/>
              </a:rPr>
              <a:t> مهارات تطوير الذات</a:t>
            </a:r>
            <a:endParaRPr lang="en-US" sz="1800" dirty="0">
              <a:solidFill>
                <a:schemeClr val="bg2">
                  <a:lumMod val="75000"/>
                </a:schemeClr>
              </a:solidFill>
              <a:cs typeface="AL-Mohanad 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424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ABFCD-1AC4-41D3-9AAB-9A6BAA3317CB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23836" y="2286000"/>
            <a:ext cx="390178" cy="224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4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22C6D-2BEE-4184-9C46-B4EA661714AA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058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0F2C6-B6A2-4939-84C6-ABF2025C76CE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03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CDE03-D5A1-470B-99C4-EBD41A2460B3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49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55687-1384-4EC0-A9E4-CC8A1DE79894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04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A3544-97AA-453B-8BDF-71738E6BB37E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90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DE862-18D7-4CB6-9E4F-432CC92C9924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43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70405-5A36-4355-A8D2-632CEADF3331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03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9FD6F-AB86-47C0-9A9F-F2349D624660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84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5A3C3-4CE0-4592-8A00-2462E48AA91C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7" name="صورة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32"/>
            <a:ext cx="2309641" cy="88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1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DA377-0052-4357-9DB4-078BE3B8C833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85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087C25-B7AF-435D-958A-B3B128FC9447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7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AEC0A-7C3F-44B5-A73C-5F292F0BA9F8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78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dirty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712E8-0D36-43BD-9130-42A9DDCC0D8F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3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"/>
          <p:cNvSpPr>
            <a:spLocks noChangeArrowheads="1"/>
          </p:cNvSpPr>
          <p:nvPr/>
        </p:nvSpPr>
        <p:spPr bwMode="auto">
          <a:xfrm>
            <a:off x="0" y="4751388"/>
            <a:ext cx="9144000" cy="2112962"/>
          </a:xfrm>
          <a:custGeom>
            <a:avLst/>
            <a:gdLst>
              <a:gd name="T0" fmla="*/ 0 w 5760"/>
              <a:gd name="T1" fmla="*/ 2147483647 h 1331"/>
              <a:gd name="T2" fmla="*/ 0 w 5760"/>
              <a:gd name="T3" fmla="*/ 2147483647 h 1331"/>
              <a:gd name="T4" fmla="*/ 2147483647 w 5760"/>
              <a:gd name="T5" fmla="*/ 2147483647 h 1331"/>
              <a:gd name="T6" fmla="*/ 2147483647 w 5760"/>
              <a:gd name="T7" fmla="*/ 0 h 1331"/>
              <a:gd name="T8" fmla="*/ 0 w 5760"/>
              <a:gd name="T9" fmla="*/ 2147483647 h 1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331"/>
              <a:gd name="T17" fmla="*/ 5760 w 5760"/>
              <a:gd name="T18" fmla="*/ 1331 h 1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rgbClr val="7C7C7C">
              <a:alpha val="45097"/>
            </a:srgbClr>
          </a:solidFill>
          <a:ln>
            <a:noFill/>
          </a:ln>
          <a:effectLst>
            <a:outerShdw dist="44280" dir="16200000" algn="ctr" rotWithShape="0">
              <a:srgbClr val="000000">
                <a:alpha val="35036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27" name="AutoShape 2"/>
          <p:cNvSpPr>
            <a:spLocks noChangeArrowheads="1"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T0" fmla="*/ 2147483647 w 1914"/>
              <a:gd name="T1" fmla="*/ 2147483647 h 4329"/>
              <a:gd name="T2" fmla="*/ 2147483647 w 1914"/>
              <a:gd name="T3" fmla="*/ 2147483647 h 4329"/>
              <a:gd name="T4" fmla="*/ 2147483647 w 1914"/>
              <a:gd name="T5" fmla="*/ 2147483647 h 4329"/>
              <a:gd name="T6" fmla="*/ 0 w 1914"/>
              <a:gd name="T7" fmla="*/ 0 h 4329"/>
              <a:gd name="T8" fmla="*/ 2147483647 w 1914"/>
              <a:gd name="T9" fmla="*/ 2147483647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95959">
              <a:alpha val="39999"/>
            </a:srgbClr>
          </a:solidFill>
          <a:ln>
            <a:noFill/>
          </a:ln>
          <a:effectLst>
            <a:outerShdw dist="50760" dir="10800000" algn="ctr" rotWithShape="0">
              <a:srgbClr val="000000">
                <a:alpha val="4502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8425"/>
            <a:ext cx="7466013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46800" rIns="4572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7466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4198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0" numCol="1" anchor="b" anchorCtr="0" compatLnSpc="1">
            <a:prstTxWarp prst="textNoShape">
              <a:avLst/>
            </a:prstTxWarp>
          </a:bodyPr>
          <a:lstStyle>
            <a:lvl1pPr algn="l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</a:tabLst>
              <a:defRPr sz="1000">
                <a:solidFill>
                  <a:srgbClr val="AFADA5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1" name="Text Box 6"/>
          <p:cNvSpPr txBox="1">
            <a:spLocks noChangeArrowheads="1"/>
          </p:cNvSpPr>
          <p:nvPr/>
        </p:nvSpPr>
        <p:spPr bwMode="auto">
          <a:xfrm>
            <a:off x="3124200" y="6373813"/>
            <a:ext cx="28956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ar-SA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8153400" y="6419850"/>
            <a:ext cx="7604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</a:tabLst>
              <a:defRPr sz="1000">
                <a:solidFill>
                  <a:srgbClr val="AFADA5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4C4163C-6BBF-4D68-9A49-1949D7BC644B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6" r:id="rId1"/>
    <p:sldLayoutId id="2147484197" r:id="rId2"/>
    <p:sldLayoutId id="2147484198" r:id="rId3"/>
    <p:sldLayoutId id="2147484199" r:id="rId4"/>
    <p:sldLayoutId id="2147484200" r:id="rId5"/>
    <p:sldLayoutId id="2147484201" r:id="rId6"/>
    <p:sldLayoutId id="2147484202" r:id="rId7"/>
    <p:sldLayoutId id="2147484203" r:id="rId8"/>
    <p:sldLayoutId id="2147484204" r:id="rId9"/>
    <p:sldLayoutId id="2147484205" r:id="rId10"/>
    <p:sldLayoutId id="2147484206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2pPr>
      <a:lvl3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3pPr>
      <a:lvl4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4pPr>
      <a:lvl5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5pPr>
      <a:lvl6pPr marL="25146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6pPr>
      <a:lvl7pPr marL="29718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7pPr>
      <a:lvl8pPr marL="34290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8pPr>
      <a:lvl9pPr marL="38862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9pPr>
    </p:titleStyle>
    <p:bodyStyle>
      <a:lvl1pPr marL="342900" indent="-342900" algn="r" defTabSz="449263" rtl="1" eaLnBrk="0" fontAlgn="base" hangingPunct="0">
        <a:spcBef>
          <a:spcPts val="7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0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r" defTabSz="449263" rtl="1" eaLnBrk="0" fontAlgn="base" hangingPunct="0">
        <a:spcBef>
          <a:spcPts val="6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600">
          <a:solidFill>
            <a:srgbClr val="FFFFFF"/>
          </a:solidFill>
          <a:latin typeface="+mn-lt"/>
          <a:cs typeface="+mn-cs"/>
        </a:defRPr>
      </a:lvl2pPr>
      <a:lvl3pPr marL="1143000" indent="-228600" algn="r" defTabSz="449263" rtl="1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FFFFFF"/>
          </a:solidFill>
          <a:latin typeface="+mn-lt"/>
          <a:cs typeface="+mn-cs"/>
        </a:defRPr>
      </a:lvl3pPr>
      <a:lvl4pPr marL="16002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FFFFFF"/>
          </a:solidFill>
          <a:latin typeface="+mn-lt"/>
          <a:cs typeface="+mn-cs"/>
        </a:defRPr>
      </a:lvl4pPr>
      <a:lvl5pPr marL="20574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FFFFFF"/>
          </a:solidFill>
          <a:latin typeface="+mn-lt"/>
          <a:cs typeface="+mn-cs"/>
        </a:defRPr>
      </a:lvl5pPr>
      <a:lvl6pPr marL="25146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6pPr>
      <a:lvl7pPr marL="29718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7pPr>
      <a:lvl8pPr marL="34290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8pPr>
      <a:lvl9pPr marL="38862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8425"/>
            <a:ext cx="7466013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46800" rIns="4572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7466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4198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0" numCol="1" anchor="b" anchorCtr="0" compatLnSpc="1">
            <a:prstTxWarp prst="textNoShape">
              <a:avLst/>
            </a:prstTxWarp>
          </a:bodyPr>
          <a:lstStyle>
            <a:lvl1pPr algn="l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</a:tabLst>
              <a:defRPr sz="1000">
                <a:solidFill>
                  <a:srgbClr val="AFADA5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3124200" y="6373813"/>
            <a:ext cx="28956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ar-SA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153400" y="6419850"/>
            <a:ext cx="7604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</a:tabLst>
              <a:defRPr sz="1000">
                <a:solidFill>
                  <a:srgbClr val="AFADA5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C29FF1D7-FA6E-4296-BD7C-DFCFF1F06165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7" r:id="rId1"/>
    <p:sldLayoutId id="2147484208" r:id="rId2"/>
    <p:sldLayoutId id="2147484209" r:id="rId3"/>
    <p:sldLayoutId id="2147484210" r:id="rId4"/>
    <p:sldLayoutId id="2147484211" r:id="rId5"/>
    <p:sldLayoutId id="2147484212" r:id="rId6"/>
    <p:sldLayoutId id="2147484213" r:id="rId7"/>
    <p:sldLayoutId id="2147484214" r:id="rId8"/>
    <p:sldLayoutId id="2147484215" r:id="rId9"/>
    <p:sldLayoutId id="2147484216" r:id="rId10"/>
    <p:sldLayoutId id="2147484217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2pPr>
      <a:lvl3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3pPr>
      <a:lvl4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4pPr>
      <a:lvl5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5pPr>
      <a:lvl6pPr marL="25146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6pPr>
      <a:lvl7pPr marL="29718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7pPr>
      <a:lvl8pPr marL="34290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8pPr>
      <a:lvl9pPr marL="38862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9pPr>
    </p:titleStyle>
    <p:bodyStyle>
      <a:lvl1pPr marL="342900" indent="-342900" algn="r" defTabSz="449263" rtl="1" eaLnBrk="0" fontAlgn="base" hangingPunct="0">
        <a:spcBef>
          <a:spcPts val="7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0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r" defTabSz="449263" rtl="1" eaLnBrk="0" fontAlgn="base" hangingPunct="0">
        <a:spcBef>
          <a:spcPts val="6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600">
          <a:solidFill>
            <a:srgbClr val="FFFFFF"/>
          </a:solidFill>
          <a:latin typeface="+mn-lt"/>
          <a:cs typeface="+mn-cs"/>
        </a:defRPr>
      </a:lvl2pPr>
      <a:lvl3pPr marL="1143000" indent="-228600" algn="r" defTabSz="449263" rtl="1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FFFFFF"/>
          </a:solidFill>
          <a:latin typeface="+mn-lt"/>
          <a:cs typeface="+mn-cs"/>
        </a:defRPr>
      </a:lvl3pPr>
      <a:lvl4pPr marL="16002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FFFFFF"/>
          </a:solidFill>
          <a:latin typeface="+mn-lt"/>
          <a:cs typeface="+mn-cs"/>
        </a:defRPr>
      </a:lvl4pPr>
      <a:lvl5pPr marL="20574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FFFFFF"/>
          </a:solidFill>
          <a:latin typeface="+mn-lt"/>
          <a:cs typeface="+mn-cs"/>
        </a:defRPr>
      </a:lvl5pPr>
      <a:lvl6pPr marL="25146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6pPr>
      <a:lvl7pPr marL="29718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7pPr>
      <a:lvl8pPr marL="34290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8pPr>
      <a:lvl9pPr marL="38862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1"/>
          <p:cNvSpPr>
            <a:spLocks noChangeArrowheads="1"/>
          </p:cNvSpPr>
          <p:nvPr/>
        </p:nvSpPr>
        <p:spPr bwMode="auto">
          <a:xfrm>
            <a:off x="0" y="4751388"/>
            <a:ext cx="9144000" cy="2112962"/>
          </a:xfrm>
          <a:custGeom>
            <a:avLst/>
            <a:gdLst>
              <a:gd name="T0" fmla="*/ 0 w 5760"/>
              <a:gd name="T1" fmla="*/ 2147483647 h 1331"/>
              <a:gd name="T2" fmla="*/ 0 w 5760"/>
              <a:gd name="T3" fmla="*/ 2147483647 h 1331"/>
              <a:gd name="T4" fmla="*/ 2147483647 w 5760"/>
              <a:gd name="T5" fmla="*/ 2147483647 h 1331"/>
              <a:gd name="T6" fmla="*/ 2147483647 w 5760"/>
              <a:gd name="T7" fmla="*/ 0 h 1331"/>
              <a:gd name="T8" fmla="*/ 0 w 5760"/>
              <a:gd name="T9" fmla="*/ 2147483647 h 1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331"/>
              <a:gd name="T17" fmla="*/ 5760 w 5760"/>
              <a:gd name="T18" fmla="*/ 1331 h 1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rgbClr val="7C7C7C">
              <a:alpha val="45097"/>
            </a:srgbClr>
          </a:solidFill>
          <a:ln>
            <a:noFill/>
          </a:ln>
          <a:effectLst>
            <a:outerShdw dist="44280" dir="16200000" algn="ctr" rotWithShape="0">
              <a:srgbClr val="000000">
                <a:alpha val="35036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75" name="AutoShape 2"/>
          <p:cNvSpPr>
            <a:spLocks noChangeArrowheads="1"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T0" fmla="*/ 2147483647 w 1914"/>
              <a:gd name="T1" fmla="*/ 2147483647 h 4329"/>
              <a:gd name="T2" fmla="*/ 2147483647 w 1914"/>
              <a:gd name="T3" fmla="*/ 2147483647 h 4329"/>
              <a:gd name="T4" fmla="*/ 2147483647 w 1914"/>
              <a:gd name="T5" fmla="*/ 2147483647 h 4329"/>
              <a:gd name="T6" fmla="*/ 0 w 1914"/>
              <a:gd name="T7" fmla="*/ 0 h 4329"/>
              <a:gd name="T8" fmla="*/ 2147483647 w 1914"/>
              <a:gd name="T9" fmla="*/ 2147483647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95959">
              <a:alpha val="39999"/>
            </a:srgbClr>
          </a:solidFill>
          <a:ln>
            <a:noFill/>
          </a:ln>
          <a:effectLst>
            <a:outerShdw dist="50760" dir="10800000" algn="ctr" rotWithShape="0">
              <a:srgbClr val="000000">
                <a:alpha val="4502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8425"/>
            <a:ext cx="7466013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46800" rIns="4572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307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7466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4198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0" numCol="1" anchor="b" anchorCtr="0" compatLnSpc="1">
            <a:prstTxWarp prst="textNoShape">
              <a:avLst/>
            </a:prstTxWarp>
          </a:bodyPr>
          <a:lstStyle>
            <a:lvl1pPr algn="l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</a:tabLst>
              <a:defRPr sz="1000">
                <a:solidFill>
                  <a:srgbClr val="AFADA5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3124200" y="6373813"/>
            <a:ext cx="28956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ar-SA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8156575" y="6419850"/>
            <a:ext cx="7604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</a:tabLst>
              <a:defRPr sz="1000">
                <a:solidFill>
                  <a:srgbClr val="AFADA5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5C0C118-FDD8-44B1-8776-CB9E32F6E1EF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8" r:id="rId1"/>
    <p:sldLayoutId id="2147484219" r:id="rId2"/>
    <p:sldLayoutId id="2147484220" r:id="rId3"/>
    <p:sldLayoutId id="2147484221" r:id="rId4"/>
    <p:sldLayoutId id="2147484222" r:id="rId5"/>
    <p:sldLayoutId id="2147484223" r:id="rId6"/>
    <p:sldLayoutId id="2147484224" r:id="rId7"/>
    <p:sldLayoutId id="2147484225" r:id="rId8"/>
    <p:sldLayoutId id="2147484226" r:id="rId9"/>
    <p:sldLayoutId id="2147484227" r:id="rId10"/>
    <p:sldLayoutId id="2147484228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2pPr>
      <a:lvl3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3pPr>
      <a:lvl4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4pPr>
      <a:lvl5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5pPr>
      <a:lvl6pPr marL="25146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6pPr>
      <a:lvl7pPr marL="29718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7pPr>
      <a:lvl8pPr marL="34290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8pPr>
      <a:lvl9pPr marL="38862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9pPr>
    </p:titleStyle>
    <p:bodyStyle>
      <a:lvl1pPr marL="342900" indent="-342900" algn="r" defTabSz="449263" rtl="1" eaLnBrk="0" fontAlgn="base" hangingPunct="0">
        <a:spcBef>
          <a:spcPts val="7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0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r" defTabSz="449263" rtl="1" eaLnBrk="0" fontAlgn="base" hangingPunct="0">
        <a:spcBef>
          <a:spcPts val="6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600">
          <a:solidFill>
            <a:srgbClr val="FFFFFF"/>
          </a:solidFill>
          <a:latin typeface="+mn-lt"/>
          <a:cs typeface="+mn-cs"/>
        </a:defRPr>
      </a:lvl2pPr>
      <a:lvl3pPr marL="1143000" indent="-228600" algn="r" defTabSz="449263" rtl="1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FFFFFF"/>
          </a:solidFill>
          <a:latin typeface="+mn-lt"/>
          <a:cs typeface="+mn-cs"/>
        </a:defRPr>
      </a:lvl3pPr>
      <a:lvl4pPr marL="16002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FFFFFF"/>
          </a:solidFill>
          <a:latin typeface="+mn-lt"/>
          <a:cs typeface="+mn-cs"/>
        </a:defRPr>
      </a:lvl4pPr>
      <a:lvl5pPr marL="20574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FFFFFF"/>
          </a:solidFill>
          <a:latin typeface="+mn-lt"/>
          <a:cs typeface="+mn-cs"/>
        </a:defRPr>
      </a:lvl5pPr>
      <a:lvl6pPr marL="25146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6pPr>
      <a:lvl7pPr marL="29718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7pPr>
      <a:lvl8pPr marL="34290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8pPr>
      <a:lvl9pPr marL="38862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8425"/>
            <a:ext cx="7466013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20" tIns="46800" rIns="4572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7466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4198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0" numCol="1" anchor="b" anchorCtr="0" compatLnSpc="1">
            <a:prstTxWarp prst="textNoShape">
              <a:avLst/>
            </a:prstTxWarp>
          </a:bodyPr>
          <a:lstStyle>
            <a:lvl1pPr algn="l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</a:tabLst>
              <a:defRPr sz="1000">
                <a:solidFill>
                  <a:srgbClr val="AFADA5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3124200" y="6373813"/>
            <a:ext cx="28956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ar-SA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153400" y="6419850"/>
            <a:ext cx="7604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rtl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</a:tabLst>
              <a:defRPr sz="1000">
                <a:solidFill>
                  <a:srgbClr val="AFADA5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4DB9662-7C11-4BCA-B7C9-1BA50B1C537A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9" r:id="rId1"/>
    <p:sldLayoutId id="2147484230" r:id="rId2"/>
    <p:sldLayoutId id="2147484231" r:id="rId3"/>
    <p:sldLayoutId id="2147484232" r:id="rId4"/>
    <p:sldLayoutId id="2147484233" r:id="rId5"/>
    <p:sldLayoutId id="2147484234" r:id="rId6"/>
    <p:sldLayoutId id="2147484235" r:id="rId7"/>
    <p:sldLayoutId id="2147484236" r:id="rId8"/>
    <p:sldLayoutId id="2147484237" r:id="rId9"/>
    <p:sldLayoutId id="2147484238" r:id="rId10"/>
    <p:sldLayoutId id="214748423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2pPr>
      <a:lvl3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3pPr>
      <a:lvl4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4pPr>
      <a:lvl5pPr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5pPr>
      <a:lvl6pPr marL="25146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6pPr>
      <a:lvl7pPr marL="29718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7pPr>
      <a:lvl8pPr marL="34290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8pPr>
      <a:lvl9pPr marL="3886200" indent="-228600" algn="l" defTabSz="449263" rtl="1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600">
          <a:solidFill>
            <a:srgbClr val="FFFFFF"/>
          </a:solidFill>
          <a:latin typeface="Franklin Gothic Book" pitchFamily="34" charset="0"/>
          <a:cs typeface="Tahoma" pitchFamily="34" charset="0"/>
        </a:defRPr>
      </a:lvl9pPr>
    </p:titleStyle>
    <p:bodyStyle>
      <a:lvl1pPr marL="342900" indent="-342900" algn="r" defTabSz="449263" rtl="1" eaLnBrk="0" fontAlgn="base" hangingPunct="0">
        <a:spcBef>
          <a:spcPts val="7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0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r" defTabSz="449263" rtl="1" eaLnBrk="0" fontAlgn="base" hangingPunct="0">
        <a:spcBef>
          <a:spcPts val="6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600">
          <a:solidFill>
            <a:srgbClr val="FFFFFF"/>
          </a:solidFill>
          <a:latin typeface="+mn-lt"/>
          <a:cs typeface="+mn-cs"/>
        </a:defRPr>
      </a:lvl2pPr>
      <a:lvl3pPr marL="1143000" indent="-228600" algn="r" defTabSz="449263" rtl="1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FFFFFF"/>
          </a:solidFill>
          <a:latin typeface="+mn-lt"/>
          <a:cs typeface="+mn-cs"/>
        </a:defRPr>
      </a:lvl3pPr>
      <a:lvl4pPr marL="16002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FFFFFF"/>
          </a:solidFill>
          <a:latin typeface="+mn-lt"/>
          <a:cs typeface="+mn-cs"/>
        </a:defRPr>
      </a:lvl4pPr>
      <a:lvl5pPr marL="20574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FFFFFF"/>
          </a:solidFill>
          <a:latin typeface="+mn-lt"/>
          <a:cs typeface="+mn-cs"/>
        </a:defRPr>
      </a:lvl5pPr>
      <a:lvl6pPr marL="25146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6pPr>
      <a:lvl7pPr marL="29718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7pPr>
      <a:lvl8pPr marL="34290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8pPr>
      <a:lvl9pPr marL="3886200" indent="-228600" algn="r" defTabSz="449263" rtl="1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25" name="Text Placeholder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rtl="0" eaLnBrk="1" latinLnBrk="0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 kumimoji="0" sz="1200">
                <a:solidFill>
                  <a:schemeClr val="accent1">
                    <a:shade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rtl="0" eaLnBrk="1" latinLnBrk="0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 kumimoji="0" sz="1200">
                <a:solidFill>
                  <a:schemeClr val="accent1">
                    <a:shade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rtl="0" eaLnBrk="1" latinLnBrk="0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 kumimoji="0" sz="1200">
                <a:solidFill>
                  <a:schemeClr val="accent1">
                    <a:shade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DF58750-C003-40DD-BE2C-0185385CE133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52" r:id="rId1"/>
    <p:sldLayoutId id="2147484253" r:id="rId2"/>
    <p:sldLayoutId id="2147484254" r:id="rId3"/>
    <p:sldLayoutId id="2147484240" r:id="rId4"/>
    <p:sldLayoutId id="2147484255" r:id="rId5"/>
    <p:sldLayoutId id="2147484241" r:id="rId6"/>
    <p:sldLayoutId id="2147484256" r:id="rId7"/>
    <p:sldLayoutId id="2147484257" r:id="rId8"/>
    <p:sldLayoutId id="2147484258" r:id="rId9"/>
    <p:sldLayoutId id="2147484242" r:id="rId10"/>
    <p:sldLayoutId id="21474842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hf hdr="0" ftr="0" dt="0"/>
  <p:txStyles>
    <p:titleStyle>
      <a:lvl1pPr algn="l" rtl="1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1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1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1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1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5" Type="http://schemas.openxmlformats.org/officeDocument/2006/relationships/diagramColors" Target="../diagrams/colors13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6.xml"/><Relationship Id="rId3" Type="http://schemas.openxmlformats.org/officeDocument/2006/relationships/diagramLayout" Target="../diagrams/layout15.xml"/><Relationship Id="rId7" Type="http://schemas.openxmlformats.org/officeDocument/2006/relationships/diagramData" Target="../diagrams/data16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15.xml"/><Relationship Id="rId11" Type="http://schemas.microsoft.com/office/2007/relationships/diagramDrawing" Target="../diagrams/drawing16.xml"/><Relationship Id="rId5" Type="http://schemas.openxmlformats.org/officeDocument/2006/relationships/diagramColors" Target="../diagrams/colors15.xml"/><Relationship Id="rId10" Type="http://schemas.openxmlformats.org/officeDocument/2006/relationships/diagramColors" Target="../diagrams/colors16.xml"/><Relationship Id="rId4" Type="http://schemas.openxmlformats.org/officeDocument/2006/relationships/diagramQuickStyle" Target="../diagrams/quickStyle15.xml"/><Relationship Id="rId9" Type="http://schemas.openxmlformats.org/officeDocument/2006/relationships/diagramQuickStyle" Target="../diagrams/quickStyle1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8.xml"/><Relationship Id="rId3" Type="http://schemas.openxmlformats.org/officeDocument/2006/relationships/diagramLayout" Target="../diagrams/layout17.xml"/><Relationship Id="rId7" Type="http://schemas.openxmlformats.org/officeDocument/2006/relationships/diagramData" Target="../diagrams/data18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17.xml"/><Relationship Id="rId11" Type="http://schemas.microsoft.com/office/2007/relationships/diagramDrawing" Target="../diagrams/drawing18.xml"/><Relationship Id="rId5" Type="http://schemas.openxmlformats.org/officeDocument/2006/relationships/diagramColors" Target="../diagrams/colors17.xml"/><Relationship Id="rId10" Type="http://schemas.openxmlformats.org/officeDocument/2006/relationships/diagramColors" Target="../diagrams/colors18.xml"/><Relationship Id="rId4" Type="http://schemas.openxmlformats.org/officeDocument/2006/relationships/diagramQuickStyle" Target="../diagrams/quickStyle17.xml"/><Relationship Id="rId9" Type="http://schemas.openxmlformats.org/officeDocument/2006/relationships/diagramQuickStyle" Target="../diagrams/quickStyle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3" Type="http://schemas.openxmlformats.org/officeDocument/2006/relationships/diagramLayout" Target="../diagrams/layout19.xml"/><Relationship Id="rId7" Type="http://schemas.openxmlformats.org/officeDocument/2006/relationships/diagramData" Target="../diagrams/data20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19.xml"/><Relationship Id="rId11" Type="http://schemas.microsoft.com/office/2007/relationships/diagramDrawing" Target="../diagrams/drawing20.xml"/><Relationship Id="rId5" Type="http://schemas.openxmlformats.org/officeDocument/2006/relationships/diagramColors" Target="../diagrams/colors19.xml"/><Relationship Id="rId10" Type="http://schemas.openxmlformats.org/officeDocument/2006/relationships/diagramColors" Target="../diagrams/colors20.xml"/><Relationship Id="rId4" Type="http://schemas.openxmlformats.org/officeDocument/2006/relationships/diagramQuickStyle" Target="../diagrams/quickStyle19.xml"/><Relationship Id="rId9" Type="http://schemas.openxmlformats.org/officeDocument/2006/relationships/diagramQuickStyle" Target="../diagrams/quickStyle2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2.xml"/><Relationship Id="rId3" Type="http://schemas.openxmlformats.org/officeDocument/2006/relationships/diagramLayout" Target="../diagrams/layout21.xml"/><Relationship Id="rId7" Type="http://schemas.openxmlformats.org/officeDocument/2006/relationships/diagramData" Target="../diagrams/data22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21.xml"/><Relationship Id="rId11" Type="http://schemas.microsoft.com/office/2007/relationships/diagramDrawing" Target="../diagrams/drawing22.xml"/><Relationship Id="rId5" Type="http://schemas.openxmlformats.org/officeDocument/2006/relationships/diagramColors" Target="../diagrams/colors21.xml"/><Relationship Id="rId10" Type="http://schemas.openxmlformats.org/officeDocument/2006/relationships/diagramColors" Target="../diagrams/colors22.xml"/><Relationship Id="rId4" Type="http://schemas.openxmlformats.org/officeDocument/2006/relationships/diagramQuickStyle" Target="../diagrams/quickStyle21.xml"/><Relationship Id="rId9" Type="http://schemas.openxmlformats.org/officeDocument/2006/relationships/diagramQuickStyle" Target="../diagrams/quickStyle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7" Type="http://schemas.openxmlformats.org/officeDocument/2006/relationships/image" Target="../media/image19.png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7" Type="http://schemas.openxmlformats.org/officeDocument/2006/relationships/image" Target="../media/image20.png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7" Type="http://schemas.openxmlformats.org/officeDocument/2006/relationships/image" Target="../media/image21.png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7" Type="http://schemas.openxmlformats.org/officeDocument/2006/relationships/image" Target="../media/image22.png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7" Type="http://schemas.openxmlformats.org/officeDocument/2006/relationships/image" Target="../media/image23.png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8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8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8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8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13" Type="http://schemas.openxmlformats.org/officeDocument/2006/relationships/image" Target="../media/image13.png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12" Type="http://schemas.openxmlformats.org/officeDocument/2006/relationships/image" Target="../media/image12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C925AF-FEE0-4C04-B072-D86A1F753A92}" type="slidenum">
              <a:rPr lang="ar-SA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6" name="مستطيل 11"/>
          <p:cNvSpPr/>
          <p:nvPr/>
        </p:nvSpPr>
        <p:spPr>
          <a:xfrm>
            <a:off x="755576" y="2636912"/>
            <a:ext cx="7776864" cy="1747884"/>
          </a:xfrm>
          <a:prstGeom prst="rect">
            <a:avLst/>
          </a:prstGeo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152400" tIns="152400" rIns="152400" bIns="152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Aft>
                <a:spcPct val="35000"/>
              </a:spcAft>
            </a:pPr>
            <a:r>
              <a:rPr lang="ar-SA" sz="6000" b="1" dirty="0" smtClean="0">
                <a:ln w="11430"/>
                <a:solidFill>
                  <a:schemeClr val="bg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raditional Arabic" pitchFamily="2" charset="-78"/>
              </a:rPr>
              <a:t>تعليمات الاختبارات للطلبة</a:t>
            </a:r>
            <a:r>
              <a:rPr lang="ar-SA" sz="6000" b="1" dirty="0">
                <a:ln w="11430"/>
                <a:solidFill>
                  <a:schemeClr val="bg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raditional Arabic" pitchFamily="2" charset="-78"/>
              </a:rPr>
              <a:t/>
            </a:r>
            <a:br>
              <a:rPr lang="ar-SA" sz="6000" b="1" dirty="0">
                <a:ln w="11430"/>
                <a:solidFill>
                  <a:schemeClr val="bg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raditional Arabic" pitchFamily="2" charset="-78"/>
              </a:rPr>
            </a:br>
            <a:endParaRPr lang="ar-SA" sz="6000" b="1" dirty="0" smtClean="0">
              <a:solidFill>
                <a:schemeClr val="bg2">
                  <a:lumMod val="75000"/>
                </a:schemeClr>
              </a:solidFill>
              <a:cs typeface="AL-Mohanad Bold" pitchFamily="2" charset="-78"/>
            </a:endParaRPr>
          </a:p>
          <a:p>
            <a:pPr lvl="0" algn="ctr" defTabSz="1778000">
              <a:lnSpc>
                <a:spcPct val="90000"/>
              </a:lnSpc>
              <a:spcAft>
                <a:spcPct val="35000"/>
              </a:spcAft>
            </a:pPr>
            <a:endParaRPr lang="ar-SA" b="1" dirty="0">
              <a:solidFill>
                <a:schemeClr val="bg2">
                  <a:lumMod val="75000"/>
                </a:schemeClr>
              </a:solidFill>
              <a:cs typeface="AL-Mohanad Bold" pitchFamily="2" charset="-78"/>
            </a:endParaRPr>
          </a:p>
          <a:p>
            <a:pPr lvl="0" algn="ctr" defTabSz="1778000">
              <a:lnSpc>
                <a:spcPct val="90000"/>
              </a:lnSpc>
              <a:spcAft>
                <a:spcPct val="35000"/>
              </a:spcAft>
            </a:pPr>
            <a:r>
              <a:rPr lang="ar-SA" b="1" dirty="0" smtClean="0">
                <a:solidFill>
                  <a:schemeClr val="bg2">
                    <a:lumMod val="75000"/>
                  </a:schemeClr>
                </a:solidFill>
                <a:cs typeface="AL-Mohanad Bold" pitchFamily="2" charset="-78"/>
              </a:rPr>
              <a:t>قسم مهارات تطوير الذات</a:t>
            </a:r>
          </a:p>
          <a:p>
            <a:pPr lvl="0" algn="ctr" defTabSz="17780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A" b="1" dirty="0" smtClean="0">
                <a:solidFill>
                  <a:schemeClr val="bg2">
                    <a:lumMod val="75000"/>
                  </a:schemeClr>
                </a:solidFill>
                <a:cs typeface="AL-Mohanad Bold" pitchFamily="2" charset="-78"/>
              </a:rPr>
              <a:t>لجنة الاختبارات</a:t>
            </a:r>
          </a:p>
          <a:p>
            <a:pPr lvl="0" algn="ctr" defTabSz="17780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A" b="1" kern="1200" dirty="0" smtClean="0">
                <a:solidFill>
                  <a:schemeClr val="bg2">
                    <a:lumMod val="75000"/>
                  </a:schemeClr>
                </a:solidFill>
                <a:cs typeface="AL-Mohanad Bold" pitchFamily="2" charset="-78"/>
              </a:rPr>
              <a:t>1436-1437</a:t>
            </a:r>
            <a:endParaRPr lang="ar-SA" b="1" kern="1200" dirty="0">
              <a:solidFill>
                <a:schemeClr val="bg2">
                  <a:lumMod val="75000"/>
                </a:schemeClr>
              </a:solidFill>
              <a:cs typeface="AL-Mohanad 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606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BE6E-B00E-4516-85F4-2961B7255BA8}" type="slidenum">
              <a:rPr lang="ar-SA" smtClean="0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10</a:t>
            </a:fld>
            <a:endParaRPr lang="en-US" dirty="0">
              <a:solidFill>
                <a:srgbClr val="4F81BD">
                  <a:shade val="75000"/>
                </a:srgbClr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" y="1124744"/>
          <a:ext cx="3779912" cy="879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603303160"/>
              </p:ext>
            </p:extLst>
          </p:nvPr>
        </p:nvGraphicFramePr>
        <p:xfrm>
          <a:off x="-108520" y="1916832"/>
          <a:ext cx="8928992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57069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BE6E-B00E-4516-85F4-2961B7255BA8}" type="slidenum">
              <a:rPr lang="ar-SA" smtClean="0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11</a:t>
            </a:fld>
            <a:endParaRPr lang="en-US" dirty="0">
              <a:solidFill>
                <a:srgbClr val="4F81BD">
                  <a:shade val="75000"/>
                </a:srgbClr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" y="1124744"/>
          <a:ext cx="3779912" cy="879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430945590"/>
              </p:ext>
            </p:extLst>
          </p:nvPr>
        </p:nvGraphicFramePr>
        <p:xfrm>
          <a:off x="-108520" y="1916832"/>
          <a:ext cx="8928992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96226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BE6E-B00E-4516-85F4-2961B7255BA8}" type="slidenum">
              <a:rPr lang="ar-SA" smtClean="0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12</a:t>
            </a:fld>
            <a:endParaRPr lang="en-US" dirty="0">
              <a:solidFill>
                <a:srgbClr val="4F81BD">
                  <a:shade val="75000"/>
                </a:srgbClr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" y="1124744"/>
          <a:ext cx="3779912" cy="879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005527060"/>
              </p:ext>
            </p:extLst>
          </p:nvPr>
        </p:nvGraphicFramePr>
        <p:xfrm>
          <a:off x="-108520" y="1916832"/>
          <a:ext cx="8928992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67523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BE6E-B00E-4516-85F4-2961B7255BA8}" type="slidenum">
              <a:rPr lang="ar-SA" smtClean="0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13</a:t>
            </a:fld>
            <a:endParaRPr lang="en-US" dirty="0">
              <a:solidFill>
                <a:srgbClr val="4F81BD">
                  <a:shade val="75000"/>
                </a:srgbClr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" y="1124744"/>
          <a:ext cx="3779912" cy="879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704468600"/>
              </p:ext>
            </p:extLst>
          </p:nvPr>
        </p:nvGraphicFramePr>
        <p:xfrm>
          <a:off x="-108520" y="1916832"/>
          <a:ext cx="8928992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295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BE6E-B00E-4516-85F4-2961B7255BA8}" type="slidenum">
              <a:rPr lang="ar-SA" smtClean="0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14</a:t>
            </a:fld>
            <a:endParaRPr lang="en-US" dirty="0">
              <a:solidFill>
                <a:srgbClr val="4F81BD">
                  <a:shade val="75000"/>
                </a:srgbClr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" y="1124744"/>
          <a:ext cx="3779912" cy="879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851462548"/>
              </p:ext>
            </p:extLst>
          </p:nvPr>
        </p:nvGraphicFramePr>
        <p:xfrm>
          <a:off x="-108520" y="1916832"/>
          <a:ext cx="8928992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65582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BE6E-B00E-4516-85F4-2961B7255BA8}" type="slidenum">
              <a:rPr lang="ar-SA" smtClean="0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15</a:t>
            </a:fld>
            <a:endParaRPr lang="en-US" dirty="0">
              <a:solidFill>
                <a:srgbClr val="4F81BD">
                  <a:shade val="75000"/>
                </a:srgbClr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" y="1124744"/>
          <a:ext cx="3779912" cy="879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276872315"/>
              </p:ext>
            </p:extLst>
          </p:nvPr>
        </p:nvGraphicFramePr>
        <p:xfrm>
          <a:off x="-108520" y="1916832"/>
          <a:ext cx="8928992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288037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BE6E-B00E-4516-85F4-2961B7255BA8}" type="slidenum">
              <a:rPr lang="ar-SA" smtClean="0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16</a:t>
            </a:fld>
            <a:endParaRPr lang="en-US" dirty="0">
              <a:solidFill>
                <a:srgbClr val="4F81BD">
                  <a:shade val="75000"/>
                </a:srgbClr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" y="1124744"/>
          <a:ext cx="3779912" cy="879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2132856"/>
            <a:ext cx="8311502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77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BE6E-B00E-4516-85F4-2961B7255BA8}" type="slidenum">
              <a:rPr lang="ar-SA" smtClean="0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17</a:t>
            </a:fld>
            <a:endParaRPr lang="en-US" dirty="0">
              <a:solidFill>
                <a:srgbClr val="4F81BD">
                  <a:shade val="75000"/>
                </a:srgbClr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" y="1124744"/>
          <a:ext cx="3779912" cy="879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568" y="2060848"/>
            <a:ext cx="7715495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20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BE6E-B00E-4516-85F4-2961B7255BA8}" type="slidenum">
              <a:rPr lang="ar-SA" smtClean="0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18</a:t>
            </a:fld>
            <a:endParaRPr lang="en-US" dirty="0">
              <a:solidFill>
                <a:srgbClr val="4F81BD">
                  <a:shade val="75000"/>
                </a:srgbClr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" y="1124744"/>
          <a:ext cx="3779912" cy="879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5576" y="1988840"/>
            <a:ext cx="7371277" cy="381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50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BE6E-B00E-4516-85F4-2961B7255BA8}" type="slidenum">
              <a:rPr lang="ar-SA" smtClean="0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19</a:t>
            </a:fld>
            <a:endParaRPr lang="en-US" dirty="0">
              <a:solidFill>
                <a:srgbClr val="4F81BD">
                  <a:shade val="75000"/>
                </a:srgbClr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243248903"/>
              </p:ext>
            </p:extLst>
          </p:nvPr>
        </p:nvGraphicFramePr>
        <p:xfrm>
          <a:off x="323528" y="1901056"/>
          <a:ext cx="8352928" cy="4048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908720"/>
            <a:ext cx="3059832" cy="1094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85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BE6E-B00E-4516-85F4-2961B7255BA8}" type="slidenum">
              <a:rPr lang="ar-SA" smtClean="0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2</a:t>
            </a:fld>
            <a:endParaRPr lang="en-US" dirty="0">
              <a:solidFill>
                <a:srgbClr val="4F81BD">
                  <a:shade val="75000"/>
                </a:srgbClr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402796445"/>
              </p:ext>
            </p:extLst>
          </p:nvPr>
        </p:nvGraphicFramePr>
        <p:xfrm>
          <a:off x="323528" y="1124744"/>
          <a:ext cx="7906072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6560" y="1052736"/>
            <a:ext cx="3456384" cy="110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4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BE6E-B00E-4516-85F4-2961B7255BA8}" type="slidenum">
              <a:rPr lang="ar-SA" smtClean="0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20</a:t>
            </a:fld>
            <a:endParaRPr lang="en-US" dirty="0">
              <a:solidFill>
                <a:srgbClr val="4F81BD">
                  <a:shade val="75000"/>
                </a:srgbClr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77568653"/>
              </p:ext>
            </p:extLst>
          </p:nvPr>
        </p:nvGraphicFramePr>
        <p:xfrm>
          <a:off x="251520" y="1481634"/>
          <a:ext cx="8208912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908720"/>
            <a:ext cx="3060457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14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BE6E-B00E-4516-85F4-2961B7255BA8}" type="slidenum">
              <a:rPr lang="ar-SA" smtClean="0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3</a:t>
            </a:fld>
            <a:endParaRPr lang="en-US" dirty="0">
              <a:solidFill>
                <a:srgbClr val="4F81BD">
                  <a:shade val="75000"/>
                </a:srgbClr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966300047"/>
              </p:ext>
            </p:extLst>
          </p:nvPr>
        </p:nvGraphicFramePr>
        <p:xfrm>
          <a:off x="1403648" y="1988840"/>
          <a:ext cx="6408712" cy="3976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8520" y="1052736"/>
            <a:ext cx="3456732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2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BE6E-B00E-4516-85F4-2961B7255BA8}" type="slidenum">
              <a:rPr lang="ar-SA" smtClean="0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4</a:t>
            </a:fld>
            <a:endParaRPr lang="en-US" dirty="0">
              <a:solidFill>
                <a:srgbClr val="4F81BD">
                  <a:shade val="75000"/>
                </a:srgbClr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540956659"/>
              </p:ext>
            </p:extLst>
          </p:nvPr>
        </p:nvGraphicFramePr>
        <p:xfrm>
          <a:off x="323528" y="1124744"/>
          <a:ext cx="7906072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8645" y="1052736"/>
            <a:ext cx="3456732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8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BE6E-B00E-4516-85F4-2961B7255BA8}" type="slidenum">
              <a:rPr lang="ar-SA" smtClean="0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5</a:t>
            </a:fld>
            <a:endParaRPr lang="en-US" dirty="0">
              <a:solidFill>
                <a:srgbClr val="4F81BD">
                  <a:shade val="75000"/>
                </a:srgbClr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601830507"/>
              </p:ext>
            </p:extLst>
          </p:nvPr>
        </p:nvGraphicFramePr>
        <p:xfrm>
          <a:off x="323528" y="1124744"/>
          <a:ext cx="7906072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8520" y="1052736"/>
            <a:ext cx="3456732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64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BE6E-B00E-4516-85F4-2961B7255BA8}" type="slidenum">
              <a:rPr lang="ar-SA" smtClean="0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6</a:t>
            </a:fld>
            <a:endParaRPr lang="en-US" dirty="0">
              <a:solidFill>
                <a:srgbClr val="4F81BD">
                  <a:shade val="75000"/>
                </a:srgbClr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038246067"/>
              </p:ext>
            </p:extLst>
          </p:nvPr>
        </p:nvGraphicFramePr>
        <p:xfrm>
          <a:off x="323528" y="1124744"/>
          <a:ext cx="7906072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8520" y="1052736"/>
            <a:ext cx="3456732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96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BE6E-B00E-4516-85F4-2961B7255BA8}" type="slidenum">
              <a:rPr lang="ar-SA" smtClean="0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7</a:t>
            </a:fld>
            <a:endParaRPr lang="en-US" dirty="0">
              <a:solidFill>
                <a:srgbClr val="4F81BD">
                  <a:shade val="75000"/>
                </a:srgbClr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566913750"/>
              </p:ext>
            </p:extLst>
          </p:nvPr>
        </p:nvGraphicFramePr>
        <p:xfrm>
          <a:off x="323528" y="1124744"/>
          <a:ext cx="7906072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8520" y="1052736"/>
            <a:ext cx="3456732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9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BE6E-B00E-4516-85F4-2961B7255BA8}" type="slidenum">
              <a:rPr lang="ar-SA" smtClean="0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8</a:t>
            </a:fld>
            <a:endParaRPr lang="en-US" dirty="0">
              <a:solidFill>
                <a:srgbClr val="4F81BD">
                  <a:shade val="75000"/>
                </a:srgbClr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616464156"/>
              </p:ext>
            </p:extLst>
          </p:nvPr>
        </p:nvGraphicFramePr>
        <p:xfrm>
          <a:off x="1" y="1124744"/>
          <a:ext cx="3635895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135797490"/>
              </p:ext>
            </p:extLst>
          </p:nvPr>
        </p:nvGraphicFramePr>
        <p:xfrm>
          <a:off x="0" y="1700808"/>
          <a:ext cx="914400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03848" y="2636912"/>
            <a:ext cx="2899189" cy="30963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/>
          <a:srcRect l="2017" r="5267" b="18321"/>
          <a:stretch/>
        </p:blipFill>
        <p:spPr>
          <a:xfrm>
            <a:off x="-11679" y="2636913"/>
            <a:ext cx="3223951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7BE6E-B00E-4516-85F4-2961B7255BA8}" type="slidenum">
              <a:rPr lang="ar-SA" smtClean="0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9</a:t>
            </a:fld>
            <a:endParaRPr lang="en-US" dirty="0">
              <a:solidFill>
                <a:srgbClr val="4F81BD">
                  <a:shade val="75000"/>
                </a:srgbClr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892182891"/>
              </p:ext>
            </p:extLst>
          </p:nvPr>
        </p:nvGraphicFramePr>
        <p:xfrm>
          <a:off x="1" y="1124744"/>
          <a:ext cx="3707903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213656199"/>
              </p:ext>
            </p:extLst>
          </p:nvPr>
        </p:nvGraphicFramePr>
        <p:xfrm>
          <a:off x="-108520" y="1916832"/>
          <a:ext cx="8928992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19785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2_سمة Office">
  <a:themeElements>
    <a:clrScheme name="سمة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سمة Office">
      <a:majorFont>
        <a:latin typeface="Franklin Gothic Book"/>
        <a:ea typeface=""/>
        <a:cs typeface="Tahoma"/>
      </a:majorFont>
      <a:minorFont>
        <a:latin typeface="Arial"/>
        <a:ea typeface=""/>
        <a:cs typeface="Taho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سمة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سمة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سمة Office">
  <a:themeElements>
    <a:clrScheme name="سمة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سمة Office">
      <a:majorFont>
        <a:latin typeface="Franklin Gothic Book"/>
        <a:ea typeface=""/>
        <a:cs typeface="Tahoma"/>
      </a:majorFont>
      <a:minorFont>
        <a:latin typeface="Arial"/>
        <a:ea typeface=""/>
        <a:cs typeface="Taho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سمة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سمة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سمة Office">
  <a:themeElements>
    <a:clrScheme name="سمة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سمة Office">
      <a:majorFont>
        <a:latin typeface="Franklin Gothic Book"/>
        <a:ea typeface=""/>
        <a:cs typeface="Tahoma"/>
      </a:majorFont>
      <a:minorFont>
        <a:latin typeface="Arial"/>
        <a:ea typeface=""/>
        <a:cs typeface="Taho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سمة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سمة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سمة Office">
  <a:themeElements>
    <a:clrScheme name="سمة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سمة Office">
      <a:majorFont>
        <a:latin typeface="Franklin Gothic Book"/>
        <a:ea typeface=""/>
        <a:cs typeface="Tahoma"/>
      </a:majorFont>
      <a:minorFont>
        <a:latin typeface="Arial"/>
        <a:ea typeface=""/>
        <a:cs typeface="Taho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سمة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سمة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سمة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re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5680</TotalTime>
  <Words>284</Words>
  <Application>Microsoft Office PowerPoint</Application>
  <PresentationFormat>عرض على الشاشة (3:4)‏</PresentationFormat>
  <Paragraphs>72</Paragraphs>
  <Slides>20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9</vt:i4>
      </vt:variant>
      <vt:variant>
        <vt:lpstr>نسق</vt:lpstr>
      </vt:variant>
      <vt:variant>
        <vt:i4>5</vt:i4>
      </vt:variant>
      <vt:variant>
        <vt:lpstr>عناوين الشرائح</vt:lpstr>
      </vt:variant>
      <vt:variant>
        <vt:i4>20</vt:i4>
      </vt:variant>
    </vt:vector>
  </HeadingPairs>
  <TitlesOfParts>
    <vt:vector size="34" baseType="lpstr">
      <vt:lpstr>AL-Mohanad Bold</vt:lpstr>
      <vt:lpstr>Arial</vt:lpstr>
      <vt:lpstr>Calibri</vt:lpstr>
      <vt:lpstr>Franklin Gothic Book</vt:lpstr>
      <vt:lpstr>Lucida Sans Unicode</vt:lpstr>
      <vt:lpstr>Tahoma</vt:lpstr>
      <vt:lpstr>Times New Roman</vt:lpstr>
      <vt:lpstr>Traditional Arabic</vt:lpstr>
      <vt:lpstr>Wingdings 2</vt:lpstr>
      <vt:lpstr>2_سمة Office</vt:lpstr>
      <vt:lpstr>3_سمة Office</vt:lpstr>
      <vt:lpstr>4_سمة Office</vt:lpstr>
      <vt:lpstr>5_سمة Office</vt:lpstr>
      <vt:lpstr>Trek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قسم مهارات الرياضيات Math Skills Department</dc:title>
  <dc:creator>ksu</dc:creator>
  <cp:lastModifiedBy>mohammad smairat</cp:lastModifiedBy>
  <cp:revision>593</cp:revision>
  <cp:lastPrinted>1601-01-01T00:00:00Z</cp:lastPrinted>
  <dcterms:created xsi:type="dcterms:W3CDTF">2009-04-13T16:02:05Z</dcterms:created>
  <dcterms:modified xsi:type="dcterms:W3CDTF">2015-10-13T21:56:57Z</dcterms:modified>
</cp:coreProperties>
</file>