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058400" cy="5651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80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hyperlink" Target="https://www.powtoon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ut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0" y="3269996"/>
            <a:ext cx="2540000" cy="635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>
                <a:hlinkClick r:id="rId3"/>
              </a:rPr>
              <a:t>www.powtoon.com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91"/>
            <a:ext cx="10058400" cy="565099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712026" y="1244259"/>
            <a:ext cx="3574473" cy="33589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3" name="مربع نص 2"/>
          <p:cNvSpPr txBox="1"/>
          <p:nvPr/>
        </p:nvSpPr>
        <p:spPr>
          <a:xfrm>
            <a:off x="3034145" y="1981182"/>
            <a:ext cx="272241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الخبرات المؤلمة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النقد والتوبيخ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الضبط والمتطلبات الزائدة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الصراعات الأسرية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السيطرة على الاخرين</a:t>
            </a:r>
            <a:endParaRPr lang="x-none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945573" y="561109"/>
            <a:ext cx="7865918" cy="50898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" name="مربع نص 3"/>
          <p:cNvSpPr txBox="1"/>
          <p:nvPr/>
        </p:nvSpPr>
        <p:spPr>
          <a:xfrm>
            <a:off x="1101436" y="810491"/>
            <a:ext cx="746067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200" dirty="0"/>
              <a:t>وقد يتأثر أسلوب الفرد بشكل جزئي بأسلوب تفاعله مع الكبار خلال فترة </a:t>
            </a:r>
            <a:r>
              <a:rPr lang="x-none" sz="3200" dirty="0" smtClean="0"/>
              <a:t>الطفولة المبكرة </a:t>
            </a:r>
            <a:r>
              <a:rPr lang="x-none" sz="3200" dirty="0"/>
              <a:t>ويعتقد </a:t>
            </a:r>
            <a:r>
              <a:rPr lang="x-none" sz="3200" dirty="0" err="1"/>
              <a:t>أدلر</a:t>
            </a:r>
            <a:r>
              <a:rPr lang="x-none" sz="3200" dirty="0"/>
              <a:t> أن أسلوب الفرد في التعامل مع المشاكل يتشكل في السنة </a:t>
            </a:r>
            <a:r>
              <a:rPr lang="x-none" sz="3200" dirty="0" smtClean="0"/>
              <a:t>الرابعة والخامسة </a:t>
            </a:r>
            <a:r>
              <a:rPr lang="x-none" sz="3200" dirty="0"/>
              <a:t>وعليه فهم يعتبرون مرحلة الطفولة المبكرة من أهم المراحل في </a:t>
            </a:r>
            <a:r>
              <a:rPr lang="x-none" sz="3200" dirty="0" err="1"/>
              <a:t>تطورالشخصية</a:t>
            </a:r>
            <a:endParaRPr lang="x-none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" y="508"/>
            <a:ext cx="10058400" cy="565099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597728" y="1589809"/>
            <a:ext cx="3460173" cy="3397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5" name="مربع نص 4"/>
          <p:cNvSpPr txBox="1"/>
          <p:nvPr/>
        </p:nvSpPr>
        <p:spPr>
          <a:xfrm>
            <a:off x="2836718" y="1891145"/>
            <a:ext cx="298219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مشاهدة النماذج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التدريب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الخيال الإيجابي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مكافأة الشجاعة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التحدث مع النفس</a:t>
            </a:r>
            <a:endParaRPr lang="x-none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62</Words>
  <Application>Microsoft Macintosh PowerPoint</Application>
  <PresentationFormat>Custom</PresentationFormat>
  <Paragraphs>12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noud ..</dc:creator>
  <dc:description>generated using python-pptx</dc:description>
  <cp:lastModifiedBy>lubna</cp:lastModifiedBy>
  <cp:revision>4</cp:revision>
  <dcterms:created xsi:type="dcterms:W3CDTF">2013-01-27T09:14:16Z</dcterms:created>
  <dcterms:modified xsi:type="dcterms:W3CDTF">2017-01-04T22:32:33Z</dcterms:modified>
</cp:coreProperties>
</file>