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75" r:id="rId4"/>
    <p:sldId id="271" r:id="rId5"/>
    <p:sldId id="258" r:id="rId6"/>
    <p:sldId id="276" r:id="rId7"/>
    <p:sldId id="259" r:id="rId8"/>
    <p:sldId id="277" r:id="rId9"/>
    <p:sldId id="260" r:id="rId10"/>
    <p:sldId id="278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73" r:id="rId1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h" initials="U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76" d="100"/>
          <a:sy n="76" d="100"/>
        </p:scale>
        <p:origin x="-119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F60A4BB-3A6F-4643-BACB-334A757A3583}" type="doc">
      <dgm:prSet loTypeId="urn:microsoft.com/office/officeart/2005/8/layout/radial4" loCatId="relationship" qsTypeId="urn:microsoft.com/office/officeart/2005/8/quickstyle/3d3" qsCatId="3D" csTypeId="urn:microsoft.com/office/officeart/2005/8/colors/colorful1#1" csCatId="colorful" phldr="1"/>
      <dgm:spPr/>
      <dgm:t>
        <a:bodyPr/>
        <a:lstStyle/>
        <a:p>
          <a:pPr rtl="1"/>
          <a:endParaRPr lang="ar-SA"/>
        </a:p>
      </dgm:t>
    </dgm:pt>
    <dgm:pt modelId="{30D0848F-BCA3-482C-A89C-FDB6C26B3654}">
      <dgm:prSet phldrT="[Text]" custT="1"/>
      <dgm:spPr/>
      <dgm:t>
        <a:bodyPr/>
        <a:lstStyle/>
        <a:p>
          <a:pPr rtl="1"/>
          <a:r>
            <a:rPr lang="ar-SA" sz="4800" dirty="0" smtClean="0">
              <a:solidFill>
                <a:schemeClr val="tx1"/>
              </a:solidFill>
            </a:rPr>
            <a:t>التعليم رسالة</a:t>
          </a:r>
          <a:endParaRPr lang="ar-SA" sz="4800" dirty="0">
            <a:solidFill>
              <a:schemeClr val="tx1"/>
            </a:solidFill>
          </a:endParaRPr>
        </a:p>
      </dgm:t>
    </dgm:pt>
    <dgm:pt modelId="{13D6CDB3-A6FE-471E-9439-74595D052D00}" type="parTrans" cxnId="{B58E880A-D741-4906-AAC9-314D3B242831}">
      <dgm:prSet/>
      <dgm:spPr/>
      <dgm:t>
        <a:bodyPr/>
        <a:lstStyle/>
        <a:p>
          <a:pPr rtl="1"/>
          <a:endParaRPr lang="ar-SA"/>
        </a:p>
      </dgm:t>
    </dgm:pt>
    <dgm:pt modelId="{549B3277-7F62-4E0A-B32B-E86F6828BB59}" type="sibTrans" cxnId="{B58E880A-D741-4906-AAC9-314D3B242831}">
      <dgm:prSet/>
      <dgm:spPr/>
      <dgm:t>
        <a:bodyPr/>
        <a:lstStyle/>
        <a:p>
          <a:pPr rtl="1"/>
          <a:endParaRPr lang="ar-SA"/>
        </a:p>
      </dgm:t>
    </dgm:pt>
    <dgm:pt modelId="{D3805C7D-BB3E-4C8B-A83E-74665A57320E}">
      <dgm:prSet phldrT="[Text]"/>
      <dgm:spPr/>
      <dgm:t>
        <a:bodyPr/>
        <a:lstStyle/>
        <a:p>
          <a:pPr rtl="1"/>
          <a:r>
            <a:rPr lang="ar-SA" dirty="0" smtClean="0"/>
            <a:t>3.اعتزاز المعلم بمهنته  </a:t>
          </a:r>
          <a:endParaRPr lang="ar-SA" dirty="0"/>
        </a:p>
      </dgm:t>
    </dgm:pt>
    <dgm:pt modelId="{FB7ABE22-8EA3-413C-93EA-C91D0304E10E}" type="parTrans" cxnId="{8F6A4F12-4EE2-4AB6-B40F-F7642E4A7212}">
      <dgm:prSet/>
      <dgm:spPr/>
      <dgm:t>
        <a:bodyPr/>
        <a:lstStyle/>
        <a:p>
          <a:pPr rtl="1"/>
          <a:endParaRPr lang="ar-SA"/>
        </a:p>
      </dgm:t>
    </dgm:pt>
    <dgm:pt modelId="{85A8F2FD-1273-4503-AC76-A13936F2A859}" type="sibTrans" cxnId="{8F6A4F12-4EE2-4AB6-B40F-F7642E4A7212}">
      <dgm:prSet/>
      <dgm:spPr/>
      <dgm:t>
        <a:bodyPr/>
        <a:lstStyle/>
        <a:p>
          <a:pPr rtl="1"/>
          <a:endParaRPr lang="ar-SA"/>
        </a:p>
      </dgm:t>
    </dgm:pt>
    <dgm:pt modelId="{3372BA20-01A2-41B3-9D8F-B644BBE489DC}">
      <dgm:prSet phldrT="[Text]"/>
      <dgm:spPr/>
      <dgm:t>
        <a:bodyPr/>
        <a:lstStyle/>
        <a:p>
          <a:pPr rtl="1"/>
          <a:r>
            <a:rPr lang="ar-SA" dirty="0" smtClean="0"/>
            <a:t>2.المعلم صاحب رسالة يستشعر عظمتها</a:t>
          </a:r>
          <a:endParaRPr lang="ar-SA" dirty="0"/>
        </a:p>
      </dgm:t>
    </dgm:pt>
    <dgm:pt modelId="{85503D86-D248-4EAF-97FA-D26716C67E87}" type="parTrans" cxnId="{E94B82E5-C34E-42B4-AD90-73E6F6943B6F}">
      <dgm:prSet/>
      <dgm:spPr/>
      <dgm:t>
        <a:bodyPr/>
        <a:lstStyle/>
        <a:p>
          <a:pPr rtl="1"/>
          <a:endParaRPr lang="ar-SA"/>
        </a:p>
      </dgm:t>
    </dgm:pt>
    <dgm:pt modelId="{76693C9B-9284-4071-A7AD-B3922778B2DD}" type="sibTrans" cxnId="{E94B82E5-C34E-42B4-AD90-73E6F6943B6F}">
      <dgm:prSet/>
      <dgm:spPr/>
      <dgm:t>
        <a:bodyPr/>
        <a:lstStyle/>
        <a:p>
          <a:pPr rtl="1"/>
          <a:endParaRPr lang="ar-SA"/>
        </a:p>
      </dgm:t>
    </dgm:pt>
    <dgm:pt modelId="{DFA3316D-A85B-4380-B284-72B46B56C8BB}">
      <dgm:prSet phldrT="[Text]"/>
      <dgm:spPr/>
      <dgm:t>
        <a:bodyPr/>
        <a:lstStyle/>
        <a:p>
          <a:pPr rtl="1"/>
          <a:r>
            <a:rPr lang="ar-SA" dirty="0" smtClean="0"/>
            <a:t>1. التعليم مهنة ذات مكانة خاصة</a:t>
          </a:r>
          <a:endParaRPr lang="ar-SA" dirty="0"/>
        </a:p>
      </dgm:t>
    </dgm:pt>
    <dgm:pt modelId="{234D18E4-5193-48E1-B142-F03005F6F93D}" type="parTrans" cxnId="{3CFF7D12-6366-4A42-8E89-6BE4683810E9}">
      <dgm:prSet/>
      <dgm:spPr/>
      <dgm:t>
        <a:bodyPr/>
        <a:lstStyle/>
        <a:p>
          <a:pPr rtl="1"/>
          <a:endParaRPr lang="ar-SA"/>
        </a:p>
      </dgm:t>
    </dgm:pt>
    <dgm:pt modelId="{FCAD8549-7082-4F0A-BF19-43A42AA39532}" type="sibTrans" cxnId="{3CFF7D12-6366-4A42-8E89-6BE4683810E9}">
      <dgm:prSet/>
      <dgm:spPr/>
      <dgm:t>
        <a:bodyPr/>
        <a:lstStyle/>
        <a:p>
          <a:pPr rtl="1"/>
          <a:endParaRPr lang="ar-SA"/>
        </a:p>
      </dgm:t>
    </dgm:pt>
    <dgm:pt modelId="{D9A1DF9F-61EB-4769-9EA6-3C5A2785F0FA}" type="pres">
      <dgm:prSet presAssocID="{9F60A4BB-3A6F-4643-BACB-334A757A3583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9F36E64-2F38-45EE-AE08-0EE41C4B52F7}" type="pres">
      <dgm:prSet presAssocID="{30D0848F-BCA3-482C-A89C-FDB6C26B3654}" presName="centerShape" presStyleLbl="node0" presStyleIdx="0" presStyleCnt="1"/>
      <dgm:spPr/>
      <dgm:t>
        <a:bodyPr/>
        <a:lstStyle/>
        <a:p>
          <a:pPr rtl="1"/>
          <a:endParaRPr lang="ar-SA"/>
        </a:p>
      </dgm:t>
    </dgm:pt>
    <dgm:pt modelId="{01BA9864-7F46-4B44-A81A-72D2FA80DB33}" type="pres">
      <dgm:prSet presAssocID="{FB7ABE22-8EA3-413C-93EA-C91D0304E10E}" presName="parTrans" presStyleLbl="bgSibTrans2D1" presStyleIdx="0" presStyleCnt="3"/>
      <dgm:spPr/>
      <dgm:t>
        <a:bodyPr/>
        <a:lstStyle/>
        <a:p>
          <a:endParaRPr lang="en-US"/>
        </a:p>
      </dgm:t>
    </dgm:pt>
    <dgm:pt modelId="{5E0EEF76-8431-421C-9EB4-5400D8BE942E}" type="pres">
      <dgm:prSet presAssocID="{D3805C7D-BB3E-4C8B-A83E-74665A57320E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DEBAA7D-4B1A-4B09-B913-2B3F971AC52B}" type="pres">
      <dgm:prSet presAssocID="{85503D86-D248-4EAF-97FA-D26716C67E87}" presName="parTrans" presStyleLbl="bgSibTrans2D1" presStyleIdx="1" presStyleCnt="3"/>
      <dgm:spPr/>
      <dgm:t>
        <a:bodyPr/>
        <a:lstStyle/>
        <a:p>
          <a:endParaRPr lang="en-US"/>
        </a:p>
      </dgm:t>
    </dgm:pt>
    <dgm:pt modelId="{E99C6E17-FD64-4335-A36C-B22BF17CD8B2}" type="pres">
      <dgm:prSet presAssocID="{3372BA20-01A2-41B3-9D8F-B644BBE489DC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92A7995-0980-4E47-8640-C610C08E8505}" type="pres">
      <dgm:prSet presAssocID="{234D18E4-5193-48E1-B142-F03005F6F93D}" presName="parTrans" presStyleLbl="bgSibTrans2D1" presStyleIdx="2" presStyleCnt="3"/>
      <dgm:spPr/>
      <dgm:t>
        <a:bodyPr/>
        <a:lstStyle/>
        <a:p>
          <a:endParaRPr lang="en-US"/>
        </a:p>
      </dgm:t>
    </dgm:pt>
    <dgm:pt modelId="{D86F739C-F86D-4409-A369-72CB68DF49E9}" type="pres">
      <dgm:prSet presAssocID="{DFA3316D-A85B-4380-B284-72B46B56C8BB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F6A4F12-4EE2-4AB6-B40F-F7642E4A7212}" srcId="{30D0848F-BCA3-482C-A89C-FDB6C26B3654}" destId="{D3805C7D-BB3E-4C8B-A83E-74665A57320E}" srcOrd="0" destOrd="0" parTransId="{FB7ABE22-8EA3-413C-93EA-C91D0304E10E}" sibTransId="{85A8F2FD-1273-4503-AC76-A13936F2A859}"/>
    <dgm:cxn modelId="{E94B82E5-C34E-42B4-AD90-73E6F6943B6F}" srcId="{30D0848F-BCA3-482C-A89C-FDB6C26B3654}" destId="{3372BA20-01A2-41B3-9D8F-B644BBE489DC}" srcOrd="1" destOrd="0" parTransId="{85503D86-D248-4EAF-97FA-D26716C67E87}" sibTransId="{76693C9B-9284-4071-A7AD-B3922778B2DD}"/>
    <dgm:cxn modelId="{C72FA3DA-3941-4086-823F-1D4CBD976D0C}" type="presOf" srcId="{FB7ABE22-8EA3-413C-93EA-C91D0304E10E}" destId="{01BA9864-7F46-4B44-A81A-72D2FA80DB33}" srcOrd="0" destOrd="0" presId="urn:microsoft.com/office/officeart/2005/8/layout/radial4"/>
    <dgm:cxn modelId="{3C01E91A-F087-466F-BB94-DF19527D6BED}" type="presOf" srcId="{85503D86-D248-4EAF-97FA-D26716C67E87}" destId="{EDEBAA7D-4B1A-4B09-B913-2B3F971AC52B}" srcOrd="0" destOrd="0" presId="urn:microsoft.com/office/officeart/2005/8/layout/radial4"/>
    <dgm:cxn modelId="{1CE2BDDD-8684-4FAD-A089-7267E4C82131}" type="presOf" srcId="{234D18E4-5193-48E1-B142-F03005F6F93D}" destId="{D92A7995-0980-4E47-8640-C610C08E8505}" srcOrd="0" destOrd="0" presId="urn:microsoft.com/office/officeart/2005/8/layout/radial4"/>
    <dgm:cxn modelId="{95BC8431-A2D2-4575-B43D-7850470A01B0}" type="presOf" srcId="{DFA3316D-A85B-4380-B284-72B46B56C8BB}" destId="{D86F739C-F86D-4409-A369-72CB68DF49E9}" srcOrd="0" destOrd="0" presId="urn:microsoft.com/office/officeart/2005/8/layout/radial4"/>
    <dgm:cxn modelId="{B58E880A-D741-4906-AAC9-314D3B242831}" srcId="{9F60A4BB-3A6F-4643-BACB-334A757A3583}" destId="{30D0848F-BCA3-482C-A89C-FDB6C26B3654}" srcOrd="0" destOrd="0" parTransId="{13D6CDB3-A6FE-471E-9439-74595D052D00}" sibTransId="{549B3277-7F62-4E0A-B32B-E86F6828BB59}"/>
    <dgm:cxn modelId="{DA686542-AE45-4438-B984-865FEB34F575}" type="presOf" srcId="{9F60A4BB-3A6F-4643-BACB-334A757A3583}" destId="{D9A1DF9F-61EB-4769-9EA6-3C5A2785F0FA}" srcOrd="0" destOrd="0" presId="urn:microsoft.com/office/officeart/2005/8/layout/radial4"/>
    <dgm:cxn modelId="{3CFF7D12-6366-4A42-8E89-6BE4683810E9}" srcId="{30D0848F-BCA3-482C-A89C-FDB6C26B3654}" destId="{DFA3316D-A85B-4380-B284-72B46B56C8BB}" srcOrd="2" destOrd="0" parTransId="{234D18E4-5193-48E1-B142-F03005F6F93D}" sibTransId="{FCAD8549-7082-4F0A-BF19-43A42AA39532}"/>
    <dgm:cxn modelId="{FF642FA8-D4B9-4292-924E-852D0530F1D4}" type="presOf" srcId="{D3805C7D-BB3E-4C8B-A83E-74665A57320E}" destId="{5E0EEF76-8431-421C-9EB4-5400D8BE942E}" srcOrd="0" destOrd="0" presId="urn:microsoft.com/office/officeart/2005/8/layout/radial4"/>
    <dgm:cxn modelId="{CE54624B-6A72-4EC4-A50E-AF0838235214}" type="presOf" srcId="{3372BA20-01A2-41B3-9D8F-B644BBE489DC}" destId="{E99C6E17-FD64-4335-A36C-B22BF17CD8B2}" srcOrd="0" destOrd="0" presId="urn:microsoft.com/office/officeart/2005/8/layout/radial4"/>
    <dgm:cxn modelId="{4AA163ED-FF0F-4B35-B21B-055C6DF0BD77}" type="presOf" srcId="{30D0848F-BCA3-482C-A89C-FDB6C26B3654}" destId="{39F36E64-2F38-45EE-AE08-0EE41C4B52F7}" srcOrd="0" destOrd="0" presId="urn:microsoft.com/office/officeart/2005/8/layout/radial4"/>
    <dgm:cxn modelId="{6FC62BB8-DB5F-4DE2-BBDB-64059ADC6C55}" type="presParOf" srcId="{D9A1DF9F-61EB-4769-9EA6-3C5A2785F0FA}" destId="{39F36E64-2F38-45EE-AE08-0EE41C4B52F7}" srcOrd="0" destOrd="0" presId="urn:microsoft.com/office/officeart/2005/8/layout/radial4"/>
    <dgm:cxn modelId="{507A1F74-A0B5-4EC7-9FA6-A54C10A54694}" type="presParOf" srcId="{D9A1DF9F-61EB-4769-9EA6-3C5A2785F0FA}" destId="{01BA9864-7F46-4B44-A81A-72D2FA80DB33}" srcOrd="1" destOrd="0" presId="urn:microsoft.com/office/officeart/2005/8/layout/radial4"/>
    <dgm:cxn modelId="{3306899F-2E30-43CA-B53F-488E43A86E82}" type="presParOf" srcId="{D9A1DF9F-61EB-4769-9EA6-3C5A2785F0FA}" destId="{5E0EEF76-8431-421C-9EB4-5400D8BE942E}" srcOrd="2" destOrd="0" presId="urn:microsoft.com/office/officeart/2005/8/layout/radial4"/>
    <dgm:cxn modelId="{83A8B251-C7FC-4685-9FE2-9D52A4DD50E3}" type="presParOf" srcId="{D9A1DF9F-61EB-4769-9EA6-3C5A2785F0FA}" destId="{EDEBAA7D-4B1A-4B09-B913-2B3F971AC52B}" srcOrd="3" destOrd="0" presId="urn:microsoft.com/office/officeart/2005/8/layout/radial4"/>
    <dgm:cxn modelId="{6310E5A1-A5DB-4DCC-B142-32B1963ABCB1}" type="presParOf" srcId="{D9A1DF9F-61EB-4769-9EA6-3C5A2785F0FA}" destId="{E99C6E17-FD64-4335-A36C-B22BF17CD8B2}" srcOrd="4" destOrd="0" presId="urn:microsoft.com/office/officeart/2005/8/layout/radial4"/>
    <dgm:cxn modelId="{63B14067-6606-4083-AA85-14827FD01B01}" type="presParOf" srcId="{D9A1DF9F-61EB-4769-9EA6-3C5A2785F0FA}" destId="{D92A7995-0980-4E47-8640-C610C08E8505}" srcOrd="5" destOrd="0" presId="urn:microsoft.com/office/officeart/2005/8/layout/radial4"/>
    <dgm:cxn modelId="{A50E9E85-6F10-45F1-8386-DE67136B7179}" type="presParOf" srcId="{D9A1DF9F-61EB-4769-9EA6-3C5A2785F0FA}" destId="{D86F739C-F86D-4409-A369-72CB68DF49E9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B86D666-1B81-4B35-8955-131063BC6CA0}" type="doc">
      <dgm:prSet loTypeId="urn:microsoft.com/office/officeart/2005/8/layout/hierarchy2" loCatId="hierarchy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A81258C3-F931-41C1-903E-32D6C9AF5BBF}">
      <dgm:prSet phldrT="[Text]"/>
      <dgm:spPr/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المعلم وطلابه</a:t>
          </a:r>
          <a:endParaRPr lang="ar-SA" b="1" dirty="0">
            <a:solidFill>
              <a:schemeClr val="tx1"/>
            </a:solidFill>
          </a:endParaRPr>
        </a:p>
      </dgm:t>
    </dgm:pt>
    <dgm:pt modelId="{A1380D05-9CE8-4E23-8A89-8F891FDF2ADF}" type="parTrans" cxnId="{0AB2A990-811C-46D9-B783-37EACEFF2AF7}">
      <dgm:prSet/>
      <dgm:spPr/>
      <dgm:t>
        <a:bodyPr/>
        <a:lstStyle/>
        <a:p>
          <a:pPr rtl="1"/>
          <a:endParaRPr lang="ar-SA"/>
        </a:p>
      </dgm:t>
    </dgm:pt>
    <dgm:pt modelId="{FA3A4407-14F7-47A4-9FFC-843825646908}" type="sibTrans" cxnId="{0AB2A990-811C-46D9-B783-37EACEFF2AF7}">
      <dgm:prSet/>
      <dgm:spPr/>
      <dgm:t>
        <a:bodyPr/>
        <a:lstStyle/>
        <a:p>
          <a:pPr rtl="1"/>
          <a:endParaRPr lang="ar-SA"/>
        </a:p>
      </dgm:t>
    </dgm:pt>
    <dgm:pt modelId="{D92C38BD-E057-44DD-B9D8-87AC577F1BB2}">
      <dgm:prSet phldrT="[Text]"/>
      <dgm:spPr/>
      <dgm:t>
        <a:bodyPr/>
        <a:lstStyle/>
        <a:p>
          <a:pPr rtl="1"/>
          <a:r>
            <a:rPr lang="ar-SA" b="1" dirty="0" smtClean="0">
              <a:solidFill>
                <a:schemeClr val="bg1"/>
              </a:solidFill>
            </a:rPr>
            <a:t>5. المعلم قدوة لطلابه</a:t>
          </a:r>
        </a:p>
        <a:p>
          <a:pPr rtl="1"/>
          <a:endParaRPr lang="ar-SA" b="1" dirty="0">
            <a:solidFill>
              <a:schemeClr val="bg1"/>
            </a:solidFill>
          </a:endParaRPr>
        </a:p>
      </dgm:t>
    </dgm:pt>
    <dgm:pt modelId="{3BE97FF0-314D-44CB-8D14-F39D2CEDDE2F}" type="parTrans" cxnId="{1C56494A-C156-44E7-8C03-5C09C8AD3268}">
      <dgm:prSet/>
      <dgm:spPr/>
      <dgm:t>
        <a:bodyPr/>
        <a:lstStyle/>
        <a:p>
          <a:pPr rtl="1"/>
          <a:endParaRPr lang="ar-SA" b="1">
            <a:solidFill>
              <a:schemeClr val="bg1"/>
            </a:solidFill>
          </a:endParaRPr>
        </a:p>
      </dgm:t>
    </dgm:pt>
    <dgm:pt modelId="{7966FD42-6F40-4353-938E-9A0AD5ED6F4A}" type="sibTrans" cxnId="{1C56494A-C156-44E7-8C03-5C09C8AD3268}">
      <dgm:prSet/>
      <dgm:spPr/>
      <dgm:t>
        <a:bodyPr/>
        <a:lstStyle/>
        <a:p>
          <a:pPr rtl="1"/>
          <a:endParaRPr lang="ar-SA"/>
        </a:p>
      </dgm:t>
    </dgm:pt>
    <dgm:pt modelId="{96AFB3B9-E742-49F4-B5C5-CA614C113491}">
      <dgm:prSet phldrT="[Text]"/>
      <dgm:spPr/>
      <dgm:t>
        <a:bodyPr/>
        <a:lstStyle/>
        <a:p>
          <a:pPr rtl="1"/>
          <a:r>
            <a:rPr lang="ar-SA" b="1" dirty="0" smtClean="0">
              <a:solidFill>
                <a:schemeClr val="bg1"/>
              </a:solidFill>
            </a:rPr>
            <a:t>6. المعلم أحرص الناس على نفع طلابه</a:t>
          </a:r>
          <a:endParaRPr lang="ar-SA" b="1" dirty="0">
            <a:solidFill>
              <a:schemeClr val="bg1"/>
            </a:solidFill>
          </a:endParaRPr>
        </a:p>
      </dgm:t>
    </dgm:pt>
    <dgm:pt modelId="{BA489FB1-6541-406C-8E90-01003E0881B7}" type="parTrans" cxnId="{B7FAC17B-7A0F-4F02-934E-EF2291069686}">
      <dgm:prSet/>
      <dgm:spPr/>
      <dgm:t>
        <a:bodyPr/>
        <a:lstStyle/>
        <a:p>
          <a:pPr rtl="1"/>
          <a:endParaRPr lang="ar-SA" b="1">
            <a:solidFill>
              <a:schemeClr val="bg1"/>
            </a:solidFill>
          </a:endParaRPr>
        </a:p>
      </dgm:t>
    </dgm:pt>
    <dgm:pt modelId="{8C7FB228-62B1-4B65-AC1E-ADE9405038C2}" type="sibTrans" cxnId="{B7FAC17B-7A0F-4F02-934E-EF2291069686}">
      <dgm:prSet/>
      <dgm:spPr/>
      <dgm:t>
        <a:bodyPr/>
        <a:lstStyle/>
        <a:p>
          <a:pPr rtl="1"/>
          <a:endParaRPr lang="ar-SA"/>
        </a:p>
      </dgm:t>
    </dgm:pt>
    <dgm:pt modelId="{67692BE9-6626-469D-ADB1-B195848B373E}">
      <dgm:prSet phldrT="[Text]"/>
      <dgm:spPr/>
      <dgm:t>
        <a:bodyPr/>
        <a:lstStyle/>
        <a:p>
          <a:pPr rtl="1"/>
          <a:r>
            <a:rPr lang="ar-SA" b="1" dirty="0" smtClean="0">
              <a:solidFill>
                <a:schemeClr val="bg1"/>
              </a:solidFill>
            </a:rPr>
            <a:t>7.المعلم يساوي في عطائه وتقويمه</a:t>
          </a:r>
          <a:endParaRPr lang="ar-SA" b="1" dirty="0">
            <a:solidFill>
              <a:schemeClr val="bg1"/>
            </a:solidFill>
          </a:endParaRPr>
        </a:p>
      </dgm:t>
    </dgm:pt>
    <dgm:pt modelId="{4288A61C-2A84-4D99-AF79-FAC484353405}" type="parTrans" cxnId="{F414C4F5-5F28-4641-9E98-2C1D46973FE2}">
      <dgm:prSet/>
      <dgm:spPr/>
      <dgm:t>
        <a:bodyPr/>
        <a:lstStyle/>
        <a:p>
          <a:pPr rtl="1"/>
          <a:endParaRPr lang="ar-SA" b="1">
            <a:solidFill>
              <a:schemeClr val="bg1"/>
            </a:solidFill>
          </a:endParaRPr>
        </a:p>
      </dgm:t>
    </dgm:pt>
    <dgm:pt modelId="{ABF7F03B-AE4C-4804-8C50-2F7634F89AEC}" type="sibTrans" cxnId="{F414C4F5-5F28-4641-9E98-2C1D46973FE2}">
      <dgm:prSet/>
      <dgm:spPr/>
      <dgm:t>
        <a:bodyPr/>
        <a:lstStyle/>
        <a:p>
          <a:pPr rtl="1"/>
          <a:endParaRPr lang="ar-SA"/>
        </a:p>
      </dgm:t>
    </dgm:pt>
    <dgm:pt modelId="{F017C8D7-2678-45C9-96D6-174826F3D95D}">
      <dgm:prSet/>
      <dgm:spPr/>
      <dgm:t>
        <a:bodyPr/>
        <a:lstStyle/>
        <a:p>
          <a:pPr rtl="1"/>
          <a:r>
            <a:rPr lang="ar-SA" b="1" dirty="0" smtClean="0">
              <a:solidFill>
                <a:schemeClr val="bg1"/>
              </a:solidFill>
            </a:rPr>
            <a:t>8. المعلم يسعى إلى ترسيخ التعاون والتكامل بين طلابه</a:t>
          </a:r>
          <a:endParaRPr lang="ar-SA" b="1" dirty="0">
            <a:solidFill>
              <a:schemeClr val="bg1"/>
            </a:solidFill>
          </a:endParaRPr>
        </a:p>
      </dgm:t>
    </dgm:pt>
    <dgm:pt modelId="{C1EFCEA7-E50D-4463-803D-8266A6CD960A}" type="parTrans" cxnId="{E8237437-21B5-4505-92AB-82848E513763}">
      <dgm:prSet/>
      <dgm:spPr/>
      <dgm:t>
        <a:bodyPr/>
        <a:lstStyle/>
        <a:p>
          <a:pPr rtl="1"/>
          <a:endParaRPr lang="ar-SA" b="1">
            <a:solidFill>
              <a:schemeClr val="bg1"/>
            </a:solidFill>
          </a:endParaRPr>
        </a:p>
      </dgm:t>
    </dgm:pt>
    <dgm:pt modelId="{A65B0EA6-6D58-4467-BCD3-EAC3F6CFA02B}" type="sibTrans" cxnId="{E8237437-21B5-4505-92AB-82848E513763}">
      <dgm:prSet/>
      <dgm:spPr/>
      <dgm:t>
        <a:bodyPr/>
        <a:lstStyle/>
        <a:p>
          <a:pPr rtl="1"/>
          <a:endParaRPr lang="ar-SA"/>
        </a:p>
      </dgm:t>
    </dgm:pt>
    <dgm:pt modelId="{6DB1937B-E3E4-4F5F-BBBC-DA2B6BC4E143}">
      <dgm:prSet/>
      <dgm:spPr/>
      <dgm:t>
        <a:bodyPr/>
        <a:lstStyle/>
        <a:p>
          <a:pPr rtl="1"/>
          <a:r>
            <a:rPr lang="ar-SA" b="1" dirty="0" smtClean="0">
              <a:solidFill>
                <a:schemeClr val="bg1"/>
              </a:solidFill>
            </a:rPr>
            <a:t>4.العلاقة بين المعلم وطلابه علاقة والدية</a:t>
          </a:r>
          <a:endParaRPr lang="ar-SA" b="1" dirty="0">
            <a:solidFill>
              <a:schemeClr val="bg1"/>
            </a:solidFill>
          </a:endParaRPr>
        </a:p>
      </dgm:t>
    </dgm:pt>
    <dgm:pt modelId="{3A2851BE-C1CC-401F-B52C-2A68579CBFB3}" type="parTrans" cxnId="{5741BCCF-FCC1-44C1-8652-B1D8BD7994CE}">
      <dgm:prSet/>
      <dgm:spPr/>
      <dgm:t>
        <a:bodyPr/>
        <a:lstStyle/>
        <a:p>
          <a:pPr rtl="1"/>
          <a:endParaRPr lang="ar-SA" b="1">
            <a:solidFill>
              <a:schemeClr val="bg1"/>
            </a:solidFill>
          </a:endParaRPr>
        </a:p>
      </dgm:t>
    </dgm:pt>
    <dgm:pt modelId="{103086F6-3888-4FDB-9617-75084E676CEF}" type="sibTrans" cxnId="{5741BCCF-FCC1-44C1-8652-B1D8BD7994CE}">
      <dgm:prSet/>
      <dgm:spPr/>
      <dgm:t>
        <a:bodyPr/>
        <a:lstStyle/>
        <a:p>
          <a:pPr rtl="1"/>
          <a:endParaRPr lang="ar-SA"/>
        </a:p>
      </dgm:t>
    </dgm:pt>
    <dgm:pt modelId="{EB05FE44-C115-45F2-96B4-A21E32FD170F}" type="pres">
      <dgm:prSet presAssocID="{FB86D666-1B81-4B35-8955-131063BC6CA0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DCA3637-2ECB-4D0B-9BE8-1EA6B2BC98FE}" type="pres">
      <dgm:prSet presAssocID="{A81258C3-F931-41C1-903E-32D6C9AF5BBF}" presName="root1" presStyleCnt="0"/>
      <dgm:spPr/>
    </dgm:pt>
    <dgm:pt modelId="{632C9659-DBFC-408B-9561-9DC3706BEE4B}" type="pres">
      <dgm:prSet presAssocID="{A81258C3-F931-41C1-903E-32D6C9AF5BBF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E2141DC-7D11-4857-840F-65793E1B5DF6}" type="pres">
      <dgm:prSet presAssocID="{A81258C3-F931-41C1-903E-32D6C9AF5BBF}" presName="level2hierChild" presStyleCnt="0"/>
      <dgm:spPr/>
    </dgm:pt>
    <dgm:pt modelId="{F29858D8-19F3-43B6-9DDA-DCD83AC147B2}" type="pres">
      <dgm:prSet presAssocID="{3A2851BE-C1CC-401F-B52C-2A68579CBFB3}" presName="conn2-1" presStyleLbl="parChTrans1D2" presStyleIdx="0" presStyleCnt="5"/>
      <dgm:spPr/>
      <dgm:t>
        <a:bodyPr/>
        <a:lstStyle/>
        <a:p>
          <a:endParaRPr lang="en-US"/>
        </a:p>
      </dgm:t>
    </dgm:pt>
    <dgm:pt modelId="{0210FBA9-275B-4883-B7CA-7A576C4FAC3B}" type="pres">
      <dgm:prSet presAssocID="{3A2851BE-C1CC-401F-B52C-2A68579CBFB3}" presName="connTx" presStyleLbl="parChTrans1D2" presStyleIdx="0" presStyleCnt="5"/>
      <dgm:spPr/>
      <dgm:t>
        <a:bodyPr/>
        <a:lstStyle/>
        <a:p>
          <a:endParaRPr lang="en-US"/>
        </a:p>
      </dgm:t>
    </dgm:pt>
    <dgm:pt modelId="{3287E5E4-B121-46FB-A1A1-9B888C18F1A1}" type="pres">
      <dgm:prSet presAssocID="{6DB1937B-E3E4-4F5F-BBBC-DA2B6BC4E143}" presName="root2" presStyleCnt="0"/>
      <dgm:spPr/>
    </dgm:pt>
    <dgm:pt modelId="{FAD5328F-C7F4-4285-AB90-5A9CC77A64B6}" type="pres">
      <dgm:prSet presAssocID="{6DB1937B-E3E4-4F5F-BBBC-DA2B6BC4E143}" presName="LevelTwoTextNode" presStyleLbl="node2" presStyleIdx="0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F403690-DABC-4019-BA6F-453DE9148322}" type="pres">
      <dgm:prSet presAssocID="{6DB1937B-E3E4-4F5F-BBBC-DA2B6BC4E143}" presName="level3hierChild" presStyleCnt="0"/>
      <dgm:spPr/>
    </dgm:pt>
    <dgm:pt modelId="{79767DC8-DD89-44CB-AD9C-2836A2AC026F}" type="pres">
      <dgm:prSet presAssocID="{3BE97FF0-314D-44CB-8D14-F39D2CEDDE2F}" presName="conn2-1" presStyleLbl="parChTrans1D2" presStyleIdx="1" presStyleCnt="5"/>
      <dgm:spPr/>
      <dgm:t>
        <a:bodyPr/>
        <a:lstStyle/>
        <a:p>
          <a:endParaRPr lang="en-US"/>
        </a:p>
      </dgm:t>
    </dgm:pt>
    <dgm:pt modelId="{39065B77-BDFB-49F9-8ADC-222390E6FAC1}" type="pres">
      <dgm:prSet presAssocID="{3BE97FF0-314D-44CB-8D14-F39D2CEDDE2F}" presName="connTx" presStyleLbl="parChTrans1D2" presStyleIdx="1" presStyleCnt="5"/>
      <dgm:spPr/>
      <dgm:t>
        <a:bodyPr/>
        <a:lstStyle/>
        <a:p>
          <a:endParaRPr lang="en-US"/>
        </a:p>
      </dgm:t>
    </dgm:pt>
    <dgm:pt modelId="{6AE4F4E8-F255-40BC-A700-EDB02215E63C}" type="pres">
      <dgm:prSet presAssocID="{D92C38BD-E057-44DD-B9D8-87AC577F1BB2}" presName="root2" presStyleCnt="0"/>
      <dgm:spPr/>
    </dgm:pt>
    <dgm:pt modelId="{0D7B1CED-9826-491F-907E-2588BEA932B4}" type="pres">
      <dgm:prSet presAssocID="{D92C38BD-E057-44DD-B9D8-87AC577F1BB2}" presName="LevelTwoTextNode" presStyleLbl="node2" presStyleIdx="1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D1BD779-35BF-4FE2-804C-56A0E9E87FFC}" type="pres">
      <dgm:prSet presAssocID="{D92C38BD-E057-44DD-B9D8-87AC577F1BB2}" presName="level3hierChild" presStyleCnt="0"/>
      <dgm:spPr/>
    </dgm:pt>
    <dgm:pt modelId="{518DD870-94CF-4133-BE51-7D6EE07F29D8}" type="pres">
      <dgm:prSet presAssocID="{BA489FB1-6541-406C-8E90-01003E0881B7}" presName="conn2-1" presStyleLbl="parChTrans1D2" presStyleIdx="2" presStyleCnt="5"/>
      <dgm:spPr/>
      <dgm:t>
        <a:bodyPr/>
        <a:lstStyle/>
        <a:p>
          <a:endParaRPr lang="en-US"/>
        </a:p>
      </dgm:t>
    </dgm:pt>
    <dgm:pt modelId="{CC516D38-5386-4965-BF24-731EE23EA4CB}" type="pres">
      <dgm:prSet presAssocID="{BA489FB1-6541-406C-8E90-01003E0881B7}" presName="connTx" presStyleLbl="parChTrans1D2" presStyleIdx="2" presStyleCnt="5"/>
      <dgm:spPr/>
      <dgm:t>
        <a:bodyPr/>
        <a:lstStyle/>
        <a:p>
          <a:endParaRPr lang="en-US"/>
        </a:p>
      </dgm:t>
    </dgm:pt>
    <dgm:pt modelId="{63ACD5B9-EF3C-47DE-A8BF-6985F3BF3AB7}" type="pres">
      <dgm:prSet presAssocID="{96AFB3B9-E742-49F4-B5C5-CA614C113491}" presName="root2" presStyleCnt="0"/>
      <dgm:spPr/>
    </dgm:pt>
    <dgm:pt modelId="{79BA3278-C0F7-4D62-A7B9-759E48DBC810}" type="pres">
      <dgm:prSet presAssocID="{96AFB3B9-E742-49F4-B5C5-CA614C113491}" presName="LevelTwoTextNode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EA3A5FB-11EB-48C7-9B82-0952557CCE60}" type="pres">
      <dgm:prSet presAssocID="{96AFB3B9-E742-49F4-B5C5-CA614C113491}" presName="level3hierChild" presStyleCnt="0"/>
      <dgm:spPr/>
    </dgm:pt>
    <dgm:pt modelId="{CD0B597D-C2E6-4D3C-9EBF-BCE3E3B5F160}" type="pres">
      <dgm:prSet presAssocID="{4288A61C-2A84-4D99-AF79-FAC484353405}" presName="conn2-1" presStyleLbl="parChTrans1D2" presStyleIdx="3" presStyleCnt="5"/>
      <dgm:spPr/>
      <dgm:t>
        <a:bodyPr/>
        <a:lstStyle/>
        <a:p>
          <a:endParaRPr lang="en-US"/>
        </a:p>
      </dgm:t>
    </dgm:pt>
    <dgm:pt modelId="{E0C89860-7DE2-490C-A3CA-2F0BD77F5803}" type="pres">
      <dgm:prSet presAssocID="{4288A61C-2A84-4D99-AF79-FAC484353405}" presName="connTx" presStyleLbl="parChTrans1D2" presStyleIdx="3" presStyleCnt="5"/>
      <dgm:spPr/>
      <dgm:t>
        <a:bodyPr/>
        <a:lstStyle/>
        <a:p>
          <a:endParaRPr lang="en-US"/>
        </a:p>
      </dgm:t>
    </dgm:pt>
    <dgm:pt modelId="{2A99B5F3-4D00-41DB-9EE9-E6734C4F4A2A}" type="pres">
      <dgm:prSet presAssocID="{67692BE9-6626-469D-ADB1-B195848B373E}" presName="root2" presStyleCnt="0"/>
      <dgm:spPr/>
    </dgm:pt>
    <dgm:pt modelId="{1863D94F-1FB0-4422-BB28-753A3A77538F}" type="pres">
      <dgm:prSet presAssocID="{67692BE9-6626-469D-ADB1-B195848B373E}" presName="LevelTwoTextNode" presStyleLbl="node2" presStyleIdx="3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CE18EE9-2D15-4014-827D-8C00D80C0685}" type="pres">
      <dgm:prSet presAssocID="{67692BE9-6626-469D-ADB1-B195848B373E}" presName="level3hierChild" presStyleCnt="0"/>
      <dgm:spPr/>
    </dgm:pt>
    <dgm:pt modelId="{1E177798-8192-40FF-BDC8-ABE4CA435A3B}" type="pres">
      <dgm:prSet presAssocID="{C1EFCEA7-E50D-4463-803D-8266A6CD960A}" presName="conn2-1" presStyleLbl="parChTrans1D2" presStyleIdx="4" presStyleCnt="5"/>
      <dgm:spPr/>
      <dgm:t>
        <a:bodyPr/>
        <a:lstStyle/>
        <a:p>
          <a:endParaRPr lang="en-US"/>
        </a:p>
      </dgm:t>
    </dgm:pt>
    <dgm:pt modelId="{2A18BD46-50CF-45BF-A0F0-F30F47CD1281}" type="pres">
      <dgm:prSet presAssocID="{C1EFCEA7-E50D-4463-803D-8266A6CD960A}" presName="connTx" presStyleLbl="parChTrans1D2" presStyleIdx="4" presStyleCnt="5"/>
      <dgm:spPr/>
      <dgm:t>
        <a:bodyPr/>
        <a:lstStyle/>
        <a:p>
          <a:endParaRPr lang="en-US"/>
        </a:p>
      </dgm:t>
    </dgm:pt>
    <dgm:pt modelId="{0978BF0A-3394-40E8-B40E-9E86B8BBBA65}" type="pres">
      <dgm:prSet presAssocID="{F017C8D7-2678-45C9-96D6-174826F3D95D}" presName="root2" presStyleCnt="0"/>
      <dgm:spPr/>
    </dgm:pt>
    <dgm:pt modelId="{3807710B-90FC-4D63-AD8A-580768FF1CDA}" type="pres">
      <dgm:prSet presAssocID="{F017C8D7-2678-45C9-96D6-174826F3D95D}" presName="LevelTwoTextNode" presStyleLbl="node2" presStyleIdx="4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BCAB81E-F7F3-4D35-8E9E-E50ABD4EB990}" type="pres">
      <dgm:prSet presAssocID="{F017C8D7-2678-45C9-96D6-174826F3D95D}" presName="level3hierChild" presStyleCnt="0"/>
      <dgm:spPr/>
    </dgm:pt>
  </dgm:ptLst>
  <dgm:cxnLst>
    <dgm:cxn modelId="{F8B98F5D-8780-42E4-929E-13AF39C4E8E9}" type="presOf" srcId="{A81258C3-F931-41C1-903E-32D6C9AF5BBF}" destId="{632C9659-DBFC-408B-9561-9DC3706BEE4B}" srcOrd="0" destOrd="0" presId="urn:microsoft.com/office/officeart/2005/8/layout/hierarchy2"/>
    <dgm:cxn modelId="{9BE28B1F-C550-4E1D-8443-25BCEE3E8887}" type="presOf" srcId="{3BE97FF0-314D-44CB-8D14-F39D2CEDDE2F}" destId="{39065B77-BDFB-49F9-8ADC-222390E6FAC1}" srcOrd="1" destOrd="0" presId="urn:microsoft.com/office/officeart/2005/8/layout/hierarchy2"/>
    <dgm:cxn modelId="{0AB2A990-811C-46D9-B783-37EACEFF2AF7}" srcId="{FB86D666-1B81-4B35-8955-131063BC6CA0}" destId="{A81258C3-F931-41C1-903E-32D6C9AF5BBF}" srcOrd="0" destOrd="0" parTransId="{A1380D05-9CE8-4E23-8A89-8F891FDF2ADF}" sibTransId="{FA3A4407-14F7-47A4-9FFC-843825646908}"/>
    <dgm:cxn modelId="{14430B92-BBF3-4EE9-8EB3-29F5CC291DA0}" type="presOf" srcId="{3BE97FF0-314D-44CB-8D14-F39D2CEDDE2F}" destId="{79767DC8-DD89-44CB-AD9C-2836A2AC026F}" srcOrd="0" destOrd="0" presId="urn:microsoft.com/office/officeart/2005/8/layout/hierarchy2"/>
    <dgm:cxn modelId="{0DB1998F-6CBB-48D4-B63F-93141C7D8935}" type="presOf" srcId="{F017C8D7-2678-45C9-96D6-174826F3D95D}" destId="{3807710B-90FC-4D63-AD8A-580768FF1CDA}" srcOrd="0" destOrd="0" presId="urn:microsoft.com/office/officeart/2005/8/layout/hierarchy2"/>
    <dgm:cxn modelId="{01024C52-A592-4D97-A8A4-8457201DD1AA}" type="presOf" srcId="{4288A61C-2A84-4D99-AF79-FAC484353405}" destId="{E0C89860-7DE2-490C-A3CA-2F0BD77F5803}" srcOrd="1" destOrd="0" presId="urn:microsoft.com/office/officeart/2005/8/layout/hierarchy2"/>
    <dgm:cxn modelId="{95D29DBF-87EA-411F-9499-391DDAE229B3}" type="presOf" srcId="{4288A61C-2A84-4D99-AF79-FAC484353405}" destId="{CD0B597D-C2E6-4D3C-9EBF-BCE3E3B5F160}" srcOrd="0" destOrd="0" presId="urn:microsoft.com/office/officeart/2005/8/layout/hierarchy2"/>
    <dgm:cxn modelId="{F414C4F5-5F28-4641-9E98-2C1D46973FE2}" srcId="{A81258C3-F931-41C1-903E-32D6C9AF5BBF}" destId="{67692BE9-6626-469D-ADB1-B195848B373E}" srcOrd="3" destOrd="0" parTransId="{4288A61C-2A84-4D99-AF79-FAC484353405}" sibTransId="{ABF7F03B-AE4C-4804-8C50-2F7634F89AEC}"/>
    <dgm:cxn modelId="{E8237437-21B5-4505-92AB-82848E513763}" srcId="{A81258C3-F931-41C1-903E-32D6C9AF5BBF}" destId="{F017C8D7-2678-45C9-96D6-174826F3D95D}" srcOrd="4" destOrd="0" parTransId="{C1EFCEA7-E50D-4463-803D-8266A6CD960A}" sibTransId="{A65B0EA6-6D58-4467-BCD3-EAC3F6CFA02B}"/>
    <dgm:cxn modelId="{5741BCCF-FCC1-44C1-8652-B1D8BD7994CE}" srcId="{A81258C3-F931-41C1-903E-32D6C9AF5BBF}" destId="{6DB1937B-E3E4-4F5F-BBBC-DA2B6BC4E143}" srcOrd="0" destOrd="0" parTransId="{3A2851BE-C1CC-401F-B52C-2A68579CBFB3}" sibTransId="{103086F6-3888-4FDB-9617-75084E676CEF}"/>
    <dgm:cxn modelId="{B20A4270-A3F8-4AB4-A431-D817EFB8404E}" type="presOf" srcId="{6DB1937B-E3E4-4F5F-BBBC-DA2B6BC4E143}" destId="{FAD5328F-C7F4-4285-AB90-5A9CC77A64B6}" srcOrd="0" destOrd="0" presId="urn:microsoft.com/office/officeart/2005/8/layout/hierarchy2"/>
    <dgm:cxn modelId="{17D5873D-FB42-4A88-B443-8E34728A3FC6}" type="presOf" srcId="{C1EFCEA7-E50D-4463-803D-8266A6CD960A}" destId="{1E177798-8192-40FF-BDC8-ABE4CA435A3B}" srcOrd="0" destOrd="0" presId="urn:microsoft.com/office/officeart/2005/8/layout/hierarchy2"/>
    <dgm:cxn modelId="{1C56494A-C156-44E7-8C03-5C09C8AD3268}" srcId="{A81258C3-F931-41C1-903E-32D6C9AF5BBF}" destId="{D92C38BD-E057-44DD-B9D8-87AC577F1BB2}" srcOrd="1" destOrd="0" parTransId="{3BE97FF0-314D-44CB-8D14-F39D2CEDDE2F}" sibTransId="{7966FD42-6F40-4353-938E-9A0AD5ED6F4A}"/>
    <dgm:cxn modelId="{E8BBCAC9-7241-4771-895D-F94B045AC637}" type="presOf" srcId="{67692BE9-6626-469D-ADB1-B195848B373E}" destId="{1863D94F-1FB0-4422-BB28-753A3A77538F}" srcOrd="0" destOrd="0" presId="urn:microsoft.com/office/officeart/2005/8/layout/hierarchy2"/>
    <dgm:cxn modelId="{D6144175-9BFC-4961-B395-72615822CADC}" type="presOf" srcId="{3A2851BE-C1CC-401F-B52C-2A68579CBFB3}" destId="{0210FBA9-275B-4883-B7CA-7A576C4FAC3B}" srcOrd="1" destOrd="0" presId="urn:microsoft.com/office/officeart/2005/8/layout/hierarchy2"/>
    <dgm:cxn modelId="{2CBDE092-A8C1-4F9B-9625-54962C652FBF}" type="presOf" srcId="{FB86D666-1B81-4B35-8955-131063BC6CA0}" destId="{EB05FE44-C115-45F2-96B4-A21E32FD170F}" srcOrd="0" destOrd="0" presId="urn:microsoft.com/office/officeart/2005/8/layout/hierarchy2"/>
    <dgm:cxn modelId="{8C095285-AF27-42D6-A431-787FB8B8B41F}" type="presOf" srcId="{BA489FB1-6541-406C-8E90-01003E0881B7}" destId="{518DD870-94CF-4133-BE51-7D6EE07F29D8}" srcOrd="0" destOrd="0" presId="urn:microsoft.com/office/officeart/2005/8/layout/hierarchy2"/>
    <dgm:cxn modelId="{68C35590-9CDD-4862-A5DF-C8EB71E5EDC6}" type="presOf" srcId="{C1EFCEA7-E50D-4463-803D-8266A6CD960A}" destId="{2A18BD46-50CF-45BF-A0F0-F30F47CD1281}" srcOrd="1" destOrd="0" presId="urn:microsoft.com/office/officeart/2005/8/layout/hierarchy2"/>
    <dgm:cxn modelId="{3C516B85-A364-47F5-B407-7304ED311768}" type="presOf" srcId="{D92C38BD-E057-44DD-B9D8-87AC577F1BB2}" destId="{0D7B1CED-9826-491F-907E-2588BEA932B4}" srcOrd="0" destOrd="0" presId="urn:microsoft.com/office/officeart/2005/8/layout/hierarchy2"/>
    <dgm:cxn modelId="{50981929-D791-40E6-B950-1568BAA93162}" type="presOf" srcId="{96AFB3B9-E742-49F4-B5C5-CA614C113491}" destId="{79BA3278-C0F7-4D62-A7B9-759E48DBC810}" srcOrd="0" destOrd="0" presId="urn:microsoft.com/office/officeart/2005/8/layout/hierarchy2"/>
    <dgm:cxn modelId="{B7FAC17B-7A0F-4F02-934E-EF2291069686}" srcId="{A81258C3-F931-41C1-903E-32D6C9AF5BBF}" destId="{96AFB3B9-E742-49F4-B5C5-CA614C113491}" srcOrd="2" destOrd="0" parTransId="{BA489FB1-6541-406C-8E90-01003E0881B7}" sibTransId="{8C7FB228-62B1-4B65-AC1E-ADE9405038C2}"/>
    <dgm:cxn modelId="{972A87B7-DEA0-4A21-A032-7799EFC91B0A}" type="presOf" srcId="{BA489FB1-6541-406C-8E90-01003E0881B7}" destId="{CC516D38-5386-4965-BF24-731EE23EA4CB}" srcOrd="1" destOrd="0" presId="urn:microsoft.com/office/officeart/2005/8/layout/hierarchy2"/>
    <dgm:cxn modelId="{CB4EC06B-C752-4462-9350-25E8A98A1BF6}" type="presOf" srcId="{3A2851BE-C1CC-401F-B52C-2A68579CBFB3}" destId="{F29858D8-19F3-43B6-9DDA-DCD83AC147B2}" srcOrd="0" destOrd="0" presId="urn:microsoft.com/office/officeart/2005/8/layout/hierarchy2"/>
    <dgm:cxn modelId="{C45B57DC-73CD-4372-995C-473BF8399157}" type="presParOf" srcId="{EB05FE44-C115-45F2-96B4-A21E32FD170F}" destId="{2DCA3637-2ECB-4D0B-9BE8-1EA6B2BC98FE}" srcOrd="0" destOrd="0" presId="urn:microsoft.com/office/officeart/2005/8/layout/hierarchy2"/>
    <dgm:cxn modelId="{29511211-C13F-48BA-80CA-0196C8E94403}" type="presParOf" srcId="{2DCA3637-2ECB-4D0B-9BE8-1EA6B2BC98FE}" destId="{632C9659-DBFC-408B-9561-9DC3706BEE4B}" srcOrd="0" destOrd="0" presId="urn:microsoft.com/office/officeart/2005/8/layout/hierarchy2"/>
    <dgm:cxn modelId="{058CB0E0-B27D-4A08-BC1D-C2DE0F00F0F8}" type="presParOf" srcId="{2DCA3637-2ECB-4D0B-9BE8-1EA6B2BC98FE}" destId="{2E2141DC-7D11-4857-840F-65793E1B5DF6}" srcOrd="1" destOrd="0" presId="urn:microsoft.com/office/officeart/2005/8/layout/hierarchy2"/>
    <dgm:cxn modelId="{E9A25A5C-A078-470B-86F5-5DA6683DA471}" type="presParOf" srcId="{2E2141DC-7D11-4857-840F-65793E1B5DF6}" destId="{F29858D8-19F3-43B6-9DDA-DCD83AC147B2}" srcOrd="0" destOrd="0" presId="urn:microsoft.com/office/officeart/2005/8/layout/hierarchy2"/>
    <dgm:cxn modelId="{8CEE72AE-BE62-493C-8347-1E3BB0094DEE}" type="presParOf" srcId="{F29858D8-19F3-43B6-9DDA-DCD83AC147B2}" destId="{0210FBA9-275B-4883-B7CA-7A576C4FAC3B}" srcOrd="0" destOrd="0" presId="urn:microsoft.com/office/officeart/2005/8/layout/hierarchy2"/>
    <dgm:cxn modelId="{ECBC6C0A-03E9-4039-807A-C69FD2653C3B}" type="presParOf" srcId="{2E2141DC-7D11-4857-840F-65793E1B5DF6}" destId="{3287E5E4-B121-46FB-A1A1-9B888C18F1A1}" srcOrd="1" destOrd="0" presId="urn:microsoft.com/office/officeart/2005/8/layout/hierarchy2"/>
    <dgm:cxn modelId="{5AA935B4-BD92-424B-87C1-A1A4175962D2}" type="presParOf" srcId="{3287E5E4-B121-46FB-A1A1-9B888C18F1A1}" destId="{FAD5328F-C7F4-4285-AB90-5A9CC77A64B6}" srcOrd="0" destOrd="0" presId="urn:microsoft.com/office/officeart/2005/8/layout/hierarchy2"/>
    <dgm:cxn modelId="{2F704565-23CD-40BF-A1FB-EDE6B6503BFB}" type="presParOf" srcId="{3287E5E4-B121-46FB-A1A1-9B888C18F1A1}" destId="{3F403690-DABC-4019-BA6F-453DE9148322}" srcOrd="1" destOrd="0" presId="urn:microsoft.com/office/officeart/2005/8/layout/hierarchy2"/>
    <dgm:cxn modelId="{7066ECA0-98D8-447B-A9AA-45836C4DABC0}" type="presParOf" srcId="{2E2141DC-7D11-4857-840F-65793E1B5DF6}" destId="{79767DC8-DD89-44CB-AD9C-2836A2AC026F}" srcOrd="2" destOrd="0" presId="urn:microsoft.com/office/officeart/2005/8/layout/hierarchy2"/>
    <dgm:cxn modelId="{843E1AB4-9662-42A3-8438-37BFBC53971A}" type="presParOf" srcId="{79767DC8-DD89-44CB-AD9C-2836A2AC026F}" destId="{39065B77-BDFB-49F9-8ADC-222390E6FAC1}" srcOrd="0" destOrd="0" presId="urn:microsoft.com/office/officeart/2005/8/layout/hierarchy2"/>
    <dgm:cxn modelId="{F06A143D-7EE3-42FB-932E-4137C4A742F7}" type="presParOf" srcId="{2E2141DC-7D11-4857-840F-65793E1B5DF6}" destId="{6AE4F4E8-F255-40BC-A700-EDB02215E63C}" srcOrd="3" destOrd="0" presId="urn:microsoft.com/office/officeart/2005/8/layout/hierarchy2"/>
    <dgm:cxn modelId="{A05D41BD-7A7A-4DD6-B73E-D3CEB8F2012D}" type="presParOf" srcId="{6AE4F4E8-F255-40BC-A700-EDB02215E63C}" destId="{0D7B1CED-9826-491F-907E-2588BEA932B4}" srcOrd="0" destOrd="0" presId="urn:microsoft.com/office/officeart/2005/8/layout/hierarchy2"/>
    <dgm:cxn modelId="{C19B420E-9F7E-402E-BC16-14F4DCE15C7D}" type="presParOf" srcId="{6AE4F4E8-F255-40BC-A700-EDB02215E63C}" destId="{1D1BD779-35BF-4FE2-804C-56A0E9E87FFC}" srcOrd="1" destOrd="0" presId="urn:microsoft.com/office/officeart/2005/8/layout/hierarchy2"/>
    <dgm:cxn modelId="{C9084E06-0422-447D-A3DE-2F70618FD75D}" type="presParOf" srcId="{2E2141DC-7D11-4857-840F-65793E1B5DF6}" destId="{518DD870-94CF-4133-BE51-7D6EE07F29D8}" srcOrd="4" destOrd="0" presId="urn:microsoft.com/office/officeart/2005/8/layout/hierarchy2"/>
    <dgm:cxn modelId="{EB691362-D123-402D-BF83-A6ED13466E09}" type="presParOf" srcId="{518DD870-94CF-4133-BE51-7D6EE07F29D8}" destId="{CC516D38-5386-4965-BF24-731EE23EA4CB}" srcOrd="0" destOrd="0" presId="urn:microsoft.com/office/officeart/2005/8/layout/hierarchy2"/>
    <dgm:cxn modelId="{685FCAF7-D575-48F0-96A0-AC5F74BC0046}" type="presParOf" srcId="{2E2141DC-7D11-4857-840F-65793E1B5DF6}" destId="{63ACD5B9-EF3C-47DE-A8BF-6985F3BF3AB7}" srcOrd="5" destOrd="0" presId="urn:microsoft.com/office/officeart/2005/8/layout/hierarchy2"/>
    <dgm:cxn modelId="{FBBFB944-81AD-4A3B-8B78-A1BF376E44CE}" type="presParOf" srcId="{63ACD5B9-EF3C-47DE-A8BF-6985F3BF3AB7}" destId="{79BA3278-C0F7-4D62-A7B9-759E48DBC810}" srcOrd="0" destOrd="0" presId="urn:microsoft.com/office/officeart/2005/8/layout/hierarchy2"/>
    <dgm:cxn modelId="{7CAAC98F-8B2B-4410-AF88-996EA2A4E93D}" type="presParOf" srcId="{63ACD5B9-EF3C-47DE-A8BF-6985F3BF3AB7}" destId="{2EA3A5FB-11EB-48C7-9B82-0952557CCE60}" srcOrd="1" destOrd="0" presId="urn:microsoft.com/office/officeart/2005/8/layout/hierarchy2"/>
    <dgm:cxn modelId="{5437D8F8-0181-4ED8-9EE0-56F4B15DD453}" type="presParOf" srcId="{2E2141DC-7D11-4857-840F-65793E1B5DF6}" destId="{CD0B597D-C2E6-4D3C-9EBF-BCE3E3B5F160}" srcOrd="6" destOrd="0" presId="urn:microsoft.com/office/officeart/2005/8/layout/hierarchy2"/>
    <dgm:cxn modelId="{0C5FF887-770A-4C97-B189-589EEDFDD804}" type="presParOf" srcId="{CD0B597D-C2E6-4D3C-9EBF-BCE3E3B5F160}" destId="{E0C89860-7DE2-490C-A3CA-2F0BD77F5803}" srcOrd="0" destOrd="0" presId="urn:microsoft.com/office/officeart/2005/8/layout/hierarchy2"/>
    <dgm:cxn modelId="{EFA3DCCF-2B3F-4C02-9AEA-62316501E05C}" type="presParOf" srcId="{2E2141DC-7D11-4857-840F-65793E1B5DF6}" destId="{2A99B5F3-4D00-41DB-9EE9-E6734C4F4A2A}" srcOrd="7" destOrd="0" presId="urn:microsoft.com/office/officeart/2005/8/layout/hierarchy2"/>
    <dgm:cxn modelId="{70367E42-E94F-408A-8089-E89FD3B779F5}" type="presParOf" srcId="{2A99B5F3-4D00-41DB-9EE9-E6734C4F4A2A}" destId="{1863D94F-1FB0-4422-BB28-753A3A77538F}" srcOrd="0" destOrd="0" presId="urn:microsoft.com/office/officeart/2005/8/layout/hierarchy2"/>
    <dgm:cxn modelId="{12EF1AE2-90F2-43AE-8DC6-FC6B74336104}" type="presParOf" srcId="{2A99B5F3-4D00-41DB-9EE9-E6734C4F4A2A}" destId="{DCE18EE9-2D15-4014-827D-8C00D80C0685}" srcOrd="1" destOrd="0" presId="urn:microsoft.com/office/officeart/2005/8/layout/hierarchy2"/>
    <dgm:cxn modelId="{8117D1B7-7F33-40F4-BFAE-4082ECA65245}" type="presParOf" srcId="{2E2141DC-7D11-4857-840F-65793E1B5DF6}" destId="{1E177798-8192-40FF-BDC8-ABE4CA435A3B}" srcOrd="8" destOrd="0" presId="urn:microsoft.com/office/officeart/2005/8/layout/hierarchy2"/>
    <dgm:cxn modelId="{47E729B8-3AC6-4D55-92F7-6747424FBC44}" type="presParOf" srcId="{1E177798-8192-40FF-BDC8-ABE4CA435A3B}" destId="{2A18BD46-50CF-45BF-A0F0-F30F47CD1281}" srcOrd="0" destOrd="0" presId="urn:microsoft.com/office/officeart/2005/8/layout/hierarchy2"/>
    <dgm:cxn modelId="{AE5B3684-58EB-4EDF-A69E-B5688C8B5D76}" type="presParOf" srcId="{2E2141DC-7D11-4857-840F-65793E1B5DF6}" destId="{0978BF0A-3394-40E8-B40E-9E86B8BBBA65}" srcOrd="9" destOrd="0" presId="urn:microsoft.com/office/officeart/2005/8/layout/hierarchy2"/>
    <dgm:cxn modelId="{D85FAAA5-1277-4CE0-AE4A-4073DF678547}" type="presParOf" srcId="{0978BF0A-3394-40E8-B40E-9E86B8BBBA65}" destId="{3807710B-90FC-4D63-AD8A-580768FF1CDA}" srcOrd="0" destOrd="0" presId="urn:microsoft.com/office/officeart/2005/8/layout/hierarchy2"/>
    <dgm:cxn modelId="{05938214-E9FC-4DB3-AAFD-40987CDE2A76}" type="presParOf" srcId="{0978BF0A-3394-40E8-B40E-9E86B8BBBA65}" destId="{4BCAB81E-F7F3-4D35-8E9E-E50ABD4EB990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FFAD64A-C7D1-4E9B-9990-41A9D4242436}" type="doc">
      <dgm:prSet loTypeId="urn:microsoft.com/office/officeart/2005/8/layout/matrix1" loCatId="matrix" qsTypeId="urn:microsoft.com/office/officeart/2005/8/quickstyle/3d3" qsCatId="3D" csTypeId="urn:microsoft.com/office/officeart/2005/8/colors/colorful1#2" csCatId="colorful" phldr="1"/>
      <dgm:spPr/>
      <dgm:t>
        <a:bodyPr/>
        <a:lstStyle/>
        <a:p>
          <a:pPr rtl="1"/>
          <a:endParaRPr lang="ar-SA"/>
        </a:p>
      </dgm:t>
    </dgm:pt>
    <dgm:pt modelId="{CD7D3F63-5DBB-4D97-8381-E81C92CE0293}">
      <dgm:prSet phldrT="[Text]"/>
      <dgm:spPr/>
      <dgm:t>
        <a:bodyPr/>
        <a:lstStyle/>
        <a:p>
          <a:pPr rtl="1"/>
          <a:r>
            <a:rPr lang="ar-SA" dirty="0" smtClean="0"/>
            <a:t>المعلم والمجتمع</a:t>
          </a:r>
          <a:endParaRPr lang="ar-SA" dirty="0"/>
        </a:p>
      </dgm:t>
    </dgm:pt>
    <dgm:pt modelId="{F80280DC-AB5E-4556-95BC-B90CD122F1E6}" type="parTrans" cxnId="{8B89A5FF-2B05-4197-A2DC-0C0924F72682}">
      <dgm:prSet/>
      <dgm:spPr/>
      <dgm:t>
        <a:bodyPr/>
        <a:lstStyle/>
        <a:p>
          <a:pPr rtl="1"/>
          <a:endParaRPr lang="ar-SA"/>
        </a:p>
      </dgm:t>
    </dgm:pt>
    <dgm:pt modelId="{D9CE9C4D-1D42-4359-86D4-D0D4D0540954}" type="sibTrans" cxnId="{8B89A5FF-2B05-4197-A2DC-0C0924F72682}">
      <dgm:prSet/>
      <dgm:spPr/>
      <dgm:t>
        <a:bodyPr/>
        <a:lstStyle/>
        <a:p>
          <a:pPr rtl="1"/>
          <a:endParaRPr lang="ar-SA"/>
        </a:p>
      </dgm:t>
    </dgm:pt>
    <dgm:pt modelId="{FBE73EF7-21B1-41F7-A5B7-354AF6E7E0D2}">
      <dgm:prSet phldrT="[Text]"/>
      <dgm:spPr/>
      <dgm:t>
        <a:bodyPr/>
        <a:lstStyle/>
        <a:p>
          <a:pPr rtl="1"/>
          <a:r>
            <a:rPr lang="ar-SA" dirty="0" smtClean="0"/>
            <a:t>10. توفر الجهات المختصة الرعاية للعاملين في مهنة التعليم</a:t>
          </a:r>
          <a:endParaRPr lang="ar-SA" dirty="0"/>
        </a:p>
      </dgm:t>
    </dgm:pt>
    <dgm:pt modelId="{8E3E1CE0-0727-47D9-8B3B-ACA6E23CA6E4}" type="parTrans" cxnId="{9FA4225D-43A0-4A34-B578-78AD0D328D00}">
      <dgm:prSet/>
      <dgm:spPr/>
      <dgm:t>
        <a:bodyPr/>
        <a:lstStyle/>
        <a:p>
          <a:pPr rtl="1"/>
          <a:endParaRPr lang="ar-SA"/>
        </a:p>
      </dgm:t>
    </dgm:pt>
    <dgm:pt modelId="{551E3438-1A10-452A-AE64-3033DD9BB065}" type="sibTrans" cxnId="{9FA4225D-43A0-4A34-B578-78AD0D328D00}">
      <dgm:prSet/>
      <dgm:spPr/>
      <dgm:t>
        <a:bodyPr/>
        <a:lstStyle/>
        <a:p>
          <a:pPr rtl="1"/>
          <a:endParaRPr lang="ar-SA"/>
        </a:p>
      </dgm:t>
    </dgm:pt>
    <dgm:pt modelId="{4911F222-B345-4CB2-9E56-6091325F0135}">
      <dgm:prSet phldrT="[Text]"/>
      <dgm:spPr/>
      <dgm:t>
        <a:bodyPr/>
        <a:lstStyle/>
        <a:p>
          <a:pPr rtl="1"/>
          <a:r>
            <a:rPr lang="ar-SA" dirty="0" smtClean="0"/>
            <a:t>9. المعلم موضع تقدير واحترام المجتمع</a:t>
          </a:r>
          <a:endParaRPr lang="ar-SA" dirty="0"/>
        </a:p>
      </dgm:t>
    </dgm:pt>
    <dgm:pt modelId="{B4310F8D-D055-4718-A348-C8C332D3259C}" type="parTrans" cxnId="{BC5A1B9B-9728-434A-AAFC-FB9AE2E689AF}">
      <dgm:prSet/>
      <dgm:spPr/>
      <dgm:t>
        <a:bodyPr/>
        <a:lstStyle/>
        <a:p>
          <a:pPr rtl="1"/>
          <a:endParaRPr lang="ar-SA"/>
        </a:p>
      </dgm:t>
    </dgm:pt>
    <dgm:pt modelId="{783464FE-68DD-49A9-A692-BADC0768A515}" type="sibTrans" cxnId="{BC5A1B9B-9728-434A-AAFC-FB9AE2E689AF}">
      <dgm:prSet/>
      <dgm:spPr/>
      <dgm:t>
        <a:bodyPr/>
        <a:lstStyle/>
        <a:p>
          <a:pPr rtl="1"/>
          <a:endParaRPr lang="ar-SA"/>
        </a:p>
      </dgm:t>
    </dgm:pt>
    <dgm:pt modelId="{FA017948-2704-4702-9B55-CB7AB60E4FB9}">
      <dgm:prSet phldrT="[Text]"/>
      <dgm:spPr/>
      <dgm:t>
        <a:bodyPr/>
        <a:lstStyle/>
        <a:p>
          <a:pPr rtl="1"/>
          <a:r>
            <a:rPr lang="ar-SA" dirty="0" smtClean="0"/>
            <a:t>12. المعلم يؤمن بتميز هذه الأمة بالأمر بالمعروف والنهي عن المنكر</a:t>
          </a:r>
          <a:endParaRPr lang="ar-SA" dirty="0"/>
        </a:p>
      </dgm:t>
    </dgm:pt>
    <dgm:pt modelId="{687E09A4-0551-4C84-901F-BBB9574528BE}" type="parTrans" cxnId="{EC247330-C53D-4458-9DD9-EBB077447870}">
      <dgm:prSet/>
      <dgm:spPr/>
      <dgm:t>
        <a:bodyPr/>
        <a:lstStyle/>
        <a:p>
          <a:pPr rtl="1"/>
          <a:endParaRPr lang="ar-SA"/>
        </a:p>
      </dgm:t>
    </dgm:pt>
    <dgm:pt modelId="{3793DE83-A436-4E88-85E8-60BB1630A9C9}" type="sibTrans" cxnId="{EC247330-C53D-4458-9DD9-EBB077447870}">
      <dgm:prSet/>
      <dgm:spPr/>
      <dgm:t>
        <a:bodyPr/>
        <a:lstStyle/>
        <a:p>
          <a:pPr rtl="1"/>
          <a:endParaRPr lang="ar-SA"/>
        </a:p>
      </dgm:t>
    </dgm:pt>
    <dgm:pt modelId="{BF4F7153-3DCB-4650-A95A-68A3E3753F15}">
      <dgm:prSet phldrT="[Text]"/>
      <dgm:spPr/>
      <dgm:t>
        <a:bodyPr/>
        <a:lstStyle/>
        <a:p>
          <a:pPr rtl="1"/>
          <a:r>
            <a:rPr lang="ar-SA" dirty="0" smtClean="0"/>
            <a:t>11. المعلم صاحب رأي وموقف من قضايا المجتمع</a:t>
          </a:r>
          <a:endParaRPr lang="ar-SA" dirty="0"/>
        </a:p>
      </dgm:t>
    </dgm:pt>
    <dgm:pt modelId="{5D9F130D-DA69-4D76-8322-2061A3042029}" type="parTrans" cxnId="{912F92EC-98BF-46ED-A22F-B79FF4851CC2}">
      <dgm:prSet/>
      <dgm:spPr/>
      <dgm:t>
        <a:bodyPr/>
        <a:lstStyle/>
        <a:p>
          <a:pPr rtl="1"/>
          <a:endParaRPr lang="ar-SA"/>
        </a:p>
      </dgm:t>
    </dgm:pt>
    <dgm:pt modelId="{24197B7A-F5EF-47D4-9511-CE35B0280B56}" type="sibTrans" cxnId="{912F92EC-98BF-46ED-A22F-B79FF4851CC2}">
      <dgm:prSet/>
      <dgm:spPr/>
      <dgm:t>
        <a:bodyPr/>
        <a:lstStyle/>
        <a:p>
          <a:pPr rtl="1"/>
          <a:endParaRPr lang="ar-SA"/>
        </a:p>
      </dgm:t>
    </dgm:pt>
    <dgm:pt modelId="{07286CB0-24AE-4732-9F94-EDBDBB03BE93}" type="pres">
      <dgm:prSet presAssocID="{5FFAD64A-C7D1-4E9B-9990-41A9D4242436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BE6B062-6871-4B5D-A37E-35DAD3045256}" type="pres">
      <dgm:prSet presAssocID="{5FFAD64A-C7D1-4E9B-9990-41A9D4242436}" presName="matrix" presStyleCnt="0"/>
      <dgm:spPr/>
    </dgm:pt>
    <dgm:pt modelId="{C0AA92E4-8A5F-42F4-9148-22EC82D45143}" type="pres">
      <dgm:prSet presAssocID="{5FFAD64A-C7D1-4E9B-9990-41A9D4242436}" presName="tile1" presStyleLbl="node1" presStyleIdx="0" presStyleCnt="4"/>
      <dgm:spPr/>
      <dgm:t>
        <a:bodyPr/>
        <a:lstStyle/>
        <a:p>
          <a:endParaRPr lang="en-US"/>
        </a:p>
      </dgm:t>
    </dgm:pt>
    <dgm:pt modelId="{BBD81B70-D6A7-4E43-A88D-951F91BE5167}" type="pres">
      <dgm:prSet presAssocID="{5FFAD64A-C7D1-4E9B-9990-41A9D4242436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D4B1B9-5FDF-48DC-9E22-B89982F7ADA6}" type="pres">
      <dgm:prSet presAssocID="{5FFAD64A-C7D1-4E9B-9990-41A9D4242436}" presName="tile2" presStyleLbl="node1" presStyleIdx="1" presStyleCnt="4"/>
      <dgm:spPr/>
      <dgm:t>
        <a:bodyPr/>
        <a:lstStyle/>
        <a:p>
          <a:endParaRPr lang="en-US"/>
        </a:p>
      </dgm:t>
    </dgm:pt>
    <dgm:pt modelId="{63D90C8E-514E-4C33-8593-BCF39D82998F}" type="pres">
      <dgm:prSet presAssocID="{5FFAD64A-C7D1-4E9B-9990-41A9D4242436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2C6283-E8F5-406E-A926-F959AACDCEC8}" type="pres">
      <dgm:prSet presAssocID="{5FFAD64A-C7D1-4E9B-9990-41A9D4242436}" presName="tile3" presStyleLbl="node1" presStyleIdx="2" presStyleCnt="4"/>
      <dgm:spPr/>
      <dgm:t>
        <a:bodyPr/>
        <a:lstStyle/>
        <a:p>
          <a:pPr rtl="1"/>
          <a:endParaRPr lang="ar-SA"/>
        </a:p>
      </dgm:t>
    </dgm:pt>
    <dgm:pt modelId="{2CB563D0-5B8B-4D15-850D-96DEBB206452}" type="pres">
      <dgm:prSet presAssocID="{5FFAD64A-C7D1-4E9B-9990-41A9D4242436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5231AFD-37A7-41BF-8E42-F40F9A94E72C}" type="pres">
      <dgm:prSet presAssocID="{5FFAD64A-C7D1-4E9B-9990-41A9D4242436}" presName="tile4" presStyleLbl="node1" presStyleIdx="3" presStyleCnt="4"/>
      <dgm:spPr/>
      <dgm:t>
        <a:bodyPr/>
        <a:lstStyle/>
        <a:p>
          <a:pPr rtl="1"/>
          <a:endParaRPr lang="ar-SA"/>
        </a:p>
      </dgm:t>
    </dgm:pt>
    <dgm:pt modelId="{3A0179DC-300B-4C99-8EA1-80F085E85152}" type="pres">
      <dgm:prSet presAssocID="{5FFAD64A-C7D1-4E9B-9990-41A9D4242436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A03606C-86E4-42F4-8039-6992C7F37FA9}" type="pres">
      <dgm:prSet presAssocID="{5FFAD64A-C7D1-4E9B-9990-41A9D4242436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79D743DA-EB9C-43C9-96A1-BAB964553795}" type="presOf" srcId="{4911F222-B345-4CB2-9E56-6091325F0135}" destId="{63D90C8E-514E-4C33-8593-BCF39D82998F}" srcOrd="1" destOrd="0" presId="urn:microsoft.com/office/officeart/2005/8/layout/matrix1"/>
    <dgm:cxn modelId="{BC5A1B9B-9728-434A-AAFC-FB9AE2E689AF}" srcId="{CD7D3F63-5DBB-4D97-8381-E81C92CE0293}" destId="{4911F222-B345-4CB2-9E56-6091325F0135}" srcOrd="1" destOrd="0" parTransId="{B4310F8D-D055-4718-A348-C8C332D3259C}" sibTransId="{783464FE-68DD-49A9-A692-BADC0768A515}"/>
    <dgm:cxn modelId="{380C5790-4B8A-4CF7-8264-71B973296492}" type="presOf" srcId="{BF4F7153-3DCB-4650-A95A-68A3E3753F15}" destId="{3A0179DC-300B-4C99-8EA1-80F085E85152}" srcOrd="1" destOrd="0" presId="urn:microsoft.com/office/officeart/2005/8/layout/matrix1"/>
    <dgm:cxn modelId="{912F92EC-98BF-46ED-A22F-B79FF4851CC2}" srcId="{CD7D3F63-5DBB-4D97-8381-E81C92CE0293}" destId="{BF4F7153-3DCB-4650-A95A-68A3E3753F15}" srcOrd="3" destOrd="0" parTransId="{5D9F130D-DA69-4D76-8322-2061A3042029}" sibTransId="{24197B7A-F5EF-47D4-9511-CE35B0280B56}"/>
    <dgm:cxn modelId="{7CF7E07D-1C5A-49C6-88CB-B169609727B3}" type="presOf" srcId="{FBE73EF7-21B1-41F7-A5B7-354AF6E7E0D2}" destId="{C0AA92E4-8A5F-42F4-9148-22EC82D45143}" srcOrd="0" destOrd="0" presId="urn:microsoft.com/office/officeart/2005/8/layout/matrix1"/>
    <dgm:cxn modelId="{8B89A5FF-2B05-4197-A2DC-0C0924F72682}" srcId="{5FFAD64A-C7D1-4E9B-9990-41A9D4242436}" destId="{CD7D3F63-5DBB-4D97-8381-E81C92CE0293}" srcOrd="0" destOrd="0" parTransId="{F80280DC-AB5E-4556-95BC-B90CD122F1E6}" sibTransId="{D9CE9C4D-1D42-4359-86D4-D0D4D0540954}"/>
    <dgm:cxn modelId="{EC247330-C53D-4458-9DD9-EBB077447870}" srcId="{CD7D3F63-5DBB-4D97-8381-E81C92CE0293}" destId="{FA017948-2704-4702-9B55-CB7AB60E4FB9}" srcOrd="2" destOrd="0" parTransId="{687E09A4-0551-4C84-901F-BBB9574528BE}" sibTransId="{3793DE83-A436-4E88-85E8-60BB1630A9C9}"/>
    <dgm:cxn modelId="{405B2708-2032-47B4-9BA3-C2375C594699}" type="presOf" srcId="{CD7D3F63-5DBB-4D97-8381-E81C92CE0293}" destId="{1A03606C-86E4-42F4-8039-6992C7F37FA9}" srcOrd="0" destOrd="0" presId="urn:microsoft.com/office/officeart/2005/8/layout/matrix1"/>
    <dgm:cxn modelId="{3B66E84A-127A-41A4-8334-A7BA65614070}" type="presOf" srcId="{FBE73EF7-21B1-41F7-A5B7-354AF6E7E0D2}" destId="{BBD81B70-D6A7-4E43-A88D-951F91BE5167}" srcOrd="1" destOrd="0" presId="urn:microsoft.com/office/officeart/2005/8/layout/matrix1"/>
    <dgm:cxn modelId="{549AF8F3-9A64-4962-BC50-64FDBAD9277D}" type="presOf" srcId="{5FFAD64A-C7D1-4E9B-9990-41A9D4242436}" destId="{07286CB0-24AE-4732-9F94-EDBDBB03BE93}" srcOrd="0" destOrd="0" presId="urn:microsoft.com/office/officeart/2005/8/layout/matrix1"/>
    <dgm:cxn modelId="{FB62C0C9-BF76-48DA-A3B9-071E6B0FA374}" type="presOf" srcId="{4911F222-B345-4CB2-9E56-6091325F0135}" destId="{ECD4B1B9-5FDF-48DC-9E22-B89982F7ADA6}" srcOrd="0" destOrd="0" presId="urn:microsoft.com/office/officeart/2005/8/layout/matrix1"/>
    <dgm:cxn modelId="{E562C95E-45EE-4E22-A988-C5EC2B500079}" type="presOf" srcId="{BF4F7153-3DCB-4650-A95A-68A3E3753F15}" destId="{F5231AFD-37A7-41BF-8E42-F40F9A94E72C}" srcOrd="0" destOrd="0" presId="urn:microsoft.com/office/officeart/2005/8/layout/matrix1"/>
    <dgm:cxn modelId="{E9268EED-D8AA-42EC-AA5D-37636C09696E}" type="presOf" srcId="{FA017948-2704-4702-9B55-CB7AB60E4FB9}" destId="{2CB563D0-5B8B-4D15-850D-96DEBB206452}" srcOrd="1" destOrd="0" presId="urn:microsoft.com/office/officeart/2005/8/layout/matrix1"/>
    <dgm:cxn modelId="{9FA4225D-43A0-4A34-B578-78AD0D328D00}" srcId="{CD7D3F63-5DBB-4D97-8381-E81C92CE0293}" destId="{FBE73EF7-21B1-41F7-A5B7-354AF6E7E0D2}" srcOrd="0" destOrd="0" parTransId="{8E3E1CE0-0727-47D9-8B3B-ACA6E23CA6E4}" sibTransId="{551E3438-1A10-452A-AE64-3033DD9BB065}"/>
    <dgm:cxn modelId="{A14F7A7F-11C5-4C98-9F68-48EFB7167505}" type="presOf" srcId="{FA017948-2704-4702-9B55-CB7AB60E4FB9}" destId="{E52C6283-E8F5-406E-A926-F959AACDCEC8}" srcOrd="0" destOrd="0" presId="urn:microsoft.com/office/officeart/2005/8/layout/matrix1"/>
    <dgm:cxn modelId="{E202EF7C-31FB-415C-99C3-D4A71818758C}" type="presParOf" srcId="{07286CB0-24AE-4732-9F94-EDBDBB03BE93}" destId="{DBE6B062-6871-4B5D-A37E-35DAD3045256}" srcOrd="0" destOrd="0" presId="urn:microsoft.com/office/officeart/2005/8/layout/matrix1"/>
    <dgm:cxn modelId="{A4D53E94-9F10-4F7A-8AAC-FE5BFB2EE1B7}" type="presParOf" srcId="{DBE6B062-6871-4B5D-A37E-35DAD3045256}" destId="{C0AA92E4-8A5F-42F4-9148-22EC82D45143}" srcOrd="0" destOrd="0" presId="urn:microsoft.com/office/officeart/2005/8/layout/matrix1"/>
    <dgm:cxn modelId="{64E6000D-A474-46BF-9D1E-A89A9C476A85}" type="presParOf" srcId="{DBE6B062-6871-4B5D-A37E-35DAD3045256}" destId="{BBD81B70-D6A7-4E43-A88D-951F91BE5167}" srcOrd="1" destOrd="0" presId="urn:microsoft.com/office/officeart/2005/8/layout/matrix1"/>
    <dgm:cxn modelId="{B30FEFBA-8DFF-4CC0-8FF8-7F5F2B74AF7D}" type="presParOf" srcId="{DBE6B062-6871-4B5D-A37E-35DAD3045256}" destId="{ECD4B1B9-5FDF-48DC-9E22-B89982F7ADA6}" srcOrd="2" destOrd="0" presId="urn:microsoft.com/office/officeart/2005/8/layout/matrix1"/>
    <dgm:cxn modelId="{B9015F80-6EBF-473E-970F-6908F4FF7F16}" type="presParOf" srcId="{DBE6B062-6871-4B5D-A37E-35DAD3045256}" destId="{63D90C8E-514E-4C33-8593-BCF39D82998F}" srcOrd="3" destOrd="0" presId="urn:microsoft.com/office/officeart/2005/8/layout/matrix1"/>
    <dgm:cxn modelId="{E411A4F2-DB93-4FEE-AC69-0B399D94A40A}" type="presParOf" srcId="{DBE6B062-6871-4B5D-A37E-35DAD3045256}" destId="{E52C6283-E8F5-406E-A926-F959AACDCEC8}" srcOrd="4" destOrd="0" presId="urn:microsoft.com/office/officeart/2005/8/layout/matrix1"/>
    <dgm:cxn modelId="{3E825343-90BB-4813-B1CE-3CBE1D2584EF}" type="presParOf" srcId="{DBE6B062-6871-4B5D-A37E-35DAD3045256}" destId="{2CB563D0-5B8B-4D15-850D-96DEBB206452}" srcOrd="5" destOrd="0" presId="urn:microsoft.com/office/officeart/2005/8/layout/matrix1"/>
    <dgm:cxn modelId="{B3E651F2-1428-4A53-A66A-310465C26B6E}" type="presParOf" srcId="{DBE6B062-6871-4B5D-A37E-35DAD3045256}" destId="{F5231AFD-37A7-41BF-8E42-F40F9A94E72C}" srcOrd="6" destOrd="0" presId="urn:microsoft.com/office/officeart/2005/8/layout/matrix1"/>
    <dgm:cxn modelId="{37FF7CB8-5B4B-4F04-8CFA-0B313E2E7E59}" type="presParOf" srcId="{DBE6B062-6871-4B5D-A37E-35DAD3045256}" destId="{3A0179DC-300B-4C99-8EA1-80F085E85152}" srcOrd="7" destOrd="0" presId="urn:microsoft.com/office/officeart/2005/8/layout/matrix1"/>
    <dgm:cxn modelId="{30730EE2-C78A-4AB3-94CA-5404DB25128F}" type="presParOf" srcId="{07286CB0-24AE-4732-9F94-EDBDBB03BE93}" destId="{1A03606C-86E4-42F4-8039-6992C7F37FA9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EF6572C-BD7B-4378-8F54-B8703F7216CC}" type="doc">
      <dgm:prSet loTypeId="urn:microsoft.com/office/officeart/2008/layout/RadialCluster" loCatId="relationship" qsTypeId="urn:microsoft.com/office/officeart/2005/8/quickstyle/3d1" qsCatId="3D" csTypeId="urn:microsoft.com/office/officeart/2005/8/colors/colorful1#3" csCatId="colorful" phldr="1"/>
      <dgm:spPr/>
      <dgm:t>
        <a:bodyPr/>
        <a:lstStyle/>
        <a:p>
          <a:pPr rtl="1"/>
          <a:endParaRPr lang="ar-SA"/>
        </a:p>
      </dgm:t>
    </dgm:pt>
    <dgm:pt modelId="{A66D374A-2320-4E57-A22D-935AA0075BC8}">
      <dgm:prSet phldrT="[Text]"/>
      <dgm:spPr/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المعلم رقيب نفسه</a:t>
          </a:r>
          <a:endParaRPr lang="ar-SA" b="1" dirty="0">
            <a:solidFill>
              <a:schemeClr val="tx1"/>
            </a:solidFill>
          </a:endParaRPr>
        </a:p>
      </dgm:t>
    </dgm:pt>
    <dgm:pt modelId="{E94A99CB-4A33-48E9-98D1-6B6943402981}" type="parTrans" cxnId="{247C8D73-01B2-4957-AB04-718989132E28}">
      <dgm:prSet/>
      <dgm:spPr/>
      <dgm:t>
        <a:bodyPr/>
        <a:lstStyle/>
        <a:p>
          <a:pPr rtl="1"/>
          <a:endParaRPr lang="ar-SA"/>
        </a:p>
      </dgm:t>
    </dgm:pt>
    <dgm:pt modelId="{A4321776-9755-4C6A-AACD-0F1C50CFE7FF}" type="sibTrans" cxnId="{247C8D73-01B2-4957-AB04-718989132E28}">
      <dgm:prSet/>
      <dgm:spPr/>
      <dgm:t>
        <a:bodyPr/>
        <a:lstStyle/>
        <a:p>
          <a:pPr rtl="1"/>
          <a:endParaRPr lang="ar-SA"/>
        </a:p>
      </dgm:t>
    </dgm:pt>
    <dgm:pt modelId="{79B57BD6-294A-44A1-ABD5-E3AAE2E95FB1}">
      <dgm:prSet phldrT="[Text]"/>
      <dgm:spPr/>
      <dgm:t>
        <a:bodyPr/>
        <a:lstStyle/>
        <a:p>
          <a:pPr rtl="1"/>
          <a:r>
            <a:rPr lang="ar-SA" b="1" dirty="0" smtClean="0"/>
            <a:t>14. المعلم في مجال تخصصه طالب علم وباحث </a:t>
          </a:r>
          <a:endParaRPr lang="ar-SA" b="1" dirty="0"/>
        </a:p>
      </dgm:t>
    </dgm:pt>
    <dgm:pt modelId="{068A7303-9322-4076-A291-8423E88441B7}" type="parTrans" cxnId="{41E205C1-21C3-48C2-AEFC-7D8573F5FA97}">
      <dgm:prSet/>
      <dgm:spPr/>
      <dgm:t>
        <a:bodyPr/>
        <a:lstStyle/>
        <a:p>
          <a:pPr rtl="1"/>
          <a:endParaRPr lang="ar-SA" b="1"/>
        </a:p>
      </dgm:t>
    </dgm:pt>
    <dgm:pt modelId="{E270E5E9-7006-4ADA-B23F-570A19BE810B}" type="sibTrans" cxnId="{41E205C1-21C3-48C2-AEFC-7D8573F5FA97}">
      <dgm:prSet/>
      <dgm:spPr/>
      <dgm:t>
        <a:bodyPr/>
        <a:lstStyle/>
        <a:p>
          <a:pPr rtl="1"/>
          <a:endParaRPr lang="ar-SA"/>
        </a:p>
      </dgm:t>
    </dgm:pt>
    <dgm:pt modelId="{FDFEFA3E-EC8F-4BA1-81D4-CFAF159A6A21}">
      <dgm:prSet phldrT="[Text]"/>
      <dgm:spPr/>
      <dgm:t>
        <a:bodyPr/>
        <a:lstStyle/>
        <a:p>
          <a:pPr rtl="1"/>
          <a:r>
            <a:rPr lang="ar-SA" b="1" dirty="0" smtClean="0"/>
            <a:t>13. يدرك أن الرقيب الحقيقي هو الله</a:t>
          </a:r>
          <a:endParaRPr lang="ar-SA" b="1" dirty="0"/>
        </a:p>
      </dgm:t>
    </dgm:pt>
    <dgm:pt modelId="{BF0421AF-9934-4883-9302-BC516061866E}" type="parTrans" cxnId="{4417D711-386B-4F0C-A69A-4B4825CF298A}">
      <dgm:prSet/>
      <dgm:spPr/>
      <dgm:t>
        <a:bodyPr/>
        <a:lstStyle/>
        <a:p>
          <a:pPr rtl="1"/>
          <a:endParaRPr lang="ar-SA" b="1"/>
        </a:p>
      </dgm:t>
    </dgm:pt>
    <dgm:pt modelId="{5363B585-7365-474A-9EAC-7A8964D7D4B7}" type="sibTrans" cxnId="{4417D711-386B-4F0C-A69A-4B4825CF298A}">
      <dgm:prSet/>
      <dgm:spPr/>
      <dgm:t>
        <a:bodyPr/>
        <a:lstStyle/>
        <a:p>
          <a:pPr rtl="1"/>
          <a:endParaRPr lang="ar-SA"/>
        </a:p>
      </dgm:t>
    </dgm:pt>
    <dgm:pt modelId="{44D2964C-F2CB-4582-B07D-3F639484322C}">
      <dgm:prSet phldrT="[Text]"/>
      <dgm:spPr/>
      <dgm:t>
        <a:bodyPr/>
        <a:lstStyle/>
        <a:p>
          <a:pPr rtl="1"/>
          <a:r>
            <a:rPr lang="ar-SA" b="1" dirty="0" smtClean="0"/>
            <a:t>16.يدرك أن تعلمه عبادة وتعليمه زكاة</a:t>
          </a:r>
          <a:endParaRPr lang="ar-SA" b="1" dirty="0"/>
        </a:p>
      </dgm:t>
    </dgm:pt>
    <dgm:pt modelId="{AC147444-5B7F-4D98-AEDD-93DFED69E9F7}" type="parTrans" cxnId="{F6DF2419-7940-4609-B0FD-E6EE11D90E54}">
      <dgm:prSet/>
      <dgm:spPr/>
      <dgm:t>
        <a:bodyPr/>
        <a:lstStyle/>
        <a:p>
          <a:pPr rtl="1"/>
          <a:endParaRPr lang="ar-SA" b="1"/>
        </a:p>
      </dgm:t>
    </dgm:pt>
    <dgm:pt modelId="{5147B44A-5D05-4A58-9E39-46235B6AFB25}" type="sibTrans" cxnId="{F6DF2419-7940-4609-B0FD-E6EE11D90E54}">
      <dgm:prSet/>
      <dgm:spPr/>
      <dgm:t>
        <a:bodyPr/>
        <a:lstStyle/>
        <a:p>
          <a:pPr rtl="1"/>
          <a:endParaRPr lang="ar-SA"/>
        </a:p>
      </dgm:t>
    </dgm:pt>
    <dgm:pt modelId="{D65453FF-7DE1-41BD-B6A8-25A652F3F30F}">
      <dgm:prSet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rtl="1"/>
          <a:endParaRPr lang="ar-SA" b="1"/>
        </a:p>
      </dgm:t>
    </dgm:pt>
    <dgm:pt modelId="{F3AAC767-E772-4EC6-AF40-87C322535836}" type="parTrans" cxnId="{7178A828-0D5A-4D36-AA84-9A47DF02BFE3}">
      <dgm:prSet/>
      <dgm:spPr/>
      <dgm:t>
        <a:bodyPr/>
        <a:lstStyle/>
        <a:p>
          <a:pPr rtl="1"/>
          <a:endParaRPr lang="ar-SA" b="1"/>
        </a:p>
      </dgm:t>
    </dgm:pt>
    <dgm:pt modelId="{47B3024A-7050-4ABE-B103-FAFBCD6A4429}" type="sibTrans" cxnId="{7178A828-0D5A-4D36-AA84-9A47DF02BFE3}">
      <dgm:prSet/>
      <dgm:spPr/>
      <dgm:t>
        <a:bodyPr/>
        <a:lstStyle/>
        <a:p>
          <a:pPr rtl="1"/>
          <a:endParaRPr lang="ar-SA"/>
        </a:p>
      </dgm:t>
    </dgm:pt>
    <dgm:pt modelId="{13F0E0A0-507A-46D0-A56B-2BF03FBBFFB5}" type="pres">
      <dgm:prSet presAssocID="{2EF6572C-BD7B-4378-8F54-B8703F7216CC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4B0F05E4-45D1-46F4-9B21-EFD2BB83FC3E}" type="pres">
      <dgm:prSet presAssocID="{A66D374A-2320-4E57-A22D-935AA0075BC8}" presName="singleCycle" presStyleCnt="0"/>
      <dgm:spPr/>
    </dgm:pt>
    <dgm:pt modelId="{CAEBA73C-39AD-4482-95A4-8464C21EF7D1}" type="pres">
      <dgm:prSet presAssocID="{A66D374A-2320-4E57-A22D-935AA0075BC8}" presName="singleCenter" presStyleLbl="node1" presStyleIdx="0" presStyleCnt="5">
        <dgm:presLayoutVars>
          <dgm:chMax val="7"/>
          <dgm:chPref val="7"/>
        </dgm:presLayoutVars>
      </dgm:prSet>
      <dgm:spPr/>
      <dgm:t>
        <a:bodyPr/>
        <a:lstStyle/>
        <a:p>
          <a:endParaRPr lang="en-US"/>
        </a:p>
      </dgm:t>
    </dgm:pt>
    <dgm:pt modelId="{C1268971-3A20-4D29-9630-C4088784D50E}" type="pres">
      <dgm:prSet presAssocID="{068A7303-9322-4076-A291-8423E88441B7}" presName="Name56" presStyleLbl="parChTrans1D2" presStyleIdx="0" presStyleCnt="4"/>
      <dgm:spPr/>
      <dgm:t>
        <a:bodyPr/>
        <a:lstStyle/>
        <a:p>
          <a:endParaRPr lang="en-US"/>
        </a:p>
      </dgm:t>
    </dgm:pt>
    <dgm:pt modelId="{9775A7C1-5107-4290-839A-9B915D7117A9}" type="pres">
      <dgm:prSet presAssocID="{79B57BD6-294A-44A1-ABD5-E3AAE2E95FB1}" presName="text0" presStyleLbl="node1" presStyleIdx="1" presStyleCnt="5" custScaleX="15575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B18F2E1-3EA8-4639-BB36-67100CBFB8A8}" type="pres">
      <dgm:prSet presAssocID="{BF0421AF-9934-4883-9302-BC516061866E}" presName="Name56" presStyleLbl="parChTrans1D2" presStyleIdx="1" presStyleCnt="4"/>
      <dgm:spPr/>
      <dgm:t>
        <a:bodyPr/>
        <a:lstStyle/>
        <a:p>
          <a:endParaRPr lang="en-US"/>
        </a:p>
      </dgm:t>
    </dgm:pt>
    <dgm:pt modelId="{BFFDF6DF-1170-4EF0-92F4-2A9449C2734B}" type="pres">
      <dgm:prSet presAssocID="{FDFEFA3E-EC8F-4BA1-81D4-CFAF159A6A21}" presName="text0" presStyleLbl="node1" presStyleIdx="2" presStyleCnt="5" custScaleX="18199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C206214-CD1A-4BBB-90BC-9A37AEF68CA6}" type="pres">
      <dgm:prSet presAssocID="{AC147444-5B7F-4D98-AEDD-93DFED69E9F7}" presName="Name56" presStyleLbl="parChTrans1D2" presStyleIdx="2" presStyleCnt="4"/>
      <dgm:spPr/>
      <dgm:t>
        <a:bodyPr/>
        <a:lstStyle/>
        <a:p>
          <a:endParaRPr lang="en-US"/>
        </a:p>
      </dgm:t>
    </dgm:pt>
    <dgm:pt modelId="{7D5D57BE-0708-4F59-B79F-A2071B63D856}" type="pres">
      <dgm:prSet presAssocID="{44D2964C-F2CB-4582-B07D-3F639484322C}" presName="text0" presStyleLbl="node1" presStyleIdx="3" presStyleCnt="5" custScaleX="1887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883A2B-8566-42DD-8062-307E5CFF8308}" type="pres">
      <dgm:prSet presAssocID="{F3AAC767-E772-4EC6-AF40-87C322535836}" presName="Name56" presStyleLbl="parChTrans1D2" presStyleIdx="3" presStyleCnt="4"/>
      <dgm:spPr/>
      <dgm:t>
        <a:bodyPr/>
        <a:lstStyle/>
        <a:p>
          <a:endParaRPr lang="en-US"/>
        </a:p>
      </dgm:t>
    </dgm:pt>
    <dgm:pt modelId="{9F288DB6-F777-49A4-830D-3411E900B169}" type="pres">
      <dgm:prSet presAssocID="{D65453FF-7DE1-41BD-B6A8-25A652F3F30F}" presName="text0" presStyleLbl="node1" presStyleIdx="4" presStyleCnt="5" custScaleX="19083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84124D7-B461-48C7-AD9B-C24184062F61}" type="presOf" srcId="{068A7303-9322-4076-A291-8423E88441B7}" destId="{C1268971-3A20-4D29-9630-C4088784D50E}" srcOrd="0" destOrd="0" presId="urn:microsoft.com/office/officeart/2008/layout/RadialCluster"/>
    <dgm:cxn modelId="{EDD7A21F-4FA2-46CD-8E29-F2B238E2BDCE}" type="presOf" srcId="{D65453FF-7DE1-41BD-B6A8-25A652F3F30F}" destId="{9F288DB6-F777-49A4-830D-3411E900B169}" srcOrd="0" destOrd="0" presId="urn:microsoft.com/office/officeart/2008/layout/RadialCluster"/>
    <dgm:cxn modelId="{D9F24432-3929-424B-8788-B3C0B378AFE6}" type="presOf" srcId="{F3AAC767-E772-4EC6-AF40-87C322535836}" destId="{BB883A2B-8566-42DD-8062-307E5CFF8308}" srcOrd="0" destOrd="0" presId="urn:microsoft.com/office/officeart/2008/layout/RadialCluster"/>
    <dgm:cxn modelId="{68DB155C-0522-4AC2-AE96-D3079377FBBD}" type="presOf" srcId="{BF0421AF-9934-4883-9302-BC516061866E}" destId="{2B18F2E1-3EA8-4639-BB36-67100CBFB8A8}" srcOrd="0" destOrd="0" presId="urn:microsoft.com/office/officeart/2008/layout/RadialCluster"/>
    <dgm:cxn modelId="{41E205C1-21C3-48C2-AEFC-7D8573F5FA97}" srcId="{A66D374A-2320-4E57-A22D-935AA0075BC8}" destId="{79B57BD6-294A-44A1-ABD5-E3AAE2E95FB1}" srcOrd="0" destOrd="0" parTransId="{068A7303-9322-4076-A291-8423E88441B7}" sibTransId="{E270E5E9-7006-4ADA-B23F-570A19BE810B}"/>
    <dgm:cxn modelId="{24418125-E3DB-456B-A88E-61FA83A72AB6}" type="presOf" srcId="{A66D374A-2320-4E57-A22D-935AA0075BC8}" destId="{CAEBA73C-39AD-4482-95A4-8464C21EF7D1}" srcOrd="0" destOrd="0" presId="urn:microsoft.com/office/officeart/2008/layout/RadialCluster"/>
    <dgm:cxn modelId="{7178A828-0D5A-4D36-AA84-9A47DF02BFE3}" srcId="{A66D374A-2320-4E57-A22D-935AA0075BC8}" destId="{D65453FF-7DE1-41BD-B6A8-25A652F3F30F}" srcOrd="3" destOrd="0" parTransId="{F3AAC767-E772-4EC6-AF40-87C322535836}" sibTransId="{47B3024A-7050-4ABE-B103-FAFBCD6A4429}"/>
    <dgm:cxn modelId="{98E8E5D1-2539-4549-900D-AFCA366EE7AA}" type="presOf" srcId="{FDFEFA3E-EC8F-4BA1-81D4-CFAF159A6A21}" destId="{BFFDF6DF-1170-4EF0-92F4-2A9449C2734B}" srcOrd="0" destOrd="0" presId="urn:microsoft.com/office/officeart/2008/layout/RadialCluster"/>
    <dgm:cxn modelId="{9FA68EE5-487C-4B29-B7AA-96CEB65C1A67}" type="presOf" srcId="{2EF6572C-BD7B-4378-8F54-B8703F7216CC}" destId="{13F0E0A0-507A-46D0-A56B-2BF03FBBFFB5}" srcOrd="0" destOrd="0" presId="urn:microsoft.com/office/officeart/2008/layout/RadialCluster"/>
    <dgm:cxn modelId="{25CC5318-6EC0-4016-A861-9C2D7E1AE6C5}" type="presOf" srcId="{79B57BD6-294A-44A1-ABD5-E3AAE2E95FB1}" destId="{9775A7C1-5107-4290-839A-9B915D7117A9}" srcOrd="0" destOrd="0" presId="urn:microsoft.com/office/officeart/2008/layout/RadialCluster"/>
    <dgm:cxn modelId="{4417D711-386B-4F0C-A69A-4B4825CF298A}" srcId="{A66D374A-2320-4E57-A22D-935AA0075BC8}" destId="{FDFEFA3E-EC8F-4BA1-81D4-CFAF159A6A21}" srcOrd="1" destOrd="0" parTransId="{BF0421AF-9934-4883-9302-BC516061866E}" sibTransId="{5363B585-7365-474A-9EAC-7A8964D7D4B7}"/>
    <dgm:cxn modelId="{F6DF2419-7940-4609-B0FD-E6EE11D90E54}" srcId="{A66D374A-2320-4E57-A22D-935AA0075BC8}" destId="{44D2964C-F2CB-4582-B07D-3F639484322C}" srcOrd="2" destOrd="0" parTransId="{AC147444-5B7F-4D98-AEDD-93DFED69E9F7}" sibTransId="{5147B44A-5D05-4A58-9E39-46235B6AFB25}"/>
    <dgm:cxn modelId="{E91A8022-CF05-4343-B5E3-0A79B19AEE86}" type="presOf" srcId="{44D2964C-F2CB-4582-B07D-3F639484322C}" destId="{7D5D57BE-0708-4F59-B79F-A2071B63D856}" srcOrd="0" destOrd="0" presId="urn:microsoft.com/office/officeart/2008/layout/RadialCluster"/>
    <dgm:cxn modelId="{247C8D73-01B2-4957-AB04-718989132E28}" srcId="{2EF6572C-BD7B-4378-8F54-B8703F7216CC}" destId="{A66D374A-2320-4E57-A22D-935AA0075BC8}" srcOrd="0" destOrd="0" parTransId="{E94A99CB-4A33-48E9-98D1-6B6943402981}" sibTransId="{A4321776-9755-4C6A-AACD-0F1C50CFE7FF}"/>
    <dgm:cxn modelId="{4E94FAE6-B499-4DF0-ABFA-AE21084480CC}" type="presOf" srcId="{AC147444-5B7F-4D98-AEDD-93DFED69E9F7}" destId="{6C206214-CD1A-4BBB-90BC-9A37AEF68CA6}" srcOrd="0" destOrd="0" presId="urn:microsoft.com/office/officeart/2008/layout/RadialCluster"/>
    <dgm:cxn modelId="{F896ADE9-9679-414E-9148-DB8719BDFA11}" type="presParOf" srcId="{13F0E0A0-507A-46D0-A56B-2BF03FBBFFB5}" destId="{4B0F05E4-45D1-46F4-9B21-EFD2BB83FC3E}" srcOrd="0" destOrd="0" presId="urn:microsoft.com/office/officeart/2008/layout/RadialCluster"/>
    <dgm:cxn modelId="{A7B3D0FB-9A41-4F32-A187-2349ABFEA019}" type="presParOf" srcId="{4B0F05E4-45D1-46F4-9B21-EFD2BB83FC3E}" destId="{CAEBA73C-39AD-4482-95A4-8464C21EF7D1}" srcOrd="0" destOrd="0" presId="urn:microsoft.com/office/officeart/2008/layout/RadialCluster"/>
    <dgm:cxn modelId="{679BE68F-8B99-42C6-B603-9DA5C736B066}" type="presParOf" srcId="{4B0F05E4-45D1-46F4-9B21-EFD2BB83FC3E}" destId="{C1268971-3A20-4D29-9630-C4088784D50E}" srcOrd="1" destOrd="0" presId="urn:microsoft.com/office/officeart/2008/layout/RadialCluster"/>
    <dgm:cxn modelId="{6F570DC0-DF45-4692-B4A3-B4948427F22D}" type="presParOf" srcId="{4B0F05E4-45D1-46F4-9B21-EFD2BB83FC3E}" destId="{9775A7C1-5107-4290-839A-9B915D7117A9}" srcOrd="2" destOrd="0" presId="urn:microsoft.com/office/officeart/2008/layout/RadialCluster"/>
    <dgm:cxn modelId="{2B7B673D-20F2-4A1B-9FAA-954B62A8D868}" type="presParOf" srcId="{4B0F05E4-45D1-46F4-9B21-EFD2BB83FC3E}" destId="{2B18F2E1-3EA8-4639-BB36-67100CBFB8A8}" srcOrd="3" destOrd="0" presId="urn:microsoft.com/office/officeart/2008/layout/RadialCluster"/>
    <dgm:cxn modelId="{6D4932A5-4FD4-48AA-AFDA-5CD63E1F42B3}" type="presParOf" srcId="{4B0F05E4-45D1-46F4-9B21-EFD2BB83FC3E}" destId="{BFFDF6DF-1170-4EF0-92F4-2A9449C2734B}" srcOrd="4" destOrd="0" presId="urn:microsoft.com/office/officeart/2008/layout/RadialCluster"/>
    <dgm:cxn modelId="{D02EDC53-EDB0-450C-A374-94132934365A}" type="presParOf" srcId="{4B0F05E4-45D1-46F4-9B21-EFD2BB83FC3E}" destId="{6C206214-CD1A-4BBB-90BC-9A37AEF68CA6}" srcOrd="5" destOrd="0" presId="urn:microsoft.com/office/officeart/2008/layout/RadialCluster"/>
    <dgm:cxn modelId="{723BA445-C587-4202-9E3E-7B975E4F5635}" type="presParOf" srcId="{4B0F05E4-45D1-46F4-9B21-EFD2BB83FC3E}" destId="{7D5D57BE-0708-4F59-B79F-A2071B63D856}" srcOrd="6" destOrd="0" presId="urn:microsoft.com/office/officeart/2008/layout/RadialCluster"/>
    <dgm:cxn modelId="{E1980E91-1EBC-4DDB-B13D-56FBB15C79E9}" type="presParOf" srcId="{4B0F05E4-45D1-46F4-9B21-EFD2BB83FC3E}" destId="{BB883A2B-8566-42DD-8062-307E5CFF8308}" srcOrd="7" destOrd="0" presId="urn:microsoft.com/office/officeart/2008/layout/RadialCluster"/>
    <dgm:cxn modelId="{0726F191-3657-497C-9DBE-6D743AE8EF2D}" type="presParOf" srcId="{4B0F05E4-45D1-46F4-9B21-EFD2BB83FC3E}" destId="{9F288DB6-F777-49A4-830D-3411E900B169}" srcOrd="8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9A2EE3C-57EF-4B65-A090-05CBFA82E659}" type="doc">
      <dgm:prSet loTypeId="urn:microsoft.com/office/officeart/2009/3/layout/HorizontalOrganizationChart" loCatId="hierarchy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pPr rtl="1"/>
          <a:endParaRPr lang="ar-SA"/>
        </a:p>
      </dgm:t>
    </dgm:pt>
    <dgm:pt modelId="{1AAD1794-5EF0-4822-BC0F-FB2A70150434}">
      <dgm:prSet phldrT="[Text]"/>
      <dgm:spPr/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المدرسة والبيت</a:t>
          </a:r>
          <a:endParaRPr lang="ar-SA" b="1" dirty="0">
            <a:solidFill>
              <a:schemeClr val="tx1"/>
            </a:solidFill>
          </a:endParaRPr>
        </a:p>
      </dgm:t>
    </dgm:pt>
    <dgm:pt modelId="{20D35E94-5736-4FEF-8C23-AB165C86E908}" type="parTrans" cxnId="{DB89774A-5583-4BEB-A603-B62F15655578}">
      <dgm:prSet/>
      <dgm:spPr/>
      <dgm:t>
        <a:bodyPr/>
        <a:lstStyle/>
        <a:p>
          <a:pPr rtl="1"/>
          <a:endParaRPr lang="ar-SA"/>
        </a:p>
      </dgm:t>
    </dgm:pt>
    <dgm:pt modelId="{CA786473-02DA-41B0-8452-87183D36B814}" type="sibTrans" cxnId="{DB89774A-5583-4BEB-A603-B62F15655578}">
      <dgm:prSet/>
      <dgm:spPr/>
      <dgm:t>
        <a:bodyPr/>
        <a:lstStyle/>
        <a:p>
          <a:pPr rtl="1"/>
          <a:endParaRPr lang="ar-SA"/>
        </a:p>
      </dgm:t>
    </dgm:pt>
    <dgm:pt modelId="{04351177-F088-4D41-A379-20C11ED61D6A}">
      <dgm:prSet phldrT="[Text]"/>
      <dgm:spPr/>
      <dgm:t>
        <a:bodyPr/>
        <a:lstStyle/>
        <a:p>
          <a:pPr rtl="1"/>
          <a:r>
            <a:rPr lang="ar-SA" b="1" smtClean="0"/>
            <a:t>17.الاحترام بين الزملاء</a:t>
          </a:r>
          <a:endParaRPr lang="ar-SA" b="1" dirty="0"/>
        </a:p>
      </dgm:t>
    </dgm:pt>
    <dgm:pt modelId="{267C7FD5-A8D4-4CDF-87BB-41F5C6B29A38}" type="parTrans" cxnId="{786A0F1F-3F27-491E-8A65-3D1628E0FBFF}">
      <dgm:prSet/>
      <dgm:spPr/>
      <dgm:t>
        <a:bodyPr/>
        <a:lstStyle/>
        <a:p>
          <a:pPr rtl="1"/>
          <a:endParaRPr lang="ar-SA" b="1">
            <a:solidFill>
              <a:schemeClr val="bg1"/>
            </a:solidFill>
          </a:endParaRPr>
        </a:p>
      </dgm:t>
    </dgm:pt>
    <dgm:pt modelId="{0FD02307-93CB-453E-8689-5CBA9662C536}" type="sibTrans" cxnId="{786A0F1F-3F27-491E-8A65-3D1628E0FBFF}">
      <dgm:prSet/>
      <dgm:spPr/>
      <dgm:t>
        <a:bodyPr/>
        <a:lstStyle/>
        <a:p>
          <a:pPr rtl="1"/>
          <a:endParaRPr lang="ar-SA"/>
        </a:p>
      </dgm:t>
    </dgm:pt>
    <dgm:pt modelId="{9CD51CEC-FEC3-4EB2-8D62-AC42BA706FCB}">
      <dgm:prSet phldrT="[Text]"/>
      <dgm:spPr/>
      <dgm:t>
        <a:bodyPr/>
        <a:lstStyle/>
        <a:p>
          <a:pPr rtl="1"/>
          <a:r>
            <a:rPr lang="ar-SA" b="1" smtClean="0"/>
            <a:t>18.المعلم شريك الوالدين في التربية</a:t>
          </a:r>
          <a:endParaRPr lang="ar-SA" b="1" dirty="0"/>
        </a:p>
      </dgm:t>
    </dgm:pt>
    <dgm:pt modelId="{89CD77E1-8F92-4579-9015-820354082FF4}" type="parTrans" cxnId="{E3300060-56FF-4CF7-B18F-EB9DDC7E1644}">
      <dgm:prSet/>
      <dgm:spPr/>
      <dgm:t>
        <a:bodyPr/>
        <a:lstStyle/>
        <a:p>
          <a:pPr rtl="1"/>
          <a:endParaRPr lang="ar-SA" b="1">
            <a:solidFill>
              <a:schemeClr val="bg1"/>
            </a:solidFill>
          </a:endParaRPr>
        </a:p>
      </dgm:t>
    </dgm:pt>
    <dgm:pt modelId="{5BC63215-42E4-4263-9F8B-80F53FD408FC}" type="sibTrans" cxnId="{E3300060-56FF-4CF7-B18F-EB9DDC7E1644}">
      <dgm:prSet/>
      <dgm:spPr/>
      <dgm:t>
        <a:bodyPr/>
        <a:lstStyle/>
        <a:p>
          <a:pPr rtl="1"/>
          <a:endParaRPr lang="ar-SA"/>
        </a:p>
      </dgm:t>
    </dgm:pt>
    <dgm:pt modelId="{5E057095-ED33-4041-BD24-C66846C9974F}">
      <dgm:prSet phldrT="[Text]"/>
      <dgm:spPr/>
      <dgm:t>
        <a:bodyPr/>
        <a:lstStyle/>
        <a:p>
          <a:pPr rtl="1"/>
          <a:r>
            <a:rPr lang="ar-SA" b="1" smtClean="0"/>
            <a:t>19. يؤدي العاملون في مهنة التعليم واجباتهم بروح هذه المبادئ</a:t>
          </a:r>
          <a:endParaRPr lang="ar-SA" b="1" dirty="0"/>
        </a:p>
      </dgm:t>
    </dgm:pt>
    <dgm:pt modelId="{BBB06F7D-362D-4168-9FD7-70DE97F58F31}" type="parTrans" cxnId="{55101DAF-DA1F-4AF0-9E5A-C6FBA59CD8E1}">
      <dgm:prSet/>
      <dgm:spPr/>
      <dgm:t>
        <a:bodyPr/>
        <a:lstStyle/>
        <a:p>
          <a:pPr rtl="1"/>
          <a:endParaRPr lang="ar-SA" b="1">
            <a:solidFill>
              <a:schemeClr val="bg1"/>
            </a:solidFill>
          </a:endParaRPr>
        </a:p>
      </dgm:t>
    </dgm:pt>
    <dgm:pt modelId="{0EAAB232-04F1-49DC-A510-B787DB064893}" type="sibTrans" cxnId="{55101DAF-DA1F-4AF0-9E5A-C6FBA59CD8E1}">
      <dgm:prSet/>
      <dgm:spPr/>
      <dgm:t>
        <a:bodyPr/>
        <a:lstStyle/>
        <a:p>
          <a:pPr rtl="1"/>
          <a:endParaRPr lang="ar-SA"/>
        </a:p>
      </dgm:t>
    </dgm:pt>
    <dgm:pt modelId="{308215C2-06F9-41DD-BA4F-80AB16FA6B68}" type="pres">
      <dgm:prSet presAssocID="{39A2EE3C-57EF-4B65-A090-05CBFA82E65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A8A4CC62-3B13-4FE5-BE72-F34146D8F110}" type="pres">
      <dgm:prSet presAssocID="{1AAD1794-5EF0-4822-BC0F-FB2A70150434}" presName="hierRoot1" presStyleCnt="0">
        <dgm:presLayoutVars>
          <dgm:hierBranch val="init"/>
        </dgm:presLayoutVars>
      </dgm:prSet>
      <dgm:spPr/>
    </dgm:pt>
    <dgm:pt modelId="{CC1B7E8E-FED0-4CD2-A701-85395723F249}" type="pres">
      <dgm:prSet presAssocID="{1AAD1794-5EF0-4822-BC0F-FB2A70150434}" presName="rootComposite1" presStyleCnt="0"/>
      <dgm:spPr/>
    </dgm:pt>
    <dgm:pt modelId="{CB0D1AC1-7902-47A2-8C1D-7928715842FC}" type="pres">
      <dgm:prSet presAssocID="{1AAD1794-5EF0-4822-BC0F-FB2A70150434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757E724-78E2-440A-BB04-F437CC273610}" type="pres">
      <dgm:prSet presAssocID="{1AAD1794-5EF0-4822-BC0F-FB2A70150434}" presName="rootConnector1" presStyleLbl="node1" presStyleIdx="0" presStyleCnt="0"/>
      <dgm:spPr/>
      <dgm:t>
        <a:bodyPr/>
        <a:lstStyle/>
        <a:p>
          <a:endParaRPr lang="en-US"/>
        </a:p>
      </dgm:t>
    </dgm:pt>
    <dgm:pt modelId="{43BCF1E5-9579-4D39-B324-DA0A3388D1F7}" type="pres">
      <dgm:prSet presAssocID="{1AAD1794-5EF0-4822-BC0F-FB2A70150434}" presName="hierChild2" presStyleCnt="0"/>
      <dgm:spPr/>
    </dgm:pt>
    <dgm:pt modelId="{EDEA4039-5779-4913-BF42-1AF3C98A63E4}" type="pres">
      <dgm:prSet presAssocID="{267C7FD5-A8D4-4CDF-87BB-41F5C6B29A38}" presName="Name64" presStyleLbl="parChTrans1D2" presStyleIdx="0" presStyleCnt="3"/>
      <dgm:spPr/>
      <dgm:t>
        <a:bodyPr/>
        <a:lstStyle/>
        <a:p>
          <a:endParaRPr lang="en-US"/>
        </a:p>
      </dgm:t>
    </dgm:pt>
    <dgm:pt modelId="{192DA593-6E16-4577-9CD4-338D14AFE25F}" type="pres">
      <dgm:prSet presAssocID="{04351177-F088-4D41-A379-20C11ED61D6A}" presName="hierRoot2" presStyleCnt="0">
        <dgm:presLayoutVars>
          <dgm:hierBranch val="init"/>
        </dgm:presLayoutVars>
      </dgm:prSet>
      <dgm:spPr/>
    </dgm:pt>
    <dgm:pt modelId="{AF6814EE-65ED-46F5-B361-8AA4EF7974BC}" type="pres">
      <dgm:prSet presAssocID="{04351177-F088-4D41-A379-20C11ED61D6A}" presName="rootComposite" presStyleCnt="0"/>
      <dgm:spPr/>
    </dgm:pt>
    <dgm:pt modelId="{23B0823C-C729-47AD-9E6A-DDFC4BA4C891}" type="pres">
      <dgm:prSet presAssocID="{04351177-F088-4D41-A379-20C11ED61D6A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1F42B03-1F8C-43D9-A83A-87C87423743A}" type="pres">
      <dgm:prSet presAssocID="{04351177-F088-4D41-A379-20C11ED61D6A}" presName="rootConnector" presStyleLbl="node2" presStyleIdx="0" presStyleCnt="3"/>
      <dgm:spPr/>
      <dgm:t>
        <a:bodyPr/>
        <a:lstStyle/>
        <a:p>
          <a:endParaRPr lang="en-US"/>
        </a:p>
      </dgm:t>
    </dgm:pt>
    <dgm:pt modelId="{F225833E-82D0-422C-A78C-985A992EAAC6}" type="pres">
      <dgm:prSet presAssocID="{04351177-F088-4D41-A379-20C11ED61D6A}" presName="hierChild4" presStyleCnt="0"/>
      <dgm:spPr/>
    </dgm:pt>
    <dgm:pt modelId="{C103FC27-A6F6-47CB-8E68-251CE416A94C}" type="pres">
      <dgm:prSet presAssocID="{04351177-F088-4D41-A379-20C11ED61D6A}" presName="hierChild5" presStyleCnt="0"/>
      <dgm:spPr/>
    </dgm:pt>
    <dgm:pt modelId="{84FD5F8A-C8A4-4DDC-ABC9-917656A69F6A}" type="pres">
      <dgm:prSet presAssocID="{89CD77E1-8F92-4579-9015-820354082FF4}" presName="Name64" presStyleLbl="parChTrans1D2" presStyleIdx="1" presStyleCnt="3"/>
      <dgm:spPr/>
      <dgm:t>
        <a:bodyPr/>
        <a:lstStyle/>
        <a:p>
          <a:endParaRPr lang="en-US"/>
        </a:p>
      </dgm:t>
    </dgm:pt>
    <dgm:pt modelId="{32192273-C0A5-4AE2-8561-59617B65A766}" type="pres">
      <dgm:prSet presAssocID="{9CD51CEC-FEC3-4EB2-8D62-AC42BA706FCB}" presName="hierRoot2" presStyleCnt="0">
        <dgm:presLayoutVars>
          <dgm:hierBranch val="init"/>
        </dgm:presLayoutVars>
      </dgm:prSet>
      <dgm:spPr/>
    </dgm:pt>
    <dgm:pt modelId="{50C40407-E1FA-4A10-81F9-16EC152EB9D4}" type="pres">
      <dgm:prSet presAssocID="{9CD51CEC-FEC3-4EB2-8D62-AC42BA706FCB}" presName="rootComposite" presStyleCnt="0"/>
      <dgm:spPr/>
    </dgm:pt>
    <dgm:pt modelId="{D454AE12-705D-4F09-939E-F41C53999CFF}" type="pres">
      <dgm:prSet presAssocID="{9CD51CEC-FEC3-4EB2-8D62-AC42BA706FCB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145516B-A0E4-44CD-9BDD-760ED18D915D}" type="pres">
      <dgm:prSet presAssocID="{9CD51CEC-FEC3-4EB2-8D62-AC42BA706FCB}" presName="rootConnector" presStyleLbl="node2" presStyleIdx="1" presStyleCnt="3"/>
      <dgm:spPr/>
      <dgm:t>
        <a:bodyPr/>
        <a:lstStyle/>
        <a:p>
          <a:endParaRPr lang="en-US"/>
        </a:p>
      </dgm:t>
    </dgm:pt>
    <dgm:pt modelId="{755E4235-9EB2-4A63-B6FC-A5CEE02931D8}" type="pres">
      <dgm:prSet presAssocID="{9CD51CEC-FEC3-4EB2-8D62-AC42BA706FCB}" presName="hierChild4" presStyleCnt="0"/>
      <dgm:spPr/>
    </dgm:pt>
    <dgm:pt modelId="{E52D3F05-F3BB-48A7-A154-FE0230A7678C}" type="pres">
      <dgm:prSet presAssocID="{9CD51CEC-FEC3-4EB2-8D62-AC42BA706FCB}" presName="hierChild5" presStyleCnt="0"/>
      <dgm:spPr/>
    </dgm:pt>
    <dgm:pt modelId="{4114417C-7B0A-4116-983A-48193D47DF1F}" type="pres">
      <dgm:prSet presAssocID="{BBB06F7D-362D-4168-9FD7-70DE97F58F31}" presName="Name64" presStyleLbl="parChTrans1D2" presStyleIdx="2" presStyleCnt="3"/>
      <dgm:spPr/>
      <dgm:t>
        <a:bodyPr/>
        <a:lstStyle/>
        <a:p>
          <a:endParaRPr lang="en-US"/>
        </a:p>
      </dgm:t>
    </dgm:pt>
    <dgm:pt modelId="{99157944-7C10-4B15-9AD6-C57025001BFC}" type="pres">
      <dgm:prSet presAssocID="{5E057095-ED33-4041-BD24-C66846C9974F}" presName="hierRoot2" presStyleCnt="0">
        <dgm:presLayoutVars>
          <dgm:hierBranch val="init"/>
        </dgm:presLayoutVars>
      </dgm:prSet>
      <dgm:spPr/>
    </dgm:pt>
    <dgm:pt modelId="{BC7101B3-EEA4-4E6F-90EA-AD022682D054}" type="pres">
      <dgm:prSet presAssocID="{5E057095-ED33-4041-BD24-C66846C9974F}" presName="rootComposite" presStyleCnt="0"/>
      <dgm:spPr/>
    </dgm:pt>
    <dgm:pt modelId="{5003FD44-B15B-4BA2-A570-D5CB019D2EF1}" type="pres">
      <dgm:prSet presAssocID="{5E057095-ED33-4041-BD24-C66846C9974F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EB184D3-4471-45AC-ACB5-4231F60258D4}" type="pres">
      <dgm:prSet presAssocID="{5E057095-ED33-4041-BD24-C66846C9974F}" presName="rootConnector" presStyleLbl="node2" presStyleIdx="2" presStyleCnt="3"/>
      <dgm:spPr/>
      <dgm:t>
        <a:bodyPr/>
        <a:lstStyle/>
        <a:p>
          <a:endParaRPr lang="en-US"/>
        </a:p>
      </dgm:t>
    </dgm:pt>
    <dgm:pt modelId="{A57BD136-E1A6-45D2-8DC8-7DDE050E3105}" type="pres">
      <dgm:prSet presAssocID="{5E057095-ED33-4041-BD24-C66846C9974F}" presName="hierChild4" presStyleCnt="0"/>
      <dgm:spPr/>
    </dgm:pt>
    <dgm:pt modelId="{17159019-605E-4FDF-9645-131086F5081B}" type="pres">
      <dgm:prSet presAssocID="{5E057095-ED33-4041-BD24-C66846C9974F}" presName="hierChild5" presStyleCnt="0"/>
      <dgm:spPr/>
    </dgm:pt>
    <dgm:pt modelId="{F0C27F47-2402-47AC-8ABC-DBB1BE5AA70F}" type="pres">
      <dgm:prSet presAssocID="{1AAD1794-5EF0-4822-BC0F-FB2A70150434}" presName="hierChild3" presStyleCnt="0"/>
      <dgm:spPr/>
    </dgm:pt>
  </dgm:ptLst>
  <dgm:cxnLst>
    <dgm:cxn modelId="{22864039-4305-4F8F-8CA8-A0F7AE4F1D5D}" type="presOf" srcId="{39A2EE3C-57EF-4B65-A090-05CBFA82E659}" destId="{308215C2-06F9-41DD-BA4F-80AB16FA6B68}" srcOrd="0" destOrd="0" presId="urn:microsoft.com/office/officeart/2009/3/layout/HorizontalOrganizationChart"/>
    <dgm:cxn modelId="{DE792170-A2AA-40AF-BA3A-590AC99DB398}" type="presOf" srcId="{04351177-F088-4D41-A379-20C11ED61D6A}" destId="{11F42B03-1F8C-43D9-A83A-87C87423743A}" srcOrd="1" destOrd="0" presId="urn:microsoft.com/office/officeart/2009/3/layout/HorizontalOrganizationChart"/>
    <dgm:cxn modelId="{786A0F1F-3F27-491E-8A65-3D1628E0FBFF}" srcId="{1AAD1794-5EF0-4822-BC0F-FB2A70150434}" destId="{04351177-F088-4D41-A379-20C11ED61D6A}" srcOrd="0" destOrd="0" parTransId="{267C7FD5-A8D4-4CDF-87BB-41F5C6B29A38}" sibTransId="{0FD02307-93CB-453E-8689-5CBA9662C536}"/>
    <dgm:cxn modelId="{55101DAF-DA1F-4AF0-9E5A-C6FBA59CD8E1}" srcId="{1AAD1794-5EF0-4822-BC0F-FB2A70150434}" destId="{5E057095-ED33-4041-BD24-C66846C9974F}" srcOrd="2" destOrd="0" parTransId="{BBB06F7D-362D-4168-9FD7-70DE97F58F31}" sibTransId="{0EAAB232-04F1-49DC-A510-B787DB064893}"/>
    <dgm:cxn modelId="{5994397D-F108-4383-A4BF-6B8F9854239B}" type="presOf" srcId="{5E057095-ED33-4041-BD24-C66846C9974F}" destId="{8EB184D3-4471-45AC-ACB5-4231F60258D4}" srcOrd="1" destOrd="0" presId="urn:microsoft.com/office/officeart/2009/3/layout/HorizontalOrganizationChart"/>
    <dgm:cxn modelId="{01C406BC-A322-4184-BA87-4C276C69FFDF}" type="presOf" srcId="{9CD51CEC-FEC3-4EB2-8D62-AC42BA706FCB}" destId="{5145516B-A0E4-44CD-9BDD-760ED18D915D}" srcOrd="1" destOrd="0" presId="urn:microsoft.com/office/officeart/2009/3/layout/HorizontalOrganizationChart"/>
    <dgm:cxn modelId="{B8B31081-6AFD-4B0F-A3E2-CFCD06128DB9}" type="presOf" srcId="{5E057095-ED33-4041-BD24-C66846C9974F}" destId="{5003FD44-B15B-4BA2-A570-D5CB019D2EF1}" srcOrd="0" destOrd="0" presId="urn:microsoft.com/office/officeart/2009/3/layout/HorizontalOrganizationChart"/>
    <dgm:cxn modelId="{F8DA2AEB-21BB-4C6B-BB02-364B6A9983FE}" type="presOf" srcId="{1AAD1794-5EF0-4822-BC0F-FB2A70150434}" destId="{F757E724-78E2-440A-BB04-F437CC273610}" srcOrd="1" destOrd="0" presId="urn:microsoft.com/office/officeart/2009/3/layout/HorizontalOrganizationChart"/>
    <dgm:cxn modelId="{2007F38C-01EA-48B5-9BD8-3BDF4D727D7C}" type="presOf" srcId="{267C7FD5-A8D4-4CDF-87BB-41F5C6B29A38}" destId="{EDEA4039-5779-4913-BF42-1AF3C98A63E4}" srcOrd="0" destOrd="0" presId="urn:microsoft.com/office/officeart/2009/3/layout/HorizontalOrganizationChart"/>
    <dgm:cxn modelId="{313A4A5D-5D2A-4202-9A2B-E2031482732C}" type="presOf" srcId="{9CD51CEC-FEC3-4EB2-8D62-AC42BA706FCB}" destId="{D454AE12-705D-4F09-939E-F41C53999CFF}" srcOrd="0" destOrd="0" presId="urn:microsoft.com/office/officeart/2009/3/layout/HorizontalOrganizationChart"/>
    <dgm:cxn modelId="{3A4896F3-8AA7-4D27-9163-A667D40D1075}" type="presOf" srcId="{1AAD1794-5EF0-4822-BC0F-FB2A70150434}" destId="{CB0D1AC1-7902-47A2-8C1D-7928715842FC}" srcOrd="0" destOrd="0" presId="urn:microsoft.com/office/officeart/2009/3/layout/HorizontalOrganizationChart"/>
    <dgm:cxn modelId="{F7C43AB7-F5FD-4FCE-BB8D-D09764192762}" type="presOf" srcId="{BBB06F7D-362D-4168-9FD7-70DE97F58F31}" destId="{4114417C-7B0A-4116-983A-48193D47DF1F}" srcOrd="0" destOrd="0" presId="urn:microsoft.com/office/officeart/2009/3/layout/HorizontalOrganizationChart"/>
    <dgm:cxn modelId="{DB89774A-5583-4BEB-A603-B62F15655578}" srcId="{39A2EE3C-57EF-4B65-A090-05CBFA82E659}" destId="{1AAD1794-5EF0-4822-BC0F-FB2A70150434}" srcOrd="0" destOrd="0" parTransId="{20D35E94-5736-4FEF-8C23-AB165C86E908}" sibTransId="{CA786473-02DA-41B0-8452-87183D36B814}"/>
    <dgm:cxn modelId="{E3300060-56FF-4CF7-B18F-EB9DDC7E1644}" srcId="{1AAD1794-5EF0-4822-BC0F-FB2A70150434}" destId="{9CD51CEC-FEC3-4EB2-8D62-AC42BA706FCB}" srcOrd="1" destOrd="0" parTransId="{89CD77E1-8F92-4579-9015-820354082FF4}" sibTransId="{5BC63215-42E4-4263-9F8B-80F53FD408FC}"/>
    <dgm:cxn modelId="{8521AC2F-67DD-4F07-9E0E-008F3D35E475}" type="presOf" srcId="{89CD77E1-8F92-4579-9015-820354082FF4}" destId="{84FD5F8A-C8A4-4DDC-ABC9-917656A69F6A}" srcOrd="0" destOrd="0" presId="urn:microsoft.com/office/officeart/2009/3/layout/HorizontalOrganizationChart"/>
    <dgm:cxn modelId="{47A0EE04-3D44-41A3-AA65-0493600D6E05}" type="presOf" srcId="{04351177-F088-4D41-A379-20C11ED61D6A}" destId="{23B0823C-C729-47AD-9E6A-DDFC4BA4C891}" srcOrd="0" destOrd="0" presId="urn:microsoft.com/office/officeart/2009/3/layout/HorizontalOrganizationChart"/>
    <dgm:cxn modelId="{471418BD-F366-46E7-AEDE-88DF048411DC}" type="presParOf" srcId="{308215C2-06F9-41DD-BA4F-80AB16FA6B68}" destId="{A8A4CC62-3B13-4FE5-BE72-F34146D8F110}" srcOrd="0" destOrd="0" presId="urn:microsoft.com/office/officeart/2009/3/layout/HorizontalOrganizationChart"/>
    <dgm:cxn modelId="{F4A6A4ED-680E-42D7-8D19-37DD053BB2DB}" type="presParOf" srcId="{A8A4CC62-3B13-4FE5-BE72-F34146D8F110}" destId="{CC1B7E8E-FED0-4CD2-A701-85395723F249}" srcOrd="0" destOrd="0" presId="urn:microsoft.com/office/officeart/2009/3/layout/HorizontalOrganizationChart"/>
    <dgm:cxn modelId="{AEC93DFF-9753-481B-B775-3AD02A032DFF}" type="presParOf" srcId="{CC1B7E8E-FED0-4CD2-A701-85395723F249}" destId="{CB0D1AC1-7902-47A2-8C1D-7928715842FC}" srcOrd="0" destOrd="0" presId="urn:microsoft.com/office/officeart/2009/3/layout/HorizontalOrganizationChart"/>
    <dgm:cxn modelId="{69FEAC19-597B-4690-A99C-530A7DC7C40F}" type="presParOf" srcId="{CC1B7E8E-FED0-4CD2-A701-85395723F249}" destId="{F757E724-78E2-440A-BB04-F437CC273610}" srcOrd="1" destOrd="0" presId="urn:microsoft.com/office/officeart/2009/3/layout/HorizontalOrganizationChart"/>
    <dgm:cxn modelId="{4F00528C-6E87-4858-B516-FD6BC27A003A}" type="presParOf" srcId="{A8A4CC62-3B13-4FE5-BE72-F34146D8F110}" destId="{43BCF1E5-9579-4D39-B324-DA0A3388D1F7}" srcOrd="1" destOrd="0" presId="urn:microsoft.com/office/officeart/2009/3/layout/HorizontalOrganizationChart"/>
    <dgm:cxn modelId="{138408C9-FB8C-4156-A573-DE8D55B4ABB2}" type="presParOf" srcId="{43BCF1E5-9579-4D39-B324-DA0A3388D1F7}" destId="{EDEA4039-5779-4913-BF42-1AF3C98A63E4}" srcOrd="0" destOrd="0" presId="urn:microsoft.com/office/officeart/2009/3/layout/HorizontalOrganizationChart"/>
    <dgm:cxn modelId="{F04DA3A0-3F6D-44BB-B97A-6DB9268D58B1}" type="presParOf" srcId="{43BCF1E5-9579-4D39-B324-DA0A3388D1F7}" destId="{192DA593-6E16-4577-9CD4-338D14AFE25F}" srcOrd="1" destOrd="0" presId="urn:microsoft.com/office/officeart/2009/3/layout/HorizontalOrganizationChart"/>
    <dgm:cxn modelId="{9DD96EEF-AD12-4F0C-ABFD-83F74BFBEE57}" type="presParOf" srcId="{192DA593-6E16-4577-9CD4-338D14AFE25F}" destId="{AF6814EE-65ED-46F5-B361-8AA4EF7974BC}" srcOrd="0" destOrd="0" presId="urn:microsoft.com/office/officeart/2009/3/layout/HorizontalOrganizationChart"/>
    <dgm:cxn modelId="{1A37C804-84AD-44DD-9770-BA20C455D2DF}" type="presParOf" srcId="{AF6814EE-65ED-46F5-B361-8AA4EF7974BC}" destId="{23B0823C-C729-47AD-9E6A-DDFC4BA4C891}" srcOrd="0" destOrd="0" presId="urn:microsoft.com/office/officeart/2009/3/layout/HorizontalOrganizationChart"/>
    <dgm:cxn modelId="{7D8698ED-2B59-4BAD-817E-19F09DC747C2}" type="presParOf" srcId="{AF6814EE-65ED-46F5-B361-8AA4EF7974BC}" destId="{11F42B03-1F8C-43D9-A83A-87C87423743A}" srcOrd="1" destOrd="0" presId="urn:microsoft.com/office/officeart/2009/3/layout/HorizontalOrganizationChart"/>
    <dgm:cxn modelId="{5CB06C97-7B58-4AB3-AEBC-583E2C2F3D0D}" type="presParOf" srcId="{192DA593-6E16-4577-9CD4-338D14AFE25F}" destId="{F225833E-82D0-422C-A78C-985A992EAAC6}" srcOrd="1" destOrd="0" presId="urn:microsoft.com/office/officeart/2009/3/layout/HorizontalOrganizationChart"/>
    <dgm:cxn modelId="{2B6AAF94-2AAD-4148-972A-23C381348FC1}" type="presParOf" srcId="{192DA593-6E16-4577-9CD4-338D14AFE25F}" destId="{C103FC27-A6F6-47CB-8E68-251CE416A94C}" srcOrd="2" destOrd="0" presId="urn:microsoft.com/office/officeart/2009/3/layout/HorizontalOrganizationChart"/>
    <dgm:cxn modelId="{1E3D7AFF-5E65-4322-8354-F91E4765130E}" type="presParOf" srcId="{43BCF1E5-9579-4D39-B324-DA0A3388D1F7}" destId="{84FD5F8A-C8A4-4DDC-ABC9-917656A69F6A}" srcOrd="2" destOrd="0" presId="urn:microsoft.com/office/officeart/2009/3/layout/HorizontalOrganizationChart"/>
    <dgm:cxn modelId="{00D89308-9AFD-4151-9404-E85DFC5FEAAD}" type="presParOf" srcId="{43BCF1E5-9579-4D39-B324-DA0A3388D1F7}" destId="{32192273-C0A5-4AE2-8561-59617B65A766}" srcOrd="3" destOrd="0" presId="urn:microsoft.com/office/officeart/2009/3/layout/HorizontalOrganizationChart"/>
    <dgm:cxn modelId="{E8AF78DD-6B46-40F3-80AF-4705FC9B1A32}" type="presParOf" srcId="{32192273-C0A5-4AE2-8561-59617B65A766}" destId="{50C40407-E1FA-4A10-81F9-16EC152EB9D4}" srcOrd="0" destOrd="0" presId="urn:microsoft.com/office/officeart/2009/3/layout/HorizontalOrganizationChart"/>
    <dgm:cxn modelId="{6BE0D931-C5C6-4F94-8095-78A0167CC9FF}" type="presParOf" srcId="{50C40407-E1FA-4A10-81F9-16EC152EB9D4}" destId="{D454AE12-705D-4F09-939E-F41C53999CFF}" srcOrd="0" destOrd="0" presId="urn:microsoft.com/office/officeart/2009/3/layout/HorizontalOrganizationChart"/>
    <dgm:cxn modelId="{F2A3A085-C064-4843-A39E-A48599C8D1A3}" type="presParOf" srcId="{50C40407-E1FA-4A10-81F9-16EC152EB9D4}" destId="{5145516B-A0E4-44CD-9BDD-760ED18D915D}" srcOrd="1" destOrd="0" presId="urn:microsoft.com/office/officeart/2009/3/layout/HorizontalOrganizationChart"/>
    <dgm:cxn modelId="{812C1AB8-6660-4C36-9110-BA401F2CFADF}" type="presParOf" srcId="{32192273-C0A5-4AE2-8561-59617B65A766}" destId="{755E4235-9EB2-4A63-B6FC-A5CEE02931D8}" srcOrd="1" destOrd="0" presId="urn:microsoft.com/office/officeart/2009/3/layout/HorizontalOrganizationChart"/>
    <dgm:cxn modelId="{DC434E1A-B413-41E8-818A-1E1A745593C3}" type="presParOf" srcId="{32192273-C0A5-4AE2-8561-59617B65A766}" destId="{E52D3F05-F3BB-48A7-A154-FE0230A7678C}" srcOrd="2" destOrd="0" presId="urn:microsoft.com/office/officeart/2009/3/layout/HorizontalOrganizationChart"/>
    <dgm:cxn modelId="{55FB91AA-0A0C-4427-9CC7-E52850C95B7D}" type="presParOf" srcId="{43BCF1E5-9579-4D39-B324-DA0A3388D1F7}" destId="{4114417C-7B0A-4116-983A-48193D47DF1F}" srcOrd="4" destOrd="0" presId="urn:microsoft.com/office/officeart/2009/3/layout/HorizontalOrganizationChart"/>
    <dgm:cxn modelId="{F228CCDF-999C-4865-B445-7A1A79A6FE3C}" type="presParOf" srcId="{43BCF1E5-9579-4D39-B324-DA0A3388D1F7}" destId="{99157944-7C10-4B15-9AD6-C57025001BFC}" srcOrd="5" destOrd="0" presId="urn:microsoft.com/office/officeart/2009/3/layout/HorizontalOrganizationChart"/>
    <dgm:cxn modelId="{790FB859-B6BF-4F85-9EBA-870108E47493}" type="presParOf" srcId="{99157944-7C10-4B15-9AD6-C57025001BFC}" destId="{BC7101B3-EEA4-4E6F-90EA-AD022682D054}" srcOrd="0" destOrd="0" presId="urn:microsoft.com/office/officeart/2009/3/layout/HorizontalOrganizationChart"/>
    <dgm:cxn modelId="{81E85C50-CA66-46A5-90B8-4CF896F3B259}" type="presParOf" srcId="{BC7101B3-EEA4-4E6F-90EA-AD022682D054}" destId="{5003FD44-B15B-4BA2-A570-D5CB019D2EF1}" srcOrd="0" destOrd="0" presId="urn:microsoft.com/office/officeart/2009/3/layout/HorizontalOrganizationChart"/>
    <dgm:cxn modelId="{79E10DB9-7367-497D-83A1-CB65A5815B90}" type="presParOf" srcId="{BC7101B3-EEA4-4E6F-90EA-AD022682D054}" destId="{8EB184D3-4471-45AC-ACB5-4231F60258D4}" srcOrd="1" destOrd="0" presId="urn:microsoft.com/office/officeart/2009/3/layout/HorizontalOrganizationChart"/>
    <dgm:cxn modelId="{F6F72123-6129-4114-AF56-7F63FC805A91}" type="presParOf" srcId="{99157944-7C10-4B15-9AD6-C57025001BFC}" destId="{A57BD136-E1A6-45D2-8DC8-7DDE050E3105}" srcOrd="1" destOrd="0" presId="urn:microsoft.com/office/officeart/2009/3/layout/HorizontalOrganizationChart"/>
    <dgm:cxn modelId="{9B988E03-81D3-48B2-B95C-0B01713E16A3}" type="presParOf" srcId="{99157944-7C10-4B15-9AD6-C57025001BFC}" destId="{17159019-605E-4FDF-9645-131086F5081B}" srcOrd="2" destOrd="0" presId="urn:microsoft.com/office/officeart/2009/3/layout/HorizontalOrganizationChart"/>
    <dgm:cxn modelId="{7BA5A20E-7B32-46BA-8EE3-6E0D334FDC53}" type="presParOf" srcId="{A8A4CC62-3B13-4FE5-BE72-F34146D8F110}" destId="{F0C27F47-2402-47AC-8ABC-DBB1BE5AA70F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F36E64-2F38-45EE-AE08-0EE41C4B52F7}">
      <dsp:nvSpPr>
        <dsp:cNvPr id="0" name=""/>
        <dsp:cNvSpPr/>
      </dsp:nvSpPr>
      <dsp:spPr>
        <a:xfrm>
          <a:off x="2977710" y="2514728"/>
          <a:ext cx="2109474" cy="210947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2133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800" kern="1200" dirty="0" smtClean="0">
              <a:solidFill>
                <a:schemeClr val="tx1"/>
              </a:solidFill>
            </a:rPr>
            <a:t>التعليم رسالة</a:t>
          </a:r>
          <a:endParaRPr lang="ar-SA" sz="4800" kern="1200" dirty="0">
            <a:solidFill>
              <a:schemeClr val="tx1"/>
            </a:solidFill>
          </a:endParaRPr>
        </a:p>
      </dsp:txBody>
      <dsp:txXfrm>
        <a:off x="3286635" y="2823653"/>
        <a:ext cx="1491624" cy="1491624"/>
      </dsp:txXfrm>
    </dsp:sp>
    <dsp:sp modelId="{01BA9864-7F46-4B44-A81A-72D2FA80DB33}">
      <dsp:nvSpPr>
        <dsp:cNvPr id="0" name=""/>
        <dsp:cNvSpPr/>
      </dsp:nvSpPr>
      <dsp:spPr>
        <a:xfrm rot="12900000">
          <a:off x="1618835" y="2145592"/>
          <a:ext cx="1618825" cy="601200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E0EEF76-8431-421C-9EB4-5400D8BE942E}">
      <dsp:nvSpPr>
        <dsp:cNvPr id="0" name=""/>
        <dsp:cNvSpPr/>
      </dsp:nvSpPr>
      <dsp:spPr>
        <a:xfrm>
          <a:off x="763215" y="1180331"/>
          <a:ext cx="2004000" cy="160320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1435" tIns="51435" rIns="51435" bIns="51435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3.اعتزاز المعلم بمهنته  </a:t>
          </a:r>
          <a:endParaRPr lang="ar-SA" sz="2700" kern="1200" dirty="0"/>
        </a:p>
      </dsp:txBody>
      <dsp:txXfrm>
        <a:off x="810171" y="1227287"/>
        <a:ext cx="1910088" cy="1509288"/>
      </dsp:txXfrm>
    </dsp:sp>
    <dsp:sp modelId="{EDEBAA7D-4B1A-4B09-B913-2B3F971AC52B}">
      <dsp:nvSpPr>
        <dsp:cNvPr id="0" name=""/>
        <dsp:cNvSpPr/>
      </dsp:nvSpPr>
      <dsp:spPr>
        <a:xfrm rot="16200000">
          <a:off x="3223035" y="1310498"/>
          <a:ext cx="1618825" cy="601200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9C6E17-FD64-4335-A36C-B22BF17CD8B2}">
      <dsp:nvSpPr>
        <dsp:cNvPr id="0" name=""/>
        <dsp:cNvSpPr/>
      </dsp:nvSpPr>
      <dsp:spPr>
        <a:xfrm>
          <a:off x="3030447" y="85"/>
          <a:ext cx="2004000" cy="160320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1435" tIns="51435" rIns="51435" bIns="51435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2.المعلم صاحب رسالة يستشعر عظمتها</a:t>
          </a:r>
          <a:endParaRPr lang="ar-SA" sz="2700" kern="1200" dirty="0"/>
        </a:p>
      </dsp:txBody>
      <dsp:txXfrm>
        <a:off x="3077403" y="47041"/>
        <a:ext cx="1910088" cy="1509288"/>
      </dsp:txXfrm>
    </dsp:sp>
    <dsp:sp modelId="{D92A7995-0980-4E47-8640-C610C08E8505}">
      <dsp:nvSpPr>
        <dsp:cNvPr id="0" name=""/>
        <dsp:cNvSpPr/>
      </dsp:nvSpPr>
      <dsp:spPr>
        <a:xfrm rot="19500000">
          <a:off x="4827235" y="2145592"/>
          <a:ext cx="1618825" cy="601200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6F739C-F86D-4409-A369-72CB68DF49E9}">
      <dsp:nvSpPr>
        <dsp:cNvPr id="0" name=""/>
        <dsp:cNvSpPr/>
      </dsp:nvSpPr>
      <dsp:spPr>
        <a:xfrm>
          <a:off x="5297679" y="1180331"/>
          <a:ext cx="2004000" cy="160320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1435" tIns="51435" rIns="51435" bIns="51435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1. التعليم مهنة ذات مكانة خاصة</a:t>
          </a:r>
          <a:endParaRPr lang="ar-SA" sz="2700" kern="1200" dirty="0"/>
        </a:p>
      </dsp:txBody>
      <dsp:txXfrm>
        <a:off x="5344635" y="1227287"/>
        <a:ext cx="1910088" cy="150928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2C9659-DBFC-408B-9561-9DC3706BEE4B}">
      <dsp:nvSpPr>
        <dsp:cNvPr id="0" name=""/>
        <dsp:cNvSpPr/>
      </dsp:nvSpPr>
      <dsp:spPr>
        <a:xfrm>
          <a:off x="1688545" y="2455013"/>
          <a:ext cx="2133272" cy="10666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1" kern="1200" dirty="0" smtClean="0">
              <a:solidFill>
                <a:schemeClr val="tx1"/>
              </a:solidFill>
            </a:rPr>
            <a:t>المعلم وطلابه</a:t>
          </a:r>
          <a:endParaRPr lang="ar-SA" sz="2300" b="1" kern="1200" dirty="0">
            <a:solidFill>
              <a:schemeClr val="tx1"/>
            </a:solidFill>
          </a:endParaRPr>
        </a:p>
      </dsp:txBody>
      <dsp:txXfrm>
        <a:off x="1719786" y="2486254"/>
        <a:ext cx="2070790" cy="1004154"/>
      </dsp:txXfrm>
    </dsp:sp>
    <dsp:sp modelId="{F29858D8-19F3-43B6-9DDA-DCD83AC147B2}">
      <dsp:nvSpPr>
        <dsp:cNvPr id="0" name=""/>
        <dsp:cNvSpPr/>
      </dsp:nvSpPr>
      <dsp:spPr>
        <a:xfrm rot="17350740">
          <a:off x="2949757" y="1745638"/>
          <a:ext cx="2597428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2597428" y="16062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900" b="1" kern="1200">
            <a:solidFill>
              <a:schemeClr val="bg1"/>
            </a:solidFill>
          </a:endParaRPr>
        </a:p>
      </dsp:txBody>
      <dsp:txXfrm>
        <a:off x="4183536" y="1696764"/>
        <a:ext cx="129871" cy="129871"/>
      </dsp:txXfrm>
    </dsp:sp>
    <dsp:sp modelId="{FAD5328F-C7F4-4285-AB90-5A9CC77A64B6}">
      <dsp:nvSpPr>
        <dsp:cNvPr id="0" name=""/>
        <dsp:cNvSpPr/>
      </dsp:nvSpPr>
      <dsp:spPr>
        <a:xfrm>
          <a:off x="4675126" y="1750"/>
          <a:ext cx="2133272" cy="10666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1" kern="1200" dirty="0" smtClean="0">
              <a:solidFill>
                <a:schemeClr val="bg1"/>
              </a:solidFill>
            </a:rPr>
            <a:t>4.العلاقة بين المعلم وطلابه علاقة والدية</a:t>
          </a:r>
          <a:endParaRPr lang="ar-SA" sz="2300" b="1" kern="1200" dirty="0">
            <a:solidFill>
              <a:schemeClr val="bg1"/>
            </a:solidFill>
          </a:endParaRPr>
        </a:p>
      </dsp:txBody>
      <dsp:txXfrm>
        <a:off x="4706367" y="32991"/>
        <a:ext cx="2070790" cy="1004154"/>
      </dsp:txXfrm>
    </dsp:sp>
    <dsp:sp modelId="{79767DC8-DD89-44CB-AD9C-2836A2AC026F}">
      <dsp:nvSpPr>
        <dsp:cNvPr id="0" name=""/>
        <dsp:cNvSpPr/>
      </dsp:nvSpPr>
      <dsp:spPr>
        <a:xfrm rot="18289469">
          <a:off x="3501350" y="2358954"/>
          <a:ext cx="1494242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494242" y="16062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b="1" kern="1200">
            <a:solidFill>
              <a:schemeClr val="bg1"/>
            </a:solidFill>
          </a:endParaRPr>
        </a:p>
      </dsp:txBody>
      <dsp:txXfrm>
        <a:off x="4211115" y="2337660"/>
        <a:ext cx="74712" cy="74712"/>
      </dsp:txXfrm>
    </dsp:sp>
    <dsp:sp modelId="{0D7B1CED-9826-491F-907E-2588BEA932B4}">
      <dsp:nvSpPr>
        <dsp:cNvPr id="0" name=""/>
        <dsp:cNvSpPr/>
      </dsp:nvSpPr>
      <dsp:spPr>
        <a:xfrm>
          <a:off x="4675126" y="1228382"/>
          <a:ext cx="2133272" cy="10666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1" kern="1200" dirty="0" smtClean="0">
              <a:solidFill>
                <a:schemeClr val="bg1"/>
              </a:solidFill>
            </a:rPr>
            <a:t>5. المعلم قدوة لطلابه</a:t>
          </a:r>
        </a:p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300" b="1" kern="1200" dirty="0">
            <a:solidFill>
              <a:schemeClr val="bg1"/>
            </a:solidFill>
          </a:endParaRPr>
        </a:p>
      </dsp:txBody>
      <dsp:txXfrm>
        <a:off x="4706367" y="1259623"/>
        <a:ext cx="2070790" cy="1004154"/>
      </dsp:txXfrm>
    </dsp:sp>
    <dsp:sp modelId="{518DD870-94CF-4133-BE51-7D6EE07F29D8}">
      <dsp:nvSpPr>
        <dsp:cNvPr id="0" name=""/>
        <dsp:cNvSpPr/>
      </dsp:nvSpPr>
      <dsp:spPr>
        <a:xfrm>
          <a:off x="3821817" y="2972269"/>
          <a:ext cx="853308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853308" y="16062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b="1" kern="1200">
            <a:solidFill>
              <a:schemeClr val="bg1"/>
            </a:solidFill>
          </a:endParaRPr>
        </a:p>
      </dsp:txBody>
      <dsp:txXfrm>
        <a:off x="4227139" y="2966999"/>
        <a:ext cx="42665" cy="42665"/>
      </dsp:txXfrm>
    </dsp:sp>
    <dsp:sp modelId="{79BA3278-C0F7-4D62-A7B9-759E48DBC810}">
      <dsp:nvSpPr>
        <dsp:cNvPr id="0" name=""/>
        <dsp:cNvSpPr/>
      </dsp:nvSpPr>
      <dsp:spPr>
        <a:xfrm>
          <a:off x="4675126" y="2455013"/>
          <a:ext cx="2133272" cy="10666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1" kern="1200" dirty="0" smtClean="0">
              <a:solidFill>
                <a:schemeClr val="bg1"/>
              </a:solidFill>
            </a:rPr>
            <a:t>6. المعلم أحرص الناس على نفع طلابه</a:t>
          </a:r>
          <a:endParaRPr lang="ar-SA" sz="2300" b="1" kern="1200" dirty="0">
            <a:solidFill>
              <a:schemeClr val="bg1"/>
            </a:solidFill>
          </a:endParaRPr>
        </a:p>
      </dsp:txBody>
      <dsp:txXfrm>
        <a:off x="4706367" y="2486254"/>
        <a:ext cx="2070790" cy="1004154"/>
      </dsp:txXfrm>
    </dsp:sp>
    <dsp:sp modelId="{CD0B597D-C2E6-4D3C-9EBF-BCE3E3B5F160}">
      <dsp:nvSpPr>
        <dsp:cNvPr id="0" name=""/>
        <dsp:cNvSpPr/>
      </dsp:nvSpPr>
      <dsp:spPr>
        <a:xfrm rot="3310531">
          <a:off x="3501350" y="3585585"/>
          <a:ext cx="1494242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494242" y="16062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b="1" kern="1200">
            <a:solidFill>
              <a:schemeClr val="bg1"/>
            </a:solidFill>
          </a:endParaRPr>
        </a:p>
      </dsp:txBody>
      <dsp:txXfrm>
        <a:off x="4211115" y="3564291"/>
        <a:ext cx="74712" cy="74712"/>
      </dsp:txXfrm>
    </dsp:sp>
    <dsp:sp modelId="{1863D94F-1FB0-4422-BB28-753A3A77538F}">
      <dsp:nvSpPr>
        <dsp:cNvPr id="0" name=""/>
        <dsp:cNvSpPr/>
      </dsp:nvSpPr>
      <dsp:spPr>
        <a:xfrm>
          <a:off x="4675126" y="3681645"/>
          <a:ext cx="2133272" cy="10666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1" kern="1200" dirty="0" smtClean="0">
              <a:solidFill>
                <a:schemeClr val="bg1"/>
              </a:solidFill>
            </a:rPr>
            <a:t>7.المعلم يساوي في عطائه وتقويمه</a:t>
          </a:r>
          <a:endParaRPr lang="ar-SA" sz="2300" b="1" kern="1200" dirty="0">
            <a:solidFill>
              <a:schemeClr val="bg1"/>
            </a:solidFill>
          </a:endParaRPr>
        </a:p>
      </dsp:txBody>
      <dsp:txXfrm>
        <a:off x="4706367" y="3712886"/>
        <a:ext cx="2070790" cy="1004154"/>
      </dsp:txXfrm>
    </dsp:sp>
    <dsp:sp modelId="{1E177798-8192-40FF-BDC8-ABE4CA435A3B}">
      <dsp:nvSpPr>
        <dsp:cNvPr id="0" name=""/>
        <dsp:cNvSpPr/>
      </dsp:nvSpPr>
      <dsp:spPr>
        <a:xfrm rot="4249260">
          <a:off x="2949757" y="4198901"/>
          <a:ext cx="2597428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2597428" y="16062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900" b="1" kern="1200">
            <a:solidFill>
              <a:schemeClr val="bg1"/>
            </a:solidFill>
          </a:endParaRPr>
        </a:p>
      </dsp:txBody>
      <dsp:txXfrm>
        <a:off x="4183536" y="4150027"/>
        <a:ext cx="129871" cy="129871"/>
      </dsp:txXfrm>
    </dsp:sp>
    <dsp:sp modelId="{3807710B-90FC-4D63-AD8A-580768FF1CDA}">
      <dsp:nvSpPr>
        <dsp:cNvPr id="0" name=""/>
        <dsp:cNvSpPr/>
      </dsp:nvSpPr>
      <dsp:spPr>
        <a:xfrm>
          <a:off x="4675126" y="4908276"/>
          <a:ext cx="2133272" cy="10666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1" kern="1200" dirty="0" smtClean="0">
              <a:solidFill>
                <a:schemeClr val="bg1"/>
              </a:solidFill>
            </a:rPr>
            <a:t>8. المعلم يسعى إلى ترسيخ التعاون والتكامل بين طلابه</a:t>
          </a:r>
          <a:endParaRPr lang="ar-SA" sz="2300" b="1" kern="1200" dirty="0">
            <a:solidFill>
              <a:schemeClr val="bg1"/>
            </a:solidFill>
          </a:endParaRPr>
        </a:p>
      </dsp:txBody>
      <dsp:txXfrm>
        <a:off x="4706367" y="4939517"/>
        <a:ext cx="2070790" cy="100415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AA92E4-8A5F-42F4-9148-22EC82D45143}">
      <dsp:nvSpPr>
        <dsp:cNvPr id="0" name=""/>
        <dsp:cNvSpPr/>
      </dsp:nvSpPr>
      <dsp:spPr>
        <a:xfrm rot="16200000">
          <a:off x="925909" y="-925909"/>
          <a:ext cx="2262981" cy="4114800"/>
        </a:xfrm>
        <a:prstGeom prst="round1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10. توفر الجهات المختصة الرعاية للعاملين في مهنة التعليم</a:t>
          </a:r>
          <a:endParaRPr lang="ar-SA" sz="3100" kern="1200" dirty="0"/>
        </a:p>
      </dsp:txBody>
      <dsp:txXfrm rot="5400000">
        <a:off x="-1" y="1"/>
        <a:ext cx="4114800" cy="1697236"/>
      </dsp:txXfrm>
    </dsp:sp>
    <dsp:sp modelId="{ECD4B1B9-5FDF-48DC-9E22-B89982F7ADA6}">
      <dsp:nvSpPr>
        <dsp:cNvPr id="0" name=""/>
        <dsp:cNvSpPr/>
      </dsp:nvSpPr>
      <dsp:spPr>
        <a:xfrm>
          <a:off x="4114800" y="0"/>
          <a:ext cx="4114800" cy="2262981"/>
        </a:xfrm>
        <a:prstGeom prst="round1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9. المعلم موضع تقدير واحترام المجتمع</a:t>
          </a:r>
          <a:endParaRPr lang="ar-SA" sz="3100" kern="1200" dirty="0"/>
        </a:p>
      </dsp:txBody>
      <dsp:txXfrm>
        <a:off x="4114800" y="0"/>
        <a:ext cx="4114800" cy="1697236"/>
      </dsp:txXfrm>
    </dsp:sp>
    <dsp:sp modelId="{E52C6283-E8F5-406E-A926-F959AACDCEC8}">
      <dsp:nvSpPr>
        <dsp:cNvPr id="0" name=""/>
        <dsp:cNvSpPr/>
      </dsp:nvSpPr>
      <dsp:spPr>
        <a:xfrm rot="10800000">
          <a:off x="0" y="2262981"/>
          <a:ext cx="4114800" cy="2262981"/>
        </a:xfrm>
        <a:prstGeom prst="round1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12. المعلم يؤمن بتميز هذه الأمة بالأمر بالمعروف والنهي عن المنكر</a:t>
          </a:r>
          <a:endParaRPr lang="ar-SA" sz="3100" kern="1200" dirty="0"/>
        </a:p>
      </dsp:txBody>
      <dsp:txXfrm rot="10800000">
        <a:off x="0" y="2828726"/>
        <a:ext cx="4114800" cy="1697236"/>
      </dsp:txXfrm>
    </dsp:sp>
    <dsp:sp modelId="{F5231AFD-37A7-41BF-8E42-F40F9A94E72C}">
      <dsp:nvSpPr>
        <dsp:cNvPr id="0" name=""/>
        <dsp:cNvSpPr/>
      </dsp:nvSpPr>
      <dsp:spPr>
        <a:xfrm rot="5400000">
          <a:off x="5040709" y="1337072"/>
          <a:ext cx="2262981" cy="4114800"/>
        </a:xfrm>
        <a:prstGeom prst="round1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11. المعلم صاحب رأي وموقف من قضايا المجتمع</a:t>
          </a:r>
          <a:endParaRPr lang="ar-SA" sz="3100" kern="1200" dirty="0"/>
        </a:p>
      </dsp:txBody>
      <dsp:txXfrm rot="-5400000">
        <a:off x="4114799" y="2828726"/>
        <a:ext cx="4114800" cy="1697236"/>
      </dsp:txXfrm>
    </dsp:sp>
    <dsp:sp modelId="{1A03606C-86E4-42F4-8039-6992C7F37FA9}">
      <dsp:nvSpPr>
        <dsp:cNvPr id="0" name=""/>
        <dsp:cNvSpPr/>
      </dsp:nvSpPr>
      <dsp:spPr>
        <a:xfrm>
          <a:off x="2880359" y="1697236"/>
          <a:ext cx="2468880" cy="1131490"/>
        </a:xfrm>
        <a:prstGeom prst="roundRect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المعلم والمجتمع</a:t>
          </a:r>
          <a:endParaRPr lang="ar-SA" sz="3100" kern="1200" dirty="0"/>
        </a:p>
      </dsp:txBody>
      <dsp:txXfrm>
        <a:off x="2935594" y="1752471"/>
        <a:ext cx="2358410" cy="102102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EBA73C-39AD-4482-95A4-8464C21EF7D1}">
      <dsp:nvSpPr>
        <dsp:cNvPr id="0" name=""/>
        <dsp:cNvSpPr/>
      </dsp:nvSpPr>
      <dsp:spPr>
        <a:xfrm>
          <a:off x="3303505" y="2012534"/>
          <a:ext cx="1725029" cy="1725029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6360" tIns="86360" rIns="86360" bIns="8636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b="1" kern="1200" dirty="0" smtClean="0">
              <a:solidFill>
                <a:schemeClr val="tx1"/>
              </a:solidFill>
            </a:rPr>
            <a:t>المعلم رقيب نفسه</a:t>
          </a:r>
          <a:endParaRPr lang="ar-SA" sz="3400" b="1" kern="1200" dirty="0">
            <a:solidFill>
              <a:schemeClr val="tx1"/>
            </a:solidFill>
          </a:endParaRPr>
        </a:p>
      </dsp:txBody>
      <dsp:txXfrm>
        <a:off x="3387714" y="2096743"/>
        <a:ext cx="1556611" cy="1556611"/>
      </dsp:txXfrm>
    </dsp:sp>
    <dsp:sp modelId="{C1268971-3A20-4D29-9630-C4088784D50E}">
      <dsp:nvSpPr>
        <dsp:cNvPr id="0" name=""/>
        <dsp:cNvSpPr/>
      </dsp:nvSpPr>
      <dsp:spPr>
        <a:xfrm rot="16200000">
          <a:off x="3737884" y="1584399"/>
          <a:ext cx="85627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56270" y="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75A7C1-5107-4290-839A-9B915D7117A9}">
      <dsp:nvSpPr>
        <dsp:cNvPr id="0" name=""/>
        <dsp:cNvSpPr/>
      </dsp:nvSpPr>
      <dsp:spPr>
        <a:xfrm>
          <a:off x="3265917" y="494"/>
          <a:ext cx="1800204" cy="1155769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b="1" kern="1200" dirty="0" smtClean="0"/>
            <a:t>14. المعلم في مجال تخصصه طالب علم وباحث </a:t>
          </a:r>
          <a:endParaRPr lang="ar-SA" sz="2200" b="1" kern="1200" dirty="0"/>
        </a:p>
      </dsp:txBody>
      <dsp:txXfrm>
        <a:off x="3322337" y="56914"/>
        <a:ext cx="1687364" cy="1042929"/>
      </dsp:txXfrm>
    </dsp:sp>
    <dsp:sp modelId="{2B18F2E1-3EA8-4639-BB36-67100CBFB8A8}">
      <dsp:nvSpPr>
        <dsp:cNvPr id="0" name=""/>
        <dsp:cNvSpPr/>
      </dsp:nvSpPr>
      <dsp:spPr>
        <a:xfrm>
          <a:off x="5028534" y="2875049"/>
          <a:ext cx="38245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82451" y="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FDF6DF-1170-4EF0-92F4-2A9449C2734B}">
      <dsp:nvSpPr>
        <dsp:cNvPr id="0" name=""/>
        <dsp:cNvSpPr/>
      </dsp:nvSpPr>
      <dsp:spPr>
        <a:xfrm>
          <a:off x="5410985" y="2297164"/>
          <a:ext cx="2103408" cy="1155769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1" kern="1200" dirty="0" smtClean="0"/>
            <a:t>13. يدرك أن الرقيب الحقيقي هو الله</a:t>
          </a:r>
          <a:endParaRPr lang="ar-SA" sz="2300" b="1" kern="1200" dirty="0"/>
        </a:p>
      </dsp:txBody>
      <dsp:txXfrm>
        <a:off x="5467405" y="2353584"/>
        <a:ext cx="1990568" cy="1042929"/>
      </dsp:txXfrm>
    </dsp:sp>
    <dsp:sp modelId="{6C206214-CD1A-4BBB-90BC-9A37AEF68CA6}">
      <dsp:nvSpPr>
        <dsp:cNvPr id="0" name=""/>
        <dsp:cNvSpPr/>
      </dsp:nvSpPr>
      <dsp:spPr>
        <a:xfrm rot="5400000">
          <a:off x="3737884" y="4165699"/>
          <a:ext cx="85627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56270" y="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5D57BE-0708-4F59-B79F-A2071B63D856}">
      <dsp:nvSpPr>
        <dsp:cNvPr id="0" name=""/>
        <dsp:cNvSpPr/>
      </dsp:nvSpPr>
      <dsp:spPr>
        <a:xfrm>
          <a:off x="3075452" y="4593834"/>
          <a:ext cx="2181134" cy="1155769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0" tIns="63500" rIns="63500" bIns="6350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b="1" kern="1200" dirty="0" smtClean="0"/>
            <a:t>16.يدرك أن تعلمه عبادة وتعليمه زكاة</a:t>
          </a:r>
          <a:endParaRPr lang="ar-SA" sz="2500" b="1" kern="1200" dirty="0"/>
        </a:p>
      </dsp:txBody>
      <dsp:txXfrm>
        <a:off x="3131872" y="4650254"/>
        <a:ext cx="2068294" cy="1042929"/>
      </dsp:txXfrm>
    </dsp:sp>
    <dsp:sp modelId="{BB883A2B-8566-42DD-8062-307E5CFF8308}">
      <dsp:nvSpPr>
        <dsp:cNvPr id="0" name=""/>
        <dsp:cNvSpPr/>
      </dsp:nvSpPr>
      <dsp:spPr>
        <a:xfrm rot="10800000">
          <a:off x="2972173" y="2875049"/>
          <a:ext cx="33133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31331" y="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288DB6-F777-49A4-830D-3411E900B169}">
      <dsp:nvSpPr>
        <dsp:cNvPr id="0" name=""/>
        <dsp:cNvSpPr/>
      </dsp:nvSpPr>
      <dsp:spPr>
        <a:xfrm>
          <a:off x="766525" y="2297164"/>
          <a:ext cx="2205648" cy="1155769"/>
        </a:xfrm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3600" b="1" kern="1200"/>
        </a:p>
      </dsp:txBody>
      <dsp:txXfrm>
        <a:off x="822945" y="2353584"/>
        <a:ext cx="2092808" cy="104292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14417C-7B0A-4116-983A-48193D47DF1F}">
      <dsp:nvSpPr>
        <dsp:cNvPr id="0" name=""/>
        <dsp:cNvSpPr/>
      </dsp:nvSpPr>
      <dsp:spPr>
        <a:xfrm>
          <a:off x="3741092" y="2860749"/>
          <a:ext cx="747414" cy="16069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73707" y="0"/>
              </a:lnTo>
              <a:lnTo>
                <a:pt x="373707" y="1606941"/>
              </a:lnTo>
              <a:lnTo>
                <a:pt x="747414" y="1606941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FD5F8A-C8A4-4DDC-ABC9-917656A69F6A}">
      <dsp:nvSpPr>
        <dsp:cNvPr id="0" name=""/>
        <dsp:cNvSpPr/>
      </dsp:nvSpPr>
      <dsp:spPr>
        <a:xfrm>
          <a:off x="3741092" y="2815029"/>
          <a:ext cx="74741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47414" y="4572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EA4039-5779-4913-BF42-1AF3C98A63E4}">
      <dsp:nvSpPr>
        <dsp:cNvPr id="0" name=""/>
        <dsp:cNvSpPr/>
      </dsp:nvSpPr>
      <dsp:spPr>
        <a:xfrm>
          <a:off x="3741092" y="1253807"/>
          <a:ext cx="747414" cy="1606941"/>
        </a:xfrm>
        <a:custGeom>
          <a:avLst/>
          <a:gdLst/>
          <a:ahLst/>
          <a:cxnLst/>
          <a:rect l="0" t="0" r="0" b="0"/>
          <a:pathLst>
            <a:path>
              <a:moveTo>
                <a:pt x="0" y="1606941"/>
              </a:moveTo>
              <a:lnTo>
                <a:pt x="373707" y="1606941"/>
              </a:lnTo>
              <a:lnTo>
                <a:pt x="373707" y="0"/>
              </a:lnTo>
              <a:lnTo>
                <a:pt x="747414" y="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0D1AC1-7902-47A2-8C1D-7928715842FC}">
      <dsp:nvSpPr>
        <dsp:cNvPr id="0" name=""/>
        <dsp:cNvSpPr/>
      </dsp:nvSpPr>
      <dsp:spPr>
        <a:xfrm>
          <a:off x="4018" y="2290845"/>
          <a:ext cx="3737074" cy="113980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chemeClr val="tx1"/>
              </a:solidFill>
            </a:rPr>
            <a:t>المدرسة والبيت</a:t>
          </a:r>
          <a:endParaRPr lang="ar-SA" sz="2800" b="1" kern="1200" dirty="0">
            <a:solidFill>
              <a:schemeClr val="tx1"/>
            </a:solidFill>
          </a:endParaRPr>
        </a:p>
      </dsp:txBody>
      <dsp:txXfrm>
        <a:off x="4018" y="2290845"/>
        <a:ext cx="3737074" cy="1139807"/>
      </dsp:txXfrm>
    </dsp:sp>
    <dsp:sp modelId="{23B0823C-C729-47AD-9E6A-DDFC4BA4C891}">
      <dsp:nvSpPr>
        <dsp:cNvPr id="0" name=""/>
        <dsp:cNvSpPr/>
      </dsp:nvSpPr>
      <dsp:spPr>
        <a:xfrm>
          <a:off x="4488507" y="683903"/>
          <a:ext cx="3737074" cy="1139807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smtClean="0"/>
            <a:t>17.الاحترام بين الزملاء</a:t>
          </a:r>
          <a:endParaRPr lang="ar-SA" sz="2800" b="1" kern="1200" dirty="0"/>
        </a:p>
      </dsp:txBody>
      <dsp:txXfrm>
        <a:off x="4488507" y="683903"/>
        <a:ext cx="3737074" cy="1139807"/>
      </dsp:txXfrm>
    </dsp:sp>
    <dsp:sp modelId="{D454AE12-705D-4F09-939E-F41C53999CFF}">
      <dsp:nvSpPr>
        <dsp:cNvPr id="0" name=""/>
        <dsp:cNvSpPr/>
      </dsp:nvSpPr>
      <dsp:spPr>
        <a:xfrm>
          <a:off x="4488507" y="2290845"/>
          <a:ext cx="3737074" cy="1139807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smtClean="0"/>
            <a:t>18.المعلم شريك الوالدين في التربية</a:t>
          </a:r>
          <a:endParaRPr lang="ar-SA" sz="2800" b="1" kern="1200" dirty="0"/>
        </a:p>
      </dsp:txBody>
      <dsp:txXfrm>
        <a:off x="4488507" y="2290845"/>
        <a:ext cx="3737074" cy="1139807"/>
      </dsp:txXfrm>
    </dsp:sp>
    <dsp:sp modelId="{5003FD44-B15B-4BA2-A570-D5CB019D2EF1}">
      <dsp:nvSpPr>
        <dsp:cNvPr id="0" name=""/>
        <dsp:cNvSpPr/>
      </dsp:nvSpPr>
      <dsp:spPr>
        <a:xfrm>
          <a:off x="4488507" y="3897787"/>
          <a:ext cx="3737074" cy="1139807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smtClean="0"/>
            <a:t>19. يؤدي العاملون في مهنة التعليم واجباتهم بروح هذه المبادئ</a:t>
          </a:r>
          <a:endParaRPr lang="ar-SA" sz="2800" b="1" kern="1200" dirty="0"/>
        </a:p>
      </dsp:txBody>
      <dsp:txXfrm>
        <a:off x="4488507" y="3897787"/>
        <a:ext cx="3737074" cy="11398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83846-D65A-4B4D-BD41-6DB7F690A7BC}" type="datetimeFigureOut">
              <a:rPr lang="ar-SA" smtClean="0"/>
              <a:pPr/>
              <a:t>24/01/39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4AB6-43A2-4A57-9712-025AC85076F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11436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83846-D65A-4B4D-BD41-6DB7F690A7BC}" type="datetimeFigureOut">
              <a:rPr lang="ar-SA" smtClean="0"/>
              <a:pPr/>
              <a:t>24/01/39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4AB6-43A2-4A57-9712-025AC85076F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88765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83846-D65A-4B4D-BD41-6DB7F690A7BC}" type="datetimeFigureOut">
              <a:rPr lang="ar-SA" smtClean="0"/>
              <a:pPr/>
              <a:t>24/01/39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4AB6-43A2-4A57-9712-025AC85076F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02367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83846-D65A-4B4D-BD41-6DB7F690A7BC}" type="datetimeFigureOut">
              <a:rPr lang="ar-SA" smtClean="0"/>
              <a:pPr/>
              <a:t>24/01/39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4AB6-43A2-4A57-9712-025AC85076F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6957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83846-D65A-4B4D-BD41-6DB7F690A7BC}" type="datetimeFigureOut">
              <a:rPr lang="ar-SA" smtClean="0"/>
              <a:pPr/>
              <a:t>24/01/39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4AB6-43A2-4A57-9712-025AC85076F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04671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83846-D65A-4B4D-BD41-6DB7F690A7BC}" type="datetimeFigureOut">
              <a:rPr lang="ar-SA" smtClean="0"/>
              <a:pPr/>
              <a:t>24/01/39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4AB6-43A2-4A57-9712-025AC85076F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50582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83846-D65A-4B4D-BD41-6DB7F690A7BC}" type="datetimeFigureOut">
              <a:rPr lang="ar-SA" smtClean="0"/>
              <a:pPr/>
              <a:t>24/01/39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4AB6-43A2-4A57-9712-025AC85076F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84976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83846-D65A-4B4D-BD41-6DB7F690A7BC}" type="datetimeFigureOut">
              <a:rPr lang="ar-SA" smtClean="0"/>
              <a:pPr/>
              <a:t>24/01/39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4AB6-43A2-4A57-9712-025AC85076F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1811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83846-D65A-4B4D-BD41-6DB7F690A7BC}" type="datetimeFigureOut">
              <a:rPr lang="ar-SA" smtClean="0"/>
              <a:pPr/>
              <a:t>24/01/39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4AB6-43A2-4A57-9712-025AC85076F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13184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83846-D65A-4B4D-BD41-6DB7F690A7BC}" type="datetimeFigureOut">
              <a:rPr lang="ar-SA" smtClean="0"/>
              <a:pPr/>
              <a:t>24/01/39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4AB6-43A2-4A57-9712-025AC85076F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35728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83846-D65A-4B4D-BD41-6DB7F690A7BC}" type="datetimeFigureOut">
              <a:rPr lang="ar-SA" smtClean="0"/>
              <a:pPr/>
              <a:t>24/01/39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4AB6-43A2-4A57-9712-025AC85076F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05539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883846-D65A-4B4D-BD41-6DB7F690A7BC}" type="datetimeFigureOut">
              <a:rPr lang="ar-SA" smtClean="0"/>
              <a:pPr/>
              <a:t>24/01/39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94AB6-43A2-4A57-9712-025AC85076F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58095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1720" y="2130425"/>
            <a:ext cx="4752528" cy="1226567"/>
          </a:xfrm>
          <a:ln>
            <a:solidFill>
              <a:srgbClr val="C00000"/>
            </a:solidFill>
            <a:prstDash val="sysDash"/>
          </a:ln>
        </p:spPr>
        <p:txBody>
          <a:bodyPr/>
          <a:lstStyle/>
          <a:p>
            <a:r>
              <a:rPr lang="ar-SA" b="1" dirty="0" smtClean="0">
                <a:solidFill>
                  <a:srgbClr val="C00000"/>
                </a:solidFill>
              </a:rPr>
              <a:t>مهنة التدريس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910952"/>
          </a:xfrm>
          <a:ln>
            <a:solidFill>
              <a:srgbClr val="002060"/>
            </a:solidFill>
            <a:prstDash val="sysDash"/>
          </a:ln>
        </p:spPr>
        <p:txBody>
          <a:bodyPr>
            <a:normAutofit fontScale="85000" lnSpcReduction="20000"/>
          </a:bodyPr>
          <a:lstStyle/>
          <a:p>
            <a:endParaRPr lang="ar-SA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ar-SA" b="1" dirty="0" smtClean="0">
                <a:solidFill>
                  <a:schemeClr val="accent1">
                    <a:lumMod val="50000"/>
                  </a:schemeClr>
                </a:solidFill>
              </a:rPr>
              <a:t>أهميتها – أخلاقها</a:t>
            </a:r>
            <a:endParaRPr lang="ar-SA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2465512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697983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13176"/>
            <a:ext cx="2322637" cy="1844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1385" y="116632"/>
            <a:ext cx="2867025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4283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الأهمية الثالثة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4400" dirty="0" smtClean="0"/>
              <a:t>المعلم في مهنة التدريس لابد أن يستشعر أنه يعلم مفكرين وقادة وناس مؤثرين مستقبلاً.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0691121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FF0000"/>
            </a:solidFill>
            <a:prstDash val="sysDash"/>
          </a:ln>
        </p:spPr>
        <p:txBody>
          <a:bodyPr>
            <a:noAutofit/>
          </a:bodyPr>
          <a:lstStyle/>
          <a:p>
            <a:pPr algn="r"/>
            <a:r>
              <a:rPr lang="ar-SA" b="1" dirty="0" smtClean="0">
                <a:solidFill>
                  <a:srgbClr val="FF0000"/>
                </a:solidFill>
              </a:rPr>
              <a:t>الأهمية الرابعة والخامسة لمهنة التدريس 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endParaRPr lang="ar-SA" b="1" dirty="0" smtClean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ar-SA" b="1" dirty="0" smtClean="0">
                <a:solidFill>
                  <a:schemeClr val="tx1"/>
                </a:solidFill>
              </a:rPr>
              <a:t>4/التدريس مهنة هدفها نشر العلم والخير وهدم الجهل.</a:t>
            </a:r>
          </a:p>
          <a:p>
            <a:pPr marL="0" indent="0" algn="ctr">
              <a:buNone/>
            </a:pPr>
            <a:endParaRPr lang="ar-SA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ar-SA" b="1" dirty="0" smtClean="0">
                <a:solidFill>
                  <a:schemeClr val="tx1"/>
                </a:solidFill>
              </a:rPr>
              <a:t>    5/ التدريس مهنة الأنبياء والمرسلين.</a:t>
            </a:r>
          </a:p>
        </p:txBody>
      </p:sp>
    </p:spTree>
    <p:extLst>
      <p:ext uri="{BB962C8B-B14F-4D97-AF65-F5344CB8AC3E}">
        <p14:creationId xmlns:p14="http://schemas.microsoft.com/office/powerpoint/2010/main" val="619605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FF0000"/>
            </a:solidFill>
            <a:prstDash val="sysDash"/>
          </a:ln>
        </p:spPr>
        <p:txBody>
          <a:bodyPr/>
          <a:lstStyle/>
          <a:p>
            <a:r>
              <a:rPr lang="ar-SA" b="1" dirty="0" smtClean="0">
                <a:solidFill>
                  <a:srgbClr val="002060"/>
                </a:solidFill>
              </a:rPr>
              <a:t>أخلاق مهنة التدريس </a:t>
            </a:r>
            <a:endParaRPr lang="ar-SA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endParaRPr lang="ar-SA" dirty="0" smtClean="0"/>
          </a:p>
          <a:p>
            <a:endParaRPr lang="ar-SA" dirty="0"/>
          </a:p>
          <a:p>
            <a:r>
              <a:rPr lang="ar-SA" dirty="0" smtClean="0"/>
              <a:t>صدر في عام 1405هـ : « إعلان مكتب التربية العربي لدول الخليج لأخلاق مهنة التعليم» في مؤتمر المكتب الثامن الذي انعقد في الدوحة بدولة قطر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057787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274638"/>
            <a:ext cx="6059016" cy="850106"/>
          </a:xfrm>
          <a:ln>
            <a:solidFill>
              <a:srgbClr val="C00000"/>
            </a:solidFill>
            <a:prstDash val="sysDash"/>
          </a:ln>
        </p:spPr>
        <p:txBody>
          <a:bodyPr>
            <a:normAutofit fontScale="90000"/>
          </a:bodyPr>
          <a:lstStyle/>
          <a:p>
            <a:pPr algn="r"/>
            <a:r>
              <a:rPr lang="ar-SA" b="1" dirty="0" smtClean="0">
                <a:solidFill>
                  <a:srgbClr val="002060"/>
                </a:solidFill>
              </a:rPr>
              <a:t/>
            </a:r>
            <a:br>
              <a:rPr lang="ar-SA" b="1" dirty="0" smtClean="0">
                <a:solidFill>
                  <a:srgbClr val="002060"/>
                </a:solidFill>
              </a:rPr>
            </a:br>
            <a:r>
              <a:rPr lang="ar-SA" b="1" dirty="0" smtClean="0">
                <a:solidFill>
                  <a:srgbClr val="002060"/>
                </a:solidFill>
              </a:rPr>
              <a:t>الأخلاقيات التي تم الإعلان عنها:</a:t>
            </a:r>
            <a:br>
              <a:rPr lang="ar-SA" b="1" dirty="0" smtClean="0">
                <a:solidFill>
                  <a:srgbClr val="002060"/>
                </a:solidFill>
              </a:rPr>
            </a:br>
            <a:endParaRPr lang="ar-SA" b="1" dirty="0">
              <a:solidFill>
                <a:srgbClr val="002060"/>
              </a:solidFill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408391839"/>
              </p:ext>
            </p:extLst>
          </p:nvPr>
        </p:nvGraphicFramePr>
        <p:xfrm>
          <a:off x="611560" y="1397000"/>
          <a:ext cx="8064896" cy="4624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8452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3125565"/>
              </p:ext>
            </p:extLst>
          </p:nvPr>
        </p:nvGraphicFramePr>
        <p:xfrm>
          <a:off x="395536" y="332656"/>
          <a:ext cx="8496944" cy="5976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08929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248055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00106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2405056"/>
              </p:ext>
            </p:extLst>
          </p:nvPr>
        </p:nvGraphicFramePr>
        <p:xfrm>
          <a:off x="467544" y="332656"/>
          <a:ext cx="8280920" cy="57500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66038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1927495"/>
              </p:ext>
            </p:extLst>
          </p:nvPr>
        </p:nvGraphicFramePr>
        <p:xfrm>
          <a:off x="457200" y="404664"/>
          <a:ext cx="8229600" cy="57214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3716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endParaRPr lang="ar-SA" dirty="0"/>
          </a:p>
          <a:p>
            <a:pPr marL="0" indent="0" algn="ctr">
              <a:buNone/>
            </a:pPr>
            <a:r>
              <a:rPr lang="ar-SA" b="1" dirty="0" smtClean="0"/>
              <a:t>    شكراً لاهتمامكن وتفاعلكن</a:t>
            </a:r>
          </a:p>
          <a:p>
            <a:pPr marL="0" indent="0" algn="ctr">
              <a:buNone/>
            </a:pPr>
            <a:endParaRPr lang="ar-SA" dirty="0"/>
          </a:p>
          <a:p>
            <a:pPr marL="0" indent="0" algn="ctr">
              <a:buNone/>
            </a:pPr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4" name="Smiley Face 3"/>
          <p:cNvSpPr/>
          <p:nvPr/>
        </p:nvSpPr>
        <p:spPr>
          <a:xfrm>
            <a:off x="3275856" y="4365104"/>
            <a:ext cx="2304256" cy="1368152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346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u="sng" dirty="0" smtClean="0">
                <a:solidFill>
                  <a:srgbClr val="C00000"/>
                </a:solidFill>
              </a:rPr>
              <a:t>بعد هذه المحاضرة ستكونين قادرة على: </a:t>
            </a:r>
            <a:endParaRPr lang="en-US" u="sng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ar-SA" u="sng" dirty="0" smtClean="0">
              <a:solidFill>
                <a:srgbClr val="C00000"/>
              </a:solidFill>
            </a:endParaRPr>
          </a:p>
          <a:p>
            <a:r>
              <a:rPr lang="ar-SA" dirty="0" smtClean="0"/>
              <a:t>استشعار أهمية وشرف مهنة التدريس.</a:t>
            </a:r>
            <a:endParaRPr lang="en-US" dirty="0" smtClean="0"/>
          </a:p>
          <a:p>
            <a:pPr marL="0" indent="0">
              <a:buNone/>
            </a:pPr>
            <a:endParaRPr lang="ar-SA" dirty="0" smtClean="0"/>
          </a:p>
          <a:p>
            <a:r>
              <a:rPr lang="ar-SA" dirty="0" smtClean="0"/>
              <a:t>التعرف على أخلاقيات التدريس التي أقرها مكتب التربية العربي لدول الخليج الصادر عام 1405هـ  في مؤتمره الثامن في قطر : « إعلان مكتب التربية العربي لدول الخليج لأخلاق مهنة التعليم»</a:t>
            </a:r>
          </a:p>
          <a:p>
            <a:pPr marL="0" indent="0">
              <a:buNone/>
            </a:pPr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2721458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rtl="0">
              <a:spcBef>
                <a:spcPts val="0"/>
              </a:spcBef>
            </a:pPr>
            <a:r>
              <a:rPr lang="ar-SA" sz="4800" b="1" dirty="0">
                <a:ln w="10541" cmpd="sng">
                  <a:solidFill>
                    <a:srgbClr val="AD0101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AD0101">
                        <a:tint val="40000"/>
                        <a:satMod val="250000"/>
                      </a:srgbClr>
                    </a:gs>
                    <a:gs pos="9000">
                      <a:srgbClr val="AD0101">
                        <a:tint val="52000"/>
                        <a:satMod val="300000"/>
                      </a:srgbClr>
                    </a:gs>
                    <a:gs pos="50000">
                      <a:srgbClr val="AD0101">
                        <a:shade val="20000"/>
                        <a:satMod val="300000"/>
                      </a:srgbClr>
                    </a:gs>
                    <a:gs pos="79000">
                      <a:srgbClr val="AD0101">
                        <a:tint val="52000"/>
                        <a:satMod val="300000"/>
                      </a:srgbClr>
                    </a:gs>
                    <a:gs pos="100000">
                      <a:srgbClr val="AD0101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/>
                <a:ea typeface="+mn-ea"/>
              </a:rPr>
              <a:t>تذكري دوماً ......</a:t>
            </a:r>
            <a:endParaRPr lang="en-US" sz="4800" b="1" dirty="0">
              <a:ln w="10541" cmpd="sng">
                <a:solidFill>
                  <a:srgbClr val="AD0101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AD0101">
                      <a:tint val="40000"/>
                      <a:satMod val="250000"/>
                    </a:srgbClr>
                  </a:gs>
                  <a:gs pos="9000">
                    <a:srgbClr val="AD0101">
                      <a:tint val="52000"/>
                      <a:satMod val="300000"/>
                    </a:srgbClr>
                  </a:gs>
                  <a:gs pos="50000">
                    <a:srgbClr val="AD0101">
                      <a:shade val="20000"/>
                      <a:satMod val="300000"/>
                    </a:srgbClr>
                  </a:gs>
                  <a:gs pos="79000">
                    <a:srgbClr val="AD0101">
                      <a:tint val="52000"/>
                      <a:satMod val="300000"/>
                    </a:srgbClr>
                  </a:gs>
                  <a:gs pos="100000">
                    <a:srgbClr val="AD0101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528" y="1600200"/>
            <a:ext cx="6788944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5354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C00000"/>
                </a:solidFill>
              </a:rPr>
              <a:t>أهمية وشرف مهنة التدريس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r>
              <a:rPr lang="ar-SA" b="1" dirty="0" smtClean="0"/>
              <a:t>لمهنة التدريس أهمية و شرف كبير يتلخص في عدة نواحي :</a:t>
            </a: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62922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ln>
            <a:solidFill>
              <a:srgbClr val="FF0000"/>
            </a:solidFill>
            <a:prstDash val="sysDash"/>
          </a:ln>
        </p:spPr>
        <p:txBody>
          <a:bodyPr>
            <a:noAutofit/>
          </a:bodyPr>
          <a:lstStyle/>
          <a:p>
            <a:pPr algn="r"/>
            <a:r>
              <a:rPr lang="ar-SA" sz="2800" dirty="0" smtClean="0"/>
              <a:t/>
            </a:r>
            <a:br>
              <a:rPr lang="ar-SA" sz="2800" dirty="0" smtClean="0"/>
            </a:br>
            <a:r>
              <a:rPr lang="ar-SA" sz="2800" b="1" dirty="0" smtClean="0">
                <a:solidFill>
                  <a:srgbClr val="002060"/>
                </a:solidFill>
              </a:rPr>
              <a:t>1.لاحظي الصور التالية مع مجموعتك وحاولي أن تستنتجي الأهمية الأولى لمهنة التدريس</a:t>
            </a:r>
            <a:r>
              <a:rPr lang="ar-SA" sz="2800" dirty="0" smtClean="0"/>
              <a:t/>
            </a:r>
            <a:br>
              <a:rPr lang="ar-SA" sz="2800" dirty="0" smtClean="0"/>
            </a:br>
            <a:endParaRPr lang="ar-SA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2433" y="2082529"/>
            <a:ext cx="2087579" cy="172148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4305443"/>
            <a:ext cx="2016224" cy="184761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061295"/>
            <a:ext cx="1959365" cy="170554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4305443"/>
            <a:ext cx="1959365" cy="184761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6023" y="2061295"/>
            <a:ext cx="2042442" cy="174271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6023" y="4305443"/>
            <a:ext cx="2042442" cy="184761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061296"/>
            <a:ext cx="1439416" cy="174271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524" y="4305443"/>
            <a:ext cx="1799456" cy="1847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494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 smtClean="0">
                <a:solidFill>
                  <a:srgbClr val="FF0000"/>
                </a:solidFill>
              </a:rPr>
              <a:t>الأهمية الاولى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4400" dirty="0" smtClean="0"/>
              <a:t>التدريس له دور في التقدم العلمي والتقني وفي مجالات الصحة والاتصالات.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520974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FF0000"/>
            </a:solidFill>
            <a:prstDash val="sysDash"/>
          </a:ln>
        </p:spPr>
        <p:txBody>
          <a:bodyPr>
            <a:noAutofit/>
          </a:bodyPr>
          <a:lstStyle/>
          <a:p>
            <a:pPr algn="r"/>
            <a:r>
              <a:rPr lang="ar-SA" sz="2800" b="1" dirty="0" smtClean="0">
                <a:solidFill>
                  <a:srgbClr val="002060"/>
                </a:solidFill>
              </a:rPr>
              <a:t>2. توصلي مع مجموعتك للأهمية الثانية للتدريس من خلال معرفة العلاقة بين الصورتين.</a:t>
            </a:r>
            <a:endParaRPr lang="ar-SA" sz="2800" b="1" dirty="0">
              <a:solidFill>
                <a:srgbClr val="00206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628800"/>
            <a:ext cx="4608512" cy="4896544"/>
          </a:xfrm>
          <a:prstGeom prst="rect">
            <a:avLst/>
          </a:prstGeom>
          <a:ln w="28575" cap="sq">
            <a:noFill/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1772816"/>
            <a:ext cx="3024336" cy="46085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Left Arrow 5"/>
          <p:cNvSpPr/>
          <p:nvPr/>
        </p:nvSpPr>
        <p:spPr>
          <a:xfrm>
            <a:off x="4788024" y="3789040"/>
            <a:ext cx="720080" cy="792088"/>
          </a:xfrm>
          <a:prstGeom prst="leftArrow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3117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الأهمية الثانية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4400" dirty="0" smtClean="0"/>
              <a:t>التدريس المهنة الأم لبقية </a:t>
            </a:r>
            <a:r>
              <a:rPr lang="ar-SA" sz="4400" dirty="0" smtClean="0"/>
              <a:t>المهن.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7670148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FF0000"/>
            </a:solidFill>
            <a:prstDash val="sysDash"/>
          </a:ln>
        </p:spPr>
        <p:txBody>
          <a:bodyPr>
            <a:normAutofit fontScale="90000"/>
          </a:bodyPr>
          <a:lstStyle/>
          <a:p>
            <a:pPr algn="r"/>
            <a:r>
              <a:rPr lang="ar-SA" sz="3600" b="1" dirty="0" smtClean="0">
                <a:solidFill>
                  <a:srgbClr val="002060"/>
                </a:solidFill>
              </a:rPr>
              <a:t>3. استنتجي مع مجموعتك الأهمية الثالثة لمهنة التدريس </a:t>
            </a:r>
            <a:endParaRPr lang="ar-SA" sz="3600" b="1" dirty="0">
              <a:solidFill>
                <a:srgbClr val="00206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772816"/>
            <a:ext cx="7416824" cy="42484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82366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558</TotalTime>
  <Words>326</Words>
  <Application>Microsoft Office PowerPoint</Application>
  <PresentationFormat>عرض على الشاشة (3:4)‏</PresentationFormat>
  <Paragraphs>61</Paragraphs>
  <Slides>18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18</vt:i4>
      </vt:variant>
    </vt:vector>
  </HeadingPairs>
  <TitlesOfParts>
    <vt:vector size="19" baseType="lpstr">
      <vt:lpstr>Office Theme</vt:lpstr>
      <vt:lpstr>مهنة التدريس</vt:lpstr>
      <vt:lpstr>عرض تقديمي في PowerPoint</vt:lpstr>
      <vt:lpstr>تذكري دوماً ......</vt:lpstr>
      <vt:lpstr>أهمية وشرف مهنة التدريس</vt:lpstr>
      <vt:lpstr> 1.لاحظي الصور التالية مع مجموعتك وحاولي أن تستنتجي الأهمية الأولى لمهنة التدريس </vt:lpstr>
      <vt:lpstr>الأهمية الاولى</vt:lpstr>
      <vt:lpstr>2. توصلي مع مجموعتك للأهمية الثانية للتدريس من خلال معرفة العلاقة بين الصورتين.</vt:lpstr>
      <vt:lpstr>الأهمية الثانية</vt:lpstr>
      <vt:lpstr>3. استنتجي مع مجموعتك الأهمية الثالثة لمهنة التدريس </vt:lpstr>
      <vt:lpstr>الأهمية الثالثة</vt:lpstr>
      <vt:lpstr>الأهمية الرابعة والخامسة لمهنة التدريس </vt:lpstr>
      <vt:lpstr>أخلاق مهنة التدريس </vt:lpstr>
      <vt:lpstr> الأخلاقيات التي تم الإعلان عنها: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مهنة التدريس</dc:title>
  <dc:creator>Userh</dc:creator>
  <cp:lastModifiedBy>Asus</cp:lastModifiedBy>
  <cp:revision>36</cp:revision>
  <dcterms:created xsi:type="dcterms:W3CDTF">2014-02-15T12:34:16Z</dcterms:created>
  <dcterms:modified xsi:type="dcterms:W3CDTF">2017-10-14T20:26:57Z</dcterms:modified>
</cp:coreProperties>
</file>