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5" d="100"/>
          <a:sy n="65" d="100"/>
        </p:scale>
        <p:origin x="-1608" y="-10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046582337"/>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3" name="Shape 2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0" name="Shape 2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7" name="Shape 2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1" name="Shape 24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1" name="Shape 2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8" name="Shape 2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5" name="Shape 2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2" name="Shape 2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9" name="Shape 2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6" name="Shape 2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Shape 30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3" name="Shape 3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Shape 30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0" name="Shape 3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7" name="Shape 3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Shape 32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4" name="Shape 3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Shape 33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1" name="Shape 33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Shape 33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8" name="Shape 3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5" name="Shape 3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Shape 35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2" name="Shape 3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9" name="Shape 3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Shape 3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1" name="Shape 1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6" name="Shape 2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100"/>
            <a:ext cx="9144000" cy="1711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11" name="Shape 11"/>
          <p:cNvCxnSpPr/>
          <p:nvPr/>
        </p:nvCxnSpPr>
        <p:spPr>
          <a:xfrm>
            <a:off x="641934" y="3597500"/>
            <a:ext cx="390299" cy="0"/>
          </a:xfrm>
          <a:prstGeom prst="straightConnector1">
            <a:avLst/>
          </a:prstGeom>
          <a:noFill/>
          <a:ln w="28575" cap="flat" cmpd="sng">
            <a:solidFill>
              <a:schemeClr val="accent1"/>
            </a:solidFill>
            <a:prstDash val="solid"/>
            <a:round/>
            <a:headEnd type="none" w="med" len="med"/>
            <a:tailEnd type="none" w="med" len="med"/>
          </a:ln>
        </p:spPr>
      </p:cxnSp>
      <p:sp>
        <p:nvSpPr>
          <p:cNvPr id="12" name="Shape 12"/>
          <p:cNvSpPr txBox="1">
            <a:spLocks noGrp="1"/>
          </p:cNvSpPr>
          <p:nvPr>
            <p:ph type="ctrTitle"/>
          </p:nvPr>
        </p:nvSpPr>
        <p:spPr>
          <a:xfrm>
            <a:off x="512700" y="1893300"/>
            <a:ext cx="8118600" cy="1522800"/>
          </a:xfrm>
          <a:prstGeom prst="rect">
            <a:avLst/>
          </a:prstGeom>
        </p:spPr>
        <p:txBody>
          <a:bodyPr lIns="91425" tIns="91425" rIns="91425" bIns="91425" anchor="b" anchorCtr="0"/>
          <a:lstStyle>
            <a:lvl1pPr lvl="0" rtl="0">
              <a:spcBef>
                <a:spcPts val="0"/>
              </a:spcBef>
              <a:buClr>
                <a:schemeClr val="accent1"/>
              </a:buClr>
              <a:buSzPct val="100000"/>
              <a:defRPr sz="4200">
                <a:solidFill>
                  <a:schemeClr val="accent1"/>
                </a:solidFill>
              </a:defRPr>
            </a:lvl1pPr>
            <a:lvl2pPr lvl="1" rtl="0">
              <a:spcBef>
                <a:spcPts val="0"/>
              </a:spcBef>
              <a:buClr>
                <a:schemeClr val="accent1"/>
              </a:buClr>
              <a:buSzPct val="100000"/>
              <a:defRPr sz="4200">
                <a:solidFill>
                  <a:schemeClr val="accent1"/>
                </a:solidFill>
              </a:defRPr>
            </a:lvl2pPr>
            <a:lvl3pPr lvl="2" rtl="0">
              <a:spcBef>
                <a:spcPts val="0"/>
              </a:spcBef>
              <a:buClr>
                <a:schemeClr val="accent1"/>
              </a:buClr>
              <a:buSzPct val="100000"/>
              <a:defRPr sz="4200">
                <a:solidFill>
                  <a:schemeClr val="accent1"/>
                </a:solidFill>
              </a:defRPr>
            </a:lvl3pPr>
            <a:lvl4pPr lvl="3" rtl="0">
              <a:spcBef>
                <a:spcPts val="0"/>
              </a:spcBef>
              <a:buClr>
                <a:schemeClr val="accent1"/>
              </a:buClr>
              <a:buSzPct val="100000"/>
              <a:defRPr sz="4200">
                <a:solidFill>
                  <a:schemeClr val="accent1"/>
                </a:solidFill>
              </a:defRPr>
            </a:lvl4pPr>
            <a:lvl5pPr lvl="4" rtl="0">
              <a:spcBef>
                <a:spcPts val="0"/>
              </a:spcBef>
              <a:buClr>
                <a:schemeClr val="accent1"/>
              </a:buClr>
              <a:buSzPct val="100000"/>
              <a:defRPr sz="4200">
                <a:solidFill>
                  <a:schemeClr val="accent1"/>
                </a:solidFill>
              </a:defRPr>
            </a:lvl5pPr>
            <a:lvl6pPr lvl="5" rtl="0">
              <a:spcBef>
                <a:spcPts val="0"/>
              </a:spcBef>
              <a:buClr>
                <a:schemeClr val="accent1"/>
              </a:buClr>
              <a:buSzPct val="100000"/>
              <a:defRPr sz="4200">
                <a:solidFill>
                  <a:schemeClr val="accent1"/>
                </a:solidFill>
              </a:defRPr>
            </a:lvl6pPr>
            <a:lvl7pPr lvl="6" rtl="0">
              <a:spcBef>
                <a:spcPts val="0"/>
              </a:spcBef>
              <a:buClr>
                <a:schemeClr val="accent1"/>
              </a:buClr>
              <a:buSzPct val="100000"/>
              <a:defRPr sz="4200">
                <a:solidFill>
                  <a:schemeClr val="accent1"/>
                </a:solidFill>
              </a:defRPr>
            </a:lvl7pPr>
            <a:lvl8pPr lvl="7" rtl="0">
              <a:spcBef>
                <a:spcPts val="0"/>
              </a:spcBef>
              <a:buClr>
                <a:schemeClr val="accent1"/>
              </a:buClr>
              <a:buSzPct val="100000"/>
              <a:defRPr sz="4200">
                <a:solidFill>
                  <a:schemeClr val="accent1"/>
                </a:solidFill>
              </a:defRPr>
            </a:lvl8pPr>
            <a:lvl9pPr lvl="8" rtl="0">
              <a:spcBef>
                <a:spcPts val="0"/>
              </a:spcBef>
              <a:buClr>
                <a:schemeClr val="accent1"/>
              </a:buClr>
              <a:buSzPct val="100000"/>
              <a:defRPr sz="4200">
                <a:solidFill>
                  <a:schemeClr val="accent1"/>
                </a:solidFill>
              </a:defRPr>
            </a:lvl9pPr>
          </a:lstStyle>
          <a:p>
            <a:endParaRPr/>
          </a:p>
        </p:txBody>
      </p:sp>
      <p:sp>
        <p:nvSpPr>
          <p:cNvPr id="13" name="Shape 13"/>
          <p:cNvSpPr txBox="1">
            <a:spLocks noGrp="1"/>
          </p:cNvSpPr>
          <p:nvPr>
            <p:ph type="subTitle" idx="1"/>
          </p:nvPr>
        </p:nvSpPr>
        <p:spPr>
          <a:xfrm>
            <a:off x="512700" y="3840639"/>
            <a:ext cx="8118600" cy="787500"/>
          </a:xfrm>
          <a:prstGeom prst="rect">
            <a:avLst/>
          </a:prstGeom>
        </p:spPr>
        <p:txBody>
          <a:bodyPr lIns="91425" tIns="91425" rIns="91425" bIns="91425" anchor="t" anchorCtr="0"/>
          <a:lstStyle>
            <a:lvl1pPr lvl="0" rtl="0">
              <a:lnSpc>
                <a:spcPct val="100000"/>
              </a:lnSpc>
              <a:spcBef>
                <a:spcPts val="0"/>
              </a:spcBef>
              <a:spcAft>
                <a:spcPts val="0"/>
              </a:spcAft>
              <a:buClr>
                <a:schemeClr val="accent2"/>
              </a:buClr>
              <a:buSzPct val="100000"/>
              <a:buNone/>
              <a:defRPr sz="2400">
                <a:solidFill>
                  <a:schemeClr val="accent2"/>
                </a:solidFill>
              </a:defRPr>
            </a:lvl1pPr>
            <a:lvl2pPr lvl="1" rtl="0">
              <a:lnSpc>
                <a:spcPct val="100000"/>
              </a:lnSpc>
              <a:spcBef>
                <a:spcPts val="0"/>
              </a:spcBef>
              <a:spcAft>
                <a:spcPts val="0"/>
              </a:spcAft>
              <a:buClr>
                <a:schemeClr val="accent2"/>
              </a:buClr>
              <a:buSzPct val="100000"/>
              <a:buNone/>
              <a:defRPr sz="2400">
                <a:solidFill>
                  <a:schemeClr val="accent2"/>
                </a:solidFill>
              </a:defRPr>
            </a:lvl2pPr>
            <a:lvl3pPr lvl="2" rtl="0">
              <a:lnSpc>
                <a:spcPct val="100000"/>
              </a:lnSpc>
              <a:spcBef>
                <a:spcPts val="0"/>
              </a:spcBef>
              <a:spcAft>
                <a:spcPts val="0"/>
              </a:spcAft>
              <a:buClr>
                <a:schemeClr val="accent2"/>
              </a:buClr>
              <a:buSzPct val="100000"/>
              <a:buNone/>
              <a:defRPr sz="2400">
                <a:solidFill>
                  <a:schemeClr val="accent2"/>
                </a:solidFill>
              </a:defRPr>
            </a:lvl3pPr>
            <a:lvl4pPr lvl="3" rtl="0">
              <a:lnSpc>
                <a:spcPct val="100000"/>
              </a:lnSpc>
              <a:spcBef>
                <a:spcPts val="0"/>
              </a:spcBef>
              <a:spcAft>
                <a:spcPts val="0"/>
              </a:spcAft>
              <a:buClr>
                <a:schemeClr val="accent2"/>
              </a:buClr>
              <a:buSzPct val="100000"/>
              <a:buNone/>
              <a:defRPr sz="2400">
                <a:solidFill>
                  <a:schemeClr val="accent2"/>
                </a:solidFill>
              </a:defRPr>
            </a:lvl4pPr>
            <a:lvl5pPr lvl="4" rtl="0">
              <a:lnSpc>
                <a:spcPct val="100000"/>
              </a:lnSpc>
              <a:spcBef>
                <a:spcPts val="0"/>
              </a:spcBef>
              <a:spcAft>
                <a:spcPts val="0"/>
              </a:spcAft>
              <a:buClr>
                <a:schemeClr val="accent2"/>
              </a:buClr>
              <a:buSzPct val="100000"/>
              <a:buNone/>
              <a:defRPr sz="2400">
                <a:solidFill>
                  <a:schemeClr val="accent2"/>
                </a:solidFill>
              </a:defRPr>
            </a:lvl5pPr>
            <a:lvl6pPr lvl="5" rtl="0">
              <a:lnSpc>
                <a:spcPct val="100000"/>
              </a:lnSpc>
              <a:spcBef>
                <a:spcPts val="0"/>
              </a:spcBef>
              <a:spcAft>
                <a:spcPts val="0"/>
              </a:spcAft>
              <a:buClr>
                <a:schemeClr val="accent2"/>
              </a:buClr>
              <a:buSzPct val="100000"/>
              <a:buNone/>
              <a:defRPr sz="2400">
                <a:solidFill>
                  <a:schemeClr val="accent2"/>
                </a:solidFill>
              </a:defRPr>
            </a:lvl6pPr>
            <a:lvl7pPr lvl="6" rtl="0">
              <a:lnSpc>
                <a:spcPct val="100000"/>
              </a:lnSpc>
              <a:spcBef>
                <a:spcPts val="0"/>
              </a:spcBef>
              <a:spcAft>
                <a:spcPts val="0"/>
              </a:spcAft>
              <a:buClr>
                <a:schemeClr val="accent2"/>
              </a:buClr>
              <a:buSzPct val="100000"/>
              <a:buNone/>
              <a:defRPr sz="2400">
                <a:solidFill>
                  <a:schemeClr val="accent2"/>
                </a:solidFill>
              </a:defRPr>
            </a:lvl7pPr>
            <a:lvl8pPr lvl="7" rtl="0">
              <a:lnSpc>
                <a:spcPct val="100000"/>
              </a:lnSpc>
              <a:spcBef>
                <a:spcPts val="0"/>
              </a:spcBef>
              <a:spcAft>
                <a:spcPts val="0"/>
              </a:spcAft>
              <a:buClr>
                <a:schemeClr val="accent2"/>
              </a:buClr>
              <a:buSzPct val="100000"/>
              <a:buNone/>
              <a:defRPr sz="2400">
                <a:solidFill>
                  <a:schemeClr val="accent2"/>
                </a:solidFill>
              </a:defRPr>
            </a:lvl8pPr>
            <a:lvl9pPr lvl="8" rtl="0">
              <a:lnSpc>
                <a:spcPct val="100000"/>
              </a:lnSpc>
              <a:spcBef>
                <a:spcPts val="0"/>
              </a:spcBef>
              <a:spcAft>
                <a:spcPts val="0"/>
              </a:spcAft>
              <a:buClr>
                <a:schemeClr val="accent2"/>
              </a:buClr>
              <a:buSzPct val="100000"/>
              <a:buNone/>
              <a:defRPr sz="2400">
                <a:solidFill>
                  <a:schemeClr val="accent2"/>
                </a:solidFill>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solidFill>
                  <a:schemeClr val="accent1"/>
                </a:solidFill>
              </a:rPr>
              <a:t>‹#›</a:t>
            </a:fld>
            <a:endParaRPr lang="ar">
              <a:solidFill>
                <a:schemeClr val="accen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039650"/>
            <a:ext cx="8520600" cy="2106300"/>
          </a:xfrm>
          <a:prstGeom prst="rect">
            <a:avLst/>
          </a:prstGeom>
        </p:spPr>
        <p:txBody>
          <a:bodyPr lIns="91425" tIns="91425" rIns="91425" bIns="91425" anchor="b" anchorCtr="0"/>
          <a:lstStyle>
            <a:lvl1pPr lvl="0" algn="ctr" rtl="0">
              <a:spcBef>
                <a:spcPts val="0"/>
              </a:spcBef>
              <a:buSzPct val="100000"/>
              <a:defRPr sz="14000" b="1"/>
            </a:lvl1pPr>
            <a:lvl2pPr lvl="1" algn="ctr" rtl="0">
              <a:spcBef>
                <a:spcPts val="0"/>
              </a:spcBef>
              <a:buSzPct val="100000"/>
              <a:defRPr sz="14000" b="1"/>
            </a:lvl2pPr>
            <a:lvl3pPr lvl="2" algn="ctr" rtl="0">
              <a:spcBef>
                <a:spcPts val="0"/>
              </a:spcBef>
              <a:buSzPct val="100000"/>
              <a:defRPr sz="14000" b="1"/>
            </a:lvl3pPr>
            <a:lvl4pPr lvl="3" algn="ctr" rtl="0">
              <a:spcBef>
                <a:spcPts val="0"/>
              </a:spcBef>
              <a:buSzPct val="100000"/>
              <a:defRPr sz="14000" b="1"/>
            </a:lvl4pPr>
            <a:lvl5pPr lvl="4" algn="ctr" rtl="0">
              <a:spcBef>
                <a:spcPts val="0"/>
              </a:spcBef>
              <a:buSzPct val="100000"/>
              <a:defRPr sz="14000" b="1"/>
            </a:lvl5pPr>
            <a:lvl6pPr lvl="5" algn="ctr" rtl="0">
              <a:spcBef>
                <a:spcPts val="0"/>
              </a:spcBef>
              <a:buSzPct val="100000"/>
              <a:defRPr sz="14000" b="1"/>
            </a:lvl6pPr>
            <a:lvl7pPr lvl="6" algn="ctr" rtl="0">
              <a:spcBef>
                <a:spcPts val="0"/>
              </a:spcBef>
              <a:buSzPct val="100000"/>
              <a:defRPr sz="14000" b="1"/>
            </a:lvl7pPr>
            <a:lvl8pPr lvl="7" algn="ctr" rtl="0">
              <a:spcBef>
                <a:spcPts val="0"/>
              </a:spcBef>
              <a:buSzPct val="100000"/>
              <a:defRPr sz="14000" b="1"/>
            </a:lvl8pPr>
            <a:lvl9pPr lvl="8" algn="ctr" rtl="0">
              <a:spcBef>
                <a:spcPts val="0"/>
              </a:spcBef>
              <a:buSzPct val="100000"/>
              <a:defRPr sz="14000" b="1"/>
            </a:lvl9pPr>
          </a:lstStyle>
          <a:p>
            <a:endParaRPr/>
          </a:p>
        </p:txBody>
      </p:sp>
      <p:sp>
        <p:nvSpPr>
          <p:cNvPr id="51" name="Shape 51"/>
          <p:cNvSpPr txBox="1">
            <a:spLocks noGrp="1"/>
          </p:cNvSpPr>
          <p:nvPr>
            <p:ph type="body" idx="1"/>
          </p:nvPr>
        </p:nvSpPr>
        <p:spPr>
          <a:xfrm>
            <a:off x="311700" y="3228425"/>
            <a:ext cx="8520600" cy="1300800"/>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52" name="Shape 5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t>‹#›</a:t>
            </a:fld>
            <a:endParaRPr lang="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t>‹#›</a:t>
            </a:fld>
            <a:endParaRPr lang="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تنسيق مخصص">
    <p:bg>
      <p:bgPr>
        <a:solidFill>
          <a:srgbClr val="FFFFFF"/>
        </a:solidFill>
        <a:effectLst/>
      </p:bgPr>
    </p:bg>
    <p:spTree>
      <p:nvGrpSpPr>
        <p:cNvPr id="1" name="Shape 55"/>
        <p:cNvGrpSpPr/>
        <p:nvPr/>
      </p:nvGrpSpPr>
      <p:grpSpPr>
        <a:xfrm>
          <a:off x="0" y="0"/>
          <a:ext cx="0" cy="0"/>
          <a:chOff x="0" y="0"/>
          <a:chExt cx="0" cy="0"/>
        </a:xfrm>
      </p:grpSpPr>
      <p:sp>
        <p:nvSpPr>
          <p:cNvPr id="56" name="Shape 56"/>
          <p:cNvSpPr/>
          <p:nvPr/>
        </p:nvSpPr>
        <p:spPr>
          <a:xfrm>
            <a:off x="0" y="0"/>
            <a:ext cx="9144000" cy="51435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a:off x="-29" y="0"/>
            <a:ext cx="9144000" cy="1741500"/>
          </a:xfrm>
          <a:prstGeom prst="rect">
            <a:avLst/>
          </a:prstGeom>
          <a:solidFill>
            <a:srgbClr val="0F9D58"/>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rot="10800000">
            <a:off x="7697100" y="-25"/>
            <a:ext cx="962400" cy="1741500"/>
          </a:xfrm>
          <a:prstGeom prst="rect">
            <a:avLst/>
          </a:prstGeom>
          <a:solidFill>
            <a:srgbClr val="57BB8A"/>
          </a:solidFill>
          <a:ln>
            <a:noFill/>
          </a:ln>
        </p:spPr>
        <p:txBody>
          <a:bodyPr lIns="91425" tIns="91425" rIns="91425" bIns="91425" anchor="ctr" anchorCtr="0">
            <a:noAutofit/>
          </a:bodyPr>
          <a:lstStyle/>
          <a:p>
            <a:pPr lvl="0">
              <a:spcBef>
                <a:spcPts val="0"/>
              </a:spcBef>
              <a:buNone/>
            </a:pPr>
            <a:endParaRPr/>
          </a:p>
        </p:txBody>
      </p:sp>
      <p:sp>
        <p:nvSpPr>
          <p:cNvPr id="59" name="Shape 59"/>
          <p:cNvSpPr/>
          <p:nvPr/>
        </p:nvSpPr>
        <p:spPr>
          <a:xfrm rot="10800000">
            <a:off x="5750475" y="-25"/>
            <a:ext cx="1946700" cy="1741500"/>
          </a:xfrm>
          <a:prstGeom prst="rect">
            <a:avLst/>
          </a:prstGeom>
          <a:solidFill>
            <a:srgbClr val="33AC71"/>
          </a:solidFill>
          <a:ln>
            <a:noFill/>
          </a:ln>
        </p:spPr>
        <p:txBody>
          <a:bodyPr lIns="91425" tIns="91425" rIns="91425" bIns="91425" anchor="ctr" anchorCtr="0">
            <a:noAutofit/>
          </a:bodyPr>
          <a:lstStyle/>
          <a:p>
            <a:pPr lvl="0">
              <a:spcBef>
                <a:spcPts val="0"/>
              </a:spcBef>
              <a:buNone/>
            </a:pPr>
            <a:endParaRPr/>
          </a:p>
        </p:txBody>
      </p:sp>
      <p:sp>
        <p:nvSpPr>
          <p:cNvPr id="60" name="Shape 60"/>
          <p:cNvSpPr/>
          <p:nvPr/>
        </p:nvSpPr>
        <p:spPr>
          <a:xfrm rot="10800000" flipH="1">
            <a:off x="8659499" y="-25"/>
            <a:ext cx="484500" cy="1741500"/>
          </a:xfrm>
          <a:prstGeom prst="rect">
            <a:avLst/>
          </a:prstGeom>
          <a:solidFill>
            <a:srgbClr val="87CEAC"/>
          </a:solidFill>
          <a:ln>
            <a:noFill/>
          </a:ln>
        </p:spPr>
        <p:txBody>
          <a:bodyPr lIns="91425" tIns="91425" rIns="91425" bIns="91425" anchor="ctr" anchorCtr="0">
            <a:noAutofit/>
          </a:bodyPr>
          <a:lstStyle/>
          <a:p>
            <a:pPr lvl="0">
              <a:spcBef>
                <a:spcPts val="0"/>
              </a:spcBef>
              <a:buNone/>
            </a:pPr>
            <a:endParaRPr/>
          </a:p>
        </p:txBody>
      </p:sp>
      <p:sp>
        <p:nvSpPr>
          <p:cNvPr id="61" name="Shape 61"/>
          <p:cNvSpPr txBox="1">
            <a:spLocks noGrp="1"/>
          </p:cNvSpPr>
          <p:nvPr>
            <p:ph type="title"/>
          </p:nvPr>
        </p:nvSpPr>
        <p:spPr>
          <a:xfrm>
            <a:off x="324475" y="148225"/>
            <a:ext cx="5244900" cy="1373700"/>
          </a:xfrm>
          <a:prstGeom prst="rect">
            <a:avLst/>
          </a:prstGeom>
          <a:noFill/>
        </p:spPr>
        <p:txBody>
          <a:bodyPr lIns="91425" tIns="91425" rIns="91425" bIns="91425" anchor="b" anchorCtr="0"/>
          <a:lstStyle>
            <a:lvl1pPr lvl="0" algn="l" rtl="0">
              <a:lnSpc>
                <a:spcPct val="100000"/>
              </a:lnSpc>
              <a:spcBef>
                <a:spcPts val="0"/>
              </a:spcBef>
              <a:spcAft>
                <a:spcPts val="0"/>
              </a:spcAft>
              <a:buNone/>
              <a:defRPr sz="2800" b="1">
                <a:solidFill>
                  <a:srgbClr val="FFFFFF"/>
                </a:solidFill>
              </a:defRPr>
            </a:lvl1pPr>
            <a:lvl2pPr lvl="1" algn="l" rtl="0">
              <a:lnSpc>
                <a:spcPct val="100000"/>
              </a:lnSpc>
              <a:spcBef>
                <a:spcPts val="0"/>
              </a:spcBef>
              <a:spcAft>
                <a:spcPts val="0"/>
              </a:spcAft>
              <a:buNone/>
              <a:defRPr sz="2800" b="1">
                <a:solidFill>
                  <a:srgbClr val="FFFFFF"/>
                </a:solidFill>
              </a:defRPr>
            </a:lvl2pPr>
            <a:lvl3pPr lvl="2" algn="l" rtl="0">
              <a:lnSpc>
                <a:spcPct val="100000"/>
              </a:lnSpc>
              <a:spcBef>
                <a:spcPts val="0"/>
              </a:spcBef>
              <a:spcAft>
                <a:spcPts val="0"/>
              </a:spcAft>
              <a:buNone/>
              <a:defRPr sz="2800" b="1">
                <a:solidFill>
                  <a:srgbClr val="FFFFFF"/>
                </a:solidFill>
              </a:defRPr>
            </a:lvl3pPr>
            <a:lvl4pPr lvl="3" algn="l" rtl="0">
              <a:lnSpc>
                <a:spcPct val="100000"/>
              </a:lnSpc>
              <a:spcBef>
                <a:spcPts val="0"/>
              </a:spcBef>
              <a:spcAft>
                <a:spcPts val="0"/>
              </a:spcAft>
              <a:buNone/>
              <a:defRPr sz="2800" b="1">
                <a:solidFill>
                  <a:srgbClr val="FFFFFF"/>
                </a:solidFill>
              </a:defRPr>
            </a:lvl4pPr>
            <a:lvl5pPr lvl="4" algn="l" rtl="0">
              <a:lnSpc>
                <a:spcPct val="100000"/>
              </a:lnSpc>
              <a:spcBef>
                <a:spcPts val="0"/>
              </a:spcBef>
              <a:spcAft>
                <a:spcPts val="0"/>
              </a:spcAft>
              <a:buNone/>
              <a:defRPr sz="2800" b="1">
                <a:solidFill>
                  <a:srgbClr val="FFFFFF"/>
                </a:solidFill>
              </a:defRPr>
            </a:lvl5pPr>
            <a:lvl6pPr lvl="5" algn="l" rtl="0">
              <a:lnSpc>
                <a:spcPct val="100000"/>
              </a:lnSpc>
              <a:spcBef>
                <a:spcPts val="0"/>
              </a:spcBef>
              <a:spcAft>
                <a:spcPts val="0"/>
              </a:spcAft>
              <a:buNone/>
              <a:defRPr sz="2800" b="1">
                <a:solidFill>
                  <a:srgbClr val="FFFFFF"/>
                </a:solidFill>
              </a:defRPr>
            </a:lvl6pPr>
            <a:lvl7pPr lvl="6" algn="l" rtl="0">
              <a:lnSpc>
                <a:spcPct val="100000"/>
              </a:lnSpc>
              <a:spcBef>
                <a:spcPts val="0"/>
              </a:spcBef>
              <a:spcAft>
                <a:spcPts val="0"/>
              </a:spcAft>
              <a:buNone/>
              <a:defRPr sz="2800" b="1">
                <a:solidFill>
                  <a:srgbClr val="FFFFFF"/>
                </a:solidFill>
              </a:defRPr>
            </a:lvl7pPr>
            <a:lvl8pPr lvl="7" algn="l" rtl="0">
              <a:lnSpc>
                <a:spcPct val="100000"/>
              </a:lnSpc>
              <a:spcBef>
                <a:spcPts val="0"/>
              </a:spcBef>
              <a:spcAft>
                <a:spcPts val="0"/>
              </a:spcAft>
              <a:buNone/>
              <a:defRPr sz="2800" b="1">
                <a:solidFill>
                  <a:srgbClr val="FFFFFF"/>
                </a:solidFill>
              </a:defRPr>
            </a:lvl8pPr>
            <a:lvl9pPr lvl="8" algn="l" rtl="0">
              <a:lnSpc>
                <a:spcPct val="100000"/>
              </a:lnSpc>
              <a:spcBef>
                <a:spcPts val="0"/>
              </a:spcBef>
              <a:spcAft>
                <a:spcPts val="0"/>
              </a:spcAft>
              <a:buNone/>
              <a:defRPr sz="2800" b="1">
                <a:solidFill>
                  <a:srgbClr val="FFFFFF"/>
                </a:solidFill>
              </a:defRPr>
            </a:lvl9pPr>
          </a:lstStyle>
          <a:p>
            <a:endParaRPr/>
          </a:p>
        </p:txBody>
      </p:sp>
      <p:sp>
        <p:nvSpPr>
          <p:cNvPr id="62" name="Shape 62"/>
          <p:cNvSpPr txBox="1">
            <a:spLocks noGrp="1"/>
          </p:cNvSpPr>
          <p:nvPr>
            <p:ph type="body" idx="1"/>
          </p:nvPr>
        </p:nvSpPr>
        <p:spPr>
          <a:xfrm>
            <a:off x="324475" y="1920450"/>
            <a:ext cx="8494800" cy="2704200"/>
          </a:xfrm>
          <a:prstGeom prst="rect">
            <a:avLst/>
          </a:prstGeom>
          <a:noFill/>
        </p:spPr>
        <p:txBody>
          <a:bodyPr lIns="91425" tIns="91425" rIns="91425" bIns="91425" anchor="t" anchorCtr="0"/>
          <a:lstStyle>
            <a:lvl1pPr lvl="0" algn="l" rtl="0">
              <a:lnSpc>
                <a:spcPct val="115000"/>
              </a:lnSpc>
              <a:spcBef>
                <a:spcPts val="0"/>
              </a:spcBef>
              <a:spcAft>
                <a:spcPts val="1600"/>
              </a:spcAft>
              <a:buClr>
                <a:srgbClr val="616161"/>
              </a:buClr>
              <a:buSzPct val="100000"/>
              <a:defRPr sz="1800">
                <a:solidFill>
                  <a:srgbClr val="616161"/>
                </a:solidFill>
              </a:defRPr>
            </a:lvl1pPr>
            <a:lvl2pPr lvl="1" algn="l" rtl="0">
              <a:lnSpc>
                <a:spcPct val="115000"/>
              </a:lnSpc>
              <a:spcBef>
                <a:spcPts val="0"/>
              </a:spcBef>
              <a:spcAft>
                <a:spcPts val="1600"/>
              </a:spcAft>
              <a:buClr>
                <a:srgbClr val="616161"/>
              </a:buClr>
              <a:defRPr sz="1400">
                <a:solidFill>
                  <a:srgbClr val="616161"/>
                </a:solidFill>
              </a:defRPr>
            </a:lvl2pPr>
            <a:lvl3pPr lvl="2" algn="l" rtl="0">
              <a:lnSpc>
                <a:spcPct val="115000"/>
              </a:lnSpc>
              <a:spcBef>
                <a:spcPts val="0"/>
              </a:spcBef>
              <a:spcAft>
                <a:spcPts val="1600"/>
              </a:spcAft>
              <a:buClr>
                <a:srgbClr val="616161"/>
              </a:buClr>
              <a:defRPr sz="1400">
                <a:solidFill>
                  <a:srgbClr val="616161"/>
                </a:solidFill>
              </a:defRPr>
            </a:lvl3pPr>
            <a:lvl4pPr lvl="3" algn="l" rtl="0">
              <a:lnSpc>
                <a:spcPct val="115000"/>
              </a:lnSpc>
              <a:spcBef>
                <a:spcPts val="0"/>
              </a:spcBef>
              <a:spcAft>
                <a:spcPts val="1600"/>
              </a:spcAft>
              <a:buClr>
                <a:srgbClr val="616161"/>
              </a:buClr>
              <a:defRPr sz="1400">
                <a:solidFill>
                  <a:srgbClr val="616161"/>
                </a:solidFill>
              </a:defRPr>
            </a:lvl4pPr>
            <a:lvl5pPr lvl="4" algn="l" rtl="0">
              <a:lnSpc>
                <a:spcPct val="115000"/>
              </a:lnSpc>
              <a:spcBef>
                <a:spcPts val="0"/>
              </a:spcBef>
              <a:spcAft>
                <a:spcPts val="1600"/>
              </a:spcAft>
              <a:buClr>
                <a:srgbClr val="616161"/>
              </a:buClr>
              <a:defRPr sz="1400">
                <a:solidFill>
                  <a:srgbClr val="616161"/>
                </a:solidFill>
              </a:defRPr>
            </a:lvl5pPr>
            <a:lvl6pPr lvl="5" algn="l" rtl="0">
              <a:lnSpc>
                <a:spcPct val="115000"/>
              </a:lnSpc>
              <a:spcBef>
                <a:spcPts val="0"/>
              </a:spcBef>
              <a:spcAft>
                <a:spcPts val="1600"/>
              </a:spcAft>
              <a:buClr>
                <a:srgbClr val="616161"/>
              </a:buClr>
              <a:defRPr sz="1400">
                <a:solidFill>
                  <a:srgbClr val="616161"/>
                </a:solidFill>
              </a:defRPr>
            </a:lvl6pPr>
            <a:lvl7pPr lvl="6" algn="l" rtl="0">
              <a:lnSpc>
                <a:spcPct val="115000"/>
              </a:lnSpc>
              <a:spcBef>
                <a:spcPts val="0"/>
              </a:spcBef>
              <a:spcAft>
                <a:spcPts val="1600"/>
              </a:spcAft>
              <a:buClr>
                <a:srgbClr val="616161"/>
              </a:buClr>
              <a:defRPr sz="1400">
                <a:solidFill>
                  <a:srgbClr val="616161"/>
                </a:solidFill>
              </a:defRPr>
            </a:lvl7pPr>
            <a:lvl8pPr lvl="7" algn="l" rtl="0">
              <a:lnSpc>
                <a:spcPct val="115000"/>
              </a:lnSpc>
              <a:spcBef>
                <a:spcPts val="0"/>
              </a:spcBef>
              <a:spcAft>
                <a:spcPts val="1600"/>
              </a:spcAft>
              <a:buClr>
                <a:srgbClr val="616161"/>
              </a:buClr>
              <a:defRPr sz="1400">
                <a:solidFill>
                  <a:srgbClr val="616161"/>
                </a:solidFill>
              </a:defRPr>
            </a:lvl8pPr>
            <a:lvl9pPr lvl="8" algn="l" rtl="0">
              <a:lnSpc>
                <a:spcPct val="115000"/>
              </a:lnSpc>
              <a:spcBef>
                <a:spcPts val="0"/>
              </a:spcBef>
              <a:spcAft>
                <a:spcPts val="1600"/>
              </a:spcAft>
              <a:buClr>
                <a:srgbClr val="616161"/>
              </a:buClr>
              <a:defRPr sz="1400">
                <a:solidFill>
                  <a:srgbClr val="616161"/>
                </a:solidFill>
              </a:defRPr>
            </a:lvl9pPr>
          </a:lstStyle>
          <a:p>
            <a:endParaRPr/>
          </a:p>
        </p:txBody>
      </p:sp>
      <p:sp>
        <p:nvSpPr>
          <p:cNvPr id="63" name="Shape 63"/>
          <p:cNvSpPr txBox="1">
            <a:spLocks noGrp="1"/>
          </p:cNvSpPr>
          <p:nvPr>
            <p:ph type="sldNum" idx="12"/>
          </p:nvPr>
        </p:nvSpPr>
        <p:spPr>
          <a:xfrm>
            <a:off x="8472457" y="4663216"/>
            <a:ext cx="548700" cy="393600"/>
          </a:xfrm>
          <a:prstGeom prst="rect">
            <a:avLst/>
          </a:prstGeom>
          <a:noFill/>
        </p:spPr>
        <p:txBody>
          <a:bodyPr lIns="91425" tIns="91425" rIns="91425" bIns="91425" anchor="ctr" anchorCtr="0">
            <a:noAutofit/>
          </a:bodyPr>
          <a:lstStyle/>
          <a:p>
            <a:pPr lvl="0" algn="r" rtl="0">
              <a:lnSpc>
                <a:spcPct val="100000"/>
              </a:lnSpc>
              <a:spcBef>
                <a:spcPts val="0"/>
              </a:spcBef>
              <a:spcAft>
                <a:spcPts val="0"/>
              </a:spcAft>
              <a:buNone/>
            </a:pPr>
            <a:fld id="{00000000-1234-1234-1234-123412341234}" type="slidenum">
              <a:rPr lang="ar" sz="1000">
                <a:solidFill>
                  <a:srgbClr val="616161"/>
                </a:solidFill>
              </a:rPr>
              <a:t>‹#›</a:t>
            </a:fld>
            <a:endParaRPr lang="ar" sz="1000">
              <a:solidFill>
                <a:srgbClr val="616161"/>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تنسيق مخصص 1">
    <p:bg>
      <p:bgPr>
        <a:solidFill>
          <a:srgbClr val="FFFFFF"/>
        </a:solidFill>
        <a:effectLst/>
      </p:bgPr>
    </p:bg>
    <p:spTree>
      <p:nvGrpSpPr>
        <p:cNvPr id="1" name="Shape 64"/>
        <p:cNvGrpSpPr/>
        <p:nvPr/>
      </p:nvGrpSpPr>
      <p:grpSpPr>
        <a:xfrm>
          <a:off x="0" y="0"/>
          <a:ext cx="0" cy="0"/>
          <a:chOff x="0" y="0"/>
          <a:chExt cx="0" cy="0"/>
        </a:xfrm>
      </p:grpSpPr>
      <p:sp>
        <p:nvSpPr>
          <p:cNvPr id="65" name="Shape 65"/>
          <p:cNvSpPr/>
          <p:nvPr/>
        </p:nvSpPr>
        <p:spPr>
          <a:xfrm>
            <a:off x="0" y="0"/>
            <a:ext cx="9144000" cy="51435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nvGrpSpPr>
          <p:cNvPr id="66" name="Shape 66"/>
          <p:cNvGrpSpPr/>
          <p:nvPr/>
        </p:nvGrpSpPr>
        <p:grpSpPr>
          <a:xfrm>
            <a:off x="0" y="0"/>
            <a:ext cx="2276308" cy="4714848"/>
            <a:chOff x="0" y="0"/>
            <a:chExt cx="4565400" cy="4714848"/>
          </a:xfrm>
        </p:grpSpPr>
        <p:sp>
          <p:nvSpPr>
            <p:cNvPr id="67" name="Shape 67"/>
            <p:cNvSpPr/>
            <p:nvPr/>
          </p:nvSpPr>
          <p:spPr>
            <a:xfrm>
              <a:off x="0" y="0"/>
              <a:ext cx="4565400" cy="428400"/>
            </a:xfrm>
            <a:prstGeom prst="rect">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68" name="Shape 68"/>
            <p:cNvSpPr/>
            <p:nvPr/>
          </p:nvSpPr>
          <p:spPr>
            <a:xfrm>
              <a:off x="0" y="857289"/>
              <a:ext cx="4565400" cy="428400"/>
            </a:xfrm>
            <a:prstGeom prst="rect">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69" name="Shape 69"/>
            <p:cNvSpPr/>
            <p:nvPr/>
          </p:nvSpPr>
          <p:spPr>
            <a:xfrm>
              <a:off x="0" y="1714579"/>
              <a:ext cx="4565400" cy="428400"/>
            </a:xfrm>
            <a:prstGeom prst="rect">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70" name="Shape 70"/>
            <p:cNvSpPr/>
            <p:nvPr/>
          </p:nvSpPr>
          <p:spPr>
            <a:xfrm>
              <a:off x="0" y="2571869"/>
              <a:ext cx="4565400" cy="428400"/>
            </a:xfrm>
            <a:prstGeom prst="rect">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71" name="Shape 71"/>
            <p:cNvSpPr/>
            <p:nvPr/>
          </p:nvSpPr>
          <p:spPr>
            <a:xfrm>
              <a:off x="0" y="3429158"/>
              <a:ext cx="4565400" cy="428400"/>
            </a:xfrm>
            <a:prstGeom prst="rect">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72" name="Shape 72"/>
            <p:cNvSpPr/>
            <p:nvPr/>
          </p:nvSpPr>
          <p:spPr>
            <a:xfrm>
              <a:off x="0" y="4286448"/>
              <a:ext cx="4565400" cy="428400"/>
            </a:xfrm>
            <a:prstGeom prst="rect">
              <a:avLst/>
            </a:prstGeom>
            <a:solidFill>
              <a:srgbClr val="6AA84F"/>
            </a:solidFill>
            <a:ln>
              <a:noFill/>
            </a:ln>
          </p:spPr>
          <p:txBody>
            <a:bodyPr lIns="91425" tIns="91425" rIns="91425" bIns="91425" anchor="ctr" anchorCtr="0">
              <a:noAutofit/>
            </a:bodyPr>
            <a:lstStyle/>
            <a:p>
              <a:pPr lvl="0">
                <a:spcBef>
                  <a:spcPts val="0"/>
                </a:spcBef>
                <a:buNone/>
              </a:pPr>
              <a:endParaRPr/>
            </a:p>
          </p:txBody>
        </p:sp>
      </p:grpSp>
      <p:grpSp>
        <p:nvGrpSpPr>
          <p:cNvPr id="73" name="Shape 73"/>
          <p:cNvGrpSpPr/>
          <p:nvPr/>
        </p:nvGrpSpPr>
        <p:grpSpPr>
          <a:xfrm>
            <a:off x="0" y="428644"/>
            <a:ext cx="2276308" cy="4714848"/>
            <a:chOff x="0" y="428644"/>
            <a:chExt cx="4565400" cy="4714848"/>
          </a:xfrm>
        </p:grpSpPr>
        <p:sp>
          <p:nvSpPr>
            <p:cNvPr id="74" name="Shape 74"/>
            <p:cNvSpPr/>
            <p:nvPr/>
          </p:nvSpPr>
          <p:spPr>
            <a:xfrm>
              <a:off x="0" y="428644"/>
              <a:ext cx="4565400" cy="428399"/>
            </a:xfrm>
            <a:prstGeom prst="rect">
              <a:avLst/>
            </a:prstGeom>
            <a:solidFill>
              <a:srgbClr val="FFF2CC"/>
            </a:solidFill>
            <a:ln>
              <a:noFill/>
            </a:ln>
          </p:spPr>
          <p:txBody>
            <a:bodyPr lIns="91425" tIns="91425" rIns="91425" bIns="91425" anchor="ctr" anchorCtr="0">
              <a:noAutofit/>
            </a:bodyPr>
            <a:lstStyle/>
            <a:p>
              <a:pPr lvl="0">
                <a:spcBef>
                  <a:spcPts val="0"/>
                </a:spcBef>
                <a:buNone/>
              </a:pPr>
              <a:endParaRPr/>
            </a:p>
          </p:txBody>
        </p:sp>
        <p:sp>
          <p:nvSpPr>
            <p:cNvPr id="75" name="Shape 75"/>
            <p:cNvSpPr/>
            <p:nvPr/>
          </p:nvSpPr>
          <p:spPr>
            <a:xfrm>
              <a:off x="0" y="1285934"/>
              <a:ext cx="4565400" cy="428400"/>
            </a:xfrm>
            <a:prstGeom prst="rect">
              <a:avLst/>
            </a:prstGeom>
            <a:solidFill>
              <a:srgbClr val="FFF2CC"/>
            </a:solidFill>
            <a:ln>
              <a:noFill/>
            </a:ln>
          </p:spPr>
          <p:txBody>
            <a:bodyPr lIns="91425" tIns="91425" rIns="91425" bIns="91425" anchor="ctr" anchorCtr="0">
              <a:noAutofit/>
            </a:bodyPr>
            <a:lstStyle/>
            <a:p>
              <a:pPr lvl="0">
                <a:spcBef>
                  <a:spcPts val="0"/>
                </a:spcBef>
                <a:buNone/>
              </a:pPr>
              <a:endParaRPr/>
            </a:p>
          </p:txBody>
        </p:sp>
        <p:sp>
          <p:nvSpPr>
            <p:cNvPr id="76" name="Shape 76"/>
            <p:cNvSpPr/>
            <p:nvPr/>
          </p:nvSpPr>
          <p:spPr>
            <a:xfrm>
              <a:off x="0" y="2143224"/>
              <a:ext cx="4565400" cy="428400"/>
            </a:xfrm>
            <a:prstGeom prst="rect">
              <a:avLst/>
            </a:prstGeom>
            <a:solidFill>
              <a:srgbClr val="FFF2CC"/>
            </a:solidFill>
            <a:ln>
              <a:noFill/>
            </a:ln>
          </p:spPr>
          <p:txBody>
            <a:bodyPr lIns="91425" tIns="91425" rIns="91425" bIns="91425" anchor="ctr" anchorCtr="0">
              <a:noAutofit/>
            </a:bodyPr>
            <a:lstStyle/>
            <a:p>
              <a:pPr lvl="0">
                <a:spcBef>
                  <a:spcPts val="0"/>
                </a:spcBef>
                <a:buNone/>
              </a:pPr>
              <a:endParaRPr/>
            </a:p>
          </p:txBody>
        </p:sp>
        <p:sp>
          <p:nvSpPr>
            <p:cNvPr id="77" name="Shape 77"/>
            <p:cNvSpPr/>
            <p:nvPr/>
          </p:nvSpPr>
          <p:spPr>
            <a:xfrm>
              <a:off x="0" y="3000513"/>
              <a:ext cx="4565400" cy="428400"/>
            </a:xfrm>
            <a:prstGeom prst="rect">
              <a:avLst/>
            </a:prstGeom>
            <a:solidFill>
              <a:srgbClr val="FFF2CC"/>
            </a:solidFill>
            <a:ln>
              <a:noFill/>
            </a:ln>
          </p:spPr>
          <p:txBody>
            <a:bodyPr lIns="91425" tIns="91425" rIns="91425" bIns="91425" anchor="ctr" anchorCtr="0">
              <a:noAutofit/>
            </a:bodyPr>
            <a:lstStyle/>
            <a:p>
              <a:pPr lvl="0">
                <a:spcBef>
                  <a:spcPts val="0"/>
                </a:spcBef>
                <a:buNone/>
              </a:pPr>
              <a:endParaRPr/>
            </a:p>
          </p:txBody>
        </p:sp>
        <p:sp>
          <p:nvSpPr>
            <p:cNvPr id="78" name="Shape 78"/>
            <p:cNvSpPr/>
            <p:nvPr/>
          </p:nvSpPr>
          <p:spPr>
            <a:xfrm>
              <a:off x="0" y="3857803"/>
              <a:ext cx="4565400" cy="428400"/>
            </a:xfrm>
            <a:prstGeom prst="rect">
              <a:avLst/>
            </a:prstGeom>
            <a:solidFill>
              <a:srgbClr val="FFF2CC"/>
            </a:solidFill>
            <a:ln>
              <a:noFill/>
            </a:ln>
          </p:spPr>
          <p:txBody>
            <a:bodyPr lIns="91425" tIns="91425" rIns="91425" bIns="91425" anchor="ctr" anchorCtr="0">
              <a:noAutofit/>
            </a:bodyPr>
            <a:lstStyle/>
            <a:p>
              <a:pPr lvl="0">
                <a:spcBef>
                  <a:spcPts val="0"/>
                </a:spcBef>
                <a:buNone/>
              </a:pPr>
              <a:endParaRPr/>
            </a:p>
          </p:txBody>
        </p:sp>
        <p:sp>
          <p:nvSpPr>
            <p:cNvPr id="79" name="Shape 79"/>
            <p:cNvSpPr/>
            <p:nvPr/>
          </p:nvSpPr>
          <p:spPr>
            <a:xfrm>
              <a:off x="0" y="4715093"/>
              <a:ext cx="4565400" cy="428400"/>
            </a:xfrm>
            <a:prstGeom prst="rect">
              <a:avLst/>
            </a:prstGeom>
            <a:solidFill>
              <a:srgbClr val="FFF2CC"/>
            </a:solidFill>
            <a:ln>
              <a:noFill/>
            </a:ln>
          </p:spPr>
          <p:txBody>
            <a:bodyPr lIns="91425" tIns="91425" rIns="91425" bIns="91425" anchor="ctr" anchorCtr="0">
              <a:noAutofit/>
            </a:bodyPr>
            <a:lstStyle/>
            <a:p>
              <a:pPr lvl="0">
                <a:spcBef>
                  <a:spcPts val="0"/>
                </a:spcBef>
                <a:buNone/>
              </a:pPr>
              <a:endParaRPr/>
            </a:p>
          </p:txBody>
        </p:sp>
      </p:grpSp>
      <p:grpSp>
        <p:nvGrpSpPr>
          <p:cNvPr id="80" name="Shape 80"/>
          <p:cNvGrpSpPr/>
          <p:nvPr/>
        </p:nvGrpSpPr>
        <p:grpSpPr>
          <a:xfrm>
            <a:off x="0" y="428650"/>
            <a:ext cx="2276308" cy="4386650"/>
            <a:chOff x="0" y="428650"/>
            <a:chExt cx="4565400" cy="4386650"/>
          </a:xfrm>
        </p:grpSpPr>
        <p:sp>
          <p:nvSpPr>
            <p:cNvPr id="81" name="Shape 81"/>
            <p:cNvSpPr/>
            <p:nvPr/>
          </p:nvSpPr>
          <p:spPr>
            <a:xfrm>
              <a:off x="0" y="428650"/>
              <a:ext cx="4565400" cy="110700"/>
            </a:xfrm>
            <a:prstGeom prst="rect">
              <a:avLst/>
            </a:prstGeom>
            <a:solidFill>
              <a:srgbClr val="38761D"/>
            </a:solidFill>
            <a:ln>
              <a:noFill/>
            </a:ln>
          </p:spPr>
          <p:txBody>
            <a:bodyPr lIns="91425" tIns="91425" rIns="91425" bIns="91425" anchor="ctr" anchorCtr="0">
              <a:noAutofit/>
            </a:bodyPr>
            <a:lstStyle/>
            <a:p>
              <a:pPr lvl="0">
                <a:spcBef>
                  <a:spcPts val="0"/>
                </a:spcBef>
                <a:buNone/>
              </a:pPr>
              <a:endParaRPr/>
            </a:p>
          </p:txBody>
        </p:sp>
        <p:sp>
          <p:nvSpPr>
            <p:cNvPr id="82" name="Shape 82"/>
            <p:cNvSpPr/>
            <p:nvPr/>
          </p:nvSpPr>
          <p:spPr>
            <a:xfrm>
              <a:off x="0" y="1283850"/>
              <a:ext cx="4565400" cy="110700"/>
            </a:xfrm>
            <a:prstGeom prst="rect">
              <a:avLst/>
            </a:prstGeom>
            <a:solidFill>
              <a:srgbClr val="38761D"/>
            </a:solidFill>
            <a:ln>
              <a:noFill/>
            </a:ln>
          </p:spPr>
          <p:txBody>
            <a:bodyPr lIns="91425" tIns="91425" rIns="91425" bIns="91425" anchor="ctr" anchorCtr="0">
              <a:noAutofit/>
            </a:bodyPr>
            <a:lstStyle/>
            <a:p>
              <a:pPr lvl="0">
                <a:spcBef>
                  <a:spcPts val="0"/>
                </a:spcBef>
                <a:buNone/>
              </a:pPr>
              <a:endParaRPr/>
            </a:p>
          </p:txBody>
        </p:sp>
        <p:sp>
          <p:nvSpPr>
            <p:cNvPr id="83" name="Shape 83"/>
            <p:cNvSpPr/>
            <p:nvPr/>
          </p:nvSpPr>
          <p:spPr>
            <a:xfrm>
              <a:off x="0" y="2139025"/>
              <a:ext cx="4565400" cy="110700"/>
            </a:xfrm>
            <a:prstGeom prst="rect">
              <a:avLst/>
            </a:prstGeom>
            <a:solidFill>
              <a:srgbClr val="38761D"/>
            </a:solidFill>
            <a:ln>
              <a:noFill/>
            </a:ln>
          </p:spPr>
          <p:txBody>
            <a:bodyPr lIns="91425" tIns="91425" rIns="91425" bIns="91425" anchor="ctr" anchorCtr="0">
              <a:noAutofit/>
            </a:bodyPr>
            <a:lstStyle/>
            <a:p>
              <a:pPr lvl="0">
                <a:spcBef>
                  <a:spcPts val="0"/>
                </a:spcBef>
                <a:buNone/>
              </a:pPr>
              <a:endParaRPr/>
            </a:p>
          </p:txBody>
        </p:sp>
        <p:sp>
          <p:nvSpPr>
            <p:cNvPr id="84" name="Shape 84"/>
            <p:cNvSpPr/>
            <p:nvPr/>
          </p:nvSpPr>
          <p:spPr>
            <a:xfrm>
              <a:off x="0" y="2994225"/>
              <a:ext cx="4565400" cy="110700"/>
            </a:xfrm>
            <a:prstGeom prst="rect">
              <a:avLst/>
            </a:prstGeom>
            <a:solidFill>
              <a:srgbClr val="38761D"/>
            </a:solidFill>
            <a:ln>
              <a:noFill/>
            </a:ln>
          </p:spPr>
          <p:txBody>
            <a:bodyPr lIns="91425" tIns="91425" rIns="91425" bIns="91425" anchor="ctr" anchorCtr="0">
              <a:noAutofit/>
            </a:bodyPr>
            <a:lstStyle/>
            <a:p>
              <a:pPr lvl="0">
                <a:spcBef>
                  <a:spcPts val="0"/>
                </a:spcBef>
                <a:buNone/>
              </a:pPr>
              <a:endParaRPr/>
            </a:p>
          </p:txBody>
        </p:sp>
        <p:sp>
          <p:nvSpPr>
            <p:cNvPr id="85" name="Shape 85"/>
            <p:cNvSpPr/>
            <p:nvPr/>
          </p:nvSpPr>
          <p:spPr>
            <a:xfrm>
              <a:off x="0" y="3849400"/>
              <a:ext cx="4565400" cy="110700"/>
            </a:xfrm>
            <a:prstGeom prst="rect">
              <a:avLst/>
            </a:prstGeom>
            <a:solidFill>
              <a:srgbClr val="38761D"/>
            </a:solidFill>
            <a:ln>
              <a:noFill/>
            </a:ln>
          </p:spPr>
          <p:txBody>
            <a:bodyPr lIns="91425" tIns="91425" rIns="91425" bIns="91425" anchor="ctr" anchorCtr="0">
              <a:noAutofit/>
            </a:bodyPr>
            <a:lstStyle/>
            <a:p>
              <a:pPr lvl="0">
                <a:spcBef>
                  <a:spcPts val="0"/>
                </a:spcBef>
                <a:buNone/>
              </a:pPr>
              <a:endParaRPr/>
            </a:p>
          </p:txBody>
        </p:sp>
        <p:sp>
          <p:nvSpPr>
            <p:cNvPr id="86" name="Shape 86"/>
            <p:cNvSpPr/>
            <p:nvPr/>
          </p:nvSpPr>
          <p:spPr>
            <a:xfrm>
              <a:off x="0" y="4704600"/>
              <a:ext cx="4565400" cy="110700"/>
            </a:xfrm>
            <a:prstGeom prst="rect">
              <a:avLst/>
            </a:prstGeom>
            <a:solidFill>
              <a:srgbClr val="38761D"/>
            </a:solidFill>
            <a:ln>
              <a:noFill/>
            </a:ln>
          </p:spPr>
          <p:txBody>
            <a:bodyPr lIns="91425" tIns="91425" rIns="91425" bIns="91425" anchor="ctr" anchorCtr="0">
              <a:noAutofit/>
            </a:bodyPr>
            <a:lstStyle/>
            <a:p>
              <a:pPr lvl="0">
                <a:spcBef>
                  <a:spcPts val="0"/>
                </a:spcBef>
                <a:buNone/>
              </a:pPr>
              <a:endParaRPr/>
            </a:p>
          </p:txBody>
        </p:sp>
      </p:grpSp>
      <p:sp>
        <p:nvSpPr>
          <p:cNvPr id="87" name="Shape 87"/>
          <p:cNvSpPr txBox="1">
            <a:spLocks noGrp="1"/>
          </p:cNvSpPr>
          <p:nvPr>
            <p:ph type="ctrTitle"/>
          </p:nvPr>
        </p:nvSpPr>
        <p:spPr>
          <a:xfrm>
            <a:off x="2894475" y="719275"/>
            <a:ext cx="5740800" cy="1442700"/>
          </a:xfrm>
          <a:prstGeom prst="rect">
            <a:avLst/>
          </a:prstGeom>
          <a:noFill/>
        </p:spPr>
        <p:txBody>
          <a:bodyPr lIns="91425" tIns="91425" rIns="91425" bIns="91425" anchor="b" anchorCtr="0"/>
          <a:lstStyle>
            <a:lvl1pPr lvl="0" algn="l" rtl="0">
              <a:lnSpc>
                <a:spcPct val="100000"/>
              </a:lnSpc>
              <a:spcBef>
                <a:spcPts val="0"/>
              </a:spcBef>
              <a:spcAft>
                <a:spcPts val="0"/>
              </a:spcAft>
              <a:buClr>
                <a:srgbClr val="212121"/>
              </a:buClr>
              <a:buSzPct val="100000"/>
              <a:buNone/>
              <a:defRPr sz="3200" b="1">
                <a:solidFill>
                  <a:srgbClr val="212121"/>
                </a:solidFill>
              </a:defRPr>
            </a:lvl1pPr>
            <a:lvl2pPr lvl="1" algn="l" rtl="0">
              <a:lnSpc>
                <a:spcPct val="100000"/>
              </a:lnSpc>
              <a:spcBef>
                <a:spcPts val="0"/>
              </a:spcBef>
              <a:spcAft>
                <a:spcPts val="0"/>
              </a:spcAft>
              <a:buClr>
                <a:srgbClr val="212121"/>
              </a:buClr>
              <a:buSzPct val="100000"/>
              <a:buNone/>
              <a:defRPr sz="3200" b="1">
                <a:solidFill>
                  <a:srgbClr val="212121"/>
                </a:solidFill>
              </a:defRPr>
            </a:lvl2pPr>
            <a:lvl3pPr lvl="2" algn="l" rtl="0">
              <a:lnSpc>
                <a:spcPct val="100000"/>
              </a:lnSpc>
              <a:spcBef>
                <a:spcPts val="0"/>
              </a:spcBef>
              <a:spcAft>
                <a:spcPts val="0"/>
              </a:spcAft>
              <a:buClr>
                <a:srgbClr val="212121"/>
              </a:buClr>
              <a:buSzPct val="100000"/>
              <a:buNone/>
              <a:defRPr sz="3200" b="1">
                <a:solidFill>
                  <a:srgbClr val="212121"/>
                </a:solidFill>
              </a:defRPr>
            </a:lvl3pPr>
            <a:lvl4pPr lvl="3" algn="l" rtl="0">
              <a:lnSpc>
                <a:spcPct val="100000"/>
              </a:lnSpc>
              <a:spcBef>
                <a:spcPts val="0"/>
              </a:spcBef>
              <a:spcAft>
                <a:spcPts val="0"/>
              </a:spcAft>
              <a:buClr>
                <a:srgbClr val="212121"/>
              </a:buClr>
              <a:buSzPct val="100000"/>
              <a:buNone/>
              <a:defRPr sz="3200" b="1">
                <a:solidFill>
                  <a:srgbClr val="212121"/>
                </a:solidFill>
              </a:defRPr>
            </a:lvl4pPr>
            <a:lvl5pPr lvl="4" algn="l" rtl="0">
              <a:lnSpc>
                <a:spcPct val="100000"/>
              </a:lnSpc>
              <a:spcBef>
                <a:spcPts val="0"/>
              </a:spcBef>
              <a:spcAft>
                <a:spcPts val="0"/>
              </a:spcAft>
              <a:buClr>
                <a:srgbClr val="212121"/>
              </a:buClr>
              <a:buSzPct val="100000"/>
              <a:buNone/>
              <a:defRPr sz="3200" b="1">
                <a:solidFill>
                  <a:srgbClr val="212121"/>
                </a:solidFill>
              </a:defRPr>
            </a:lvl5pPr>
            <a:lvl6pPr lvl="5" algn="l" rtl="0">
              <a:lnSpc>
                <a:spcPct val="100000"/>
              </a:lnSpc>
              <a:spcBef>
                <a:spcPts val="0"/>
              </a:spcBef>
              <a:spcAft>
                <a:spcPts val="0"/>
              </a:spcAft>
              <a:buClr>
                <a:srgbClr val="212121"/>
              </a:buClr>
              <a:buSzPct val="100000"/>
              <a:buNone/>
              <a:defRPr sz="3200" b="1">
                <a:solidFill>
                  <a:srgbClr val="212121"/>
                </a:solidFill>
              </a:defRPr>
            </a:lvl6pPr>
            <a:lvl7pPr lvl="6" algn="l" rtl="0">
              <a:lnSpc>
                <a:spcPct val="100000"/>
              </a:lnSpc>
              <a:spcBef>
                <a:spcPts val="0"/>
              </a:spcBef>
              <a:spcAft>
                <a:spcPts val="0"/>
              </a:spcAft>
              <a:buClr>
                <a:srgbClr val="212121"/>
              </a:buClr>
              <a:buSzPct val="100000"/>
              <a:buNone/>
              <a:defRPr sz="3200" b="1">
                <a:solidFill>
                  <a:srgbClr val="212121"/>
                </a:solidFill>
              </a:defRPr>
            </a:lvl7pPr>
            <a:lvl8pPr lvl="7" algn="l" rtl="0">
              <a:lnSpc>
                <a:spcPct val="100000"/>
              </a:lnSpc>
              <a:spcBef>
                <a:spcPts val="0"/>
              </a:spcBef>
              <a:spcAft>
                <a:spcPts val="0"/>
              </a:spcAft>
              <a:buClr>
                <a:srgbClr val="212121"/>
              </a:buClr>
              <a:buSzPct val="100000"/>
              <a:buNone/>
              <a:defRPr sz="3200" b="1">
                <a:solidFill>
                  <a:srgbClr val="212121"/>
                </a:solidFill>
              </a:defRPr>
            </a:lvl8pPr>
            <a:lvl9pPr lvl="8" algn="l" rtl="0">
              <a:lnSpc>
                <a:spcPct val="100000"/>
              </a:lnSpc>
              <a:spcBef>
                <a:spcPts val="0"/>
              </a:spcBef>
              <a:spcAft>
                <a:spcPts val="0"/>
              </a:spcAft>
              <a:buClr>
                <a:srgbClr val="212121"/>
              </a:buClr>
              <a:buSzPct val="100000"/>
              <a:buNone/>
              <a:defRPr sz="3200" b="1">
                <a:solidFill>
                  <a:srgbClr val="212121"/>
                </a:solidFill>
              </a:defRPr>
            </a:lvl9pPr>
          </a:lstStyle>
          <a:p>
            <a:endParaRPr/>
          </a:p>
        </p:txBody>
      </p:sp>
      <p:sp>
        <p:nvSpPr>
          <p:cNvPr id="88" name="Shape 88"/>
          <p:cNvSpPr txBox="1">
            <a:spLocks noGrp="1"/>
          </p:cNvSpPr>
          <p:nvPr>
            <p:ph type="body" idx="1"/>
          </p:nvPr>
        </p:nvSpPr>
        <p:spPr>
          <a:xfrm>
            <a:off x="2894475" y="2356335"/>
            <a:ext cx="5740800" cy="2067900"/>
          </a:xfrm>
          <a:prstGeom prst="rect">
            <a:avLst/>
          </a:prstGeom>
          <a:noFill/>
        </p:spPr>
        <p:txBody>
          <a:bodyPr lIns="91425" tIns="91425" rIns="91425" bIns="91425" anchor="t" anchorCtr="0"/>
          <a:lstStyle>
            <a:lvl1pPr lvl="0" algn="l" rtl="0">
              <a:lnSpc>
                <a:spcPct val="115000"/>
              </a:lnSpc>
              <a:spcBef>
                <a:spcPts val="0"/>
              </a:spcBef>
              <a:spcAft>
                <a:spcPts val="1600"/>
              </a:spcAft>
              <a:buClr>
                <a:srgbClr val="616161"/>
              </a:buClr>
              <a:buSzPct val="100000"/>
              <a:defRPr sz="1600">
                <a:solidFill>
                  <a:srgbClr val="616161"/>
                </a:solidFill>
              </a:defRPr>
            </a:lvl1pPr>
            <a:lvl2pPr lvl="1" algn="l" rtl="0">
              <a:lnSpc>
                <a:spcPct val="115000"/>
              </a:lnSpc>
              <a:spcBef>
                <a:spcPts val="0"/>
              </a:spcBef>
              <a:spcAft>
                <a:spcPts val="1600"/>
              </a:spcAft>
              <a:buClr>
                <a:srgbClr val="616161"/>
              </a:buClr>
              <a:defRPr sz="1400">
                <a:solidFill>
                  <a:srgbClr val="616161"/>
                </a:solidFill>
              </a:defRPr>
            </a:lvl2pPr>
            <a:lvl3pPr lvl="2" algn="l" rtl="0">
              <a:lnSpc>
                <a:spcPct val="115000"/>
              </a:lnSpc>
              <a:spcBef>
                <a:spcPts val="0"/>
              </a:spcBef>
              <a:spcAft>
                <a:spcPts val="1600"/>
              </a:spcAft>
              <a:buClr>
                <a:srgbClr val="616161"/>
              </a:buClr>
              <a:defRPr sz="1400">
                <a:solidFill>
                  <a:srgbClr val="616161"/>
                </a:solidFill>
              </a:defRPr>
            </a:lvl3pPr>
            <a:lvl4pPr lvl="3" algn="l" rtl="0">
              <a:lnSpc>
                <a:spcPct val="115000"/>
              </a:lnSpc>
              <a:spcBef>
                <a:spcPts val="0"/>
              </a:spcBef>
              <a:spcAft>
                <a:spcPts val="1600"/>
              </a:spcAft>
              <a:buClr>
                <a:srgbClr val="616161"/>
              </a:buClr>
              <a:defRPr sz="1400">
                <a:solidFill>
                  <a:srgbClr val="616161"/>
                </a:solidFill>
              </a:defRPr>
            </a:lvl4pPr>
            <a:lvl5pPr lvl="4" algn="l" rtl="0">
              <a:lnSpc>
                <a:spcPct val="115000"/>
              </a:lnSpc>
              <a:spcBef>
                <a:spcPts val="0"/>
              </a:spcBef>
              <a:spcAft>
                <a:spcPts val="1600"/>
              </a:spcAft>
              <a:buClr>
                <a:srgbClr val="616161"/>
              </a:buClr>
              <a:defRPr sz="1400">
                <a:solidFill>
                  <a:srgbClr val="616161"/>
                </a:solidFill>
              </a:defRPr>
            </a:lvl5pPr>
            <a:lvl6pPr lvl="5" algn="l" rtl="0">
              <a:lnSpc>
                <a:spcPct val="115000"/>
              </a:lnSpc>
              <a:spcBef>
                <a:spcPts val="0"/>
              </a:spcBef>
              <a:spcAft>
                <a:spcPts val="1600"/>
              </a:spcAft>
              <a:buClr>
                <a:srgbClr val="616161"/>
              </a:buClr>
              <a:defRPr sz="1400">
                <a:solidFill>
                  <a:srgbClr val="616161"/>
                </a:solidFill>
              </a:defRPr>
            </a:lvl6pPr>
            <a:lvl7pPr lvl="6" algn="l" rtl="0">
              <a:lnSpc>
                <a:spcPct val="115000"/>
              </a:lnSpc>
              <a:spcBef>
                <a:spcPts val="0"/>
              </a:spcBef>
              <a:spcAft>
                <a:spcPts val="1600"/>
              </a:spcAft>
              <a:buClr>
                <a:srgbClr val="616161"/>
              </a:buClr>
              <a:defRPr sz="1400">
                <a:solidFill>
                  <a:srgbClr val="616161"/>
                </a:solidFill>
              </a:defRPr>
            </a:lvl7pPr>
            <a:lvl8pPr lvl="7" algn="l" rtl="0">
              <a:lnSpc>
                <a:spcPct val="115000"/>
              </a:lnSpc>
              <a:spcBef>
                <a:spcPts val="0"/>
              </a:spcBef>
              <a:spcAft>
                <a:spcPts val="1600"/>
              </a:spcAft>
              <a:buClr>
                <a:srgbClr val="616161"/>
              </a:buClr>
              <a:defRPr sz="1400">
                <a:solidFill>
                  <a:srgbClr val="616161"/>
                </a:solidFill>
              </a:defRPr>
            </a:lvl8pPr>
            <a:lvl9pPr lvl="8" algn="l" rtl="0">
              <a:lnSpc>
                <a:spcPct val="115000"/>
              </a:lnSpc>
              <a:spcBef>
                <a:spcPts val="0"/>
              </a:spcBef>
              <a:spcAft>
                <a:spcPts val="1600"/>
              </a:spcAft>
              <a:buClr>
                <a:srgbClr val="616161"/>
              </a:buClr>
              <a:defRPr sz="1400">
                <a:solidFill>
                  <a:srgbClr val="616161"/>
                </a:solidFill>
              </a:defRPr>
            </a:lvl9pPr>
          </a:lstStyle>
          <a:p>
            <a:endParaRPr/>
          </a:p>
        </p:txBody>
      </p:sp>
      <p:sp>
        <p:nvSpPr>
          <p:cNvPr id="89" name="Shape 89"/>
          <p:cNvSpPr txBox="1">
            <a:spLocks noGrp="1"/>
          </p:cNvSpPr>
          <p:nvPr>
            <p:ph type="sldNum" idx="12"/>
          </p:nvPr>
        </p:nvSpPr>
        <p:spPr>
          <a:xfrm>
            <a:off x="8472457" y="4663216"/>
            <a:ext cx="548700" cy="393600"/>
          </a:xfrm>
          <a:prstGeom prst="rect">
            <a:avLst/>
          </a:prstGeom>
          <a:noFill/>
        </p:spPr>
        <p:txBody>
          <a:bodyPr lIns="91425" tIns="91425" rIns="91425" bIns="91425" anchor="ctr" anchorCtr="0">
            <a:noAutofit/>
          </a:bodyPr>
          <a:lstStyle/>
          <a:p>
            <a:pPr lvl="0" algn="r" rtl="0">
              <a:lnSpc>
                <a:spcPct val="100000"/>
              </a:lnSpc>
              <a:spcBef>
                <a:spcPts val="0"/>
              </a:spcBef>
              <a:spcAft>
                <a:spcPts val="0"/>
              </a:spcAft>
              <a:buNone/>
            </a:pPr>
            <a:fld id="{00000000-1234-1234-1234-123412341234}" type="slidenum">
              <a:rPr lang="ar" sz="1000">
                <a:solidFill>
                  <a:srgbClr val="616161"/>
                </a:solidFill>
              </a:rPr>
              <a:t>‹#›</a:t>
            </a:fld>
            <a:endParaRPr lang="ar" sz="1000">
              <a:solidFill>
                <a:srgbClr val="616161"/>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تنسيق مخصص 3">
    <p:bg>
      <p:bgPr>
        <a:solidFill>
          <a:srgbClr val="FFFFFF"/>
        </a:solidFill>
        <a:effectLst/>
      </p:bgPr>
    </p:bg>
    <p:spTree>
      <p:nvGrpSpPr>
        <p:cNvPr id="1" name="Shape 90"/>
        <p:cNvGrpSpPr/>
        <p:nvPr/>
      </p:nvGrpSpPr>
      <p:grpSpPr>
        <a:xfrm>
          <a:off x="0" y="0"/>
          <a:ext cx="0" cy="0"/>
          <a:chOff x="0" y="0"/>
          <a:chExt cx="0" cy="0"/>
        </a:xfrm>
      </p:grpSpPr>
      <p:sp>
        <p:nvSpPr>
          <p:cNvPr id="91" name="Shape 91"/>
          <p:cNvSpPr/>
          <p:nvPr/>
        </p:nvSpPr>
        <p:spPr>
          <a:xfrm>
            <a:off x="0" y="0"/>
            <a:ext cx="9144000" cy="5143500"/>
          </a:xfrm>
          <a:prstGeom prst="rect">
            <a:avLst/>
          </a:prstGeom>
          <a:solidFill>
            <a:srgbClr val="F3F3F3"/>
          </a:solidFill>
          <a:ln>
            <a:noFill/>
          </a:ln>
        </p:spPr>
        <p:txBody>
          <a:bodyPr lIns="91425" tIns="91425" rIns="91425" bIns="91425" anchor="ctr" anchorCtr="0">
            <a:noAutofit/>
          </a:bodyPr>
          <a:lstStyle/>
          <a:p>
            <a:pPr lvl="0">
              <a:spcBef>
                <a:spcPts val="0"/>
              </a:spcBef>
              <a:buNone/>
            </a:pPr>
            <a:endParaRPr/>
          </a:p>
        </p:txBody>
      </p:sp>
      <p:sp>
        <p:nvSpPr>
          <p:cNvPr id="92" name="Shape 92"/>
          <p:cNvSpPr/>
          <p:nvPr/>
        </p:nvSpPr>
        <p:spPr>
          <a:xfrm>
            <a:off x="0" y="689175"/>
            <a:ext cx="905100" cy="756000"/>
          </a:xfrm>
          <a:prstGeom prst="rect">
            <a:avLst/>
          </a:prstGeom>
          <a:solidFill>
            <a:srgbClr val="D434B1"/>
          </a:solidFill>
          <a:ln>
            <a:noFill/>
          </a:ln>
        </p:spPr>
        <p:txBody>
          <a:bodyPr lIns="91425" tIns="91425" rIns="91425" bIns="91425" anchor="ctr" anchorCtr="0">
            <a:noAutofit/>
          </a:bodyPr>
          <a:lstStyle/>
          <a:p>
            <a:pPr lvl="0">
              <a:spcBef>
                <a:spcPts val="0"/>
              </a:spcBef>
              <a:buNone/>
            </a:pPr>
            <a:endParaRPr/>
          </a:p>
        </p:txBody>
      </p:sp>
      <p:sp>
        <p:nvSpPr>
          <p:cNvPr id="93" name="Shape 93"/>
          <p:cNvSpPr/>
          <p:nvPr/>
        </p:nvSpPr>
        <p:spPr>
          <a:xfrm>
            <a:off x="0" y="1445325"/>
            <a:ext cx="905100" cy="756000"/>
          </a:xfrm>
          <a:prstGeom prst="rect">
            <a:avLst/>
          </a:prstGeom>
          <a:solidFill>
            <a:srgbClr val="C6EFD1"/>
          </a:solidFill>
          <a:ln>
            <a:noFill/>
          </a:ln>
        </p:spPr>
        <p:txBody>
          <a:bodyPr lIns="91425" tIns="91425" rIns="91425" bIns="91425" anchor="ctr" anchorCtr="0">
            <a:noAutofit/>
          </a:bodyPr>
          <a:lstStyle/>
          <a:p>
            <a:pPr lvl="0">
              <a:spcBef>
                <a:spcPts val="0"/>
              </a:spcBef>
              <a:buNone/>
            </a:pPr>
            <a:endParaRPr/>
          </a:p>
        </p:txBody>
      </p:sp>
      <p:sp>
        <p:nvSpPr>
          <p:cNvPr id="94" name="Shape 94"/>
          <p:cNvSpPr txBox="1">
            <a:spLocks noGrp="1"/>
          </p:cNvSpPr>
          <p:nvPr>
            <p:ph type="title"/>
          </p:nvPr>
        </p:nvSpPr>
        <p:spPr>
          <a:xfrm>
            <a:off x="1424675" y="689175"/>
            <a:ext cx="3658500" cy="1577400"/>
          </a:xfrm>
          <a:prstGeom prst="rect">
            <a:avLst/>
          </a:prstGeom>
          <a:noFill/>
        </p:spPr>
        <p:txBody>
          <a:bodyPr lIns="91425" tIns="91425" rIns="91425" bIns="91425" anchor="b" anchorCtr="0"/>
          <a:lstStyle>
            <a:lvl1pPr lvl="0" algn="l" rtl="0">
              <a:lnSpc>
                <a:spcPct val="100000"/>
              </a:lnSpc>
              <a:spcBef>
                <a:spcPts val="0"/>
              </a:spcBef>
              <a:spcAft>
                <a:spcPts val="0"/>
              </a:spcAft>
              <a:buClr>
                <a:srgbClr val="424242"/>
              </a:buClr>
              <a:buSzPct val="100000"/>
              <a:buNone/>
              <a:defRPr sz="3200" b="1">
                <a:solidFill>
                  <a:srgbClr val="424242"/>
                </a:solidFill>
              </a:defRPr>
            </a:lvl1pPr>
            <a:lvl2pPr lvl="1" algn="l" rtl="0">
              <a:lnSpc>
                <a:spcPct val="100000"/>
              </a:lnSpc>
              <a:spcBef>
                <a:spcPts val="0"/>
              </a:spcBef>
              <a:spcAft>
                <a:spcPts val="0"/>
              </a:spcAft>
              <a:buClr>
                <a:srgbClr val="424242"/>
              </a:buClr>
              <a:buSzPct val="100000"/>
              <a:buNone/>
              <a:defRPr sz="3200" b="1">
                <a:solidFill>
                  <a:srgbClr val="424242"/>
                </a:solidFill>
              </a:defRPr>
            </a:lvl2pPr>
            <a:lvl3pPr lvl="2" algn="l" rtl="0">
              <a:lnSpc>
                <a:spcPct val="100000"/>
              </a:lnSpc>
              <a:spcBef>
                <a:spcPts val="0"/>
              </a:spcBef>
              <a:spcAft>
                <a:spcPts val="0"/>
              </a:spcAft>
              <a:buClr>
                <a:srgbClr val="424242"/>
              </a:buClr>
              <a:buSzPct val="100000"/>
              <a:buNone/>
              <a:defRPr sz="3200" b="1">
                <a:solidFill>
                  <a:srgbClr val="424242"/>
                </a:solidFill>
              </a:defRPr>
            </a:lvl3pPr>
            <a:lvl4pPr lvl="3" algn="l" rtl="0">
              <a:lnSpc>
                <a:spcPct val="100000"/>
              </a:lnSpc>
              <a:spcBef>
                <a:spcPts val="0"/>
              </a:spcBef>
              <a:spcAft>
                <a:spcPts val="0"/>
              </a:spcAft>
              <a:buClr>
                <a:srgbClr val="424242"/>
              </a:buClr>
              <a:buSzPct val="100000"/>
              <a:buNone/>
              <a:defRPr sz="3200" b="1">
                <a:solidFill>
                  <a:srgbClr val="424242"/>
                </a:solidFill>
              </a:defRPr>
            </a:lvl4pPr>
            <a:lvl5pPr lvl="4" algn="l" rtl="0">
              <a:lnSpc>
                <a:spcPct val="100000"/>
              </a:lnSpc>
              <a:spcBef>
                <a:spcPts val="0"/>
              </a:spcBef>
              <a:spcAft>
                <a:spcPts val="0"/>
              </a:spcAft>
              <a:buClr>
                <a:srgbClr val="424242"/>
              </a:buClr>
              <a:buSzPct val="100000"/>
              <a:buNone/>
              <a:defRPr sz="3200" b="1">
                <a:solidFill>
                  <a:srgbClr val="424242"/>
                </a:solidFill>
              </a:defRPr>
            </a:lvl5pPr>
            <a:lvl6pPr lvl="5" algn="l" rtl="0">
              <a:lnSpc>
                <a:spcPct val="100000"/>
              </a:lnSpc>
              <a:spcBef>
                <a:spcPts val="0"/>
              </a:spcBef>
              <a:spcAft>
                <a:spcPts val="0"/>
              </a:spcAft>
              <a:buClr>
                <a:srgbClr val="424242"/>
              </a:buClr>
              <a:buSzPct val="100000"/>
              <a:buNone/>
              <a:defRPr sz="3200" b="1">
                <a:solidFill>
                  <a:srgbClr val="424242"/>
                </a:solidFill>
              </a:defRPr>
            </a:lvl6pPr>
            <a:lvl7pPr lvl="6" algn="l" rtl="0">
              <a:lnSpc>
                <a:spcPct val="100000"/>
              </a:lnSpc>
              <a:spcBef>
                <a:spcPts val="0"/>
              </a:spcBef>
              <a:spcAft>
                <a:spcPts val="0"/>
              </a:spcAft>
              <a:buClr>
                <a:srgbClr val="424242"/>
              </a:buClr>
              <a:buSzPct val="100000"/>
              <a:buNone/>
              <a:defRPr sz="3200" b="1">
                <a:solidFill>
                  <a:srgbClr val="424242"/>
                </a:solidFill>
              </a:defRPr>
            </a:lvl7pPr>
            <a:lvl8pPr lvl="7" algn="l" rtl="0">
              <a:lnSpc>
                <a:spcPct val="100000"/>
              </a:lnSpc>
              <a:spcBef>
                <a:spcPts val="0"/>
              </a:spcBef>
              <a:spcAft>
                <a:spcPts val="0"/>
              </a:spcAft>
              <a:buClr>
                <a:srgbClr val="424242"/>
              </a:buClr>
              <a:buSzPct val="100000"/>
              <a:buNone/>
              <a:defRPr sz="3200" b="1">
                <a:solidFill>
                  <a:srgbClr val="424242"/>
                </a:solidFill>
              </a:defRPr>
            </a:lvl8pPr>
            <a:lvl9pPr lvl="8" algn="l" rtl="0">
              <a:lnSpc>
                <a:spcPct val="100000"/>
              </a:lnSpc>
              <a:spcBef>
                <a:spcPts val="0"/>
              </a:spcBef>
              <a:spcAft>
                <a:spcPts val="0"/>
              </a:spcAft>
              <a:buClr>
                <a:srgbClr val="424242"/>
              </a:buClr>
              <a:buSzPct val="100000"/>
              <a:buNone/>
              <a:defRPr sz="3200" b="1">
                <a:solidFill>
                  <a:srgbClr val="424242"/>
                </a:solidFill>
              </a:defRPr>
            </a:lvl9pPr>
          </a:lstStyle>
          <a:p>
            <a:endParaRPr/>
          </a:p>
        </p:txBody>
      </p:sp>
      <p:sp>
        <p:nvSpPr>
          <p:cNvPr id="95" name="Shape 95"/>
          <p:cNvSpPr txBox="1">
            <a:spLocks noGrp="1"/>
          </p:cNvSpPr>
          <p:nvPr>
            <p:ph type="body" idx="1"/>
          </p:nvPr>
        </p:nvSpPr>
        <p:spPr>
          <a:xfrm>
            <a:off x="1424675" y="2453700"/>
            <a:ext cx="5838600" cy="1939800"/>
          </a:xfrm>
          <a:prstGeom prst="rect">
            <a:avLst/>
          </a:prstGeom>
          <a:noFill/>
        </p:spPr>
        <p:txBody>
          <a:bodyPr lIns="91425" tIns="91425" rIns="91425" bIns="91425" anchor="t" anchorCtr="0"/>
          <a:lstStyle>
            <a:lvl1pPr lvl="0" algn="l" rtl="0">
              <a:lnSpc>
                <a:spcPct val="115000"/>
              </a:lnSpc>
              <a:spcBef>
                <a:spcPts val="0"/>
              </a:spcBef>
              <a:spcAft>
                <a:spcPts val="1600"/>
              </a:spcAft>
              <a:buClr>
                <a:srgbClr val="757575"/>
              </a:buClr>
              <a:buSzPct val="100000"/>
              <a:defRPr sz="1800">
                <a:solidFill>
                  <a:srgbClr val="757575"/>
                </a:solidFill>
              </a:defRPr>
            </a:lvl1pPr>
            <a:lvl2pPr lvl="1" algn="l" rtl="0">
              <a:lnSpc>
                <a:spcPct val="115000"/>
              </a:lnSpc>
              <a:spcBef>
                <a:spcPts val="0"/>
              </a:spcBef>
              <a:spcAft>
                <a:spcPts val="1600"/>
              </a:spcAft>
              <a:buClr>
                <a:srgbClr val="757575"/>
              </a:buClr>
              <a:defRPr sz="1400">
                <a:solidFill>
                  <a:srgbClr val="757575"/>
                </a:solidFill>
              </a:defRPr>
            </a:lvl2pPr>
            <a:lvl3pPr lvl="2" algn="l" rtl="0">
              <a:lnSpc>
                <a:spcPct val="115000"/>
              </a:lnSpc>
              <a:spcBef>
                <a:spcPts val="0"/>
              </a:spcBef>
              <a:spcAft>
                <a:spcPts val="1600"/>
              </a:spcAft>
              <a:buClr>
                <a:srgbClr val="757575"/>
              </a:buClr>
              <a:defRPr sz="1400">
                <a:solidFill>
                  <a:srgbClr val="757575"/>
                </a:solidFill>
              </a:defRPr>
            </a:lvl3pPr>
            <a:lvl4pPr lvl="3" algn="l" rtl="0">
              <a:lnSpc>
                <a:spcPct val="115000"/>
              </a:lnSpc>
              <a:spcBef>
                <a:spcPts val="0"/>
              </a:spcBef>
              <a:spcAft>
                <a:spcPts val="1600"/>
              </a:spcAft>
              <a:buClr>
                <a:srgbClr val="757575"/>
              </a:buClr>
              <a:defRPr sz="1400">
                <a:solidFill>
                  <a:srgbClr val="757575"/>
                </a:solidFill>
              </a:defRPr>
            </a:lvl4pPr>
            <a:lvl5pPr lvl="4" algn="l" rtl="0">
              <a:lnSpc>
                <a:spcPct val="115000"/>
              </a:lnSpc>
              <a:spcBef>
                <a:spcPts val="0"/>
              </a:spcBef>
              <a:spcAft>
                <a:spcPts val="1600"/>
              </a:spcAft>
              <a:buClr>
                <a:srgbClr val="757575"/>
              </a:buClr>
              <a:defRPr sz="1400">
                <a:solidFill>
                  <a:srgbClr val="757575"/>
                </a:solidFill>
              </a:defRPr>
            </a:lvl5pPr>
            <a:lvl6pPr lvl="5" algn="l" rtl="0">
              <a:lnSpc>
                <a:spcPct val="115000"/>
              </a:lnSpc>
              <a:spcBef>
                <a:spcPts val="0"/>
              </a:spcBef>
              <a:spcAft>
                <a:spcPts val="1600"/>
              </a:spcAft>
              <a:buClr>
                <a:srgbClr val="757575"/>
              </a:buClr>
              <a:defRPr sz="1400">
                <a:solidFill>
                  <a:srgbClr val="757575"/>
                </a:solidFill>
              </a:defRPr>
            </a:lvl6pPr>
            <a:lvl7pPr lvl="6" algn="l" rtl="0">
              <a:lnSpc>
                <a:spcPct val="115000"/>
              </a:lnSpc>
              <a:spcBef>
                <a:spcPts val="0"/>
              </a:spcBef>
              <a:spcAft>
                <a:spcPts val="1600"/>
              </a:spcAft>
              <a:buClr>
                <a:srgbClr val="757575"/>
              </a:buClr>
              <a:defRPr sz="1400">
                <a:solidFill>
                  <a:srgbClr val="757575"/>
                </a:solidFill>
              </a:defRPr>
            </a:lvl7pPr>
            <a:lvl8pPr lvl="7" algn="l" rtl="0">
              <a:lnSpc>
                <a:spcPct val="115000"/>
              </a:lnSpc>
              <a:spcBef>
                <a:spcPts val="0"/>
              </a:spcBef>
              <a:spcAft>
                <a:spcPts val="1600"/>
              </a:spcAft>
              <a:buClr>
                <a:srgbClr val="757575"/>
              </a:buClr>
              <a:defRPr sz="1400">
                <a:solidFill>
                  <a:srgbClr val="757575"/>
                </a:solidFill>
              </a:defRPr>
            </a:lvl8pPr>
            <a:lvl9pPr lvl="8" algn="l" rtl="0">
              <a:lnSpc>
                <a:spcPct val="115000"/>
              </a:lnSpc>
              <a:spcBef>
                <a:spcPts val="0"/>
              </a:spcBef>
              <a:spcAft>
                <a:spcPts val="1600"/>
              </a:spcAft>
              <a:buClr>
                <a:srgbClr val="757575"/>
              </a:buClr>
              <a:defRPr sz="1400">
                <a:solidFill>
                  <a:srgbClr val="757575"/>
                </a:solidFill>
              </a:defRPr>
            </a:lvl9pPr>
          </a:lstStyle>
          <a:p>
            <a:endParaRPr/>
          </a:p>
        </p:txBody>
      </p:sp>
      <p:sp>
        <p:nvSpPr>
          <p:cNvPr id="96" name="Shape 96"/>
          <p:cNvSpPr txBox="1">
            <a:spLocks noGrp="1"/>
          </p:cNvSpPr>
          <p:nvPr>
            <p:ph type="sldNum" idx="12"/>
          </p:nvPr>
        </p:nvSpPr>
        <p:spPr>
          <a:xfrm>
            <a:off x="8472457" y="4663216"/>
            <a:ext cx="548700" cy="393600"/>
          </a:xfrm>
          <a:prstGeom prst="rect">
            <a:avLst/>
          </a:prstGeom>
          <a:noFill/>
        </p:spPr>
        <p:txBody>
          <a:bodyPr lIns="91425" tIns="91425" rIns="91425" bIns="91425" anchor="ctr" anchorCtr="0">
            <a:noAutofit/>
          </a:bodyPr>
          <a:lstStyle/>
          <a:p>
            <a:pPr lvl="0" algn="r" rtl="0">
              <a:lnSpc>
                <a:spcPct val="100000"/>
              </a:lnSpc>
              <a:spcBef>
                <a:spcPts val="0"/>
              </a:spcBef>
              <a:spcAft>
                <a:spcPts val="0"/>
              </a:spcAft>
              <a:buNone/>
            </a:pPr>
            <a:fld id="{00000000-1234-1234-1234-123412341234}" type="slidenum">
              <a:rPr lang="ar" sz="1000">
                <a:solidFill>
                  <a:srgbClr val="757575"/>
                </a:solidFill>
              </a:rPr>
              <a:t>‹#›</a:t>
            </a:fld>
            <a:endParaRPr lang="ar" sz="1000">
              <a:solidFill>
                <a:srgbClr val="757575"/>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تنسيق مخصص 4">
    <p:bg>
      <p:bgPr>
        <a:solidFill>
          <a:srgbClr val="FFFFFF"/>
        </a:solidFill>
        <a:effectLst/>
      </p:bgPr>
    </p:bg>
    <p:spTree>
      <p:nvGrpSpPr>
        <p:cNvPr id="1" name="Shape 97"/>
        <p:cNvGrpSpPr/>
        <p:nvPr/>
      </p:nvGrpSpPr>
      <p:grpSpPr>
        <a:xfrm>
          <a:off x="0" y="0"/>
          <a:ext cx="0" cy="0"/>
          <a:chOff x="0" y="0"/>
          <a:chExt cx="0" cy="0"/>
        </a:xfrm>
      </p:grpSpPr>
      <p:sp>
        <p:nvSpPr>
          <p:cNvPr id="98" name="Shape 98"/>
          <p:cNvSpPr/>
          <p:nvPr/>
        </p:nvSpPr>
        <p:spPr>
          <a:xfrm>
            <a:off x="0" y="0"/>
            <a:ext cx="9144000" cy="51435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99" name="Shape 99"/>
          <p:cNvSpPr/>
          <p:nvPr/>
        </p:nvSpPr>
        <p:spPr>
          <a:xfrm rot="5400000">
            <a:off x="-47550" y="1761940"/>
            <a:ext cx="857100" cy="762000"/>
          </a:xfrm>
          <a:prstGeom prst="triangle">
            <a:avLst>
              <a:gd name="adj" fmla="val 50000"/>
            </a:avLst>
          </a:prstGeom>
          <a:solidFill>
            <a:srgbClr val="CCCCCC"/>
          </a:solidFill>
          <a:ln>
            <a:noFill/>
          </a:ln>
        </p:spPr>
        <p:txBody>
          <a:bodyPr lIns="91425" tIns="91425" rIns="91425" bIns="91425" anchor="ctr" anchorCtr="0">
            <a:noAutofit/>
          </a:bodyPr>
          <a:lstStyle/>
          <a:p>
            <a:pPr lvl="0">
              <a:spcBef>
                <a:spcPts val="0"/>
              </a:spcBef>
              <a:buNone/>
            </a:pPr>
            <a:endParaRPr/>
          </a:p>
        </p:txBody>
      </p:sp>
      <p:sp>
        <p:nvSpPr>
          <p:cNvPr id="100" name="Shape 100"/>
          <p:cNvSpPr/>
          <p:nvPr/>
        </p:nvSpPr>
        <p:spPr>
          <a:xfrm rot="5400000">
            <a:off x="-47550" y="47550"/>
            <a:ext cx="857100" cy="762000"/>
          </a:xfrm>
          <a:prstGeom prst="triangle">
            <a:avLst>
              <a:gd name="adj" fmla="val 50000"/>
            </a:avLst>
          </a:prstGeom>
          <a:solidFill>
            <a:srgbClr val="B7B7B7"/>
          </a:solidFill>
          <a:ln>
            <a:noFill/>
          </a:ln>
        </p:spPr>
        <p:txBody>
          <a:bodyPr lIns="91425" tIns="91425" rIns="91425" bIns="91425" anchor="ctr" anchorCtr="0">
            <a:noAutofit/>
          </a:bodyPr>
          <a:lstStyle/>
          <a:p>
            <a:pPr lvl="0">
              <a:spcBef>
                <a:spcPts val="0"/>
              </a:spcBef>
              <a:buNone/>
            </a:pPr>
            <a:endParaRPr/>
          </a:p>
        </p:txBody>
      </p:sp>
      <p:sp>
        <p:nvSpPr>
          <p:cNvPr id="101" name="Shape 101"/>
          <p:cNvSpPr/>
          <p:nvPr/>
        </p:nvSpPr>
        <p:spPr>
          <a:xfrm rot="-5400000">
            <a:off x="-47416" y="476279"/>
            <a:ext cx="857100" cy="762000"/>
          </a:xfrm>
          <a:prstGeom prst="triangle">
            <a:avLst>
              <a:gd name="adj" fmla="val 50000"/>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02" name="Shape 102"/>
          <p:cNvSpPr/>
          <p:nvPr/>
        </p:nvSpPr>
        <p:spPr>
          <a:xfrm rot="5400000">
            <a:off x="1476378" y="1761940"/>
            <a:ext cx="857100" cy="762000"/>
          </a:xfrm>
          <a:prstGeom prst="triangle">
            <a:avLst>
              <a:gd name="adj" fmla="val 50000"/>
            </a:avLst>
          </a:prstGeom>
          <a:solidFill>
            <a:srgbClr val="CCCCCC"/>
          </a:solidFill>
          <a:ln>
            <a:noFill/>
          </a:ln>
        </p:spPr>
        <p:txBody>
          <a:bodyPr lIns="91425" tIns="91425" rIns="91425" bIns="91425" anchor="ctr" anchorCtr="0">
            <a:noAutofit/>
          </a:bodyPr>
          <a:lstStyle/>
          <a:p>
            <a:pPr lvl="0">
              <a:spcBef>
                <a:spcPts val="0"/>
              </a:spcBef>
              <a:buNone/>
            </a:pPr>
            <a:endParaRPr/>
          </a:p>
        </p:txBody>
      </p:sp>
      <p:sp>
        <p:nvSpPr>
          <p:cNvPr id="103" name="Shape 103"/>
          <p:cNvSpPr/>
          <p:nvPr/>
        </p:nvSpPr>
        <p:spPr>
          <a:xfrm rot="-5400000">
            <a:off x="1690749" y="4548000"/>
            <a:ext cx="428700" cy="762000"/>
          </a:xfrm>
          <a:prstGeom prst="rtTriangle">
            <a:avLst/>
          </a:prstGeom>
          <a:solidFill>
            <a:srgbClr val="CCCCCC"/>
          </a:solidFill>
          <a:ln>
            <a:noFill/>
          </a:ln>
        </p:spPr>
        <p:txBody>
          <a:bodyPr lIns="91425" tIns="91425" rIns="91425" bIns="91425" anchor="ctr" anchorCtr="0">
            <a:noAutofit/>
          </a:bodyPr>
          <a:lstStyle/>
          <a:p>
            <a:pPr lvl="0">
              <a:spcBef>
                <a:spcPts val="0"/>
              </a:spcBef>
              <a:buNone/>
            </a:pPr>
            <a:endParaRPr/>
          </a:p>
        </p:txBody>
      </p:sp>
      <p:sp>
        <p:nvSpPr>
          <p:cNvPr id="104" name="Shape 104"/>
          <p:cNvSpPr/>
          <p:nvPr/>
        </p:nvSpPr>
        <p:spPr>
          <a:xfrm rot="-5400000">
            <a:off x="1476512" y="476279"/>
            <a:ext cx="857100" cy="762000"/>
          </a:xfrm>
          <a:prstGeom prst="triangle">
            <a:avLst>
              <a:gd name="adj" fmla="val 50000"/>
            </a:avLst>
          </a:prstGeom>
          <a:solidFill>
            <a:srgbClr val="CCCCCC"/>
          </a:solidFill>
          <a:ln>
            <a:noFill/>
          </a:ln>
        </p:spPr>
        <p:txBody>
          <a:bodyPr lIns="91425" tIns="91425" rIns="91425" bIns="91425" anchor="ctr" anchorCtr="0">
            <a:noAutofit/>
          </a:bodyPr>
          <a:lstStyle/>
          <a:p>
            <a:pPr lvl="0">
              <a:spcBef>
                <a:spcPts val="0"/>
              </a:spcBef>
              <a:buNone/>
            </a:pPr>
            <a:endParaRPr/>
          </a:p>
        </p:txBody>
      </p:sp>
      <p:sp>
        <p:nvSpPr>
          <p:cNvPr id="105" name="Shape 105"/>
          <p:cNvSpPr/>
          <p:nvPr/>
        </p:nvSpPr>
        <p:spPr>
          <a:xfrm rot="-5400000" flipH="1">
            <a:off x="714548" y="1761940"/>
            <a:ext cx="857100" cy="762000"/>
          </a:xfrm>
          <a:prstGeom prst="triangle">
            <a:avLst>
              <a:gd name="adj" fmla="val 50000"/>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06" name="Shape 106"/>
          <p:cNvSpPr/>
          <p:nvPr/>
        </p:nvSpPr>
        <p:spPr>
          <a:xfrm rot="5400000">
            <a:off x="-47550" y="904794"/>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07" name="Shape 107"/>
          <p:cNvSpPr/>
          <p:nvPr/>
        </p:nvSpPr>
        <p:spPr>
          <a:xfrm rot="-5400000">
            <a:off x="1476512" y="1333524"/>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08" name="Shape 108"/>
          <p:cNvSpPr/>
          <p:nvPr/>
        </p:nvSpPr>
        <p:spPr>
          <a:xfrm rot="-5400000" flipH="1">
            <a:off x="714548" y="47550"/>
            <a:ext cx="857100" cy="762000"/>
          </a:xfrm>
          <a:prstGeom prst="triangle">
            <a:avLst>
              <a:gd name="adj" fmla="val 50000"/>
            </a:avLst>
          </a:prstGeom>
          <a:solidFill>
            <a:srgbClr val="CCCCCC"/>
          </a:solidFill>
          <a:ln>
            <a:noFill/>
          </a:ln>
        </p:spPr>
        <p:txBody>
          <a:bodyPr lIns="91425" tIns="91425" rIns="91425" bIns="91425" anchor="ctr" anchorCtr="0">
            <a:noAutofit/>
          </a:bodyPr>
          <a:lstStyle/>
          <a:p>
            <a:pPr lvl="0">
              <a:spcBef>
                <a:spcPts val="0"/>
              </a:spcBef>
              <a:buNone/>
            </a:pPr>
            <a:endParaRPr/>
          </a:p>
        </p:txBody>
      </p:sp>
      <p:sp>
        <p:nvSpPr>
          <p:cNvPr id="109" name="Shape 109"/>
          <p:cNvSpPr/>
          <p:nvPr/>
        </p:nvSpPr>
        <p:spPr>
          <a:xfrm rot="-5400000" flipH="1">
            <a:off x="714548" y="904794"/>
            <a:ext cx="857100" cy="762000"/>
          </a:xfrm>
          <a:prstGeom prst="triangle">
            <a:avLst>
              <a:gd name="adj" fmla="val 50000"/>
            </a:avLst>
          </a:prstGeom>
          <a:solidFill>
            <a:srgbClr val="B7B7B7"/>
          </a:solidFill>
          <a:ln>
            <a:noFill/>
          </a:ln>
        </p:spPr>
        <p:txBody>
          <a:bodyPr lIns="91425" tIns="91425" rIns="91425" bIns="91425" anchor="ctr" anchorCtr="0">
            <a:noAutofit/>
          </a:bodyPr>
          <a:lstStyle/>
          <a:p>
            <a:pPr lvl="0">
              <a:spcBef>
                <a:spcPts val="0"/>
              </a:spcBef>
              <a:buNone/>
            </a:pPr>
            <a:endParaRPr/>
          </a:p>
        </p:txBody>
      </p:sp>
      <p:sp>
        <p:nvSpPr>
          <p:cNvPr id="110" name="Shape 110"/>
          <p:cNvSpPr/>
          <p:nvPr/>
        </p:nvSpPr>
        <p:spPr>
          <a:xfrm rot="-5400000">
            <a:off x="166783" y="4548000"/>
            <a:ext cx="428700" cy="762000"/>
          </a:xfrm>
          <a:prstGeom prst="rtTriangle">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11" name="Shape 111"/>
          <p:cNvSpPr/>
          <p:nvPr/>
        </p:nvSpPr>
        <p:spPr>
          <a:xfrm rot="-5400000" flipH="1">
            <a:off x="166706" y="-166445"/>
            <a:ext cx="428700" cy="762000"/>
          </a:xfrm>
          <a:prstGeom prst="rtTriangle">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12" name="Shape 112"/>
          <p:cNvSpPr/>
          <p:nvPr/>
        </p:nvSpPr>
        <p:spPr>
          <a:xfrm rot="-5400000" flipH="1">
            <a:off x="1690635" y="-166445"/>
            <a:ext cx="428700" cy="762000"/>
          </a:xfrm>
          <a:prstGeom prst="rtTriangle">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13" name="Shape 113"/>
          <p:cNvSpPr/>
          <p:nvPr/>
        </p:nvSpPr>
        <p:spPr>
          <a:xfrm rot="5400000" flipH="1">
            <a:off x="714336" y="476279"/>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14" name="Shape 114"/>
          <p:cNvSpPr/>
          <p:nvPr/>
        </p:nvSpPr>
        <p:spPr>
          <a:xfrm rot="5400000" flipH="1">
            <a:off x="714336" y="1333524"/>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15" name="Shape 115"/>
          <p:cNvSpPr/>
          <p:nvPr/>
        </p:nvSpPr>
        <p:spPr>
          <a:xfrm rot="-5400000">
            <a:off x="-47416" y="1333524"/>
            <a:ext cx="857100" cy="762000"/>
          </a:xfrm>
          <a:prstGeom prst="triangle">
            <a:avLst>
              <a:gd name="adj" fmla="val 50000"/>
            </a:avLst>
          </a:prstGeom>
          <a:solidFill>
            <a:srgbClr val="F3F3F3"/>
          </a:solidFill>
          <a:ln>
            <a:noFill/>
          </a:ln>
        </p:spPr>
        <p:txBody>
          <a:bodyPr lIns="91425" tIns="91425" rIns="91425" bIns="91425" anchor="ctr" anchorCtr="0">
            <a:noAutofit/>
          </a:bodyPr>
          <a:lstStyle/>
          <a:p>
            <a:pPr lvl="0">
              <a:spcBef>
                <a:spcPts val="0"/>
              </a:spcBef>
              <a:buNone/>
            </a:pPr>
            <a:endParaRPr/>
          </a:p>
        </p:txBody>
      </p:sp>
      <p:sp>
        <p:nvSpPr>
          <p:cNvPr id="116" name="Shape 116"/>
          <p:cNvSpPr/>
          <p:nvPr/>
        </p:nvSpPr>
        <p:spPr>
          <a:xfrm rot="5400000">
            <a:off x="1476378" y="47550"/>
            <a:ext cx="857100" cy="762000"/>
          </a:xfrm>
          <a:prstGeom prst="triangle">
            <a:avLst>
              <a:gd name="adj" fmla="val 50000"/>
            </a:avLst>
          </a:prstGeom>
          <a:solidFill>
            <a:srgbClr val="F3F3F3"/>
          </a:solidFill>
          <a:ln>
            <a:noFill/>
          </a:ln>
        </p:spPr>
        <p:txBody>
          <a:bodyPr lIns="91425" tIns="91425" rIns="91425" bIns="91425" anchor="ctr" anchorCtr="0">
            <a:noAutofit/>
          </a:bodyPr>
          <a:lstStyle/>
          <a:p>
            <a:pPr lvl="0">
              <a:spcBef>
                <a:spcPts val="0"/>
              </a:spcBef>
              <a:buNone/>
            </a:pPr>
            <a:endParaRPr/>
          </a:p>
        </p:txBody>
      </p:sp>
      <p:sp>
        <p:nvSpPr>
          <p:cNvPr id="117" name="Shape 117"/>
          <p:cNvSpPr/>
          <p:nvPr/>
        </p:nvSpPr>
        <p:spPr>
          <a:xfrm rot="5400000">
            <a:off x="1476378" y="904794"/>
            <a:ext cx="857100" cy="762000"/>
          </a:xfrm>
          <a:prstGeom prst="triangle">
            <a:avLst>
              <a:gd name="adj" fmla="val 50000"/>
            </a:avLst>
          </a:prstGeom>
          <a:solidFill>
            <a:srgbClr val="F3F3F3"/>
          </a:solidFill>
          <a:ln>
            <a:noFill/>
          </a:ln>
        </p:spPr>
        <p:txBody>
          <a:bodyPr lIns="91425" tIns="91425" rIns="91425" bIns="91425" anchor="ctr" anchorCtr="0">
            <a:noAutofit/>
          </a:bodyPr>
          <a:lstStyle/>
          <a:p>
            <a:pPr lvl="0">
              <a:spcBef>
                <a:spcPts val="0"/>
              </a:spcBef>
              <a:buNone/>
            </a:pPr>
            <a:endParaRPr/>
          </a:p>
        </p:txBody>
      </p:sp>
      <p:sp>
        <p:nvSpPr>
          <p:cNvPr id="118" name="Shape 118"/>
          <p:cNvSpPr/>
          <p:nvPr/>
        </p:nvSpPr>
        <p:spPr>
          <a:xfrm rot="5400000" flipH="1">
            <a:off x="928613" y="4548000"/>
            <a:ext cx="428700" cy="762000"/>
          </a:xfrm>
          <a:prstGeom prst="rtTriangle">
            <a:avLst/>
          </a:prstGeom>
          <a:solidFill>
            <a:srgbClr val="F3F3F3"/>
          </a:solidFill>
          <a:ln>
            <a:noFill/>
          </a:ln>
        </p:spPr>
        <p:txBody>
          <a:bodyPr lIns="91425" tIns="91425" rIns="91425" bIns="91425" anchor="ctr" anchorCtr="0">
            <a:noAutofit/>
          </a:bodyPr>
          <a:lstStyle/>
          <a:p>
            <a:pPr lvl="0">
              <a:spcBef>
                <a:spcPts val="0"/>
              </a:spcBef>
              <a:buNone/>
            </a:pPr>
            <a:endParaRPr/>
          </a:p>
        </p:txBody>
      </p:sp>
      <p:sp>
        <p:nvSpPr>
          <p:cNvPr id="119" name="Shape 119"/>
          <p:cNvSpPr/>
          <p:nvPr/>
        </p:nvSpPr>
        <p:spPr>
          <a:xfrm rot="5400000">
            <a:off x="928613" y="-166445"/>
            <a:ext cx="428700" cy="762000"/>
          </a:xfrm>
          <a:prstGeom prst="rtTriangle">
            <a:avLst/>
          </a:prstGeom>
          <a:solidFill>
            <a:srgbClr val="F3F3F3"/>
          </a:solidFill>
          <a:ln>
            <a:noFill/>
          </a:ln>
        </p:spPr>
        <p:txBody>
          <a:bodyPr lIns="91425" tIns="91425" rIns="91425" bIns="91425" anchor="ctr" anchorCtr="0">
            <a:noAutofit/>
          </a:bodyPr>
          <a:lstStyle/>
          <a:p>
            <a:pPr lvl="0">
              <a:spcBef>
                <a:spcPts val="0"/>
              </a:spcBef>
              <a:buNone/>
            </a:pPr>
            <a:endParaRPr/>
          </a:p>
        </p:txBody>
      </p:sp>
      <p:sp>
        <p:nvSpPr>
          <p:cNvPr id="120" name="Shape 120"/>
          <p:cNvSpPr/>
          <p:nvPr/>
        </p:nvSpPr>
        <p:spPr>
          <a:xfrm rot="5400000">
            <a:off x="-47550" y="3476366"/>
            <a:ext cx="857100" cy="762000"/>
          </a:xfrm>
          <a:prstGeom prst="triangle">
            <a:avLst>
              <a:gd name="adj" fmla="val 50000"/>
            </a:avLst>
          </a:prstGeom>
          <a:solidFill>
            <a:srgbClr val="CCCCCC"/>
          </a:solidFill>
          <a:ln>
            <a:noFill/>
          </a:ln>
        </p:spPr>
        <p:txBody>
          <a:bodyPr lIns="91425" tIns="91425" rIns="91425" bIns="91425" anchor="ctr" anchorCtr="0">
            <a:noAutofit/>
          </a:bodyPr>
          <a:lstStyle/>
          <a:p>
            <a:pPr lvl="0">
              <a:spcBef>
                <a:spcPts val="0"/>
              </a:spcBef>
              <a:buNone/>
            </a:pPr>
            <a:endParaRPr/>
          </a:p>
        </p:txBody>
      </p:sp>
      <p:sp>
        <p:nvSpPr>
          <p:cNvPr id="121" name="Shape 121"/>
          <p:cNvSpPr/>
          <p:nvPr/>
        </p:nvSpPr>
        <p:spPr>
          <a:xfrm rot="-5400000">
            <a:off x="-47416" y="2190705"/>
            <a:ext cx="857100" cy="762000"/>
          </a:xfrm>
          <a:prstGeom prst="triangle">
            <a:avLst>
              <a:gd name="adj" fmla="val 50000"/>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22" name="Shape 122"/>
          <p:cNvSpPr/>
          <p:nvPr/>
        </p:nvSpPr>
        <p:spPr>
          <a:xfrm rot="5400000">
            <a:off x="1476378" y="3476366"/>
            <a:ext cx="857100" cy="762000"/>
          </a:xfrm>
          <a:prstGeom prst="triangle">
            <a:avLst>
              <a:gd name="adj" fmla="val 50000"/>
            </a:avLst>
          </a:prstGeom>
          <a:solidFill>
            <a:srgbClr val="CCCCCC"/>
          </a:solidFill>
          <a:ln>
            <a:noFill/>
          </a:ln>
        </p:spPr>
        <p:txBody>
          <a:bodyPr lIns="91425" tIns="91425" rIns="91425" bIns="91425" anchor="ctr" anchorCtr="0">
            <a:noAutofit/>
          </a:bodyPr>
          <a:lstStyle/>
          <a:p>
            <a:pPr lvl="0">
              <a:spcBef>
                <a:spcPts val="0"/>
              </a:spcBef>
              <a:buNone/>
            </a:pPr>
            <a:endParaRPr/>
          </a:p>
        </p:txBody>
      </p:sp>
      <p:sp>
        <p:nvSpPr>
          <p:cNvPr id="123" name="Shape 123"/>
          <p:cNvSpPr/>
          <p:nvPr/>
        </p:nvSpPr>
        <p:spPr>
          <a:xfrm rot="-5400000">
            <a:off x="1476512" y="2190705"/>
            <a:ext cx="857100" cy="762000"/>
          </a:xfrm>
          <a:prstGeom prst="triangle">
            <a:avLst>
              <a:gd name="adj" fmla="val 50000"/>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124" name="Shape 124"/>
          <p:cNvSpPr/>
          <p:nvPr/>
        </p:nvSpPr>
        <p:spPr>
          <a:xfrm rot="-5400000" flipH="1">
            <a:off x="714548" y="3476366"/>
            <a:ext cx="857100" cy="762000"/>
          </a:xfrm>
          <a:prstGeom prst="triangle">
            <a:avLst>
              <a:gd name="adj" fmla="val 50000"/>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25" name="Shape 125"/>
          <p:cNvSpPr/>
          <p:nvPr/>
        </p:nvSpPr>
        <p:spPr>
          <a:xfrm rot="5400000">
            <a:off x="-47550" y="2619220"/>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26" name="Shape 126"/>
          <p:cNvSpPr/>
          <p:nvPr/>
        </p:nvSpPr>
        <p:spPr>
          <a:xfrm rot="-5400000">
            <a:off x="1476512" y="3047950"/>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27" name="Shape 127"/>
          <p:cNvSpPr/>
          <p:nvPr/>
        </p:nvSpPr>
        <p:spPr>
          <a:xfrm rot="-5400000" flipH="1">
            <a:off x="714548" y="2619220"/>
            <a:ext cx="857100" cy="762000"/>
          </a:xfrm>
          <a:prstGeom prst="triangle">
            <a:avLst>
              <a:gd name="adj" fmla="val 50000"/>
            </a:avLst>
          </a:prstGeom>
          <a:solidFill>
            <a:srgbClr val="B7B7B7"/>
          </a:solidFill>
          <a:ln>
            <a:noFill/>
          </a:ln>
        </p:spPr>
        <p:txBody>
          <a:bodyPr lIns="91425" tIns="91425" rIns="91425" bIns="91425" anchor="ctr" anchorCtr="0">
            <a:noAutofit/>
          </a:bodyPr>
          <a:lstStyle/>
          <a:p>
            <a:pPr lvl="0">
              <a:spcBef>
                <a:spcPts val="0"/>
              </a:spcBef>
              <a:buNone/>
            </a:pPr>
            <a:endParaRPr/>
          </a:p>
        </p:txBody>
      </p:sp>
      <p:sp>
        <p:nvSpPr>
          <p:cNvPr id="128" name="Shape 128"/>
          <p:cNvSpPr/>
          <p:nvPr/>
        </p:nvSpPr>
        <p:spPr>
          <a:xfrm rot="5400000" flipH="1">
            <a:off x="714336" y="2190705"/>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29" name="Shape 129"/>
          <p:cNvSpPr/>
          <p:nvPr/>
        </p:nvSpPr>
        <p:spPr>
          <a:xfrm rot="5400000" flipH="1">
            <a:off x="714336" y="3047950"/>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30" name="Shape 130"/>
          <p:cNvSpPr/>
          <p:nvPr/>
        </p:nvSpPr>
        <p:spPr>
          <a:xfrm rot="-5400000">
            <a:off x="-47416" y="3047950"/>
            <a:ext cx="857100" cy="762000"/>
          </a:xfrm>
          <a:prstGeom prst="triangle">
            <a:avLst>
              <a:gd name="adj" fmla="val 50000"/>
            </a:avLst>
          </a:prstGeom>
          <a:solidFill>
            <a:srgbClr val="F3F3F3"/>
          </a:solidFill>
          <a:ln>
            <a:noFill/>
          </a:ln>
        </p:spPr>
        <p:txBody>
          <a:bodyPr lIns="91425" tIns="91425" rIns="91425" bIns="91425" anchor="ctr" anchorCtr="0">
            <a:noAutofit/>
          </a:bodyPr>
          <a:lstStyle/>
          <a:p>
            <a:pPr lvl="0">
              <a:spcBef>
                <a:spcPts val="0"/>
              </a:spcBef>
              <a:buNone/>
            </a:pPr>
            <a:endParaRPr/>
          </a:p>
        </p:txBody>
      </p:sp>
      <p:sp>
        <p:nvSpPr>
          <p:cNvPr id="131" name="Shape 131"/>
          <p:cNvSpPr/>
          <p:nvPr/>
        </p:nvSpPr>
        <p:spPr>
          <a:xfrm rot="5400000">
            <a:off x="1476378" y="2619220"/>
            <a:ext cx="857100" cy="762000"/>
          </a:xfrm>
          <a:prstGeom prst="triangle">
            <a:avLst>
              <a:gd name="adj" fmla="val 50000"/>
            </a:avLst>
          </a:prstGeom>
          <a:solidFill>
            <a:srgbClr val="F3F3F3"/>
          </a:solidFill>
          <a:ln>
            <a:noFill/>
          </a:ln>
        </p:spPr>
        <p:txBody>
          <a:bodyPr lIns="91425" tIns="91425" rIns="91425" bIns="91425" anchor="ctr" anchorCtr="0">
            <a:noAutofit/>
          </a:bodyPr>
          <a:lstStyle/>
          <a:p>
            <a:pPr lvl="0">
              <a:spcBef>
                <a:spcPts val="0"/>
              </a:spcBef>
              <a:buNone/>
            </a:pPr>
            <a:endParaRPr/>
          </a:p>
        </p:txBody>
      </p:sp>
      <p:sp>
        <p:nvSpPr>
          <p:cNvPr id="132" name="Shape 132"/>
          <p:cNvSpPr/>
          <p:nvPr/>
        </p:nvSpPr>
        <p:spPr>
          <a:xfrm rot="-5400000">
            <a:off x="-47416" y="3905326"/>
            <a:ext cx="857100" cy="762000"/>
          </a:xfrm>
          <a:prstGeom prst="triangle">
            <a:avLst>
              <a:gd name="adj" fmla="val 50000"/>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33" name="Shape 133"/>
          <p:cNvSpPr/>
          <p:nvPr/>
        </p:nvSpPr>
        <p:spPr>
          <a:xfrm rot="-5400000">
            <a:off x="1476512" y="3905326"/>
            <a:ext cx="857100" cy="762000"/>
          </a:xfrm>
          <a:prstGeom prst="triangle">
            <a:avLst>
              <a:gd name="adj" fmla="val 50000"/>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134" name="Shape 134"/>
          <p:cNvSpPr/>
          <p:nvPr/>
        </p:nvSpPr>
        <p:spPr>
          <a:xfrm rot="5400000">
            <a:off x="-47550" y="4333841"/>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35" name="Shape 135"/>
          <p:cNvSpPr/>
          <p:nvPr/>
        </p:nvSpPr>
        <p:spPr>
          <a:xfrm rot="-5400000" flipH="1">
            <a:off x="714548" y="4333841"/>
            <a:ext cx="857100" cy="762000"/>
          </a:xfrm>
          <a:prstGeom prst="triangle">
            <a:avLst>
              <a:gd name="adj" fmla="val 50000"/>
            </a:avLst>
          </a:prstGeom>
          <a:solidFill>
            <a:srgbClr val="B7B7B7"/>
          </a:solidFill>
          <a:ln>
            <a:noFill/>
          </a:ln>
        </p:spPr>
        <p:txBody>
          <a:bodyPr lIns="91425" tIns="91425" rIns="91425" bIns="91425" anchor="ctr" anchorCtr="0">
            <a:noAutofit/>
          </a:bodyPr>
          <a:lstStyle/>
          <a:p>
            <a:pPr lvl="0">
              <a:spcBef>
                <a:spcPts val="0"/>
              </a:spcBef>
              <a:buNone/>
            </a:pPr>
            <a:endParaRPr/>
          </a:p>
        </p:txBody>
      </p:sp>
      <p:sp>
        <p:nvSpPr>
          <p:cNvPr id="136" name="Shape 136"/>
          <p:cNvSpPr/>
          <p:nvPr/>
        </p:nvSpPr>
        <p:spPr>
          <a:xfrm rot="5400000" flipH="1">
            <a:off x="714336" y="3905326"/>
            <a:ext cx="857100" cy="762000"/>
          </a:xfrm>
          <a:prstGeom prst="triangle">
            <a:avLst>
              <a:gd name="adj" fmla="val 50000"/>
            </a:avLst>
          </a:prstGeom>
          <a:solidFill>
            <a:srgbClr val="D9D9D9"/>
          </a:solidFill>
          <a:ln>
            <a:noFill/>
          </a:ln>
        </p:spPr>
        <p:txBody>
          <a:bodyPr lIns="91425" tIns="91425" rIns="91425" bIns="91425" anchor="ctr" anchorCtr="0">
            <a:noAutofit/>
          </a:bodyPr>
          <a:lstStyle/>
          <a:p>
            <a:pPr lvl="0">
              <a:spcBef>
                <a:spcPts val="0"/>
              </a:spcBef>
              <a:buNone/>
            </a:pPr>
            <a:endParaRPr/>
          </a:p>
        </p:txBody>
      </p:sp>
      <p:sp>
        <p:nvSpPr>
          <p:cNvPr id="137" name="Shape 137"/>
          <p:cNvSpPr/>
          <p:nvPr/>
        </p:nvSpPr>
        <p:spPr>
          <a:xfrm rot="5400000">
            <a:off x="1476415" y="4333549"/>
            <a:ext cx="857100" cy="762000"/>
          </a:xfrm>
          <a:prstGeom prst="triangle">
            <a:avLst>
              <a:gd name="adj" fmla="val 50000"/>
            </a:avLst>
          </a:prstGeom>
          <a:solidFill>
            <a:srgbClr val="F3F3F3"/>
          </a:solidFill>
          <a:ln>
            <a:noFill/>
          </a:ln>
        </p:spPr>
        <p:txBody>
          <a:bodyPr lIns="91425" tIns="91425" rIns="91425" bIns="91425" anchor="ctr" anchorCtr="0">
            <a:noAutofit/>
          </a:bodyPr>
          <a:lstStyle/>
          <a:p>
            <a:pPr lvl="0">
              <a:spcBef>
                <a:spcPts val="0"/>
              </a:spcBef>
              <a:buNone/>
            </a:pPr>
            <a:endParaRPr/>
          </a:p>
        </p:txBody>
      </p:sp>
      <p:sp>
        <p:nvSpPr>
          <p:cNvPr id="138" name="Shape 138"/>
          <p:cNvSpPr txBox="1">
            <a:spLocks noGrp="1"/>
          </p:cNvSpPr>
          <p:nvPr>
            <p:ph type="title"/>
          </p:nvPr>
        </p:nvSpPr>
        <p:spPr>
          <a:xfrm>
            <a:off x="2894475" y="450971"/>
            <a:ext cx="5740800" cy="1442699"/>
          </a:xfrm>
          <a:prstGeom prst="rect">
            <a:avLst/>
          </a:prstGeom>
          <a:noFill/>
        </p:spPr>
        <p:txBody>
          <a:bodyPr lIns="91425" tIns="91425" rIns="91425" bIns="91425" anchor="b" anchorCtr="0"/>
          <a:lstStyle>
            <a:lvl1pPr lvl="0" algn="l" rtl="0">
              <a:lnSpc>
                <a:spcPct val="100000"/>
              </a:lnSpc>
              <a:spcBef>
                <a:spcPts val="0"/>
              </a:spcBef>
              <a:spcAft>
                <a:spcPts val="0"/>
              </a:spcAft>
              <a:buNone/>
              <a:defRPr sz="3600" b="1">
                <a:solidFill>
                  <a:srgbClr val="212121"/>
                </a:solidFill>
              </a:defRPr>
            </a:lvl1pPr>
            <a:lvl2pPr lvl="1" algn="l" rtl="0">
              <a:lnSpc>
                <a:spcPct val="100000"/>
              </a:lnSpc>
              <a:spcBef>
                <a:spcPts val="0"/>
              </a:spcBef>
              <a:spcAft>
                <a:spcPts val="0"/>
              </a:spcAft>
              <a:buNone/>
              <a:defRPr sz="3600" b="1">
                <a:solidFill>
                  <a:srgbClr val="212121"/>
                </a:solidFill>
              </a:defRPr>
            </a:lvl2pPr>
            <a:lvl3pPr lvl="2" algn="l" rtl="0">
              <a:lnSpc>
                <a:spcPct val="100000"/>
              </a:lnSpc>
              <a:spcBef>
                <a:spcPts val="0"/>
              </a:spcBef>
              <a:spcAft>
                <a:spcPts val="0"/>
              </a:spcAft>
              <a:buNone/>
              <a:defRPr sz="3600" b="1">
                <a:solidFill>
                  <a:srgbClr val="212121"/>
                </a:solidFill>
              </a:defRPr>
            </a:lvl3pPr>
            <a:lvl4pPr lvl="3" algn="l" rtl="0">
              <a:lnSpc>
                <a:spcPct val="100000"/>
              </a:lnSpc>
              <a:spcBef>
                <a:spcPts val="0"/>
              </a:spcBef>
              <a:spcAft>
                <a:spcPts val="0"/>
              </a:spcAft>
              <a:buNone/>
              <a:defRPr sz="3600" b="1">
                <a:solidFill>
                  <a:srgbClr val="212121"/>
                </a:solidFill>
              </a:defRPr>
            </a:lvl4pPr>
            <a:lvl5pPr lvl="4" algn="l" rtl="0">
              <a:lnSpc>
                <a:spcPct val="100000"/>
              </a:lnSpc>
              <a:spcBef>
                <a:spcPts val="0"/>
              </a:spcBef>
              <a:spcAft>
                <a:spcPts val="0"/>
              </a:spcAft>
              <a:buNone/>
              <a:defRPr sz="3600" b="1">
                <a:solidFill>
                  <a:srgbClr val="212121"/>
                </a:solidFill>
              </a:defRPr>
            </a:lvl5pPr>
            <a:lvl6pPr lvl="5" algn="l" rtl="0">
              <a:lnSpc>
                <a:spcPct val="100000"/>
              </a:lnSpc>
              <a:spcBef>
                <a:spcPts val="0"/>
              </a:spcBef>
              <a:spcAft>
                <a:spcPts val="0"/>
              </a:spcAft>
              <a:buNone/>
              <a:defRPr sz="3600" b="1">
                <a:solidFill>
                  <a:srgbClr val="212121"/>
                </a:solidFill>
              </a:defRPr>
            </a:lvl6pPr>
            <a:lvl7pPr lvl="6" algn="l" rtl="0">
              <a:lnSpc>
                <a:spcPct val="100000"/>
              </a:lnSpc>
              <a:spcBef>
                <a:spcPts val="0"/>
              </a:spcBef>
              <a:spcAft>
                <a:spcPts val="0"/>
              </a:spcAft>
              <a:buNone/>
              <a:defRPr sz="3600" b="1">
                <a:solidFill>
                  <a:srgbClr val="212121"/>
                </a:solidFill>
              </a:defRPr>
            </a:lvl7pPr>
            <a:lvl8pPr lvl="7" algn="l" rtl="0">
              <a:lnSpc>
                <a:spcPct val="100000"/>
              </a:lnSpc>
              <a:spcBef>
                <a:spcPts val="0"/>
              </a:spcBef>
              <a:spcAft>
                <a:spcPts val="0"/>
              </a:spcAft>
              <a:buNone/>
              <a:defRPr sz="3600" b="1">
                <a:solidFill>
                  <a:srgbClr val="212121"/>
                </a:solidFill>
              </a:defRPr>
            </a:lvl8pPr>
            <a:lvl9pPr lvl="8" algn="l" rtl="0">
              <a:lnSpc>
                <a:spcPct val="100000"/>
              </a:lnSpc>
              <a:spcBef>
                <a:spcPts val="0"/>
              </a:spcBef>
              <a:spcAft>
                <a:spcPts val="0"/>
              </a:spcAft>
              <a:buNone/>
              <a:defRPr sz="3600" b="1">
                <a:solidFill>
                  <a:srgbClr val="212121"/>
                </a:solidFill>
              </a:defRPr>
            </a:lvl9pPr>
          </a:lstStyle>
          <a:p>
            <a:endParaRPr/>
          </a:p>
        </p:txBody>
      </p:sp>
      <p:sp>
        <p:nvSpPr>
          <p:cNvPr id="139" name="Shape 139"/>
          <p:cNvSpPr txBox="1">
            <a:spLocks noGrp="1"/>
          </p:cNvSpPr>
          <p:nvPr>
            <p:ph type="body" idx="1"/>
          </p:nvPr>
        </p:nvSpPr>
        <p:spPr>
          <a:xfrm>
            <a:off x="2894475" y="1938950"/>
            <a:ext cx="5740800" cy="2649000"/>
          </a:xfrm>
          <a:prstGeom prst="rect">
            <a:avLst/>
          </a:prstGeom>
          <a:noFill/>
        </p:spPr>
        <p:txBody>
          <a:bodyPr lIns="91425" tIns="91425" rIns="91425" bIns="91425" anchor="t" anchorCtr="0"/>
          <a:lstStyle>
            <a:lvl1pPr lvl="0" algn="l" rtl="0">
              <a:lnSpc>
                <a:spcPct val="115000"/>
              </a:lnSpc>
              <a:spcBef>
                <a:spcPts val="0"/>
              </a:spcBef>
              <a:spcAft>
                <a:spcPts val="1600"/>
              </a:spcAft>
              <a:buClr>
                <a:srgbClr val="616161"/>
              </a:buClr>
              <a:buSzPct val="100000"/>
              <a:defRPr sz="2000">
                <a:solidFill>
                  <a:srgbClr val="616161"/>
                </a:solidFill>
              </a:defRPr>
            </a:lvl1pPr>
            <a:lvl2pPr lvl="1" algn="l" rtl="0">
              <a:lnSpc>
                <a:spcPct val="115000"/>
              </a:lnSpc>
              <a:spcBef>
                <a:spcPts val="0"/>
              </a:spcBef>
              <a:spcAft>
                <a:spcPts val="1600"/>
              </a:spcAft>
              <a:buClr>
                <a:srgbClr val="616161"/>
              </a:buClr>
              <a:buSzPct val="100000"/>
              <a:defRPr sz="1600">
                <a:solidFill>
                  <a:srgbClr val="616161"/>
                </a:solidFill>
              </a:defRPr>
            </a:lvl2pPr>
            <a:lvl3pPr lvl="2" algn="l" rtl="0">
              <a:lnSpc>
                <a:spcPct val="115000"/>
              </a:lnSpc>
              <a:spcBef>
                <a:spcPts val="0"/>
              </a:spcBef>
              <a:spcAft>
                <a:spcPts val="1600"/>
              </a:spcAft>
              <a:buClr>
                <a:srgbClr val="616161"/>
              </a:buClr>
              <a:buSzPct val="100000"/>
              <a:defRPr sz="1600">
                <a:solidFill>
                  <a:srgbClr val="616161"/>
                </a:solidFill>
              </a:defRPr>
            </a:lvl3pPr>
            <a:lvl4pPr lvl="3" algn="l" rtl="0">
              <a:lnSpc>
                <a:spcPct val="115000"/>
              </a:lnSpc>
              <a:spcBef>
                <a:spcPts val="0"/>
              </a:spcBef>
              <a:spcAft>
                <a:spcPts val="1600"/>
              </a:spcAft>
              <a:buClr>
                <a:srgbClr val="616161"/>
              </a:buClr>
              <a:buSzPct val="100000"/>
              <a:defRPr sz="1600">
                <a:solidFill>
                  <a:srgbClr val="616161"/>
                </a:solidFill>
              </a:defRPr>
            </a:lvl4pPr>
            <a:lvl5pPr lvl="4" algn="l" rtl="0">
              <a:lnSpc>
                <a:spcPct val="115000"/>
              </a:lnSpc>
              <a:spcBef>
                <a:spcPts val="0"/>
              </a:spcBef>
              <a:spcAft>
                <a:spcPts val="1600"/>
              </a:spcAft>
              <a:buClr>
                <a:srgbClr val="616161"/>
              </a:buClr>
              <a:buSzPct val="100000"/>
              <a:defRPr sz="1600">
                <a:solidFill>
                  <a:srgbClr val="616161"/>
                </a:solidFill>
              </a:defRPr>
            </a:lvl5pPr>
            <a:lvl6pPr lvl="5" algn="l" rtl="0">
              <a:lnSpc>
                <a:spcPct val="115000"/>
              </a:lnSpc>
              <a:spcBef>
                <a:spcPts val="0"/>
              </a:spcBef>
              <a:spcAft>
                <a:spcPts val="1600"/>
              </a:spcAft>
              <a:buClr>
                <a:srgbClr val="616161"/>
              </a:buClr>
              <a:buSzPct val="100000"/>
              <a:defRPr sz="1600">
                <a:solidFill>
                  <a:srgbClr val="616161"/>
                </a:solidFill>
              </a:defRPr>
            </a:lvl6pPr>
            <a:lvl7pPr lvl="6" algn="l" rtl="0">
              <a:lnSpc>
                <a:spcPct val="115000"/>
              </a:lnSpc>
              <a:spcBef>
                <a:spcPts val="0"/>
              </a:spcBef>
              <a:spcAft>
                <a:spcPts val="1600"/>
              </a:spcAft>
              <a:buClr>
                <a:srgbClr val="616161"/>
              </a:buClr>
              <a:buSzPct val="100000"/>
              <a:defRPr sz="1600">
                <a:solidFill>
                  <a:srgbClr val="616161"/>
                </a:solidFill>
              </a:defRPr>
            </a:lvl7pPr>
            <a:lvl8pPr lvl="7" algn="l" rtl="0">
              <a:lnSpc>
                <a:spcPct val="115000"/>
              </a:lnSpc>
              <a:spcBef>
                <a:spcPts val="0"/>
              </a:spcBef>
              <a:spcAft>
                <a:spcPts val="1600"/>
              </a:spcAft>
              <a:buClr>
                <a:srgbClr val="616161"/>
              </a:buClr>
              <a:buSzPct val="100000"/>
              <a:defRPr sz="1600">
                <a:solidFill>
                  <a:srgbClr val="616161"/>
                </a:solidFill>
              </a:defRPr>
            </a:lvl8pPr>
            <a:lvl9pPr lvl="8" algn="l" rtl="0">
              <a:lnSpc>
                <a:spcPct val="115000"/>
              </a:lnSpc>
              <a:spcBef>
                <a:spcPts val="0"/>
              </a:spcBef>
              <a:spcAft>
                <a:spcPts val="1600"/>
              </a:spcAft>
              <a:buClr>
                <a:srgbClr val="616161"/>
              </a:buClr>
              <a:buSzPct val="100000"/>
              <a:defRPr sz="1600">
                <a:solidFill>
                  <a:srgbClr val="616161"/>
                </a:solidFill>
              </a:defRPr>
            </a:lvl9pPr>
          </a:lstStyle>
          <a:p>
            <a:endParaRPr/>
          </a:p>
        </p:txBody>
      </p:sp>
      <p:sp>
        <p:nvSpPr>
          <p:cNvPr id="140" name="Shape 140"/>
          <p:cNvSpPr txBox="1">
            <a:spLocks noGrp="1"/>
          </p:cNvSpPr>
          <p:nvPr>
            <p:ph type="sldNum" idx="12"/>
          </p:nvPr>
        </p:nvSpPr>
        <p:spPr>
          <a:xfrm>
            <a:off x="8472457" y="4663216"/>
            <a:ext cx="548700" cy="393600"/>
          </a:xfrm>
          <a:prstGeom prst="rect">
            <a:avLst/>
          </a:prstGeom>
          <a:noFill/>
        </p:spPr>
        <p:txBody>
          <a:bodyPr lIns="91425" tIns="91425" rIns="91425" bIns="91425" anchor="ctr" anchorCtr="0">
            <a:noAutofit/>
          </a:bodyPr>
          <a:lstStyle/>
          <a:p>
            <a:pPr lvl="0" algn="r" rtl="0">
              <a:lnSpc>
                <a:spcPct val="100000"/>
              </a:lnSpc>
              <a:spcBef>
                <a:spcPts val="0"/>
              </a:spcBef>
              <a:spcAft>
                <a:spcPts val="0"/>
              </a:spcAft>
              <a:buNone/>
            </a:pPr>
            <a:fld id="{00000000-1234-1234-1234-123412341234}" type="slidenum">
              <a:rPr lang="ar" sz="1000">
                <a:solidFill>
                  <a:srgbClr val="616161"/>
                </a:solidFill>
              </a:rPr>
              <a:t>‹#›</a:t>
            </a:fld>
            <a:endParaRPr lang="ar" sz="1000">
              <a:solidFill>
                <a:srgbClr val="616161"/>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تنسيق مخصص 5">
    <p:bg>
      <p:bgPr>
        <a:solidFill>
          <a:srgbClr val="FFFFFF"/>
        </a:solidFill>
        <a:effectLst/>
      </p:bgPr>
    </p:bg>
    <p:spTree>
      <p:nvGrpSpPr>
        <p:cNvPr id="1" name="Shape 141"/>
        <p:cNvGrpSpPr/>
        <p:nvPr/>
      </p:nvGrpSpPr>
      <p:grpSpPr>
        <a:xfrm>
          <a:off x="0" y="0"/>
          <a:ext cx="0" cy="0"/>
          <a:chOff x="0" y="0"/>
          <a:chExt cx="0" cy="0"/>
        </a:xfrm>
      </p:grpSpPr>
      <p:sp>
        <p:nvSpPr>
          <p:cNvPr id="142" name="Shape 142"/>
          <p:cNvSpPr/>
          <p:nvPr/>
        </p:nvSpPr>
        <p:spPr>
          <a:xfrm>
            <a:off x="0" y="0"/>
            <a:ext cx="9144000" cy="5143500"/>
          </a:xfrm>
          <a:prstGeom prst="rect">
            <a:avLst/>
          </a:prstGeom>
          <a:solidFill>
            <a:schemeClr val="lt1"/>
          </a:solidFill>
          <a:ln>
            <a:noFill/>
          </a:ln>
        </p:spPr>
        <p:txBody>
          <a:bodyPr lIns="91425" tIns="91425" rIns="91425" bIns="91425" anchor="ctr" anchorCtr="0">
            <a:noAutofit/>
          </a:bodyPr>
          <a:lstStyle/>
          <a:p>
            <a:pPr lvl="0">
              <a:spcBef>
                <a:spcPts val="0"/>
              </a:spcBef>
              <a:buNone/>
            </a:pPr>
            <a:endParaRPr/>
          </a:p>
        </p:txBody>
      </p:sp>
      <p:sp>
        <p:nvSpPr>
          <p:cNvPr id="143" name="Shape 143"/>
          <p:cNvSpPr/>
          <p:nvPr/>
        </p:nvSpPr>
        <p:spPr>
          <a:xfrm rot="10800000" flipH="1">
            <a:off x="822625" y="659700"/>
            <a:ext cx="1063500" cy="685500"/>
          </a:xfrm>
          <a:prstGeom prst="rtTriangl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44" name="Shape 144"/>
          <p:cNvSpPr/>
          <p:nvPr/>
        </p:nvSpPr>
        <p:spPr>
          <a:xfrm rot="10800000">
            <a:off x="896725" y="659700"/>
            <a:ext cx="989400" cy="685500"/>
          </a:xfrm>
          <a:prstGeom prst="rtTriangl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45" name="Shape 145"/>
          <p:cNvSpPr/>
          <p:nvPr/>
        </p:nvSpPr>
        <p:spPr>
          <a:xfrm>
            <a:off x="822625" y="0"/>
            <a:ext cx="1063500" cy="816000"/>
          </a:xfrm>
          <a:prstGeom prst="rect">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146" name="Shape 146"/>
          <p:cNvSpPr txBox="1">
            <a:spLocks noGrp="1"/>
          </p:cNvSpPr>
          <p:nvPr>
            <p:ph type="title"/>
          </p:nvPr>
        </p:nvSpPr>
        <p:spPr>
          <a:xfrm>
            <a:off x="2490825" y="816000"/>
            <a:ext cx="5856000" cy="1522500"/>
          </a:xfrm>
          <a:prstGeom prst="rect">
            <a:avLst/>
          </a:prstGeom>
          <a:noFill/>
        </p:spPr>
        <p:txBody>
          <a:bodyPr lIns="91425" tIns="91425" rIns="91425" bIns="91425" anchor="b" anchorCtr="0"/>
          <a:lstStyle>
            <a:lvl1pPr lvl="0" algn="l" rtl="0">
              <a:lnSpc>
                <a:spcPct val="100000"/>
              </a:lnSpc>
              <a:spcBef>
                <a:spcPts val="0"/>
              </a:spcBef>
              <a:spcAft>
                <a:spcPts val="0"/>
              </a:spcAft>
              <a:buClr>
                <a:schemeClr val="dk1"/>
              </a:buClr>
              <a:buSzPct val="100000"/>
              <a:buNone/>
              <a:defRPr sz="3600" b="1">
                <a:solidFill>
                  <a:schemeClr val="dk1"/>
                </a:solidFill>
              </a:defRPr>
            </a:lvl1pPr>
            <a:lvl2pPr lvl="1" algn="l" rtl="0">
              <a:lnSpc>
                <a:spcPct val="100000"/>
              </a:lnSpc>
              <a:spcBef>
                <a:spcPts val="0"/>
              </a:spcBef>
              <a:spcAft>
                <a:spcPts val="0"/>
              </a:spcAft>
              <a:buClr>
                <a:schemeClr val="dk1"/>
              </a:buClr>
              <a:buSzPct val="100000"/>
              <a:buNone/>
              <a:defRPr sz="3600" b="1">
                <a:solidFill>
                  <a:schemeClr val="dk1"/>
                </a:solidFill>
              </a:defRPr>
            </a:lvl2pPr>
            <a:lvl3pPr lvl="2" algn="l" rtl="0">
              <a:lnSpc>
                <a:spcPct val="100000"/>
              </a:lnSpc>
              <a:spcBef>
                <a:spcPts val="0"/>
              </a:spcBef>
              <a:spcAft>
                <a:spcPts val="0"/>
              </a:spcAft>
              <a:buClr>
                <a:schemeClr val="dk1"/>
              </a:buClr>
              <a:buSzPct val="100000"/>
              <a:buNone/>
              <a:defRPr sz="3600" b="1">
                <a:solidFill>
                  <a:schemeClr val="dk1"/>
                </a:solidFill>
              </a:defRPr>
            </a:lvl3pPr>
            <a:lvl4pPr lvl="3" algn="l" rtl="0">
              <a:lnSpc>
                <a:spcPct val="100000"/>
              </a:lnSpc>
              <a:spcBef>
                <a:spcPts val="0"/>
              </a:spcBef>
              <a:spcAft>
                <a:spcPts val="0"/>
              </a:spcAft>
              <a:buClr>
                <a:schemeClr val="dk1"/>
              </a:buClr>
              <a:buSzPct val="100000"/>
              <a:buNone/>
              <a:defRPr sz="3600" b="1">
                <a:solidFill>
                  <a:schemeClr val="dk1"/>
                </a:solidFill>
              </a:defRPr>
            </a:lvl4pPr>
            <a:lvl5pPr lvl="4" algn="l" rtl="0">
              <a:lnSpc>
                <a:spcPct val="100000"/>
              </a:lnSpc>
              <a:spcBef>
                <a:spcPts val="0"/>
              </a:spcBef>
              <a:spcAft>
                <a:spcPts val="0"/>
              </a:spcAft>
              <a:buClr>
                <a:schemeClr val="dk1"/>
              </a:buClr>
              <a:buSzPct val="100000"/>
              <a:buNone/>
              <a:defRPr sz="3600" b="1">
                <a:solidFill>
                  <a:schemeClr val="dk1"/>
                </a:solidFill>
              </a:defRPr>
            </a:lvl5pPr>
            <a:lvl6pPr lvl="5" algn="l" rtl="0">
              <a:lnSpc>
                <a:spcPct val="100000"/>
              </a:lnSpc>
              <a:spcBef>
                <a:spcPts val="0"/>
              </a:spcBef>
              <a:spcAft>
                <a:spcPts val="0"/>
              </a:spcAft>
              <a:buClr>
                <a:schemeClr val="dk1"/>
              </a:buClr>
              <a:buSzPct val="100000"/>
              <a:buNone/>
              <a:defRPr sz="3600" b="1">
                <a:solidFill>
                  <a:schemeClr val="dk1"/>
                </a:solidFill>
              </a:defRPr>
            </a:lvl6pPr>
            <a:lvl7pPr lvl="6" algn="l" rtl="0">
              <a:lnSpc>
                <a:spcPct val="100000"/>
              </a:lnSpc>
              <a:spcBef>
                <a:spcPts val="0"/>
              </a:spcBef>
              <a:spcAft>
                <a:spcPts val="0"/>
              </a:spcAft>
              <a:buClr>
                <a:schemeClr val="dk1"/>
              </a:buClr>
              <a:buSzPct val="100000"/>
              <a:buNone/>
              <a:defRPr sz="3600" b="1">
                <a:solidFill>
                  <a:schemeClr val="dk1"/>
                </a:solidFill>
              </a:defRPr>
            </a:lvl7pPr>
            <a:lvl8pPr lvl="7" algn="l" rtl="0">
              <a:lnSpc>
                <a:spcPct val="100000"/>
              </a:lnSpc>
              <a:spcBef>
                <a:spcPts val="0"/>
              </a:spcBef>
              <a:spcAft>
                <a:spcPts val="0"/>
              </a:spcAft>
              <a:buClr>
                <a:schemeClr val="dk1"/>
              </a:buClr>
              <a:buSzPct val="100000"/>
              <a:buNone/>
              <a:defRPr sz="3600" b="1">
                <a:solidFill>
                  <a:schemeClr val="dk1"/>
                </a:solidFill>
              </a:defRPr>
            </a:lvl8pPr>
            <a:lvl9pPr lvl="8" algn="l" rtl="0">
              <a:lnSpc>
                <a:spcPct val="100000"/>
              </a:lnSpc>
              <a:spcBef>
                <a:spcPts val="0"/>
              </a:spcBef>
              <a:spcAft>
                <a:spcPts val="0"/>
              </a:spcAft>
              <a:buClr>
                <a:schemeClr val="dk1"/>
              </a:buClr>
              <a:buSzPct val="100000"/>
              <a:buNone/>
              <a:defRPr sz="3600" b="1">
                <a:solidFill>
                  <a:schemeClr val="dk1"/>
                </a:solidFill>
              </a:defRPr>
            </a:lvl9pPr>
          </a:lstStyle>
          <a:p>
            <a:endParaRPr/>
          </a:p>
        </p:txBody>
      </p:sp>
      <p:sp>
        <p:nvSpPr>
          <p:cNvPr id="147" name="Shape 147"/>
          <p:cNvSpPr txBox="1">
            <a:spLocks noGrp="1"/>
          </p:cNvSpPr>
          <p:nvPr>
            <p:ph type="body" idx="1"/>
          </p:nvPr>
        </p:nvSpPr>
        <p:spPr>
          <a:xfrm>
            <a:off x="2490825" y="2477400"/>
            <a:ext cx="5856000" cy="1907400"/>
          </a:xfrm>
          <a:prstGeom prst="rect">
            <a:avLst/>
          </a:prstGeom>
          <a:noFill/>
        </p:spPr>
        <p:txBody>
          <a:bodyPr lIns="91425" tIns="91425" rIns="91425" bIns="91425" anchor="t" anchorCtr="0"/>
          <a:lstStyle>
            <a:lvl1pPr lvl="0" algn="l" rtl="0">
              <a:lnSpc>
                <a:spcPct val="115000"/>
              </a:lnSpc>
              <a:spcBef>
                <a:spcPts val="0"/>
              </a:spcBef>
              <a:spcAft>
                <a:spcPts val="1600"/>
              </a:spcAft>
              <a:buClr>
                <a:schemeClr val="dk2"/>
              </a:buClr>
              <a:buSzPct val="100000"/>
              <a:defRPr sz="1600">
                <a:solidFill>
                  <a:schemeClr val="dk2"/>
                </a:solidFill>
              </a:defRPr>
            </a:lvl1pPr>
            <a:lvl2pPr lvl="1" algn="l" rtl="0">
              <a:lnSpc>
                <a:spcPct val="115000"/>
              </a:lnSpc>
              <a:spcBef>
                <a:spcPts val="0"/>
              </a:spcBef>
              <a:spcAft>
                <a:spcPts val="1600"/>
              </a:spcAft>
              <a:buClr>
                <a:schemeClr val="dk2"/>
              </a:buClr>
              <a:defRPr sz="1400">
                <a:solidFill>
                  <a:schemeClr val="dk2"/>
                </a:solidFill>
              </a:defRPr>
            </a:lvl2pPr>
            <a:lvl3pPr lvl="2" algn="l" rtl="0">
              <a:lnSpc>
                <a:spcPct val="115000"/>
              </a:lnSpc>
              <a:spcBef>
                <a:spcPts val="0"/>
              </a:spcBef>
              <a:spcAft>
                <a:spcPts val="1600"/>
              </a:spcAft>
              <a:buClr>
                <a:schemeClr val="dk2"/>
              </a:buClr>
              <a:defRPr sz="1400">
                <a:solidFill>
                  <a:schemeClr val="dk2"/>
                </a:solidFill>
              </a:defRPr>
            </a:lvl3pPr>
            <a:lvl4pPr lvl="3" algn="l" rtl="0">
              <a:lnSpc>
                <a:spcPct val="115000"/>
              </a:lnSpc>
              <a:spcBef>
                <a:spcPts val="0"/>
              </a:spcBef>
              <a:spcAft>
                <a:spcPts val="1600"/>
              </a:spcAft>
              <a:buClr>
                <a:schemeClr val="dk2"/>
              </a:buClr>
              <a:defRPr sz="1400">
                <a:solidFill>
                  <a:schemeClr val="dk2"/>
                </a:solidFill>
              </a:defRPr>
            </a:lvl4pPr>
            <a:lvl5pPr lvl="4" algn="l" rtl="0">
              <a:lnSpc>
                <a:spcPct val="115000"/>
              </a:lnSpc>
              <a:spcBef>
                <a:spcPts val="0"/>
              </a:spcBef>
              <a:spcAft>
                <a:spcPts val="1600"/>
              </a:spcAft>
              <a:buClr>
                <a:schemeClr val="dk2"/>
              </a:buClr>
              <a:defRPr sz="1400">
                <a:solidFill>
                  <a:schemeClr val="dk2"/>
                </a:solidFill>
              </a:defRPr>
            </a:lvl5pPr>
            <a:lvl6pPr lvl="5" algn="l" rtl="0">
              <a:lnSpc>
                <a:spcPct val="115000"/>
              </a:lnSpc>
              <a:spcBef>
                <a:spcPts val="0"/>
              </a:spcBef>
              <a:spcAft>
                <a:spcPts val="1600"/>
              </a:spcAft>
              <a:buClr>
                <a:schemeClr val="dk2"/>
              </a:buClr>
              <a:defRPr sz="1400">
                <a:solidFill>
                  <a:schemeClr val="dk2"/>
                </a:solidFill>
              </a:defRPr>
            </a:lvl6pPr>
            <a:lvl7pPr lvl="6" algn="l" rtl="0">
              <a:lnSpc>
                <a:spcPct val="115000"/>
              </a:lnSpc>
              <a:spcBef>
                <a:spcPts val="0"/>
              </a:spcBef>
              <a:spcAft>
                <a:spcPts val="1600"/>
              </a:spcAft>
              <a:buClr>
                <a:schemeClr val="dk2"/>
              </a:buClr>
              <a:defRPr sz="1400">
                <a:solidFill>
                  <a:schemeClr val="dk2"/>
                </a:solidFill>
              </a:defRPr>
            </a:lvl7pPr>
            <a:lvl8pPr lvl="7" algn="l" rtl="0">
              <a:lnSpc>
                <a:spcPct val="115000"/>
              </a:lnSpc>
              <a:spcBef>
                <a:spcPts val="0"/>
              </a:spcBef>
              <a:spcAft>
                <a:spcPts val="1600"/>
              </a:spcAft>
              <a:buClr>
                <a:schemeClr val="dk2"/>
              </a:buClr>
              <a:defRPr sz="1400">
                <a:solidFill>
                  <a:schemeClr val="dk2"/>
                </a:solidFill>
              </a:defRPr>
            </a:lvl8pPr>
            <a:lvl9pPr lvl="8" algn="l" rtl="0">
              <a:lnSpc>
                <a:spcPct val="115000"/>
              </a:lnSpc>
              <a:spcBef>
                <a:spcPts val="0"/>
              </a:spcBef>
              <a:spcAft>
                <a:spcPts val="1600"/>
              </a:spcAft>
              <a:buClr>
                <a:schemeClr val="dk2"/>
              </a:buClr>
              <a:defRPr sz="1400">
                <a:solidFill>
                  <a:schemeClr val="dk2"/>
                </a:solidFill>
              </a:defRPr>
            </a:lvl9pPr>
          </a:lstStyle>
          <a:p>
            <a:endParaRPr/>
          </a:p>
        </p:txBody>
      </p:sp>
      <p:sp>
        <p:nvSpPr>
          <p:cNvPr id="148" name="Shape 148"/>
          <p:cNvSpPr txBox="1">
            <a:spLocks noGrp="1"/>
          </p:cNvSpPr>
          <p:nvPr>
            <p:ph type="sldNum" idx="12"/>
          </p:nvPr>
        </p:nvSpPr>
        <p:spPr>
          <a:xfrm>
            <a:off x="8472457" y="4663216"/>
            <a:ext cx="548700" cy="393600"/>
          </a:xfrm>
          <a:prstGeom prst="rect">
            <a:avLst/>
          </a:prstGeom>
          <a:noFill/>
        </p:spPr>
        <p:txBody>
          <a:bodyPr lIns="91425" tIns="91425" rIns="91425" bIns="91425" anchor="ctr" anchorCtr="0">
            <a:noAutofit/>
          </a:bodyPr>
          <a:lstStyle/>
          <a:p>
            <a:pPr lvl="0" algn="r" rtl="0">
              <a:lnSpc>
                <a:spcPct val="100000"/>
              </a:lnSpc>
              <a:spcBef>
                <a:spcPts val="0"/>
              </a:spcBef>
              <a:spcAft>
                <a:spcPts val="0"/>
              </a:spcAft>
              <a:buNone/>
            </a:pPr>
            <a:fld id="{00000000-1234-1234-1234-123412341234}" type="slidenum">
              <a:rPr lang="ar" sz="1000">
                <a:solidFill>
                  <a:schemeClr val="dk2"/>
                </a:solidFill>
              </a:rPr>
              <a:t>‹#›</a:t>
            </a:fld>
            <a:endParaRPr lang="ar" sz="1000">
              <a:solidFill>
                <a:schemeClr val="dk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5"/>
        <p:cNvGrpSpPr/>
        <p:nvPr/>
      </p:nvGrpSpPr>
      <p:grpSpPr>
        <a:xfrm>
          <a:off x="0" y="0"/>
          <a:ext cx="0" cy="0"/>
          <a:chOff x="0" y="0"/>
          <a:chExt cx="0" cy="0"/>
        </a:xfrm>
      </p:grpSpPr>
      <p:cxnSp>
        <p:nvCxnSpPr>
          <p:cNvPr id="16" name="Shape 16"/>
          <p:cNvCxnSpPr/>
          <p:nvPr/>
        </p:nvCxnSpPr>
        <p:spPr>
          <a:xfrm>
            <a:off x="641934" y="3597500"/>
            <a:ext cx="390299" cy="0"/>
          </a:xfrm>
          <a:prstGeom prst="straightConnector1">
            <a:avLst/>
          </a:prstGeom>
          <a:noFill/>
          <a:ln w="28575" cap="flat" cmpd="sng">
            <a:solidFill>
              <a:schemeClr val="lt2"/>
            </a:solidFill>
            <a:prstDash val="solid"/>
            <a:round/>
            <a:headEnd type="none" w="med" len="med"/>
            <a:tailEnd type="none" w="med" len="med"/>
          </a:ln>
        </p:spPr>
      </p:cxnSp>
      <p:sp>
        <p:nvSpPr>
          <p:cNvPr id="17" name="Shape 17"/>
          <p:cNvSpPr txBox="1">
            <a:spLocks noGrp="1"/>
          </p:cNvSpPr>
          <p:nvPr>
            <p:ph type="title"/>
          </p:nvPr>
        </p:nvSpPr>
        <p:spPr>
          <a:xfrm>
            <a:off x="512700" y="1893300"/>
            <a:ext cx="8118600" cy="1522800"/>
          </a:xfrm>
          <a:prstGeom prst="rect">
            <a:avLst/>
          </a:prstGeom>
        </p:spPr>
        <p:txBody>
          <a:bodyPr lIns="91425" tIns="91425" rIns="91425" bIns="91425" anchor="b" anchorCtr="0"/>
          <a:lstStyle>
            <a:lvl1pPr lvl="0" rtl="0">
              <a:spcBef>
                <a:spcPts val="0"/>
              </a:spcBef>
              <a:buClr>
                <a:schemeClr val="accent1"/>
              </a:buClr>
              <a:buSzPct val="100000"/>
              <a:defRPr sz="6000">
                <a:solidFill>
                  <a:schemeClr val="accent1"/>
                </a:solidFill>
              </a:defRPr>
            </a:lvl1pPr>
            <a:lvl2pPr lvl="1" rtl="0">
              <a:spcBef>
                <a:spcPts val="0"/>
              </a:spcBef>
              <a:buClr>
                <a:schemeClr val="accent1"/>
              </a:buClr>
              <a:buSzPct val="100000"/>
              <a:defRPr sz="6000">
                <a:solidFill>
                  <a:schemeClr val="accent1"/>
                </a:solidFill>
              </a:defRPr>
            </a:lvl2pPr>
            <a:lvl3pPr lvl="2" rtl="0">
              <a:spcBef>
                <a:spcPts val="0"/>
              </a:spcBef>
              <a:buClr>
                <a:schemeClr val="accent1"/>
              </a:buClr>
              <a:buSzPct val="100000"/>
              <a:defRPr sz="6000">
                <a:solidFill>
                  <a:schemeClr val="accent1"/>
                </a:solidFill>
              </a:defRPr>
            </a:lvl3pPr>
            <a:lvl4pPr lvl="3" rtl="0">
              <a:spcBef>
                <a:spcPts val="0"/>
              </a:spcBef>
              <a:buClr>
                <a:schemeClr val="accent1"/>
              </a:buClr>
              <a:buSzPct val="100000"/>
              <a:defRPr sz="6000">
                <a:solidFill>
                  <a:schemeClr val="accent1"/>
                </a:solidFill>
              </a:defRPr>
            </a:lvl4pPr>
            <a:lvl5pPr lvl="4" rtl="0">
              <a:spcBef>
                <a:spcPts val="0"/>
              </a:spcBef>
              <a:buClr>
                <a:schemeClr val="accent1"/>
              </a:buClr>
              <a:buSzPct val="100000"/>
              <a:defRPr sz="6000">
                <a:solidFill>
                  <a:schemeClr val="accent1"/>
                </a:solidFill>
              </a:defRPr>
            </a:lvl5pPr>
            <a:lvl6pPr lvl="5" rtl="0">
              <a:spcBef>
                <a:spcPts val="0"/>
              </a:spcBef>
              <a:buClr>
                <a:schemeClr val="accent1"/>
              </a:buClr>
              <a:buSzPct val="100000"/>
              <a:defRPr sz="6000">
                <a:solidFill>
                  <a:schemeClr val="accent1"/>
                </a:solidFill>
              </a:defRPr>
            </a:lvl6pPr>
            <a:lvl7pPr lvl="6" rtl="0">
              <a:spcBef>
                <a:spcPts val="0"/>
              </a:spcBef>
              <a:buClr>
                <a:schemeClr val="accent1"/>
              </a:buClr>
              <a:buSzPct val="100000"/>
              <a:defRPr sz="6000">
                <a:solidFill>
                  <a:schemeClr val="accent1"/>
                </a:solidFill>
              </a:defRPr>
            </a:lvl7pPr>
            <a:lvl8pPr lvl="7" rtl="0">
              <a:spcBef>
                <a:spcPts val="0"/>
              </a:spcBef>
              <a:buClr>
                <a:schemeClr val="accent1"/>
              </a:buClr>
              <a:buSzPct val="100000"/>
              <a:defRPr sz="6000">
                <a:solidFill>
                  <a:schemeClr val="accent1"/>
                </a:solidFill>
              </a:defRPr>
            </a:lvl8pPr>
            <a:lvl9pPr lvl="8" rtl="0">
              <a:spcBef>
                <a:spcPts val="0"/>
              </a:spcBef>
              <a:buClr>
                <a:schemeClr val="accent1"/>
              </a:buClr>
              <a:buSzPct val="100000"/>
              <a:defRPr sz="6000">
                <a:solidFill>
                  <a:schemeClr val="accent1"/>
                </a:solidFill>
              </a:defRPr>
            </a:lvl9pPr>
          </a:lstStyle>
          <a:p>
            <a:endParaRPr/>
          </a:p>
        </p:txBody>
      </p:sp>
      <p:sp>
        <p:nvSpPr>
          <p:cNvPr id="18" name="Shape 1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solidFill>
                  <a:schemeClr val="accent1"/>
                </a:solidFill>
              </a:rPr>
              <a:t>‹#›</a:t>
            </a:fld>
            <a:endParaRPr lang="ar">
              <a:solidFill>
                <a:schemeClr val="accen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2" name="Shape 22"/>
          <p:cNvSpPr txBox="1">
            <a:spLocks noGrp="1"/>
          </p:cNvSpPr>
          <p:nvPr>
            <p:ph type="body" idx="1"/>
          </p:nvPr>
        </p:nvSpPr>
        <p:spPr>
          <a:xfrm>
            <a:off x="311700" y="1171600"/>
            <a:ext cx="8520600" cy="33972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3" name="Shape 2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t>‹#›</a:t>
            </a:fld>
            <a:endParaRPr lang="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311700" y="1171675"/>
            <a:ext cx="3999900" cy="33972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27" name="Shape 27"/>
          <p:cNvSpPr txBox="1">
            <a:spLocks noGrp="1"/>
          </p:cNvSpPr>
          <p:nvPr>
            <p:ph type="body" idx="2"/>
          </p:nvPr>
        </p:nvSpPr>
        <p:spPr>
          <a:xfrm>
            <a:off x="4832400" y="1171675"/>
            <a:ext cx="3999900" cy="33972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28" name="Shape 2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t>‹#›</a:t>
            </a:fld>
            <a:endParaRPr lang="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t>‹#›</a:t>
            </a:fld>
            <a:endParaRPr lang="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a:endParaRPr/>
          </a:p>
        </p:txBody>
      </p:sp>
      <p:sp>
        <p:nvSpPr>
          <p:cNvPr id="34" name="Shape 34"/>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35" name="Shape 3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t>‹#›</a:t>
            </a:fld>
            <a:endParaRPr lang="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5604000" cy="4090800"/>
          </a:xfrm>
          <a:prstGeom prst="rect">
            <a:avLst/>
          </a:prstGeom>
        </p:spPr>
        <p:txBody>
          <a:bodyPr lIns="91425" tIns="91425" rIns="91425" bIns="91425" anchor="ctr" anchorCtr="0"/>
          <a:lstStyle>
            <a:lvl1pPr lvl="0" rtl="0">
              <a:spcBef>
                <a:spcPts val="0"/>
              </a:spcBef>
              <a:buClr>
                <a:schemeClr val="accent1"/>
              </a:buClr>
              <a:buSzPct val="100000"/>
              <a:defRPr sz="5400">
                <a:solidFill>
                  <a:schemeClr val="accent1"/>
                </a:solidFill>
              </a:defRPr>
            </a:lvl1pPr>
            <a:lvl2pPr lvl="1" rtl="0">
              <a:spcBef>
                <a:spcPts val="0"/>
              </a:spcBef>
              <a:buClr>
                <a:schemeClr val="accent1"/>
              </a:buClr>
              <a:buSzPct val="100000"/>
              <a:defRPr sz="5400">
                <a:solidFill>
                  <a:schemeClr val="accent1"/>
                </a:solidFill>
              </a:defRPr>
            </a:lvl2pPr>
            <a:lvl3pPr lvl="2" rtl="0">
              <a:spcBef>
                <a:spcPts val="0"/>
              </a:spcBef>
              <a:buClr>
                <a:schemeClr val="accent1"/>
              </a:buClr>
              <a:buSzPct val="100000"/>
              <a:defRPr sz="5400">
                <a:solidFill>
                  <a:schemeClr val="accent1"/>
                </a:solidFill>
              </a:defRPr>
            </a:lvl3pPr>
            <a:lvl4pPr lvl="3" rtl="0">
              <a:spcBef>
                <a:spcPts val="0"/>
              </a:spcBef>
              <a:buClr>
                <a:schemeClr val="accent1"/>
              </a:buClr>
              <a:buSzPct val="100000"/>
              <a:defRPr sz="5400">
                <a:solidFill>
                  <a:schemeClr val="accent1"/>
                </a:solidFill>
              </a:defRPr>
            </a:lvl4pPr>
            <a:lvl5pPr lvl="4" rtl="0">
              <a:spcBef>
                <a:spcPts val="0"/>
              </a:spcBef>
              <a:buClr>
                <a:schemeClr val="accent1"/>
              </a:buClr>
              <a:buSzPct val="100000"/>
              <a:defRPr sz="5400">
                <a:solidFill>
                  <a:schemeClr val="accent1"/>
                </a:solidFill>
              </a:defRPr>
            </a:lvl5pPr>
            <a:lvl6pPr lvl="5" rtl="0">
              <a:spcBef>
                <a:spcPts val="0"/>
              </a:spcBef>
              <a:buClr>
                <a:schemeClr val="accent1"/>
              </a:buClr>
              <a:buSzPct val="100000"/>
              <a:defRPr sz="5400">
                <a:solidFill>
                  <a:schemeClr val="accent1"/>
                </a:solidFill>
              </a:defRPr>
            </a:lvl6pPr>
            <a:lvl7pPr lvl="6" rtl="0">
              <a:spcBef>
                <a:spcPts val="0"/>
              </a:spcBef>
              <a:buClr>
                <a:schemeClr val="accent1"/>
              </a:buClr>
              <a:buSzPct val="100000"/>
              <a:defRPr sz="5400">
                <a:solidFill>
                  <a:schemeClr val="accent1"/>
                </a:solidFill>
              </a:defRPr>
            </a:lvl7pPr>
            <a:lvl8pPr lvl="7" rtl="0">
              <a:spcBef>
                <a:spcPts val="0"/>
              </a:spcBef>
              <a:buClr>
                <a:schemeClr val="accent1"/>
              </a:buClr>
              <a:buSzPct val="100000"/>
              <a:defRPr sz="5400">
                <a:solidFill>
                  <a:schemeClr val="accent1"/>
                </a:solidFill>
              </a:defRPr>
            </a:lvl8pPr>
            <a:lvl9pPr lvl="8" rtl="0">
              <a:spcBef>
                <a:spcPts val="0"/>
              </a:spcBef>
              <a:buClr>
                <a:schemeClr val="accent1"/>
              </a:buClr>
              <a:buSzPct val="100000"/>
              <a:defRPr sz="5400">
                <a:solidFill>
                  <a:schemeClr val="accent1"/>
                </a:solidFill>
              </a:defRPr>
            </a:lvl9pPr>
          </a:lstStyle>
          <a:p>
            <a:endParaRPr/>
          </a:p>
        </p:txBody>
      </p:sp>
      <p:sp>
        <p:nvSpPr>
          <p:cNvPr id="38" name="Shape 3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solidFill>
                  <a:schemeClr val="accent1"/>
                </a:solidFill>
              </a:rPr>
              <a:t>‹#›</a:t>
            </a:fld>
            <a:endParaRPr lang="ar">
              <a:solidFill>
                <a:schemeClr val="accen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2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686400" cy="0"/>
          </a:xfrm>
          <a:prstGeom prst="straightConnector1">
            <a:avLst/>
          </a:prstGeom>
          <a:noFill/>
          <a:ln w="19050" cap="flat" cmpd="sng">
            <a:solidFill>
              <a:schemeClr val="lt2"/>
            </a:solidFill>
            <a:prstDash val="solid"/>
            <a:round/>
            <a:headEnd type="none" w="med" len="med"/>
            <a:tailEnd type="none" w="med" len="med"/>
          </a:ln>
        </p:spPr>
      </p:cxnSp>
      <p:sp>
        <p:nvSpPr>
          <p:cNvPr id="42" name="Shape 42"/>
          <p:cNvSpPr txBox="1">
            <a:spLocks noGrp="1"/>
          </p:cNvSpPr>
          <p:nvPr>
            <p:ph type="title"/>
          </p:nvPr>
        </p:nvSpPr>
        <p:spPr>
          <a:xfrm>
            <a:off x="265500" y="1382350"/>
            <a:ext cx="4045200" cy="1333200"/>
          </a:xfrm>
          <a:prstGeom prst="rect">
            <a:avLst/>
          </a:prstGeom>
        </p:spPr>
        <p:txBody>
          <a:bodyPr lIns="91425" tIns="91425" rIns="91425" bIns="91425" anchor="b" anchorCtr="0"/>
          <a:lstStyle>
            <a:lvl1pPr lvl="0" algn="ctr" rtl="0">
              <a:spcBef>
                <a:spcPts val="0"/>
              </a:spcBef>
              <a:buClr>
                <a:schemeClr val="lt2"/>
              </a:buClr>
              <a:buSzPct val="100000"/>
              <a:defRPr sz="4200">
                <a:solidFill>
                  <a:schemeClr val="lt2"/>
                </a:solidFill>
              </a:defRPr>
            </a:lvl1pPr>
            <a:lvl2pPr lvl="1" algn="ctr" rtl="0">
              <a:spcBef>
                <a:spcPts val="0"/>
              </a:spcBef>
              <a:buClr>
                <a:schemeClr val="lt2"/>
              </a:buClr>
              <a:buSzPct val="100000"/>
              <a:defRPr sz="4200">
                <a:solidFill>
                  <a:schemeClr val="lt2"/>
                </a:solidFill>
              </a:defRPr>
            </a:lvl2pPr>
            <a:lvl3pPr lvl="2" algn="ctr" rtl="0">
              <a:spcBef>
                <a:spcPts val="0"/>
              </a:spcBef>
              <a:buClr>
                <a:schemeClr val="lt2"/>
              </a:buClr>
              <a:buSzPct val="100000"/>
              <a:defRPr sz="4200">
                <a:solidFill>
                  <a:schemeClr val="lt2"/>
                </a:solidFill>
              </a:defRPr>
            </a:lvl3pPr>
            <a:lvl4pPr lvl="3" algn="ctr" rtl="0">
              <a:spcBef>
                <a:spcPts val="0"/>
              </a:spcBef>
              <a:buClr>
                <a:schemeClr val="lt2"/>
              </a:buClr>
              <a:buSzPct val="100000"/>
              <a:defRPr sz="4200">
                <a:solidFill>
                  <a:schemeClr val="lt2"/>
                </a:solidFill>
              </a:defRPr>
            </a:lvl4pPr>
            <a:lvl5pPr lvl="4" algn="ctr" rtl="0">
              <a:spcBef>
                <a:spcPts val="0"/>
              </a:spcBef>
              <a:buClr>
                <a:schemeClr val="lt2"/>
              </a:buClr>
              <a:buSzPct val="100000"/>
              <a:defRPr sz="4200">
                <a:solidFill>
                  <a:schemeClr val="lt2"/>
                </a:solidFill>
              </a:defRPr>
            </a:lvl5pPr>
            <a:lvl6pPr lvl="5" algn="ctr" rtl="0">
              <a:spcBef>
                <a:spcPts val="0"/>
              </a:spcBef>
              <a:buClr>
                <a:schemeClr val="lt2"/>
              </a:buClr>
              <a:buSzPct val="100000"/>
              <a:defRPr sz="4200">
                <a:solidFill>
                  <a:schemeClr val="lt2"/>
                </a:solidFill>
              </a:defRPr>
            </a:lvl6pPr>
            <a:lvl7pPr lvl="6" algn="ctr" rtl="0">
              <a:spcBef>
                <a:spcPts val="0"/>
              </a:spcBef>
              <a:buClr>
                <a:schemeClr val="lt2"/>
              </a:buClr>
              <a:buSzPct val="100000"/>
              <a:defRPr sz="4200">
                <a:solidFill>
                  <a:schemeClr val="lt2"/>
                </a:solidFill>
              </a:defRPr>
            </a:lvl7pPr>
            <a:lvl8pPr lvl="7" algn="ctr" rtl="0">
              <a:spcBef>
                <a:spcPts val="0"/>
              </a:spcBef>
              <a:buClr>
                <a:schemeClr val="lt2"/>
              </a:buClr>
              <a:buSzPct val="100000"/>
              <a:defRPr sz="4200">
                <a:solidFill>
                  <a:schemeClr val="lt2"/>
                </a:solidFill>
              </a:defRPr>
            </a:lvl8pPr>
            <a:lvl9pPr lvl="8" algn="ctr" rtl="0">
              <a:spcBef>
                <a:spcPts val="0"/>
              </a:spcBef>
              <a:buClr>
                <a:schemeClr val="lt2"/>
              </a:buClr>
              <a:buSzPct val="100000"/>
              <a:defRPr sz="4200">
                <a:solidFill>
                  <a:schemeClr val="lt2"/>
                </a:solidFill>
              </a:defRPr>
            </a:lvl9pPr>
          </a:lstStyle>
          <a:p>
            <a:endParaRPr/>
          </a:p>
        </p:txBody>
      </p:sp>
      <p:sp>
        <p:nvSpPr>
          <p:cNvPr id="43" name="Shape 43"/>
          <p:cNvSpPr txBox="1">
            <a:spLocks noGrp="1"/>
          </p:cNvSpPr>
          <p:nvPr>
            <p:ph type="subTitle" idx="1"/>
          </p:nvPr>
        </p:nvSpPr>
        <p:spPr>
          <a:xfrm>
            <a:off x="265500" y="2769000"/>
            <a:ext cx="4045200" cy="13455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100"/>
            </a:lvl1pPr>
            <a:lvl2pPr lvl="1" algn="ctr" rtl="0">
              <a:lnSpc>
                <a:spcPct val="100000"/>
              </a:lnSpc>
              <a:spcBef>
                <a:spcPts val="0"/>
              </a:spcBef>
              <a:spcAft>
                <a:spcPts val="0"/>
              </a:spcAft>
              <a:buSzPct val="100000"/>
              <a:buNone/>
              <a:defRPr sz="2100"/>
            </a:lvl2pPr>
            <a:lvl3pPr lvl="2" algn="ctr" rtl="0">
              <a:lnSpc>
                <a:spcPct val="100000"/>
              </a:lnSpc>
              <a:spcBef>
                <a:spcPts val="0"/>
              </a:spcBef>
              <a:spcAft>
                <a:spcPts val="0"/>
              </a:spcAft>
              <a:buSzPct val="100000"/>
              <a:buNone/>
              <a:defRPr sz="2100"/>
            </a:lvl3pPr>
            <a:lvl4pPr lvl="3" algn="ctr" rtl="0">
              <a:lnSpc>
                <a:spcPct val="100000"/>
              </a:lnSpc>
              <a:spcBef>
                <a:spcPts val="0"/>
              </a:spcBef>
              <a:spcAft>
                <a:spcPts val="0"/>
              </a:spcAft>
              <a:buSzPct val="100000"/>
              <a:buNone/>
              <a:defRPr sz="2100"/>
            </a:lvl4pPr>
            <a:lvl5pPr lvl="4" algn="ctr" rtl="0">
              <a:lnSpc>
                <a:spcPct val="100000"/>
              </a:lnSpc>
              <a:spcBef>
                <a:spcPts val="0"/>
              </a:spcBef>
              <a:spcAft>
                <a:spcPts val="0"/>
              </a:spcAft>
              <a:buSzPct val="100000"/>
              <a:buNone/>
              <a:defRPr sz="2100"/>
            </a:lvl5pPr>
            <a:lvl6pPr lvl="5" algn="ctr" rtl="0">
              <a:lnSpc>
                <a:spcPct val="100000"/>
              </a:lnSpc>
              <a:spcBef>
                <a:spcPts val="0"/>
              </a:spcBef>
              <a:spcAft>
                <a:spcPts val="0"/>
              </a:spcAft>
              <a:buSzPct val="100000"/>
              <a:buNone/>
              <a:defRPr sz="2100"/>
            </a:lvl6pPr>
            <a:lvl7pPr lvl="6" algn="ctr" rtl="0">
              <a:lnSpc>
                <a:spcPct val="100000"/>
              </a:lnSpc>
              <a:spcBef>
                <a:spcPts val="0"/>
              </a:spcBef>
              <a:spcAft>
                <a:spcPts val="0"/>
              </a:spcAft>
              <a:buSzPct val="100000"/>
              <a:buNone/>
              <a:defRPr sz="2100"/>
            </a:lvl7pPr>
            <a:lvl8pPr lvl="7" algn="ctr" rtl="0">
              <a:lnSpc>
                <a:spcPct val="100000"/>
              </a:lnSpc>
              <a:spcBef>
                <a:spcPts val="0"/>
              </a:spcBef>
              <a:spcAft>
                <a:spcPts val="0"/>
              </a:spcAft>
              <a:buSzPct val="100000"/>
              <a:buNone/>
              <a:defRPr sz="2100"/>
            </a:lvl8pPr>
            <a:lvl9pPr lvl="8" algn="ctr" rtl="0">
              <a:lnSpc>
                <a:spcPct val="100000"/>
              </a:lnSpc>
              <a:spcBef>
                <a:spcPts val="0"/>
              </a:spcBef>
              <a:spcAft>
                <a:spcPts val="0"/>
              </a:spcAft>
              <a:buSzPct val="100000"/>
              <a:buNone/>
              <a:defRPr sz="2100"/>
            </a:lvl9pPr>
          </a:lstStyle>
          <a:p>
            <a:endParaRPr/>
          </a:p>
        </p:txBody>
      </p:sp>
      <p:sp>
        <p:nvSpPr>
          <p:cNvPr id="44" name="Shape 4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rtl="0">
              <a:spcBef>
                <a:spcPts val="0"/>
              </a:spcBef>
              <a:buClr>
                <a:schemeClr val="accent1"/>
              </a:buClr>
              <a:defRPr>
                <a:solidFill>
                  <a:schemeClr val="accent1"/>
                </a:solidFill>
              </a:defRPr>
            </a:lvl1pPr>
            <a:lvl2pPr lvl="1" rtl="0">
              <a:spcBef>
                <a:spcPts val="0"/>
              </a:spcBef>
              <a:buClr>
                <a:schemeClr val="accent1"/>
              </a:buClr>
              <a:defRPr>
                <a:solidFill>
                  <a:schemeClr val="accent1"/>
                </a:solidFill>
              </a:defRPr>
            </a:lvl2pPr>
            <a:lvl3pPr lvl="2" rtl="0">
              <a:spcBef>
                <a:spcPts val="0"/>
              </a:spcBef>
              <a:buClr>
                <a:schemeClr val="accent1"/>
              </a:buClr>
              <a:defRPr>
                <a:solidFill>
                  <a:schemeClr val="accent1"/>
                </a:solidFill>
              </a:defRPr>
            </a:lvl3pPr>
            <a:lvl4pPr lvl="3" rtl="0">
              <a:spcBef>
                <a:spcPts val="0"/>
              </a:spcBef>
              <a:buClr>
                <a:schemeClr val="accent1"/>
              </a:buClr>
              <a:defRPr>
                <a:solidFill>
                  <a:schemeClr val="accent1"/>
                </a:solidFill>
              </a:defRPr>
            </a:lvl4pPr>
            <a:lvl5pPr lvl="4" rtl="0">
              <a:spcBef>
                <a:spcPts val="0"/>
              </a:spcBef>
              <a:buClr>
                <a:schemeClr val="accent1"/>
              </a:buClr>
              <a:defRPr>
                <a:solidFill>
                  <a:schemeClr val="accent1"/>
                </a:solidFill>
              </a:defRPr>
            </a:lvl5pPr>
            <a:lvl6pPr lvl="5" rtl="0">
              <a:spcBef>
                <a:spcPts val="0"/>
              </a:spcBef>
              <a:buClr>
                <a:schemeClr val="accent1"/>
              </a:buClr>
              <a:defRPr>
                <a:solidFill>
                  <a:schemeClr val="accent1"/>
                </a:solidFill>
              </a:defRPr>
            </a:lvl6pPr>
            <a:lvl7pPr lvl="6" rtl="0">
              <a:spcBef>
                <a:spcPts val="0"/>
              </a:spcBef>
              <a:buClr>
                <a:schemeClr val="accent1"/>
              </a:buClr>
              <a:defRPr>
                <a:solidFill>
                  <a:schemeClr val="accent1"/>
                </a:solidFill>
              </a:defRPr>
            </a:lvl7pPr>
            <a:lvl8pPr lvl="7" rtl="0">
              <a:spcBef>
                <a:spcPts val="0"/>
              </a:spcBef>
              <a:buClr>
                <a:schemeClr val="accent1"/>
              </a:buClr>
              <a:defRPr>
                <a:solidFill>
                  <a:schemeClr val="accent1"/>
                </a:solidFill>
              </a:defRPr>
            </a:lvl8pPr>
            <a:lvl9pPr lvl="8" rtl="0">
              <a:spcBef>
                <a:spcPts val="0"/>
              </a:spcBef>
              <a:buClr>
                <a:schemeClr val="accent1"/>
              </a:buClr>
              <a:defRPr>
                <a:solidFill>
                  <a:schemeClr val="accent1"/>
                </a:solidFill>
              </a:defRPr>
            </a:lvl9pPr>
          </a:lstStyle>
          <a:p>
            <a:endParaRPr/>
          </a:p>
        </p:txBody>
      </p:sp>
      <p:sp>
        <p:nvSpPr>
          <p:cNvPr id="45" name="Shape 4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solidFill>
                  <a:schemeClr val="accent1"/>
                </a:solidFill>
              </a:rPr>
              <a:t>‹#›</a:t>
            </a:fld>
            <a:endParaRPr lang="ar">
              <a:solidFill>
                <a:schemeClr val="accen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rtl="0">
              <a:lnSpc>
                <a:spcPct val="100000"/>
              </a:lnSpc>
              <a:spcBef>
                <a:spcPts val="0"/>
              </a:spcBef>
              <a:spcAft>
                <a:spcPts val="0"/>
              </a:spcAft>
              <a:buNone/>
              <a:defRPr/>
            </a:lvl1pPr>
          </a:lstStyle>
          <a:p>
            <a:endParaRPr/>
          </a:p>
        </p:txBody>
      </p:sp>
      <p:sp>
        <p:nvSpPr>
          <p:cNvPr id="48" name="Shape 4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ar"/>
              <a:t>‹#›</a:t>
            </a:fld>
            <a:endParaRPr lang="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613200"/>
          </a:xfrm>
          <a:prstGeom prst="rect">
            <a:avLst/>
          </a:prstGeom>
          <a:noFill/>
          <a:ln>
            <a:noFill/>
          </a:ln>
        </p:spPr>
        <p:txBody>
          <a:bodyPr lIns="91425" tIns="91425" rIns="91425" bIns="91425" anchor="t" anchorCtr="0"/>
          <a:lstStyle>
            <a:lvl1pPr lvl="0" rt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1pPr>
            <a:lvl2pPr lvl="1" rt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2pPr>
            <a:lvl3pPr lvl="2" rt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3pPr>
            <a:lvl4pPr lvl="3" rt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4pPr>
            <a:lvl5pPr lvl="4" rt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5pPr>
            <a:lvl6pPr lvl="5" rt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6pPr>
            <a:lvl7pPr lvl="6" rt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7pPr>
            <a:lvl8pPr lvl="7" rt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8pPr>
            <a:lvl9pPr lvl="8" rt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Shape 7"/>
          <p:cNvSpPr txBox="1">
            <a:spLocks noGrp="1"/>
          </p:cNvSpPr>
          <p:nvPr>
            <p:ph type="body" idx="1"/>
          </p:nvPr>
        </p:nvSpPr>
        <p:spPr>
          <a:xfrm>
            <a:off x="311700" y="1171600"/>
            <a:ext cx="8520600" cy="33972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dk1"/>
              </a:buClr>
              <a:buSzPct val="100000"/>
              <a:buFont typeface="Old Standard TT"/>
              <a:defRPr sz="1800">
                <a:solidFill>
                  <a:schemeClr val="dk1"/>
                </a:solidFill>
                <a:latin typeface="Old Standard TT"/>
                <a:ea typeface="Old Standard TT"/>
                <a:cs typeface="Old Standard TT"/>
                <a:sym typeface="Old Standard TT"/>
              </a:defRPr>
            </a:lvl1pPr>
            <a:lvl2pPr lvl="1" rtl="0">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2pPr>
            <a:lvl3pPr lvl="2" rtl="0">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3pPr>
            <a:lvl4pPr lvl="3" rtl="0">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4pPr>
            <a:lvl5pPr lvl="4" rtl="0">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5pPr>
            <a:lvl6pPr lvl="5" rtl="0">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6pPr>
            <a:lvl7pPr lvl="6" rtl="0">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7pPr>
            <a:lvl8pPr lvl="7" rtl="0">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8pPr>
            <a:lvl9pPr lvl="8" rtl="0">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ar" sz="1000">
                <a:solidFill>
                  <a:schemeClr val="dk1"/>
                </a:solidFill>
                <a:latin typeface="Old Standard TT"/>
                <a:ea typeface="Old Standard TT"/>
                <a:cs typeface="Old Standard TT"/>
                <a:sym typeface="Old Standard TT"/>
              </a:rPr>
              <a:t>‹#›</a:t>
            </a:fld>
            <a:endParaRPr lang="ar" sz="1000">
              <a:solidFill>
                <a:schemeClr val="dk1"/>
              </a:solidFill>
              <a:latin typeface="Old Standard TT"/>
              <a:ea typeface="Old Standard TT"/>
              <a:cs typeface="Old Standard TT"/>
              <a:sym typeface="Old Standard TT"/>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hyperlink" Target="http://youtube.com/v/Dum8i5uqKNQ" TargetMode="External"/><Relationship Id="rId4" Type="http://schemas.openxmlformats.org/officeDocument/2006/relationships/image" Target="../media/image12.jpg"/><Relationship Id="rId1" Type="http://schemas.openxmlformats.org/officeDocument/2006/relationships/slideLayout" Target="../slideLayouts/slideLayout1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1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1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image" Target="../media/image2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 Id="rId3" Type="http://schemas.openxmlformats.org/officeDocument/2006/relationships/image" Target="../media/image2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 Id="rId3" Type="http://schemas.openxmlformats.org/officeDocument/2006/relationships/image" Target="../media/image2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 Id="rId3" Type="http://schemas.openxmlformats.org/officeDocument/2006/relationships/image" Target="../media/image1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5.xml"/><Relationship Id="rId3" Type="http://schemas.openxmlformats.org/officeDocument/2006/relationships/image" Target="../media/image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6.xml"/><Relationship Id="rId3" Type="http://schemas.openxmlformats.org/officeDocument/2006/relationships/image" Target="../media/image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7.xml"/><Relationship Id="rId3" Type="http://schemas.openxmlformats.org/officeDocument/2006/relationships/image" Target="../media/image2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8.xml"/><Relationship Id="rId3" Type="http://schemas.openxmlformats.org/officeDocument/2006/relationships/image" Target="../media/image2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9.xml"/><Relationship Id="rId3"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0.xml"/><Relationship Id="rId3" Type="http://schemas.openxmlformats.org/officeDocument/2006/relationships/image" Target="../media/image19.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1.xml"/><Relationship Id="rId3" Type="http://schemas.openxmlformats.org/officeDocument/2006/relationships/image" Target="../media/image1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BlJPEk8PqDw" TargetMode="External"/><Relationship Id="rId4" Type="http://schemas.openxmlformats.org/officeDocument/2006/relationships/hyperlink" Target="http://youtube.com/v/BlJPEk8PqDw" TargetMode="External"/><Relationship Id="rId5" Type="http://schemas.openxmlformats.org/officeDocument/2006/relationships/image" Target="../media/image6.jp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BlJPEk8PqDw" TargetMode="External"/><Relationship Id="rId4" Type="http://schemas.openxmlformats.org/officeDocument/2006/relationships/image" Target="../media/image7.jp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1365000" y="316400"/>
            <a:ext cx="5604000" cy="4090800"/>
          </a:xfrm>
          <a:prstGeom prst="rect">
            <a:avLst/>
          </a:prstGeom>
        </p:spPr>
        <p:txBody>
          <a:bodyPr lIns="91425" tIns="91425" rIns="91425" bIns="91425" anchor="ctr" anchorCtr="0">
            <a:noAutofit/>
          </a:bodyPr>
          <a:lstStyle/>
          <a:p>
            <a:pPr lvl="0" algn="ctr" rtl="1">
              <a:spcBef>
                <a:spcPts val="0"/>
              </a:spcBef>
              <a:buNone/>
            </a:pPr>
            <a:r>
              <a:rPr lang="ar" sz="7200" b="1" i="1"/>
              <a:t>العناد</a:t>
            </a:r>
          </a:p>
          <a:p>
            <a:pPr lvl="0" rtl="1">
              <a:spcBef>
                <a:spcPts val="0"/>
              </a:spcBef>
              <a:buNone/>
            </a:pPr>
            <a:r>
              <a:rPr lang="ar" sz="3000"/>
              <a:t>الطالبات :</a:t>
            </a:r>
          </a:p>
          <a:p>
            <a:pPr lvl="0" rtl="1">
              <a:spcBef>
                <a:spcPts val="0"/>
              </a:spcBef>
              <a:buNone/>
            </a:pPr>
            <a:r>
              <a:rPr lang="ar" sz="3000"/>
              <a:t>بيان الحمدان</a:t>
            </a:r>
          </a:p>
          <a:p>
            <a:pPr lvl="0" rtl="1">
              <a:spcBef>
                <a:spcPts val="0"/>
              </a:spcBef>
              <a:buNone/>
            </a:pPr>
            <a:r>
              <a:rPr lang="ar" sz="3000"/>
              <a:t>انفال الشهري</a:t>
            </a:r>
          </a:p>
          <a:p>
            <a:pPr lvl="0" rtl="1">
              <a:spcBef>
                <a:spcPts val="0"/>
              </a:spcBef>
              <a:buNone/>
            </a:pPr>
            <a:r>
              <a:rPr lang="ar" sz="3000"/>
              <a:t>حنان العمران</a:t>
            </a:r>
          </a:p>
          <a:p>
            <a:pPr lvl="0" rtl="1">
              <a:spcBef>
                <a:spcPts val="0"/>
              </a:spcBef>
              <a:buNone/>
            </a:pPr>
            <a:r>
              <a:rPr lang="ar" sz="3000"/>
              <a:t>الدكتورة:</a:t>
            </a:r>
          </a:p>
          <a:p>
            <a:pPr lvl="0" rtl="1">
              <a:spcBef>
                <a:spcPts val="0"/>
              </a:spcBef>
              <a:buNone/>
            </a:pPr>
            <a:r>
              <a:rPr lang="ar" sz="3000"/>
              <a:t>لبنى شعث</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ctrTitle"/>
          </p:nvPr>
        </p:nvSpPr>
        <p:spPr>
          <a:xfrm>
            <a:off x="835425" y="1013125"/>
            <a:ext cx="8118600" cy="1522800"/>
          </a:xfrm>
          <a:prstGeom prst="rect">
            <a:avLst/>
          </a:prstGeom>
        </p:spPr>
        <p:txBody>
          <a:bodyPr lIns="91425" tIns="91425" rIns="91425" bIns="91425" anchor="b" anchorCtr="0">
            <a:noAutofit/>
          </a:bodyPr>
          <a:lstStyle/>
          <a:p>
            <a:pPr lvl="0" rtl="1">
              <a:spcBef>
                <a:spcPts val="0"/>
              </a:spcBef>
              <a:buNone/>
            </a:pPr>
            <a:r>
              <a:rPr lang="ar">
                <a:highlight>
                  <a:srgbClr val="FF0000"/>
                </a:highlight>
              </a:rPr>
              <a:t>العناد مع النفس</a:t>
            </a:r>
          </a:p>
        </p:txBody>
      </p:sp>
      <p:sp>
        <p:nvSpPr>
          <p:cNvPr id="216" name="Shape 216"/>
          <p:cNvSpPr txBox="1">
            <a:spLocks noGrp="1"/>
          </p:cNvSpPr>
          <p:nvPr>
            <p:ph type="subTitle" idx="1"/>
          </p:nvPr>
        </p:nvSpPr>
        <p:spPr>
          <a:xfrm>
            <a:off x="737625" y="2535914"/>
            <a:ext cx="8118600" cy="787500"/>
          </a:xfrm>
          <a:prstGeom prst="rect">
            <a:avLst/>
          </a:prstGeom>
        </p:spPr>
        <p:txBody>
          <a:bodyPr lIns="91425" tIns="91425" rIns="91425" bIns="91425" anchor="t" anchorCtr="0">
            <a:noAutofit/>
          </a:bodyPr>
          <a:lstStyle/>
          <a:p>
            <a:pPr lvl="0" rtl="1">
              <a:spcBef>
                <a:spcPts val="0"/>
              </a:spcBef>
              <a:buNone/>
            </a:pPr>
            <a:r>
              <a:rPr lang="ar"/>
              <a:t>هو عندما يعاند الطفل نفسه كما يعاند الآخرين , فمثلا اذا كان قد غضب من أمه لأي سبب ثم دعته لتناول الطعام يرفض و هو جائع , و حينما تبدأ الام باقناعه يصر على رأيه فيزداد إصرارا و وجوعا , و يصبح في صراع داخلي مع نفسه و عنادها .</a:t>
            </a:r>
          </a:p>
          <a:p>
            <a:pPr lvl="0" rtl="1">
              <a:spcBef>
                <a:spcPts val="0"/>
              </a:spcBef>
              <a:buNone/>
            </a:pPr>
            <a:endParaRPr/>
          </a:p>
          <a:p>
            <a:pPr lvl="0" rtl="1">
              <a:spcBef>
                <a:spcPts val="0"/>
              </a:spcBef>
              <a:buNone/>
            </a:pPr>
            <a:r>
              <a:rPr lang="ar">
                <a:solidFill>
                  <a:srgbClr val="000000"/>
                </a:solidFill>
                <a:highlight>
                  <a:srgbClr val="FFFF00"/>
                </a:highlight>
              </a:rPr>
              <a:t>في أغلب الاحوال يتنازل في النهاية بعد فترة يعقبها أول محاولة من الكبير لمصالحته .</a:t>
            </a:r>
          </a:p>
        </p:txBody>
      </p:sp>
      <p:pic>
        <p:nvPicPr>
          <p:cNvPr id="217" name="Shape 217" descr="نتيجة بحث الصور عن العناد عند الأطفال"/>
          <p:cNvPicPr preferRelativeResize="0"/>
          <p:nvPr/>
        </p:nvPicPr>
        <p:blipFill>
          <a:blip r:embed="rId3">
            <a:alphaModFix/>
          </a:blip>
          <a:stretch>
            <a:fillRect/>
          </a:stretch>
        </p:blipFill>
        <p:spPr>
          <a:xfrm>
            <a:off x="224400" y="89750"/>
            <a:ext cx="3670300" cy="22098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Shape 222"/>
          <p:cNvSpPr txBox="1">
            <a:spLocks noGrp="1"/>
          </p:cNvSpPr>
          <p:nvPr>
            <p:ph type="ctrTitle"/>
          </p:nvPr>
        </p:nvSpPr>
        <p:spPr>
          <a:xfrm>
            <a:off x="835425" y="1013125"/>
            <a:ext cx="8118600" cy="1522800"/>
          </a:xfrm>
          <a:prstGeom prst="rect">
            <a:avLst/>
          </a:prstGeom>
        </p:spPr>
        <p:txBody>
          <a:bodyPr lIns="91425" tIns="91425" rIns="91425" bIns="91425" anchor="b" anchorCtr="0">
            <a:noAutofit/>
          </a:bodyPr>
          <a:lstStyle/>
          <a:p>
            <a:pPr lvl="0" rtl="1">
              <a:spcBef>
                <a:spcPts val="0"/>
              </a:spcBef>
              <a:buNone/>
            </a:pPr>
            <a:r>
              <a:rPr lang="ar">
                <a:highlight>
                  <a:srgbClr val="FF0000"/>
                </a:highlight>
              </a:rPr>
              <a:t>العناد كاضطراب سلوكي</a:t>
            </a:r>
          </a:p>
        </p:txBody>
      </p:sp>
      <p:sp>
        <p:nvSpPr>
          <p:cNvPr id="223" name="Shape 223"/>
          <p:cNvSpPr txBox="1">
            <a:spLocks noGrp="1"/>
          </p:cNvSpPr>
          <p:nvPr>
            <p:ph type="subTitle" idx="1"/>
          </p:nvPr>
        </p:nvSpPr>
        <p:spPr>
          <a:xfrm>
            <a:off x="737625" y="2535914"/>
            <a:ext cx="8118600" cy="787500"/>
          </a:xfrm>
          <a:prstGeom prst="rect">
            <a:avLst/>
          </a:prstGeom>
        </p:spPr>
        <p:txBody>
          <a:bodyPr lIns="91425" tIns="91425" rIns="91425" bIns="91425" anchor="t" anchorCtr="0">
            <a:noAutofit/>
          </a:bodyPr>
          <a:lstStyle/>
          <a:p>
            <a:pPr lvl="0" rtl="1">
              <a:spcBef>
                <a:spcPts val="0"/>
              </a:spcBef>
              <a:buNone/>
            </a:pPr>
            <a:r>
              <a:rPr lang="ar"/>
              <a:t>هنا يعتاد الطفل العناد كوسيلة متواصلة و نمط راسخ و صفة ثابتة في الشخصية , و هذا يؤدي إلى اضطراب خطير في سلوك و عواطف الطفل  .</a:t>
            </a:r>
          </a:p>
          <a:p>
            <a:pPr lvl="0" rtl="1">
              <a:spcBef>
                <a:spcPts val="0"/>
              </a:spcBef>
              <a:buNone/>
            </a:pPr>
            <a:endParaRPr/>
          </a:p>
          <a:p>
            <a:pPr lvl="0" rtl="1">
              <a:spcBef>
                <a:spcPts val="0"/>
              </a:spcBef>
              <a:buNone/>
            </a:pPr>
            <a:r>
              <a:rPr lang="ar">
                <a:solidFill>
                  <a:srgbClr val="000000"/>
                </a:solidFill>
                <a:highlight>
                  <a:srgbClr val="FFFF00"/>
                </a:highlight>
              </a:rPr>
              <a:t>و الطفل هنا في حاجة الى عرضه على المختصين</a:t>
            </a:r>
          </a:p>
        </p:txBody>
      </p:sp>
      <p:pic>
        <p:nvPicPr>
          <p:cNvPr id="224" name="Shape 224" descr="نتيجة بحث الصور عن العناد عند الأطفال"/>
          <p:cNvPicPr preferRelativeResize="0"/>
          <p:nvPr/>
        </p:nvPicPr>
        <p:blipFill>
          <a:blip r:embed="rId3">
            <a:alphaModFix/>
          </a:blip>
          <a:stretch>
            <a:fillRect/>
          </a:stretch>
        </p:blipFill>
        <p:spPr>
          <a:xfrm>
            <a:off x="192200" y="114925"/>
            <a:ext cx="3534949" cy="23543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a:spLocks noGrp="1"/>
          </p:cNvSpPr>
          <p:nvPr>
            <p:ph type="ctrTitle"/>
          </p:nvPr>
        </p:nvSpPr>
        <p:spPr>
          <a:xfrm>
            <a:off x="835425" y="1013125"/>
            <a:ext cx="8118600" cy="1522800"/>
          </a:xfrm>
          <a:prstGeom prst="rect">
            <a:avLst/>
          </a:prstGeom>
        </p:spPr>
        <p:txBody>
          <a:bodyPr lIns="91425" tIns="91425" rIns="91425" bIns="91425" anchor="b" anchorCtr="0">
            <a:noAutofit/>
          </a:bodyPr>
          <a:lstStyle/>
          <a:p>
            <a:pPr lvl="0" rtl="1">
              <a:spcBef>
                <a:spcPts val="0"/>
              </a:spcBef>
              <a:buNone/>
            </a:pPr>
            <a:r>
              <a:rPr lang="ar">
                <a:highlight>
                  <a:srgbClr val="FF0000"/>
                </a:highlight>
              </a:rPr>
              <a:t>العناد الفسيلوجي(الجسدي)</a:t>
            </a:r>
          </a:p>
        </p:txBody>
      </p:sp>
      <p:sp>
        <p:nvSpPr>
          <p:cNvPr id="230" name="Shape 230"/>
          <p:cNvSpPr txBox="1">
            <a:spLocks noGrp="1"/>
          </p:cNvSpPr>
          <p:nvPr>
            <p:ph type="subTitle" idx="1"/>
          </p:nvPr>
        </p:nvSpPr>
        <p:spPr>
          <a:xfrm>
            <a:off x="737625" y="2535914"/>
            <a:ext cx="8118600" cy="787500"/>
          </a:xfrm>
          <a:prstGeom prst="rect">
            <a:avLst/>
          </a:prstGeom>
        </p:spPr>
        <p:txBody>
          <a:bodyPr lIns="91425" tIns="91425" rIns="91425" bIns="91425" anchor="t" anchorCtr="0">
            <a:noAutofit/>
          </a:bodyPr>
          <a:lstStyle/>
          <a:p>
            <a:pPr lvl="0" rtl="1">
              <a:spcBef>
                <a:spcPts val="0"/>
              </a:spcBef>
              <a:buNone/>
            </a:pPr>
            <a:r>
              <a:rPr lang="ar"/>
              <a:t>يكون سببها الاصابات العضوية في الدماغ مثل أنواع التخلف العقلي  .</a:t>
            </a:r>
          </a:p>
          <a:p>
            <a:pPr lvl="0" rtl="1">
              <a:spcBef>
                <a:spcPts val="0"/>
              </a:spcBef>
              <a:buNone/>
            </a:pPr>
            <a:endParaRPr/>
          </a:p>
          <a:p>
            <a:pPr lvl="0" rtl="1">
              <a:spcBef>
                <a:spcPts val="0"/>
              </a:spcBef>
              <a:buNone/>
            </a:pPr>
            <a:r>
              <a:rPr lang="ar">
                <a:solidFill>
                  <a:srgbClr val="000000"/>
                </a:solidFill>
                <a:highlight>
                  <a:srgbClr val="FFFF00"/>
                </a:highlight>
              </a:rPr>
              <a:t>نهاية أنواع العناد</a:t>
            </a:r>
          </a:p>
        </p:txBody>
      </p:sp>
      <p:pic>
        <p:nvPicPr>
          <p:cNvPr id="231" name="Shape 231" descr="نتيجة بحث الصور عن العناد عند الأطفال"/>
          <p:cNvPicPr preferRelativeResize="0"/>
          <p:nvPr/>
        </p:nvPicPr>
        <p:blipFill>
          <a:blip r:embed="rId3">
            <a:alphaModFix/>
          </a:blip>
          <a:stretch>
            <a:fillRect/>
          </a:stretch>
        </p:blipFill>
        <p:spPr>
          <a:xfrm>
            <a:off x="217200" y="147700"/>
            <a:ext cx="3810000" cy="2184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rtl="1">
              <a:spcBef>
                <a:spcPts val="0"/>
              </a:spcBef>
              <a:buNone/>
            </a:pPr>
            <a:r>
              <a:rPr lang="ar"/>
              <a:t>ما هو نوع العناد ؟</a:t>
            </a:r>
          </a:p>
        </p:txBody>
      </p:sp>
      <p:sp>
        <p:nvSpPr>
          <p:cNvPr id="237" name="Shape 237"/>
          <p:cNvSpPr txBox="1">
            <a:spLocks noGrp="1"/>
          </p:cNvSpPr>
          <p:nvPr>
            <p:ph type="body" idx="1"/>
          </p:nvPr>
        </p:nvSpPr>
        <p:spPr>
          <a:xfrm>
            <a:off x="3236750" y="1893675"/>
            <a:ext cx="5740800" cy="2649000"/>
          </a:xfrm>
          <a:prstGeom prst="rect">
            <a:avLst/>
          </a:prstGeom>
        </p:spPr>
        <p:txBody>
          <a:bodyPr lIns="91425" tIns="91425" rIns="91425" bIns="91425" anchor="t" anchorCtr="0">
            <a:noAutofit/>
          </a:bodyPr>
          <a:lstStyle/>
          <a:p>
            <a:pPr lvl="0" algn="r" rtl="0">
              <a:lnSpc>
                <a:spcPct val="100000"/>
              </a:lnSpc>
              <a:spcBef>
                <a:spcPts val="0"/>
              </a:spcBef>
              <a:spcAft>
                <a:spcPts val="0"/>
              </a:spcAft>
              <a:buNone/>
            </a:pPr>
            <a:endParaRPr sz="1400">
              <a:solidFill>
                <a:schemeClr val="lt1"/>
              </a:solidFill>
              <a:highlight>
                <a:srgbClr val="FF0000"/>
              </a:highlight>
            </a:endParaRPr>
          </a:p>
          <a:p>
            <a:pPr lvl="0" rtl="1">
              <a:lnSpc>
                <a:spcPct val="100000"/>
              </a:lnSpc>
              <a:spcBef>
                <a:spcPts val="0"/>
              </a:spcBef>
              <a:spcAft>
                <a:spcPts val="0"/>
              </a:spcAft>
              <a:buNone/>
            </a:pPr>
            <a:r>
              <a:rPr lang="ar" sz="1400">
                <a:solidFill>
                  <a:schemeClr val="accent1"/>
                </a:solidFill>
                <a:highlight>
                  <a:srgbClr val="FF0000"/>
                </a:highlight>
              </a:rPr>
              <a:t>العناد الفسيلوجي(الجسدي)</a:t>
            </a:r>
          </a:p>
          <a:p>
            <a:pPr lvl="0" rtl="1">
              <a:lnSpc>
                <a:spcPct val="100000"/>
              </a:lnSpc>
              <a:spcBef>
                <a:spcPts val="0"/>
              </a:spcBef>
              <a:spcAft>
                <a:spcPts val="0"/>
              </a:spcAft>
              <a:buNone/>
            </a:pPr>
            <a:endParaRPr sz="1400">
              <a:solidFill>
                <a:schemeClr val="accent1"/>
              </a:solidFill>
              <a:highlight>
                <a:srgbClr val="FF0000"/>
              </a:highlight>
            </a:endParaRPr>
          </a:p>
          <a:p>
            <a:pPr lvl="0" algn="r" rtl="0">
              <a:lnSpc>
                <a:spcPct val="100000"/>
              </a:lnSpc>
              <a:spcBef>
                <a:spcPts val="0"/>
              </a:spcBef>
              <a:spcAft>
                <a:spcPts val="0"/>
              </a:spcAft>
              <a:buNone/>
            </a:pPr>
            <a:r>
              <a:rPr lang="ar" sz="1400">
                <a:solidFill>
                  <a:schemeClr val="accent1"/>
                </a:solidFill>
                <a:highlight>
                  <a:srgbClr val="FF0000"/>
                </a:highlight>
              </a:rPr>
              <a:t>العناد المفتقد للوعي</a:t>
            </a:r>
          </a:p>
          <a:p>
            <a:pPr lvl="0" algn="r" rtl="0">
              <a:lnSpc>
                <a:spcPct val="100000"/>
              </a:lnSpc>
              <a:spcBef>
                <a:spcPts val="0"/>
              </a:spcBef>
              <a:spcAft>
                <a:spcPts val="0"/>
              </a:spcAft>
              <a:buNone/>
            </a:pPr>
            <a:endParaRPr sz="1400">
              <a:solidFill>
                <a:schemeClr val="lt1"/>
              </a:solidFill>
              <a:highlight>
                <a:srgbClr val="FF0000"/>
              </a:highlight>
            </a:endParaRPr>
          </a:p>
          <a:p>
            <a:pPr lvl="0" algn="r" rtl="0">
              <a:lnSpc>
                <a:spcPct val="100000"/>
              </a:lnSpc>
              <a:spcBef>
                <a:spcPts val="0"/>
              </a:spcBef>
              <a:spcAft>
                <a:spcPts val="0"/>
              </a:spcAft>
              <a:buNone/>
            </a:pPr>
            <a:r>
              <a:rPr lang="ar" sz="1400">
                <a:solidFill>
                  <a:schemeClr val="accent1"/>
                </a:solidFill>
                <a:highlight>
                  <a:srgbClr val="FF0000"/>
                </a:highlight>
              </a:rPr>
              <a:t>العناد كاضطراب سلوكي</a:t>
            </a:r>
          </a:p>
          <a:p>
            <a:pPr lvl="0" algn="r" rtl="0">
              <a:lnSpc>
                <a:spcPct val="100000"/>
              </a:lnSpc>
              <a:spcBef>
                <a:spcPts val="0"/>
              </a:spcBef>
              <a:spcAft>
                <a:spcPts val="0"/>
              </a:spcAft>
              <a:buNone/>
            </a:pPr>
            <a:endParaRPr sz="1400">
              <a:solidFill>
                <a:schemeClr val="lt1"/>
              </a:solidFill>
              <a:highlight>
                <a:srgbClr val="FF0000"/>
              </a:highlight>
            </a:endParaRPr>
          </a:p>
          <a:p>
            <a:pPr lvl="0" algn="r" rtl="0">
              <a:lnSpc>
                <a:spcPct val="100000"/>
              </a:lnSpc>
              <a:spcBef>
                <a:spcPts val="0"/>
              </a:spcBef>
              <a:spcAft>
                <a:spcPts val="0"/>
              </a:spcAft>
              <a:buNone/>
            </a:pPr>
            <a:r>
              <a:rPr lang="ar" sz="1400">
                <a:solidFill>
                  <a:schemeClr val="accent1"/>
                </a:solidFill>
                <a:highlight>
                  <a:srgbClr val="FF0000"/>
                </a:highlight>
              </a:rPr>
              <a:t>العناد مع النفس</a:t>
            </a:r>
          </a:p>
          <a:p>
            <a:pPr lvl="0" algn="r" rtl="0">
              <a:lnSpc>
                <a:spcPct val="100000"/>
              </a:lnSpc>
              <a:spcBef>
                <a:spcPts val="0"/>
              </a:spcBef>
              <a:spcAft>
                <a:spcPts val="0"/>
              </a:spcAft>
              <a:buNone/>
            </a:pPr>
            <a:endParaRPr sz="1400">
              <a:solidFill>
                <a:schemeClr val="lt1"/>
              </a:solidFill>
              <a:highlight>
                <a:srgbClr val="FF0000"/>
              </a:highlight>
            </a:endParaRPr>
          </a:p>
          <a:p>
            <a:pPr lvl="0" algn="r" rtl="0">
              <a:lnSpc>
                <a:spcPct val="100000"/>
              </a:lnSpc>
              <a:spcBef>
                <a:spcPts val="0"/>
              </a:spcBef>
              <a:spcAft>
                <a:spcPts val="0"/>
              </a:spcAft>
              <a:buNone/>
            </a:pPr>
            <a:r>
              <a:rPr lang="ar" sz="1400">
                <a:solidFill>
                  <a:schemeClr val="lt1"/>
                </a:solidFill>
                <a:highlight>
                  <a:srgbClr val="FF0000"/>
                </a:highlight>
              </a:rPr>
              <a:t>عناد التصميم و الارادة </a:t>
            </a:r>
          </a:p>
        </p:txBody>
      </p:sp>
      <p:sp>
        <p:nvSpPr>
          <p:cNvPr id="238" name="Shape 238" descr="A  young boy decides to try and sneak out of the shopping cart while his mother's back is turned.  He gets stuck between the basket and the hand bar and is unable to slide his head down or climb back up.  As he tries to get out of the impossible position that he has found himself in, you can hear him refuse to be helped because he does not want to sit in the shopping cart again.  The boy was not hurt and even went on to try to get out of the cart soon after he was  freed from his tight squeeze. STUBBORN, STUBBORN, STUBBORN!!!  This was too funny not to post." title="STUBBORN KID!!!!!">
            <a:hlinkClick r:id="rId3"/>
          </p:cNvPr>
          <p:cNvSpPr/>
          <p:nvPr/>
        </p:nvSpPr>
        <p:spPr>
          <a:xfrm>
            <a:off x="0" y="808350"/>
            <a:ext cx="5623732" cy="4217799"/>
          </a:xfrm>
          <a:prstGeom prst="rect">
            <a:avLst/>
          </a:prstGeom>
          <a:blipFill>
            <a:blip r:embed="rId4">
              <a:alphaModFix/>
            </a:blip>
            <a:stretch>
              <a:fillRect/>
            </a:stretch>
          </a:blipFill>
          <a:ln>
            <a:noFill/>
          </a:ln>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2894475" y="2861421"/>
            <a:ext cx="5740800" cy="1442700"/>
          </a:xfrm>
          <a:prstGeom prst="rect">
            <a:avLst/>
          </a:prstGeom>
        </p:spPr>
        <p:txBody>
          <a:bodyPr lIns="91425" tIns="91425" rIns="91425" bIns="91425" anchor="b" anchorCtr="0">
            <a:noAutofit/>
          </a:bodyPr>
          <a:lstStyle/>
          <a:p>
            <a:pPr lvl="0" rtl="1">
              <a:spcBef>
                <a:spcPts val="0"/>
              </a:spcBef>
              <a:buNone/>
            </a:pPr>
            <a:r>
              <a:rPr lang="ar">
                <a:solidFill>
                  <a:srgbClr val="351C75"/>
                </a:solidFill>
              </a:rPr>
              <a:t>اضطرابات تحدث في وجود العناد:</a:t>
            </a:r>
          </a:p>
          <a:p>
            <a:pPr lvl="0" rtl="1">
              <a:spcBef>
                <a:spcPts val="0"/>
              </a:spcBef>
              <a:buNone/>
            </a:pPr>
            <a:endParaRPr/>
          </a:p>
          <a:p>
            <a:pPr marL="457200" lvl="0" indent="-228600" rtl="1">
              <a:spcBef>
                <a:spcPts val="0"/>
              </a:spcBef>
              <a:buClr>
                <a:srgbClr val="351C75"/>
              </a:buClr>
              <a:buChar char="●"/>
            </a:pPr>
            <a:r>
              <a:rPr lang="ar" sz="3000">
                <a:solidFill>
                  <a:srgbClr val="351C75"/>
                </a:solidFill>
              </a:rPr>
              <a:t>اضطرابات ذهانية( الفصام )</a:t>
            </a:r>
          </a:p>
          <a:p>
            <a:pPr lvl="0" rtl="1">
              <a:spcBef>
                <a:spcPts val="0"/>
              </a:spcBef>
              <a:buNone/>
            </a:pPr>
            <a:endParaRPr sz="3000">
              <a:solidFill>
                <a:srgbClr val="351C75"/>
              </a:solidFill>
            </a:endParaRPr>
          </a:p>
          <a:p>
            <a:pPr lvl="0" rtl="1">
              <a:lnSpc>
                <a:spcPct val="115000"/>
              </a:lnSpc>
              <a:spcBef>
                <a:spcPts val="0"/>
              </a:spcBef>
              <a:buNone/>
            </a:pPr>
            <a:r>
              <a:rPr lang="ar" sz="2400">
                <a:solidFill>
                  <a:srgbClr val="674EA7"/>
                </a:solidFill>
                <a:latin typeface="Arial"/>
                <a:ea typeface="Arial"/>
                <a:cs typeface="Arial"/>
                <a:sym typeface="Arial"/>
              </a:rPr>
              <a:t>تستمر لمدة لا تقل عن ستة اشهر ,تتضح المظاهر التشخيصية  لفصام الاطفال في العديد من التصرفات غير العادية من التجنب الاجتماعي والضحك او الصراخ بدون سبب ,او العزوف عن الناس ونقص المهارات الاجتماعية , وجود هلاوس سمعية و هلاوس بصرية</a:t>
            </a:r>
          </a:p>
        </p:txBody>
      </p:sp>
      <p:sp>
        <p:nvSpPr>
          <p:cNvPr id="244" name="Shape 244"/>
          <p:cNvSpPr txBox="1">
            <a:spLocks noGrp="1"/>
          </p:cNvSpPr>
          <p:nvPr>
            <p:ph type="body" idx="1"/>
          </p:nvPr>
        </p:nvSpPr>
        <p:spPr>
          <a:xfrm>
            <a:off x="2894475" y="2735650"/>
            <a:ext cx="5740800" cy="1960500"/>
          </a:xfrm>
          <a:prstGeom prst="rect">
            <a:avLst/>
          </a:prstGeom>
        </p:spPr>
        <p:txBody>
          <a:bodyPr lIns="91425" tIns="91425" rIns="91425" bIns="91425" anchor="t" anchorCtr="0">
            <a:noAutofit/>
          </a:bodyPr>
          <a:lstStyle/>
          <a:p>
            <a:pPr lvl="0">
              <a:spcBef>
                <a:spcPts val="0"/>
              </a:spcBef>
              <a:buNone/>
            </a:pPr>
            <a:endParaRPr/>
          </a:p>
        </p:txBody>
      </p:sp>
      <p:pic>
        <p:nvPicPr>
          <p:cNvPr id="245" name="Shape 245" descr="images (4).jpg"/>
          <p:cNvPicPr preferRelativeResize="0"/>
          <p:nvPr/>
        </p:nvPicPr>
        <p:blipFill>
          <a:blip r:embed="rId3">
            <a:alphaModFix/>
          </a:blip>
          <a:stretch>
            <a:fillRect/>
          </a:stretch>
        </p:blipFill>
        <p:spPr>
          <a:xfrm>
            <a:off x="1" y="1627700"/>
            <a:ext cx="2837300" cy="18881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2670850" y="3959171"/>
            <a:ext cx="5740800" cy="1442700"/>
          </a:xfrm>
          <a:prstGeom prst="rect">
            <a:avLst/>
          </a:prstGeom>
        </p:spPr>
        <p:txBody>
          <a:bodyPr lIns="91425" tIns="91425" rIns="91425" bIns="91425" anchor="b" anchorCtr="0">
            <a:noAutofit/>
          </a:bodyPr>
          <a:lstStyle/>
          <a:p>
            <a:pPr marL="457200" lvl="0" indent="-228600" rtl="1">
              <a:spcBef>
                <a:spcPts val="0"/>
              </a:spcBef>
              <a:buClr>
                <a:srgbClr val="351C75"/>
              </a:buClr>
              <a:buChar char="●"/>
            </a:pPr>
            <a:r>
              <a:rPr lang="ar" sz="3000">
                <a:solidFill>
                  <a:srgbClr val="351C75"/>
                </a:solidFill>
              </a:rPr>
              <a:t>اضطرابات التحدي والمعارضة الجريئة:</a:t>
            </a:r>
          </a:p>
          <a:p>
            <a:pPr lvl="0" rtl="1">
              <a:spcBef>
                <a:spcPts val="0"/>
              </a:spcBef>
              <a:buNone/>
            </a:pPr>
            <a:endParaRPr sz="3000">
              <a:solidFill>
                <a:srgbClr val="351C75"/>
              </a:solidFill>
            </a:endParaRPr>
          </a:p>
          <a:p>
            <a:pPr marR="685800" lvl="0" rtl="1">
              <a:lnSpc>
                <a:spcPct val="115000"/>
              </a:lnSpc>
              <a:spcBef>
                <a:spcPts val="0"/>
              </a:spcBef>
              <a:buNone/>
            </a:pPr>
            <a:r>
              <a:rPr lang="ar" sz="2400">
                <a:solidFill>
                  <a:srgbClr val="674EA7"/>
                </a:solidFill>
                <a:latin typeface="Arial"/>
                <a:ea typeface="Arial"/>
                <a:cs typeface="Arial"/>
                <a:sym typeface="Arial"/>
              </a:rPr>
              <a:t>تستمر لمدة ستة اشهر, يشيع في اطفال ما قبل المدرسة , وبداية المراهقة, وتزيد حدة المعارضة والتحدي عند الذكور اعلى من الاناث, في الغالب تكون اتجاه الوالدين والاوامر الاسرية بالمنزل , من مظاهره( غالبا ما يفقد اعصابه, يعارض الكبار, يرفض اوامر وقواعد الكبار, يتعمد مضايقة الاخرين واستفزازهم, يلوم الاخرين على ما يقوم به من اخطاء, يمكن استثارته واستفزازه بسهولة, يغضب ويمتعض, دائم السخط والتبرير).</a:t>
            </a:r>
          </a:p>
          <a:p>
            <a:pPr lvl="0" rtl="1">
              <a:spcBef>
                <a:spcPts val="0"/>
              </a:spcBef>
              <a:buNone/>
            </a:pPr>
            <a:endParaRPr sz="2400"/>
          </a:p>
        </p:txBody>
      </p:sp>
      <p:sp>
        <p:nvSpPr>
          <p:cNvPr id="251" name="Shape 251"/>
          <p:cNvSpPr txBox="1">
            <a:spLocks noGrp="1"/>
          </p:cNvSpPr>
          <p:nvPr>
            <p:ph type="body" idx="1"/>
          </p:nvPr>
        </p:nvSpPr>
        <p:spPr>
          <a:xfrm>
            <a:off x="2768700" y="4105375"/>
            <a:ext cx="5740800" cy="2649000"/>
          </a:xfrm>
          <a:prstGeom prst="rect">
            <a:avLst/>
          </a:prstGeom>
        </p:spPr>
        <p:txBody>
          <a:bodyPr lIns="91425" tIns="91425" rIns="91425" bIns="91425" anchor="t" anchorCtr="0">
            <a:noAutofit/>
          </a:bodyPr>
          <a:lstStyle/>
          <a:p>
            <a:pPr lvl="0">
              <a:spcBef>
                <a:spcPts val="0"/>
              </a:spcBef>
              <a:buNone/>
            </a:pPr>
            <a:endParaRPr/>
          </a:p>
        </p:txBody>
      </p:sp>
      <p:pic>
        <p:nvPicPr>
          <p:cNvPr id="252" name="Shape 252" descr="download (2).jpg"/>
          <p:cNvPicPr preferRelativeResize="0"/>
          <p:nvPr/>
        </p:nvPicPr>
        <p:blipFill>
          <a:blip r:embed="rId3">
            <a:alphaModFix/>
          </a:blip>
          <a:stretch>
            <a:fillRect/>
          </a:stretch>
        </p:blipFill>
        <p:spPr>
          <a:xfrm>
            <a:off x="0" y="1720575"/>
            <a:ext cx="2768699" cy="18016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2147700" y="315750"/>
            <a:ext cx="5244900" cy="1373700"/>
          </a:xfrm>
          <a:prstGeom prst="rect">
            <a:avLst/>
          </a:prstGeom>
        </p:spPr>
        <p:txBody>
          <a:bodyPr lIns="91425" tIns="91425" rIns="91425" bIns="91425" anchor="b" anchorCtr="0">
            <a:noAutofit/>
          </a:bodyPr>
          <a:lstStyle/>
          <a:p>
            <a:pPr lvl="0" algn="ctr" rtl="1">
              <a:spcBef>
                <a:spcPts val="0"/>
              </a:spcBef>
              <a:buNone/>
            </a:pPr>
            <a:r>
              <a:rPr lang="ar" sz="6000"/>
              <a:t>اسباب العناد؟؟</a:t>
            </a:r>
          </a:p>
        </p:txBody>
      </p:sp>
      <p:pic>
        <p:nvPicPr>
          <p:cNvPr id="258" name="Shape 258" descr="download.jpg"/>
          <p:cNvPicPr preferRelativeResize="0"/>
          <p:nvPr/>
        </p:nvPicPr>
        <p:blipFill>
          <a:blip r:embed="rId3">
            <a:alphaModFix/>
          </a:blip>
          <a:stretch>
            <a:fillRect/>
          </a:stretch>
        </p:blipFill>
        <p:spPr>
          <a:xfrm>
            <a:off x="2558550" y="1837450"/>
            <a:ext cx="4262174" cy="31802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Shape 263"/>
          <p:cNvSpPr txBox="1">
            <a:spLocks noGrp="1"/>
          </p:cNvSpPr>
          <p:nvPr>
            <p:ph type="title"/>
          </p:nvPr>
        </p:nvSpPr>
        <p:spPr>
          <a:xfrm>
            <a:off x="3293800" y="315750"/>
            <a:ext cx="5244900" cy="1373700"/>
          </a:xfrm>
          <a:prstGeom prst="rect">
            <a:avLst/>
          </a:prstGeom>
        </p:spPr>
        <p:txBody>
          <a:bodyPr lIns="91425" tIns="91425" rIns="91425" bIns="91425" anchor="b" anchorCtr="0">
            <a:noAutofit/>
          </a:bodyPr>
          <a:lstStyle/>
          <a:p>
            <a:pPr lvl="0" algn="ctr" rtl="1">
              <a:spcBef>
                <a:spcPts val="0"/>
              </a:spcBef>
              <a:buNone/>
            </a:pPr>
            <a:r>
              <a:rPr lang="ar" sz="3600"/>
              <a:t>اسباب العناد</a:t>
            </a:r>
          </a:p>
        </p:txBody>
      </p:sp>
      <p:sp>
        <p:nvSpPr>
          <p:cNvPr id="264" name="Shape 264"/>
          <p:cNvSpPr txBox="1">
            <a:spLocks noGrp="1"/>
          </p:cNvSpPr>
          <p:nvPr>
            <p:ph type="body" idx="1"/>
          </p:nvPr>
        </p:nvSpPr>
        <p:spPr>
          <a:xfrm>
            <a:off x="2943425" y="2439300"/>
            <a:ext cx="5805900" cy="2704200"/>
          </a:xfrm>
          <a:prstGeom prst="rect">
            <a:avLst/>
          </a:prstGeom>
        </p:spPr>
        <p:txBody>
          <a:bodyPr lIns="91425" tIns="91425" rIns="91425" bIns="91425" anchor="t" anchorCtr="0">
            <a:noAutofit/>
          </a:bodyPr>
          <a:lstStyle/>
          <a:p>
            <a:pPr marL="457200" lvl="0" indent="-381000" rtl="1">
              <a:spcBef>
                <a:spcPts val="0"/>
              </a:spcBef>
              <a:buClr>
                <a:srgbClr val="674EA7"/>
              </a:buClr>
              <a:buSzPct val="80000"/>
            </a:pPr>
            <a:r>
              <a:rPr lang="ar" sz="3000" b="1">
                <a:solidFill>
                  <a:srgbClr val="351C75"/>
                </a:solidFill>
                <a:latin typeface="Arial"/>
                <a:ea typeface="Arial"/>
                <a:cs typeface="Arial"/>
                <a:sym typeface="Arial"/>
              </a:rPr>
              <a:t>قد يكون العناد بدون سبب خارجي</a:t>
            </a:r>
            <a:r>
              <a:rPr lang="ar" sz="2400" b="1">
                <a:solidFill>
                  <a:srgbClr val="674EA7"/>
                </a:solidFill>
                <a:latin typeface="Arial"/>
                <a:ea typeface="Arial"/>
                <a:cs typeface="Arial"/>
                <a:sym typeface="Arial"/>
              </a:rPr>
              <a:t> ويكون السبب نفسي نتيجة تأخر النطق او قلة الذكاء او تشتت الانتباه او الحركة المفرطة وعليك وقتها الاستعانة بمساعدة اخصائي نفسي او اخصائي تخاطب .</a:t>
            </a:r>
          </a:p>
          <a:p>
            <a:pPr lvl="0" rtl="1">
              <a:spcBef>
                <a:spcPts val="0"/>
              </a:spcBef>
              <a:buNone/>
            </a:pPr>
            <a:endParaRPr sz="2400" b="1">
              <a:solidFill>
                <a:schemeClr val="dk1"/>
              </a:solidFill>
              <a:latin typeface="Arial"/>
              <a:ea typeface="Arial"/>
              <a:cs typeface="Arial"/>
              <a:sym typeface="Arial"/>
            </a:endParaRPr>
          </a:p>
        </p:txBody>
      </p:sp>
      <p:pic>
        <p:nvPicPr>
          <p:cNvPr id="265" name="Shape 265" descr="download (1).jpg"/>
          <p:cNvPicPr preferRelativeResize="0"/>
          <p:nvPr/>
        </p:nvPicPr>
        <p:blipFill>
          <a:blip r:embed="rId3">
            <a:alphaModFix/>
          </a:blip>
          <a:stretch>
            <a:fillRect/>
          </a:stretch>
        </p:blipFill>
        <p:spPr>
          <a:xfrm>
            <a:off x="1" y="1"/>
            <a:ext cx="3013300" cy="20052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2894475" y="-3"/>
            <a:ext cx="5740800" cy="1442700"/>
          </a:xfrm>
          <a:prstGeom prst="rect">
            <a:avLst/>
          </a:prstGeom>
        </p:spPr>
        <p:txBody>
          <a:bodyPr lIns="91425" tIns="91425" rIns="91425" bIns="91425" anchor="b" anchorCtr="0">
            <a:noAutofit/>
          </a:bodyPr>
          <a:lstStyle/>
          <a:p>
            <a:pPr marL="457200" lvl="0" indent="-228600" rtl="1">
              <a:spcBef>
                <a:spcPts val="0"/>
              </a:spcBef>
              <a:buClr>
                <a:srgbClr val="351C75"/>
              </a:buClr>
              <a:buChar char="●"/>
            </a:pPr>
            <a:r>
              <a:rPr lang="ar" sz="3000">
                <a:solidFill>
                  <a:srgbClr val="351C75"/>
                </a:solidFill>
                <a:latin typeface="Arial"/>
                <a:ea typeface="Arial"/>
                <a:cs typeface="Arial"/>
                <a:sym typeface="Arial"/>
              </a:rPr>
              <a:t>اما العناد بوجود اسباب خارجية مثل :</a:t>
            </a:r>
          </a:p>
        </p:txBody>
      </p:sp>
      <p:sp>
        <p:nvSpPr>
          <p:cNvPr id="271" name="Shape 271"/>
          <p:cNvSpPr txBox="1">
            <a:spLocks noGrp="1"/>
          </p:cNvSpPr>
          <p:nvPr>
            <p:ph type="body" idx="1"/>
          </p:nvPr>
        </p:nvSpPr>
        <p:spPr>
          <a:xfrm>
            <a:off x="2894475" y="1701325"/>
            <a:ext cx="5740800" cy="2649000"/>
          </a:xfrm>
          <a:prstGeom prst="rect">
            <a:avLst/>
          </a:prstGeom>
        </p:spPr>
        <p:txBody>
          <a:bodyPr lIns="91425" tIns="91425" rIns="91425" bIns="91425" anchor="t" anchorCtr="0">
            <a:noAutofit/>
          </a:bodyPr>
          <a:lstStyle/>
          <a:p>
            <a:pPr marL="457200" lvl="0" indent="-381000" algn="ctr" rtl="1">
              <a:spcBef>
                <a:spcPts val="0"/>
              </a:spcBef>
              <a:buClr>
                <a:srgbClr val="674EA7"/>
              </a:buClr>
              <a:buSzPct val="100000"/>
            </a:pPr>
            <a:r>
              <a:rPr lang="ar" sz="2400" b="1">
                <a:solidFill>
                  <a:srgbClr val="674EA7"/>
                </a:solidFill>
                <a:latin typeface="Arial"/>
                <a:ea typeface="Arial"/>
                <a:cs typeface="Arial"/>
                <a:sym typeface="Arial"/>
              </a:rPr>
              <a:t>اصرار الوالدين على تنفيذ اوامرهما او اكراه الطفل على القيام بواجبات لايرغب في تنفيذها واجباره على الانصياع. </a:t>
            </a:r>
          </a:p>
          <a:p>
            <a:pPr lvl="0" algn="r" rtl="1">
              <a:spcBef>
                <a:spcPts val="0"/>
              </a:spcBef>
              <a:buNone/>
            </a:pPr>
            <a:endParaRPr sz="2400" b="1">
              <a:solidFill>
                <a:srgbClr val="674EA7"/>
              </a:solidFill>
              <a:latin typeface="Arial"/>
              <a:ea typeface="Arial"/>
              <a:cs typeface="Arial"/>
              <a:sym typeface="Arial"/>
            </a:endParaRPr>
          </a:p>
          <a:p>
            <a:pPr marL="457200" lvl="0" indent="-381000" algn="ctr" rtl="1">
              <a:spcBef>
                <a:spcPts val="0"/>
              </a:spcBef>
              <a:buClr>
                <a:srgbClr val="674EA7"/>
              </a:buClr>
              <a:buSzPct val="100000"/>
              <a:buFont typeface="Arial"/>
            </a:pPr>
            <a:r>
              <a:rPr lang="ar" sz="2400" b="1">
                <a:solidFill>
                  <a:srgbClr val="674EA7"/>
                </a:solidFill>
                <a:latin typeface="Arial"/>
                <a:ea typeface="Arial"/>
                <a:cs typeface="Arial"/>
                <a:sym typeface="Arial"/>
              </a:rPr>
              <a:t>رغبة الطفل في اثبات ذاته والتعبير عما بداخله والتعبير عن روح الاستقلال. </a:t>
            </a:r>
          </a:p>
        </p:txBody>
      </p:sp>
      <p:pic>
        <p:nvPicPr>
          <p:cNvPr id="272" name="Shape 272" descr="images (3).jpg"/>
          <p:cNvPicPr preferRelativeResize="0"/>
          <p:nvPr/>
        </p:nvPicPr>
        <p:blipFill>
          <a:blip r:embed="rId3">
            <a:alphaModFix/>
          </a:blip>
          <a:stretch>
            <a:fillRect/>
          </a:stretch>
        </p:blipFill>
        <p:spPr>
          <a:xfrm>
            <a:off x="1" y="1545109"/>
            <a:ext cx="2894474" cy="192614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Shape 277"/>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rtl="0">
              <a:spcBef>
                <a:spcPts val="0"/>
              </a:spcBef>
              <a:buNone/>
            </a:pPr>
            <a:endParaRPr/>
          </a:p>
        </p:txBody>
      </p:sp>
      <p:sp>
        <p:nvSpPr>
          <p:cNvPr id="278" name="Shape 278"/>
          <p:cNvSpPr txBox="1">
            <a:spLocks noGrp="1"/>
          </p:cNvSpPr>
          <p:nvPr>
            <p:ph type="body" idx="1"/>
          </p:nvPr>
        </p:nvSpPr>
        <p:spPr>
          <a:xfrm>
            <a:off x="3508275" y="1425650"/>
            <a:ext cx="5127000" cy="2980500"/>
          </a:xfrm>
          <a:prstGeom prst="rect">
            <a:avLst/>
          </a:prstGeom>
        </p:spPr>
        <p:txBody>
          <a:bodyPr lIns="91425" tIns="91425" rIns="91425" bIns="91425" anchor="t" anchorCtr="0">
            <a:noAutofit/>
          </a:bodyPr>
          <a:lstStyle/>
          <a:p>
            <a:pPr lvl="0" algn="ctr" rtl="1">
              <a:spcBef>
                <a:spcPts val="0"/>
              </a:spcBef>
              <a:buNone/>
            </a:pPr>
            <a:r>
              <a:rPr lang="ar" sz="2400" b="1">
                <a:solidFill>
                  <a:srgbClr val="674EA7"/>
                </a:solidFill>
                <a:latin typeface="Arial"/>
                <a:ea typeface="Arial"/>
                <a:cs typeface="Arial"/>
                <a:sym typeface="Arial"/>
              </a:rPr>
              <a:t>تدخل الكبار المستمر فيما يقوم به الطفل من اعمال ومحاولة ضبط سلوكه وكبت حريته والسيطرة عليه و القسوة في التعامل مع الطفل فهو يرفض اللهجة القاسية والعنف ويتقبل الاسلوب الهادئ والحب.</a:t>
            </a:r>
          </a:p>
        </p:txBody>
      </p:sp>
      <p:pic>
        <p:nvPicPr>
          <p:cNvPr id="279" name="Shape 279" descr="2014_3_25_14_37_39_123(1).jpg"/>
          <p:cNvPicPr preferRelativeResize="0"/>
          <p:nvPr/>
        </p:nvPicPr>
        <p:blipFill>
          <a:blip r:embed="rId3">
            <a:alphaModFix/>
          </a:blip>
          <a:stretch>
            <a:fillRect/>
          </a:stretch>
        </p:blipFill>
        <p:spPr>
          <a:xfrm>
            <a:off x="0" y="1102825"/>
            <a:ext cx="3438325" cy="27941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2490825" y="816000"/>
            <a:ext cx="5856000" cy="1522500"/>
          </a:xfrm>
          <a:prstGeom prst="rect">
            <a:avLst/>
          </a:prstGeom>
        </p:spPr>
        <p:txBody>
          <a:bodyPr lIns="91425" tIns="91425" rIns="91425" bIns="91425" anchor="b" anchorCtr="0">
            <a:noAutofit/>
          </a:bodyPr>
          <a:lstStyle/>
          <a:p>
            <a:pPr lvl="0" rtl="1">
              <a:spcBef>
                <a:spcPts val="0"/>
              </a:spcBef>
              <a:buNone/>
            </a:pPr>
            <a:r>
              <a:rPr lang="ar"/>
              <a:t>التعريف بمشكلة العناد :</a:t>
            </a:r>
          </a:p>
        </p:txBody>
      </p:sp>
      <p:sp>
        <p:nvSpPr>
          <p:cNvPr id="159" name="Shape 159"/>
          <p:cNvSpPr txBox="1">
            <a:spLocks noGrp="1"/>
          </p:cNvSpPr>
          <p:nvPr>
            <p:ph type="body" idx="1"/>
          </p:nvPr>
        </p:nvSpPr>
        <p:spPr>
          <a:xfrm>
            <a:off x="2490825" y="2477400"/>
            <a:ext cx="5856000" cy="1907400"/>
          </a:xfrm>
          <a:prstGeom prst="rect">
            <a:avLst/>
          </a:prstGeom>
        </p:spPr>
        <p:txBody>
          <a:bodyPr lIns="91425" tIns="91425" rIns="91425" bIns="91425" anchor="t" anchorCtr="0">
            <a:noAutofit/>
          </a:bodyPr>
          <a:lstStyle/>
          <a:p>
            <a:pPr lvl="0" rtl="1">
              <a:spcBef>
                <a:spcPts val="0"/>
              </a:spcBef>
              <a:buNone/>
            </a:pPr>
            <a:r>
              <a:rPr lang="ar" b="1"/>
              <a:t>هي ظاهرة مشهورة في سلوك بعض الأطفال , و فيه لا ينفذ الطفل ما يؤمر به و يصر على تصرف ما , وربما يكون هذا التصرف خطأ أو غير مرغوب به , و يتخذ منه كتعبير لرفض راي الكبار , و يتميز بالإصرار و عدم التراجع و يبقى الطفل محتفظا بموقفه الداخلي .</a:t>
            </a:r>
          </a:p>
        </p:txBody>
      </p:sp>
      <p:pic>
        <p:nvPicPr>
          <p:cNvPr id="160" name="Shape 160" descr="نتيجة بحث الصور عن العناد عند الأطفال"/>
          <p:cNvPicPr preferRelativeResize="0"/>
          <p:nvPr/>
        </p:nvPicPr>
        <p:blipFill>
          <a:blip r:embed="rId3">
            <a:alphaModFix/>
          </a:blip>
          <a:stretch>
            <a:fillRect/>
          </a:stretch>
        </p:blipFill>
        <p:spPr>
          <a:xfrm>
            <a:off x="646300" y="2378750"/>
            <a:ext cx="1638299" cy="18764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Shape 284"/>
          <p:cNvSpPr txBox="1">
            <a:spLocks noGrp="1"/>
          </p:cNvSpPr>
          <p:nvPr>
            <p:ph type="title"/>
          </p:nvPr>
        </p:nvSpPr>
        <p:spPr>
          <a:xfrm>
            <a:off x="2824600" y="-261853"/>
            <a:ext cx="5740800" cy="1442700"/>
          </a:xfrm>
          <a:prstGeom prst="rect">
            <a:avLst/>
          </a:prstGeom>
        </p:spPr>
        <p:txBody>
          <a:bodyPr lIns="91425" tIns="91425" rIns="91425" bIns="91425" anchor="b" anchorCtr="0">
            <a:noAutofit/>
          </a:bodyPr>
          <a:lstStyle/>
          <a:p>
            <a:pPr lvl="0" rtl="0">
              <a:spcBef>
                <a:spcPts val="0"/>
              </a:spcBef>
              <a:buNone/>
            </a:pPr>
            <a:endParaRPr/>
          </a:p>
        </p:txBody>
      </p:sp>
      <p:sp>
        <p:nvSpPr>
          <p:cNvPr id="285" name="Shape 285"/>
          <p:cNvSpPr txBox="1">
            <a:spLocks noGrp="1"/>
          </p:cNvSpPr>
          <p:nvPr>
            <p:ph type="body" idx="1"/>
          </p:nvPr>
        </p:nvSpPr>
        <p:spPr>
          <a:xfrm>
            <a:off x="2824600" y="1428950"/>
            <a:ext cx="5740800" cy="2649000"/>
          </a:xfrm>
          <a:prstGeom prst="rect">
            <a:avLst/>
          </a:prstGeom>
        </p:spPr>
        <p:txBody>
          <a:bodyPr lIns="91425" tIns="91425" rIns="91425" bIns="91425" anchor="t" anchorCtr="0">
            <a:noAutofit/>
          </a:bodyPr>
          <a:lstStyle/>
          <a:p>
            <a:pPr lvl="0" algn="ctr" rtl="0">
              <a:spcBef>
                <a:spcPts val="0"/>
              </a:spcBef>
              <a:spcAft>
                <a:spcPts val="0"/>
              </a:spcAft>
              <a:buNone/>
            </a:pPr>
            <a:r>
              <a:rPr lang="ar" sz="2400">
                <a:solidFill>
                  <a:schemeClr val="dk1"/>
                </a:solidFill>
                <a:latin typeface="Times New Roman"/>
                <a:ea typeface="Times New Roman"/>
                <a:cs typeface="Times New Roman"/>
                <a:sym typeface="Times New Roman"/>
              </a:rPr>
              <a:t>      </a:t>
            </a:r>
            <a:r>
              <a:rPr lang="ar" sz="2400" b="1">
                <a:solidFill>
                  <a:srgbClr val="674EA7"/>
                </a:solidFill>
                <a:latin typeface="Arial"/>
                <a:ea typeface="Arial"/>
                <a:cs typeface="Arial"/>
                <a:sym typeface="Arial"/>
              </a:rPr>
              <a:t>تلبية رغبات الطفل ومطالبه نتيجة العناد تدعم وتثبت هذا السلوك لديه فيتخذ هذا السلوك لتحقيق </a:t>
            </a:r>
          </a:p>
          <a:p>
            <a:pPr lvl="0" algn="ctr" rtl="0">
              <a:spcBef>
                <a:spcPts val="0"/>
              </a:spcBef>
              <a:spcAft>
                <a:spcPts val="0"/>
              </a:spcAft>
              <a:buNone/>
            </a:pPr>
            <a:r>
              <a:rPr lang="ar" sz="2400" b="1">
                <a:solidFill>
                  <a:srgbClr val="674EA7"/>
                </a:solidFill>
                <a:latin typeface="Arial"/>
                <a:ea typeface="Arial"/>
                <a:cs typeface="Arial"/>
                <a:sym typeface="Arial"/>
              </a:rPr>
              <a:t>اغراضه ورغباته</a:t>
            </a:r>
          </a:p>
          <a:p>
            <a:pPr lvl="0" algn="ctr" rtl="1">
              <a:spcBef>
                <a:spcPts val="0"/>
              </a:spcBef>
              <a:spcAft>
                <a:spcPts val="0"/>
              </a:spcAft>
              <a:buNone/>
            </a:pPr>
            <a:endParaRPr sz="2400">
              <a:solidFill>
                <a:schemeClr val="dk1"/>
              </a:solidFill>
              <a:latin typeface="Arial"/>
              <a:ea typeface="Arial"/>
              <a:cs typeface="Arial"/>
              <a:sym typeface="Arial"/>
            </a:endParaRPr>
          </a:p>
          <a:p>
            <a:pPr lvl="0" algn="r" rtl="1">
              <a:spcBef>
                <a:spcPts val="0"/>
              </a:spcBef>
              <a:spcAft>
                <a:spcPts val="0"/>
              </a:spcAft>
              <a:buNone/>
            </a:pPr>
            <a:endParaRPr sz="2400"/>
          </a:p>
        </p:txBody>
      </p:sp>
      <p:pic>
        <p:nvPicPr>
          <p:cNvPr id="286" name="Shape 286" descr="images.jpg"/>
          <p:cNvPicPr preferRelativeResize="0"/>
          <p:nvPr/>
        </p:nvPicPr>
        <p:blipFill>
          <a:blip r:embed="rId3">
            <a:alphaModFix/>
          </a:blip>
          <a:stretch>
            <a:fillRect/>
          </a:stretch>
        </p:blipFill>
        <p:spPr>
          <a:xfrm>
            <a:off x="0" y="1428950"/>
            <a:ext cx="2247900" cy="20383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Shape 291"/>
          <p:cNvSpPr txBox="1">
            <a:spLocks noGrp="1"/>
          </p:cNvSpPr>
          <p:nvPr>
            <p:ph type="title"/>
          </p:nvPr>
        </p:nvSpPr>
        <p:spPr>
          <a:xfrm>
            <a:off x="2824600" y="-261853"/>
            <a:ext cx="5740800" cy="1442700"/>
          </a:xfrm>
          <a:prstGeom prst="rect">
            <a:avLst/>
          </a:prstGeom>
        </p:spPr>
        <p:txBody>
          <a:bodyPr lIns="91425" tIns="91425" rIns="91425" bIns="91425" anchor="b" anchorCtr="0">
            <a:noAutofit/>
          </a:bodyPr>
          <a:lstStyle/>
          <a:p>
            <a:pPr lvl="0" rtl="0">
              <a:spcBef>
                <a:spcPts val="0"/>
              </a:spcBef>
              <a:buNone/>
            </a:pPr>
            <a:endParaRPr/>
          </a:p>
        </p:txBody>
      </p:sp>
      <p:sp>
        <p:nvSpPr>
          <p:cNvPr id="292" name="Shape 292"/>
          <p:cNvSpPr txBox="1">
            <a:spLocks noGrp="1"/>
          </p:cNvSpPr>
          <p:nvPr>
            <p:ph type="body" idx="1"/>
          </p:nvPr>
        </p:nvSpPr>
        <p:spPr>
          <a:xfrm>
            <a:off x="2824600" y="1247250"/>
            <a:ext cx="5740800" cy="2649000"/>
          </a:xfrm>
          <a:prstGeom prst="rect">
            <a:avLst/>
          </a:prstGeom>
        </p:spPr>
        <p:txBody>
          <a:bodyPr lIns="91425" tIns="91425" rIns="91425" bIns="91425" anchor="t" anchorCtr="0">
            <a:noAutofit/>
          </a:bodyPr>
          <a:lstStyle/>
          <a:p>
            <a:pPr lvl="0" algn="r" rtl="1">
              <a:spcBef>
                <a:spcPts val="0"/>
              </a:spcBef>
              <a:spcAft>
                <a:spcPts val="0"/>
              </a:spcAft>
              <a:buNone/>
            </a:pPr>
            <a:endParaRPr sz="2400">
              <a:solidFill>
                <a:schemeClr val="dk1"/>
              </a:solidFill>
              <a:latin typeface="Arial"/>
              <a:ea typeface="Arial"/>
              <a:cs typeface="Arial"/>
              <a:sym typeface="Arial"/>
            </a:endParaRPr>
          </a:p>
          <a:p>
            <a:pPr lvl="0" algn="ctr" rtl="1">
              <a:spcBef>
                <a:spcPts val="0"/>
              </a:spcBef>
              <a:spcAft>
                <a:spcPts val="0"/>
              </a:spcAft>
              <a:buNone/>
            </a:pPr>
            <a:r>
              <a:rPr lang="ar" sz="2400" b="1">
                <a:solidFill>
                  <a:srgbClr val="674EA7"/>
                </a:solidFill>
                <a:latin typeface="Arial"/>
                <a:ea typeface="Arial"/>
                <a:cs typeface="Arial"/>
                <a:sym typeface="Arial"/>
              </a:rPr>
              <a:t> بسبب الغيرة واحساسه الطفل بالنبذ والاهمال او احساسه بالقلق والخوف من فقدان محبة والديه ورعايتهما لا سيما بعد ولادة طفل جديد في الاسرة حيث ينتابه القلق والتوتر</a:t>
            </a:r>
            <a:r>
              <a:rPr lang="ar" sz="1400">
                <a:solidFill>
                  <a:schemeClr val="dk1"/>
                </a:solidFill>
                <a:latin typeface="Arial"/>
                <a:ea typeface="Arial"/>
                <a:cs typeface="Arial"/>
                <a:sym typeface="Arial"/>
              </a:rPr>
              <a:t>.</a:t>
            </a:r>
          </a:p>
        </p:txBody>
      </p:sp>
      <p:pic>
        <p:nvPicPr>
          <p:cNvPr id="293" name="Shape 293" descr="images (1).jpg"/>
          <p:cNvPicPr preferRelativeResize="0"/>
          <p:nvPr/>
        </p:nvPicPr>
        <p:blipFill>
          <a:blip r:embed="rId3">
            <a:alphaModFix/>
          </a:blip>
          <a:stretch>
            <a:fillRect/>
          </a:stretch>
        </p:blipFill>
        <p:spPr>
          <a:xfrm>
            <a:off x="158399" y="1247249"/>
            <a:ext cx="1994417" cy="26490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Shape 298"/>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rtl="0">
              <a:spcBef>
                <a:spcPts val="0"/>
              </a:spcBef>
              <a:buNone/>
            </a:pPr>
            <a:endParaRPr/>
          </a:p>
        </p:txBody>
      </p:sp>
      <p:sp>
        <p:nvSpPr>
          <p:cNvPr id="299" name="Shape 299"/>
          <p:cNvSpPr txBox="1">
            <a:spLocks noGrp="1"/>
          </p:cNvSpPr>
          <p:nvPr>
            <p:ph type="body" idx="1"/>
          </p:nvPr>
        </p:nvSpPr>
        <p:spPr>
          <a:xfrm>
            <a:off x="3466275" y="1938950"/>
            <a:ext cx="5169000" cy="2649000"/>
          </a:xfrm>
          <a:prstGeom prst="rect">
            <a:avLst/>
          </a:prstGeom>
        </p:spPr>
        <p:txBody>
          <a:bodyPr lIns="91425" tIns="91425" rIns="91425" bIns="91425" anchor="t" anchorCtr="0">
            <a:noAutofit/>
          </a:bodyPr>
          <a:lstStyle/>
          <a:p>
            <a:pPr marL="457200" lvl="0" indent="-228600" rtl="1">
              <a:spcBef>
                <a:spcPts val="0"/>
              </a:spcBef>
            </a:pPr>
            <a:r>
              <a:rPr lang="ar" sz="2400" b="1">
                <a:solidFill>
                  <a:srgbClr val="674EA7"/>
                </a:solidFill>
              </a:rPr>
              <a:t>عدم فهم الطفل لأسباب الرفض وعدم شرح الوالدين للأسباب وراء الاوامر يجعله اكثر عنادا واصرارا </a:t>
            </a:r>
            <a:r>
              <a:rPr lang="ar"/>
              <a:t>.</a:t>
            </a:r>
          </a:p>
        </p:txBody>
      </p:sp>
      <p:pic>
        <p:nvPicPr>
          <p:cNvPr id="300" name="Shape 300" descr="a77971fa2681beabd5433f0e12c859a6.jpg"/>
          <p:cNvPicPr preferRelativeResize="0"/>
          <p:nvPr/>
        </p:nvPicPr>
        <p:blipFill>
          <a:blip r:embed="rId3">
            <a:alphaModFix/>
          </a:blip>
          <a:stretch>
            <a:fillRect/>
          </a:stretch>
        </p:blipFill>
        <p:spPr>
          <a:xfrm>
            <a:off x="0" y="1462075"/>
            <a:ext cx="3143250" cy="22193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Shape 305"/>
          <p:cNvSpPr txBox="1">
            <a:spLocks noGrp="1"/>
          </p:cNvSpPr>
          <p:nvPr>
            <p:ph type="title"/>
          </p:nvPr>
        </p:nvSpPr>
        <p:spPr>
          <a:xfrm>
            <a:off x="2894475" y="450971"/>
            <a:ext cx="5740800" cy="1442699"/>
          </a:xfrm>
          <a:prstGeom prst="rect">
            <a:avLst/>
          </a:prstGeom>
          <a:ln w="19050" cap="flat" cmpd="sng">
            <a:solidFill>
              <a:srgbClr val="674EA7"/>
            </a:solidFill>
            <a:prstDash val="solid"/>
            <a:round/>
            <a:headEnd type="none" w="med" len="med"/>
            <a:tailEnd type="none" w="med" len="med"/>
          </a:ln>
        </p:spPr>
        <p:txBody>
          <a:bodyPr lIns="91425" tIns="91425" rIns="91425" bIns="91425" anchor="b" anchorCtr="0">
            <a:noAutofit/>
          </a:bodyPr>
          <a:lstStyle/>
          <a:p>
            <a:pPr lvl="0" rtl="1">
              <a:spcBef>
                <a:spcPts val="0"/>
              </a:spcBef>
              <a:buNone/>
            </a:pPr>
            <a:endParaRPr sz="3000">
              <a:latin typeface="Times New Roman"/>
              <a:ea typeface="Times New Roman"/>
              <a:cs typeface="Times New Roman"/>
              <a:sym typeface="Times New Roman"/>
            </a:endParaRPr>
          </a:p>
          <a:p>
            <a:pPr lvl="0" rtl="1">
              <a:spcBef>
                <a:spcPts val="0"/>
              </a:spcBef>
              <a:buNone/>
            </a:pPr>
            <a:r>
              <a:rPr lang="ar" sz="3000">
                <a:solidFill>
                  <a:srgbClr val="674EA7"/>
                </a:solidFill>
                <a:highlight>
                  <a:srgbClr val="FFFFFF"/>
                </a:highlight>
                <a:latin typeface="Times New Roman"/>
                <a:ea typeface="Times New Roman"/>
                <a:cs typeface="Times New Roman"/>
                <a:sym typeface="Times New Roman"/>
              </a:rPr>
              <a:t>طرق علاج العناد عند الاطفال ..</a:t>
            </a:r>
          </a:p>
        </p:txBody>
      </p:sp>
      <p:sp>
        <p:nvSpPr>
          <p:cNvPr id="306" name="Shape 306"/>
          <p:cNvSpPr txBox="1">
            <a:spLocks noGrp="1"/>
          </p:cNvSpPr>
          <p:nvPr>
            <p:ph type="body" idx="1"/>
          </p:nvPr>
        </p:nvSpPr>
        <p:spPr>
          <a:xfrm>
            <a:off x="2894475" y="1938950"/>
            <a:ext cx="5740800" cy="2649000"/>
          </a:xfrm>
          <a:prstGeom prst="rect">
            <a:avLst/>
          </a:prstGeom>
          <a:solidFill>
            <a:schemeClr val="accent1"/>
          </a:solidFill>
        </p:spPr>
        <p:txBody>
          <a:bodyPr lIns="91425" tIns="91425" rIns="91425" bIns="91425" anchor="t" anchorCtr="0">
            <a:noAutofit/>
          </a:bodyPr>
          <a:lstStyle/>
          <a:p>
            <a:pPr lvl="0" rtl="1">
              <a:spcBef>
                <a:spcPts val="0"/>
              </a:spcBef>
              <a:buNone/>
            </a:pPr>
            <a:endParaRPr/>
          </a:p>
        </p:txBody>
      </p:sp>
      <p:pic>
        <p:nvPicPr>
          <p:cNvPr id="307" name="Shape 307" descr="1799398135eyp1tin0.jpg"/>
          <p:cNvPicPr preferRelativeResize="0"/>
          <p:nvPr/>
        </p:nvPicPr>
        <p:blipFill>
          <a:blip r:embed="rId3">
            <a:alphaModFix/>
          </a:blip>
          <a:stretch>
            <a:fillRect/>
          </a:stretch>
        </p:blipFill>
        <p:spPr>
          <a:xfrm>
            <a:off x="2894475" y="2341250"/>
            <a:ext cx="3623700" cy="22467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Shape 312"/>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a:spcBef>
                <a:spcPts val="0"/>
              </a:spcBef>
              <a:buNone/>
            </a:pPr>
            <a:endParaRPr/>
          </a:p>
        </p:txBody>
      </p:sp>
      <p:sp>
        <p:nvSpPr>
          <p:cNvPr id="313" name="Shape 313"/>
          <p:cNvSpPr txBox="1">
            <a:spLocks noGrp="1"/>
          </p:cNvSpPr>
          <p:nvPr>
            <p:ph type="body" idx="1"/>
          </p:nvPr>
        </p:nvSpPr>
        <p:spPr>
          <a:xfrm>
            <a:off x="2894475" y="1938950"/>
            <a:ext cx="5740800" cy="2649000"/>
          </a:xfrm>
          <a:prstGeom prst="rect">
            <a:avLst/>
          </a:prstGeom>
        </p:spPr>
        <p:txBody>
          <a:bodyPr lIns="91425" tIns="91425" rIns="91425" bIns="91425" anchor="t" anchorCtr="0">
            <a:noAutofit/>
          </a:bodyPr>
          <a:lstStyle/>
          <a:p>
            <a:pPr marL="457200" lvl="0" indent="-311150" rtl="1">
              <a:spcBef>
                <a:spcPts val="0"/>
              </a:spcBef>
              <a:buClr>
                <a:schemeClr val="dk1"/>
              </a:buClr>
              <a:buSzPct val="100000"/>
              <a:buFont typeface="Times New Roman"/>
            </a:pPr>
            <a:r>
              <a:rPr lang="ar" sz="1300">
                <a:solidFill>
                  <a:schemeClr val="dk1"/>
                </a:solidFill>
                <a:highlight>
                  <a:srgbClr val="FFFFFF"/>
                </a:highlight>
                <a:latin typeface="Times New Roman"/>
                <a:ea typeface="Times New Roman"/>
                <a:cs typeface="Times New Roman"/>
                <a:sym typeface="Times New Roman"/>
              </a:rPr>
              <a:t> </a:t>
            </a:r>
            <a:r>
              <a:rPr lang="ar" sz="1800" b="1">
                <a:solidFill>
                  <a:srgbClr val="8E7CC3"/>
                </a:solidFill>
                <a:highlight>
                  <a:srgbClr val="FFFFFF"/>
                </a:highlight>
                <a:latin typeface="Times New Roman"/>
                <a:ea typeface="Times New Roman"/>
                <a:cs typeface="Times New Roman"/>
                <a:sym typeface="Times New Roman"/>
              </a:rPr>
              <a:t>ركزي في ردودك الكلامية لطفلك، واستبعدي منها كلمة( لا)، فإذا كنتِ تكثرين من كلمة (لا) لطفلك فسوف يتعلمها منك ويبدأ بتكرارها لا شعورياً.  </a:t>
            </a:r>
          </a:p>
          <a:p>
            <a:pPr lvl="0" rtl="1">
              <a:spcBef>
                <a:spcPts val="0"/>
              </a:spcBef>
              <a:buNone/>
            </a:pPr>
            <a:endParaRPr sz="1800" b="1">
              <a:solidFill>
                <a:srgbClr val="8E7CC3"/>
              </a:solidFill>
              <a:highlight>
                <a:srgbClr val="FFFFFF"/>
              </a:highlight>
              <a:latin typeface="Times New Roman"/>
              <a:ea typeface="Times New Roman"/>
              <a:cs typeface="Times New Roman"/>
              <a:sym typeface="Times New Roman"/>
            </a:endParaRPr>
          </a:p>
        </p:txBody>
      </p:sp>
      <p:pic>
        <p:nvPicPr>
          <p:cNvPr id="314" name="Shape 314" descr="نتيجة بحث الصور عن العناد عند الأطفال"/>
          <p:cNvPicPr preferRelativeResize="0"/>
          <p:nvPr/>
        </p:nvPicPr>
        <p:blipFill>
          <a:blip r:embed="rId3">
            <a:alphaModFix/>
          </a:blip>
          <a:stretch>
            <a:fillRect/>
          </a:stretch>
        </p:blipFill>
        <p:spPr>
          <a:xfrm>
            <a:off x="2277225" y="3199250"/>
            <a:ext cx="3391125" cy="19442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a:spcBef>
                <a:spcPts val="0"/>
              </a:spcBef>
              <a:buNone/>
            </a:pPr>
            <a:endParaRPr/>
          </a:p>
        </p:txBody>
      </p:sp>
      <p:sp>
        <p:nvSpPr>
          <p:cNvPr id="320" name="Shape 320"/>
          <p:cNvSpPr txBox="1">
            <a:spLocks noGrp="1"/>
          </p:cNvSpPr>
          <p:nvPr>
            <p:ph type="body" idx="1"/>
          </p:nvPr>
        </p:nvSpPr>
        <p:spPr>
          <a:xfrm>
            <a:off x="2894475" y="1938950"/>
            <a:ext cx="5740800" cy="2649000"/>
          </a:xfrm>
          <a:prstGeom prst="rect">
            <a:avLst/>
          </a:prstGeom>
        </p:spPr>
        <p:txBody>
          <a:bodyPr lIns="91425" tIns="91425" rIns="91425" bIns="91425" anchor="t" anchorCtr="0">
            <a:noAutofit/>
          </a:bodyPr>
          <a:lstStyle/>
          <a:p>
            <a:pPr marL="457200" lvl="0" indent="-342900" rtl="1">
              <a:spcBef>
                <a:spcPts val="0"/>
              </a:spcBef>
              <a:buClr>
                <a:srgbClr val="8E7CC3"/>
              </a:buClr>
              <a:buSzPct val="100000"/>
              <a:buFont typeface="Times New Roman"/>
            </a:pPr>
            <a:r>
              <a:rPr lang="ar" sz="1800" b="1">
                <a:solidFill>
                  <a:srgbClr val="8E7CC3"/>
                </a:solidFill>
                <a:highlight>
                  <a:srgbClr val="FFFFFF"/>
                </a:highlight>
                <a:latin typeface="Times New Roman"/>
                <a:ea typeface="Times New Roman"/>
                <a:cs typeface="Times New Roman"/>
                <a:sym typeface="Times New Roman"/>
              </a:rPr>
              <a:t>عندما تطلبين من طفلك طلب ويرفض، اسأليه عن سبب رفضه، فغالباً سيكون رده أنه مشغول! تماما كما تفعلين معه، فهو يرى أن من حقه أن يرفض طلبك أو أن يؤجله كما يفعل الكبار، فعليك أعطائه فرصة للنمو الإيجابي وتعزيز ثقته في نفسه.</a:t>
            </a:r>
          </a:p>
        </p:txBody>
      </p:sp>
      <p:pic>
        <p:nvPicPr>
          <p:cNvPr id="321" name="Shape 321" descr="نتيجة بحث الصور عن العناد عند الأطفال"/>
          <p:cNvPicPr preferRelativeResize="0"/>
          <p:nvPr/>
        </p:nvPicPr>
        <p:blipFill>
          <a:blip r:embed="rId3">
            <a:alphaModFix/>
          </a:blip>
          <a:stretch>
            <a:fillRect/>
          </a:stretch>
        </p:blipFill>
        <p:spPr>
          <a:xfrm>
            <a:off x="2318499" y="3132150"/>
            <a:ext cx="1486650" cy="20113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Shape 326"/>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a:spcBef>
                <a:spcPts val="0"/>
              </a:spcBef>
              <a:buNone/>
            </a:pPr>
            <a:endParaRPr/>
          </a:p>
        </p:txBody>
      </p:sp>
      <p:sp>
        <p:nvSpPr>
          <p:cNvPr id="327" name="Shape 327"/>
          <p:cNvSpPr txBox="1">
            <a:spLocks noGrp="1"/>
          </p:cNvSpPr>
          <p:nvPr>
            <p:ph type="body" idx="1"/>
          </p:nvPr>
        </p:nvSpPr>
        <p:spPr>
          <a:xfrm>
            <a:off x="2894475" y="1938950"/>
            <a:ext cx="5740800" cy="2649000"/>
          </a:xfrm>
          <a:prstGeom prst="rect">
            <a:avLst/>
          </a:prstGeom>
        </p:spPr>
        <p:txBody>
          <a:bodyPr lIns="91425" tIns="91425" rIns="91425" bIns="91425" anchor="t" anchorCtr="0">
            <a:noAutofit/>
          </a:bodyPr>
          <a:lstStyle/>
          <a:p>
            <a:pPr marL="457200" lvl="0" indent="-342900" rtl="1">
              <a:spcBef>
                <a:spcPts val="0"/>
              </a:spcBef>
              <a:buClr>
                <a:srgbClr val="8E7CC3"/>
              </a:buClr>
              <a:buSzPct val="100000"/>
              <a:buFont typeface="Times New Roman"/>
            </a:pPr>
            <a:r>
              <a:rPr lang="ar" sz="1800" b="1">
                <a:solidFill>
                  <a:srgbClr val="8E7CC3"/>
                </a:solidFill>
                <a:highlight>
                  <a:srgbClr val="FFFFFF"/>
                </a:highlight>
                <a:latin typeface="Times New Roman"/>
                <a:ea typeface="Times New Roman"/>
                <a:cs typeface="Times New Roman"/>
                <a:sym typeface="Times New Roman"/>
              </a:rPr>
              <a:t>تجنب صيغة الأمر من جانب الوالدين على سبيل المثال خصوصاً بدلاً أن تقولي له اذهب إلى فراشك فقد حان وقت النوم، اسأليه متى ستنام؟</a:t>
            </a:r>
          </a:p>
          <a:p>
            <a:pPr lvl="0" rtl="1">
              <a:spcBef>
                <a:spcPts val="0"/>
              </a:spcBef>
              <a:buNone/>
            </a:pPr>
            <a:endParaRPr sz="1800" b="1">
              <a:solidFill>
                <a:srgbClr val="8E7CC3"/>
              </a:solidFill>
              <a:highlight>
                <a:srgbClr val="FFFFFF"/>
              </a:highlight>
              <a:latin typeface="Times New Roman"/>
              <a:ea typeface="Times New Roman"/>
              <a:cs typeface="Times New Roman"/>
              <a:sym typeface="Times New Roman"/>
            </a:endParaRPr>
          </a:p>
        </p:txBody>
      </p:sp>
      <p:pic>
        <p:nvPicPr>
          <p:cNvPr id="328" name="Shape 328" descr="images (1).jpg"/>
          <p:cNvPicPr preferRelativeResize="0"/>
          <p:nvPr/>
        </p:nvPicPr>
        <p:blipFill>
          <a:blip r:embed="rId3">
            <a:alphaModFix/>
          </a:blip>
          <a:stretch>
            <a:fillRect/>
          </a:stretch>
        </p:blipFill>
        <p:spPr>
          <a:xfrm>
            <a:off x="2299100" y="2857500"/>
            <a:ext cx="2000250" cy="22860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Shape 333"/>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a:spcBef>
                <a:spcPts val="0"/>
              </a:spcBef>
              <a:buNone/>
            </a:pPr>
            <a:endParaRPr/>
          </a:p>
        </p:txBody>
      </p:sp>
      <p:sp>
        <p:nvSpPr>
          <p:cNvPr id="334" name="Shape 334"/>
          <p:cNvSpPr txBox="1">
            <a:spLocks noGrp="1"/>
          </p:cNvSpPr>
          <p:nvPr>
            <p:ph type="body" idx="1"/>
          </p:nvPr>
        </p:nvSpPr>
        <p:spPr>
          <a:xfrm>
            <a:off x="2894475" y="2004550"/>
            <a:ext cx="5740800" cy="2649000"/>
          </a:xfrm>
          <a:prstGeom prst="rect">
            <a:avLst/>
          </a:prstGeom>
        </p:spPr>
        <p:txBody>
          <a:bodyPr lIns="91425" tIns="91425" rIns="91425" bIns="91425" anchor="t" anchorCtr="0">
            <a:noAutofit/>
          </a:bodyPr>
          <a:lstStyle/>
          <a:p>
            <a:pPr marL="457200" lvl="0" indent="-342900" algn="r">
              <a:spcBef>
                <a:spcPts val="0"/>
              </a:spcBef>
              <a:buClr>
                <a:srgbClr val="8E7CC3"/>
              </a:buClr>
              <a:buSzPct val="100000"/>
              <a:buFont typeface="Times New Roman"/>
            </a:pPr>
            <a:r>
              <a:rPr lang="ar" sz="1800" b="1">
                <a:solidFill>
                  <a:srgbClr val="8E7CC3"/>
                </a:solidFill>
                <a:highlight>
                  <a:srgbClr val="FFFFFF"/>
                </a:highlight>
                <a:latin typeface="Times New Roman"/>
                <a:ea typeface="Times New Roman"/>
                <a:cs typeface="Times New Roman"/>
                <a:sym typeface="Times New Roman"/>
              </a:rPr>
              <a:t>تجنب التدليل الزائد أو القسوة الزائدة للطفل فكلاهما ينتجان طفلاً عنيداً يصعب التعامل معه.</a:t>
            </a:r>
          </a:p>
          <a:p>
            <a:pPr lvl="0">
              <a:spcBef>
                <a:spcPts val="0"/>
              </a:spcBef>
              <a:buNone/>
            </a:pPr>
            <a:endParaRPr sz="1800" b="1">
              <a:solidFill>
                <a:srgbClr val="8E7CC3"/>
              </a:solidFill>
            </a:endParaRPr>
          </a:p>
        </p:txBody>
      </p:sp>
      <p:pic>
        <p:nvPicPr>
          <p:cNvPr id="335" name="Shape 335" descr="images (3).jpg"/>
          <p:cNvPicPr preferRelativeResize="0"/>
          <p:nvPr/>
        </p:nvPicPr>
        <p:blipFill>
          <a:blip r:embed="rId3">
            <a:alphaModFix/>
          </a:blip>
          <a:stretch>
            <a:fillRect/>
          </a:stretch>
        </p:blipFill>
        <p:spPr>
          <a:xfrm>
            <a:off x="2336062" y="2800350"/>
            <a:ext cx="1952625" cy="23431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Shape 340"/>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a:spcBef>
                <a:spcPts val="0"/>
              </a:spcBef>
              <a:buNone/>
            </a:pPr>
            <a:endParaRPr/>
          </a:p>
        </p:txBody>
      </p:sp>
      <p:sp>
        <p:nvSpPr>
          <p:cNvPr id="341" name="Shape 341"/>
          <p:cNvSpPr txBox="1">
            <a:spLocks noGrp="1"/>
          </p:cNvSpPr>
          <p:nvPr>
            <p:ph type="body" idx="1"/>
          </p:nvPr>
        </p:nvSpPr>
        <p:spPr>
          <a:xfrm>
            <a:off x="2894475" y="1938950"/>
            <a:ext cx="5740800" cy="2649000"/>
          </a:xfrm>
          <a:prstGeom prst="rect">
            <a:avLst/>
          </a:prstGeom>
        </p:spPr>
        <p:txBody>
          <a:bodyPr lIns="91425" tIns="91425" rIns="91425" bIns="91425" anchor="t" anchorCtr="0">
            <a:noAutofit/>
          </a:bodyPr>
          <a:lstStyle/>
          <a:p>
            <a:pPr marL="457200" lvl="0" indent="-342900" rtl="1">
              <a:spcBef>
                <a:spcPts val="0"/>
              </a:spcBef>
              <a:buClr>
                <a:srgbClr val="8E7CC3"/>
              </a:buClr>
              <a:buSzPct val="100000"/>
              <a:buFont typeface="Times New Roman"/>
            </a:pPr>
            <a:r>
              <a:rPr lang="ar" sz="1800" b="1">
                <a:solidFill>
                  <a:srgbClr val="8E7CC3"/>
                </a:solidFill>
                <a:highlight>
                  <a:srgbClr val="FFFFFF"/>
                </a:highlight>
                <a:latin typeface="Times New Roman"/>
                <a:ea typeface="Times New Roman"/>
                <a:cs typeface="Times New Roman"/>
                <a:sym typeface="Times New Roman"/>
              </a:rPr>
              <a:t>تجنب استخدام العنف والقسوة مع طفلك العنيد فهذا لا يحل من المشكلة بل يزيدها سوءا.</a:t>
            </a:r>
          </a:p>
          <a:p>
            <a:pPr lvl="0" rtl="1">
              <a:spcBef>
                <a:spcPts val="0"/>
              </a:spcBef>
              <a:buNone/>
            </a:pPr>
            <a:endParaRPr sz="1800" b="1">
              <a:solidFill>
                <a:srgbClr val="8E7CC3"/>
              </a:solidFill>
              <a:highlight>
                <a:srgbClr val="FFFFFF"/>
              </a:highlight>
              <a:latin typeface="Times New Roman"/>
              <a:ea typeface="Times New Roman"/>
              <a:cs typeface="Times New Roman"/>
              <a:sym typeface="Times New Roman"/>
            </a:endParaRPr>
          </a:p>
        </p:txBody>
      </p:sp>
      <p:pic>
        <p:nvPicPr>
          <p:cNvPr id="342" name="Shape 342" descr="images (2).jpg"/>
          <p:cNvPicPr preferRelativeResize="0"/>
          <p:nvPr/>
        </p:nvPicPr>
        <p:blipFill>
          <a:blip r:embed="rId3">
            <a:alphaModFix/>
          </a:blip>
          <a:stretch>
            <a:fillRect/>
          </a:stretch>
        </p:blipFill>
        <p:spPr>
          <a:xfrm>
            <a:off x="2295137" y="3533762"/>
            <a:ext cx="2847975" cy="16097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a:spcBef>
                <a:spcPts val="0"/>
              </a:spcBef>
              <a:buNone/>
            </a:pPr>
            <a:endParaRPr/>
          </a:p>
        </p:txBody>
      </p:sp>
      <p:sp>
        <p:nvSpPr>
          <p:cNvPr id="348" name="Shape 348"/>
          <p:cNvSpPr txBox="1">
            <a:spLocks noGrp="1"/>
          </p:cNvSpPr>
          <p:nvPr>
            <p:ph type="body" idx="1"/>
          </p:nvPr>
        </p:nvSpPr>
        <p:spPr>
          <a:xfrm>
            <a:off x="2894475" y="1938950"/>
            <a:ext cx="5740800" cy="2649000"/>
          </a:xfrm>
          <a:prstGeom prst="rect">
            <a:avLst/>
          </a:prstGeom>
        </p:spPr>
        <p:txBody>
          <a:bodyPr lIns="91425" tIns="91425" rIns="91425" bIns="91425" anchor="t" anchorCtr="0">
            <a:noAutofit/>
          </a:bodyPr>
          <a:lstStyle/>
          <a:p>
            <a:pPr marL="457200" lvl="0" indent="-342900" rtl="1">
              <a:spcBef>
                <a:spcPts val="0"/>
              </a:spcBef>
              <a:buClr>
                <a:srgbClr val="8E7CC3"/>
              </a:buClr>
              <a:buSzPct val="100000"/>
              <a:buFont typeface="Times New Roman"/>
            </a:pPr>
            <a:r>
              <a:rPr lang="ar" sz="1800" b="1">
                <a:solidFill>
                  <a:srgbClr val="8E7CC3"/>
                </a:solidFill>
                <a:highlight>
                  <a:srgbClr val="FFFFFF"/>
                </a:highlight>
                <a:latin typeface="Times New Roman"/>
                <a:ea typeface="Times New Roman"/>
                <a:cs typeface="Times New Roman"/>
                <a:sym typeface="Times New Roman"/>
              </a:rPr>
              <a:t>استخدام أسلوب المدح لطفلك عندما يكون مطيعاً، وابتعدي عن وصفه بالعنيد أمام الآخرين أو مقارنته بغيره، لأن هذا قد يسبب له الحرج مما يجعله يتمسك بالعناد بشكل أكبر. </a:t>
            </a:r>
          </a:p>
        </p:txBody>
      </p:sp>
      <p:pic>
        <p:nvPicPr>
          <p:cNvPr id="349" name="Shape 349" descr="a77971fa2681beabd5433f0e12c859a6.jpg"/>
          <p:cNvPicPr preferRelativeResize="0"/>
          <p:nvPr/>
        </p:nvPicPr>
        <p:blipFill>
          <a:blip r:embed="rId3">
            <a:alphaModFix/>
          </a:blip>
          <a:stretch>
            <a:fillRect/>
          </a:stretch>
        </p:blipFill>
        <p:spPr>
          <a:xfrm>
            <a:off x="2269975" y="2866050"/>
            <a:ext cx="3143250" cy="22193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24475" y="148225"/>
            <a:ext cx="5244900" cy="1373700"/>
          </a:xfrm>
          <a:prstGeom prst="rect">
            <a:avLst/>
          </a:prstGeom>
        </p:spPr>
        <p:txBody>
          <a:bodyPr lIns="91425" tIns="91425" rIns="91425" bIns="91425" anchor="b" anchorCtr="0">
            <a:noAutofit/>
          </a:bodyPr>
          <a:lstStyle/>
          <a:p>
            <a:pPr lvl="0" rtl="1">
              <a:spcBef>
                <a:spcPts val="0"/>
              </a:spcBef>
              <a:buNone/>
            </a:pPr>
            <a:r>
              <a:rPr lang="ar" sz="4800"/>
              <a:t>مدته و شدته</a:t>
            </a:r>
          </a:p>
        </p:txBody>
      </p:sp>
      <p:sp>
        <p:nvSpPr>
          <p:cNvPr id="166" name="Shape 166"/>
          <p:cNvSpPr txBox="1">
            <a:spLocks noGrp="1"/>
          </p:cNvSpPr>
          <p:nvPr>
            <p:ph type="body" idx="1"/>
          </p:nvPr>
        </p:nvSpPr>
        <p:spPr>
          <a:xfrm>
            <a:off x="324475" y="1920450"/>
            <a:ext cx="8494800" cy="2704200"/>
          </a:xfrm>
          <a:prstGeom prst="rect">
            <a:avLst/>
          </a:prstGeom>
        </p:spPr>
        <p:txBody>
          <a:bodyPr lIns="91425" tIns="91425" rIns="91425" bIns="91425" anchor="t" anchorCtr="0">
            <a:noAutofit/>
          </a:bodyPr>
          <a:lstStyle/>
          <a:p>
            <a:pPr lvl="0" rtl="1">
              <a:spcBef>
                <a:spcPts val="0"/>
              </a:spcBef>
              <a:buNone/>
            </a:pPr>
            <a:r>
              <a:rPr lang="ar">
                <a:solidFill>
                  <a:srgbClr val="424242"/>
                </a:solidFill>
              </a:rPr>
              <a:t>يعتبر العناد نزعة عدوانية في الطفل و تمردا ضد الوالدين دون الإضرار بالآخرين .</a:t>
            </a:r>
          </a:p>
          <a:p>
            <a:pPr lvl="0" rtl="1">
              <a:spcBef>
                <a:spcPts val="0"/>
              </a:spcBef>
              <a:buNone/>
            </a:pPr>
            <a:endParaRPr>
              <a:solidFill>
                <a:srgbClr val="424242"/>
              </a:solidFill>
            </a:endParaRPr>
          </a:p>
          <a:p>
            <a:pPr lvl="0" rtl="1">
              <a:spcBef>
                <a:spcPts val="0"/>
              </a:spcBef>
              <a:buNone/>
            </a:pPr>
            <a:r>
              <a:rPr lang="ar">
                <a:solidFill>
                  <a:srgbClr val="424242"/>
                </a:solidFill>
              </a:rPr>
              <a:t>قد يكون لفترة وجيزة أو نمطا متواصلا في سلوك الطفل </a:t>
            </a:r>
          </a:p>
          <a:p>
            <a:pPr lvl="0" rtl="1">
              <a:spcBef>
                <a:spcPts val="0"/>
              </a:spcBef>
              <a:buNone/>
            </a:pPr>
            <a:endParaRPr>
              <a:solidFill>
                <a:srgbClr val="424242"/>
              </a:solidFill>
            </a:endParaRPr>
          </a:p>
          <a:p>
            <a:pPr lvl="0" rtl="1">
              <a:spcBef>
                <a:spcPts val="0"/>
              </a:spcBef>
              <a:buNone/>
            </a:pPr>
            <a:r>
              <a:rPr lang="ar">
                <a:solidFill>
                  <a:srgbClr val="424242"/>
                </a:solidFill>
              </a:rPr>
              <a:t>قد يكون في البيت فقط أو في الروضة فقط أو كلاهما </a:t>
            </a:r>
          </a:p>
        </p:txBody>
      </p:sp>
      <p:pic>
        <p:nvPicPr>
          <p:cNvPr id="167" name="Shape 167" descr="نتيجة بحث الصور عن العناد عند الأطفال"/>
          <p:cNvPicPr preferRelativeResize="0"/>
          <p:nvPr/>
        </p:nvPicPr>
        <p:blipFill>
          <a:blip r:embed="rId3">
            <a:alphaModFix/>
          </a:blip>
          <a:stretch>
            <a:fillRect/>
          </a:stretch>
        </p:blipFill>
        <p:spPr>
          <a:xfrm>
            <a:off x="1098224" y="2567250"/>
            <a:ext cx="1660324" cy="224632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Shape 354"/>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a:spcBef>
                <a:spcPts val="0"/>
              </a:spcBef>
              <a:buNone/>
            </a:pPr>
            <a:endParaRPr/>
          </a:p>
        </p:txBody>
      </p:sp>
      <p:sp>
        <p:nvSpPr>
          <p:cNvPr id="355" name="Shape 355"/>
          <p:cNvSpPr txBox="1">
            <a:spLocks noGrp="1"/>
          </p:cNvSpPr>
          <p:nvPr>
            <p:ph type="body" idx="1"/>
          </p:nvPr>
        </p:nvSpPr>
        <p:spPr>
          <a:xfrm>
            <a:off x="2894475" y="1938950"/>
            <a:ext cx="5740800" cy="2649000"/>
          </a:xfrm>
          <a:prstGeom prst="rect">
            <a:avLst/>
          </a:prstGeom>
        </p:spPr>
        <p:txBody>
          <a:bodyPr lIns="91425" tIns="91425" rIns="91425" bIns="91425" anchor="t" anchorCtr="0">
            <a:noAutofit/>
          </a:bodyPr>
          <a:lstStyle/>
          <a:p>
            <a:pPr marL="457200" lvl="0" indent="-342900" algn="just" rtl="1">
              <a:lnSpc>
                <a:spcPct val="200000"/>
              </a:lnSpc>
              <a:spcBef>
                <a:spcPts val="400"/>
              </a:spcBef>
              <a:spcAft>
                <a:spcPts val="400"/>
              </a:spcAft>
              <a:buClr>
                <a:srgbClr val="8E7CC3"/>
              </a:buClr>
              <a:buSzPct val="100000"/>
              <a:buFont typeface="Times New Roman"/>
            </a:pPr>
            <a:r>
              <a:rPr lang="ar" sz="1800" b="1">
                <a:solidFill>
                  <a:srgbClr val="8E7CC3"/>
                </a:solidFill>
                <a:highlight>
                  <a:srgbClr val="FFFFFF"/>
                </a:highlight>
                <a:latin typeface="Times New Roman"/>
                <a:ea typeface="Times New Roman"/>
                <a:cs typeface="Times New Roman"/>
                <a:sym typeface="Times New Roman"/>
              </a:rPr>
              <a:t>إذا استمر عناد طفلك وتحول إلى اضطراب سلوكي فعليك استشارة مختص نفسي لتقويم هذا السلوك، فالعناد قد يؤثر سلباً في شخصية الطفل ويقوده إلى سوء التكيف مع البيئة المحيطة به.  </a:t>
            </a:r>
          </a:p>
          <a:p>
            <a:pPr lvl="0" algn="just" rtl="1">
              <a:lnSpc>
                <a:spcPct val="200000"/>
              </a:lnSpc>
              <a:spcBef>
                <a:spcPts val="400"/>
              </a:spcBef>
              <a:spcAft>
                <a:spcPts val="400"/>
              </a:spcAft>
              <a:buClr>
                <a:schemeClr val="dk1"/>
              </a:buClr>
              <a:buSzPct val="61111"/>
              <a:buFont typeface="Arial"/>
              <a:buNone/>
            </a:pPr>
            <a:endParaRPr sz="1800" b="1">
              <a:solidFill>
                <a:srgbClr val="8E7CC3"/>
              </a:solidFill>
              <a:highlight>
                <a:srgbClr val="FFFFFF"/>
              </a:highlight>
              <a:latin typeface="Times New Roman"/>
              <a:ea typeface="Times New Roman"/>
              <a:cs typeface="Times New Roman"/>
              <a:sym typeface="Times New Roman"/>
            </a:endParaRPr>
          </a:p>
          <a:p>
            <a:pPr lvl="0" rtl="1">
              <a:spcBef>
                <a:spcPts val="0"/>
              </a:spcBef>
              <a:buNone/>
            </a:pPr>
            <a:endParaRPr/>
          </a:p>
        </p:txBody>
      </p:sp>
      <p:pic>
        <p:nvPicPr>
          <p:cNvPr id="356" name="Shape 356" descr="images.jpg"/>
          <p:cNvPicPr preferRelativeResize="0"/>
          <p:nvPr/>
        </p:nvPicPr>
        <p:blipFill>
          <a:blip r:embed="rId3">
            <a:alphaModFix/>
          </a:blip>
          <a:stretch>
            <a:fillRect/>
          </a:stretch>
        </p:blipFill>
        <p:spPr>
          <a:xfrm>
            <a:off x="2309325" y="3263600"/>
            <a:ext cx="2073150" cy="18799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a:spcBef>
                <a:spcPts val="0"/>
              </a:spcBef>
              <a:buNone/>
            </a:pPr>
            <a:endParaRPr/>
          </a:p>
        </p:txBody>
      </p:sp>
      <p:sp>
        <p:nvSpPr>
          <p:cNvPr id="362" name="Shape 362"/>
          <p:cNvSpPr txBox="1">
            <a:spLocks noGrp="1"/>
          </p:cNvSpPr>
          <p:nvPr>
            <p:ph type="body" idx="1"/>
          </p:nvPr>
        </p:nvSpPr>
        <p:spPr>
          <a:xfrm>
            <a:off x="2894475" y="1938950"/>
            <a:ext cx="5740800" cy="2649000"/>
          </a:xfrm>
          <a:prstGeom prst="rect">
            <a:avLst/>
          </a:prstGeom>
        </p:spPr>
        <p:txBody>
          <a:bodyPr lIns="91425" tIns="91425" rIns="91425" bIns="91425" anchor="t" anchorCtr="0">
            <a:noAutofit/>
          </a:bodyPr>
          <a:lstStyle/>
          <a:p>
            <a:pPr lvl="0" algn="just">
              <a:lnSpc>
                <a:spcPct val="200000"/>
              </a:lnSpc>
              <a:spcBef>
                <a:spcPts val="400"/>
              </a:spcBef>
              <a:spcAft>
                <a:spcPts val="400"/>
              </a:spcAft>
              <a:buClr>
                <a:schemeClr val="dk1"/>
              </a:buClr>
              <a:buSzPct val="84615"/>
              <a:buFont typeface="Arial"/>
              <a:buNone/>
            </a:pPr>
            <a:endParaRPr sz="1300">
              <a:solidFill>
                <a:schemeClr val="dk1"/>
              </a:solidFill>
              <a:highlight>
                <a:srgbClr val="FFFFFF"/>
              </a:highlight>
              <a:latin typeface="Times New Roman"/>
              <a:ea typeface="Times New Roman"/>
              <a:cs typeface="Times New Roman"/>
              <a:sym typeface="Times New Roman"/>
            </a:endParaRPr>
          </a:p>
          <a:p>
            <a:pPr marL="457200" lvl="0" indent="-228600" algn="r" rtl="1">
              <a:lnSpc>
                <a:spcPct val="200000"/>
              </a:lnSpc>
              <a:spcBef>
                <a:spcPts val="400"/>
              </a:spcBef>
              <a:spcAft>
                <a:spcPts val="400"/>
              </a:spcAft>
              <a:buFont typeface="Times New Roman"/>
            </a:pPr>
            <a:r>
              <a:rPr lang="ar" sz="1300">
                <a:solidFill>
                  <a:schemeClr val="dk1"/>
                </a:solidFill>
                <a:highlight>
                  <a:srgbClr val="FFFFFF"/>
                </a:highlight>
                <a:latin typeface="Times New Roman"/>
                <a:ea typeface="Times New Roman"/>
                <a:cs typeface="Times New Roman"/>
                <a:sym typeface="Times New Roman"/>
              </a:rPr>
              <a:t>.</a:t>
            </a:r>
            <a:r>
              <a:rPr lang="ar" sz="1800" b="1">
                <a:solidFill>
                  <a:srgbClr val="8E7CC3"/>
                </a:solidFill>
                <a:highlight>
                  <a:srgbClr val="FFFFFF"/>
                </a:highlight>
                <a:latin typeface="Times New Roman"/>
                <a:ea typeface="Times New Roman"/>
                <a:cs typeface="Times New Roman"/>
                <a:sym typeface="Times New Roman"/>
              </a:rPr>
              <a:t>تجنب التميز بين الأخوة في المعاملة </a:t>
            </a:r>
          </a:p>
          <a:p>
            <a:pPr lvl="0">
              <a:spcBef>
                <a:spcPts val="0"/>
              </a:spcBef>
              <a:buNone/>
            </a:pPr>
            <a:endParaRPr/>
          </a:p>
        </p:txBody>
      </p:sp>
      <p:pic>
        <p:nvPicPr>
          <p:cNvPr id="363" name="Shape 363" descr="images (4).jpg"/>
          <p:cNvPicPr preferRelativeResize="0"/>
          <p:nvPr/>
        </p:nvPicPr>
        <p:blipFill>
          <a:blip r:embed="rId3">
            <a:alphaModFix/>
          </a:blip>
          <a:stretch>
            <a:fillRect/>
          </a:stretch>
        </p:blipFill>
        <p:spPr>
          <a:xfrm>
            <a:off x="2296201" y="3255400"/>
            <a:ext cx="2837300" cy="18881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Shape 368"/>
          <p:cNvSpPr txBox="1">
            <a:spLocks noGrp="1"/>
          </p:cNvSpPr>
          <p:nvPr>
            <p:ph type="title"/>
          </p:nvPr>
        </p:nvSpPr>
        <p:spPr>
          <a:xfrm>
            <a:off x="490250" y="1132125"/>
            <a:ext cx="5604000" cy="3840900"/>
          </a:xfrm>
          <a:prstGeom prst="rect">
            <a:avLst/>
          </a:prstGeom>
        </p:spPr>
        <p:txBody>
          <a:bodyPr lIns="91425" tIns="91425" rIns="91425" bIns="91425" anchor="ctr" anchorCtr="0">
            <a:noAutofit/>
          </a:bodyPr>
          <a:lstStyle/>
          <a:p>
            <a:pPr lvl="0" rtl="1">
              <a:spcBef>
                <a:spcPts val="0"/>
              </a:spcBef>
              <a:buNone/>
            </a:pPr>
            <a:r>
              <a:rPr lang="ar" sz="3600" b="1"/>
              <a:t>المراجع</a:t>
            </a:r>
          </a:p>
          <a:p>
            <a:pPr marL="457200" lvl="0" indent="-381000" rtl="1">
              <a:spcBef>
                <a:spcPts val="0"/>
              </a:spcBef>
              <a:buClr>
                <a:srgbClr val="A2C4C9"/>
              </a:buClr>
              <a:buSzPct val="100000"/>
              <a:buChar char="●"/>
            </a:pPr>
            <a:r>
              <a:rPr lang="ar" sz="2400">
                <a:solidFill>
                  <a:srgbClr val="A2C4C9"/>
                </a:solidFill>
                <a:latin typeface="Arial"/>
                <a:ea typeface="Arial"/>
                <a:cs typeface="Arial"/>
                <a:sym typeface="Arial"/>
              </a:rPr>
              <a:t>الحلو ,حكمت .مشكلات الاطفال السلوكية في البيت والمدرسة .ط1- القاهرة: دار النشر للجامعات,2009 .</a:t>
            </a:r>
          </a:p>
          <a:p>
            <a:pPr marL="457200" lvl="0" indent="-381000" rtl="1">
              <a:spcBef>
                <a:spcPts val="0"/>
              </a:spcBef>
              <a:buClr>
                <a:srgbClr val="A2C4C9"/>
              </a:buClr>
              <a:buSzPct val="100000"/>
              <a:buFont typeface="Arial"/>
              <a:buChar char="●"/>
            </a:pPr>
            <a:r>
              <a:rPr lang="ar" sz="2400">
                <a:solidFill>
                  <a:srgbClr val="A2C4C9"/>
                </a:solidFill>
                <a:latin typeface="Arial"/>
                <a:ea typeface="Arial"/>
                <a:cs typeface="Arial"/>
                <a:sym typeface="Arial"/>
              </a:rPr>
              <a:t>حسن, سهام. نفسية طفلك من سنة الى 18سنة .(2014)مكتبة الأنجلو المصرية.</a:t>
            </a:r>
          </a:p>
          <a:p>
            <a:pPr marL="457200" lvl="0" indent="-317500" rtl="0">
              <a:spcBef>
                <a:spcPts val="0"/>
              </a:spcBef>
              <a:buClr>
                <a:srgbClr val="A2C4C9"/>
              </a:buClr>
              <a:buSzPct val="100000"/>
              <a:buFont typeface="Arial"/>
              <a:buChar char="●"/>
            </a:pPr>
            <a:r>
              <a:rPr lang="ar" sz="1400">
                <a:solidFill>
                  <a:srgbClr val="A2C4C9"/>
                </a:solidFill>
                <a:latin typeface="Arial"/>
                <a:ea typeface="Arial"/>
                <a:cs typeface="Arial"/>
                <a:sym typeface="Arial"/>
              </a:rPr>
              <a:t>http://alwafd.org/%D8%A3%D8%B3%D8%B1%D8%A9/859714-%D8%A3%D9%83%D8%AA%D8%B4%D9%81%D9%8A-7-%D8%B7%D8%B1%D9%82-%D9%84%D8%B9%D9%84%D8%A7%D8%AC-%D9%85%D8%B4%D9%83%D9%84%D8%A9-%D8%A7%D9%84%D8%B9%D9%86%D8%A7%D8%AF-%D8%B9%D9%86%D8%AF-%D8%A7%D9%84%D8%A3%D8%B7%D9%81%D8%A7%D9%84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ctrTitle"/>
          </p:nvPr>
        </p:nvSpPr>
        <p:spPr>
          <a:xfrm>
            <a:off x="2894475" y="719275"/>
            <a:ext cx="5740800" cy="1442700"/>
          </a:xfrm>
          <a:prstGeom prst="rect">
            <a:avLst/>
          </a:prstGeom>
        </p:spPr>
        <p:txBody>
          <a:bodyPr lIns="91425" tIns="91425" rIns="91425" bIns="91425" anchor="b" anchorCtr="0">
            <a:noAutofit/>
          </a:bodyPr>
          <a:lstStyle/>
          <a:p>
            <a:pPr lvl="0">
              <a:spcBef>
                <a:spcPts val="0"/>
              </a:spcBef>
              <a:buNone/>
            </a:pPr>
            <a:endParaRPr/>
          </a:p>
        </p:txBody>
      </p:sp>
      <p:sp>
        <p:nvSpPr>
          <p:cNvPr id="173" name="Shape 173"/>
          <p:cNvSpPr txBox="1">
            <a:spLocks noGrp="1"/>
          </p:cNvSpPr>
          <p:nvPr>
            <p:ph type="body" idx="1"/>
          </p:nvPr>
        </p:nvSpPr>
        <p:spPr>
          <a:xfrm>
            <a:off x="2894475" y="1045760"/>
            <a:ext cx="5740800" cy="2067900"/>
          </a:xfrm>
          <a:prstGeom prst="rect">
            <a:avLst/>
          </a:prstGeom>
        </p:spPr>
        <p:txBody>
          <a:bodyPr lIns="91425" tIns="91425" rIns="91425" bIns="91425" anchor="t" anchorCtr="0">
            <a:noAutofit/>
          </a:bodyPr>
          <a:lstStyle/>
          <a:p>
            <a:pPr lvl="0" rtl="1">
              <a:spcBef>
                <a:spcPts val="0"/>
              </a:spcBef>
              <a:buNone/>
            </a:pPr>
            <a:r>
              <a:rPr lang="ar">
                <a:solidFill>
                  <a:schemeClr val="dk2"/>
                </a:solidFill>
              </a:rPr>
              <a:t>بعض الأحيان تكون صفة العناد في الطفل قويا جدا لدرجة غير طبيعية , و يعتبر في هذه الحالة جذورا لنوع من اضطرابات الشخصية عند الكبار و هو ما يسمى بالشخصية السلبية العدوانية .</a:t>
            </a:r>
          </a:p>
        </p:txBody>
      </p:sp>
      <p:pic>
        <p:nvPicPr>
          <p:cNvPr id="174" name="Shape 174" descr="نتيجة بحث الصور عن العناد عند الأطفال"/>
          <p:cNvPicPr preferRelativeResize="0"/>
          <p:nvPr/>
        </p:nvPicPr>
        <p:blipFill>
          <a:blip r:embed="rId3">
            <a:alphaModFix/>
          </a:blip>
          <a:stretch>
            <a:fillRect/>
          </a:stretch>
        </p:blipFill>
        <p:spPr>
          <a:xfrm>
            <a:off x="3743175" y="2019700"/>
            <a:ext cx="1790699" cy="2047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1424675" y="689175"/>
            <a:ext cx="3658500" cy="1577400"/>
          </a:xfrm>
          <a:prstGeom prst="rect">
            <a:avLst/>
          </a:prstGeom>
        </p:spPr>
        <p:txBody>
          <a:bodyPr lIns="91425" tIns="91425" rIns="91425" bIns="91425" anchor="b" anchorCtr="0">
            <a:noAutofit/>
          </a:bodyPr>
          <a:lstStyle/>
          <a:p>
            <a:pPr lvl="0" rtl="1">
              <a:spcBef>
                <a:spcPts val="0"/>
              </a:spcBef>
              <a:buNone/>
            </a:pPr>
            <a:r>
              <a:rPr lang="ar"/>
              <a:t>متى يظهر العناد ؟؟؟!</a:t>
            </a:r>
          </a:p>
        </p:txBody>
      </p:sp>
      <p:sp>
        <p:nvSpPr>
          <p:cNvPr id="180" name="Shape 180"/>
          <p:cNvSpPr txBox="1">
            <a:spLocks noGrp="1"/>
          </p:cNvSpPr>
          <p:nvPr>
            <p:ph type="body" idx="1"/>
          </p:nvPr>
        </p:nvSpPr>
        <p:spPr>
          <a:xfrm>
            <a:off x="868150" y="2785825"/>
            <a:ext cx="5838600" cy="1939800"/>
          </a:xfrm>
          <a:prstGeom prst="rect">
            <a:avLst/>
          </a:prstGeom>
        </p:spPr>
        <p:txBody>
          <a:bodyPr lIns="91425" tIns="91425" rIns="91425" bIns="91425" anchor="t" anchorCtr="0">
            <a:noAutofit/>
          </a:bodyPr>
          <a:lstStyle/>
          <a:p>
            <a:pPr lvl="0" rtl="1">
              <a:spcBef>
                <a:spcPts val="0"/>
              </a:spcBef>
              <a:buNone/>
            </a:pPr>
            <a:r>
              <a:rPr lang="ar">
                <a:solidFill>
                  <a:srgbClr val="0C343D"/>
                </a:solidFill>
              </a:rPr>
              <a:t>يظهر العناد في سن السنتين و يمتد إلى سن المراهقة .</a:t>
            </a:r>
          </a:p>
          <a:p>
            <a:pPr lvl="0" rtl="1">
              <a:spcBef>
                <a:spcPts val="0"/>
              </a:spcBef>
              <a:buNone/>
            </a:pPr>
            <a:r>
              <a:rPr lang="ar">
                <a:solidFill>
                  <a:srgbClr val="0C343D"/>
                </a:solidFill>
              </a:rPr>
              <a:t>و ينتشر بنسبة بين 15%و22% بين أطفال الابتدائية , و يظهر في الذكور أكثر من الإناث </a:t>
            </a:r>
          </a:p>
          <a:p>
            <a:pPr lvl="0" rtl="1">
              <a:spcBef>
                <a:spcPts val="0"/>
              </a:spcBef>
              <a:buNone/>
            </a:pPr>
            <a:endParaRPr>
              <a:solidFill>
                <a:srgbClr val="0C343D"/>
              </a:solidFill>
            </a:endParaRPr>
          </a:p>
        </p:txBody>
      </p:sp>
      <p:pic>
        <p:nvPicPr>
          <p:cNvPr id="181" name="Shape 181" descr="نتيجة بحث الصور عن العناد عند الأطفال"/>
          <p:cNvPicPr preferRelativeResize="0"/>
          <p:nvPr/>
        </p:nvPicPr>
        <p:blipFill>
          <a:blip r:embed="rId3">
            <a:alphaModFix/>
          </a:blip>
          <a:stretch>
            <a:fillRect/>
          </a:stretch>
        </p:blipFill>
        <p:spPr>
          <a:xfrm>
            <a:off x="5125525" y="215425"/>
            <a:ext cx="3658500" cy="2432898"/>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9"/>
                                        </p:tgtEl>
                                        <p:attrNameLst>
                                          <p:attrName>style.visibility</p:attrName>
                                        </p:attrNameLst>
                                      </p:cBhvr>
                                      <p:to>
                                        <p:strVal val="visible"/>
                                      </p:to>
                                    </p:set>
                                    <p:animEffect transition="in" filter="fade">
                                      <p:cBhvr>
                                        <p:cTn id="7" dur="10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2894475" y="450971"/>
            <a:ext cx="5740800" cy="1442699"/>
          </a:xfrm>
          <a:prstGeom prst="rect">
            <a:avLst/>
          </a:prstGeom>
        </p:spPr>
        <p:txBody>
          <a:bodyPr lIns="91425" tIns="91425" rIns="91425" bIns="91425" anchor="b" anchorCtr="0">
            <a:noAutofit/>
          </a:bodyPr>
          <a:lstStyle/>
          <a:p>
            <a:pPr lvl="0">
              <a:spcBef>
                <a:spcPts val="0"/>
              </a:spcBef>
              <a:buNone/>
            </a:pPr>
            <a:endParaRPr/>
          </a:p>
        </p:txBody>
      </p:sp>
      <p:sp>
        <p:nvSpPr>
          <p:cNvPr id="187" name="Shape 187"/>
          <p:cNvSpPr txBox="1">
            <a:spLocks noGrp="1"/>
          </p:cNvSpPr>
          <p:nvPr>
            <p:ph type="body" idx="1"/>
          </p:nvPr>
        </p:nvSpPr>
        <p:spPr>
          <a:xfrm>
            <a:off x="2894475" y="1938950"/>
            <a:ext cx="5740800" cy="2649000"/>
          </a:xfrm>
          <a:prstGeom prst="rect">
            <a:avLst/>
          </a:prstGeom>
        </p:spPr>
        <p:txBody>
          <a:bodyPr lIns="91425" tIns="91425" rIns="91425" bIns="91425" anchor="t" anchorCtr="0">
            <a:noAutofit/>
          </a:bodyPr>
          <a:lstStyle/>
          <a:p>
            <a:pPr lvl="0" algn="ctr" rtl="0">
              <a:spcBef>
                <a:spcPts val="0"/>
              </a:spcBef>
              <a:buNone/>
            </a:pPr>
            <a:r>
              <a:rPr lang="ar" b="1">
                <a:solidFill>
                  <a:srgbClr val="9900FF"/>
                </a:solidFill>
              </a:rPr>
              <a:t>بعد سن السنتين يتمتع الطفل باستقلالية ذهنية و عقلية و يرتبط العناد بما يجول في رأسه من خيال و رغبات و قدرته على التحرك أكثر من قبل  يبدأ مثلا باللعب بالماء والرمل مما يؤدي إلى منعه في بعض الأحيان حتى لا يتسخ و هنا تبدأ بوادر التعارض بين رغبات الصغير و رغبات الكبار </a:t>
            </a:r>
          </a:p>
          <a:p>
            <a:pPr lvl="0" algn="ctr">
              <a:spcBef>
                <a:spcPts val="0"/>
              </a:spcBef>
              <a:buNone/>
            </a:pPr>
            <a:endParaRPr b="1"/>
          </a:p>
        </p:txBody>
      </p:sp>
      <p:pic>
        <p:nvPicPr>
          <p:cNvPr id="188" name="Shape 188" descr="نتيجة بحث الصور عن العناد عند الأطفال"/>
          <p:cNvPicPr preferRelativeResize="0"/>
          <p:nvPr/>
        </p:nvPicPr>
        <p:blipFill>
          <a:blip r:embed="rId3">
            <a:alphaModFix/>
          </a:blip>
          <a:stretch>
            <a:fillRect/>
          </a:stretch>
        </p:blipFill>
        <p:spPr>
          <a:xfrm>
            <a:off x="628350" y="233975"/>
            <a:ext cx="1428750" cy="1704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a:hlinkClick r:id="rId3"/>
          </p:cNvPr>
          <p:cNvSpPr txBox="1">
            <a:spLocks noGrp="1"/>
          </p:cNvSpPr>
          <p:nvPr>
            <p:ph type="ctrTitle"/>
          </p:nvPr>
        </p:nvSpPr>
        <p:spPr>
          <a:xfrm>
            <a:off x="512700" y="0"/>
            <a:ext cx="8118600" cy="1522800"/>
          </a:xfrm>
          <a:prstGeom prst="rect">
            <a:avLst/>
          </a:prstGeom>
        </p:spPr>
        <p:txBody>
          <a:bodyPr lIns="91425" tIns="91425" rIns="91425" bIns="91425" anchor="b" anchorCtr="0">
            <a:noAutofit/>
          </a:bodyPr>
          <a:lstStyle/>
          <a:p>
            <a:pPr lvl="0" rtl="1">
              <a:spcBef>
                <a:spcPts val="0"/>
              </a:spcBef>
              <a:buNone/>
            </a:pPr>
            <a:r>
              <a:rPr lang="ar"/>
              <a:t>أشكال العناد</a:t>
            </a:r>
          </a:p>
        </p:txBody>
      </p:sp>
      <p:sp>
        <p:nvSpPr>
          <p:cNvPr id="194" name="Shape 194"/>
          <p:cNvSpPr txBox="1"/>
          <p:nvPr/>
        </p:nvSpPr>
        <p:spPr>
          <a:xfrm>
            <a:off x="8366050" y="2306950"/>
            <a:ext cx="5170500" cy="603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195" name="Shape 195" descr="Mr. Independent wants to do everything himself, with no help..." title="Most stubborn child">
            <a:hlinkClick r:id="rId4"/>
          </p:cNvPr>
          <p:cNvSpPr/>
          <p:nvPr/>
        </p:nvSpPr>
        <p:spPr>
          <a:xfrm>
            <a:off x="1356350" y="1196100"/>
            <a:ext cx="4572000" cy="3429000"/>
          </a:xfrm>
          <a:prstGeom prst="rect">
            <a:avLst/>
          </a:prstGeom>
          <a:blipFill>
            <a:blip r:embed="rId5">
              <a:alphaModFix/>
            </a:blip>
            <a:stretch>
              <a:fillRect/>
            </a:stretch>
          </a:blipFill>
          <a:ln>
            <a:noFill/>
          </a:ln>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a:hlinkClick r:id="rId3"/>
          </p:cNvPr>
          <p:cNvSpPr txBox="1">
            <a:spLocks noGrp="1"/>
          </p:cNvSpPr>
          <p:nvPr>
            <p:ph type="ctrTitle"/>
          </p:nvPr>
        </p:nvSpPr>
        <p:spPr>
          <a:xfrm>
            <a:off x="512700" y="0"/>
            <a:ext cx="8118600" cy="1522800"/>
          </a:xfrm>
          <a:prstGeom prst="rect">
            <a:avLst/>
          </a:prstGeom>
        </p:spPr>
        <p:txBody>
          <a:bodyPr lIns="91425" tIns="91425" rIns="91425" bIns="91425" anchor="b" anchorCtr="0">
            <a:noAutofit/>
          </a:bodyPr>
          <a:lstStyle/>
          <a:p>
            <a:pPr lvl="0" rtl="1">
              <a:spcBef>
                <a:spcPts val="0"/>
              </a:spcBef>
              <a:buNone/>
            </a:pPr>
            <a:r>
              <a:rPr lang="ar"/>
              <a:t>أشكال العناد</a:t>
            </a:r>
          </a:p>
        </p:txBody>
      </p:sp>
      <p:sp>
        <p:nvSpPr>
          <p:cNvPr id="201" name="Shape 201"/>
          <p:cNvSpPr txBox="1">
            <a:spLocks noGrp="1"/>
          </p:cNvSpPr>
          <p:nvPr>
            <p:ph type="subTitle" idx="1"/>
          </p:nvPr>
        </p:nvSpPr>
        <p:spPr>
          <a:xfrm>
            <a:off x="512700" y="2080289"/>
            <a:ext cx="8118600" cy="787500"/>
          </a:xfrm>
          <a:prstGeom prst="rect">
            <a:avLst/>
          </a:prstGeom>
        </p:spPr>
        <p:txBody>
          <a:bodyPr lIns="91425" tIns="91425" rIns="91425" bIns="91425" anchor="t" anchorCtr="0">
            <a:noAutofit/>
          </a:bodyPr>
          <a:lstStyle/>
          <a:p>
            <a:pPr lvl="0" rtl="1">
              <a:spcBef>
                <a:spcPts val="0"/>
              </a:spcBef>
              <a:buNone/>
            </a:pPr>
            <a:r>
              <a:rPr lang="ar">
                <a:solidFill>
                  <a:srgbClr val="FFFFFF"/>
                </a:solidFill>
                <a:highlight>
                  <a:srgbClr val="FF0000"/>
                </a:highlight>
              </a:rPr>
              <a:t>عناد التصميم و الارادة :</a:t>
            </a:r>
          </a:p>
          <a:p>
            <a:pPr lvl="0" rtl="1">
              <a:spcBef>
                <a:spcPts val="0"/>
              </a:spcBef>
              <a:buNone/>
            </a:pPr>
            <a:endParaRPr>
              <a:highlight>
                <a:srgbClr val="FF0000"/>
              </a:highlight>
            </a:endParaRPr>
          </a:p>
          <a:p>
            <a:pPr lvl="0" rtl="1">
              <a:spcBef>
                <a:spcPts val="0"/>
              </a:spcBef>
              <a:buNone/>
            </a:pPr>
            <a:r>
              <a:rPr lang="ar"/>
              <a:t>مثلا الإصرار على محاولة إصلاح اللعبة , و ربما منعه الكبير لسبب ما فيصر الصغير على محاولة اصلاحها .</a:t>
            </a:r>
          </a:p>
          <a:p>
            <a:pPr lvl="0" rtl="1">
              <a:spcBef>
                <a:spcPts val="0"/>
              </a:spcBef>
              <a:buNone/>
            </a:pPr>
            <a:endParaRPr/>
          </a:p>
          <a:p>
            <a:pPr lvl="0" rtl="1">
              <a:spcBef>
                <a:spcPts val="0"/>
              </a:spcBef>
              <a:buNone/>
            </a:pPr>
            <a:r>
              <a:rPr lang="ar">
                <a:solidFill>
                  <a:srgbClr val="000000"/>
                </a:solidFill>
                <a:highlight>
                  <a:srgbClr val="FFFF00"/>
                </a:highlight>
              </a:rPr>
              <a:t>و هذا العناد هو نوع من التصميم محمود و يتم تشجيعه عليه </a:t>
            </a:r>
          </a:p>
        </p:txBody>
      </p:sp>
      <p:sp>
        <p:nvSpPr>
          <p:cNvPr id="202" name="Shape 202"/>
          <p:cNvSpPr txBox="1"/>
          <p:nvPr/>
        </p:nvSpPr>
        <p:spPr>
          <a:xfrm>
            <a:off x="8366050" y="2306950"/>
            <a:ext cx="5170500" cy="603300"/>
          </a:xfrm>
          <a:prstGeom prst="rect">
            <a:avLst/>
          </a:prstGeom>
          <a:noFill/>
          <a:ln>
            <a:noFill/>
          </a:ln>
        </p:spPr>
        <p:txBody>
          <a:bodyPr lIns="91425" tIns="91425" rIns="91425" bIns="91425" anchor="t" anchorCtr="0">
            <a:noAutofit/>
          </a:bodyPr>
          <a:lstStyle/>
          <a:p>
            <a:pPr lvl="0">
              <a:spcBef>
                <a:spcPts val="0"/>
              </a:spcBef>
              <a:buNone/>
            </a:pPr>
            <a:endParaRPr/>
          </a:p>
        </p:txBody>
      </p:sp>
      <p:pic>
        <p:nvPicPr>
          <p:cNvPr id="203" name="Shape 203" descr="نتيجة بحث الصور عن العناد عند الأطفال"/>
          <p:cNvPicPr preferRelativeResize="0"/>
          <p:nvPr/>
        </p:nvPicPr>
        <p:blipFill>
          <a:blip r:embed="rId4">
            <a:alphaModFix/>
          </a:blip>
          <a:stretch>
            <a:fillRect/>
          </a:stretch>
        </p:blipFill>
        <p:spPr>
          <a:xfrm>
            <a:off x="1409300" y="89775"/>
            <a:ext cx="3761125" cy="25068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ctrTitle"/>
          </p:nvPr>
        </p:nvSpPr>
        <p:spPr>
          <a:xfrm>
            <a:off x="835425" y="1159800"/>
            <a:ext cx="8118600" cy="1522800"/>
          </a:xfrm>
          <a:prstGeom prst="rect">
            <a:avLst/>
          </a:prstGeom>
        </p:spPr>
        <p:txBody>
          <a:bodyPr lIns="91425" tIns="91425" rIns="91425" bIns="91425" anchor="b" anchorCtr="0">
            <a:noAutofit/>
          </a:bodyPr>
          <a:lstStyle/>
          <a:p>
            <a:pPr lvl="0" rtl="1">
              <a:spcBef>
                <a:spcPts val="0"/>
              </a:spcBef>
              <a:buNone/>
            </a:pPr>
            <a:r>
              <a:rPr lang="ar">
                <a:highlight>
                  <a:srgbClr val="FF0000"/>
                </a:highlight>
              </a:rPr>
              <a:t>العناد المفتقد للوعي</a:t>
            </a:r>
          </a:p>
        </p:txBody>
      </p:sp>
      <p:sp>
        <p:nvSpPr>
          <p:cNvPr id="209" name="Shape 209"/>
          <p:cNvSpPr txBox="1">
            <a:spLocks noGrp="1"/>
          </p:cNvSpPr>
          <p:nvPr>
            <p:ph type="subTitle" idx="1"/>
          </p:nvPr>
        </p:nvSpPr>
        <p:spPr>
          <a:xfrm>
            <a:off x="659400" y="3019164"/>
            <a:ext cx="8118600" cy="787500"/>
          </a:xfrm>
          <a:prstGeom prst="rect">
            <a:avLst/>
          </a:prstGeom>
        </p:spPr>
        <p:txBody>
          <a:bodyPr lIns="91425" tIns="91425" rIns="91425" bIns="91425" anchor="t" anchorCtr="0">
            <a:noAutofit/>
          </a:bodyPr>
          <a:lstStyle/>
          <a:p>
            <a:pPr lvl="0" rtl="1">
              <a:spcBef>
                <a:spcPts val="0"/>
              </a:spcBef>
              <a:buNone/>
            </a:pPr>
            <a:r>
              <a:rPr lang="ar"/>
              <a:t>هو عندما يصر الطفل على الذهاب الى منزل عمه رغم عدم توفر السيارة في تلك اللحظة رغم محاولة إقناع الطفل بذلك .</a:t>
            </a:r>
          </a:p>
          <a:p>
            <a:pPr lvl="0" rtl="1">
              <a:spcBef>
                <a:spcPts val="0"/>
              </a:spcBef>
              <a:buNone/>
            </a:pPr>
            <a:endParaRPr/>
          </a:p>
          <a:p>
            <a:pPr lvl="0" rtl="1">
              <a:spcBef>
                <a:spcPts val="0"/>
              </a:spcBef>
              <a:buNone/>
            </a:pPr>
            <a:r>
              <a:rPr lang="ar">
                <a:solidFill>
                  <a:srgbClr val="000000"/>
                </a:solidFill>
                <a:highlight>
                  <a:srgbClr val="FFFF00"/>
                </a:highlight>
              </a:rPr>
              <a:t>في هذا الموقف يكون تصميم الطفل نوعا من الاعناد المفتقد للوعي و الادراك .</a:t>
            </a:r>
          </a:p>
        </p:txBody>
      </p:sp>
      <p:pic>
        <p:nvPicPr>
          <p:cNvPr id="210" name="Shape 210" descr="نتيجة بحث الصور عن العناد عند الأطفال"/>
          <p:cNvPicPr preferRelativeResize="0"/>
          <p:nvPr/>
        </p:nvPicPr>
        <p:blipFill>
          <a:blip r:embed="rId3">
            <a:alphaModFix/>
          </a:blip>
          <a:stretch>
            <a:fillRect/>
          </a:stretch>
        </p:blipFill>
        <p:spPr>
          <a:xfrm>
            <a:off x="659400" y="592425"/>
            <a:ext cx="3028002" cy="1928600"/>
          </a:xfrm>
          <a:prstGeom prst="rect">
            <a:avLst/>
          </a:prstGeom>
          <a:noFill/>
          <a:ln>
            <a:noFill/>
          </a:ln>
        </p:spPr>
      </p:pic>
    </p:spTree>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1024</Words>
  <Application>Microsoft Macintosh PowerPoint</Application>
  <PresentationFormat>On-screen Show (16:9)</PresentationFormat>
  <Paragraphs>90</Paragraphs>
  <Slides>32</Slides>
  <Notes>32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32</vt:i4>
      </vt:variant>
    </vt:vector>
  </HeadingPairs>
  <TitlesOfParts>
    <vt:vector size="34" baseType="lpstr">
      <vt:lpstr>Old Standard TT</vt:lpstr>
      <vt:lpstr>paperback</vt:lpstr>
      <vt:lpstr>العناد الطالبات : بيان الحمدان انفال الشهري حنان العمران الدكتورة: لبنى شعث</vt:lpstr>
      <vt:lpstr>التعريف بمشكلة العناد :</vt:lpstr>
      <vt:lpstr>مدته و شدته</vt:lpstr>
      <vt:lpstr>PowerPoint Presentation</vt:lpstr>
      <vt:lpstr>متى يظهر العناد ؟؟؟!</vt:lpstr>
      <vt:lpstr>PowerPoint Presentation</vt:lpstr>
      <vt:lpstr>أشكال العناد</vt:lpstr>
      <vt:lpstr>أشكال العناد</vt:lpstr>
      <vt:lpstr>العناد المفتقد للوعي</vt:lpstr>
      <vt:lpstr>العناد مع النفس</vt:lpstr>
      <vt:lpstr>العناد كاضطراب سلوكي</vt:lpstr>
      <vt:lpstr>العناد الفسيلوجي(الجسدي)</vt:lpstr>
      <vt:lpstr>ما هو نوع العناد ؟</vt:lpstr>
      <vt:lpstr>اضطرابات تحدث في وجود العناد:  اضطرابات ذهانية( الفصام )  تستمر لمدة لا تقل عن ستة اشهر ,تتضح المظاهر التشخيصية  لفصام الاطفال في العديد من التصرفات غير العادية من التجنب الاجتماعي والضحك او الصراخ بدون سبب ,او العزوف عن الناس ونقص المهارات الاجتماعية , وجود هلاوس سمعية و هلاوس بصرية</vt:lpstr>
      <vt:lpstr>اضطرابات التحدي والمعارضة الجريئة:  تستمر لمدة ستة اشهر, يشيع في اطفال ما قبل المدرسة , وبداية المراهقة, وتزيد حدة المعارضة والتحدي عند الذكور اعلى من الاناث, في الغالب تكون اتجاه الوالدين والاوامر الاسرية بالمنزل , من مظاهره( غالبا ما يفقد اعصابه, يعارض الكبار, يرفض اوامر وقواعد الكبار, يتعمد مضايقة الاخرين واستفزازهم, يلوم الاخرين على ما يقوم به من اخطاء, يمكن استثارته واستفزازه بسهولة, يغضب ويمتعض, دائم السخط والتبرير). </vt:lpstr>
      <vt:lpstr>اسباب العناد؟؟</vt:lpstr>
      <vt:lpstr>اسباب العناد</vt:lpstr>
      <vt:lpstr>اما العناد بوجود اسباب خارجية مثل :</vt:lpstr>
      <vt:lpstr>PowerPoint Presentation</vt:lpstr>
      <vt:lpstr>PowerPoint Presentation</vt:lpstr>
      <vt:lpstr>PowerPoint Presentation</vt:lpstr>
      <vt:lpstr>PowerPoint Presentation</vt:lpstr>
      <vt:lpstr> طرق علاج العناد عند الاطفال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المراجع الحلو ,حكمت .مشكلات الاطفال السلوكية في البيت والمدرسة .ط1- القاهرة: دار النشر للجامعات,2009 . حسن, سهام. نفسية طفلك من سنة الى 18سنة .(2014)مكتبة الأنجلو المصرية. http://alwafd.org/%D8%A3%D8%B3%D8%B1%D8%A9/859714-%D8%A3%D9%83%D8%AA%D8%B4%D9%81%D9%8A-7-%D8%B7%D8%B1%D9%82-%D9%84%D8%B9%D9%84%D8%A7%D8%AC-%D9%85%D8%B4%D9%83%D9%84%D8%A9-%D8%A7%D9%84%D8%B9%D9%86%D8%A7%D8%AF-%D8%B9%D9%86%D8%AF-%D8%A7%D9%84%D8%A3%D8%B7%D9%81%D8%A7%D9%84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العناد الطالبات : بيان الحمدان انفال الشهري حنان العمران الدكتورة: لبنى شعث</dc:title>
  <cp:lastModifiedBy>lubna</cp:lastModifiedBy>
  <cp:revision>1</cp:revision>
  <dcterms:modified xsi:type="dcterms:W3CDTF">2017-01-04T22:43:40Z</dcterms:modified>
</cp:coreProperties>
</file>