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109" d="100"/>
          <a:sy n="109" d="100"/>
        </p:scale>
        <p:origin x="-167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474D9-8941-4F2C-8B44-94C1DA3551EF}" type="datetimeFigureOut">
              <a:rPr lang="ar-SA" smtClean="0"/>
              <a:pPr/>
              <a:t>09/03/37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429D-D0FE-43D0-A544-C4734CE6F2E4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620381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474D9-8941-4F2C-8B44-94C1DA3551EF}" type="datetimeFigureOut">
              <a:rPr lang="ar-SA" smtClean="0"/>
              <a:pPr/>
              <a:t>09/03/37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429D-D0FE-43D0-A544-C4734CE6F2E4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2576839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474D9-8941-4F2C-8B44-94C1DA3551EF}" type="datetimeFigureOut">
              <a:rPr lang="ar-SA" smtClean="0"/>
              <a:pPr/>
              <a:t>09/03/37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429D-D0FE-43D0-A544-C4734CE6F2E4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1001533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474D9-8941-4F2C-8B44-94C1DA3551EF}" type="datetimeFigureOut">
              <a:rPr lang="ar-SA" smtClean="0"/>
              <a:pPr/>
              <a:t>09/03/37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429D-D0FE-43D0-A544-C4734CE6F2E4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3300899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474D9-8941-4F2C-8B44-94C1DA3551EF}" type="datetimeFigureOut">
              <a:rPr lang="ar-SA" smtClean="0"/>
              <a:pPr/>
              <a:t>09/03/37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429D-D0FE-43D0-A544-C4734CE6F2E4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2630066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474D9-8941-4F2C-8B44-94C1DA3551EF}" type="datetimeFigureOut">
              <a:rPr lang="ar-SA" smtClean="0"/>
              <a:pPr/>
              <a:t>09/03/37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429D-D0FE-43D0-A544-C4734CE6F2E4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3246278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474D9-8941-4F2C-8B44-94C1DA3551EF}" type="datetimeFigureOut">
              <a:rPr lang="ar-SA" smtClean="0"/>
              <a:pPr/>
              <a:t>09/03/37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429D-D0FE-43D0-A544-C4734CE6F2E4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942498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474D9-8941-4F2C-8B44-94C1DA3551EF}" type="datetimeFigureOut">
              <a:rPr lang="ar-SA" smtClean="0"/>
              <a:pPr/>
              <a:t>09/03/37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429D-D0FE-43D0-A544-C4734CE6F2E4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252706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474D9-8941-4F2C-8B44-94C1DA3551EF}" type="datetimeFigureOut">
              <a:rPr lang="ar-SA" smtClean="0"/>
              <a:pPr/>
              <a:t>09/03/37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429D-D0FE-43D0-A544-C4734CE6F2E4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950267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474D9-8941-4F2C-8B44-94C1DA3551EF}" type="datetimeFigureOut">
              <a:rPr lang="ar-SA" smtClean="0"/>
              <a:pPr/>
              <a:t>09/03/37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429D-D0FE-43D0-A544-C4734CE6F2E4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3608715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474D9-8941-4F2C-8B44-94C1DA3551EF}" type="datetimeFigureOut">
              <a:rPr lang="ar-SA" smtClean="0"/>
              <a:pPr/>
              <a:t>09/03/37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429D-D0FE-43D0-A544-C4734CE6F2E4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844790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C474D9-8941-4F2C-8B44-94C1DA3551EF}" type="datetimeFigureOut">
              <a:rPr lang="ar-SA" smtClean="0"/>
              <a:pPr/>
              <a:t>09/03/37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14429D-D0FE-43D0-A544-C4734CE6F2E4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725088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40568" y="0"/>
            <a:ext cx="99345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570274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72616" y="0"/>
            <a:ext cx="114585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119989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40568" y="0"/>
            <a:ext cx="106299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55950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36553804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39877067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38700405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8298790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31817752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20751716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19477896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12556610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84584" y="-171400"/>
            <a:ext cx="10448925" cy="70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955932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22775874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41147994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13144510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40594136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8627030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56592" y="-13302"/>
            <a:ext cx="10982325" cy="6871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998104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96552" y="-31558"/>
            <a:ext cx="9991725" cy="7060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29477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12576" y="0"/>
            <a:ext cx="1121092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675742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56592" y="-12940"/>
            <a:ext cx="11277600" cy="7042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126945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84584" y="0"/>
            <a:ext cx="111633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186807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40568" y="0"/>
            <a:ext cx="11144250" cy="7101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658450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40568" y="10216"/>
            <a:ext cx="11106150" cy="6847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47075476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عرض على الشاشة (3:4)‏</PresentationFormat>
  <Paragraphs>0</Paragraphs>
  <Slides>24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24</vt:i4>
      </vt:variant>
    </vt:vector>
  </HeadingPairs>
  <TitlesOfParts>
    <vt:vector size="25" baseType="lpstr">
      <vt:lpstr>نسق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toshiba</dc:creator>
  <cp:lastModifiedBy>Dell</cp:lastModifiedBy>
  <cp:revision>2</cp:revision>
  <dcterms:created xsi:type="dcterms:W3CDTF">2015-12-19T17:20:16Z</dcterms:created>
  <dcterms:modified xsi:type="dcterms:W3CDTF">2015-12-20T18:33:56Z</dcterms:modified>
</cp:coreProperties>
</file>