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8" r:id="rId4"/>
    <p:sldId id="269" r:id="rId5"/>
    <p:sldId id="259" r:id="rId6"/>
    <p:sldId id="260" r:id="rId7"/>
    <p:sldId id="261" r:id="rId8"/>
    <p:sldId id="264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441" autoAdjust="0"/>
    <p:restoredTop sz="94660"/>
  </p:normalViewPr>
  <p:slideViewPr>
    <p:cSldViewPr snapToGrid="0">
      <p:cViewPr varScale="1">
        <p:scale>
          <a:sx n="63" d="100"/>
          <a:sy n="63" d="100"/>
        </p:scale>
        <p:origin x="-120" y="-32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العنوان والتسمية ال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اقتباس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بطاقة اس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بطاقة اسم ذات اقتبا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صواب أو خطأ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ar-SA" smtClean="0"/>
              <a:t>انقر فوق الأيقونة لإضافة صورة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1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342900" indent="-342900" algn="r" defTabSz="457200" rtl="1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r" defTabSz="457200" rtl="1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المفعول فيه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4209636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b="1" dirty="0" smtClean="0"/>
              <a:t>المفعول فيه " الظرف "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677334" y="2044699"/>
            <a:ext cx="8596668" cy="4110963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ar-SA" b="1" dirty="0" smtClean="0"/>
              <a:t>تعريفه</a:t>
            </a:r>
            <a:r>
              <a:rPr lang="ar-SA" b="1" dirty="0"/>
              <a:t>: </a:t>
            </a:r>
            <a:r>
              <a:rPr lang="ar-SA" dirty="0"/>
              <a:t>اسم يذكر لبيان زمان الفعل أو مكانه، متضمن معنى </a:t>
            </a:r>
            <a:r>
              <a:rPr lang="ar-SA" dirty="0" smtClean="0"/>
              <a:t>.</a:t>
            </a:r>
            <a:endParaRPr lang="en-US" dirty="0"/>
          </a:p>
          <a:p>
            <a:pPr marL="0" indent="0">
              <a:buNone/>
            </a:pPr>
            <a:r>
              <a:rPr lang="ar-SA" b="1" dirty="0" smtClean="0"/>
              <a:t>امثله: 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حضرت اليوم </a:t>
            </a:r>
            <a:r>
              <a:rPr lang="ar-SA" dirty="0" smtClean="0"/>
              <a:t>لزيارتكم.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 smtClean="0"/>
              <a:t>أقمت </a:t>
            </a:r>
            <a:r>
              <a:rPr lang="ar-SA" dirty="0"/>
              <a:t>في مكة </a:t>
            </a:r>
            <a:r>
              <a:rPr lang="ar-SA" dirty="0" smtClean="0"/>
              <a:t>أسبوعا.</a:t>
            </a:r>
            <a:endParaRPr lang="ar-SA" b="1" dirty="0" smtClean="0"/>
          </a:p>
          <a:p>
            <a:pPr>
              <a:buFont typeface="Arial" panose="020B0604020202020204" pitchFamily="34" charset="0"/>
              <a:buChar char="•"/>
            </a:pPr>
            <a:r>
              <a:rPr lang="ar-SA" dirty="0" smtClean="0"/>
              <a:t>قوله تعالى: {</a:t>
            </a:r>
            <a:r>
              <a:rPr lang="ar-SA" dirty="0"/>
              <a:t>وما تدري نفس ماذا تكسب غدا </a:t>
            </a:r>
            <a:r>
              <a:rPr lang="ar-SA" dirty="0" smtClean="0"/>
              <a:t>}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 smtClean="0"/>
              <a:t>قوله </a:t>
            </a:r>
            <a:r>
              <a:rPr lang="ar-SA" dirty="0"/>
              <a:t>تعالى: {وبنينا فوقكم سبعا شدادا </a:t>
            </a:r>
            <a:r>
              <a:rPr lang="ar-SA" dirty="0" smtClean="0"/>
              <a:t>}</a:t>
            </a:r>
          </a:p>
          <a:p>
            <a:pPr marL="0" indent="0">
              <a:buNone/>
            </a:pPr>
            <a:endParaRPr lang="ar-SA" dirty="0" smtClean="0"/>
          </a:p>
          <a:p>
            <a:pPr>
              <a:buFont typeface="Arial" panose="020B0604020202020204" pitchFamily="34" charset="0"/>
              <a:buChar char="•"/>
            </a:pPr>
            <a:endParaRPr lang="ar-SA" dirty="0" smtClean="0"/>
          </a:p>
        </p:txBody>
      </p:sp>
    </p:spTree>
    <p:extLst>
      <p:ext uri="{BB962C8B-B14F-4D97-AF65-F5344CB8AC3E}">
        <p14:creationId xmlns:p14="http://schemas.microsoft.com/office/powerpoint/2010/main" xmlns="" val="36217353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b="1" dirty="0"/>
              <a:t>ظرف الزمان</a:t>
            </a:r>
            <a:br>
              <a:rPr lang="ar-SA" b="1" dirty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b="1" dirty="0" smtClean="0"/>
              <a:t>1-ظرف </a:t>
            </a:r>
            <a:r>
              <a:rPr lang="ar-SA" b="1" dirty="0"/>
              <a:t>الزمان </a:t>
            </a:r>
            <a:r>
              <a:rPr lang="ar-SA" b="1" dirty="0" smtClean="0"/>
              <a:t>المبهم</a:t>
            </a:r>
            <a:endParaRPr lang="ar-SA" b="1" dirty="0"/>
          </a:p>
          <a:p>
            <a:pPr marL="0" indent="0">
              <a:buNone/>
            </a:pPr>
            <a:r>
              <a:rPr lang="ar-SA" dirty="0"/>
              <a:t>مثل: اذهب الى عملي صباحا واعود ظهرا .</a:t>
            </a:r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r>
              <a:rPr lang="ar-SA" b="1" dirty="0"/>
              <a:t>٢-ظرف الزمان </a:t>
            </a:r>
            <a:r>
              <a:rPr lang="ar-SA" b="1" dirty="0" smtClean="0"/>
              <a:t>المختص</a:t>
            </a:r>
            <a:endParaRPr lang="ar-SA" b="1" dirty="0"/>
          </a:p>
          <a:p>
            <a:pPr marL="0" indent="0">
              <a:buNone/>
            </a:pPr>
            <a:r>
              <a:rPr lang="ar-SA" dirty="0"/>
              <a:t>مثل: صمت يوم الخميس وزّرت أصدقائي ليلة </a:t>
            </a:r>
            <a:r>
              <a:rPr lang="ar-SA" dirty="0" err="1"/>
              <a:t>الجمعه</a:t>
            </a:r>
            <a:r>
              <a:rPr lang="ar-SA" dirty="0"/>
              <a:t>.</a:t>
            </a:r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xmlns="" val="5777546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77334" y="101599"/>
            <a:ext cx="8596668" cy="1219202"/>
          </a:xfrm>
        </p:spPr>
        <p:txBody>
          <a:bodyPr>
            <a:normAutofit/>
          </a:bodyPr>
          <a:lstStyle/>
          <a:p>
            <a:pPr algn="ctr"/>
            <a:r>
              <a:rPr lang="ar-SA" b="1" dirty="0"/>
              <a:t>ظرف المكان </a:t>
            </a:r>
            <a:br>
              <a:rPr lang="ar-SA" b="1" dirty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677334" y="889000"/>
            <a:ext cx="8596668" cy="58166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ar-SA" b="1" dirty="0"/>
              <a:t>١-ظرف المكان المبهم :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أ/ اسماء الجهات الست </a:t>
            </a:r>
          </a:p>
          <a:p>
            <a:pPr marL="0" indent="0">
              <a:buNone/>
            </a:pPr>
            <a:r>
              <a:rPr lang="ar-SA" dirty="0"/>
              <a:t>مثل: (وفوق كل ذي علم عليم)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ب/ اسماء تشبه الجهات الست </a:t>
            </a:r>
          </a:p>
          <a:p>
            <a:pPr marL="0" indent="0">
              <a:buNone/>
            </a:pPr>
            <a:r>
              <a:rPr lang="ar-SA" dirty="0"/>
              <a:t>مثل: أقف في قاعة الدرس حيث يراني جميع الطلاب.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ج/ اسماء مقادير المساحات </a:t>
            </a:r>
          </a:p>
          <a:p>
            <a:pPr marL="0" indent="0">
              <a:buNone/>
            </a:pPr>
            <a:r>
              <a:rPr lang="ar-SA" dirty="0"/>
              <a:t>مثل: سرت في الصحراء أميالا.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د/ اسماء مكان مشتقه من الأفعال </a:t>
            </a:r>
          </a:p>
          <a:p>
            <a:pPr marL="0" indent="0">
              <a:buNone/>
            </a:pPr>
            <a:r>
              <a:rPr lang="ar-SA" dirty="0"/>
              <a:t>مثل: جلس الطلاب مجالس المستمعين</a:t>
            </a:r>
            <a:r>
              <a:rPr lang="ar-SA" dirty="0" smtClean="0"/>
              <a:t>.</a:t>
            </a:r>
            <a:endParaRPr lang="ar-SA" dirty="0"/>
          </a:p>
          <a:p>
            <a:pPr marL="0" indent="0">
              <a:buNone/>
            </a:pPr>
            <a:r>
              <a:rPr lang="ar-SA" b="1" dirty="0"/>
              <a:t>2-اسماء المكان </a:t>
            </a:r>
            <a:r>
              <a:rPr lang="ar-SA" b="1" dirty="0" smtClean="0"/>
              <a:t>المختص</a:t>
            </a:r>
            <a:endParaRPr lang="ar-SA" b="1" dirty="0"/>
          </a:p>
          <a:p>
            <a:pPr marL="0" indent="0">
              <a:buNone/>
            </a:pPr>
            <a:r>
              <a:rPr lang="ar-SA" dirty="0"/>
              <a:t>مثل: صليت الفجر في المسجد</a:t>
            </a:r>
            <a:r>
              <a:rPr lang="ar-SA" dirty="0" smtClean="0"/>
              <a:t>.</a:t>
            </a:r>
            <a:endParaRPr lang="ar-SA" dirty="0"/>
          </a:p>
          <a:p>
            <a:pPr>
              <a:buFont typeface="Wingdings" panose="05000000000000000000" pitchFamily="2" charset="2"/>
              <a:buChar char="Ø"/>
            </a:pPr>
            <a:r>
              <a:rPr lang="ar-SA" dirty="0"/>
              <a:t>البيان : جميع ظروف الزمان تصلح للنصب سواء كانت </a:t>
            </a:r>
            <a:r>
              <a:rPr lang="ar-SA" dirty="0" err="1"/>
              <a:t>مبهمه</a:t>
            </a:r>
            <a:r>
              <a:rPr lang="ar-SA" dirty="0"/>
              <a:t> او مختصه </a:t>
            </a:r>
            <a:r>
              <a:rPr lang="ar-SA" dirty="0" smtClean="0"/>
              <a:t>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ar-SA" dirty="0"/>
              <a:t>لا ينصب على </a:t>
            </a:r>
            <a:r>
              <a:rPr lang="ar-SA" dirty="0" err="1"/>
              <a:t>الظرفيه</a:t>
            </a:r>
            <a:r>
              <a:rPr lang="ar-SA" dirty="0"/>
              <a:t> من اسماء المكان الا المبهم فقط اما اسماء الأماكن المختصة فتجر ب "في" </a:t>
            </a:r>
            <a:r>
              <a:rPr lang="ar-SA" dirty="0" smtClean="0"/>
              <a:t>, وخرج </a:t>
            </a:r>
            <a:r>
              <a:rPr lang="ar-SA" dirty="0"/>
              <a:t>على </a:t>
            </a:r>
            <a:r>
              <a:rPr lang="ar-SA" dirty="0" smtClean="0"/>
              <a:t>ذلك التي </a:t>
            </a:r>
            <a:r>
              <a:rPr lang="ar-SA" dirty="0"/>
              <a:t>سمع فيها النصب مع الأفعال :دخل و سكن و نزل.</a:t>
            </a:r>
          </a:p>
          <a:p>
            <a:pPr>
              <a:buFont typeface="Wingdings" panose="05000000000000000000" pitchFamily="2" charset="2"/>
              <a:buChar char="Ø"/>
            </a:pPr>
            <a:endParaRPr lang="ar-SA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xmlns="" val="27040304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914400"/>
          </a:xfrm>
        </p:spPr>
        <p:txBody>
          <a:bodyPr>
            <a:normAutofit fontScale="90000"/>
          </a:bodyPr>
          <a:lstStyle/>
          <a:p>
            <a:pPr algn="ctr"/>
            <a:r>
              <a:rPr lang="ar-SA" b="1" dirty="0"/>
              <a:t>العامل في المفعول فيه: </a:t>
            </a:r>
            <a:r>
              <a:rPr lang="en-US" dirty="0"/>
              <a:t/>
            </a:r>
            <a:br>
              <a:rPr lang="en-US" dirty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677334" y="1257300"/>
            <a:ext cx="8596668" cy="5422899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ar-SA" dirty="0" smtClean="0"/>
              <a:t>العامل </a:t>
            </a:r>
            <a:r>
              <a:rPr lang="ar-SA" dirty="0"/>
              <a:t>في الظرف هو الفعل كما في الأمثلة السابقة، ويعمل فيه غير الفعل مما يشبهه وهو: </a:t>
            </a:r>
            <a:endParaRPr lang="en-US" dirty="0"/>
          </a:p>
          <a:p>
            <a:pPr marL="0" indent="0">
              <a:buNone/>
            </a:pPr>
            <a:r>
              <a:rPr lang="ar-SA" b="1" dirty="0"/>
              <a:t>1 ـ المصدر </a:t>
            </a:r>
          </a:p>
          <a:p>
            <a:pPr marL="0" indent="0">
              <a:buNone/>
            </a:pPr>
            <a:r>
              <a:rPr lang="ar-SA" dirty="0"/>
              <a:t> امثله :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حضورك اليوم مدعاة للخير.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جلوسي غدا في البيت يدخل البهجة على أطفالي.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قوله تعالى: {وما ظَنُّ الذين يفترون على الله الكذب يوم القيامة }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قوله تعالى: {فويل يومئذ للمكذبين }</a:t>
            </a:r>
          </a:p>
          <a:p>
            <a:pPr marL="0" indent="0">
              <a:buNone/>
            </a:pPr>
            <a:r>
              <a:rPr lang="ar-SA" dirty="0"/>
              <a:t>فالظروف في النماذج السابقة وهي: " اليوم، وغدا، ويوم القيامة، ويومئذ " نجد أن الذي عمل فيها النصب هو المصدر: " حضور، وجلوس، وظن، وويل ".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 </a:t>
            </a:r>
          </a:p>
          <a:p>
            <a:pPr marL="0" indent="0">
              <a:buNone/>
            </a:pPr>
            <a:r>
              <a:rPr lang="ar-SA" b="1" dirty="0"/>
              <a:t>2 ـ اسم الفاعل</a:t>
            </a:r>
            <a:endParaRPr lang="ar-SA" dirty="0"/>
          </a:p>
          <a:p>
            <a:pPr marL="0" indent="0">
              <a:buNone/>
            </a:pPr>
            <a:r>
              <a:rPr lang="ar-SA" dirty="0"/>
              <a:t>امثله: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أنا قادم الساعة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مسافر يوم الجمعة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قوله تعالى: {وانشقت السماء فهي يومئذ واهية }</a:t>
            </a:r>
          </a:p>
          <a:p>
            <a:pPr marL="0" indent="0">
              <a:buNone/>
            </a:pPr>
            <a:r>
              <a:rPr lang="ar-SA" dirty="0"/>
              <a:t> " الساعة، ويوم الجمعة " كل منهما عمل فيه اسم الفاعل " قادم، ومسافر، وواهية ".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xmlns="" val="2358395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677334" y="1333501"/>
            <a:ext cx="8596668" cy="4707862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ar-SA" b="1" dirty="0"/>
              <a:t>3 ـ اسم </a:t>
            </a:r>
            <a:r>
              <a:rPr lang="ar-SA" b="1" dirty="0" smtClean="0"/>
              <a:t>المفعول</a:t>
            </a:r>
          </a:p>
          <a:p>
            <a:pPr marL="0" indent="0">
              <a:buNone/>
            </a:pPr>
            <a:r>
              <a:rPr lang="ar-SA" dirty="0" smtClean="0"/>
              <a:t>امثله: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 smtClean="0"/>
              <a:t>أنت </a:t>
            </a:r>
            <a:r>
              <a:rPr lang="ar-SA" dirty="0"/>
              <a:t>محمود غدا في </a:t>
            </a:r>
            <a:r>
              <a:rPr lang="ar-SA" dirty="0" smtClean="0"/>
              <a:t>عملك.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 smtClean="0"/>
              <a:t>أنا </a:t>
            </a:r>
            <a:r>
              <a:rPr lang="ar-SA" dirty="0"/>
              <a:t>مرهق اليوم. </a:t>
            </a:r>
            <a:endParaRPr lang="en-US" dirty="0"/>
          </a:p>
          <a:p>
            <a:pPr>
              <a:buFont typeface="Arial" panose="020B0604020202020204" pitchFamily="34" charset="0"/>
              <a:buChar char="•"/>
            </a:pPr>
            <a:r>
              <a:rPr lang="ar-SA" dirty="0"/>
              <a:t>ويجوز أن يكون منه</a:t>
            </a:r>
            <a:r>
              <a:rPr lang="ar-SA" dirty="0" smtClean="0"/>
              <a:t>:</a:t>
            </a:r>
            <a:r>
              <a:rPr lang="ar-SA" dirty="0"/>
              <a:t> </a:t>
            </a:r>
            <a:r>
              <a:rPr lang="ar-SA" dirty="0" smtClean="0"/>
              <a:t>قوله </a:t>
            </a:r>
            <a:r>
              <a:rPr lang="ar-SA" dirty="0"/>
              <a:t>تعالى: {ألا يَظُنُ أولئك أنهم مبعوثون ليوم عظيم، يوم يقوم الناس لرب العالمين </a:t>
            </a:r>
            <a:r>
              <a:rPr lang="ar-SA" dirty="0" smtClean="0"/>
              <a:t>}. </a:t>
            </a:r>
          </a:p>
          <a:p>
            <a:pPr marL="0" indent="0">
              <a:buNone/>
            </a:pPr>
            <a:r>
              <a:rPr lang="ar-SA" dirty="0" smtClean="0"/>
              <a:t>" غدا </a:t>
            </a:r>
            <a:r>
              <a:rPr lang="ar-SA" dirty="0"/>
              <a:t>" العامل فيه اسم المفعول " محمود "، و " اليوم " العامل فيه " مرهق </a:t>
            </a:r>
            <a:r>
              <a:rPr lang="ar-SA" dirty="0" smtClean="0"/>
              <a:t>"</a:t>
            </a:r>
          </a:p>
          <a:p>
            <a:pPr marL="0" indent="0">
              <a:buNone/>
            </a:pPr>
            <a:r>
              <a:rPr lang="ar-SA" dirty="0" smtClean="0"/>
              <a:t> " يوم " في الآية الثانية ظرف يجوز أن يكون عامله مقدر أي: يبعثون يوم يقوم الناس، ويجوز أن يكون عامله اسم المفعول " مبعوثون "، وقال بعضهم إنه بدل من يوم عظيم لكنه بُني .</a:t>
            </a:r>
          </a:p>
          <a:p>
            <a:pPr marL="0" indent="0">
              <a:buNone/>
            </a:pPr>
            <a:r>
              <a:rPr lang="ar-SA" b="1" dirty="0"/>
              <a:t>4 ـ الصفة </a:t>
            </a:r>
            <a:r>
              <a:rPr lang="ar-SA" b="1" dirty="0" smtClean="0"/>
              <a:t>المشبهة</a:t>
            </a:r>
          </a:p>
          <a:p>
            <a:pPr marL="0" indent="0">
              <a:buNone/>
            </a:pPr>
            <a:r>
              <a:rPr lang="ar-SA" dirty="0" smtClean="0"/>
              <a:t>امثله: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ar-SA" dirty="0" smtClean="0"/>
              <a:t>على </a:t>
            </a:r>
            <a:r>
              <a:rPr lang="ar-SA" dirty="0"/>
              <a:t>حليم عند الغضب، وشجاع عند المكاره. 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فالظرف " عند " العامل فيه الصفة المشبهة " حليم، وشجاع ".</a:t>
            </a: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xmlns="" val="321425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b="1" dirty="0"/>
              <a:t>نماذج من الإعراب</a:t>
            </a:r>
            <a:r>
              <a:rPr lang="en-US" dirty="0"/>
              <a:t/>
            </a:r>
            <a:br>
              <a:rPr lang="en-US" dirty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677334" y="1701801"/>
            <a:ext cx="8596668" cy="4339562"/>
          </a:xfrm>
        </p:spPr>
        <p:txBody>
          <a:bodyPr>
            <a:normAutofit lnSpcReduction="10000"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ar-SA" b="1" dirty="0" smtClean="0"/>
              <a:t>قال </a:t>
            </a:r>
            <a:r>
              <a:rPr lang="ar-SA" b="1" dirty="0"/>
              <a:t>تعالى {وما يهلكنا إلا الدهر} </a:t>
            </a:r>
            <a:endParaRPr lang="en-US" dirty="0"/>
          </a:p>
          <a:p>
            <a:pPr marL="0" indent="0">
              <a:buNone/>
            </a:pPr>
            <a:r>
              <a:rPr lang="ar-SA" b="1" dirty="0" smtClean="0"/>
              <a:t>وما</a:t>
            </a:r>
            <a:r>
              <a:rPr lang="ar-SA" dirty="0"/>
              <a:t>: الواو عاطفة، وما نافية لا عمل لها. </a:t>
            </a:r>
            <a:endParaRPr lang="en-US" dirty="0"/>
          </a:p>
          <a:p>
            <a:pPr marL="0" indent="0">
              <a:buNone/>
            </a:pPr>
            <a:r>
              <a:rPr lang="ar-SA" b="1" dirty="0"/>
              <a:t>يهلكنا</a:t>
            </a:r>
            <a:r>
              <a:rPr lang="ar-SA" dirty="0"/>
              <a:t>: يهلك فعل مضارع مرفوع، </a:t>
            </a:r>
            <a:r>
              <a:rPr lang="ar-SA" dirty="0" err="1"/>
              <a:t>ونا</a:t>
            </a:r>
            <a:r>
              <a:rPr lang="ar-SA" dirty="0"/>
              <a:t> المتكلمين ضمير متصل في محل نصب مفعول به. </a:t>
            </a:r>
            <a:endParaRPr lang="en-US" dirty="0"/>
          </a:p>
          <a:p>
            <a:pPr marL="0" indent="0">
              <a:buNone/>
            </a:pPr>
            <a:r>
              <a:rPr lang="ar-SA" b="1" dirty="0"/>
              <a:t>إلا</a:t>
            </a:r>
            <a:r>
              <a:rPr lang="ar-SA" dirty="0"/>
              <a:t>: أداة حصر لا عمل لها. </a:t>
            </a:r>
            <a:endParaRPr lang="en-US" dirty="0"/>
          </a:p>
          <a:p>
            <a:pPr marL="0" indent="0">
              <a:buNone/>
            </a:pPr>
            <a:r>
              <a:rPr lang="ar-SA" b="1" dirty="0"/>
              <a:t>الدهر</a:t>
            </a:r>
            <a:r>
              <a:rPr lang="ar-SA" dirty="0"/>
              <a:t>: فاعل مرفوع بالضمة.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 </a:t>
            </a:r>
            <a:endParaRPr lang="en-US" dirty="0"/>
          </a:p>
          <a:p>
            <a:pPr>
              <a:buFont typeface="Wingdings" panose="05000000000000000000" pitchFamily="2" charset="2"/>
              <a:buChar char="Ø"/>
            </a:pPr>
            <a:r>
              <a:rPr lang="ar-SA" b="1" dirty="0" smtClean="0"/>
              <a:t>قال </a:t>
            </a:r>
            <a:r>
              <a:rPr lang="ar-SA" b="1" dirty="0"/>
              <a:t>تعالى {هذا يوم ينفع الصادقين صدقهم} </a:t>
            </a:r>
            <a:endParaRPr lang="en-US" dirty="0"/>
          </a:p>
          <a:p>
            <a:pPr marL="0" indent="0">
              <a:buNone/>
            </a:pPr>
            <a:r>
              <a:rPr lang="ar-SA" b="1" dirty="0" smtClean="0"/>
              <a:t>هذا</a:t>
            </a:r>
            <a:r>
              <a:rPr lang="ar-SA" dirty="0"/>
              <a:t>: اسم إشارة مبنى على السكون في محل رفع مبتدأ. </a:t>
            </a:r>
            <a:endParaRPr lang="en-US" dirty="0"/>
          </a:p>
          <a:p>
            <a:pPr marL="0" indent="0">
              <a:buNone/>
            </a:pPr>
            <a:r>
              <a:rPr lang="ar-SA" b="1" dirty="0"/>
              <a:t>يوم</a:t>
            </a:r>
            <a:r>
              <a:rPr lang="ar-SA" dirty="0"/>
              <a:t>: خبر مرفوع بالضمة، وهو مضاف. </a:t>
            </a:r>
            <a:endParaRPr lang="en-US" dirty="0"/>
          </a:p>
          <a:p>
            <a:pPr marL="0" indent="0">
              <a:buNone/>
            </a:pPr>
            <a:r>
              <a:rPr lang="ar-SA" b="1" dirty="0"/>
              <a:t>ينفع</a:t>
            </a:r>
            <a:r>
              <a:rPr lang="ar-SA" dirty="0"/>
              <a:t>: فعل مضارع مرفوع بالضمة، وجملة ينفع في محل جر مضاف إليه.  </a:t>
            </a:r>
            <a:endParaRPr lang="en-US" dirty="0"/>
          </a:p>
          <a:p>
            <a:pPr marL="0" indent="0">
              <a:buNone/>
            </a:pPr>
            <a:r>
              <a:rPr lang="ar-SA" b="1" dirty="0"/>
              <a:t>الصادقين</a:t>
            </a:r>
            <a:r>
              <a:rPr lang="ar-SA" dirty="0"/>
              <a:t>: مفعول به منصوب بالياء.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xmlns="" val="22273950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507067" y="2743201"/>
            <a:ext cx="7766936" cy="2404532"/>
          </a:xfrm>
        </p:spPr>
        <p:txBody>
          <a:bodyPr>
            <a:normAutofit/>
          </a:bodyPr>
          <a:lstStyle/>
          <a:p>
            <a:r>
              <a:rPr lang="ar-SA" dirty="0"/>
              <a:t> </a:t>
            </a:r>
            <a:endParaRPr lang="en-US" dirty="0"/>
          </a:p>
          <a:p>
            <a:r>
              <a:rPr lang="ar-SA" dirty="0" smtClean="0"/>
              <a:t>المصدر :</a:t>
            </a:r>
            <a:endParaRPr lang="en-US" dirty="0"/>
          </a:p>
          <a:p>
            <a:r>
              <a:rPr lang="ar-SA" dirty="0"/>
              <a:t>موقع الدكتور مسعد زياد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xmlns="" val="331094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واجهة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78</TotalTime>
  <Words>285</Words>
  <Application>Microsoft Office PowerPoint</Application>
  <PresentationFormat>مخصص</PresentationFormat>
  <Paragraphs>71</Paragraphs>
  <Slides>8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8</vt:i4>
      </vt:variant>
    </vt:vector>
  </HeadingPairs>
  <TitlesOfParts>
    <vt:vector size="9" baseType="lpstr">
      <vt:lpstr>واجهة</vt:lpstr>
      <vt:lpstr>المفعول فيه</vt:lpstr>
      <vt:lpstr>المفعول فيه " الظرف " </vt:lpstr>
      <vt:lpstr>ظرف الزمان </vt:lpstr>
      <vt:lpstr>ظرف المكان  </vt:lpstr>
      <vt:lpstr>العامل في المفعول فيه:  </vt:lpstr>
      <vt:lpstr>الشريحة 6</vt:lpstr>
      <vt:lpstr>نماذج من الإعراب </vt:lpstr>
      <vt:lpstr>الشريحة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المفعول فيه</dc:title>
  <dc:creator>ghada j</dc:creator>
  <cp:lastModifiedBy>turki</cp:lastModifiedBy>
  <cp:revision>10</cp:revision>
  <dcterms:created xsi:type="dcterms:W3CDTF">2015-11-03T15:42:32Z</dcterms:created>
  <dcterms:modified xsi:type="dcterms:W3CDTF">2015-12-13T21:46:59Z</dcterms:modified>
</cp:coreProperties>
</file>

<file path=docProps/thumbnail.jpeg>
</file>