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87394E-1050-483A-AE4E-F6C317B33213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3C2CF18B-062D-4490-9356-6C3B2F6F8336}">
      <dgm:prSet phldrT="[نص]"/>
      <dgm:spPr/>
      <dgm:t>
        <a:bodyPr/>
        <a:lstStyle/>
        <a:p>
          <a:pPr rtl="1"/>
          <a:r>
            <a:rPr lang="ar-SA" dirty="0" smtClean="0"/>
            <a:t>جر بحرف الجر </a:t>
          </a:r>
          <a:endParaRPr lang="ar-SA" dirty="0"/>
        </a:p>
      </dgm:t>
    </dgm:pt>
    <dgm:pt modelId="{450CECA4-CDB1-4302-9334-DAF2A0671BC3}" type="parTrans" cxnId="{AE78CD8D-DD96-4F4E-902C-AD4DCD25AA7E}">
      <dgm:prSet/>
      <dgm:spPr/>
      <dgm:t>
        <a:bodyPr/>
        <a:lstStyle/>
        <a:p>
          <a:pPr rtl="1"/>
          <a:endParaRPr lang="ar-SA"/>
        </a:p>
      </dgm:t>
    </dgm:pt>
    <dgm:pt modelId="{6D487662-1A3D-4C1B-92AE-BF2C8F7543A0}" type="sibTrans" cxnId="{AE78CD8D-DD96-4F4E-902C-AD4DCD25AA7E}">
      <dgm:prSet/>
      <dgm:spPr/>
      <dgm:t>
        <a:bodyPr/>
        <a:lstStyle/>
        <a:p>
          <a:pPr rtl="1"/>
          <a:endParaRPr lang="ar-SA"/>
        </a:p>
      </dgm:t>
    </dgm:pt>
    <dgm:pt modelId="{107EB6C7-5ACD-4571-B7DD-72E7F75CDCA2}">
      <dgm:prSet phldrT="[نص]"/>
      <dgm:spPr/>
      <dgm:t>
        <a:bodyPr/>
        <a:lstStyle/>
        <a:p>
          <a:pPr rtl="1"/>
          <a:endParaRPr lang="ar-SA" dirty="0"/>
        </a:p>
      </dgm:t>
    </dgm:pt>
    <dgm:pt modelId="{96EA339E-B3E0-4BA4-B645-088CEFAB88FB}" type="parTrans" cxnId="{A3388972-B487-45BE-B7E5-CB1B6E1A676D}">
      <dgm:prSet/>
      <dgm:spPr/>
      <dgm:t>
        <a:bodyPr/>
        <a:lstStyle/>
        <a:p>
          <a:pPr rtl="1"/>
          <a:endParaRPr lang="ar-SA"/>
        </a:p>
      </dgm:t>
    </dgm:pt>
    <dgm:pt modelId="{E1F0A479-FFB5-4A3E-8374-F4B4D8B7A0C5}" type="sibTrans" cxnId="{A3388972-B487-45BE-B7E5-CB1B6E1A676D}">
      <dgm:prSet/>
      <dgm:spPr/>
      <dgm:t>
        <a:bodyPr/>
        <a:lstStyle/>
        <a:p>
          <a:pPr rtl="1"/>
          <a:endParaRPr lang="ar-SA"/>
        </a:p>
      </dgm:t>
    </dgm:pt>
    <dgm:pt modelId="{56946289-C7F0-452C-AB03-AA640FC99D71}">
      <dgm:prSet phldrT="[نص]"/>
      <dgm:spPr/>
      <dgm:t>
        <a:bodyPr/>
        <a:lstStyle/>
        <a:p>
          <a:pPr rtl="1"/>
          <a:r>
            <a:rPr lang="ar-SA" dirty="0" smtClean="0"/>
            <a:t>كتبتُ على </a:t>
          </a:r>
          <a:r>
            <a:rPr lang="ar-SA" u="sng" dirty="0" smtClean="0"/>
            <a:t>الطاولةِ</a:t>
          </a:r>
          <a:endParaRPr lang="ar-SA" u="sng" dirty="0"/>
        </a:p>
      </dgm:t>
    </dgm:pt>
    <dgm:pt modelId="{08B658B1-3429-47F3-82A7-5594EB02E2F2}" type="parTrans" cxnId="{FF1927B7-E5D0-4C9B-A9B2-708D60FE714A}">
      <dgm:prSet/>
      <dgm:spPr/>
      <dgm:t>
        <a:bodyPr/>
        <a:lstStyle/>
        <a:p>
          <a:pPr rtl="1"/>
          <a:endParaRPr lang="ar-SA"/>
        </a:p>
      </dgm:t>
    </dgm:pt>
    <dgm:pt modelId="{11107C34-A684-47EA-A043-B20EA2C46273}" type="sibTrans" cxnId="{FF1927B7-E5D0-4C9B-A9B2-708D60FE714A}">
      <dgm:prSet/>
      <dgm:spPr/>
      <dgm:t>
        <a:bodyPr/>
        <a:lstStyle/>
        <a:p>
          <a:pPr rtl="1"/>
          <a:endParaRPr lang="ar-SA"/>
        </a:p>
      </dgm:t>
    </dgm:pt>
    <dgm:pt modelId="{C1D0A36B-2095-4A85-9892-64B5B6E2C80D}">
      <dgm:prSet phldrT="[نص]"/>
      <dgm:spPr/>
      <dgm:t>
        <a:bodyPr/>
        <a:lstStyle/>
        <a:p>
          <a:pPr rtl="1"/>
          <a:r>
            <a:rPr lang="ar-SA" dirty="0" smtClean="0"/>
            <a:t>جر بالإضافة</a:t>
          </a:r>
          <a:endParaRPr lang="ar-SA" dirty="0"/>
        </a:p>
      </dgm:t>
    </dgm:pt>
    <dgm:pt modelId="{A05F4614-F045-4364-A80C-868884D14C43}" type="parTrans" cxnId="{F6C3D75F-44CC-43A9-B763-467048233D80}">
      <dgm:prSet/>
      <dgm:spPr/>
      <dgm:t>
        <a:bodyPr/>
        <a:lstStyle/>
        <a:p>
          <a:pPr rtl="1"/>
          <a:endParaRPr lang="ar-SA"/>
        </a:p>
      </dgm:t>
    </dgm:pt>
    <dgm:pt modelId="{B9223251-B0FA-48D7-969F-0C5AF4B8F654}" type="sibTrans" cxnId="{F6C3D75F-44CC-43A9-B763-467048233D80}">
      <dgm:prSet/>
      <dgm:spPr/>
      <dgm:t>
        <a:bodyPr/>
        <a:lstStyle/>
        <a:p>
          <a:pPr rtl="1"/>
          <a:endParaRPr lang="ar-SA"/>
        </a:p>
      </dgm:t>
    </dgm:pt>
    <dgm:pt modelId="{B45435DC-A875-474C-9816-9DBA2FD435C6}">
      <dgm:prSet phldrT="[نص]"/>
      <dgm:spPr/>
      <dgm:t>
        <a:bodyPr/>
        <a:lstStyle/>
        <a:p>
          <a:pPr rtl="1"/>
          <a:r>
            <a:rPr lang="ar-SA" dirty="0" smtClean="0"/>
            <a:t>سمعتُ محاضرةَ </a:t>
          </a:r>
          <a:r>
            <a:rPr lang="ar-SA" u="sng" dirty="0" smtClean="0"/>
            <a:t>التطويرِ</a:t>
          </a:r>
          <a:endParaRPr lang="ar-SA" u="sng" dirty="0"/>
        </a:p>
      </dgm:t>
    </dgm:pt>
    <dgm:pt modelId="{93A26CC0-0F81-416E-B8AC-17406F35A54C}" type="parTrans" cxnId="{549FA8D6-BCB4-45FD-8E40-DE8D55EAD16A}">
      <dgm:prSet/>
      <dgm:spPr/>
      <dgm:t>
        <a:bodyPr/>
        <a:lstStyle/>
        <a:p>
          <a:pPr rtl="1"/>
          <a:endParaRPr lang="ar-SA"/>
        </a:p>
      </dgm:t>
    </dgm:pt>
    <dgm:pt modelId="{99FE3A15-A64A-400F-A6C5-96F8B1ABBA79}" type="sibTrans" cxnId="{549FA8D6-BCB4-45FD-8E40-DE8D55EAD16A}">
      <dgm:prSet/>
      <dgm:spPr/>
      <dgm:t>
        <a:bodyPr/>
        <a:lstStyle/>
        <a:p>
          <a:pPr rtl="1"/>
          <a:endParaRPr lang="ar-SA"/>
        </a:p>
      </dgm:t>
    </dgm:pt>
    <dgm:pt modelId="{CD63493E-7FE6-423B-82FB-182A7AED1907}">
      <dgm:prSet phldrT="[نص]"/>
      <dgm:spPr/>
      <dgm:t>
        <a:bodyPr/>
        <a:lstStyle/>
        <a:p>
          <a:pPr rtl="1"/>
          <a:r>
            <a:rPr lang="ar-SA" dirty="0" smtClean="0"/>
            <a:t>جر بالتبعية </a:t>
          </a:r>
          <a:endParaRPr lang="ar-SA" dirty="0"/>
        </a:p>
      </dgm:t>
    </dgm:pt>
    <dgm:pt modelId="{6F6C34D1-5091-4D32-BA62-DDA09BF7B850}" type="parTrans" cxnId="{BA8B8489-10DD-4BCC-9803-FCA8E96B9347}">
      <dgm:prSet/>
      <dgm:spPr/>
      <dgm:t>
        <a:bodyPr/>
        <a:lstStyle/>
        <a:p>
          <a:pPr rtl="1"/>
          <a:endParaRPr lang="ar-SA"/>
        </a:p>
      </dgm:t>
    </dgm:pt>
    <dgm:pt modelId="{ED58D237-671B-49AD-AAFA-27AB6D937571}" type="sibTrans" cxnId="{BA8B8489-10DD-4BCC-9803-FCA8E96B9347}">
      <dgm:prSet/>
      <dgm:spPr/>
      <dgm:t>
        <a:bodyPr/>
        <a:lstStyle/>
        <a:p>
          <a:pPr rtl="1"/>
          <a:endParaRPr lang="ar-SA"/>
        </a:p>
      </dgm:t>
    </dgm:pt>
    <dgm:pt modelId="{A018C18E-B8DD-4F4D-8F89-F905005371FA}">
      <dgm:prSet phldrT="[نص]"/>
      <dgm:spPr/>
      <dgm:t>
        <a:bodyPr/>
        <a:lstStyle/>
        <a:p>
          <a:pPr rtl="1"/>
          <a:r>
            <a:rPr lang="ar-SA" dirty="0" smtClean="0"/>
            <a:t>بدأتُ في طريقٍ </a:t>
          </a:r>
          <a:r>
            <a:rPr lang="ar-SA" u="sng" dirty="0" err="1" smtClean="0"/>
            <a:t>طويلٍ</a:t>
          </a:r>
          <a:r>
            <a:rPr lang="ar-SA" dirty="0" err="1" smtClean="0"/>
            <a:t> .</a:t>
          </a:r>
          <a:endParaRPr lang="ar-SA" dirty="0"/>
        </a:p>
      </dgm:t>
    </dgm:pt>
    <dgm:pt modelId="{5EE4F6AD-8097-4AAA-A89F-2612884BFB7C}" type="parTrans" cxnId="{CCEF3D11-9348-4B5F-A0C1-7576D59B64F9}">
      <dgm:prSet/>
      <dgm:spPr/>
      <dgm:t>
        <a:bodyPr/>
        <a:lstStyle/>
        <a:p>
          <a:pPr rtl="1"/>
          <a:endParaRPr lang="ar-SA"/>
        </a:p>
      </dgm:t>
    </dgm:pt>
    <dgm:pt modelId="{E67C50D0-26FA-4752-9356-A57F6C2057A5}" type="sibTrans" cxnId="{CCEF3D11-9348-4B5F-A0C1-7576D59B64F9}">
      <dgm:prSet/>
      <dgm:spPr/>
      <dgm:t>
        <a:bodyPr/>
        <a:lstStyle/>
        <a:p>
          <a:pPr rtl="1"/>
          <a:endParaRPr lang="ar-SA"/>
        </a:p>
      </dgm:t>
    </dgm:pt>
    <dgm:pt modelId="{9CC5345B-3DC4-4191-9311-80A0FC7DD059}" type="pres">
      <dgm:prSet presAssocID="{6987394E-1050-483A-AE4E-F6C317B3321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52DCD82-BA7F-4479-8743-AA344B4458F4}" type="pres">
      <dgm:prSet presAssocID="{3C2CF18B-062D-4490-9356-6C3B2F6F8336}" presName="linNode" presStyleCnt="0"/>
      <dgm:spPr/>
    </dgm:pt>
    <dgm:pt modelId="{358C658F-C3B7-4280-910E-815A78AEF7D1}" type="pres">
      <dgm:prSet presAssocID="{3C2CF18B-062D-4490-9356-6C3B2F6F8336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2D2792-9277-4A03-B093-F35D50A757DE}" type="pres">
      <dgm:prSet presAssocID="{3C2CF18B-062D-4490-9356-6C3B2F6F8336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45E5C4-A934-460B-BC59-17A9A8A4CDAF}" type="pres">
      <dgm:prSet presAssocID="{6D487662-1A3D-4C1B-92AE-BF2C8F7543A0}" presName="sp" presStyleCnt="0"/>
      <dgm:spPr/>
    </dgm:pt>
    <dgm:pt modelId="{D8BD9473-30E3-431C-A351-8C5794D31702}" type="pres">
      <dgm:prSet presAssocID="{C1D0A36B-2095-4A85-9892-64B5B6E2C80D}" presName="linNode" presStyleCnt="0"/>
      <dgm:spPr/>
    </dgm:pt>
    <dgm:pt modelId="{672DC085-8D24-4EDB-A27A-319B0273972F}" type="pres">
      <dgm:prSet presAssocID="{C1D0A36B-2095-4A85-9892-64B5B6E2C80D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1196AB-5A32-4869-902B-73FD6A232BED}" type="pres">
      <dgm:prSet presAssocID="{C1D0A36B-2095-4A85-9892-64B5B6E2C80D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485D1F-FC2D-40CC-B63E-6910D09B4335}" type="pres">
      <dgm:prSet presAssocID="{B9223251-B0FA-48D7-969F-0C5AF4B8F654}" presName="sp" presStyleCnt="0"/>
      <dgm:spPr/>
    </dgm:pt>
    <dgm:pt modelId="{0334EF9F-FD80-4702-90FA-8E3AD67E2B65}" type="pres">
      <dgm:prSet presAssocID="{CD63493E-7FE6-423B-82FB-182A7AED1907}" presName="linNode" presStyleCnt="0"/>
      <dgm:spPr/>
    </dgm:pt>
    <dgm:pt modelId="{6E515B0C-9063-4D53-B76F-38F1E5A78D86}" type="pres">
      <dgm:prSet presAssocID="{CD63493E-7FE6-423B-82FB-182A7AED190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AD283D-DAED-417D-A0FE-DFD396ED650B}" type="pres">
      <dgm:prSet presAssocID="{CD63493E-7FE6-423B-82FB-182A7AED190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F043A88-65A5-46C9-8A0E-5113EF4A934A}" type="presOf" srcId="{107EB6C7-5ACD-4571-B7DD-72E7F75CDCA2}" destId="{3B2D2792-9277-4A03-B093-F35D50A757DE}" srcOrd="0" destOrd="0" presId="urn:microsoft.com/office/officeart/2005/8/layout/vList5"/>
    <dgm:cxn modelId="{549FA8D6-BCB4-45FD-8E40-DE8D55EAD16A}" srcId="{C1D0A36B-2095-4A85-9892-64B5B6E2C80D}" destId="{B45435DC-A875-474C-9816-9DBA2FD435C6}" srcOrd="0" destOrd="0" parTransId="{93A26CC0-0F81-416E-B8AC-17406F35A54C}" sibTransId="{99FE3A15-A64A-400F-A6C5-96F8B1ABBA79}"/>
    <dgm:cxn modelId="{8D2A4610-9A0E-4D3B-905B-FF38CFFB9EAB}" type="presOf" srcId="{3C2CF18B-062D-4490-9356-6C3B2F6F8336}" destId="{358C658F-C3B7-4280-910E-815A78AEF7D1}" srcOrd="0" destOrd="0" presId="urn:microsoft.com/office/officeart/2005/8/layout/vList5"/>
    <dgm:cxn modelId="{BA8B8489-10DD-4BCC-9803-FCA8E96B9347}" srcId="{6987394E-1050-483A-AE4E-F6C317B33213}" destId="{CD63493E-7FE6-423B-82FB-182A7AED1907}" srcOrd="2" destOrd="0" parTransId="{6F6C34D1-5091-4D32-BA62-DDA09BF7B850}" sibTransId="{ED58D237-671B-49AD-AAFA-27AB6D937571}"/>
    <dgm:cxn modelId="{CCEF3D11-9348-4B5F-A0C1-7576D59B64F9}" srcId="{CD63493E-7FE6-423B-82FB-182A7AED1907}" destId="{A018C18E-B8DD-4F4D-8F89-F905005371FA}" srcOrd="0" destOrd="0" parTransId="{5EE4F6AD-8097-4AAA-A89F-2612884BFB7C}" sibTransId="{E67C50D0-26FA-4752-9356-A57F6C2057A5}"/>
    <dgm:cxn modelId="{9B138A8F-17D0-402C-B5D3-A1970328751F}" type="presOf" srcId="{B45435DC-A875-474C-9816-9DBA2FD435C6}" destId="{881196AB-5A32-4869-902B-73FD6A232BED}" srcOrd="0" destOrd="0" presId="urn:microsoft.com/office/officeart/2005/8/layout/vList5"/>
    <dgm:cxn modelId="{452F984A-23BD-473E-B7FC-7F018885EFE4}" type="presOf" srcId="{6987394E-1050-483A-AE4E-F6C317B33213}" destId="{9CC5345B-3DC4-4191-9311-80A0FC7DD059}" srcOrd="0" destOrd="0" presId="urn:microsoft.com/office/officeart/2005/8/layout/vList5"/>
    <dgm:cxn modelId="{5C4FC68E-B3BD-4553-B121-990DFF4194D3}" type="presOf" srcId="{56946289-C7F0-452C-AB03-AA640FC99D71}" destId="{3B2D2792-9277-4A03-B093-F35D50A757DE}" srcOrd="0" destOrd="1" presId="urn:microsoft.com/office/officeart/2005/8/layout/vList5"/>
    <dgm:cxn modelId="{919C294B-7C38-4E1F-86CC-F8F3C7C35885}" type="presOf" srcId="{CD63493E-7FE6-423B-82FB-182A7AED1907}" destId="{6E515B0C-9063-4D53-B76F-38F1E5A78D86}" srcOrd="0" destOrd="0" presId="urn:microsoft.com/office/officeart/2005/8/layout/vList5"/>
    <dgm:cxn modelId="{A3388972-B487-45BE-B7E5-CB1B6E1A676D}" srcId="{3C2CF18B-062D-4490-9356-6C3B2F6F8336}" destId="{107EB6C7-5ACD-4571-B7DD-72E7F75CDCA2}" srcOrd="0" destOrd="0" parTransId="{96EA339E-B3E0-4BA4-B645-088CEFAB88FB}" sibTransId="{E1F0A479-FFB5-4A3E-8374-F4B4D8B7A0C5}"/>
    <dgm:cxn modelId="{FF1927B7-E5D0-4C9B-A9B2-708D60FE714A}" srcId="{3C2CF18B-062D-4490-9356-6C3B2F6F8336}" destId="{56946289-C7F0-452C-AB03-AA640FC99D71}" srcOrd="1" destOrd="0" parTransId="{08B658B1-3429-47F3-82A7-5594EB02E2F2}" sibTransId="{11107C34-A684-47EA-A043-B20EA2C46273}"/>
    <dgm:cxn modelId="{F6C3D75F-44CC-43A9-B763-467048233D80}" srcId="{6987394E-1050-483A-AE4E-F6C317B33213}" destId="{C1D0A36B-2095-4A85-9892-64B5B6E2C80D}" srcOrd="1" destOrd="0" parTransId="{A05F4614-F045-4364-A80C-868884D14C43}" sibTransId="{B9223251-B0FA-48D7-969F-0C5AF4B8F654}"/>
    <dgm:cxn modelId="{8E06648D-6D2A-49FC-8AB6-E0C27501753B}" type="presOf" srcId="{C1D0A36B-2095-4A85-9892-64B5B6E2C80D}" destId="{672DC085-8D24-4EDB-A27A-319B0273972F}" srcOrd="0" destOrd="0" presId="urn:microsoft.com/office/officeart/2005/8/layout/vList5"/>
    <dgm:cxn modelId="{F9FA5360-B72A-4912-9986-01FA865B6AD6}" type="presOf" srcId="{A018C18E-B8DD-4F4D-8F89-F905005371FA}" destId="{38AD283D-DAED-417D-A0FE-DFD396ED650B}" srcOrd="0" destOrd="0" presId="urn:microsoft.com/office/officeart/2005/8/layout/vList5"/>
    <dgm:cxn modelId="{AE78CD8D-DD96-4F4E-902C-AD4DCD25AA7E}" srcId="{6987394E-1050-483A-AE4E-F6C317B33213}" destId="{3C2CF18B-062D-4490-9356-6C3B2F6F8336}" srcOrd="0" destOrd="0" parTransId="{450CECA4-CDB1-4302-9334-DAF2A0671BC3}" sibTransId="{6D487662-1A3D-4C1B-92AE-BF2C8F7543A0}"/>
    <dgm:cxn modelId="{40ADB017-212A-4E29-9FED-B62D20D6AFAB}" type="presParOf" srcId="{9CC5345B-3DC4-4191-9311-80A0FC7DD059}" destId="{052DCD82-BA7F-4479-8743-AA344B4458F4}" srcOrd="0" destOrd="0" presId="urn:microsoft.com/office/officeart/2005/8/layout/vList5"/>
    <dgm:cxn modelId="{767F58F4-DEF4-404E-AFF0-B8A958F191C0}" type="presParOf" srcId="{052DCD82-BA7F-4479-8743-AA344B4458F4}" destId="{358C658F-C3B7-4280-910E-815A78AEF7D1}" srcOrd="0" destOrd="0" presId="urn:microsoft.com/office/officeart/2005/8/layout/vList5"/>
    <dgm:cxn modelId="{33F3EF8B-16C4-4D90-A410-4A3427AA163A}" type="presParOf" srcId="{052DCD82-BA7F-4479-8743-AA344B4458F4}" destId="{3B2D2792-9277-4A03-B093-F35D50A757DE}" srcOrd="1" destOrd="0" presId="urn:microsoft.com/office/officeart/2005/8/layout/vList5"/>
    <dgm:cxn modelId="{3A9A68B3-5778-439A-9DAA-E731D2F62B53}" type="presParOf" srcId="{9CC5345B-3DC4-4191-9311-80A0FC7DD059}" destId="{9245E5C4-A934-460B-BC59-17A9A8A4CDAF}" srcOrd="1" destOrd="0" presId="urn:microsoft.com/office/officeart/2005/8/layout/vList5"/>
    <dgm:cxn modelId="{A21E2836-5739-442E-B786-C8DB8A653277}" type="presParOf" srcId="{9CC5345B-3DC4-4191-9311-80A0FC7DD059}" destId="{D8BD9473-30E3-431C-A351-8C5794D31702}" srcOrd="2" destOrd="0" presId="urn:microsoft.com/office/officeart/2005/8/layout/vList5"/>
    <dgm:cxn modelId="{2D393247-1317-41EE-B15A-9EE97BC2364E}" type="presParOf" srcId="{D8BD9473-30E3-431C-A351-8C5794D31702}" destId="{672DC085-8D24-4EDB-A27A-319B0273972F}" srcOrd="0" destOrd="0" presId="urn:microsoft.com/office/officeart/2005/8/layout/vList5"/>
    <dgm:cxn modelId="{D92C3C19-DF13-4FC0-B9DC-050891D7CA39}" type="presParOf" srcId="{D8BD9473-30E3-431C-A351-8C5794D31702}" destId="{881196AB-5A32-4869-902B-73FD6A232BED}" srcOrd="1" destOrd="0" presId="urn:microsoft.com/office/officeart/2005/8/layout/vList5"/>
    <dgm:cxn modelId="{75228B4E-2E0C-4EA4-9B64-8F66C494494E}" type="presParOf" srcId="{9CC5345B-3DC4-4191-9311-80A0FC7DD059}" destId="{64485D1F-FC2D-40CC-B63E-6910D09B4335}" srcOrd="3" destOrd="0" presId="urn:microsoft.com/office/officeart/2005/8/layout/vList5"/>
    <dgm:cxn modelId="{9BE04102-5F22-4A51-AF1D-10CB5D963817}" type="presParOf" srcId="{9CC5345B-3DC4-4191-9311-80A0FC7DD059}" destId="{0334EF9F-FD80-4702-90FA-8E3AD67E2B65}" srcOrd="4" destOrd="0" presId="urn:microsoft.com/office/officeart/2005/8/layout/vList5"/>
    <dgm:cxn modelId="{EDD588A8-9A7A-40E0-A95C-461461CBE2A5}" type="presParOf" srcId="{0334EF9F-FD80-4702-90FA-8E3AD67E2B65}" destId="{6E515B0C-9063-4D53-B76F-38F1E5A78D86}" srcOrd="0" destOrd="0" presId="urn:microsoft.com/office/officeart/2005/8/layout/vList5"/>
    <dgm:cxn modelId="{2B259EE7-D7E7-435A-ADFF-86ED324D6981}" type="presParOf" srcId="{0334EF9F-FD80-4702-90FA-8E3AD67E2B65}" destId="{38AD283D-DAED-417D-A0FE-DFD396ED650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FF96354-E926-4B8E-A219-155CD1F39AB1}" type="doc">
      <dgm:prSet loTypeId="urn:microsoft.com/office/officeart/2005/8/layout/default#3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58E19954-79CA-4A6B-9EFE-FD1AABEA3B44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تقريب الزمان أو المكان</a:t>
          </a:r>
        </a:p>
        <a:p>
          <a:pPr rtl="1"/>
          <a:r>
            <a:rPr lang="ar-SA" dirty="0" smtClean="0"/>
            <a:t>قبيل</a:t>
          </a:r>
        </a:p>
        <a:p>
          <a:pPr rtl="1"/>
          <a:r>
            <a:rPr lang="ar-SA" dirty="0" err="1" smtClean="0"/>
            <a:t>فويق</a:t>
          </a:r>
          <a:endParaRPr lang="ar-SA" dirty="0"/>
        </a:p>
      </dgm:t>
    </dgm:pt>
    <dgm:pt modelId="{4AEB5C9C-846A-435B-8240-B9FF4BD9034E}" type="parTrans" cxnId="{3E64B9C0-8C95-441C-A0D8-1056E857609D}">
      <dgm:prSet/>
      <dgm:spPr/>
      <dgm:t>
        <a:bodyPr/>
        <a:lstStyle/>
        <a:p>
          <a:pPr rtl="1"/>
          <a:endParaRPr lang="ar-SA"/>
        </a:p>
      </dgm:t>
    </dgm:pt>
    <dgm:pt modelId="{19112898-0971-4BB4-A661-5C945A934161}" type="sibTrans" cxnId="{3E64B9C0-8C95-441C-A0D8-1056E857609D}">
      <dgm:prSet/>
      <dgm:spPr/>
      <dgm:t>
        <a:bodyPr/>
        <a:lstStyle/>
        <a:p>
          <a:pPr rtl="1"/>
          <a:endParaRPr lang="ar-SA"/>
        </a:p>
      </dgm:t>
    </dgm:pt>
    <dgm:pt modelId="{5070154A-C5B5-422A-94AA-D9F6F9DBF300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التحقير</a:t>
          </a:r>
        </a:p>
        <a:p>
          <a:pPr rtl="1"/>
          <a:r>
            <a:rPr lang="ar-SA" dirty="0" err="1" smtClean="0"/>
            <a:t>رُجيل</a:t>
          </a:r>
          <a:endParaRPr lang="ar-SA" dirty="0"/>
        </a:p>
      </dgm:t>
    </dgm:pt>
    <dgm:pt modelId="{AFCB2671-E18A-47D4-8815-4C288AEC283F}" type="parTrans" cxnId="{CF9B66D2-ABD1-46E4-BD82-E642875E5F29}">
      <dgm:prSet/>
      <dgm:spPr/>
      <dgm:t>
        <a:bodyPr/>
        <a:lstStyle/>
        <a:p>
          <a:pPr rtl="1"/>
          <a:endParaRPr lang="ar-SA"/>
        </a:p>
      </dgm:t>
    </dgm:pt>
    <dgm:pt modelId="{3ECC9965-31D8-427F-8586-16A5F9EDFD3B}" type="sibTrans" cxnId="{CF9B66D2-ABD1-46E4-BD82-E642875E5F29}">
      <dgm:prSet/>
      <dgm:spPr/>
      <dgm:t>
        <a:bodyPr/>
        <a:lstStyle/>
        <a:p>
          <a:pPr rtl="1"/>
          <a:endParaRPr lang="ar-SA"/>
        </a:p>
      </dgm:t>
    </dgm:pt>
    <dgm:pt modelId="{A4DD3EB1-F332-40A1-868F-BB746B417A1D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التقليل </a:t>
          </a:r>
        </a:p>
        <a:p>
          <a:pPr rtl="1"/>
          <a:r>
            <a:rPr lang="ar-SA" dirty="0" err="1" smtClean="0"/>
            <a:t>لقيمة </a:t>
          </a:r>
          <a:r>
            <a:rPr lang="ar-SA" dirty="0" smtClean="0"/>
            <a:t>، </a:t>
          </a:r>
          <a:r>
            <a:rPr lang="ar-SA" dirty="0" err="1" smtClean="0"/>
            <a:t>دريهم</a:t>
          </a:r>
          <a:endParaRPr lang="ar-SA" dirty="0" smtClean="0"/>
        </a:p>
      </dgm:t>
    </dgm:pt>
    <dgm:pt modelId="{94CAEABC-DFEC-4A20-962E-F48B1C93E850}" type="parTrans" cxnId="{645FEF84-B5C1-4666-AFEC-B3021DF1D988}">
      <dgm:prSet/>
      <dgm:spPr/>
      <dgm:t>
        <a:bodyPr/>
        <a:lstStyle/>
        <a:p>
          <a:pPr rtl="1"/>
          <a:endParaRPr lang="ar-SA"/>
        </a:p>
      </dgm:t>
    </dgm:pt>
    <dgm:pt modelId="{6869432E-F1FF-41F1-8492-A0533A8EE505}" type="sibTrans" cxnId="{645FEF84-B5C1-4666-AFEC-B3021DF1D988}">
      <dgm:prSet/>
      <dgm:spPr/>
      <dgm:t>
        <a:bodyPr/>
        <a:lstStyle/>
        <a:p>
          <a:pPr rtl="1"/>
          <a:endParaRPr lang="ar-SA"/>
        </a:p>
      </dgm:t>
    </dgm:pt>
    <dgm:pt modelId="{869A6559-518B-4A1C-AF31-E085F9422140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التحبب</a:t>
          </a:r>
        </a:p>
        <a:p>
          <a:pPr rtl="1"/>
          <a:r>
            <a:rPr lang="ar-SA" dirty="0" smtClean="0"/>
            <a:t>بني</a:t>
          </a:r>
          <a:endParaRPr lang="ar-SA" dirty="0"/>
        </a:p>
      </dgm:t>
    </dgm:pt>
    <dgm:pt modelId="{3C87EEE3-E3A9-4352-AA4D-D31BC06C9039}" type="parTrans" cxnId="{AB6FD615-2A68-43AC-8890-7CABBD16CC8A}">
      <dgm:prSet/>
      <dgm:spPr/>
      <dgm:t>
        <a:bodyPr/>
        <a:lstStyle/>
        <a:p>
          <a:pPr rtl="1"/>
          <a:endParaRPr lang="ar-SA"/>
        </a:p>
      </dgm:t>
    </dgm:pt>
    <dgm:pt modelId="{E7427E58-6C91-4467-8B6C-BB2DD854458A}" type="sibTrans" cxnId="{AB6FD615-2A68-43AC-8890-7CABBD16CC8A}">
      <dgm:prSet/>
      <dgm:spPr/>
      <dgm:t>
        <a:bodyPr/>
        <a:lstStyle/>
        <a:p>
          <a:pPr rtl="1"/>
          <a:endParaRPr lang="ar-SA"/>
        </a:p>
      </dgm:t>
    </dgm:pt>
    <dgm:pt modelId="{26D1E775-56B0-4728-AC38-EE9F06B3C3A9}" type="pres">
      <dgm:prSet presAssocID="{BFF96354-E926-4B8E-A219-155CD1F39AB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0606AD-2788-4297-84B8-5142579693FC}" type="pres">
      <dgm:prSet presAssocID="{58E19954-79CA-4A6B-9EFE-FD1AABEA3B4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47CDAAA-2410-49C0-AF2F-5B08A7DF184A}" type="pres">
      <dgm:prSet presAssocID="{19112898-0971-4BB4-A661-5C945A934161}" presName="sibTrans" presStyleCnt="0"/>
      <dgm:spPr/>
    </dgm:pt>
    <dgm:pt modelId="{9F9CF029-022B-4931-BCDA-9AA2FAC9B7C9}" type="pres">
      <dgm:prSet presAssocID="{5070154A-C5B5-422A-94AA-D9F6F9DBF30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FCC2186-73F1-4688-8523-111B4556ECFC}" type="pres">
      <dgm:prSet presAssocID="{3ECC9965-31D8-427F-8586-16A5F9EDFD3B}" presName="sibTrans" presStyleCnt="0"/>
      <dgm:spPr/>
    </dgm:pt>
    <dgm:pt modelId="{81F32D5A-FA4A-4744-BBCF-FAF70C114704}" type="pres">
      <dgm:prSet presAssocID="{A4DD3EB1-F332-40A1-868F-BB746B417A1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3FA55B-E571-4F27-849B-0B865211DF45}" type="pres">
      <dgm:prSet presAssocID="{6869432E-F1FF-41F1-8492-A0533A8EE505}" presName="sibTrans" presStyleCnt="0"/>
      <dgm:spPr/>
    </dgm:pt>
    <dgm:pt modelId="{C097DCB4-9D6C-4878-BFF6-9D7A391D17D0}" type="pres">
      <dgm:prSet presAssocID="{869A6559-518B-4A1C-AF31-E085F942214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745BCC7-951E-48ED-A8FB-20E26640BFC6}" type="presOf" srcId="{869A6559-518B-4A1C-AF31-E085F9422140}" destId="{C097DCB4-9D6C-4878-BFF6-9D7A391D17D0}" srcOrd="0" destOrd="0" presId="urn:microsoft.com/office/officeart/2005/8/layout/default#3"/>
    <dgm:cxn modelId="{CF9B66D2-ABD1-46E4-BD82-E642875E5F29}" srcId="{BFF96354-E926-4B8E-A219-155CD1F39AB1}" destId="{5070154A-C5B5-422A-94AA-D9F6F9DBF300}" srcOrd="1" destOrd="0" parTransId="{AFCB2671-E18A-47D4-8815-4C288AEC283F}" sibTransId="{3ECC9965-31D8-427F-8586-16A5F9EDFD3B}"/>
    <dgm:cxn modelId="{EFFA80E2-09E9-4253-B17B-44A27CE65523}" type="presOf" srcId="{A4DD3EB1-F332-40A1-868F-BB746B417A1D}" destId="{81F32D5A-FA4A-4744-BBCF-FAF70C114704}" srcOrd="0" destOrd="0" presId="urn:microsoft.com/office/officeart/2005/8/layout/default#3"/>
    <dgm:cxn modelId="{53BF07BA-F553-4308-B8F0-029717BE4B04}" type="presOf" srcId="{5070154A-C5B5-422A-94AA-D9F6F9DBF300}" destId="{9F9CF029-022B-4931-BCDA-9AA2FAC9B7C9}" srcOrd="0" destOrd="0" presId="urn:microsoft.com/office/officeart/2005/8/layout/default#3"/>
    <dgm:cxn modelId="{6D7B76EF-9192-41DD-B518-5B9063475381}" type="presOf" srcId="{BFF96354-E926-4B8E-A219-155CD1F39AB1}" destId="{26D1E775-56B0-4728-AC38-EE9F06B3C3A9}" srcOrd="0" destOrd="0" presId="urn:microsoft.com/office/officeart/2005/8/layout/default#3"/>
    <dgm:cxn modelId="{645FEF84-B5C1-4666-AFEC-B3021DF1D988}" srcId="{BFF96354-E926-4B8E-A219-155CD1F39AB1}" destId="{A4DD3EB1-F332-40A1-868F-BB746B417A1D}" srcOrd="2" destOrd="0" parTransId="{94CAEABC-DFEC-4A20-962E-F48B1C93E850}" sibTransId="{6869432E-F1FF-41F1-8492-A0533A8EE505}"/>
    <dgm:cxn modelId="{AB6FD615-2A68-43AC-8890-7CABBD16CC8A}" srcId="{BFF96354-E926-4B8E-A219-155CD1F39AB1}" destId="{869A6559-518B-4A1C-AF31-E085F9422140}" srcOrd="3" destOrd="0" parTransId="{3C87EEE3-E3A9-4352-AA4D-D31BC06C9039}" sibTransId="{E7427E58-6C91-4467-8B6C-BB2DD854458A}"/>
    <dgm:cxn modelId="{3E64B9C0-8C95-441C-A0D8-1056E857609D}" srcId="{BFF96354-E926-4B8E-A219-155CD1F39AB1}" destId="{58E19954-79CA-4A6B-9EFE-FD1AABEA3B44}" srcOrd="0" destOrd="0" parTransId="{4AEB5C9C-846A-435B-8240-B9FF4BD9034E}" sibTransId="{19112898-0971-4BB4-A661-5C945A934161}"/>
    <dgm:cxn modelId="{0FCA8A92-324B-49D4-AE37-5E2AC94EF055}" type="presOf" srcId="{58E19954-79CA-4A6B-9EFE-FD1AABEA3B44}" destId="{C30606AD-2788-4297-84B8-5142579693FC}" srcOrd="0" destOrd="0" presId="urn:microsoft.com/office/officeart/2005/8/layout/default#3"/>
    <dgm:cxn modelId="{B3873D79-88CB-4E66-A470-9A256F124390}" type="presParOf" srcId="{26D1E775-56B0-4728-AC38-EE9F06B3C3A9}" destId="{C30606AD-2788-4297-84B8-5142579693FC}" srcOrd="0" destOrd="0" presId="urn:microsoft.com/office/officeart/2005/8/layout/default#3"/>
    <dgm:cxn modelId="{EBF5A712-D912-4C4C-B23C-6CA16C9CE812}" type="presParOf" srcId="{26D1E775-56B0-4728-AC38-EE9F06B3C3A9}" destId="{947CDAAA-2410-49C0-AF2F-5B08A7DF184A}" srcOrd="1" destOrd="0" presId="urn:microsoft.com/office/officeart/2005/8/layout/default#3"/>
    <dgm:cxn modelId="{18EC8A77-256C-451F-AADA-AB3A7EE0CB2D}" type="presParOf" srcId="{26D1E775-56B0-4728-AC38-EE9F06B3C3A9}" destId="{9F9CF029-022B-4931-BCDA-9AA2FAC9B7C9}" srcOrd="2" destOrd="0" presId="urn:microsoft.com/office/officeart/2005/8/layout/default#3"/>
    <dgm:cxn modelId="{F954FACA-1E3F-4D6A-9039-5B3BA501A140}" type="presParOf" srcId="{26D1E775-56B0-4728-AC38-EE9F06B3C3A9}" destId="{AFCC2186-73F1-4688-8523-111B4556ECFC}" srcOrd="3" destOrd="0" presId="urn:microsoft.com/office/officeart/2005/8/layout/default#3"/>
    <dgm:cxn modelId="{5DF797EC-09A6-41B9-848A-FCB0568E9F32}" type="presParOf" srcId="{26D1E775-56B0-4728-AC38-EE9F06B3C3A9}" destId="{81F32D5A-FA4A-4744-BBCF-FAF70C114704}" srcOrd="4" destOrd="0" presId="urn:microsoft.com/office/officeart/2005/8/layout/default#3"/>
    <dgm:cxn modelId="{1E794658-D1C1-43E7-BCA5-9CE389B91254}" type="presParOf" srcId="{26D1E775-56B0-4728-AC38-EE9F06B3C3A9}" destId="{BB3FA55B-E571-4F27-849B-0B865211DF45}" srcOrd="5" destOrd="0" presId="urn:microsoft.com/office/officeart/2005/8/layout/default#3"/>
    <dgm:cxn modelId="{6CE12329-5152-4EC0-9751-32107A2EA60C}" type="presParOf" srcId="{26D1E775-56B0-4728-AC38-EE9F06B3C3A9}" destId="{C097DCB4-9D6C-4878-BFF6-9D7A391D17D0}" srcOrd="6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E91812-8E8C-4E58-88CE-59D57405C3B7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B6C6B74C-4794-4B03-AB2C-968F6CB077EC}">
      <dgm:prSet phldrT="[نص]"/>
      <dgm:spPr/>
      <dgm:t>
        <a:bodyPr/>
        <a:lstStyle/>
        <a:p>
          <a:pPr rtl="1"/>
          <a:r>
            <a:rPr lang="ar-SA" dirty="0" smtClean="0"/>
            <a:t>نون التثنية</a:t>
          </a:r>
          <a:endParaRPr lang="ar-SA" dirty="0"/>
        </a:p>
      </dgm:t>
    </dgm:pt>
    <dgm:pt modelId="{F5428C8E-E3B3-4FCC-BCA2-611850FDCA90}" type="parTrans" cxnId="{D696D926-272F-4519-87DA-9EBD4EBA246B}">
      <dgm:prSet/>
      <dgm:spPr/>
      <dgm:t>
        <a:bodyPr/>
        <a:lstStyle/>
        <a:p>
          <a:pPr rtl="1"/>
          <a:endParaRPr lang="ar-SA"/>
        </a:p>
      </dgm:t>
    </dgm:pt>
    <dgm:pt modelId="{6E21AD16-7FDB-43E1-9A7C-0783DDB2D777}" type="sibTrans" cxnId="{D696D926-272F-4519-87DA-9EBD4EBA246B}">
      <dgm:prSet/>
      <dgm:spPr/>
      <dgm:t>
        <a:bodyPr/>
        <a:lstStyle/>
        <a:p>
          <a:pPr rtl="1"/>
          <a:endParaRPr lang="ar-SA"/>
        </a:p>
      </dgm:t>
    </dgm:pt>
    <dgm:pt modelId="{51A5BCA3-5E2B-4422-96A8-BC810B3792DE}">
      <dgm:prSet phldrT="[نص]"/>
      <dgm:spPr/>
      <dgm:t>
        <a:bodyPr/>
        <a:lstStyle/>
        <a:p>
          <a:pPr rtl="1"/>
          <a:r>
            <a:rPr lang="ar-SA" dirty="0" smtClean="0"/>
            <a:t>هذان </a:t>
          </a:r>
          <a:r>
            <a:rPr lang="ar-SA" u="sng" dirty="0" smtClean="0"/>
            <a:t>كتابا</a:t>
          </a:r>
          <a:r>
            <a:rPr lang="ar-SA" dirty="0" smtClean="0"/>
            <a:t> </a:t>
          </a:r>
          <a:r>
            <a:rPr lang="ar-SA" dirty="0" err="1" smtClean="0"/>
            <a:t>التدريب .</a:t>
          </a:r>
          <a:endParaRPr lang="ar-SA" dirty="0"/>
        </a:p>
      </dgm:t>
    </dgm:pt>
    <dgm:pt modelId="{2F02B089-0371-4023-B42A-AECC7D507C66}" type="parTrans" cxnId="{6C1B4DD4-BEE3-496A-9B08-7272D5359180}">
      <dgm:prSet/>
      <dgm:spPr/>
      <dgm:t>
        <a:bodyPr/>
        <a:lstStyle/>
        <a:p>
          <a:pPr rtl="1"/>
          <a:endParaRPr lang="ar-SA"/>
        </a:p>
      </dgm:t>
    </dgm:pt>
    <dgm:pt modelId="{09C1EBEA-3A48-4D77-8070-6591C3718035}" type="sibTrans" cxnId="{6C1B4DD4-BEE3-496A-9B08-7272D5359180}">
      <dgm:prSet/>
      <dgm:spPr/>
      <dgm:t>
        <a:bodyPr/>
        <a:lstStyle/>
        <a:p>
          <a:pPr rtl="1"/>
          <a:endParaRPr lang="ar-SA"/>
        </a:p>
      </dgm:t>
    </dgm:pt>
    <dgm:pt modelId="{3AAFD6D4-4E6F-4EA2-ABD6-B0A4B8C44F26}">
      <dgm:prSet phldrT="[نص]"/>
      <dgm:spPr/>
      <dgm:t>
        <a:bodyPr/>
        <a:lstStyle/>
        <a:p>
          <a:pPr rtl="1"/>
          <a:r>
            <a:rPr lang="ar-SA" dirty="0" smtClean="0"/>
            <a:t>نون جمع المذكر السالم</a:t>
          </a:r>
          <a:endParaRPr lang="ar-SA" dirty="0"/>
        </a:p>
      </dgm:t>
    </dgm:pt>
    <dgm:pt modelId="{AFD9D12A-F95F-46D4-9FD9-088D58041C0A}" type="parTrans" cxnId="{50DBDD7C-869C-43AA-B5BE-08A8E0DC605F}">
      <dgm:prSet/>
      <dgm:spPr/>
      <dgm:t>
        <a:bodyPr/>
        <a:lstStyle/>
        <a:p>
          <a:pPr rtl="1"/>
          <a:endParaRPr lang="ar-SA"/>
        </a:p>
      </dgm:t>
    </dgm:pt>
    <dgm:pt modelId="{3B7F7BB6-B2D2-45A5-A816-955E4703E2EF}" type="sibTrans" cxnId="{50DBDD7C-869C-43AA-B5BE-08A8E0DC605F}">
      <dgm:prSet/>
      <dgm:spPr/>
      <dgm:t>
        <a:bodyPr/>
        <a:lstStyle/>
        <a:p>
          <a:pPr rtl="1"/>
          <a:endParaRPr lang="ar-SA"/>
        </a:p>
      </dgm:t>
    </dgm:pt>
    <dgm:pt modelId="{9F660DE5-BD29-481A-93BA-8C2F9673A858}">
      <dgm:prSet phldrT="[نص]"/>
      <dgm:spPr/>
      <dgm:t>
        <a:bodyPr/>
        <a:lstStyle/>
        <a:p>
          <a:pPr rtl="1"/>
          <a:r>
            <a:rPr lang="ar-SA" u="sng" dirty="0" smtClean="0"/>
            <a:t>حافظو</a:t>
          </a:r>
          <a:r>
            <a:rPr lang="ar-SA" dirty="0" smtClean="0"/>
            <a:t> القرآن </a:t>
          </a:r>
          <a:r>
            <a:rPr lang="ar-SA" dirty="0" err="1" smtClean="0"/>
            <a:t>محظوظون .</a:t>
          </a:r>
          <a:endParaRPr lang="ar-SA" dirty="0"/>
        </a:p>
      </dgm:t>
    </dgm:pt>
    <dgm:pt modelId="{9C05D127-99E1-427A-B802-2A6DE83AC382}" type="parTrans" cxnId="{3E3B7332-5863-48E0-9B2F-155DE482A4D9}">
      <dgm:prSet/>
      <dgm:spPr/>
      <dgm:t>
        <a:bodyPr/>
        <a:lstStyle/>
        <a:p>
          <a:pPr rtl="1"/>
          <a:endParaRPr lang="ar-SA"/>
        </a:p>
      </dgm:t>
    </dgm:pt>
    <dgm:pt modelId="{9D77ACF9-8ED7-4C49-BF28-A9B24C7F257F}" type="sibTrans" cxnId="{3E3B7332-5863-48E0-9B2F-155DE482A4D9}">
      <dgm:prSet/>
      <dgm:spPr/>
      <dgm:t>
        <a:bodyPr/>
        <a:lstStyle/>
        <a:p>
          <a:pPr rtl="1"/>
          <a:endParaRPr lang="ar-SA"/>
        </a:p>
      </dgm:t>
    </dgm:pt>
    <dgm:pt modelId="{B4819D45-50C2-4A7C-8B70-3AC1A7E9B1F3}">
      <dgm:prSet phldrT="[نص]"/>
      <dgm:spPr/>
      <dgm:t>
        <a:bodyPr/>
        <a:lstStyle/>
        <a:p>
          <a:pPr rtl="1"/>
          <a:r>
            <a:rPr lang="ar-SA" dirty="0" smtClean="0"/>
            <a:t>التنوين</a:t>
          </a:r>
          <a:endParaRPr lang="ar-SA" dirty="0"/>
        </a:p>
      </dgm:t>
    </dgm:pt>
    <dgm:pt modelId="{E02605E6-3E70-470A-857C-4F92C050B5B4}" type="parTrans" cxnId="{95DB93F2-EB51-4198-A565-C5474B8FE79F}">
      <dgm:prSet/>
      <dgm:spPr/>
      <dgm:t>
        <a:bodyPr/>
        <a:lstStyle/>
        <a:p>
          <a:pPr rtl="1"/>
          <a:endParaRPr lang="ar-SA"/>
        </a:p>
      </dgm:t>
    </dgm:pt>
    <dgm:pt modelId="{FA6299B0-5D61-4163-B40C-5C8BD66B3F56}" type="sibTrans" cxnId="{95DB93F2-EB51-4198-A565-C5474B8FE79F}">
      <dgm:prSet/>
      <dgm:spPr/>
      <dgm:t>
        <a:bodyPr/>
        <a:lstStyle/>
        <a:p>
          <a:pPr rtl="1"/>
          <a:endParaRPr lang="ar-SA"/>
        </a:p>
      </dgm:t>
    </dgm:pt>
    <dgm:pt modelId="{2772959B-1684-4234-8E97-F290BDDD6D10}">
      <dgm:prSet phldrT="[نص]"/>
      <dgm:spPr/>
      <dgm:t>
        <a:bodyPr/>
        <a:lstStyle/>
        <a:p>
          <a:pPr rtl="1"/>
          <a:r>
            <a:rPr lang="ar-SA" dirty="0" smtClean="0"/>
            <a:t>هذا </a:t>
          </a:r>
          <a:r>
            <a:rPr lang="ar-SA" u="sng" dirty="0" smtClean="0"/>
            <a:t>رجل</a:t>
          </a:r>
          <a:r>
            <a:rPr lang="ar-SA" dirty="0" smtClean="0"/>
            <a:t> </a:t>
          </a:r>
          <a:r>
            <a:rPr lang="ar-SA" dirty="0" err="1" smtClean="0"/>
            <a:t>علم .</a:t>
          </a:r>
          <a:endParaRPr lang="ar-SA" dirty="0"/>
        </a:p>
      </dgm:t>
    </dgm:pt>
    <dgm:pt modelId="{4187BA58-31C0-42E5-8088-9CEEB1F6E5B9}" type="parTrans" cxnId="{84D42907-4DAC-46D7-BC69-54C1BCBA55CA}">
      <dgm:prSet/>
      <dgm:spPr/>
      <dgm:t>
        <a:bodyPr/>
        <a:lstStyle/>
        <a:p>
          <a:pPr rtl="1"/>
          <a:endParaRPr lang="ar-SA"/>
        </a:p>
      </dgm:t>
    </dgm:pt>
    <dgm:pt modelId="{11B306C5-0DD9-4141-A2C0-7446CEF72F20}" type="sibTrans" cxnId="{84D42907-4DAC-46D7-BC69-54C1BCBA55CA}">
      <dgm:prSet/>
      <dgm:spPr/>
      <dgm:t>
        <a:bodyPr/>
        <a:lstStyle/>
        <a:p>
          <a:pPr rtl="1"/>
          <a:endParaRPr lang="ar-SA"/>
        </a:p>
      </dgm:t>
    </dgm:pt>
    <dgm:pt modelId="{5A2EE91B-3881-4610-85DF-11FFF0247557}" type="pres">
      <dgm:prSet presAssocID="{DFE91812-8E8C-4E58-88CE-59D57405C3B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7719272-11A4-410D-BAB1-852F1CE6D6B9}" type="pres">
      <dgm:prSet presAssocID="{B6C6B74C-4794-4B03-AB2C-968F6CB077EC}" presName="linNode" presStyleCnt="0"/>
      <dgm:spPr/>
    </dgm:pt>
    <dgm:pt modelId="{C67FA455-87AF-41B5-AAF5-C50C07098E7E}" type="pres">
      <dgm:prSet presAssocID="{B6C6B74C-4794-4B03-AB2C-968F6CB077EC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BDFBCC-336D-48AA-B7BA-3653453FFE39}" type="pres">
      <dgm:prSet presAssocID="{B6C6B74C-4794-4B03-AB2C-968F6CB077EC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938423A-0D55-45CA-A3D8-E4BDDCC2AACC}" type="pres">
      <dgm:prSet presAssocID="{6E21AD16-7FDB-43E1-9A7C-0783DDB2D777}" presName="sp" presStyleCnt="0"/>
      <dgm:spPr/>
    </dgm:pt>
    <dgm:pt modelId="{8ABE014B-FCEA-4E07-B387-0C3A64BBE2D9}" type="pres">
      <dgm:prSet presAssocID="{3AAFD6D4-4E6F-4EA2-ABD6-B0A4B8C44F26}" presName="linNode" presStyleCnt="0"/>
      <dgm:spPr/>
    </dgm:pt>
    <dgm:pt modelId="{1C6D4F3E-D4DE-43DB-AD61-9B50D51E8B9B}" type="pres">
      <dgm:prSet presAssocID="{3AAFD6D4-4E6F-4EA2-ABD6-B0A4B8C44F26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78F5AB-22EB-4605-9094-544944920289}" type="pres">
      <dgm:prSet presAssocID="{3AAFD6D4-4E6F-4EA2-ABD6-B0A4B8C44F26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4C0B1C-49DA-4AD5-901B-DAA7C6C7C1E9}" type="pres">
      <dgm:prSet presAssocID="{3B7F7BB6-B2D2-45A5-A816-955E4703E2EF}" presName="sp" presStyleCnt="0"/>
      <dgm:spPr/>
    </dgm:pt>
    <dgm:pt modelId="{1DA8B018-B982-44D5-A7FC-6377095FAF6B}" type="pres">
      <dgm:prSet presAssocID="{B4819D45-50C2-4A7C-8B70-3AC1A7E9B1F3}" presName="linNode" presStyleCnt="0"/>
      <dgm:spPr/>
    </dgm:pt>
    <dgm:pt modelId="{B028E577-3145-47BB-AC91-CBA39CEC9508}" type="pres">
      <dgm:prSet presAssocID="{B4819D45-50C2-4A7C-8B70-3AC1A7E9B1F3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00FB91-E84E-4899-8550-21E46B82B45F}" type="pres">
      <dgm:prSet presAssocID="{B4819D45-50C2-4A7C-8B70-3AC1A7E9B1F3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0DBDD7C-869C-43AA-B5BE-08A8E0DC605F}" srcId="{DFE91812-8E8C-4E58-88CE-59D57405C3B7}" destId="{3AAFD6D4-4E6F-4EA2-ABD6-B0A4B8C44F26}" srcOrd="1" destOrd="0" parTransId="{AFD9D12A-F95F-46D4-9FD9-088D58041C0A}" sibTransId="{3B7F7BB6-B2D2-45A5-A816-955E4703E2EF}"/>
    <dgm:cxn modelId="{CDFE712C-EDBD-49ED-BA13-66DAE54BC7B1}" type="presOf" srcId="{DFE91812-8E8C-4E58-88CE-59D57405C3B7}" destId="{5A2EE91B-3881-4610-85DF-11FFF0247557}" srcOrd="0" destOrd="0" presId="urn:microsoft.com/office/officeart/2005/8/layout/vList5"/>
    <dgm:cxn modelId="{84D42907-4DAC-46D7-BC69-54C1BCBA55CA}" srcId="{B4819D45-50C2-4A7C-8B70-3AC1A7E9B1F3}" destId="{2772959B-1684-4234-8E97-F290BDDD6D10}" srcOrd="0" destOrd="0" parTransId="{4187BA58-31C0-42E5-8088-9CEEB1F6E5B9}" sibTransId="{11B306C5-0DD9-4141-A2C0-7446CEF72F20}"/>
    <dgm:cxn modelId="{95DB93F2-EB51-4198-A565-C5474B8FE79F}" srcId="{DFE91812-8E8C-4E58-88CE-59D57405C3B7}" destId="{B4819D45-50C2-4A7C-8B70-3AC1A7E9B1F3}" srcOrd="2" destOrd="0" parTransId="{E02605E6-3E70-470A-857C-4F92C050B5B4}" sibTransId="{FA6299B0-5D61-4163-B40C-5C8BD66B3F56}"/>
    <dgm:cxn modelId="{B0144AD6-3033-4170-AC53-8963FFD031E3}" type="presOf" srcId="{B6C6B74C-4794-4B03-AB2C-968F6CB077EC}" destId="{C67FA455-87AF-41B5-AAF5-C50C07098E7E}" srcOrd="0" destOrd="0" presId="urn:microsoft.com/office/officeart/2005/8/layout/vList5"/>
    <dgm:cxn modelId="{3E3B7332-5863-48E0-9B2F-155DE482A4D9}" srcId="{3AAFD6D4-4E6F-4EA2-ABD6-B0A4B8C44F26}" destId="{9F660DE5-BD29-481A-93BA-8C2F9673A858}" srcOrd="0" destOrd="0" parTransId="{9C05D127-99E1-427A-B802-2A6DE83AC382}" sibTransId="{9D77ACF9-8ED7-4C49-BF28-A9B24C7F257F}"/>
    <dgm:cxn modelId="{6C1B4DD4-BEE3-496A-9B08-7272D5359180}" srcId="{B6C6B74C-4794-4B03-AB2C-968F6CB077EC}" destId="{51A5BCA3-5E2B-4422-96A8-BC810B3792DE}" srcOrd="0" destOrd="0" parTransId="{2F02B089-0371-4023-B42A-AECC7D507C66}" sibTransId="{09C1EBEA-3A48-4D77-8070-6591C3718035}"/>
    <dgm:cxn modelId="{3D25BB95-4BB8-4C7A-9864-6D57B471DB30}" type="presOf" srcId="{51A5BCA3-5E2B-4422-96A8-BC810B3792DE}" destId="{6ABDFBCC-336D-48AA-B7BA-3653453FFE39}" srcOrd="0" destOrd="0" presId="urn:microsoft.com/office/officeart/2005/8/layout/vList5"/>
    <dgm:cxn modelId="{96F28D23-46AA-4F1C-A43D-BD561B740768}" type="presOf" srcId="{9F660DE5-BD29-481A-93BA-8C2F9673A858}" destId="{BE78F5AB-22EB-4605-9094-544944920289}" srcOrd="0" destOrd="0" presId="urn:microsoft.com/office/officeart/2005/8/layout/vList5"/>
    <dgm:cxn modelId="{602FABE6-2745-44F1-A41B-BCCE0D44DD84}" type="presOf" srcId="{2772959B-1684-4234-8E97-F290BDDD6D10}" destId="{F900FB91-E84E-4899-8550-21E46B82B45F}" srcOrd="0" destOrd="0" presId="urn:microsoft.com/office/officeart/2005/8/layout/vList5"/>
    <dgm:cxn modelId="{D696D926-272F-4519-87DA-9EBD4EBA246B}" srcId="{DFE91812-8E8C-4E58-88CE-59D57405C3B7}" destId="{B6C6B74C-4794-4B03-AB2C-968F6CB077EC}" srcOrd="0" destOrd="0" parTransId="{F5428C8E-E3B3-4FCC-BCA2-611850FDCA90}" sibTransId="{6E21AD16-7FDB-43E1-9A7C-0783DDB2D777}"/>
    <dgm:cxn modelId="{090773BA-46D7-4940-98AA-436562A53808}" type="presOf" srcId="{3AAFD6D4-4E6F-4EA2-ABD6-B0A4B8C44F26}" destId="{1C6D4F3E-D4DE-43DB-AD61-9B50D51E8B9B}" srcOrd="0" destOrd="0" presId="urn:microsoft.com/office/officeart/2005/8/layout/vList5"/>
    <dgm:cxn modelId="{C8F94535-405E-4E01-9A7A-A4FA9BB00121}" type="presOf" srcId="{B4819D45-50C2-4A7C-8B70-3AC1A7E9B1F3}" destId="{B028E577-3145-47BB-AC91-CBA39CEC9508}" srcOrd="0" destOrd="0" presId="urn:microsoft.com/office/officeart/2005/8/layout/vList5"/>
    <dgm:cxn modelId="{1AA72BB9-57FD-45F2-A16A-19E049AAEB4D}" type="presParOf" srcId="{5A2EE91B-3881-4610-85DF-11FFF0247557}" destId="{17719272-11A4-410D-BAB1-852F1CE6D6B9}" srcOrd="0" destOrd="0" presId="urn:microsoft.com/office/officeart/2005/8/layout/vList5"/>
    <dgm:cxn modelId="{E5DDD08D-C96A-45CA-B38D-1EE77AD8D359}" type="presParOf" srcId="{17719272-11A4-410D-BAB1-852F1CE6D6B9}" destId="{C67FA455-87AF-41B5-AAF5-C50C07098E7E}" srcOrd="0" destOrd="0" presId="urn:microsoft.com/office/officeart/2005/8/layout/vList5"/>
    <dgm:cxn modelId="{BD7D78BD-F130-4A3B-B492-6F754964B644}" type="presParOf" srcId="{17719272-11A4-410D-BAB1-852F1CE6D6B9}" destId="{6ABDFBCC-336D-48AA-B7BA-3653453FFE39}" srcOrd="1" destOrd="0" presId="urn:microsoft.com/office/officeart/2005/8/layout/vList5"/>
    <dgm:cxn modelId="{FA5EE726-F885-4818-92A0-C27B7DA5E138}" type="presParOf" srcId="{5A2EE91B-3881-4610-85DF-11FFF0247557}" destId="{0938423A-0D55-45CA-A3D8-E4BDDCC2AACC}" srcOrd="1" destOrd="0" presId="urn:microsoft.com/office/officeart/2005/8/layout/vList5"/>
    <dgm:cxn modelId="{6D190FAE-2C80-4475-AB1F-3F3522D5FE0D}" type="presParOf" srcId="{5A2EE91B-3881-4610-85DF-11FFF0247557}" destId="{8ABE014B-FCEA-4E07-B387-0C3A64BBE2D9}" srcOrd="2" destOrd="0" presId="urn:microsoft.com/office/officeart/2005/8/layout/vList5"/>
    <dgm:cxn modelId="{9E51F09B-D837-4C86-9AE1-3381319DBBDF}" type="presParOf" srcId="{8ABE014B-FCEA-4E07-B387-0C3A64BBE2D9}" destId="{1C6D4F3E-D4DE-43DB-AD61-9B50D51E8B9B}" srcOrd="0" destOrd="0" presId="urn:microsoft.com/office/officeart/2005/8/layout/vList5"/>
    <dgm:cxn modelId="{8455A388-745F-45CF-9771-2059B08E9985}" type="presParOf" srcId="{8ABE014B-FCEA-4E07-B387-0C3A64BBE2D9}" destId="{BE78F5AB-22EB-4605-9094-544944920289}" srcOrd="1" destOrd="0" presId="urn:microsoft.com/office/officeart/2005/8/layout/vList5"/>
    <dgm:cxn modelId="{F955C7A1-3ABE-403B-A38D-D21EB325FC18}" type="presParOf" srcId="{5A2EE91B-3881-4610-85DF-11FFF0247557}" destId="{C74C0B1C-49DA-4AD5-901B-DAA7C6C7C1E9}" srcOrd="3" destOrd="0" presId="urn:microsoft.com/office/officeart/2005/8/layout/vList5"/>
    <dgm:cxn modelId="{CC1BCC6A-3F69-44E4-B60C-57C89EE4736C}" type="presParOf" srcId="{5A2EE91B-3881-4610-85DF-11FFF0247557}" destId="{1DA8B018-B982-44D5-A7FC-6377095FAF6B}" srcOrd="4" destOrd="0" presId="urn:microsoft.com/office/officeart/2005/8/layout/vList5"/>
    <dgm:cxn modelId="{033DDE14-2913-4FE4-A6C5-ACC3A1309DC4}" type="presParOf" srcId="{1DA8B018-B982-44D5-A7FC-6377095FAF6B}" destId="{B028E577-3145-47BB-AC91-CBA39CEC9508}" srcOrd="0" destOrd="0" presId="urn:microsoft.com/office/officeart/2005/8/layout/vList5"/>
    <dgm:cxn modelId="{A1AD36F5-BB82-46B7-9126-10EDA26D1F65}" type="presParOf" srcId="{1DA8B018-B982-44D5-A7FC-6377095FAF6B}" destId="{F900FB91-E84E-4899-8550-21E46B82B45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6AB9362-37DE-48E2-99D1-E1619FD49DB0}" type="doc">
      <dgm:prSet loTypeId="urn:microsoft.com/office/officeart/2005/8/layout/matrix1" loCatId="matrix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4C4676B9-380B-4570-899D-3444DA929CA3}">
      <dgm:prSet phldrT="[نص]"/>
      <dgm:spPr/>
      <dgm:t>
        <a:bodyPr/>
        <a:lstStyle/>
        <a:p>
          <a:pPr rtl="1"/>
          <a:r>
            <a:rPr lang="ar-SA" dirty="0" smtClean="0"/>
            <a:t>تطابق النعت مع المنعوت </a:t>
          </a:r>
          <a:r>
            <a:rPr lang="ar-SA" dirty="0" err="1" smtClean="0"/>
            <a:t>في :</a:t>
          </a:r>
          <a:endParaRPr lang="ar-SA" dirty="0"/>
        </a:p>
      </dgm:t>
    </dgm:pt>
    <dgm:pt modelId="{0B211879-965F-4B16-8D86-D43ADFF1AD1F}" type="parTrans" cxnId="{010A694E-7E92-4664-A515-E94D603F12D0}">
      <dgm:prSet/>
      <dgm:spPr/>
      <dgm:t>
        <a:bodyPr/>
        <a:lstStyle/>
        <a:p>
          <a:pPr rtl="1"/>
          <a:endParaRPr lang="ar-SA"/>
        </a:p>
      </dgm:t>
    </dgm:pt>
    <dgm:pt modelId="{BF309BF8-66A4-4330-94C4-213B8954E32E}" type="sibTrans" cxnId="{010A694E-7E92-4664-A515-E94D603F12D0}">
      <dgm:prSet/>
      <dgm:spPr/>
      <dgm:t>
        <a:bodyPr/>
        <a:lstStyle/>
        <a:p>
          <a:pPr rtl="1"/>
          <a:endParaRPr lang="ar-SA"/>
        </a:p>
      </dgm:t>
    </dgm:pt>
    <dgm:pt modelId="{3F72EB3D-E5ED-4865-91FA-DDAE8561D77C}">
      <dgm:prSet phldrT="[نص]"/>
      <dgm:spPr/>
      <dgm:t>
        <a:bodyPr/>
        <a:lstStyle/>
        <a:p>
          <a:pPr rtl="1"/>
          <a:r>
            <a:rPr lang="ar-SA" dirty="0" smtClean="0"/>
            <a:t>التعريف والتنكير</a:t>
          </a:r>
          <a:endParaRPr lang="ar-SA" dirty="0"/>
        </a:p>
      </dgm:t>
    </dgm:pt>
    <dgm:pt modelId="{8C13C52C-D919-419D-BF0F-89A533C392F2}" type="parTrans" cxnId="{ACC1192C-ADAB-4DAA-9CE6-5CFE3D7286C0}">
      <dgm:prSet/>
      <dgm:spPr/>
      <dgm:t>
        <a:bodyPr/>
        <a:lstStyle/>
        <a:p>
          <a:pPr rtl="1"/>
          <a:endParaRPr lang="ar-SA"/>
        </a:p>
      </dgm:t>
    </dgm:pt>
    <dgm:pt modelId="{542B0B03-B155-4B9E-875B-8BCFC69497D4}" type="sibTrans" cxnId="{ACC1192C-ADAB-4DAA-9CE6-5CFE3D7286C0}">
      <dgm:prSet/>
      <dgm:spPr/>
      <dgm:t>
        <a:bodyPr/>
        <a:lstStyle/>
        <a:p>
          <a:pPr rtl="1"/>
          <a:endParaRPr lang="ar-SA"/>
        </a:p>
      </dgm:t>
    </dgm:pt>
    <dgm:pt modelId="{03578812-9F64-47EE-986A-8F0844140FBC}">
      <dgm:prSet phldrT="[نص]"/>
      <dgm:spPr/>
      <dgm:t>
        <a:bodyPr/>
        <a:lstStyle/>
        <a:p>
          <a:pPr rtl="1"/>
          <a:r>
            <a:rPr lang="ar-SA" dirty="0" smtClean="0"/>
            <a:t>أوجه الإعراب </a:t>
          </a:r>
          <a:endParaRPr lang="ar-SA" dirty="0"/>
        </a:p>
      </dgm:t>
    </dgm:pt>
    <dgm:pt modelId="{B92E881E-70EF-481D-B0D2-36221A17A1E3}" type="parTrans" cxnId="{B2A0B47A-E0B9-4363-A60A-36466B50414E}">
      <dgm:prSet/>
      <dgm:spPr/>
      <dgm:t>
        <a:bodyPr/>
        <a:lstStyle/>
        <a:p>
          <a:pPr rtl="1"/>
          <a:endParaRPr lang="ar-SA"/>
        </a:p>
      </dgm:t>
    </dgm:pt>
    <dgm:pt modelId="{C028EAD5-6AED-4254-98E1-02123EBFCDD0}" type="sibTrans" cxnId="{B2A0B47A-E0B9-4363-A60A-36466B50414E}">
      <dgm:prSet/>
      <dgm:spPr/>
      <dgm:t>
        <a:bodyPr/>
        <a:lstStyle/>
        <a:p>
          <a:pPr rtl="1"/>
          <a:endParaRPr lang="ar-SA"/>
        </a:p>
      </dgm:t>
    </dgm:pt>
    <dgm:pt modelId="{360AEB3D-3B8D-4727-8148-6D39CE6400F5}">
      <dgm:prSet phldrT="[نص]"/>
      <dgm:spPr/>
      <dgm:t>
        <a:bodyPr/>
        <a:lstStyle/>
        <a:p>
          <a:pPr rtl="1"/>
          <a:r>
            <a:rPr lang="ar-SA" dirty="0" smtClean="0"/>
            <a:t>الإفراد والتثنية والجمع</a:t>
          </a:r>
          <a:endParaRPr lang="ar-SA" dirty="0"/>
        </a:p>
      </dgm:t>
    </dgm:pt>
    <dgm:pt modelId="{5DA1E628-8FCA-454E-88B6-BED2B8711878}" type="parTrans" cxnId="{403A78C5-C2E7-4478-A920-5F1125E2B459}">
      <dgm:prSet/>
      <dgm:spPr/>
      <dgm:t>
        <a:bodyPr/>
        <a:lstStyle/>
        <a:p>
          <a:pPr rtl="1"/>
          <a:endParaRPr lang="ar-SA"/>
        </a:p>
      </dgm:t>
    </dgm:pt>
    <dgm:pt modelId="{08D66AB4-0188-43F3-BE17-79A3BB1DCCDA}" type="sibTrans" cxnId="{403A78C5-C2E7-4478-A920-5F1125E2B459}">
      <dgm:prSet/>
      <dgm:spPr/>
      <dgm:t>
        <a:bodyPr/>
        <a:lstStyle/>
        <a:p>
          <a:pPr rtl="1"/>
          <a:endParaRPr lang="ar-SA"/>
        </a:p>
      </dgm:t>
    </dgm:pt>
    <dgm:pt modelId="{93713182-F43E-4FD6-9AE4-584E1439A3C9}">
      <dgm:prSet phldrT="[نص]"/>
      <dgm:spPr/>
      <dgm:t>
        <a:bodyPr/>
        <a:lstStyle/>
        <a:p>
          <a:pPr rtl="1"/>
          <a:r>
            <a:rPr lang="ar-SA" dirty="0" smtClean="0"/>
            <a:t>التذكير والتأنيث</a:t>
          </a:r>
          <a:endParaRPr lang="ar-SA" dirty="0"/>
        </a:p>
      </dgm:t>
    </dgm:pt>
    <dgm:pt modelId="{30FACFB7-C75A-4C66-8F07-DFF6C4787B05}" type="parTrans" cxnId="{DFA60262-E3F3-498F-A25E-FFF543E790E8}">
      <dgm:prSet/>
      <dgm:spPr/>
      <dgm:t>
        <a:bodyPr/>
        <a:lstStyle/>
        <a:p>
          <a:pPr rtl="1"/>
          <a:endParaRPr lang="ar-SA"/>
        </a:p>
      </dgm:t>
    </dgm:pt>
    <dgm:pt modelId="{24A5024E-0A56-4587-9101-9F4CDE7C3CAB}" type="sibTrans" cxnId="{DFA60262-E3F3-498F-A25E-FFF543E790E8}">
      <dgm:prSet/>
      <dgm:spPr/>
      <dgm:t>
        <a:bodyPr/>
        <a:lstStyle/>
        <a:p>
          <a:pPr rtl="1"/>
          <a:endParaRPr lang="ar-SA"/>
        </a:p>
      </dgm:t>
    </dgm:pt>
    <dgm:pt modelId="{CD165CFA-D947-44F5-A90C-3EC3AA94A549}" type="pres">
      <dgm:prSet presAssocID="{B6AB9362-37DE-48E2-99D1-E1619FD49DB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085EEB1-C7FF-4FB7-B959-801B6210DE01}" type="pres">
      <dgm:prSet presAssocID="{B6AB9362-37DE-48E2-99D1-E1619FD49DB0}" presName="matrix" presStyleCnt="0"/>
      <dgm:spPr/>
    </dgm:pt>
    <dgm:pt modelId="{EAA7D7CA-56CE-464A-AD80-2C7EAD9E852F}" type="pres">
      <dgm:prSet presAssocID="{B6AB9362-37DE-48E2-99D1-E1619FD49DB0}" presName="tile1" presStyleLbl="node1" presStyleIdx="0" presStyleCnt="4"/>
      <dgm:spPr/>
      <dgm:t>
        <a:bodyPr/>
        <a:lstStyle/>
        <a:p>
          <a:endParaRPr lang="en-US"/>
        </a:p>
      </dgm:t>
    </dgm:pt>
    <dgm:pt modelId="{59F09844-924D-4F7F-943C-4314B668FBA1}" type="pres">
      <dgm:prSet presAssocID="{B6AB9362-37DE-48E2-99D1-E1619FD49DB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B0ADBA-25AA-448A-8F35-EADE0EAEADB8}" type="pres">
      <dgm:prSet presAssocID="{B6AB9362-37DE-48E2-99D1-E1619FD49DB0}" presName="tile2" presStyleLbl="node1" presStyleIdx="1" presStyleCnt="4"/>
      <dgm:spPr/>
      <dgm:t>
        <a:bodyPr/>
        <a:lstStyle/>
        <a:p>
          <a:pPr rtl="1"/>
          <a:endParaRPr lang="ar-SA"/>
        </a:p>
      </dgm:t>
    </dgm:pt>
    <dgm:pt modelId="{C81D2E1F-2443-453C-9919-670250F5DFCA}" type="pres">
      <dgm:prSet presAssocID="{B6AB9362-37DE-48E2-99D1-E1619FD49DB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C63B06-EF3D-4361-B8A3-E354814BC042}" type="pres">
      <dgm:prSet presAssocID="{B6AB9362-37DE-48E2-99D1-E1619FD49DB0}" presName="tile3" presStyleLbl="node1" presStyleIdx="2" presStyleCnt="4"/>
      <dgm:spPr/>
      <dgm:t>
        <a:bodyPr/>
        <a:lstStyle/>
        <a:p>
          <a:endParaRPr lang="en-US"/>
        </a:p>
      </dgm:t>
    </dgm:pt>
    <dgm:pt modelId="{3A2C3EFA-C17E-42FB-B144-857FB2F4B3D0}" type="pres">
      <dgm:prSet presAssocID="{B6AB9362-37DE-48E2-99D1-E1619FD49DB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948781-FC49-4DE6-A158-13B38AAB1859}" type="pres">
      <dgm:prSet presAssocID="{B6AB9362-37DE-48E2-99D1-E1619FD49DB0}" presName="tile4" presStyleLbl="node1" presStyleIdx="3" presStyleCnt="4"/>
      <dgm:spPr/>
      <dgm:t>
        <a:bodyPr/>
        <a:lstStyle/>
        <a:p>
          <a:endParaRPr lang="en-US"/>
        </a:p>
      </dgm:t>
    </dgm:pt>
    <dgm:pt modelId="{58322406-AB4E-44EC-803A-1349F731D932}" type="pres">
      <dgm:prSet presAssocID="{B6AB9362-37DE-48E2-99D1-E1619FD49DB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1AB474-9D85-4C4C-A00C-FFFEB28DB533}" type="pres">
      <dgm:prSet presAssocID="{B6AB9362-37DE-48E2-99D1-E1619FD49DB0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284CBEA-BB52-46D9-BF33-6E7F9C20F74C}" type="presOf" srcId="{93713182-F43E-4FD6-9AE4-584E1439A3C9}" destId="{73948781-FC49-4DE6-A158-13B38AAB1859}" srcOrd="0" destOrd="0" presId="urn:microsoft.com/office/officeart/2005/8/layout/matrix1"/>
    <dgm:cxn modelId="{3E6B9720-B7E5-421D-B037-5D5FDEF30E1A}" type="presOf" srcId="{3F72EB3D-E5ED-4865-91FA-DDAE8561D77C}" destId="{59F09844-924D-4F7F-943C-4314B668FBA1}" srcOrd="1" destOrd="0" presId="urn:microsoft.com/office/officeart/2005/8/layout/matrix1"/>
    <dgm:cxn modelId="{DFA60262-E3F3-498F-A25E-FFF543E790E8}" srcId="{4C4676B9-380B-4570-899D-3444DA929CA3}" destId="{93713182-F43E-4FD6-9AE4-584E1439A3C9}" srcOrd="3" destOrd="0" parTransId="{30FACFB7-C75A-4C66-8F07-DFF6C4787B05}" sibTransId="{24A5024E-0A56-4587-9101-9F4CDE7C3CAB}"/>
    <dgm:cxn modelId="{B023A289-FFCA-4D3F-A7C1-18AB824775D1}" type="presOf" srcId="{3F72EB3D-E5ED-4865-91FA-DDAE8561D77C}" destId="{EAA7D7CA-56CE-464A-AD80-2C7EAD9E852F}" srcOrd="0" destOrd="0" presId="urn:microsoft.com/office/officeart/2005/8/layout/matrix1"/>
    <dgm:cxn modelId="{B2A0B47A-E0B9-4363-A60A-36466B50414E}" srcId="{4C4676B9-380B-4570-899D-3444DA929CA3}" destId="{03578812-9F64-47EE-986A-8F0844140FBC}" srcOrd="1" destOrd="0" parTransId="{B92E881E-70EF-481D-B0D2-36221A17A1E3}" sibTransId="{C028EAD5-6AED-4254-98E1-02123EBFCDD0}"/>
    <dgm:cxn modelId="{DDBC4B67-CB86-451C-BF0F-160284AD8223}" type="presOf" srcId="{360AEB3D-3B8D-4727-8148-6D39CE6400F5}" destId="{3A2C3EFA-C17E-42FB-B144-857FB2F4B3D0}" srcOrd="1" destOrd="0" presId="urn:microsoft.com/office/officeart/2005/8/layout/matrix1"/>
    <dgm:cxn modelId="{720386C3-AE2A-4E0E-BD23-8841AA460A6C}" type="presOf" srcId="{03578812-9F64-47EE-986A-8F0844140FBC}" destId="{61B0ADBA-25AA-448A-8F35-EADE0EAEADB8}" srcOrd="0" destOrd="0" presId="urn:microsoft.com/office/officeart/2005/8/layout/matrix1"/>
    <dgm:cxn modelId="{403A78C5-C2E7-4478-A920-5F1125E2B459}" srcId="{4C4676B9-380B-4570-899D-3444DA929CA3}" destId="{360AEB3D-3B8D-4727-8148-6D39CE6400F5}" srcOrd="2" destOrd="0" parTransId="{5DA1E628-8FCA-454E-88B6-BED2B8711878}" sibTransId="{08D66AB4-0188-43F3-BE17-79A3BB1DCCDA}"/>
    <dgm:cxn modelId="{EC062BD4-D9D9-4810-A101-080FFA90E2CD}" type="presOf" srcId="{B6AB9362-37DE-48E2-99D1-E1619FD49DB0}" destId="{CD165CFA-D947-44F5-A90C-3EC3AA94A549}" srcOrd="0" destOrd="0" presId="urn:microsoft.com/office/officeart/2005/8/layout/matrix1"/>
    <dgm:cxn modelId="{010A694E-7E92-4664-A515-E94D603F12D0}" srcId="{B6AB9362-37DE-48E2-99D1-E1619FD49DB0}" destId="{4C4676B9-380B-4570-899D-3444DA929CA3}" srcOrd="0" destOrd="0" parTransId="{0B211879-965F-4B16-8D86-D43ADFF1AD1F}" sibTransId="{BF309BF8-66A4-4330-94C4-213B8954E32E}"/>
    <dgm:cxn modelId="{E4D4AF42-A799-4924-90AD-BEE1F69797C7}" type="presOf" srcId="{93713182-F43E-4FD6-9AE4-584E1439A3C9}" destId="{58322406-AB4E-44EC-803A-1349F731D932}" srcOrd="1" destOrd="0" presId="urn:microsoft.com/office/officeart/2005/8/layout/matrix1"/>
    <dgm:cxn modelId="{4B287845-DF90-45B3-92EE-C8C6DA7B2E37}" type="presOf" srcId="{4C4676B9-380B-4570-899D-3444DA929CA3}" destId="{A61AB474-9D85-4C4C-A00C-FFFEB28DB533}" srcOrd="0" destOrd="0" presId="urn:microsoft.com/office/officeart/2005/8/layout/matrix1"/>
    <dgm:cxn modelId="{ACC1192C-ADAB-4DAA-9CE6-5CFE3D7286C0}" srcId="{4C4676B9-380B-4570-899D-3444DA929CA3}" destId="{3F72EB3D-E5ED-4865-91FA-DDAE8561D77C}" srcOrd="0" destOrd="0" parTransId="{8C13C52C-D919-419D-BF0F-89A533C392F2}" sibTransId="{542B0B03-B155-4B9E-875B-8BCFC69497D4}"/>
    <dgm:cxn modelId="{6EC9C5A4-7679-4AEF-801B-5EDECAF35137}" type="presOf" srcId="{03578812-9F64-47EE-986A-8F0844140FBC}" destId="{C81D2E1F-2443-453C-9919-670250F5DFCA}" srcOrd="1" destOrd="0" presId="urn:microsoft.com/office/officeart/2005/8/layout/matrix1"/>
    <dgm:cxn modelId="{3F247348-5670-4D8A-B5DF-BBC3E7F55398}" type="presOf" srcId="{360AEB3D-3B8D-4727-8148-6D39CE6400F5}" destId="{E6C63B06-EF3D-4361-B8A3-E354814BC042}" srcOrd="0" destOrd="0" presId="urn:microsoft.com/office/officeart/2005/8/layout/matrix1"/>
    <dgm:cxn modelId="{10E61290-D349-4B83-B9B0-72E9065A28ED}" type="presParOf" srcId="{CD165CFA-D947-44F5-A90C-3EC3AA94A549}" destId="{C085EEB1-C7FF-4FB7-B959-801B6210DE01}" srcOrd="0" destOrd="0" presId="urn:microsoft.com/office/officeart/2005/8/layout/matrix1"/>
    <dgm:cxn modelId="{7E9E59D6-0C5A-4C60-9FE5-9002FD260A1A}" type="presParOf" srcId="{C085EEB1-C7FF-4FB7-B959-801B6210DE01}" destId="{EAA7D7CA-56CE-464A-AD80-2C7EAD9E852F}" srcOrd="0" destOrd="0" presId="urn:microsoft.com/office/officeart/2005/8/layout/matrix1"/>
    <dgm:cxn modelId="{4DA84B48-3020-482F-8945-DD274D714040}" type="presParOf" srcId="{C085EEB1-C7FF-4FB7-B959-801B6210DE01}" destId="{59F09844-924D-4F7F-943C-4314B668FBA1}" srcOrd="1" destOrd="0" presId="urn:microsoft.com/office/officeart/2005/8/layout/matrix1"/>
    <dgm:cxn modelId="{392F975D-C841-40B9-A767-05DFFCA5B066}" type="presParOf" srcId="{C085EEB1-C7FF-4FB7-B959-801B6210DE01}" destId="{61B0ADBA-25AA-448A-8F35-EADE0EAEADB8}" srcOrd="2" destOrd="0" presId="urn:microsoft.com/office/officeart/2005/8/layout/matrix1"/>
    <dgm:cxn modelId="{D6BE1BB6-69BF-44AC-9C4C-CD075767A67F}" type="presParOf" srcId="{C085EEB1-C7FF-4FB7-B959-801B6210DE01}" destId="{C81D2E1F-2443-453C-9919-670250F5DFCA}" srcOrd="3" destOrd="0" presId="urn:microsoft.com/office/officeart/2005/8/layout/matrix1"/>
    <dgm:cxn modelId="{4EEA1950-8B71-49C7-A096-DA07AAB6099D}" type="presParOf" srcId="{C085EEB1-C7FF-4FB7-B959-801B6210DE01}" destId="{E6C63B06-EF3D-4361-B8A3-E354814BC042}" srcOrd="4" destOrd="0" presId="urn:microsoft.com/office/officeart/2005/8/layout/matrix1"/>
    <dgm:cxn modelId="{237F2129-012F-4845-B335-744FA2447A4A}" type="presParOf" srcId="{C085EEB1-C7FF-4FB7-B959-801B6210DE01}" destId="{3A2C3EFA-C17E-42FB-B144-857FB2F4B3D0}" srcOrd="5" destOrd="0" presId="urn:microsoft.com/office/officeart/2005/8/layout/matrix1"/>
    <dgm:cxn modelId="{EC07EC3C-4EF3-4B4E-9F27-6FC4BCE8C4FE}" type="presParOf" srcId="{C085EEB1-C7FF-4FB7-B959-801B6210DE01}" destId="{73948781-FC49-4DE6-A158-13B38AAB1859}" srcOrd="6" destOrd="0" presId="urn:microsoft.com/office/officeart/2005/8/layout/matrix1"/>
    <dgm:cxn modelId="{94A5C6B8-A3A3-4F74-802D-3C2B94B3219C}" type="presParOf" srcId="{C085EEB1-C7FF-4FB7-B959-801B6210DE01}" destId="{58322406-AB4E-44EC-803A-1349F731D932}" srcOrd="7" destOrd="0" presId="urn:microsoft.com/office/officeart/2005/8/layout/matrix1"/>
    <dgm:cxn modelId="{C895F151-5578-4717-9CA2-5A7F8D1F53C4}" type="presParOf" srcId="{CD165CFA-D947-44F5-A90C-3EC3AA94A549}" destId="{A61AB474-9D85-4C4C-A00C-FFFEB28DB53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AB9362-37DE-48E2-99D1-E1619FD49DB0}" type="doc">
      <dgm:prSet loTypeId="urn:microsoft.com/office/officeart/2005/8/layout/radial5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4C4676B9-380B-4570-899D-3444DA929CA3}">
      <dgm:prSet phldrT="[نص]"/>
      <dgm:spPr/>
      <dgm:t>
        <a:bodyPr/>
        <a:lstStyle/>
        <a:p>
          <a:pPr rtl="1"/>
          <a:r>
            <a:rPr lang="ar-SA" dirty="0" smtClean="0"/>
            <a:t>أنواع البدل</a:t>
          </a:r>
          <a:endParaRPr lang="ar-SA" dirty="0"/>
        </a:p>
      </dgm:t>
    </dgm:pt>
    <dgm:pt modelId="{0B211879-965F-4B16-8D86-D43ADFF1AD1F}" type="parTrans" cxnId="{010A694E-7E92-4664-A515-E94D603F12D0}">
      <dgm:prSet/>
      <dgm:spPr/>
      <dgm:t>
        <a:bodyPr/>
        <a:lstStyle/>
        <a:p>
          <a:pPr rtl="1"/>
          <a:endParaRPr lang="ar-SA"/>
        </a:p>
      </dgm:t>
    </dgm:pt>
    <dgm:pt modelId="{BF309BF8-66A4-4330-94C4-213B8954E32E}" type="sibTrans" cxnId="{010A694E-7E92-4664-A515-E94D603F12D0}">
      <dgm:prSet/>
      <dgm:spPr/>
      <dgm:t>
        <a:bodyPr/>
        <a:lstStyle/>
        <a:p>
          <a:pPr rtl="1"/>
          <a:endParaRPr lang="ar-SA"/>
        </a:p>
      </dgm:t>
    </dgm:pt>
    <dgm:pt modelId="{3F72EB3D-E5ED-4865-91FA-DDAE8561D77C}">
      <dgm:prSet phldrT="[نص]"/>
      <dgm:spPr/>
      <dgm:t>
        <a:bodyPr/>
        <a:lstStyle/>
        <a:p>
          <a:pPr rtl="1"/>
          <a:r>
            <a:rPr lang="ar-SA" dirty="0" smtClean="0"/>
            <a:t>بدل بعض من كل</a:t>
          </a:r>
          <a:endParaRPr lang="ar-SA" dirty="0"/>
        </a:p>
      </dgm:t>
    </dgm:pt>
    <dgm:pt modelId="{8C13C52C-D919-419D-BF0F-89A533C392F2}" type="parTrans" cxnId="{ACC1192C-ADAB-4DAA-9CE6-5CFE3D7286C0}">
      <dgm:prSet/>
      <dgm:spPr/>
      <dgm:t>
        <a:bodyPr/>
        <a:lstStyle/>
        <a:p>
          <a:pPr rtl="1"/>
          <a:endParaRPr lang="ar-SA"/>
        </a:p>
      </dgm:t>
    </dgm:pt>
    <dgm:pt modelId="{542B0B03-B155-4B9E-875B-8BCFC69497D4}" type="sibTrans" cxnId="{ACC1192C-ADAB-4DAA-9CE6-5CFE3D7286C0}">
      <dgm:prSet/>
      <dgm:spPr/>
      <dgm:t>
        <a:bodyPr/>
        <a:lstStyle/>
        <a:p>
          <a:pPr rtl="1"/>
          <a:endParaRPr lang="ar-SA"/>
        </a:p>
      </dgm:t>
    </dgm:pt>
    <dgm:pt modelId="{03578812-9F64-47EE-986A-8F0844140FBC}">
      <dgm:prSet phldrT="[نص]"/>
      <dgm:spPr/>
      <dgm:t>
        <a:bodyPr/>
        <a:lstStyle/>
        <a:p>
          <a:pPr rtl="1"/>
          <a:r>
            <a:rPr lang="ar-SA" dirty="0" smtClean="0"/>
            <a:t>بدل كل من كل</a:t>
          </a:r>
          <a:endParaRPr lang="ar-SA" dirty="0"/>
        </a:p>
      </dgm:t>
    </dgm:pt>
    <dgm:pt modelId="{B92E881E-70EF-481D-B0D2-36221A17A1E3}" type="parTrans" cxnId="{B2A0B47A-E0B9-4363-A60A-36466B50414E}">
      <dgm:prSet/>
      <dgm:spPr/>
      <dgm:t>
        <a:bodyPr/>
        <a:lstStyle/>
        <a:p>
          <a:pPr rtl="1"/>
          <a:endParaRPr lang="ar-SA"/>
        </a:p>
      </dgm:t>
    </dgm:pt>
    <dgm:pt modelId="{C028EAD5-6AED-4254-98E1-02123EBFCDD0}" type="sibTrans" cxnId="{B2A0B47A-E0B9-4363-A60A-36466B50414E}">
      <dgm:prSet/>
      <dgm:spPr/>
      <dgm:t>
        <a:bodyPr/>
        <a:lstStyle/>
        <a:p>
          <a:pPr rtl="1"/>
          <a:endParaRPr lang="ar-SA"/>
        </a:p>
      </dgm:t>
    </dgm:pt>
    <dgm:pt modelId="{4AEFC817-815B-440D-8951-D90817F97C46}">
      <dgm:prSet/>
      <dgm:spPr/>
      <dgm:t>
        <a:bodyPr/>
        <a:lstStyle/>
        <a:p>
          <a:pPr rtl="1"/>
          <a:r>
            <a:rPr lang="ar-SA" dirty="0" smtClean="0"/>
            <a:t>بدل اشتمال</a:t>
          </a:r>
          <a:endParaRPr lang="ar-SA" dirty="0"/>
        </a:p>
      </dgm:t>
    </dgm:pt>
    <dgm:pt modelId="{D04C4820-A159-4A7B-AD07-35DF4A7F603E}" type="parTrans" cxnId="{7B7E7D78-0129-4A19-A6EC-9D670A205768}">
      <dgm:prSet/>
      <dgm:spPr/>
      <dgm:t>
        <a:bodyPr/>
        <a:lstStyle/>
        <a:p>
          <a:pPr rtl="1"/>
          <a:endParaRPr lang="ar-SA"/>
        </a:p>
      </dgm:t>
    </dgm:pt>
    <dgm:pt modelId="{07574386-967E-467C-9877-EB9C8C10FF8E}" type="sibTrans" cxnId="{7B7E7D78-0129-4A19-A6EC-9D670A205768}">
      <dgm:prSet/>
      <dgm:spPr/>
      <dgm:t>
        <a:bodyPr/>
        <a:lstStyle/>
        <a:p>
          <a:pPr rtl="1"/>
          <a:endParaRPr lang="ar-SA"/>
        </a:p>
      </dgm:t>
    </dgm:pt>
    <dgm:pt modelId="{5F354634-BD7F-4C78-8360-4757C020E69F}" type="pres">
      <dgm:prSet presAssocID="{B6AB9362-37DE-48E2-99D1-E1619FD49DB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AEA188C-F724-4855-9C29-BE3F237A43FA}" type="pres">
      <dgm:prSet presAssocID="{4C4676B9-380B-4570-899D-3444DA929CA3}" presName="centerShape" presStyleLbl="node0" presStyleIdx="0" presStyleCnt="1"/>
      <dgm:spPr/>
      <dgm:t>
        <a:bodyPr/>
        <a:lstStyle/>
        <a:p>
          <a:endParaRPr lang="en-US"/>
        </a:p>
      </dgm:t>
    </dgm:pt>
    <dgm:pt modelId="{6EF69E6B-52EC-4C93-BB1C-5437A61639B6}" type="pres">
      <dgm:prSet presAssocID="{8C13C52C-D919-419D-BF0F-89A533C392F2}" presName="parTrans" presStyleLbl="sibTrans2D1" presStyleIdx="0" presStyleCnt="3"/>
      <dgm:spPr/>
      <dgm:t>
        <a:bodyPr/>
        <a:lstStyle/>
        <a:p>
          <a:endParaRPr lang="en-US"/>
        </a:p>
      </dgm:t>
    </dgm:pt>
    <dgm:pt modelId="{2299DBB8-85A4-427C-8318-3443EA170498}" type="pres">
      <dgm:prSet presAssocID="{8C13C52C-D919-419D-BF0F-89A533C392F2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B68A3E9C-9506-4E0B-A1E8-948EBE2AD431}" type="pres">
      <dgm:prSet presAssocID="{3F72EB3D-E5ED-4865-91FA-DDAE8561D77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583AA7-D1BF-4B59-B265-4E2259B30A6E}" type="pres">
      <dgm:prSet presAssocID="{B92E881E-70EF-481D-B0D2-36221A17A1E3}" presName="parTrans" presStyleLbl="sibTrans2D1" presStyleIdx="1" presStyleCnt="3"/>
      <dgm:spPr/>
      <dgm:t>
        <a:bodyPr/>
        <a:lstStyle/>
        <a:p>
          <a:endParaRPr lang="en-US"/>
        </a:p>
      </dgm:t>
    </dgm:pt>
    <dgm:pt modelId="{264D58E9-80AA-4EB1-A357-016C9F8635FC}" type="pres">
      <dgm:prSet presAssocID="{B92E881E-70EF-481D-B0D2-36221A17A1E3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1B6DD2DF-F150-41BE-9F84-586BB75078AD}" type="pres">
      <dgm:prSet presAssocID="{03578812-9F64-47EE-986A-8F0844140FB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656ABA-49BF-4D6D-B7FD-700F281B8030}" type="pres">
      <dgm:prSet presAssocID="{D04C4820-A159-4A7B-AD07-35DF4A7F603E}" presName="parTrans" presStyleLbl="sibTrans2D1" presStyleIdx="2" presStyleCnt="3"/>
      <dgm:spPr/>
      <dgm:t>
        <a:bodyPr/>
        <a:lstStyle/>
        <a:p>
          <a:endParaRPr lang="en-US"/>
        </a:p>
      </dgm:t>
    </dgm:pt>
    <dgm:pt modelId="{0795219F-62E4-49B8-A0D3-57BB4B972F60}" type="pres">
      <dgm:prSet presAssocID="{D04C4820-A159-4A7B-AD07-35DF4A7F603E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E50353EB-FA4C-4143-8398-F0665C7D9730}" type="pres">
      <dgm:prSet presAssocID="{4AEFC817-815B-440D-8951-D90817F97C4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23A468-A349-4F02-ACF4-9DFCD6B5F4FE}" type="presOf" srcId="{B92E881E-70EF-481D-B0D2-36221A17A1E3}" destId="{C7583AA7-D1BF-4B59-B265-4E2259B30A6E}" srcOrd="0" destOrd="0" presId="urn:microsoft.com/office/officeart/2005/8/layout/radial5"/>
    <dgm:cxn modelId="{E5006D4A-FA2A-43B5-B8DA-3D2B45772632}" type="presOf" srcId="{8C13C52C-D919-419D-BF0F-89A533C392F2}" destId="{6EF69E6B-52EC-4C93-BB1C-5437A61639B6}" srcOrd="0" destOrd="0" presId="urn:microsoft.com/office/officeart/2005/8/layout/radial5"/>
    <dgm:cxn modelId="{879037E6-3D90-4447-8852-1E9A8693EA15}" type="presOf" srcId="{B6AB9362-37DE-48E2-99D1-E1619FD49DB0}" destId="{5F354634-BD7F-4C78-8360-4757C020E69F}" srcOrd="0" destOrd="0" presId="urn:microsoft.com/office/officeart/2005/8/layout/radial5"/>
    <dgm:cxn modelId="{C2B5347A-7656-4DC4-AAD5-71EE5CD870ED}" type="presOf" srcId="{3F72EB3D-E5ED-4865-91FA-DDAE8561D77C}" destId="{B68A3E9C-9506-4E0B-A1E8-948EBE2AD431}" srcOrd="0" destOrd="0" presId="urn:microsoft.com/office/officeart/2005/8/layout/radial5"/>
    <dgm:cxn modelId="{B2A0B47A-E0B9-4363-A60A-36466B50414E}" srcId="{4C4676B9-380B-4570-899D-3444DA929CA3}" destId="{03578812-9F64-47EE-986A-8F0844140FBC}" srcOrd="1" destOrd="0" parTransId="{B92E881E-70EF-481D-B0D2-36221A17A1E3}" sibTransId="{C028EAD5-6AED-4254-98E1-02123EBFCDD0}"/>
    <dgm:cxn modelId="{BE0E9081-1A47-4DDA-8EFD-60EF04687B9C}" type="presOf" srcId="{4AEFC817-815B-440D-8951-D90817F97C46}" destId="{E50353EB-FA4C-4143-8398-F0665C7D9730}" srcOrd="0" destOrd="0" presId="urn:microsoft.com/office/officeart/2005/8/layout/radial5"/>
    <dgm:cxn modelId="{AC053664-F7D1-4AFC-9C32-9BAB0B6944DB}" type="presOf" srcId="{4C4676B9-380B-4570-899D-3444DA929CA3}" destId="{4AEA188C-F724-4855-9C29-BE3F237A43FA}" srcOrd="0" destOrd="0" presId="urn:microsoft.com/office/officeart/2005/8/layout/radial5"/>
    <dgm:cxn modelId="{FCF10887-F6C2-4192-8268-09ABFFDDC1C9}" type="presOf" srcId="{D04C4820-A159-4A7B-AD07-35DF4A7F603E}" destId="{EC656ABA-49BF-4D6D-B7FD-700F281B8030}" srcOrd="0" destOrd="0" presId="urn:microsoft.com/office/officeart/2005/8/layout/radial5"/>
    <dgm:cxn modelId="{7B2F0A11-6176-4A5F-BF82-7D2DFD03308D}" type="presOf" srcId="{B92E881E-70EF-481D-B0D2-36221A17A1E3}" destId="{264D58E9-80AA-4EB1-A357-016C9F8635FC}" srcOrd="1" destOrd="0" presId="urn:microsoft.com/office/officeart/2005/8/layout/radial5"/>
    <dgm:cxn modelId="{E9521688-901A-44A9-99AE-166559EFB184}" type="presOf" srcId="{8C13C52C-D919-419D-BF0F-89A533C392F2}" destId="{2299DBB8-85A4-427C-8318-3443EA170498}" srcOrd="1" destOrd="0" presId="urn:microsoft.com/office/officeart/2005/8/layout/radial5"/>
    <dgm:cxn modelId="{8FBB8C07-F3C0-48B3-BC29-9FEFD441EEFD}" type="presOf" srcId="{D04C4820-A159-4A7B-AD07-35DF4A7F603E}" destId="{0795219F-62E4-49B8-A0D3-57BB4B972F60}" srcOrd="1" destOrd="0" presId="urn:microsoft.com/office/officeart/2005/8/layout/radial5"/>
    <dgm:cxn modelId="{010A694E-7E92-4664-A515-E94D603F12D0}" srcId="{B6AB9362-37DE-48E2-99D1-E1619FD49DB0}" destId="{4C4676B9-380B-4570-899D-3444DA929CA3}" srcOrd="0" destOrd="0" parTransId="{0B211879-965F-4B16-8D86-D43ADFF1AD1F}" sibTransId="{BF309BF8-66A4-4330-94C4-213B8954E32E}"/>
    <dgm:cxn modelId="{7B7E7D78-0129-4A19-A6EC-9D670A205768}" srcId="{4C4676B9-380B-4570-899D-3444DA929CA3}" destId="{4AEFC817-815B-440D-8951-D90817F97C46}" srcOrd="2" destOrd="0" parTransId="{D04C4820-A159-4A7B-AD07-35DF4A7F603E}" sibTransId="{07574386-967E-467C-9877-EB9C8C10FF8E}"/>
    <dgm:cxn modelId="{ACC1192C-ADAB-4DAA-9CE6-5CFE3D7286C0}" srcId="{4C4676B9-380B-4570-899D-3444DA929CA3}" destId="{3F72EB3D-E5ED-4865-91FA-DDAE8561D77C}" srcOrd="0" destOrd="0" parTransId="{8C13C52C-D919-419D-BF0F-89A533C392F2}" sibTransId="{542B0B03-B155-4B9E-875B-8BCFC69497D4}"/>
    <dgm:cxn modelId="{74D256D7-E8CC-423F-94B6-4A4BA82A911A}" type="presOf" srcId="{03578812-9F64-47EE-986A-8F0844140FBC}" destId="{1B6DD2DF-F150-41BE-9F84-586BB75078AD}" srcOrd="0" destOrd="0" presId="urn:microsoft.com/office/officeart/2005/8/layout/radial5"/>
    <dgm:cxn modelId="{FA47BEB2-AC49-458E-B5CD-34B6CB407C2A}" type="presParOf" srcId="{5F354634-BD7F-4C78-8360-4757C020E69F}" destId="{4AEA188C-F724-4855-9C29-BE3F237A43FA}" srcOrd="0" destOrd="0" presId="urn:microsoft.com/office/officeart/2005/8/layout/radial5"/>
    <dgm:cxn modelId="{8C374D26-C91D-4C81-8938-DE4B973F41E8}" type="presParOf" srcId="{5F354634-BD7F-4C78-8360-4757C020E69F}" destId="{6EF69E6B-52EC-4C93-BB1C-5437A61639B6}" srcOrd="1" destOrd="0" presId="urn:microsoft.com/office/officeart/2005/8/layout/radial5"/>
    <dgm:cxn modelId="{A6AAB262-1ED7-4376-98AF-97B00C735ACB}" type="presParOf" srcId="{6EF69E6B-52EC-4C93-BB1C-5437A61639B6}" destId="{2299DBB8-85A4-427C-8318-3443EA170498}" srcOrd="0" destOrd="0" presId="urn:microsoft.com/office/officeart/2005/8/layout/radial5"/>
    <dgm:cxn modelId="{24CC76C9-BF11-4141-81FA-9FF4606A8D16}" type="presParOf" srcId="{5F354634-BD7F-4C78-8360-4757C020E69F}" destId="{B68A3E9C-9506-4E0B-A1E8-948EBE2AD431}" srcOrd="2" destOrd="0" presId="urn:microsoft.com/office/officeart/2005/8/layout/radial5"/>
    <dgm:cxn modelId="{A78C24B6-A656-47D6-B313-013211038CE8}" type="presParOf" srcId="{5F354634-BD7F-4C78-8360-4757C020E69F}" destId="{C7583AA7-D1BF-4B59-B265-4E2259B30A6E}" srcOrd="3" destOrd="0" presId="urn:microsoft.com/office/officeart/2005/8/layout/radial5"/>
    <dgm:cxn modelId="{497A431C-1775-400C-8AA1-135CBB251BC6}" type="presParOf" srcId="{C7583AA7-D1BF-4B59-B265-4E2259B30A6E}" destId="{264D58E9-80AA-4EB1-A357-016C9F8635FC}" srcOrd="0" destOrd="0" presId="urn:microsoft.com/office/officeart/2005/8/layout/radial5"/>
    <dgm:cxn modelId="{93EA4660-1C2B-4281-9FDC-E48B7F8A3DED}" type="presParOf" srcId="{5F354634-BD7F-4C78-8360-4757C020E69F}" destId="{1B6DD2DF-F150-41BE-9F84-586BB75078AD}" srcOrd="4" destOrd="0" presId="urn:microsoft.com/office/officeart/2005/8/layout/radial5"/>
    <dgm:cxn modelId="{19918A73-956C-479B-A415-BF71C05999BF}" type="presParOf" srcId="{5F354634-BD7F-4C78-8360-4757C020E69F}" destId="{EC656ABA-49BF-4D6D-B7FD-700F281B8030}" srcOrd="5" destOrd="0" presId="urn:microsoft.com/office/officeart/2005/8/layout/radial5"/>
    <dgm:cxn modelId="{17CDAEF4-A45B-4446-97A3-1ED7250C3649}" type="presParOf" srcId="{EC656ABA-49BF-4D6D-B7FD-700F281B8030}" destId="{0795219F-62E4-49B8-A0D3-57BB4B972F60}" srcOrd="0" destOrd="0" presId="urn:microsoft.com/office/officeart/2005/8/layout/radial5"/>
    <dgm:cxn modelId="{07F70F6E-819B-43E8-945F-CBBDD34D69D5}" type="presParOf" srcId="{5F354634-BD7F-4C78-8360-4757C020E69F}" destId="{E50353EB-FA4C-4143-8398-F0665C7D9730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5C21FA7-B85F-4FDA-8772-BA1E57486F41}" type="doc">
      <dgm:prSet loTypeId="urn:microsoft.com/office/officeart/2005/8/layout/hierarchy2" loCatId="hierarchy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52114C67-E2FE-47F6-BA63-3D08891C8490}">
      <dgm:prSet phldrT="[نص]"/>
      <dgm:spPr/>
      <dgm:t>
        <a:bodyPr/>
        <a:lstStyle/>
        <a:p>
          <a:pPr rtl="1"/>
          <a:r>
            <a:rPr lang="ar-SA" dirty="0" smtClean="0"/>
            <a:t>أنواع التوكيد</a:t>
          </a:r>
          <a:endParaRPr lang="ar-SA" dirty="0"/>
        </a:p>
      </dgm:t>
    </dgm:pt>
    <dgm:pt modelId="{24D71C0F-4CF9-4168-B164-E9BBC44DD2CA}" type="parTrans" cxnId="{3D8C54BA-A4F2-40F8-8E97-E8FDE8B32997}">
      <dgm:prSet/>
      <dgm:spPr/>
      <dgm:t>
        <a:bodyPr/>
        <a:lstStyle/>
        <a:p>
          <a:pPr rtl="1"/>
          <a:endParaRPr lang="ar-SA"/>
        </a:p>
      </dgm:t>
    </dgm:pt>
    <dgm:pt modelId="{BB1DC048-ACC3-4A96-BAD1-DED22B709615}" type="sibTrans" cxnId="{3D8C54BA-A4F2-40F8-8E97-E8FDE8B32997}">
      <dgm:prSet/>
      <dgm:spPr/>
      <dgm:t>
        <a:bodyPr/>
        <a:lstStyle/>
        <a:p>
          <a:pPr rtl="1"/>
          <a:endParaRPr lang="ar-SA"/>
        </a:p>
      </dgm:t>
    </dgm:pt>
    <dgm:pt modelId="{F0143569-A3CC-4B20-9441-570BCA4B3BCE}">
      <dgm:prSet phldrT="[نص]"/>
      <dgm:spPr/>
      <dgm:t>
        <a:bodyPr/>
        <a:lstStyle/>
        <a:p>
          <a:pPr rtl="1"/>
          <a:r>
            <a:rPr lang="ar-SA" dirty="0" smtClean="0"/>
            <a:t>معنوي</a:t>
          </a:r>
          <a:endParaRPr lang="ar-SA" dirty="0"/>
        </a:p>
      </dgm:t>
    </dgm:pt>
    <dgm:pt modelId="{797AB862-357C-4F81-A549-9569592757F2}" type="parTrans" cxnId="{DC9C9564-0E8E-4873-A8E4-2C5A03FA928D}">
      <dgm:prSet/>
      <dgm:spPr/>
      <dgm:t>
        <a:bodyPr/>
        <a:lstStyle/>
        <a:p>
          <a:pPr rtl="1"/>
          <a:endParaRPr lang="ar-SA"/>
        </a:p>
      </dgm:t>
    </dgm:pt>
    <dgm:pt modelId="{0417AF89-6C24-40EF-BAA4-8D501DF30315}" type="sibTrans" cxnId="{DC9C9564-0E8E-4873-A8E4-2C5A03FA928D}">
      <dgm:prSet/>
      <dgm:spPr/>
      <dgm:t>
        <a:bodyPr/>
        <a:lstStyle/>
        <a:p>
          <a:pPr rtl="1"/>
          <a:endParaRPr lang="ar-SA"/>
        </a:p>
      </dgm:t>
    </dgm:pt>
    <dgm:pt modelId="{7FDD26F1-AA1F-41D8-9239-5659A8EDE74E}">
      <dgm:prSet phldrT="[نص]"/>
      <dgm:spPr/>
      <dgm:t>
        <a:bodyPr/>
        <a:lstStyle/>
        <a:p>
          <a:pPr rtl="1"/>
          <a:r>
            <a:rPr lang="ar-SA" dirty="0" smtClean="0"/>
            <a:t>النفس والعين</a:t>
          </a:r>
          <a:endParaRPr lang="ar-SA" dirty="0"/>
        </a:p>
      </dgm:t>
    </dgm:pt>
    <dgm:pt modelId="{81F76F0A-13D0-4FF1-AB18-1066E62ACFA5}" type="parTrans" cxnId="{6F3FF5B7-EFB5-4B5B-88D5-9A49B07DDA52}">
      <dgm:prSet/>
      <dgm:spPr/>
      <dgm:t>
        <a:bodyPr/>
        <a:lstStyle/>
        <a:p>
          <a:pPr rtl="1"/>
          <a:endParaRPr lang="ar-SA"/>
        </a:p>
      </dgm:t>
    </dgm:pt>
    <dgm:pt modelId="{77E9BD1A-8068-46D6-BBD7-767AF0D78ABB}" type="sibTrans" cxnId="{6F3FF5B7-EFB5-4B5B-88D5-9A49B07DDA52}">
      <dgm:prSet/>
      <dgm:spPr/>
      <dgm:t>
        <a:bodyPr/>
        <a:lstStyle/>
        <a:p>
          <a:pPr rtl="1"/>
          <a:endParaRPr lang="ar-SA"/>
        </a:p>
      </dgm:t>
    </dgm:pt>
    <dgm:pt modelId="{A56BD0A1-0C09-49A8-A047-2D8DE81C09BC}">
      <dgm:prSet phldrT="[نص]"/>
      <dgm:spPr/>
      <dgm:t>
        <a:bodyPr/>
        <a:lstStyle/>
        <a:p>
          <a:pPr rtl="1"/>
          <a:r>
            <a:rPr lang="ar-SA" dirty="0" smtClean="0"/>
            <a:t>كلا وكلتا</a:t>
          </a:r>
          <a:endParaRPr lang="ar-SA" dirty="0"/>
        </a:p>
      </dgm:t>
    </dgm:pt>
    <dgm:pt modelId="{EFC1883D-E417-4488-959A-C8FE038B4F41}" type="parTrans" cxnId="{DBBCD225-59C4-4A2E-AF41-2B060BAE4647}">
      <dgm:prSet/>
      <dgm:spPr/>
      <dgm:t>
        <a:bodyPr/>
        <a:lstStyle/>
        <a:p>
          <a:pPr rtl="1"/>
          <a:endParaRPr lang="ar-SA"/>
        </a:p>
      </dgm:t>
    </dgm:pt>
    <dgm:pt modelId="{49EB5124-4E4D-4DC8-B537-639BE184D000}" type="sibTrans" cxnId="{DBBCD225-59C4-4A2E-AF41-2B060BAE4647}">
      <dgm:prSet/>
      <dgm:spPr/>
      <dgm:t>
        <a:bodyPr/>
        <a:lstStyle/>
        <a:p>
          <a:pPr rtl="1"/>
          <a:endParaRPr lang="ar-SA"/>
        </a:p>
      </dgm:t>
    </dgm:pt>
    <dgm:pt modelId="{A92D1B59-DD0A-4AA1-A019-267A88D4D077}">
      <dgm:prSet phldrT="[نص]"/>
      <dgm:spPr/>
      <dgm:t>
        <a:bodyPr/>
        <a:lstStyle/>
        <a:p>
          <a:pPr rtl="1"/>
          <a:r>
            <a:rPr lang="ar-SA" dirty="0" smtClean="0"/>
            <a:t>لفظي</a:t>
          </a:r>
          <a:endParaRPr lang="ar-SA" dirty="0"/>
        </a:p>
      </dgm:t>
    </dgm:pt>
    <dgm:pt modelId="{B2819B7C-5F9F-49DC-80D1-185601B18413}" type="parTrans" cxnId="{146B08B5-7649-4557-AC22-63CB4EB14570}">
      <dgm:prSet/>
      <dgm:spPr/>
      <dgm:t>
        <a:bodyPr/>
        <a:lstStyle/>
        <a:p>
          <a:pPr rtl="1"/>
          <a:endParaRPr lang="ar-SA"/>
        </a:p>
      </dgm:t>
    </dgm:pt>
    <dgm:pt modelId="{263676CF-450D-46EC-8123-21CCA09A37F6}" type="sibTrans" cxnId="{146B08B5-7649-4557-AC22-63CB4EB14570}">
      <dgm:prSet/>
      <dgm:spPr/>
      <dgm:t>
        <a:bodyPr/>
        <a:lstStyle/>
        <a:p>
          <a:pPr rtl="1"/>
          <a:endParaRPr lang="ar-SA"/>
        </a:p>
      </dgm:t>
    </dgm:pt>
    <dgm:pt modelId="{2B3AB0E3-1CF5-45F4-A624-3FA2FDE22691}">
      <dgm:prSet phldrT="[نص]"/>
      <dgm:spPr/>
      <dgm:t>
        <a:bodyPr/>
        <a:lstStyle/>
        <a:p>
          <a:pPr rtl="1"/>
          <a:r>
            <a:rPr lang="ar-SA" dirty="0" smtClean="0"/>
            <a:t>إعادة نفس اللفظ</a:t>
          </a:r>
          <a:endParaRPr lang="ar-SA" dirty="0"/>
        </a:p>
      </dgm:t>
    </dgm:pt>
    <dgm:pt modelId="{FA8DC4C0-6415-444E-A8A6-47BC207A8E6E}" type="parTrans" cxnId="{2480312C-1350-4FED-907F-573FCA035E86}">
      <dgm:prSet/>
      <dgm:spPr/>
      <dgm:t>
        <a:bodyPr/>
        <a:lstStyle/>
        <a:p>
          <a:pPr rtl="1"/>
          <a:endParaRPr lang="ar-SA"/>
        </a:p>
      </dgm:t>
    </dgm:pt>
    <dgm:pt modelId="{D778CD47-F847-4236-9025-2D036333E16E}" type="sibTrans" cxnId="{2480312C-1350-4FED-907F-573FCA035E86}">
      <dgm:prSet/>
      <dgm:spPr/>
      <dgm:t>
        <a:bodyPr/>
        <a:lstStyle/>
        <a:p>
          <a:pPr rtl="1"/>
          <a:endParaRPr lang="ar-SA"/>
        </a:p>
      </dgm:t>
    </dgm:pt>
    <dgm:pt modelId="{EC391D74-C75D-42A7-8095-EB03B7E54D60}">
      <dgm:prSet/>
      <dgm:spPr/>
      <dgm:t>
        <a:bodyPr/>
        <a:lstStyle/>
        <a:p>
          <a:pPr rtl="1"/>
          <a:r>
            <a:rPr lang="ar-SA" dirty="0" smtClean="0"/>
            <a:t>كل وجميع وعامة</a:t>
          </a:r>
          <a:endParaRPr lang="ar-SA" dirty="0"/>
        </a:p>
      </dgm:t>
    </dgm:pt>
    <dgm:pt modelId="{BB02C9EA-3E08-4035-A4AB-F56E03449245}" type="parTrans" cxnId="{DD08708C-674D-4F4B-8455-8F79F8936879}">
      <dgm:prSet/>
      <dgm:spPr/>
      <dgm:t>
        <a:bodyPr/>
        <a:lstStyle/>
        <a:p>
          <a:pPr rtl="1"/>
          <a:endParaRPr lang="ar-SA"/>
        </a:p>
      </dgm:t>
    </dgm:pt>
    <dgm:pt modelId="{45749813-DEFD-4BF8-B2F9-03AB03E4D29F}" type="sibTrans" cxnId="{DD08708C-674D-4F4B-8455-8F79F8936879}">
      <dgm:prSet/>
      <dgm:spPr/>
      <dgm:t>
        <a:bodyPr/>
        <a:lstStyle/>
        <a:p>
          <a:pPr rtl="1"/>
          <a:endParaRPr lang="ar-SA"/>
        </a:p>
      </dgm:t>
    </dgm:pt>
    <dgm:pt modelId="{81009A07-7104-4A06-A8DE-31BA33D03CF0}" type="pres">
      <dgm:prSet presAssocID="{55C21FA7-B85F-4FDA-8772-BA1E57486F4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853908-7BF9-4A30-A1F4-1F210793D05B}" type="pres">
      <dgm:prSet presAssocID="{52114C67-E2FE-47F6-BA63-3D08891C8490}" presName="root1" presStyleCnt="0"/>
      <dgm:spPr/>
    </dgm:pt>
    <dgm:pt modelId="{D0C95B5E-37F8-4D13-8B9D-8E85D0A276B4}" type="pres">
      <dgm:prSet presAssocID="{52114C67-E2FE-47F6-BA63-3D08891C8490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A5090A-6C40-4283-926D-41D9BF78491F}" type="pres">
      <dgm:prSet presAssocID="{52114C67-E2FE-47F6-BA63-3D08891C8490}" presName="level2hierChild" presStyleCnt="0"/>
      <dgm:spPr/>
    </dgm:pt>
    <dgm:pt modelId="{7912B8DA-3C08-4167-8868-09B34ABDB46F}" type="pres">
      <dgm:prSet presAssocID="{797AB862-357C-4F81-A549-9569592757F2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9353A2DA-320F-4E83-95E5-5D5FA499D97E}" type="pres">
      <dgm:prSet presAssocID="{797AB862-357C-4F81-A549-9569592757F2}" presName="connTx" presStyleLbl="parChTrans1D2" presStyleIdx="0" presStyleCnt="2"/>
      <dgm:spPr/>
      <dgm:t>
        <a:bodyPr/>
        <a:lstStyle/>
        <a:p>
          <a:endParaRPr lang="en-US"/>
        </a:p>
      </dgm:t>
    </dgm:pt>
    <dgm:pt modelId="{34D60FAC-C3A0-45C0-BCF6-826CA125CC64}" type="pres">
      <dgm:prSet presAssocID="{F0143569-A3CC-4B20-9441-570BCA4B3BCE}" presName="root2" presStyleCnt="0"/>
      <dgm:spPr/>
    </dgm:pt>
    <dgm:pt modelId="{0F9C02E1-0076-44EC-B75E-6E5A3C68492B}" type="pres">
      <dgm:prSet presAssocID="{F0143569-A3CC-4B20-9441-570BCA4B3BCE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58F2213-AD7C-415D-9D8D-10D3A1C8F703}" type="pres">
      <dgm:prSet presAssocID="{F0143569-A3CC-4B20-9441-570BCA4B3BCE}" presName="level3hierChild" presStyleCnt="0"/>
      <dgm:spPr/>
    </dgm:pt>
    <dgm:pt modelId="{6ADBA266-EB36-413D-889B-C35A90A02EAC}" type="pres">
      <dgm:prSet presAssocID="{81F76F0A-13D0-4FF1-AB18-1066E62ACFA5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3CB7E800-9945-43D1-8F0D-7FD2E6A1454C}" type="pres">
      <dgm:prSet presAssocID="{81F76F0A-13D0-4FF1-AB18-1066E62ACFA5}" presName="connTx" presStyleLbl="parChTrans1D3" presStyleIdx="0" presStyleCnt="4"/>
      <dgm:spPr/>
      <dgm:t>
        <a:bodyPr/>
        <a:lstStyle/>
        <a:p>
          <a:endParaRPr lang="en-US"/>
        </a:p>
      </dgm:t>
    </dgm:pt>
    <dgm:pt modelId="{9E899E32-FA19-44BF-A5A9-974C3E6F5D13}" type="pres">
      <dgm:prSet presAssocID="{7FDD26F1-AA1F-41D8-9239-5659A8EDE74E}" presName="root2" presStyleCnt="0"/>
      <dgm:spPr/>
    </dgm:pt>
    <dgm:pt modelId="{9B6B15E5-68F3-48D7-9A7E-4CB44AF430D5}" type="pres">
      <dgm:prSet presAssocID="{7FDD26F1-AA1F-41D8-9239-5659A8EDE74E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185AE2-EDD8-42E8-86E7-E14556ACCF26}" type="pres">
      <dgm:prSet presAssocID="{7FDD26F1-AA1F-41D8-9239-5659A8EDE74E}" presName="level3hierChild" presStyleCnt="0"/>
      <dgm:spPr/>
    </dgm:pt>
    <dgm:pt modelId="{03597B25-38B6-427F-B970-C04E326ED590}" type="pres">
      <dgm:prSet presAssocID="{BB02C9EA-3E08-4035-A4AB-F56E03449245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449116DB-2368-4310-8FF1-00F257719D21}" type="pres">
      <dgm:prSet presAssocID="{BB02C9EA-3E08-4035-A4AB-F56E03449245}" presName="connTx" presStyleLbl="parChTrans1D3" presStyleIdx="1" presStyleCnt="4"/>
      <dgm:spPr/>
      <dgm:t>
        <a:bodyPr/>
        <a:lstStyle/>
        <a:p>
          <a:endParaRPr lang="en-US"/>
        </a:p>
      </dgm:t>
    </dgm:pt>
    <dgm:pt modelId="{D2F79FD0-CBC8-4B3A-8261-91557E139E37}" type="pres">
      <dgm:prSet presAssocID="{EC391D74-C75D-42A7-8095-EB03B7E54D60}" presName="root2" presStyleCnt="0"/>
      <dgm:spPr/>
    </dgm:pt>
    <dgm:pt modelId="{6D9EB044-469C-448D-924A-5F26F15F434D}" type="pres">
      <dgm:prSet presAssocID="{EC391D74-C75D-42A7-8095-EB03B7E54D60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B9B23D-F3AE-4AD2-9F50-B253DD7BDCAB}" type="pres">
      <dgm:prSet presAssocID="{EC391D74-C75D-42A7-8095-EB03B7E54D60}" presName="level3hierChild" presStyleCnt="0"/>
      <dgm:spPr/>
    </dgm:pt>
    <dgm:pt modelId="{684FC5EF-0D90-4F29-9EC5-5CAF3F8F144D}" type="pres">
      <dgm:prSet presAssocID="{EFC1883D-E417-4488-959A-C8FE038B4F41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13497A12-F099-4AF4-91C9-FB5984F8FA78}" type="pres">
      <dgm:prSet presAssocID="{EFC1883D-E417-4488-959A-C8FE038B4F41}" presName="connTx" presStyleLbl="parChTrans1D3" presStyleIdx="2" presStyleCnt="4"/>
      <dgm:spPr/>
      <dgm:t>
        <a:bodyPr/>
        <a:lstStyle/>
        <a:p>
          <a:endParaRPr lang="en-US"/>
        </a:p>
      </dgm:t>
    </dgm:pt>
    <dgm:pt modelId="{769057D3-57A2-4A49-9D6F-B761A09CD452}" type="pres">
      <dgm:prSet presAssocID="{A56BD0A1-0C09-49A8-A047-2D8DE81C09BC}" presName="root2" presStyleCnt="0"/>
      <dgm:spPr/>
    </dgm:pt>
    <dgm:pt modelId="{F3D56BD0-1BBD-471A-BB6B-00B9596AC4F4}" type="pres">
      <dgm:prSet presAssocID="{A56BD0A1-0C09-49A8-A047-2D8DE81C09BC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1F5CC1D-45BB-43B2-9902-8EB7FE987B4C}" type="pres">
      <dgm:prSet presAssocID="{A56BD0A1-0C09-49A8-A047-2D8DE81C09BC}" presName="level3hierChild" presStyleCnt="0"/>
      <dgm:spPr/>
    </dgm:pt>
    <dgm:pt modelId="{1320AD28-3AD1-4971-8EC9-84297AC5A94D}" type="pres">
      <dgm:prSet presAssocID="{B2819B7C-5F9F-49DC-80D1-185601B18413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D61A4E43-3E47-404F-A84D-84B3C4C47F5D}" type="pres">
      <dgm:prSet presAssocID="{B2819B7C-5F9F-49DC-80D1-185601B18413}" presName="connTx" presStyleLbl="parChTrans1D2" presStyleIdx="1" presStyleCnt="2"/>
      <dgm:spPr/>
      <dgm:t>
        <a:bodyPr/>
        <a:lstStyle/>
        <a:p>
          <a:endParaRPr lang="en-US"/>
        </a:p>
      </dgm:t>
    </dgm:pt>
    <dgm:pt modelId="{2BFDA0AB-1BAA-4415-A55E-E61E74EC76BF}" type="pres">
      <dgm:prSet presAssocID="{A92D1B59-DD0A-4AA1-A019-267A88D4D077}" presName="root2" presStyleCnt="0"/>
      <dgm:spPr/>
    </dgm:pt>
    <dgm:pt modelId="{67C62C31-F952-45F2-8EC4-A96CD8434180}" type="pres">
      <dgm:prSet presAssocID="{A92D1B59-DD0A-4AA1-A019-267A88D4D077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7D0242-FFAA-4F8E-BD4C-5AF22FE66477}" type="pres">
      <dgm:prSet presAssocID="{A92D1B59-DD0A-4AA1-A019-267A88D4D077}" presName="level3hierChild" presStyleCnt="0"/>
      <dgm:spPr/>
    </dgm:pt>
    <dgm:pt modelId="{A1D1EF56-6253-42A7-B86F-5B52D59B6F00}" type="pres">
      <dgm:prSet presAssocID="{FA8DC4C0-6415-444E-A8A6-47BC207A8E6E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BE951C24-9154-4247-A66D-38C566B5C836}" type="pres">
      <dgm:prSet presAssocID="{FA8DC4C0-6415-444E-A8A6-47BC207A8E6E}" presName="connTx" presStyleLbl="parChTrans1D3" presStyleIdx="3" presStyleCnt="4"/>
      <dgm:spPr/>
      <dgm:t>
        <a:bodyPr/>
        <a:lstStyle/>
        <a:p>
          <a:endParaRPr lang="en-US"/>
        </a:p>
      </dgm:t>
    </dgm:pt>
    <dgm:pt modelId="{C8CBF87E-8F2E-4F7D-B850-AB7A22DCA2A3}" type="pres">
      <dgm:prSet presAssocID="{2B3AB0E3-1CF5-45F4-A624-3FA2FDE22691}" presName="root2" presStyleCnt="0"/>
      <dgm:spPr/>
    </dgm:pt>
    <dgm:pt modelId="{9222AF58-F33F-4375-A206-B6EB3345721A}" type="pres">
      <dgm:prSet presAssocID="{2B3AB0E3-1CF5-45F4-A624-3FA2FDE22691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506F224-C73B-4847-A100-BD67013E4C7D}" type="pres">
      <dgm:prSet presAssocID="{2B3AB0E3-1CF5-45F4-A624-3FA2FDE22691}" presName="level3hierChild" presStyleCnt="0"/>
      <dgm:spPr/>
    </dgm:pt>
  </dgm:ptLst>
  <dgm:cxnLst>
    <dgm:cxn modelId="{2480312C-1350-4FED-907F-573FCA035E86}" srcId="{A92D1B59-DD0A-4AA1-A019-267A88D4D077}" destId="{2B3AB0E3-1CF5-45F4-A624-3FA2FDE22691}" srcOrd="0" destOrd="0" parTransId="{FA8DC4C0-6415-444E-A8A6-47BC207A8E6E}" sibTransId="{D778CD47-F847-4236-9025-2D036333E16E}"/>
    <dgm:cxn modelId="{1931D032-B75A-408C-8AFC-4E55EDD3DEC7}" type="presOf" srcId="{797AB862-357C-4F81-A549-9569592757F2}" destId="{9353A2DA-320F-4E83-95E5-5D5FA499D97E}" srcOrd="1" destOrd="0" presId="urn:microsoft.com/office/officeart/2005/8/layout/hierarchy2"/>
    <dgm:cxn modelId="{3D8C54BA-A4F2-40F8-8E97-E8FDE8B32997}" srcId="{55C21FA7-B85F-4FDA-8772-BA1E57486F41}" destId="{52114C67-E2FE-47F6-BA63-3D08891C8490}" srcOrd="0" destOrd="0" parTransId="{24D71C0F-4CF9-4168-B164-E9BBC44DD2CA}" sibTransId="{BB1DC048-ACC3-4A96-BAD1-DED22B709615}"/>
    <dgm:cxn modelId="{146B08B5-7649-4557-AC22-63CB4EB14570}" srcId="{52114C67-E2FE-47F6-BA63-3D08891C8490}" destId="{A92D1B59-DD0A-4AA1-A019-267A88D4D077}" srcOrd="1" destOrd="0" parTransId="{B2819B7C-5F9F-49DC-80D1-185601B18413}" sibTransId="{263676CF-450D-46EC-8123-21CCA09A37F6}"/>
    <dgm:cxn modelId="{6F3FF5B7-EFB5-4B5B-88D5-9A49B07DDA52}" srcId="{F0143569-A3CC-4B20-9441-570BCA4B3BCE}" destId="{7FDD26F1-AA1F-41D8-9239-5659A8EDE74E}" srcOrd="0" destOrd="0" parTransId="{81F76F0A-13D0-4FF1-AB18-1066E62ACFA5}" sibTransId="{77E9BD1A-8068-46D6-BBD7-767AF0D78ABB}"/>
    <dgm:cxn modelId="{318611A4-E797-4F87-856B-DAF75312AC0F}" type="presOf" srcId="{2B3AB0E3-1CF5-45F4-A624-3FA2FDE22691}" destId="{9222AF58-F33F-4375-A206-B6EB3345721A}" srcOrd="0" destOrd="0" presId="urn:microsoft.com/office/officeart/2005/8/layout/hierarchy2"/>
    <dgm:cxn modelId="{4701081E-2C0B-4B3E-81B1-03DC5837C4A6}" type="presOf" srcId="{81F76F0A-13D0-4FF1-AB18-1066E62ACFA5}" destId="{6ADBA266-EB36-413D-889B-C35A90A02EAC}" srcOrd="0" destOrd="0" presId="urn:microsoft.com/office/officeart/2005/8/layout/hierarchy2"/>
    <dgm:cxn modelId="{96FDD317-D646-4E9C-A8E3-8DCCBB73006C}" type="presOf" srcId="{BB02C9EA-3E08-4035-A4AB-F56E03449245}" destId="{03597B25-38B6-427F-B970-C04E326ED590}" srcOrd="0" destOrd="0" presId="urn:microsoft.com/office/officeart/2005/8/layout/hierarchy2"/>
    <dgm:cxn modelId="{9864E05B-5B91-4A43-8C81-CC2651AA5B10}" type="presOf" srcId="{F0143569-A3CC-4B20-9441-570BCA4B3BCE}" destId="{0F9C02E1-0076-44EC-B75E-6E5A3C68492B}" srcOrd="0" destOrd="0" presId="urn:microsoft.com/office/officeart/2005/8/layout/hierarchy2"/>
    <dgm:cxn modelId="{156A189E-F1BD-45B9-BD84-A78AFCED3EC0}" type="presOf" srcId="{A92D1B59-DD0A-4AA1-A019-267A88D4D077}" destId="{67C62C31-F952-45F2-8EC4-A96CD8434180}" srcOrd="0" destOrd="0" presId="urn:microsoft.com/office/officeart/2005/8/layout/hierarchy2"/>
    <dgm:cxn modelId="{2BEFC776-B0B3-4899-B3E6-A889DB12365C}" type="presOf" srcId="{797AB862-357C-4F81-A549-9569592757F2}" destId="{7912B8DA-3C08-4167-8868-09B34ABDB46F}" srcOrd="0" destOrd="0" presId="urn:microsoft.com/office/officeart/2005/8/layout/hierarchy2"/>
    <dgm:cxn modelId="{2392B04F-77A0-4B28-BC70-E7EA9912BBB5}" type="presOf" srcId="{B2819B7C-5F9F-49DC-80D1-185601B18413}" destId="{D61A4E43-3E47-404F-A84D-84B3C4C47F5D}" srcOrd="1" destOrd="0" presId="urn:microsoft.com/office/officeart/2005/8/layout/hierarchy2"/>
    <dgm:cxn modelId="{53D09602-E153-4C20-9ED0-0D4EDE7502C6}" type="presOf" srcId="{EFC1883D-E417-4488-959A-C8FE038B4F41}" destId="{684FC5EF-0D90-4F29-9EC5-5CAF3F8F144D}" srcOrd="0" destOrd="0" presId="urn:microsoft.com/office/officeart/2005/8/layout/hierarchy2"/>
    <dgm:cxn modelId="{DBBCD225-59C4-4A2E-AF41-2B060BAE4647}" srcId="{F0143569-A3CC-4B20-9441-570BCA4B3BCE}" destId="{A56BD0A1-0C09-49A8-A047-2D8DE81C09BC}" srcOrd="2" destOrd="0" parTransId="{EFC1883D-E417-4488-959A-C8FE038B4F41}" sibTransId="{49EB5124-4E4D-4DC8-B537-639BE184D000}"/>
    <dgm:cxn modelId="{0F37FABD-246C-4DB5-A71C-A562E0F0C590}" type="presOf" srcId="{81F76F0A-13D0-4FF1-AB18-1066E62ACFA5}" destId="{3CB7E800-9945-43D1-8F0D-7FD2E6A1454C}" srcOrd="1" destOrd="0" presId="urn:microsoft.com/office/officeart/2005/8/layout/hierarchy2"/>
    <dgm:cxn modelId="{DD08708C-674D-4F4B-8455-8F79F8936879}" srcId="{F0143569-A3CC-4B20-9441-570BCA4B3BCE}" destId="{EC391D74-C75D-42A7-8095-EB03B7E54D60}" srcOrd="1" destOrd="0" parTransId="{BB02C9EA-3E08-4035-A4AB-F56E03449245}" sibTransId="{45749813-DEFD-4BF8-B2F9-03AB03E4D29F}"/>
    <dgm:cxn modelId="{BBF8BB11-5F5D-4252-90F6-722C3165B69E}" type="presOf" srcId="{52114C67-E2FE-47F6-BA63-3D08891C8490}" destId="{D0C95B5E-37F8-4D13-8B9D-8E85D0A276B4}" srcOrd="0" destOrd="0" presId="urn:microsoft.com/office/officeart/2005/8/layout/hierarchy2"/>
    <dgm:cxn modelId="{47FAF847-5C5A-4004-942E-9901D53F8D4A}" type="presOf" srcId="{FA8DC4C0-6415-444E-A8A6-47BC207A8E6E}" destId="{BE951C24-9154-4247-A66D-38C566B5C836}" srcOrd="1" destOrd="0" presId="urn:microsoft.com/office/officeart/2005/8/layout/hierarchy2"/>
    <dgm:cxn modelId="{2DE00B3F-4B87-4C10-86E9-4CC5FAC86EA1}" type="presOf" srcId="{55C21FA7-B85F-4FDA-8772-BA1E57486F41}" destId="{81009A07-7104-4A06-A8DE-31BA33D03CF0}" srcOrd="0" destOrd="0" presId="urn:microsoft.com/office/officeart/2005/8/layout/hierarchy2"/>
    <dgm:cxn modelId="{D25A6B76-6501-44E1-AD0F-8008EBDF0B89}" type="presOf" srcId="{A56BD0A1-0C09-49A8-A047-2D8DE81C09BC}" destId="{F3D56BD0-1BBD-471A-BB6B-00B9596AC4F4}" srcOrd="0" destOrd="0" presId="urn:microsoft.com/office/officeart/2005/8/layout/hierarchy2"/>
    <dgm:cxn modelId="{3001EBE6-323C-4DF4-B176-CEDD52C150D7}" type="presOf" srcId="{B2819B7C-5F9F-49DC-80D1-185601B18413}" destId="{1320AD28-3AD1-4971-8EC9-84297AC5A94D}" srcOrd="0" destOrd="0" presId="urn:microsoft.com/office/officeart/2005/8/layout/hierarchy2"/>
    <dgm:cxn modelId="{07862D9C-26A6-4732-A711-306FCAC28F50}" type="presOf" srcId="{7FDD26F1-AA1F-41D8-9239-5659A8EDE74E}" destId="{9B6B15E5-68F3-48D7-9A7E-4CB44AF430D5}" srcOrd="0" destOrd="0" presId="urn:microsoft.com/office/officeart/2005/8/layout/hierarchy2"/>
    <dgm:cxn modelId="{DC9C9564-0E8E-4873-A8E4-2C5A03FA928D}" srcId="{52114C67-E2FE-47F6-BA63-3D08891C8490}" destId="{F0143569-A3CC-4B20-9441-570BCA4B3BCE}" srcOrd="0" destOrd="0" parTransId="{797AB862-357C-4F81-A549-9569592757F2}" sibTransId="{0417AF89-6C24-40EF-BAA4-8D501DF30315}"/>
    <dgm:cxn modelId="{C5D353CA-E19F-4981-B090-146997656EA9}" type="presOf" srcId="{BB02C9EA-3E08-4035-A4AB-F56E03449245}" destId="{449116DB-2368-4310-8FF1-00F257719D21}" srcOrd="1" destOrd="0" presId="urn:microsoft.com/office/officeart/2005/8/layout/hierarchy2"/>
    <dgm:cxn modelId="{0F1DF3EC-03DE-44B0-B7ED-6FF64B59C9B9}" type="presOf" srcId="{FA8DC4C0-6415-444E-A8A6-47BC207A8E6E}" destId="{A1D1EF56-6253-42A7-B86F-5B52D59B6F00}" srcOrd="0" destOrd="0" presId="urn:microsoft.com/office/officeart/2005/8/layout/hierarchy2"/>
    <dgm:cxn modelId="{EA2F0F7D-273B-496F-871F-549715A41D82}" type="presOf" srcId="{EC391D74-C75D-42A7-8095-EB03B7E54D60}" destId="{6D9EB044-469C-448D-924A-5F26F15F434D}" srcOrd="0" destOrd="0" presId="urn:microsoft.com/office/officeart/2005/8/layout/hierarchy2"/>
    <dgm:cxn modelId="{A4A359E5-0A67-4127-8C54-CCAAFA4B006C}" type="presOf" srcId="{EFC1883D-E417-4488-959A-C8FE038B4F41}" destId="{13497A12-F099-4AF4-91C9-FB5984F8FA78}" srcOrd="1" destOrd="0" presId="urn:microsoft.com/office/officeart/2005/8/layout/hierarchy2"/>
    <dgm:cxn modelId="{5CD09462-1B61-4D6A-8E4A-60B917BA0CFF}" type="presParOf" srcId="{81009A07-7104-4A06-A8DE-31BA33D03CF0}" destId="{A5853908-7BF9-4A30-A1F4-1F210793D05B}" srcOrd="0" destOrd="0" presId="urn:microsoft.com/office/officeart/2005/8/layout/hierarchy2"/>
    <dgm:cxn modelId="{55E31BDF-870A-4325-8777-0E36488D37DA}" type="presParOf" srcId="{A5853908-7BF9-4A30-A1F4-1F210793D05B}" destId="{D0C95B5E-37F8-4D13-8B9D-8E85D0A276B4}" srcOrd="0" destOrd="0" presId="urn:microsoft.com/office/officeart/2005/8/layout/hierarchy2"/>
    <dgm:cxn modelId="{84FC11D6-88E1-4C85-B1AE-8D3E60D2A910}" type="presParOf" srcId="{A5853908-7BF9-4A30-A1F4-1F210793D05B}" destId="{BCA5090A-6C40-4283-926D-41D9BF78491F}" srcOrd="1" destOrd="0" presId="urn:microsoft.com/office/officeart/2005/8/layout/hierarchy2"/>
    <dgm:cxn modelId="{CC69B4F9-B4C0-4010-8641-CBA78F58CDFD}" type="presParOf" srcId="{BCA5090A-6C40-4283-926D-41D9BF78491F}" destId="{7912B8DA-3C08-4167-8868-09B34ABDB46F}" srcOrd="0" destOrd="0" presId="urn:microsoft.com/office/officeart/2005/8/layout/hierarchy2"/>
    <dgm:cxn modelId="{19E448D0-EB0E-45AF-8DBF-05D94FA64068}" type="presParOf" srcId="{7912B8DA-3C08-4167-8868-09B34ABDB46F}" destId="{9353A2DA-320F-4E83-95E5-5D5FA499D97E}" srcOrd="0" destOrd="0" presId="urn:microsoft.com/office/officeart/2005/8/layout/hierarchy2"/>
    <dgm:cxn modelId="{93D03625-6675-44A6-A67D-DB773FE6DC05}" type="presParOf" srcId="{BCA5090A-6C40-4283-926D-41D9BF78491F}" destId="{34D60FAC-C3A0-45C0-BCF6-826CA125CC64}" srcOrd="1" destOrd="0" presId="urn:microsoft.com/office/officeart/2005/8/layout/hierarchy2"/>
    <dgm:cxn modelId="{05C346D8-750B-4F2F-80B7-D32BFAC04452}" type="presParOf" srcId="{34D60FAC-C3A0-45C0-BCF6-826CA125CC64}" destId="{0F9C02E1-0076-44EC-B75E-6E5A3C68492B}" srcOrd="0" destOrd="0" presId="urn:microsoft.com/office/officeart/2005/8/layout/hierarchy2"/>
    <dgm:cxn modelId="{FD750C12-16C5-43FB-A019-376145548D22}" type="presParOf" srcId="{34D60FAC-C3A0-45C0-BCF6-826CA125CC64}" destId="{A58F2213-AD7C-415D-9D8D-10D3A1C8F703}" srcOrd="1" destOrd="0" presId="urn:microsoft.com/office/officeart/2005/8/layout/hierarchy2"/>
    <dgm:cxn modelId="{5CD47B06-BD18-4456-BAFC-F55ED2CC2AC2}" type="presParOf" srcId="{A58F2213-AD7C-415D-9D8D-10D3A1C8F703}" destId="{6ADBA266-EB36-413D-889B-C35A90A02EAC}" srcOrd="0" destOrd="0" presId="urn:microsoft.com/office/officeart/2005/8/layout/hierarchy2"/>
    <dgm:cxn modelId="{FFAB7318-C26A-4F01-B96C-A6E257CED5C3}" type="presParOf" srcId="{6ADBA266-EB36-413D-889B-C35A90A02EAC}" destId="{3CB7E800-9945-43D1-8F0D-7FD2E6A1454C}" srcOrd="0" destOrd="0" presId="urn:microsoft.com/office/officeart/2005/8/layout/hierarchy2"/>
    <dgm:cxn modelId="{C114F575-5B1A-4E91-9787-36345852A511}" type="presParOf" srcId="{A58F2213-AD7C-415D-9D8D-10D3A1C8F703}" destId="{9E899E32-FA19-44BF-A5A9-974C3E6F5D13}" srcOrd="1" destOrd="0" presId="urn:microsoft.com/office/officeart/2005/8/layout/hierarchy2"/>
    <dgm:cxn modelId="{27E1127E-B77A-4DA8-A8D2-D389963B963D}" type="presParOf" srcId="{9E899E32-FA19-44BF-A5A9-974C3E6F5D13}" destId="{9B6B15E5-68F3-48D7-9A7E-4CB44AF430D5}" srcOrd="0" destOrd="0" presId="urn:microsoft.com/office/officeart/2005/8/layout/hierarchy2"/>
    <dgm:cxn modelId="{6FB248C2-4756-4DDC-A6BA-1DA9F1DE093C}" type="presParOf" srcId="{9E899E32-FA19-44BF-A5A9-974C3E6F5D13}" destId="{0B185AE2-EDD8-42E8-86E7-E14556ACCF26}" srcOrd="1" destOrd="0" presId="urn:microsoft.com/office/officeart/2005/8/layout/hierarchy2"/>
    <dgm:cxn modelId="{DC5BA180-C916-4B6F-A544-35793BBFE45E}" type="presParOf" srcId="{A58F2213-AD7C-415D-9D8D-10D3A1C8F703}" destId="{03597B25-38B6-427F-B970-C04E326ED590}" srcOrd="2" destOrd="0" presId="urn:microsoft.com/office/officeart/2005/8/layout/hierarchy2"/>
    <dgm:cxn modelId="{C9F6A331-7C3C-4994-B405-7CB69B3BAF46}" type="presParOf" srcId="{03597B25-38B6-427F-B970-C04E326ED590}" destId="{449116DB-2368-4310-8FF1-00F257719D21}" srcOrd="0" destOrd="0" presId="urn:microsoft.com/office/officeart/2005/8/layout/hierarchy2"/>
    <dgm:cxn modelId="{1B277481-664B-444E-8047-E320FE884CBD}" type="presParOf" srcId="{A58F2213-AD7C-415D-9D8D-10D3A1C8F703}" destId="{D2F79FD0-CBC8-4B3A-8261-91557E139E37}" srcOrd="3" destOrd="0" presId="urn:microsoft.com/office/officeart/2005/8/layout/hierarchy2"/>
    <dgm:cxn modelId="{E8290731-782C-4925-9D7E-C3503FA3187C}" type="presParOf" srcId="{D2F79FD0-CBC8-4B3A-8261-91557E139E37}" destId="{6D9EB044-469C-448D-924A-5F26F15F434D}" srcOrd="0" destOrd="0" presId="urn:microsoft.com/office/officeart/2005/8/layout/hierarchy2"/>
    <dgm:cxn modelId="{4698018E-5C85-42D5-B578-D866504BAE63}" type="presParOf" srcId="{D2F79FD0-CBC8-4B3A-8261-91557E139E37}" destId="{FBB9B23D-F3AE-4AD2-9F50-B253DD7BDCAB}" srcOrd="1" destOrd="0" presId="urn:microsoft.com/office/officeart/2005/8/layout/hierarchy2"/>
    <dgm:cxn modelId="{29FB3CA9-BFA3-406F-878E-F94DEBCE69A0}" type="presParOf" srcId="{A58F2213-AD7C-415D-9D8D-10D3A1C8F703}" destId="{684FC5EF-0D90-4F29-9EC5-5CAF3F8F144D}" srcOrd="4" destOrd="0" presId="urn:microsoft.com/office/officeart/2005/8/layout/hierarchy2"/>
    <dgm:cxn modelId="{1924B87A-42AC-4B32-AFC1-9A0ADDF91C04}" type="presParOf" srcId="{684FC5EF-0D90-4F29-9EC5-5CAF3F8F144D}" destId="{13497A12-F099-4AF4-91C9-FB5984F8FA78}" srcOrd="0" destOrd="0" presId="urn:microsoft.com/office/officeart/2005/8/layout/hierarchy2"/>
    <dgm:cxn modelId="{843660BC-3422-4830-B915-91FE6AC2CEF4}" type="presParOf" srcId="{A58F2213-AD7C-415D-9D8D-10D3A1C8F703}" destId="{769057D3-57A2-4A49-9D6F-B761A09CD452}" srcOrd="5" destOrd="0" presId="urn:microsoft.com/office/officeart/2005/8/layout/hierarchy2"/>
    <dgm:cxn modelId="{355BA143-8724-475A-ADD6-FD268E819504}" type="presParOf" srcId="{769057D3-57A2-4A49-9D6F-B761A09CD452}" destId="{F3D56BD0-1BBD-471A-BB6B-00B9596AC4F4}" srcOrd="0" destOrd="0" presId="urn:microsoft.com/office/officeart/2005/8/layout/hierarchy2"/>
    <dgm:cxn modelId="{805CB63B-3081-4287-AB1F-C26FF59AD13A}" type="presParOf" srcId="{769057D3-57A2-4A49-9D6F-B761A09CD452}" destId="{B1F5CC1D-45BB-43B2-9902-8EB7FE987B4C}" srcOrd="1" destOrd="0" presId="urn:microsoft.com/office/officeart/2005/8/layout/hierarchy2"/>
    <dgm:cxn modelId="{456D56DC-F68E-47A8-9DF3-C2FEC1E4403E}" type="presParOf" srcId="{BCA5090A-6C40-4283-926D-41D9BF78491F}" destId="{1320AD28-3AD1-4971-8EC9-84297AC5A94D}" srcOrd="2" destOrd="0" presId="urn:microsoft.com/office/officeart/2005/8/layout/hierarchy2"/>
    <dgm:cxn modelId="{6B8198A5-8D9E-478E-9367-67A07F861013}" type="presParOf" srcId="{1320AD28-3AD1-4971-8EC9-84297AC5A94D}" destId="{D61A4E43-3E47-404F-A84D-84B3C4C47F5D}" srcOrd="0" destOrd="0" presId="urn:microsoft.com/office/officeart/2005/8/layout/hierarchy2"/>
    <dgm:cxn modelId="{B733ECFA-A483-474C-99F3-29FE78D95E47}" type="presParOf" srcId="{BCA5090A-6C40-4283-926D-41D9BF78491F}" destId="{2BFDA0AB-1BAA-4415-A55E-E61E74EC76BF}" srcOrd="3" destOrd="0" presId="urn:microsoft.com/office/officeart/2005/8/layout/hierarchy2"/>
    <dgm:cxn modelId="{5E1D55EC-D594-485F-8AA0-6A960D1A480C}" type="presParOf" srcId="{2BFDA0AB-1BAA-4415-A55E-E61E74EC76BF}" destId="{67C62C31-F952-45F2-8EC4-A96CD8434180}" srcOrd="0" destOrd="0" presId="urn:microsoft.com/office/officeart/2005/8/layout/hierarchy2"/>
    <dgm:cxn modelId="{F3E2406B-5261-458D-AB0E-DE236A3B1995}" type="presParOf" srcId="{2BFDA0AB-1BAA-4415-A55E-E61E74EC76BF}" destId="{137D0242-FFAA-4F8E-BD4C-5AF22FE66477}" srcOrd="1" destOrd="0" presId="urn:microsoft.com/office/officeart/2005/8/layout/hierarchy2"/>
    <dgm:cxn modelId="{283BF08F-24E6-44BA-9398-525F6B5C0FF2}" type="presParOf" srcId="{137D0242-FFAA-4F8E-BD4C-5AF22FE66477}" destId="{A1D1EF56-6253-42A7-B86F-5B52D59B6F00}" srcOrd="0" destOrd="0" presId="urn:microsoft.com/office/officeart/2005/8/layout/hierarchy2"/>
    <dgm:cxn modelId="{5946617C-030B-4430-B23C-265DB7327E37}" type="presParOf" srcId="{A1D1EF56-6253-42A7-B86F-5B52D59B6F00}" destId="{BE951C24-9154-4247-A66D-38C566B5C836}" srcOrd="0" destOrd="0" presId="urn:microsoft.com/office/officeart/2005/8/layout/hierarchy2"/>
    <dgm:cxn modelId="{60C6062D-C4F8-400C-9B09-30DAFD850769}" type="presParOf" srcId="{137D0242-FFAA-4F8E-BD4C-5AF22FE66477}" destId="{C8CBF87E-8F2E-4F7D-B850-AB7A22DCA2A3}" srcOrd="1" destOrd="0" presId="urn:microsoft.com/office/officeart/2005/8/layout/hierarchy2"/>
    <dgm:cxn modelId="{EBE0F225-ADDD-4F6F-BF17-5ED45C7868D7}" type="presParOf" srcId="{C8CBF87E-8F2E-4F7D-B850-AB7A22DCA2A3}" destId="{9222AF58-F33F-4375-A206-B6EB3345721A}" srcOrd="0" destOrd="0" presId="urn:microsoft.com/office/officeart/2005/8/layout/hierarchy2"/>
    <dgm:cxn modelId="{6EB5FA2D-AAD6-4316-BC9E-B5CF76CA6AA7}" type="presParOf" srcId="{C8CBF87E-8F2E-4F7D-B850-AB7A22DCA2A3}" destId="{E506F224-C73B-4847-A100-BD67013E4C7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6AB9362-37DE-48E2-99D1-E1619FD49DB0}" type="doc">
      <dgm:prSet loTypeId="urn:microsoft.com/office/officeart/2005/8/layout/radial1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4C4676B9-380B-4570-899D-3444DA929CA3}">
      <dgm:prSet phldrT="[نص]"/>
      <dgm:spPr/>
      <dgm:t>
        <a:bodyPr/>
        <a:lstStyle/>
        <a:p>
          <a:pPr rtl="1"/>
          <a:r>
            <a:rPr lang="ar-SA" smtClean="0"/>
            <a:t>أحرف العطف</a:t>
          </a:r>
          <a:endParaRPr lang="ar-SA" dirty="0"/>
        </a:p>
      </dgm:t>
    </dgm:pt>
    <dgm:pt modelId="{BF309BF8-66A4-4330-94C4-213B8954E32E}" type="sibTrans" cxnId="{010A694E-7E92-4664-A515-E94D603F12D0}">
      <dgm:prSet/>
      <dgm:spPr/>
      <dgm:t>
        <a:bodyPr/>
        <a:lstStyle/>
        <a:p>
          <a:pPr rtl="1"/>
          <a:endParaRPr lang="ar-SA"/>
        </a:p>
      </dgm:t>
    </dgm:pt>
    <dgm:pt modelId="{0B211879-965F-4B16-8D86-D43ADFF1AD1F}" type="parTrans" cxnId="{010A694E-7E92-4664-A515-E94D603F12D0}">
      <dgm:prSet/>
      <dgm:spPr/>
      <dgm:t>
        <a:bodyPr/>
        <a:lstStyle/>
        <a:p>
          <a:pPr rtl="1"/>
          <a:endParaRPr lang="ar-SA"/>
        </a:p>
      </dgm:t>
    </dgm:pt>
    <dgm:pt modelId="{4AEFC817-815B-440D-8951-D90817F97C46}">
      <dgm:prSet/>
      <dgm:spPr/>
      <dgm:t>
        <a:bodyPr/>
        <a:lstStyle/>
        <a:p>
          <a:pPr rtl="1"/>
          <a:r>
            <a:rPr lang="ar-SA" dirty="0" err="1" smtClean="0"/>
            <a:t>أو </a:t>
          </a:r>
          <a:r>
            <a:rPr lang="ar-SA" dirty="0" smtClean="0"/>
            <a:t>، أم</a:t>
          </a:r>
          <a:endParaRPr lang="ar-SA" dirty="0"/>
        </a:p>
      </dgm:t>
    </dgm:pt>
    <dgm:pt modelId="{07574386-967E-467C-9877-EB9C8C10FF8E}" type="sibTrans" cxnId="{7B7E7D78-0129-4A19-A6EC-9D670A205768}">
      <dgm:prSet/>
      <dgm:spPr/>
      <dgm:t>
        <a:bodyPr/>
        <a:lstStyle/>
        <a:p>
          <a:pPr rtl="1"/>
          <a:endParaRPr lang="ar-SA"/>
        </a:p>
      </dgm:t>
    </dgm:pt>
    <dgm:pt modelId="{D04C4820-A159-4A7B-AD07-35DF4A7F603E}" type="parTrans" cxnId="{7B7E7D78-0129-4A19-A6EC-9D670A205768}">
      <dgm:prSet/>
      <dgm:spPr/>
      <dgm:t>
        <a:bodyPr/>
        <a:lstStyle/>
        <a:p>
          <a:pPr rtl="1"/>
          <a:endParaRPr lang="ar-SA"/>
        </a:p>
      </dgm:t>
    </dgm:pt>
    <dgm:pt modelId="{03578812-9F64-47EE-986A-8F0844140FBC}">
      <dgm:prSet phldrT="[نص]"/>
      <dgm:spPr/>
      <dgm:t>
        <a:bodyPr/>
        <a:lstStyle/>
        <a:p>
          <a:pPr rtl="1"/>
          <a:r>
            <a:rPr lang="ar-SA" dirty="0" err="1" smtClean="0"/>
            <a:t>بل </a:t>
          </a:r>
          <a:r>
            <a:rPr lang="ar-SA" dirty="0" smtClean="0"/>
            <a:t>، لكن</a:t>
          </a:r>
          <a:endParaRPr lang="ar-SA" dirty="0"/>
        </a:p>
      </dgm:t>
    </dgm:pt>
    <dgm:pt modelId="{C028EAD5-6AED-4254-98E1-02123EBFCDD0}" type="sibTrans" cxnId="{B2A0B47A-E0B9-4363-A60A-36466B50414E}">
      <dgm:prSet/>
      <dgm:spPr/>
      <dgm:t>
        <a:bodyPr/>
        <a:lstStyle/>
        <a:p>
          <a:pPr rtl="1"/>
          <a:endParaRPr lang="ar-SA"/>
        </a:p>
      </dgm:t>
    </dgm:pt>
    <dgm:pt modelId="{B92E881E-70EF-481D-B0D2-36221A17A1E3}" type="parTrans" cxnId="{B2A0B47A-E0B9-4363-A60A-36466B50414E}">
      <dgm:prSet/>
      <dgm:spPr/>
      <dgm:t>
        <a:bodyPr/>
        <a:lstStyle/>
        <a:p>
          <a:pPr rtl="1"/>
          <a:endParaRPr lang="ar-SA"/>
        </a:p>
      </dgm:t>
    </dgm:pt>
    <dgm:pt modelId="{3F72EB3D-E5ED-4865-91FA-DDAE8561D77C}">
      <dgm:prSet phldrT="[نص]"/>
      <dgm:spPr/>
      <dgm:t>
        <a:bodyPr/>
        <a:lstStyle/>
        <a:p>
          <a:pPr rtl="1"/>
          <a:r>
            <a:rPr lang="ar-SA" dirty="0" err="1" smtClean="0"/>
            <a:t>الواو </a:t>
          </a:r>
          <a:r>
            <a:rPr lang="ar-SA" dirty="0" smtClean="0"/>
            <a:t>، </a:t>
          </a:r>
          <a:r>
            <a:rPr lang="ar-SA" dirty="0" err="1" smtClean="0"/>
            <a:t>الفاء </a:t>
          </a:r>
          <a:r>
            <a:rPr lang="ar-SA" dirty="0" smtClean="0"/>
            <a:t>، ثم</a:t>
          </a:r>
          <a:endParaRPr lang="ar-SA" dirty="0"/>
        </a:p>
      </dgm:t>
    </dgm:pt>
    <dgm:pt modelId="{542B0B03-B155-4B9E-875B-8BCFC69497D4}" type="sibTrans" cxnId="{ACC1192C-ADAB-4DAA-9CE6-5CFE3D7286C0}">
      <dgm:prSet/>
      <dgm:spPr/>
      <dgm:t>
        <a:bodyPr/>
        <a:lstStyle/>
        <a:p>
          <a:pPr rtl="1"/>
          <a:endParaRPr lang="ar-SA"/>
        </a:p>
      </dgm:t>
    </dgm:pt>
    <dgm:pt modelId="{8C13C52C-D919-419D-BF0F-89A533C392F2}" type="parTrans" cxnId="{ACC1192C-ADAB-4DAA-9CE6-5CFE3D7286C0}">
      <dgm:prSet/>
      <dgm:spPr/>
      <dgm:t>
        <a:bodyPr/>
        <a:lstStyle/>
        <a:p>
          <a:pPr rtl="1"/>
          <a:endParaRPr lang="ar-SA"/>
        </a:p>
      </dgm:t>
    </dgm:pt>
    <dgm:pt modelId="{8EB52462-9F36-4F96-B0FD-93B90D4D7DC5}" type="pres">
      <dgm:prSet presAssocID="{B6AB9362-37DE-48E2-99D1-E1619FD49DB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F73BAB1-8B0F-455B-B8F5-68A02B053C73}" type="pres">
      <dgm:prSet presAssocID="{4C4676B9-380B-4570-899D-3444DA929CA3}" presName="centerShape" presStyleLbl="node0" presStyleIdx="0" presStyleCnt="1"/>
      <dgm:spPr/>
      <dgm:t>
        <a:bodyPr/>
        <a:lstStyle/>
        <a:p>
          <a:endParaRPr lang="en-US"/>
        </a:p>
      </dgm:t>
    </dgm:pt>
    <dgm:pt modelId="{1B53DB95-ED6B-4FC2-9365-A9958017F4F1}" type="pres">
      <dgm:prSet presAssocID="{8C13C52C-D919-419D-BF0F-89A533C392F2}" presName="Name9" presStyleLbl="parChTrans1D2" presStyleIdx="0" presStyleCnt="3"/>
      <dgm:spPr/>
      <dgm:t>
        <a:bodyPr/>
        <a:lstStyle/>
        <a:p>
          <a:endParaRPr lang="en-US"/>
        </a:p>
      </dgm:t>
    </dgm:pt>
    <dgm:pt modelId="{F0F4E866-BC05-4B8E-8026-9503D7FE17F4}" type="pres">
      <dgm:prSet presAssocID="{8C13C52C-D919-419D-BF0F-89A533C392F2}" presName="connTx" presStyleLbl="parChTrans1D2" presStyleIdx="0" presStyleCnt="3"/>
      <dgm:spPr/>
      <dgm:t>
        <a:bodyPr/>
        <a:lstStyle/>
        <a:p>
          <a:endParaRPr lang="en-US"/>
        </a:p>
      </dgm:t>
    </dgm:pt>
    <dgm:pt modelId="{A773D60D-4FBA-443A-AD0E-85DA5274FB03}" type="pres">
      <dgm:prSet presAssocID="{3F72EB3D-E5ED-4865-91FA-DDAE8561D77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88F04BB-8C0E-4E4D-821C-01FC459690AB}" type="pres">
      <dgm:prSet presAssocID="{B92E881E-70EF-481D-B0D2-36221A17A1E3}" presName="Name9" presStyleLbl="parChTrans1D2" presStyleIdx="1" presStyleCnt="3"/>
      <dgm:spPr/>
      <dgm:t>
        <a:bodyPr/>
        <a:lstStyle/>
        <a:p>
          <a:endParaRPr lang="en-US"/>
        </a:p>
      </dgm:t>
    </dgm:pt>
    <dgm:pt modelId="{B74EE117-4ED0-4469-8A40-3788F7A8BE57}" type="pres">
      <dgm:prSet presAssocID="{B92E881E-70EF-481D-B0D2-36221A17A1E3}" presName="connTx" presStyleLbl="parChTrans1D2" presStyleIdx="1" presStyleCnt="3"/>
      <dgm:spPr/>
      <dgm:t>
        <a:bodyPr/>
        <a:lstStyle/>
        <a:p>
          <a:endParaRPr lang="en-US"/>
        </a:p>
      </dgm:t>
    </dgm:pt>
    <dgm:pt modelId="{935644C8-E52E-428A-A9D2-F2F5B6EB872D}" type="pres">
      <dgm:prSet presAssocID="{03578812-9F64-47EE-986A-8F0844140FB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171319-7C5C-4727-8E25-5F010267C453}" type="pres">
      <dgm:prSet presAssocID="{D04C4820-A159-4A7B-AD07-35DF4A7F603E}" presName="Name9" presStyleLbl="parChTrans1D2" presStyleIdx="2" presStyleCnt="3"/>
      <dgm:spPr/>
      <dgm:t>
        <a:bodyPr/>
        <a:lstStyle/>
        <a:p>
          <a:endParaRPr lang="en-US"/>
        </a:p>
      </dgm:t>
    </dgm:pt>
    <dgm:pt modelId="{D23D4EDB-3C6D-44F2-888A-EC5950348CD5}" type="pres">
      <dgm:prSet presAssocID="{D04C4820-A159-4A7B-AD07-35DF4A7F603E}" presName="connTx" presStyleLbl="parChTrans1D2" presStyleIdx="2" presStyleCnt="3"/>
      <dgm:spPr/>
      <dgm:t>
        <a:bodyPr/>
        <a:lstStyle/>
        <a:p>
          <a:endParaRPr lang="en-US"/>
        </a:p>
      </dgm:t>
    </dgm:pt>
    <dgm:pt modelId="{71799986-72F6-4BD2-990B-44357F807797}" type="pres">
      <dgm:prSet presAssocID="{4AEFC817-815B-440D-8951-D90817F97C4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E344D3-A8A7-49DF-A3D8-996D601265E6}" type="presOf" srcId="{03578812-9F64-47EE-986A-8F0844140FBC}" destId="{935644C8-E52E-428A-A9D2-F2F5B6EB872D}" srcOrd="0" destOrd="0" presId="urn:microsoft.com/office/officeart/2005/8/layout/radial1"/>
    <dgm:cxn modelId="{7B69E5F8-970A-46F4-929E-F36D51B65C17}" type="presOf" srcId="{B92E881E-70EF-481D-B0D2-36221A17A1E3}" destId="{A88F04BB-8C0E-4E4D-821C-01FC459690AB}" srcOrd="0" destOrd="0" presId="urn:microsoft.com/office/officeart/2005/8/layout/radial1"/>
    <dgm:cxn modelId="{E6252487-BCC4-47CC-A164-28EF91DB1A50}" type="presOf" srcId="{3F72EB3D-E5ED-4865-91FA-DDAE8561D77C}" destId="{A773D60D-4FBA-443A-AD0E-85DA5274FB03}" srcOrd="0" destOrd="0" presId="urn:microsoft.com/office/officeart/2005/8/layout/radial1"/>
    <dgm:cxn modelId="{B2A0B47A-E0B9-4363-A60A-36466B50414E}" srcId="{4C4676B9-380B-4570-899D-3444DA929CA3}" destId="{03578812-9F64-47EE-986A-8F0844140FBC}" srcOrd="1" destOrd="0" parTransId="{B92E881E-70EF-481D-B0D2-36221A17A1E3}" sibTransId="{C028EAD5-6AED-4254-98E1-02123EBFCDD0}"/>
    <dgm:cxn modelId="{3EB14D28-9C75-4E6E-9C4A-BB034FEBD4FB}" type="presOf" srcId="{D04C4820-A159-4A7B-AD07-35DF4A7F603E}" destId="{39171319-7C5C-4727-8E25-5F010267C453}" srcOrd="0" destOrd="0" presId="urn:microsoft.com/office/officeart/2005/8/layout/radial1"/>
    <dgm:cxn modelId="{A4FBA330-CDD7-401B-BD0C-EF322D98FEF1}" type="presOf" srcId="{B6AB9362-37DE-48E2-99D1-E1619FD49DB0}" destId="{8EB52462-9F36-4F96-B0FD-93B90D4D7DC5}" srcOrd="0" destOrd="0" presId="urn:microsoft.com/office/officeart/2005/8/layout/radial1"/>
    <dgm:cxn modelId="{B63CF302-E182-4B33-A6B2-F5DB0ADB0D73}" type="presOf" srcId="{8C13C52C-D919-419D-BF0F-89A533C392F2}" destId="{F0F4E866-BC05-4B8E-8026-9503D7FE17F4}" srcOrd="1" destOrd="0" presId="urn:microsoft.com/office/officeart/2005/8/layout/radial1"/>
    <dgm:cxn modelId="{1672A399-E86F-44C3-A4FD-D68810B06F37}" type="presOf" srcId="{4AEFC817-815B-440D-8951-D90817F97C46}" destId="{71799986-72F6-4BD2-990B-44357F807797}" srcOrd="0" destOrd="0" presId="urn:microsoft.com/office/officeart/2005/8/layout/radial1"/>
    <dgm:cxn modelId="{5C1A2C93-37DC-40D8-8C2D-AC97562D7DB4}" type="presOf" srcId="{D04C4820-A159-4A7B-AD07-35DF4A7F603E}" destId="{D23D4EDB-3C6D-44F2-888A-EC5950348CD5}" srcOrd="1" destOrd="0" presId="urn:microsoft.com/office/officeart/2005/8/layout/radial1"/>
    <dgm:cxn modelId="{010A694E-7E92-4664-A515-E94D603F12D0}" srcId="{B6AB9362-37DE-48E2-99D1-E1619FD49DB0}" destId="{4C4676B9-380B-4570-899D-3444DA929CA3}" srcOrd="0" destOrd="0" parTransId="{0B211879-965F-4B16-8D86-D43ADFF1AD1F}" sibTransId="{BF309BF8-66A4-4330-94C4-213B8954E32E}"/>
    <dgm:cxn modelId="{D2437D67-05C1-4153-9E92-B05EB192E362}" type="presOf" srcId="{4C4676B9-380B-4570-899D-3444DA929CA3}" destId="{5F73BAB1-8B0F-455B-B8F5-68A02B053C73}" srcOrd="0" destOrd="0" presId="urn:microsoft.com/office/officeart/2005/8/layout/radial1"/>
    <dgm:cxn modelId="{7B7E7D78-0129-4A19-A6EC-9D670A205768}" srcId="{4C4676B9-380B-4570-899D-3444DA929CA3}" destId="{4AEFC817-815B-440D-8951-D90817F97C46}" srcOrd="2" destOrd="0" parTransId="{D04C4820-A159-4A7B-AD07-35DF4A7F603E}" sibTransId="{07574386-967E-467C-9877-EB9C8C10FF8E}"/>
    <dgm:cxn modelId="{ACC1192C-ADAB-4DAA-9CE6-5CFE3D7286C0}" srcId="{4C4676B9-380B-4570-899D-3444DA929CA3}" destId="{3F72EB3D-E5ED-4865-91FA-DDAE8561D77C}" srcOrd="0" destOrd="0" parTransId="{8C13C52C-D919-419D-BF0F-89A533C392F2}" sibTransId="{542B0B03-B155-4B9E-875B-8BCFC69497D4}"/>
    <dgm:cxn modelId="{0CDE6D98-0AF5-4F7D-BAD8-CDB5C0BFF058}" type="presOf" srcId="{B92E881E-70EF-481D-B0D2-36221A17A1E3}" destId="{B74EE117-4ED0-4469-8A40-3788F7A8BE57}" srcOrd="1" destOrd="0" presId="urn:microsoft.com/office/officeart/2005/8/layout/radial1"/>
    <dgm:cxn modelId="{5E26C7DB-E8CF-4F89-B930-102F559A4410}" type="presOf" srcId="{8C13C52C-D919-419D-BF0F-89A533C392F2}" destId="{1B53DB95-ED6B-4FC2-9365-A9958017F4F1}" srcOrd="0" destOrd="0" presId="urn:microsoft.com/office/officeart/2005/8/layout/radial1"/>
    <dgm:cxn modelId="{573B8C45-1364-4FC6-9E8D-CD7F1775B831}" type="presParOf" srcId="{8EB52462-9F36-4F96-B0FD-93B90D4D7DC5}" destId="{5F73BAB1-8B0F-455B-B8F5-68A02B053C73}" srcOrd="0" destOrd="0" presId="urn:microsoft.com/office/officeart/2005/8/layout/radial1"/>
    <dgm:cxn modelId="{056A9748-C0C2-42E9-BF16-7CAFBD378168}" type="presParOf" srcId="{8EB52462-9F36-4F96-B0FD-93B90D4D7DC5}" destId="{1B53DB95-ED6B-4FC2-9365-A9958017F4F1}" srcOrd="1" destOrd="0" presId="urn:microsoft.com/office/officeart/2005/8/layout/radial1"/>
    <dgm:cxn modelId="{DC9FCCA8-C8E1-4A3D-A302-185D4028B248}" type="presParOf" srcId="{1B53DB95-ED6B-4FC2-9365-A9958017F4F1}" destId="{F0F4E866-BC05-4B8E-8026-9503D7FE17F4}" srcOrd="0" destOrd="0" presId="urn:microsoft.com/office/officeart/2005/8/layout/radial1"/>
    <dgm:cxn modelId="{84393DE0-37B2-4939-9C0C-21F5E6643F8C}" type="presParOf" srcId="{8EB52462-9F36-4F96-B0FD-93B90D4D7DC5}" destId="{A773D60D-4FBA-443A-AD0E-85DA5274FB03}" srcOrd="2" destOrd="0" presId="urn:microsoft.com/office/officeart/2005/8/layout/radial1"/>
    <dgm:cxn modelId="{C726D28B-3E9F-438B-AA95-79429D67AF16}" type="presParOf" srcId="{8EB52462-9F36-4F96-B0FD-93B90D4D7DC5}" destId="{A88F04BB-8C0E-4E4D-821C-01FC459690AB}" srcOrd="3" destOrd="0" presId="urn:microsoft.com/office/officeart/2005/8/layout/radial1"/>
    <dgm:cxn modelId="{B1D3EBD6-F45E-4F1E-8EE7-F9B213CAA34F}" type="presParOf" srcId="{A88F04BB-8C0E-4E4D-821C-01FC459690AB}" destId="{B74EE117-4ED0-4469-8A40-3788F7A8BE57}" srcOrd="0" destOrd="0" presId="urn:microsoft.com/office/officeart/2005/8/layout/radial1"/>
    <dgm:cxn modelId="{267C052E-5361-45D2-9FF2-7A278220E12E}" type="presParOf" srcId="{8EB52462-9F36-4F96-B0FD-93B90D4D7DC5}" destId="{935644C8-E52E-428A-A9D2-F2F5B6EB872D}" srcOrd="4" destOrd="0" presId="urn:microsoft.com/office/officeart/2005/8/layout/radial1"/>
    <dgm:cxn modelId="{F2739F6D-6F50-4AE6-A801-F1DBA9BBC37D}" type="presParOf" srcId="{8EB52462-9F36-4F96-B0FD-93B90D4D7DC5}" destId="{39171319-7C5C-4727-8E25-5F010267C453}" srcOrd="5" destOrd="0" presId="urn:microsoft.com/office/officeart/2005/8/layout/radial1"/>
    <dgm:cxn modelId="{858916C9-172B-439F-BF39-0247DCD2F933}" type="presParOf" srcId="{39171319-7C5C-4727-8E25-5F010267C453}" destId="{D23D4EDB-3C6D-44F2-888A-EC5950348CD5}" srcOrd="0" destOrd="0" presId="urn:microsoft.com/office/officeart/2005/8/layout/radial1"/>
    <dgm:cxn modelId="{3E76B1BE-4605-47CE-8B0C-80F0F5801E36}" type="presParOf" srcId="{8EB52462-9F36-4F96-B0FD-93B90D4D7DC5}" destId="{71799986-72F6-4BD2-990B-44357F807797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FF96354-E926-4B8E-A219-155CD1F39AB1}" type="doc">
      <dgm:prSet loTypeId="urn:microsoft.com/office/officeart/2005/8/layout/default#1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58E19954-79CA-4A6B-9EFE-FD1AABEA3B44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10</a:t>
          </a:r>
        </a:p>
        <a:p>
          <a:pPr rtl="1"/>
          <a:r>
            <a:rPr lang="ar-SA" dirty="0" err="1" smtClean="0"/>
            <a:t>مفردة </a:t>
          </a:r>
          <a:r>
            <a:rPr lang="ar-SA" dirty="0" smtClean="0"/>
            <a:t>= تخالف</a:t>
          </a:r>
        </a:p>
        <a:p>
          <a:pPr rtl="1"/>
          <a:r>
            <a:rPr lang="ar-SA" dirty="0" err="1" smtClean="0"/>
            <a:t>مركبة </a:t>
          </a:r>
          <a:r>
            <a:rPr lang="ar-SA" dirty="0" smtClean="0"/>
            <a:t>= تطابق</a:t>
          </a:r>
          <a:endParaRPr lang="ar-SA" dirty="0"/>
        </a:p>
      </dgm:t>
    </dgm:pt>
    <dgm:pt modelId="{4AEB5C9C-846A-435B-8240-B9FF4BD9034E}" type="parTrans" cxnId="{3E64B9C0-8C95-441C-A0D8-1056E857609D}">
      <dgm:prSet/>
      <dgm:spPr/>
      <dgm:t>
        <a:bodyPr/>
        <a:lstStyle/>
        <a:p>
          <a:pPr rtl="1"/>
          <a:endParaRPr lang="ar-SA"/>
        </a:p>
      </dgm:t>
    </dgm:pt>
    <dgm:pt modelId="{19112898-0971-4BB4-A661-5C945A934161}" type="sibTrans" cxnId="{3E64B9C0-8C95-441C-A0D8-1056E857609D}">
      <dgm:prSet/>
      <dgm:spPr/>
      <dgm:t>
        <a:bodyPr/>
        <a:lstStyle/>
        <a:p>
          <a:pPr rtl="1"/>
          <a:endParaRPr lang="ar-SA"/>
        </a:p>
      </dgm:t>
    </dgm:pt>
    <dgm:pt modelId="{5070154A-C5B5-422A-94AA-D9F6F9DBF300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3-9</a:t>
          </a:r>
        </a:p>
        <a:p>
          <a:pPr rtl="1"/>
          <a:r>
            <a:rPr lang="ar-SA" dirty="0" smtClean="0"/>
            <a:t>يخالف </a:t>
          </a:r>
          <a:r>
            <a:rPr lang="ar-SA" dirty="0" err="1" smtClean="0"/>
            <a:t>معدوده</a:t>
          </a:r>
          <a:endParaRPr lang="ar-SA" dirty="0"/>
        </a:p>
      </dgm:t>
    </dgm:pt>
    <dgm:pt modelId="{AFCB2671-E18A-47D4-8815-4C288AEC283F}" type="parTrans" cxnId="{CF9B66D2-ABD1-46E4-BD82-E642875E5F29}">
      <dgm:prSet/>
      <dgm:spPr/>
      <dgm:t>
        <a:bodyPr/>
        <a:lstStyle/>
        <a:p>
          <a:pPr rtl="1"/>
          <a:endParaRPr lang="ar-SA"/>
        </a:p>
      </dgm:t>
    </dgm:pt>
    <dgm:pt modelId="{3ECC9965-31D8-427F-8586-16A5F9EDFD3B}" type="sibTrans" cxnId="{CF9B66D2-ABD1-46E4-BD82-E642875E5F29}">
      <dgm:prSet/>
      <dgm:spPr/>
      <dgm:t>
        <a:bodyPr/>
        <a:lstStyle/>
        <a:p>
          <a:pPr rtl="1"/>
          <a:endParaRPr lang="ar-SA"/>
        </a:p>
      </dgm:t>
    </dgm:pt>
    <dgm:pt modelId="{A4DD3EB1-F332-40A1-868F-BB746B417A1D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1-2</a:t>
          </a:r>
        </a:p>
        <a:p>
          <a:pPr rtl="1"/>
          <a:r>
            <a:rPr lang="ar-SA" dirty="0" smtClean="0"/>
            <a:t>يطابق </a:t>
          </a:r>
          <a:r>
            <a:rPr lang="ar-SA" dirty="0" err="1" smtClean="0"/>
            <a:t>معدوده</a:t>
          </a:r>
          <a:endParaRPr lang="ar-SA" dirty="0" smtClean="0"/>
        </a:p>
      </dgm:t>
    </dgm:pt>
    <dgm:pt modelId="{94CAEABC-DFEC-4A20-962E-F48B1C93E850}" type="parTrans" cxnId="{645FEF84-B5C1-4666-AFEC-B3021DF1D988}">
      <dgm:prSet/>
      <dgm:spPr/>
      <dgm:t>
        <a:bodyPr/>
        <a:lstStyle/>
        <a:p>
          <a:pPr rtl="1"/>
          <a:endParaRPr lang="ar-SA"/>
        </a:p>
      </dgm:t>
    </dgm:pt>
    <dgm:pt modelId="{6869432E-F1FF-41F1-8492-A0533A8EE505}" type="sibTrans" cxnId="{645FEF84-B5C1-4666-AFEC-B3021DF1D988}">
      <dgm:prSet/>
      <dgm:spPr/>
      <dgm:t>
        <a:bodyPr/>
        <a:lstStyle/>
        <a:p>
          <a:pPr rtl="1"/>
          <a:endParaRPr lang="ar-SA"/>
        </a:p>
      </dgm:t>
    </dgm:pt>
    <dgm:pt modelId="{D7BA937A-AFEA-4355-87FE-02680732F664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الأعداد </a:t>
          </a:r>
          <a:r>
            <a:rPr lang="ar-SA" dirty="0" err="1" smtClean="0">
              <a:solidFill>
                <a:schemeClr val="tx1"/>
              </a:solidFill>
            </a:rPr>
            <a:t>المعطوفة</a:t>
          </a:r>
          <a:r>
            <a:rPr lang="ar-SA" dirty="0" smtClean="0">
              <a:solidFill>
                <a:schemeClr val="tx1"/>
              </a:solidFill>
            </a:rPr>
            <a:t> والمركبة</a:t>
          </a:r>
        </a:p>
        <a:p>
          <a:pPr rtl="1"/>
          <a:r>
            <a:rPr lang="ar-SA" dirty="0" smtClean="0"/>
            <a:t>يعطى كل جزء منها حكما مستقلا بحسب </a:t>
          </a:r>
          <a:r>
            <a:rPr lang="ar-SA" dirty="0" err="1" smtClean="0"/>
            <a:t>السابق .</a:t>
          </a:r>
          <a:endParaRPr lang="ar-SA" dirty="0"/>
        </a:p>
      </dgm:t>
    </dgm:pt>
    <dgm:pt modelId="{1B851062-3A75-4D56-847C-A31D4F8F49E6}" type="parTrans" cxnId="{DF03DD4B-41A1-4C67-B1DE-030C48619D0D}">
      <dgm:prSet/>
      <dgm:spPr/>
      <dgm:t>
        <a:bodyPr/>
        <a:lstStyle/>
        <a:p>
          <a:pPr rtl="1"/>
          <a:endParaRPr lang="ar-SA"/>
        </a:p>
      </dgm:t>
    </dgm:pt>
    <dgm:pt modelId="{73FF47B5-B9CB-4B6A-AB4D-A09B15B56FC4}" type="sibTrans" cxnId="{DF03DD4B-41A1-4C67-B1DE-030C48619D0D}">
      <dgm:prSet/>
      <dgm:spPr/>
      <dgm:t>
        <a:bodyPr/>
        <a:lstStyle/>
        <a:p>
          <a:pPr rtl="1"/>
          <a:endParaRPr lang="ar-SA"/>
        </a:p>
      </dgm:t>
    </dgm:pt>
    <dgm:pt modelId="{869A6559-518B-4A1C-AF31-E085F9422140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20-30-100-1000</a:t>
          </a:r>
        </a:p>
        <a:p>
          <a:pPr rtl="1"/>
          <a:r>
            <a:rPr lang="ar-SA" dirty="0" smtClean="0">
              <a:solidFill>
                <a:schemeClr val="tx1"/>
              </a:solidFill>
            </a:rPr>
            <a:t>ألفاظ </a:t>
          </a:r>
          <a:r>
            <a:rPr lang="ar-SA" dirty="0" err="1" smtClean="0">
              <a:solidFill>
                <a:schemeClr val="tx1"/>
              </a:solidFill>
            </a:rPr>
            <a:t>العقود:</a:t>
          </a:r>
          <a:endParaRPr lang="ar-SA" dirty="0" smtClean="0">
            <a:solidFill>
              <a:schemeClr val="tx1"/>
            </a:solidFill>
          </a:endParaRPr>
        </a:p>
        <a:p>
          <a:pPr rtl="1"/>
          <a:r>
            <a:rPr lang="ar-SA" dirty="0" smtClean="0"/>
            <a:t>صورة واحدة</a:t>
          </a:r>
          <a:endParaRPr lang="ar-SA" dirty="0"/>
        </a:p>
      </dgm:t>
    </dgm:pt>
    <dgm:pt modelId="{3C87EEE3-E3A9-4352-AA4D-D31BC06C9039}" type="parTrans" cxnId="{AB6FD615-2A68-43AC-8890-7CABBD16CC8A}">
      <dgm:prSet/>
      <dgm:spPr/>
      <dgm:t>
        <a:bodyPr/>
        <a:lstStyle/>
        <a:p>
          <a:pPr rtl="1"/>
          <a:endParaRPr lang="ar-SA"/>
        </a:p>
      </dgm:t>
    </dgm:pt>
    <dgm:pt modelId="{E7427E58-6C91-4467-8B6C-BB2DD854458A}" type="sibTrans" cxnId="{AB6FD615-2A68-43AC-8890-7CABBD16CC8A}">
      <dgm:prSet/>
      <dgm:spPr/>
      <dgm:t>
        <a:bodyPr/>
        <a:lstStyle/>
        <a:p>
          <a:pPr rtl="1"/>
          <a:endParaRPr lang="ar-SA"/>
        </a:p>
      </dgm:t>
    </dgm:pt>
    <dgm:pt modelId="{26D1E775-56B0-4728-AC38-EE9F06B3C3A9}" type="pres">
      <dgm:prSet presAssocID="{BFF96354-E926-4B8E-A219-155CD1F39AB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0606AD-2788-4297-84B8-5142579693FC}" type="pres">
      <dgm:prSet presAssocID="{58E19954-79CA-4A6B-9EFE-FD1AABEA3B4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47CDAAA-2410-49C0-AF2F-5B08A7DF184A}" type="pres">
      <dgm:prSet presAssocID="{19112898-0971-4BB4-A661-5C945A934161}" presName="sibTrans" presStyleCnt="0"/>
      <dgm:spPr/>
    </dgm:pt>
    <dgm:pt modelId="{9F9CF029-022B-4931-BCDA-9AA2FAC9B7C9}" type="pres">
      <dgm:prSet presAssocID="{5070154A-C5B5-422A-94AA-D9F6F9DBF3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FCC2186-73F1-4688-8523-111B4556ECFC}" type="pres">
      <dgm:prSet presAssocID="{3ECC9965-31D8-427F-8586-16A5F9EDFD3B}" presName="sibTrans" presStyleCnt="0"/>
      <dgm:spPr/>
    </dgm:pt>
    <dgm:pt modelId="{81F32D5A-FA4A-4744-BBCF-FAF70C114704}" type="pres">
      <dgm:prSet presAssocID="{A4DD3EB1-F332-40A1-868F-BB746B417A1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3FA55B-E571-4F27-849B-0B865211DF45}" type="pres">
      <dgm:prSet presAssocID="{6869432E-F1FF-41F1-8492-A0533A8EE505}" presName="sibTrans" presStyleCnt="0"/>
      <dgm:spPr/>
    </dgm:pt>
    <dgm:pt modelId="{078F1094-1E68-401A-927E-C297A3307599}" type="pres">
      <dgm:prSet presAssocID="{D7BA937A-AFEA-4355-87FE-02680732F66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D33A78-4780-437E-A62A-3F23F5547E80}" type="pres">
      <dgm:prSet presAssocID="{73FF47B5-B9CB-4B6A-AB4D-A09B15B56FC4}" presName="sibTrans" presStyleCnt="0"/>
      <dgm:spPr/>
    </dgm:pt>
    <dgm:pt modelId="{C097DCB4-9D6C-4878-BFF6-9D7A391D17D0}" type="pres">
      <dgm:prSet presAssocID="{869A6559-518B-4A1C-AF31-E085F942214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F9B66D2-ABD1-46E4-BD82-E642875E5F29}" srcId="{BFF96354-E926-4B8E-A219-155CD1F39AB1}" destId="{5070154A-C5B5-422A-94AA-D9F6F9DBF300}" srcOrd="1" destOrd="0" parTransId="{AFCB2671-E18A-47D4-8815-4C288AEC283F}" sibTransId="{3ECC9965-31D8-427F-8586-16A5F9EDFD3B}"/>
    <dgm:cxn modelId="{AB6FD615-2A68-43AC-8890-7CABBD16CC8A}" srcId="{BFF96354-E926-4B8E-A219-155CD1F39AB1}" destId="{869A6559-518B-4A1C-AF31-E085F9422140}" srcOrd="4" destOrd="0" parTransId="{3C87EEE3-E3A9-4352-AA4D-D31BC06C9039}" sibTransId="{E7427E58-6C91-4467-8B6C-BB2DD854458A}"/>
    <dgm:cxn modelId="{645FEF84-B5C1-4666-AFEC-B3021DF1D988}" srcId="{BFF96354-E926-4B8E-A219-155CD1F39AB1}" destId="{A4DD3EB1-F332-40A1-868F-BB746B417A1D}" srcOrd="2" destOrd="0" parTransId="{94CAEABC-DFEC-4A20-962E-F48B1C93E850}" sibTransId="{6869432E-F1FF-41F1-8492-A0533A8EE505}"/>
    <dgm:cxn modelId="{DF03DD4B-41A1-4C67-B1DE-030C48619D0D}" srcId="{BFF96354-E926-4B8E-A219-155CD1F39AB1}" destId="{D7BA937A-AFEA-4355-87FE-02680732F664}" srcOrd="3" destOrd="0" parTransId="{1B851062-3A75-4D56-847C-A31D4F8F49E6}" sibTransId="{73FF47B5-B9CB-4B6A-AB4D-A09B15B56FC4}"/>
    <dgm:cxn modelId="{556EB996-7783-4177-A4C6-CF94C8EF0423}" type="presOf" srcId="{A4DD3EB1-F332-40A1-868F-BB746B417A1D}" destId="{81F32D5A-FA4A-4744-BBCF-FAF70C114704}" srcOrd="0" destOrd="0" presId="urn:microsoft.com/office/officeart/2005/8/layout/default#1"/>
    <dgm:cxn modelId="{3DD3A1C2-EEDF-4BCD-844C-AE4213DA942A}" type="presOf" srcId="{5070154A-C5B5-422A-94AA-D9F6F9DBF300}" destId="{9F9CF029-022B-4931-BCDA-9AA2FAC9B7C9}" srcOrd="0" destOrd="0" presId="urn:microsoft.com/office/officeart/2005/8/layout/default#1"/>
    <dgm:cxn modelId="{2C651638-3795-4261-9A83-D1E80EF5A65E}" type="presOf" srcId="{58E19954-79CA-4A6B-9EFE-FD1AABEA3B44}" destId="{C30606AD-2788-4297-84B8-5142579693FC}" srcOrd="0" destOrd="0" presId="urn:microsoft.com/office/officeart/2005/8/layout/default#1"/>
    <dgm:cxn modelId="{E0292E41-5836-4ED2-8ED0-109A8FD70936}" type="presOf" srcId="{D7BA937A-AFEA-4355-87FE-02680732F664}" destId="{078F1094-1E68-401A-927E-C297A3307599}" srcOrd="0" destOrd="0" presId="urn:microsoft.com/office/officeart/2005/8/layout/default#1"/>
    <dgm:cxn modelId="{3E64B9C0-8C95-441C-A0D8-1056E857609D}" srcId="{BFF96354-E926-4B8E-A219-155CD1F39AB1}" destId="{58E19954-79CA-4A6B-9EFE-FD1AABEA3B44}" srcOrd="0" destOrd="0" parTransId="{4AEB5C9C-846A-435B-8240-B9FF4BD9034E}" sibTransId="{19112898-0971-4BB4-A661-5C945A934161}"/>
    <dgm:cxn modelId="{59207926-5767-4F9A-B291-75063E2D0112}" type="presOf" srcId="{869A6559-518B-4A1C-AF31-E085F9422140}" destId="{C097DCB4-9D6C-4878-BFF6-9D7A391D17D0}" srcOrd="0" destOrd="0" presId="urn:microsoft.com/office/officeart/2005/8/layout/default#1"/>
    <dgm:cxn modelId="{A981E2C7-3B7B-49C8-9DEA-4A64E5FEC0D0}" type="presOf" srcId="{BFF96354-E926-4B8E-A219-155CD1F39AB1}" destId="{26D1E775-56B0-4728-AC38-EE9F06B3C3A9}" srcOrd="0" destOrd="0" presId="urn:microsoft.com/office/officeart/2005/8/layout/default#1"/>
    <dgm:cxn modelId="{BA1C3B4C-7985-4A58-BE33-2D1BBFD7E744}" type="presParOf" srcId="{26D1E775-56B0-4728-AC38-EE9F06B3C3A9}" destId="{C30606AD-2788-4297-84B8-5142579693FC}" srcOrd="0" destOrd="0" presId="urn:microsoft.com/office/officeart/2005/8/layout/default#1"/>
    <dgm:cxn modelId="{C251414E-BDCE-4C0E-861C-9FB0E07B69FF}" type="presParOf" srcId="{26D1E775-56B0-4728-AC38-EE9F06B3C3A9}" destId="{947CDAAA-2410-49C0-AF2F-5B08A7DF184A}" srcOrd="1" destOrd="0" presId="urn:microsoft.com/office/officeart/2005/8/layout/default#1"/>
    <dgm:cxn modelId="{009AEED2-F6AD-4A2A-8859-0FA558373EF0}" type="presParOf" srcId="{26D1E775-56B0-4728-AC38-EE9F06B3C3A9}" destId="{9F9CF029-022B-4931-BCDA-9AA2FAC9B7C9}" srcOrd="2" destOrd="0" presId="urn:microsoft.com/office/officeart/2005/8/layout/default#1"/>
    <dgm:cxn modelId="{31E5530A-469B-45FD-A190-E95AE0AEC0B4}" type="presParOf" srcId="{26D1E775-56B0-4728-AC38-EE9F06B3C3A9}" destId="{AFCC2186-73F1-4688-8523-111B4556ECFC}" srcOrd="3" destOrd="0" presId="urn:microsoft.com/office/officeart/2005/8/layout/default#1"/>
    <dgm:cxn modelId="{B2145798-84A5-42BF-908D-7F2D6CB32B1E}" type="presParOf" srcId="{26D1E775-56B0-4728-AC38-EE9F06B3C3A9}" destId="{81F32D5A-FA4A-4744-BBCF-FAF70C114704}" srcOrd="4" destOrd="0" presId="urn:microsoft.com/office/officeart/2005/8/layout/default#1"/>
    <dgm:cxn modelId="{04DE23E0-6605-4452-8B62-F47E54C46751}" type="presParOf" srcId="{26D1E775-56B0-4728-AC38-EE9F06B3C3A9}" destId="{BB3FA55B-E571-4F27-849B-0B865211DF45}" srcOrd="5" destOrd="0" presId="urn:microsoft.com/office/officeart/2005/8/layout/default#1"/>
    <dgm:cxn modelId="{410EF612-19E1-4ADE-8956-776B4715FC26}" type="presParOf" srcId="{26D1E775-56B0-4728-AC38-EE9F06B3C3A9}" destId="{078F1094-1E68-401A-927E-C297A3307599}" srcOrd="6" destOrd="0" presId="urn:microsoft.com/office/officeart/2005/8/layout/default#1"/>
    <dgm:cxn modelId="{AA466221-1414-42D3-9239-F25536BD7804}" type="presParOf" srcId="{26D1E775-56B0-4728-AC38-EE9F06B3C3A9}" destId="{33D33A78-4780-437E-A62A-3F23F5547E80}" srcOrd="7" destOrd="0" presId="urn:microsoft.com/office/officeart/2005/8/layout/default#1"/>
    <dgm:cxn modelId="{DB7D7EC0-9A03-401D-AA70-FFA1C1D3C56B}" type="presParOf" srcId="{26D1E775-56B0-4728-AC38-EE9F06B3C3A9}" destId="{C097DCB4-9D6C-4878-BFF6-9D7A391D17D0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FF96354-E926-4B8E-A219-155CD1F39AB1}" type="doc">
      <dgm:prSet loTypeId="urn:microsoft.com/office/officeart/2005/8/layout/default#2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5070154A-C5B5-422A-94AA-D9F6F9DBF300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3-</a:t>
          </a:r>
          <a:r>
            <a:rPr lang="en-US" dirty="0" smtClean="0">
              <a:solidFill>
                <a:schemeClr val="tx1"/>
              </a:solidFill>
            </a:rPr>
            <a:t>10</a:t>
          </a:r>
          <a:endParaRPr lang="ar-SA" dirty="0" smtClean="0">
            <a:solidFill>
              <a:schemeClr val="tx1"/>
            </a:solidFill>
          </a:endParaRPr>
        </a:p>
        <a:p>
          <a:pPr rtl="1"/>
          <a:r>
            <a:rPr lang="ar-SA" dirty="0" smtClean="0"/>
            <a:t>المعدود جمعا مجرور على الإضافة</a:t>
          </a:r>
          <a:endParaRPr lang="ar-SA" dirty="0"/>
        </a:p>
      </dgm:t>
    </dgm:pt>
    <dgm:pt modelId="{AFCB2671-E18A-47D4-8815-4C288AEC283F}" type="parTrans" cxnId="{CF9B66D2-ABD1-46E4-BD82-E642875E5F29}">
      <dgm:prSet/>
      <dgm:spPr/>
      <dgm:t>
        <a:bodyPr/>
        <a:lstStyle/>
        <a:p>
          <a:pPr rtl="1"/>
          <a:endParaRPr lang="ar-SA"/>
        </a:p>
      </dgm:t>
    </dgm:pt>
    <dgm:pt modelId="{3ECC9965-31D8-427F-8586-16A5F9EDFD3B}" type="sibTrans" cxnId="{CF9B66D2-ABD1-46E4-BD82-E642875E5F29}">
      <dgm:prSet/>
      <dgm:spPr/>
      <dgm:t>
        <a:bodyPr/>
        <a:lstStyle/>
        <a:p>
          <a:pPr rtl="1"/>
          <a:endParaRPr lang="ar-SA"/>
        </a:p>
      </dgm:t>
    </dgm:pt>
    <dgm:pt modelId="{A4DD3EB1-F332-40A1-868F-BB746B417A1D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1-2</a:t>
          </a:r>
        </a:p>
        <a:p>
          <a:pPr rtl="1"/>
          <a:r>
            <a:rPr lang="ar-SA" dirty="0" smtClean="0"/>
            <a:t>المعدود حسب موقعه في الجملة ويأتي العدد بعده</a:t>
          </a:r>
        </a:p>
      </dgm:t>
    </dgm:pt>
    <dgm:pt modelId="{94CAEABC-DFEC-4A20-962E-F48B1C93E850}" type="parTrans" cxnId="{645FEF84-B5C1-4666-AFEC-B3021DF1D988}">
      <dgm:prSet/>
      <dgm:spPr/>
      <dgm:t>
        <a:bodyPr/>
        <a:lstStyle/>
        <a:p>
          <a:pPr rtl="1"/>
          <a:endParaRPr lang="ar-SA"/>
        </a:p>
      </dgm:t>
    </dgm:pt>
    <dgm:pt modelId="{6869432E-F1FF-41F1-8492-A0533A8EE505}" type="sibTrans" cxnId="{645FEF84-B5C1-4666-AFEC-B3021DF1D988}">
      <dgm:prSet/>
      <dgm:spPr/>
      <dgm:t>
        <a:bodyPr/>
        <a:lstStyle/>
        <a:p>
          <a:pPr rtl="1"/>
          <a:endParaRPr lang="ar-SA"/>
        </a:p>
      </dgm:t>
    </dgm:pt>
    <dgm:pt modelId="{D7BA937A-AFEA-4355-87FE-02680732F664}">
      <dgm:prSet phldrT="[نص]"/>
      <dgm:spPr/>
      <dgm:t>
        <a:bodyPr/>
        <a:lstStyle/>
        <a:p>
          <a:pPr rtl="1"/>
          <a:r>
            <a:rPr lang="ar-SA" dirty="0" err="1" smtClean="0">
              <a:solidFill>
                <a:schemeClr val="tx1"/>
              </a:solidFill>
            </a:rPr>
            <a:t>100 </a:t>
          </a:r>
          <a:r>
            <a:rPr lang="ar-SA" dirty="0" smtClean="0">
              <a:solidFill>
                <a:schemeClr val="tx1"/>
              </a:solidFill>
            </a:rPr>
            <a:t>-1000 ومضاعفاتها</a:t>
          </a:r>
        </a:p>
        <a:p>
          <a:pPr rtl="1"/>
          <a:r>
            <a:rPr lang="ar-SA" dirty="0" smtClean="0"/>
            <a:t>المعدود مفرد مجرور على الإضافة.</a:t>
          </a:r>
          <a:endParaRPr lang="ar-SA" dirty="0"/>
        </a:p>
      </dgm:t>
    </dgm:pt>
    <dgm:pt modelId="{1B851062-3A75-4D56-847C-A31D4F8F49E6}" type="parTrans" cxnId="{DF03DD4B-41A1-4C67-B1DE-030C48619D0D}">
      <dgm:prSet/>
      <dgm:spPr/>
      <dgm:t>
        <a:bodyPr/>
        <a:lstStyle/>
        <a:p>
          <a:pPr rtl="1"/>
          <a:endParaRPr lang="ar-SA"/>
        </a:p>
      </dgm:t>
    </dgm:pt>
    <dgm:pt modelId="{73FF47B5-B9CB-4B6A-AB4D-A09B15B56FC4}" type="sibTrans" cxnId="{DF03DD4B-41A1-4C67-B1DE-030C48619D0D}">
      <dgm:prSet/>
      <dgm:spPr/>
      <dgm:t>
        <a:bodyPr/>
        <a:lstStyle/>
        <a:p>
          <a:pPr rtl="1"/>
          <a:endParaRPr lang="ar-SA"/>
        </a:p>
      </dgm:t>
    </dgm:pt>
    <dgm:pt modelId="{869A6559-518B-4A1C-AF31-E085F9422140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11-19</a:t>
          </a:r>
        </a:p>
        <a:p>
          <a:pPr rtl="1"/>
          <a:r>
            <a:rPr lang="ar-SA" dirty="0" smtClean="0">
              <a:solidFill>
                <a:schemeClr val="tx1"/>
              </a:solidFill>
            </a:rPr>
            <a:t>ألفاظ العقود</a:t>
          </a:r>
        </a:p>
        <a:p>
          <a:pPr rtl="1"/>
          <a:r>
            <a:rPr lang="ar-SA" dirty="0" smtClean="0">
              <a:solidFill>
                <a:schemeClr val="tx1"/>
              </a:solidFill>
            </a:rPr>
            <a:t>والألفاظ </a:t>
          </a:r>
          <a:r>
            <a:rPr lang="ar-SA" dirty="0" err="1" smtClean="0">
              <a:solidFill>
                <a:schemeClr val="tx1"/>
              </a:solidFill>
            </a:rPr>
            <a:t>المعطوفة:</a:t>
          </a:r>
          <a:endParaRPr lang="ar-SA" dirty="0" smtClean="0">
            <a:solidFill>
              <a:schemeClr val="tx1"/>
            </a:solidFill>
          </a:endParaRPr>
        </a:p>
        <a:p>
          <a:pPr rtl="1"/>
          <a:r>
            <a:rPr lang="ar-SA" dirty="0" smtClean="0"/>
            <a:t>المعدود مفرد منصوب</a:t>
          </a:r>
          <a:endParaRPr lang="ar-SA" dirty="0"/>
        </a:p>
      </dgm:t>
    </dgm:pt>
    <dgm:pt modelId="{3C87EEE3-E3A9-4352-AA4D-D31BC06C9039}" type="parTrans" cxnId="{AB6FD615-2A68-43AC-8890-7CABBD16CC8A}">
      <dgm:prSet/>
      <dgm:spPr/>
      <dgm:t>
        <a:bodyPr/>
        <a:lstStyle/>
        <a:p>
          <a:pPr rtl="1"/>
          <a:endParaRPr lang="ar-SA"/>
        </a:p>
      </dgm:t>
    </dgm:pt>
    <dgm:pt modelId="{E7427E58-6C91-4467-8B6C-BB2DD854458A}" type="sibTrans" cxnId="{AB6FD615-2A68-43AC-8890-7CABBD16CC8A}">
      <dgm:prSet/>
      <dgm:spPr/>
      <dgm:t>
        <a:bodyPr/>
        <a:lstStyle/>
        <a:p>
          <a:pPr rtl="1"/>
          <a:endParaRPr lang="ar-SA"/>
        </a:p>
      </dgm:t>
    </dgm:pt>
    <dgm:pt modelId="{26D1E775-56B0-4728-AC38-EE9F06B3C3A9}" type="pres">
      <dgm:prSet presAssocID="{BFF96354-E926-4B8E-A219-155CD1F39AB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9CF029-022B-4931-BCDA-9AA2FAC9B7C9}" type="pres">
      <dgm:prSet presAssocID="{5070154A-C5B5-422A-94AA-D9F6F9DBF30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FCC2186-73F1-4688-8523-111B4556ECFC}" type="pres">
      <dgm:prSet presAssocID="{3ECC9965-31D8-427F-8586-16A5F9EDFD3B}" presName="sibTrans" presStyleCnt="0"/>
      <dgm:spPr/>
    </dgm:pt>
    <dgm:pt modelId="{81F32D5A-FA4A-4744-BBCF-FAF70C114704}" type="pres">
      <dgm:prSet presAssocID="{A4DD3EB1-F332-40A1-868F-BB746B417A1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3FA55B-E571-4F27-849B-0B865211DF45}" type="pres">
      <dgm:prSet presAssocID="{6869432E-F1FF-41F1-8492-A0533A8EE505}" presName="sibTrans" presStyleCnt="0"/>
      <dgm:spPr/>
    </dgm:pt>
    <dgm:pt modelId="{078F1094-1E68-401A-927E-C297A3307599}" type="pres">
      <dgm:prSet presAssocID="{D7BA937A-AFEA-4355-87FE-02680732F66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D33A78-4780-437E-A62A-3F23F5547E80}" type="pres">
      <dgm:prSet presAssocID="{73FF47B5-B9CB-4B6A-AB4D-A09B15B56FC4}" presName="sibTrans" presStyleCnt="0"/>
      <dgm:spPr/>
    </dgm:pt>
    <dgm:pt modelId="{C097DCB4-9D6C-4878-BFF6-9D7A391D17D0}" type="pres">
      <dgm:prSet presAssocID="{869A6559-518B-4A1C-AF31-E085F942214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592ED93-EB5E-4BC3-A126-1BB08F10B4A1}" type="presOf" srcId="{D7BA937A-AFEA-4355-87FE-02680732F664}" destId="{078F1094-1E68-401A-927E-C297A3307599}" srcOrd="0" destOrd="0" presId="urn:microsoft.com/office/officeart/2005/8/layout/default#2"/>
    <dgm:cxn modelId="{CF9B66D2-ABD1-46E4-BD82-E642875E5F29}" srcId="{BFF96354-E926-4B8E-A219-155CD1F39AB1}" destId="{5070154A-C5B5-422A-94AA-D9F6F9DBF300}" srcOrd="0" destOrd="0" parTransId="{AFCB2671-E18A-47D4-8815-4C288AEC283F}" sibTransId="{3ECC9965-31D8-427F-8586-16A5F9EDFD3B}"/>
    <dgm:cxn modelId="{EB47FE10-39F8-438D-9750-A4723F197E61}" type="presOf" srcId="{BFF96354-E926-4B8E-A219-155CD1F39AB1}" destId="{26D1E775-56B0-4728-AC38-EE9F06B3C3A9}" srcOrd="0" destOrd="0" presId="urn:microsoft.com/office/officeart/2005/8/layout/default#2"/>
    <dgm:cxn modelId="{622CBF11-DAB6-4799-834F-56C4C3F38E94}" type="presOf" srcId="{5070154A-C5B5-422A-94AA-D9F6F9DBF300}" destId="{9F9CF029-022B-4931-BCDA-9AA2FAC9B7C9}" srcOrd="0" destOrd="0" presId="urn:microsoft.com/office/officeart/2005/8/layout/default#2"/>
    <dgm:cxn modelId="{645FEF84-B5C1-4666-AFEC-B3021DF1D988}" srcId="{BFF96354-E926-4B8E-A219-155CD1F39AB1}" destId="{A4DD3EB1-F332-40A1-868F-BB746B417A1D}" srcOrd="1" destOrd="0" parTransId="{94CAEABC-DFEC-4A20-962E-F48B1C93E850}" sibTransId="{6869432E-F1FF-41F1-8492-A0533A8EE505}"/>
    <dgm:cxn modelId="{73D60D4F-8F40-4E31-9A39-520280D2FC8D}" type="presOf" srcId="{869A6559-518B-4A1C-AF31-E085F9422140}" destId="{C097DCB4-9D6C-4878-BFF6-9D7A391D17D0}" srcOrd="0" destOrd="0" presId="urn:microsoft.com/office/officeart/2005/8/layout/default#2"/>
    <dgm:cxn modelId="{4B1695D6-3E53-4461-A569-C8132F3542DF}" type="presOf" srcId="{A4DD3EB1-F332-40A1-868F-BB746B417A1D}" destId="{81F32D5A-FA4A-4744-BBCF-FAF70C114704}" srcOrd="0" destOrd="0" presId="urn:microsoft.com/office/officeart/2005/8/layout/default#2"/>
    <dgm:cxn modelId="{AB6FD615-2A68-43AC-8890-7CABBD16CC8A}" srcId="{BFF96354-E926-4B8E-A219-155CD1F39AB1}" destId="{869A6559-518B-4A1C-AF31-E085F9422140}" srcOrd="3" destOrd="0" parTransId="{3C87EEE3-E3A9-4352-AA4D-D31BC06C9039}" sibTransId="{E7427E58-6C91-4467-8B6C-BB2DD854458A}"/>
    <dgm:cxn modelId="{DF03DD4B-41A1-4C67-B1DE-030C48619D0D}" srcId="{BFF96354-E926-4B8E-A219-155CD1F39AB1}" destId="{D7BA937A-AFEA-4355-87FE-02680732F664}" srcOrd="2" destOrd="0" parTransId="{1B851062-3A75-4D56-847C-A31D4F8F49E6}" sibTransId="{73FF47B5-B9CB-4B6A-AB4D-A09B15B56FC4}"/>
    <dgm:cxn modelId="{EBA419F4-C021-4496-81E3-4D1C5491E490}" type="presParOf" srcId="{26D1E775-56B0-4728-AC38-EE9F06B3C3A9}" destId="{9F9CF029-022B-4931-BCDA-9AA2FAC9B7C9}" srcOrd="0" destOrd="0" presId="urn:microsoft.com/office/officeart/2005/8/layout/default#2"/>
    <dgm:cxn modelId="{74FA45FC-9D98-4AEC-9498-B252DA175157}" type="presParOf" srcId="{26D1E775-56B0-4728-AC38-EE9F06B3C3A9}" destId="{AFCC2186-73F1-4688-8523-111B4556ECFC}" srcOrd="1" destOrd="0" presId="urn:microsoft.com/office/officeart/2005/8/layout/default#2"/>
    <dgm:cxn modelId="{27BCCF59-400C-4383-AACF-0C29098C0836}" type="presParOf" srcId="{26D1E775-56B0-4728-AC38-EE9F06B3C3A9}" destId="{81F32D5A-FA4A-4744-BBCF-FAF70C114704}" srcOrd="2" destOrd="0" presId="urn:microsoft.com/office/officeart/2005/8/layout/default#2"/>
    <dgm:cxn modelId="{6C94FA70-0201-43E2-8704-D9BA0F6651B3}" type="presParOf" srcId="{26D1E775-56B0-4728-AC38-EE9F06B3C3A9}" destId="{BB3FA55B-E571-4F27-849B-0B865211DF45}" srcOrd="3" destOrd="0" presId="urn:microsoft.com/office/officeart/2005/8/layout/default#2"/>
    <dgm:cxn modelId="{DC77D159-C755-413E-8D97-F236150181C8}" type="presParOf" srcId="{26D1E775-56B0-4728-AC38-EE9F06B3C3A9}" destId="{078F1094-1E68-401A-927E-C297A3307599}" srcOrd="4" destOrd="0" presId="urn:microsoft.com/office/officeart/2005/8/layout/default#2"/>
    <dgm:cxn modelId="{67FE9D7B-52BD-4B55-97DB-889E2C9002CF}" type="presParOf" srcId="{26D1E775-56B0-4728-AC38-EE9F06B3C3A9}" destId="{33D33A78-4780-437E-A62A-3F23F5547E80}" srcOrd="5" destOrd="0" presId="urn:microsoft.com/office/officeart/2005/8/layout/default#2"/>
    <dgm:cxn modelId="{C3A98E17-D681-4C8B-8B75-D4D89DEFEB39}" type="presParOf" srcId="{26D1E775-56B0-4728-AC38-EE9F06B3C3A9}" destId="{C097DCB4-9D6C-4878-BFF6-9D7A391D17D0}" srcOrd="6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6AB9362-37DE-48E2-99D1-E1619FD49DB0}" type="doc">
      <dgm:prSet loTypeId="urn:microsoft.com/office/officeart/2005/8/layout/hierarchy1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6EE03684-F9AF-4B8C-8C0A-B1106D8CE9F5}">
      <dgm:prSet phldrT="[نص]"/>
      <dgm:spPr/>
      <dgm:t>
        <a:bodyPr/>
        <a:lstStyle/>
        <a:p>
          <a:pPr rtl="1"/>
          <a:r>
            <a:rPr lang="ar-SA" dirty="0" smtClean="0"/>
            <a:t>أوزانه</a:t>
          </a:r>
          <a:endParaRPr lang="ar-SA" dirty="0"/>
        </a:p>
      </dgm:t>
    </dgm:pt>
    <dgm:pt modelId="{B2B6F519-63E9-4D4B-A3BC-1CC7F9D85B09}" type="parTrans" cxnId="{6E9C0955-D554-476A-B05E-6B8FE77C0355}">
      <dgm:prSet/>
      <dgm:spPr/>
      <dgm:t>
        <a:bodyPr/>
        <a:lstStyle/>
        <a:p>
          <a:pPr rtl="1"/>
          <a:endParaRPr lang="ar-SA"/>
        </a:p>
      </dgm:t>
    </dgm:pt>
    <dgm:pt modelId="{E7DF81FB-343B-4B62-9791-8E8F925E10DE}" type="sibTrans" cxnId="{6E9C0955-D554-476A-B05E-6B8FE77C0355}">
      <dgm:prSet/>
      <dgm:spPr/>
      <dgm:t>
        <a:bodyPr/>
        <a:lstStyle/>
        <a:p>
          <a:pPr rtl="1"/>
          <a:endParaRPr lang="ar-SA"/>
        </a:p>
      </dgm:t>
    </dgm:pt>
    <dgm:pt modelId="{FB14215E-9F8D-43AC-A161-0F5A37CFC4F0}">
      <dgm:prSet phldrT="[نص]"/>
      <dgm:spPr/>
      <dgm:t>
        <a:bodyPr/>
        <a:lstStyle/>
        <a:p>
          <a:pPr rtl="1"/>
          <a:r>
            <a:rPr lang="ar-SA" dirty="0" smtClean="0"/>
            <a:t>فُعَيْل للثلاثي</a:t>
          </a:r>
          <a:endParaRPr lang="ar-SA" dirty="0"/>
        </a:p>
      </dgm:t>
    </dgm:pt>
    <dgm:pt modelId="{ACAFC99B-C811-4660-9F9D-40D662D84116}" type="parTrans" cxnId="{1FB0DD94-A856-47ED-A430-DB1944315BBE}">
      <dgm:prSet/>
      <dgm:spPr/>
      <dgm:t>
        <a:bodyPr/>
        <a:lstStyle/>
        <a:p>
          <a:pPr rtl="1"/>
          <a:endParaRPr lang="ar-SA"/>
        </a:p>
      </dgm:t>
    </dgm:pt>
    <dgm:pt modelId="{8CE41154-4A96-4956-8815-BFFB1D574C4F}" type="sibTrans" cxnId="{1FB0DD94-A856-47ED-A430-DB1944315BBE}">
      <dgm:prSet/>
      <dgm:spPr/>
      <dgm:t>
        <a:bodyPr/>
        <a:lstStyle/>
        <a:p>
          <a:pPr rtl="1"/>
          <a:endParaRPr lang="ar-SA"/>
        </a:p>
      </dgm:t>
    </dgm:pt>
    <dgm:pt modelId="{DF10999E-9899-406A-A67B-4EA12FBD30EC}">
      <dgm:prSet phldrT="[نص]"/>
      <dgm:spPr/>
      <dgm:t>
        <a:bodyPr/>
        <a:lstStyle/>
        <a:p>
          <a:pPr rtl="1"/>
          <a:r>
            <a:rPr lang="ar-SA" smtClean="0"/>
            <a:t>ضم الأول وفتح الثاني وإضافة ياء ساكنة قبل الآخر</a:t>
          </a:r>
          <a:endParaRPr lang="ar-SA" dirty="0"/>
        </a:p>
      </dgm:t>
    </dgm:pt>
    <dgm:pt modelId="{AD49ED07-4289-474F-B2EF-4FF7674852B3}" type="parTrans" cxnId="{D828C684-7B26-4FC5-9111-2F30FE897DDC}">
      <dgm:prSet/>
      <dgm:spPr/>
      <dgm:t>
        <a:bodyPr/>
        <a:lstStyle/>
        <a:p>
          <a:pPr rtl="1"/>
          <a:endParaRPr lang="ar-SA"/>
        </a:p>
      </dgm:t>
    </dgm:pt>
    <dgm:pt modelId="{693B62E5-B717-4EAC-82D5-FE2CDA98F275}" type="sibTrans" cxnId="{D828C684-7B26-4FC5-9111-2F30FE897DDC}">
      <dgm:prSet/>
      <dgm:spPr/>
      <dgm:t>
        <a:bodyPr/>
        <a:lstStyle/>
        <a:p>
          <a:pPr rtl="1"/>
          <a:endParaRPr lang="ar-SA"/>
        </a:p>
      </dgm:t>
    </dgm:pt>
    <dgm:pt modelId="{A739D1C5-C079-4722-ABAD-F19661E1F6FC}">
      <dgm:prSet phldrT="[نص]"/>
      <dgm:spPr/>
      <dgm:t>
        <a:bodyPr/>
        <a:lstStyle/>
        <a:p>
          <a:pPr rtl="1"/>
          <a:r>
            <a:rPr lang="ar-SA" dirty="0" err="1" smtClean="0"/>
            <a:t>فُعَيْعِل</a:t>
          </a:r>
          <a:r>
            <a:rPr lang="ar-SA" dirty="0" smtClean="0"/>
            <a:t> للرباعي</a:t>
          </a:r>
          <a:endParaRPr lang="ar-SA" dirty="0"/>
        </a:p>
      </dgm:t>
    </dgm:pt>
    <dgm:pt modelId="{5655ED79-EB52-4F38-9588-51B6FFEA355D}" type="parTrans" cxnId="{66CB4F85-8426-4861-87D8-935A67695326}">
      <dgm:prSet/>
      <dgm:spPr/>
      <dgm:t>
        <a:bodyPr/>
        <a:lstStyle/>
        <a:p>
          <a:pPr rtl="1"/>
          <a:endParaRPr lang="ar-SA"/>
        </a:p>
      </dgm:t>
    </dgm:pt>
    <dgm:pt modelId="{88BF64B4-D5A8-403D-9619-B934591280B0}" type="sibTrans" cxnId="{66CB4F85-8426-4861-87D8-935A67695326}">
      <dgm:prSet/>
      <dgm:spPr/>
      <dgm:t>
        <a:bodyPr/>
        <a:lstStyle/>
        <a:p>
          <a:pPr rtl="1"/>
          <a:endParaRPr lang="ar-SA"/>
        </a:p>
      </dgm:t>
    </dgm:pt>
    <dgm:pt modelId="{4923D72A-A54D-4025-88D0-DCF0DD2DC5F0}">
      <dgm:prSet phldrT="[نص]"/>
      <dgm:spPr/>
      <dgm:t>
        <a:bodyPr/>
        <a:lstStyle/>
        <a:p>
          <a:pPr rtl="1"/>
          <a:r>
            <a:rPr lang="ar-SA" dirty="0" smtClean="0"/>
            <a:t>ضم الأول وفتح الثاني مع زيادة ياء ساكنة بعده ويكسر </a:t>
          </a:r>
          <a:r>
            <a:rPr lang="ar-SA" dirty="0" err="1" smtClean="0"/>
            <a:t>مابعدها</a:t>
          </a:r>
          <a:endParaRPr lang="ar-SA" dirty="0"/>
        </a:p>
      </dgm:t>
    </dgm:pt>
    <dgm:pt modelId="{AE6661D5-3C49-4FB0-B5F1-45CE4783F235}" type="parTrans" cxnId="{BA8F17B9-D684-4BAF-8E29-FA4397BF036B}">
      <dgm:prSet/>
      <dgm:spPr/>
      <dgm:t>
        <a:bodyPr/>
        <a:lstStyle/>
        <a:p>
          <a:pPr rtl="1"/>
          <a:endParaRPr lang="ar-SA"/>
        </a:p>
      </dgm:t>
    </dgm:pt>
    <dgm:pt modelId="{1D3B1F54-D551-4F79-B662-8DD109E2CC75}" type="sibTrans" cxnId="{BA8F17B9-D684-4BAF-8E29-FA4397BF036B}">
      <dgm:prSet/>
      <dgm:spPr/>
      <dgm:t>
        <a:bodyPr/>
        <a:lstStyle/>
        <a:p>
          <a:pPr rtl="1"/>
          <a:endParaRPr lang="ar-SA"/>
        </a:p>
      </dgm:t>
    </dgm:pt>
    <dgm:pt modelId="{043BA9F2-7F50-4115-B00E-9C1BA9BFB555}">
      <dgm:prSet/>
      <dgm:spPr/>
      <dgm:t>
        <a:bodyPr/>
        <a:lstStyle/>
        <a:p>
          <a:pPr rtl="1"/>
          <a:r>
            <a:rPr lang="ar-SA" dirty="0" err="1" smtClean="0"/>
            <a:t>فُعَيْعِيْل</a:t>
          </a:r>
          <a:r>
            <a:rPr lang="ar-SA" dirty="0" smtClean="0"/>
            <a:t> لأكثر من الرباعي</a:t>
          </a:r>
          <a:endParaRPr lang="ar-SA" dirty="0"/>
        </a:p>
      </dgm:t>
    </dgm:pt>
    <dgm:pt modelId="{3B10B141-43D0-4A70-84A3-FFB8ACBC3F4E}" type="parTrans" cxnId="{66737BEF-F863-445E-BFF8-59DA640D8D0B}">
      <dgm:prSet/>
      <dgm:spPr/>
      <dgm:t>
        <a:bodyPr/>
        <a:lstStyle/>
        <a:p>
          <a:pPr rtl="1"/>
          <a:endParaRPr lang="ar-SA"/>
        </a:p>
      </dgm:t>
    </dgm:pt>
    <dgm:pt modelId="{308174A1-BD62-4DA1-A7D6-3ABE2CB872C5}" type="sibTrans" cxnId="{66737BEF-F863-445E-BFF8-59DA640D8D0B}">
      <dgm:prSet/>
      <dgm:spPr/>
      <dgm:t>
        <a:bodyPr/>
        <a:lstStyle/>
        <a:p>
          <a:pPr rtl="1"/>
          <a:endParaRPr lang="ar-SA"/>
        </a:p>
      </dgm:t>
    </dgm:pt>
    <dgm:pt modelId="{96786CBE-BABB-474B-8CE6-6C39772290C8}">
      <dgm:prSet/>
      <dgm:spPr/>
      <dgm:t>
        <a:bodyPr/>
        <a:lstStyle/>
        <a:p>
          <a:pPr rtl="1"/>
          <a:r>
            <a:rPr lang="ar-SA" dirty="0" err="1" smtClean="0"/>
            <a:t>سقف </a:t>
          </a:r>
          <a:r>
            <a:rPr lang="ar-SA" dirty="0" smtClean="0"/>
            <a:t>= </a:t>
          </a:r>
          <a:r>
            <a:rPr lang="ar-SA" dirty="0" err="1" smtClean="0"/>
            <a:t>سقيف</a:t>
          </a:r>
          <a:endParaRPr lang="ar-SA" dirty="0" smtClean="0"/>
        </a:p>
        <a:p>
          <a:pPr rtl="1"/>
          <a:r>
            <a:rPr lang="ar-SA" dirty="0" err="1" smtClean="0"/>
            <a:t>ولد </a:t>
          </a:r>
          <a:r>
            <a:rPr lang="ar-SA" dirty="0" smtClean="0"/>
            <a:t>= وليد</a:t>
          </a:r>
          <a:endParaRPr lang="ar-SA" dirty="0"/>
        </a:p>
      </dgm:t>
    </dgm:pt>
    <dgm:pt modelId="{2A0F4137-C3B5-4080-A561-6F9F4F27D7E3}" type="parTrans" cxnId="{CCF2DDFB-626C-4898-9515-A29BE46E8B68}">
      <dgm:prSet/>
      <dgm:spPr/>
      <dgm:t>
        <a:bodyPr/>
        <a:lstStyle/>
        <a:p>
          <a:pPr rtl="1"/>
          <a:endParaRPr lang="ar-SA"/>
        </a:p>
      </dgm:t>
    </dgm:pt>
    <dgm:pt modelId="{48E05B0D-F8C5-4B61-9DD2-EE579F3B44D8}" type="sibTrans" cxnId="{CCF2DDFB-626C-4898-9515-A29BE46E8B68}">
      <dgm:prSet/>
      <dgm:spPr/>
      <dgm:t>
        <a:bodyPr/>
        <a:lstStyle/>
        <a:p>
          <a:pPr rtl="1"/>
          <a:endParaRPr lang="ar-SA"/>
        </a:p>
      </dgm:t>
    </dgm:pt>
    <dgm:pt modelId="{A6C043D6-4C4C-43AB-A9AF-9784CE03E86C}">
      <dgm:prSet/>
      <dgm:spPr/>
      <dgm:t>
        <a:bodyPr/>
        <a:lstStyle/>
        <a:p>
          <a:pPr rtl="1"/>
          <a:r>
            <a:rPr lang="ar-SA" dirty="0" smtClean="0"/>
            <a:t>إذا كان قبل آخره ياء تبقى وإذا كان قبل آخره ألف أو واو تقلب ياء </a:t>
          </a:r>
          <a:endParaRPr lang="ar-SA" dirty="0"/>
        </a:p>
      </dgm:t>
    </dgm:pt>
    <dgm:pt modelId="{92118D67-C379-4CCE-BEB5-2E9CF1DAE6F2}" type="parTrans" cxnId="{AF3007BC-D676-4EAC-B73D-8CB2F2DA91F5}">
      <dgm:prSet/>
      <dgm:spPr/>
      <dgm:t>
        <a:bodyPr/>
        <a:lstStyle/>
        <a:p>
          <a:pPr rtl="1"/>
          <a:endParaRPr lang="ar-SA"/>
        </a:p>
      </dgm:t>
    </dgm:pt>
    <dgm:pt modelId="{1F1F5D0E-F686-4934-B783-F58906C77C29}" type="sibTrans" cxnId="{AF3007BC-D676-4EAC-B73D-8CB2F2DA91F5}">
      <dgm:prSet/>
      <dgm:spPr/>
      <dgm:t>
        <a:bodyPr/>
        <a:lstStyle/>
        <a:p>
          <a:pPr rtl="1"/>
          <a:endParaRPr lang="ar-SA"/>
        </a:p>
      </dgm:t>
    </dgm:pt>
    <dgm:pt modelId="{D9C96C84-E366-4C59-A7A4-EA92E90F7058}">
      <dgm:prSet/>
      <dgm:spPr/>
      <dgm:t>
        <a:bodyPr/>
        <a:lstStyle/>
        <a:p>
          <a:pPr rtl="1"/>
          <a:r>
            <a:rPr lang="ar-SA" dirty="0" err="1" smtClean="0"/>
            <a:t>ملعب </a:t>
          </a:r>
          <a:r>
            <a:rPr lang="ar-SA" dirty="0" smtClean="0"/>
            <a:t>= </a:t>
          </a:r>
          <a:r>
            <a:rPr lang="ar-SA" dirty="0" err="1" smtClean="0"/>
            <a:t>مليعب</a:t>
          </a:r>
          <a:endParaRPr lang="ar-SA" dirty="0" smtClean="0"/>
        </a:p>
        <a:p>
          <a:pPr rtl="1"/>
          <a:r>
            <a:rPr lang="ar-SA" dirty="0" err="1" smtClean="0"/>
            <a:t>خندق </a:t>
          </a:r>
          <a:r>
            <a:rPr lang="ar-SA" dirty="0" smtClean="0"/>
            <a:t>= </a:t>
          </a:r>
          <a:r>
            <a:rPr lang="ar-SA" dirty="0" err="1" smtClean="0"/>
            <a:t>خنيدق</a:t>
          </a:r>
          <a:endParaRPr lang="ar-SA" dirty="0"/>
        </a:p>
      </dgm:t>
    </dgm:pt>
    <dgm:pt modelId="{9D5AAB54-2796-4D7B-BB79-CA106A77C1C7}" type="parTrans" cxnId="{A78A650F-512B-470A-843D-984C8773DC30}">
      <dgm:prSet/>
      <dgm:spPr/>
    </dgm:pt>
    <dgm:pt modelId="{CB1FDD82-4AFC-4414-8ED3-05A2FCCA55AA}" type="sibTrans" cxnId="{A78A650F-512B-470A-843D-984C8773DC30}">
      <dgm:prSet/>
      <dgm:spPr/>
    </dgm:pt>
    <dgm:pt modelId="{0723E7BE-4292-4E44-A4B9-D0432A830F5C}">
      <dgm:prSet/>
      <dgm:spPr/>
      <dgm:t>
        <a:bodyPr/>
        <a:lstStyle/>
        <a:p>
          <a:pPr rtl="1"/>
          <a:r>
            <a:rPr lang="ar-SA" dirty="0" err="1" smtClean="0"/>
            <a:t>مصباح </a:t>
          </a:r>
          <a:r>
            <a:rPr lang="ar-SA" dirty="0" smtClean="0"/>
            <a:t>= </a:t>
          </a:r>
          <a:r>
            <a:rPr lang="ar-SA" dirty="0" err="1" smtClean="0"/>
            <a:t>مصيبيح</a:t>
          </a:r>
          <a:endParaRPr lang="ar-SA" dirty="0" smtClean="0"/>
        </a:p>
        <a:p>
          <a:pPr rtl="1"/>
          <a:r>
            <a:rPr lang="ar-SA" dirty="0" err="1" smtClean="0"/>
            <a:t>عصفور </a:t>
          </a:r>
          <a:r>
            <a:rPr lang="ar-SA" dirty="0" smtClean="0"/>
            <a:t>= </a:t>
          </a:r>
          <a:r>
            <a:rPr lang="ar-SA" dirty="0" err="1" smtClean="0"/>
            <a:t>عصيفير</a:t>
          </a:r>
          <a:endParaRPr lang="ar-SA" dirty="0" smtClean="0"/>
        </a:p>
        <a:p>
          <a:pPr rtl="1"/>
          <a:r>
            <a:rPr lang="ar-SA" dirty="0" err="1" smtClean="0"/>
            <a:t>قنديل </a:t>
          </a:r>
          <a:r>
            <a:rPr lang="ar-SA" dirty="0" smtClean="0"/>
            <a:t>= </a:t>
          </a:r>
          <a:r>
            <a:rPr lang="ar-SA" dirty="0" err="1" smtClean="0"/>
            <a:t>قنيديل</a:t>
          </a:r>
          <a:endParaRPr lang="ar-SA" dirty="0"/>
        </a:p>
      </dgm:t>
    </dgm:pt>
    <dgm:pt modelId="{425723B9-DCDA-471B-ABFA-E7D176571022}" type="parTrans" cxnId="{1089747C-FA05-4227-9645-E1537560AF72}">
      <dgm:prSet/>
      <dgm:spPr/>
    </dgm:pt>
    <dgm:pt modelId="{35AEBDA5-25A1-415F-B1CC-53A9355D20AD}" type="sibTrans" cxnId="{1089747C-FA05-4227-9645-E1537560AF72}">
      <dgm:prSet/>
      <dgm:spPr/>
    </dgm:pt>
    <dgm:pt modelId="{5825B0CA-8CE1-4C0E-AAC2-0F1B2F799B20}" type="pres">
      <dgm:prSet presAssocID="{B6AB9362-37DE-48E2-99D1-E1619FD49DB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F7922A6-0596-4447-A156-8E84B203F7E2}" type="pres">
      <dgm:prSet presAssocID="{6EE03684-F9AF-4B8C-8C0A-B1106D8CE9F5}" presName="hierRoot1" presStyleCnt="0"/>
      <dgm:spPr/>
    </dgm:pt>
    <dgm:pt modelId="{1ABE895B-6041-40EE-99E0-07A17F2D3060}" type="pres">
      <dgm:prSet presAssocID="{6EE03684-F9AF-4B8C-8C0A-B1106D8CE9F5}" presName="composite" presStyleCnt="0"/>
      <dgm:spPr/>
    </dgm:pt>
    <dgm:pt modelId="{C90AE530-C282-4C77-9859-BFC9C200F9CB}" type="pres">
      <dgm:prSet presAssocID="{6EE03684-F9AF-4B8C-8C0A-B1106D8CE9F5}" presName="background" presStyleLbl="node0" presStyleIdx="0" presStyleCnt="1"/>
      <dgm:spPr/>
    </dgm:pt>
    <dgm:pt modelId="{7C355873-9B59-4509-AFFE-2E3BF7ADB3C2}" type="pres">
      <dgm:prSet presAssocID="{6EE03684-F9AF-4B8C-8C0A-B1106D8CE9F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E8DB5C1-AA2C-4DD1-B1BF-D28E65CA4E8B}" type="pres">
      <dgm:prSet presAssocID="{6EE03684-F9AF-4B8C-8C0A-B1106D8CE9F5}" presName="hierChild2" presStyleCnt="0"/>
      <dgm:spPr/>
    </dgm:pt>
    <dgm:pt modelId="{2EA837E7-02AC-4148-A8C7-CD974239E797}" type="pres">
      <dgm:prSet presAssocID="{ACAFC99B-C811-4660-9F9D-40D662D84116}" presName="Name10" presStyleLbl="parChTrans1D2" presStyleIdx="0" presStyleCnt="3"/>
      <dgm:spPr/>
      <dgm:t>
        <a:bodyPr/>
        <a:lstStyle/>
        <a:p>
          <a:endParaRPr lang="en-US"/>
        </a:p>
      </dgm:t>
    </dgm:pt>
    <dgm:pt modelId="{136913F7-8832-4FCE-B6B7-CCD2AEE54F33}" type="pres">
      <dgm:prSet presAssocID="{FB14215E-9F8D-43AC-A161-0F5A37CFC4F0}" presName="hierRoot2" presStyleCnt="0"/>
      <dgm:spPr/>
    </dgm:pt>
    <dgm:pt modelId="{AF260A22-F82B-4B31-8C93-6190AC1A3202}" type="pres">
      <dgm:prSet presAssocID="{FB14215E-9F8D-43AC-A161-0F5A37CFC4F0}" presName="composite2" presStyleCnt="0"/>
      <dgm:spPr/>
    </dgm:pt>
    <dgm:pt modelId="{B1BA8C16-2890-400E-B7CC-4128C83B1009}" type="pres">
      <dgm:prSet presAssocID="{FB14215E-9F8D-43AC-A161-0F5A37CFC4F0}" presName="background2" presStyleLbl="node2" presStyleIdx="0" presStyleCnt="3"/>
      <dgm:spPr/>
    </dgm:pt>
    <dgm:pt modelId="{E5E29EF6-285E-440A-A545-F47A84E494B9}" type="pres">
      <dgm:prSet presAssocID="{FB14215E-9F8D-43AC-A161-0F5A37CFC4F0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203AEB-8620-4119-9054-EFC70078FC83}" type="pres">
      <dgm:prSet presAssocID="{FB14215E-9F8D-43AC-A161-0F5A37CFC4F0}" presName="hierChild3" presStyleCnt="0"/>
      <dgm:spPr/>
    </dgm:pt>
    <dgm:pt modelId="{0D23AE34-C48D-4542-AF2B-2A7C0B272393}" type="pres">
      <dgm:prSet presAssocID="{AD49ED07-4289-474F-B2EF-4FF7674852B3}" presName="Name17" presStyleLbl="parChTrans1D3" presStyleIdx="0" presStyleCnt="3"/>
      <dgm:spPr/>
      <dgm:t>
        <a:bodyPr/>
        <a:lstStyle/>
        <a:p>
          <a:endParaRPr lang="en-US"/>
        </a:p>
      </dgm:t>
    </dgm:pt>
    <dgm:pt modelId="{DFBBA355-4142-47AC-9AF8-602CCDEBED1A}" type="pres">
      <dgm:prSet presAssocID="{DF10999E-9899-406A-A67B-4EA12FBD30EC}" presName="hierRoot3" presStyleCnt="0"/>
      <dgm:spPr/>
    </dgm:pt>
    <dgm:pt modelId="{8AC52EF4-EE52-4093-8CFD-5EC167FD502E}" type="pres">
      <dgm:prSet presAssocID="{DF10999E-9899-406A-A67B-4EA12FBD30EC}" presName="composite3" presStyleCnt="0"/>
      <dgm:spPr/>
    </dgm:pt>
    <dgm:pt modelId="{2634D135-E920-46D1-9679-105808C87616}" type="pres">
      <dgm:prSet presAssocID="{DF10999E-9899-406A-A67B-4EA12FBD30EC}" presName="background3" presStyleLbl="node3" presStyleIdx="0" presStyleCnt="3"/>
      <dgm:spPr/>
    </dgm:pt>
    <dgm:pt modelId="{77B6658F-5979-45A3-B21B-C78C2A7F0D63}" type="pres">
      <dgm:prSet presAssocID="{DF10999E-9899-406A-A67B-4EA12FBD30EC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C0546A-7FC9-46FC-8203-BFB2A7D92C25}" type="pres">
      <dgm:prSet presAssocID="{DF10999E-9899-406A-A67B-4EA12FBD30EC}" presName="hierChild4" presStyleCnt="0"/>
      <dgm:spPr/>
    </dgm:pt>
    <dgm:pt modelId="{561697DA-06B7-40EB-A9B4-A03C00259B19}" type="pres">
      <dgm:prSet presAssocID="{2A0F4137-C3B5-4080-A561-6F9F4F27D7E3}" presName="Name23" presStyleLbl="parChTrans1D4" presStyleIdx="0" presStyleCnt="3"/>
      <dgm:spPr/>
      <dgm:t>
        <a:bodyPr/>
        <a:lstStyle/>
        <a:p>
          <a:endParaRPr lang="en-US"/>
        </a:p>
      </dgm:t>
    </dgm:pt>
    <dgm:pt modelId="{94485D45-6E79-41BE-940B-412E48A30CB0}" type="pres">
      <dgm:prSet presAssocID="{96786CBE-BABB-474B-8CE6-6C39772290C8}" presName="hierRoot4" presStyleCnt="0"/>
      <dgm:spPr/>
    </dgm:pt>
    <dgm:pt modelId="{6A5B7088-FEA9-46D9-8732-4219D7DC3B91}" type="pres">
      <dgm:prSet presAssocID="{96786CBE-BABB-474B-8CE6-6C39772290C8}" presName="composite4" presStyleCnt="0"/>
      <dgm:spPr/>
    </dgm:pt>
    <dgm:pt modelId="{78DDA9CD-4C64-40B4-AA9D-F9BD1A50AEBB}" type="pres">
      <dgm:prSet presAssocID="{96786CBE-BABB-474B-8CE6-6C39772290C8}" presName="background4" presStyleLbl="node4" presStyleIdx="0" presStyleCnt="3"/>
      <dgm:spPr/>
    </dgm:pt>
    <dgm:pt modelId="{DFD51BE5-CC05-4CAF-945A-A87BCFF88B8F}" type="pres">
      <dgm:prSet presAssocID="{96786CBE-BABB-474B-8CE6-6C39772290C8}" presName="text4" presStyleLbl="fgAcc4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60F865-FD3E-4303-A987-FA631E1313C8}" type="pres">
      <dgm:prSet presAssocID="{96786CBE-BABB-474B-8CE6-6C39772290C8}" presName="hierChild5" presStyleCnt="0"/>
      <dgm:spPr/>
    </dgm:pt>
    <dgm:pt modelId="{70A4BBAB-EC27-4037-8723-76E7FB833953}" type="pres">
      <dgm:prSet presAssocID="{5655ED79-EB52-4F38-9588-51B6FFEA355D}" presName="Name10" presStyleLbl="parChTrans1D2" presStyleIdx="1" presStyleCnt="3"/>
      <dgm:spPr/>
      <dgm:t>
        <a:bodyPr/>
        <a:lstStyle/>
        <a:p>
          <a:endParaRPr lang="en-US"/>
        </a:p>
      </dgm:t>
    </dgm:pt>
    <dgm:pt modelId="{19F4565E-49CB-416E-9ECB-1B796D8AEA69}" type="pres">
      <dgm:prSet presAssocID="{A739D1C5-C079-4722-ABAD-F19661E1F6FC}" presName="hierRoot2" presStyleCnt="0"/>
      <dgm:spPr/>
    </dgm:pt>
    <dgm:pt modelId="{0102E0DC-3259-467B-A5FE-11B92B46DC36}" type="pres">
      <dgm:prSet presAssocID="{A739D1C5-C079-4722-ABAD-F19661E1F6FC}" presName="composite2" presStyleCnt="0"/>
      <dgm:spPr/>
    </dgm:pt>
    <dgm:pt modelId="{E7F5A688-8F39-4AE8-B9FB-E950359579AD}" type="pres">
      <dgm:prSet presAssocID="{A739D1C5-C079-4722-ABAD-F19661E1F6FC}" presName="background2" presStyleLbl="node2" presStyleIdx="1" presStyleCnt="3"/>
      <dgm:spPr/>
    </dgm:pt>
    <dgm:pt modelId="{C869ED8C-A78B-4A39-94E8-F598A4B41048}" type="pres">
      <dgm:prSet presAssocID="{A739D1C5-C079-4722-ABAD-F19661E1F6FC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74557D3-ADBE-42B0-A36F-EF5A331E36D4}" type="pres">
      <dgm:prSet presAssocID="{A739D1C5-C079-4722-ABAD-F19661E1F6FC}" presName="hierChild3" presStyleCnt="0"/>
      <dgm:spPr/>
    </dgm:pt>
    <dgm:pt modelId="{E766847F-FEBF-4FA5-B771-6DA94B3390CC}" type="pres">
      <dgm:prSet presAssocID="{AE6661D5-3C49-4FB0-B5F1-45CE4783F235}" presName="Name17" presStyleLbl="parChTrans1D3" presStyleIdx="1" presStyleCnt="3"/>
      <dgm:spPr/>
      <dgm:t>
        <a:bodyPr/>
        <a:lstStyle/>
        <a:p>
          <a:endParaRPr lang="en-US"/>
        </a:p>
      </dgm:t>
    </dgm:pt>
    <dgm:pt modelId="{D0C2B89C-A827-4B7D-9723-4D69421EE134}" type="pres">
      <dgm:prSet presAssocID="{4923D72A-A54D-4025-88D0-DCF0DD2DC5F0}" presName="hierRoot3" presStyleCnt="0"/>
      <dgm:spPr/>
    </dgm:pt>
    <dgm:pt modelId="{BC53098E-41E7-4BBE-95E8-83BBD27D98EC}" type="pres">
      <dgm:prSet presAssocID="{4923D72A-A54D-4025-88D0-DCF0DD2DC5F0}" presName="composite3" presStyleCnt="0"/>
      <dgm:spPr/>
    </dgm:pt>
    <dgm:pt modelId="{90108237-ACC9-4F7A-8D70-249EA18F24D7}" type="pres">
      <dgm:prSet presAssocID="{4923D72A-A54D-4025-88D0-DCF0DD2DC5F0}" presName="background3" presStyleLbl="node3" presStyleIdx="1" presStyleCnt="3"/>
      <dgm:spPr/>
    </dgm:pt>
    <dgm:pt modelId="{B56EFB83-6384-41C3-B656-6F282C07EB2A}" type="pres">
      <dgm:prSet presAssocID="{4923D72A-A54D-4025-88D0-DCF0DD2DC5F0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F80A49C-E8A7-4A98-AB3F-C489463AEF98}" type="pres">
      <dgm:prSet presAssocID="{4923D72A-A54D-4025-88D0-DCF0DD2DC5F0}" presName="hierChild4" presStyleCnt="0"/>
      <dgm:spPr/>
    </dgm:pt>
    <dgm:pt modelId="{38BDF15E-DDE7-4659-9E00-2483238099CE}" type="pres">
      <dgm:prSet presAssocID="{9D5AAB54-2796-4D7B-BB79-CA106A77C1C7}" presName="Name23" presStyleLbl="parChTrans1D4" presStyleIdx="1" presStyleCnt="3"/>
      <dgm:spPr/>
    </dgm:pt>
    <dgm:pt modelId="{3FC0B177-A695-405A-A538-49BF2DBEEF88}" type="pres">
      <dgm:prSet presAssocID="{D9C96C84-E366-4C59-A7A4-EA92E90F7058}" presName="hierRoot4" presStyleCnt="0"/>
      <dgm:spPr/>
    </dgm:pt>
    <dgm:pt modelId="{ACCF4A82-24E0-4771-8472-F961E343EEB3}" type="pres">
      <dgm:prSet presAssocID="{D9C96C84-E366-4C59-A7A4-EA92E90F7058}" presName="composite4" presStyleCnt="0"/>
      <dgm:spPr/>
    </dgm:pt>
    <dgm:pt modelId="{25744912-2A67-474C-99CB-CCBD46CCB533}" type="pres">
      <dgm:prSet presAssocID="{D9C96C84-E366-4C59-A7A4-EA92E90F7058}" presName="background4" presStyleLbl="node4" presStyleIdx="1" presStyleCnt="3"/>
      <dgm:spPr/>
    </dgm:pt>
    <dgm:pt modelId="{14C69554-BB6F-4AB6-BF4D-E4EA508ACA58}" type="pres">
      <dgm:prSet presAssocID="{D9C96C84-E366-4C59-A7A4-EA92E90F7058}" presName="text4" presStyleLbl="fgAcc4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EF0CCA-03D8-48D9-A687-E34766D72808}" type="pres">
      <dgm:prSet presAssocID="{D9C96C84-E366-4C59-A7A4-EA92E90F7058}" presName="hierChild5" presStyleCnt="0"/>
      <dgm:spPr/>
    </dgm:pt>
    <dgm:pt modelId="{3423E697-E29B-47C5-86E8-5C66FD727496}" type="pres">
      <dgm:prSet presAssocID="{3B10B141-43D0-4A70-84A3-FFB8ACBC3F4E}" presName="Name10" presStyleLbl="parChTrans1D2" presStyleIdx="2" presStyleCnt="3"/>
      <dgm:spPr/>
      <dgm:t>
        <a:bodyPr/>
        <a:lstStyle/>
        <a:p>
          <a:endParaRPr lang="en-US"/>
        </a:p>
      </dgm:t>
    </dgm:pt>
    <dgm:pt modelId="{B98A1D8D-6968-4239-94EC-D944D071E885}" type="pres">
      <dgm:prSet presAssocID="{043BA9F2-7F50-4115-B00E-9C1BA9BFB555}" presName="hierRoot2" presStyleCnt="0"/>
      <dgm:spPr/>
    </dgm:pt>
    <dgm:pt modelId="{D1B6FDC5-2B74-4803-99E3-FBB180B518D1}" type="pres">
      <dgm:prSet presAssocID="{043BA9F2-7F50-4115-B00E-9C1BA9BFB555}" presName="composite2" presStyleCnt="0"/>
      <dgm:spPr/>
    </dgm:pt>
    <dgm:pt modelId="{C84FA13A-78C3-4DE1-889B-CEAF718C4D84}" type="pres">
      <dgm:prSet presAssocID="{043BA9F2-7F50-4115-B00E-9C1BA9BFB555}" presName="background2" presStyleLbl="node2" presStyleIdx="2" presStyleCnt="3"/>
      <dgm:spPr/>
    </dgm:pt>
    <dgm:pt modelId="{AD4252D6-E797-4709-B32C-3D1F735AAFBA}" type="pres">
      <dgm:prSet presAssocID="{043BA9F2-7F50-4115-B00E-9C1BA9BFB555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AEE7051-529A-461E-8DFA-0E68F72FE22A}" type="pres">
      <dgm:prSet presAssocID="{043BA9F2-7F50-4115-B00E-9C1BA9BFB555}" presName="hierChild3" presStyleCnt="0"/>
      <dgm:spPr/>
    </dgm:pt>
    <dgm:pt modelId="{52596258-004D-473B-B4AF-C321AF6C1F16}" type="pres">
      <dgm:prSet presAssocID="{92118D67-C379-4CCE-BEB5-2E9CF1DAE6F2}" presName="Name17" presStyleLbl="parChTrans1D3" presStyleIdx="2" presStyleCnt="3"/>
      <dgm:spPr/>
      <dgm:t>
        <a:bodyPr/>
        <a:lstStyle/>
        <a:p>
          <a:endParaRPr lang="en-US"/>
        </a:p>
      </dgm:t>
    </dgm:pt>
    <dgm:pt modelId="{0232ECF2-81CB-4817-932A-5542301FDC75}" type="pres">
      <dgm:prSet presAssocID="{A6C043D6-4C4C-43AB-A9AF-9784CE03E86C}" presName="hierRoot3" presStyleCnt="0"/>
      <dgm:spPr/>
    </dgm:pt>
    <dgm:pt modelId="{9E5C47B4-2A03-4803-A808-82522D4732CE}" type="pres">
      <dgm:prSet presAssocID="{A6C043D6-4C4C-43AB-A9AF-9784CE03E86C}" presName="composite3" presStyleCnt="0"/>
      <dgm:spPr/>
    </dgm:pt>
    <dgm:pt modelId="{154308FD-3D97-41F8-8D86-591ADC373166}" type="pres">
      <dgm:prSet presAssocID="{A6C043D6-4C4C-43AB-A9AF-9784CE03E86C}" presName="background3" presStyleLbl="node3" presStyleIdx="2" presStyleCnt="3"/>
      <dgm:spPr/>
    </dgm:pt>
    <dgm:pt modelId="{CF54966C-1D5F-4838-AB4F-F6A0DE34CA9C}" type="pres">
      <dgm:prSet presAssocID="{A6C043D6-4C4C-43AB-A9AF-9784CE03E86C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1BB485-14A2-4E57-B8E3-CBFF0F584D3F}" type="pres">
      <dgm:prSet presAssocID="{A6C043D6-4C4C-43AB-A9AF-9784CE03E86C}" presName="hierChild4" presStyleCnt="0"/>
      <dgm:spPr/>
    </dgm:pt>
    <dgm:pt modelId="{3A3C13CA-13E7-45CC-9D5D-D84828118BA8}" type="pres">
      <dgm:prSet presAssocID="{425723B9-DCDA-471B-ABFA-E7D176571022}" presName="Name23" presStyleLbl="parChTrans1D4" presStyleIdx="2" presStyleCnt="3"/>
      <dgm:spPr/>
    </dgm:pt>
    <dgm:pt modelId="{D9B178F1-B56F-44D4-87A6-12C945CF77FF}" type="pres">
      <dgm:prSet presAssocID="{0723E7BE-4292-4E44-A4B9-D0432A830F5C}" presName="hierRoot4" presStyleCnt="0"/>
      <dgm:spPr/>
    </dgm:pt>
    <dgm:pt modelId="{2C6E3AA2-9648-45BD-A646-CDDCA1AF1D4F}" type="pres">
      <dgm:prSet presAssocID="{0723E7BE-4292-4E44-A4B9-D0432A830F5C}" presName="composite4" presStyleCnt="0"/>
      <dgm:spPr/>
    </dgm:pt>
    <dgm:pt modelId="{98D536DF-975C-44A0-94B3-04BE8A1F032A}" type="pres">
      <dgm:prSet presAssocID="{0723E7BE-4292-4E44-A4B9-D0432A830F5C}" presName="background4" presStyleLbl="node4" presStyleIdx="2" presStyleCnt="3"/>
      <dgm:spPr/>
    </dgm:pt>
    <dgm:pt modelId="{8D52DCBE-B7B3-489C-BAEE-08534C7AD472}" type="pres">
      <dgm:prSet presAssocID="{0723E7BE-4292-4E44-A4B9-D0432A830F5C}" presName="text4" presStyleLbl="fgAcc4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DA7C101-1A1E-45EF-88A4-03BE0C94D328}" type="pres">
      <dgm:prSet presAssocID="{0723E7BE-4292-4E44-A4B9-D0432A830F5C}" presName="hierChild5" presStyleCnt="0"/>
      <dgm:spPr/>
    </dgm:pt>
  </dgm:ptLst>
  <dgm:cxnLst>
    <dgm:cxn modelId="{7691F419-323B-4E19-AC0E-0302A0D95064}" type="presOf" srcId="{3B10B141-43D0-4A70-84A3-FFB8ACBC3F4E}" destId="{3423E697-E29B-47C5-86E8-5C66FD727496}" srcOrd="0" destOrd="0" presId="urn:microsoft.com/office/officeart/2005/8/layout/hierarchy1"/>
    <dgm:cxn modelId="{871760B3-BB74-43F7-B9C7-6BE14004E0B6}" type="presOf" srcId="{0723E7BE-4292-4E44-A4B9-D0432A830F5C}" destId="{8D52DCBE-B7B3-489C-BAEE-08534C7AD472}" srcOrd="0" destOrd="0" presId="urn:microsoft.com/office/officeart/2005/8/layout/hierarchy1"/>
    <dgm:cxn modelId="{1E9A56E5-D41C-4927-8DFD-104CBA068DD7}" type="presOf" srcId="{FB14215E-9F8D-43AC-A161-0F5A37CFC4F0}" destId="{E5E29EF6-285E-440A-A545-F47A84E494B9}" srcOrd="0" destOrd="0" presId="urn:microsoft.com/office/officeart/2005/8/layout/hierarchy1"/>
    <dgm:cxn modelId="{AAFB610C-28D2-4E8F-961A-AFA94BCBCF0B}" type="presOf" srcId="{6EE03684-F9AF-4B8C-8C0A-B1106D8CE9F5}" destId="{7C355873-9B59-4509-AFFE-2E3BF7ADB3C2}" srcOrd="0" destOrd="0" presId="urn:microsoft.com/office/officeart/2005/8/layout/hierarchy1"/>
    <dgm:cxn modelId="{A47186E7-2931-4AEF-A8DB-3A744F9ED970}" type="presOf" srcId="{92118D67-C379-4CCE-BEB5-2E9CF1DAE6F2}" destId="{52596258-004D-473B-B4AF-C321AF6C1F16}" srcOrd="0" destOrd="0" presId="urn:microsoft.com/office/officeart/2005/8/layout/hierarchy1"/>
    <dgm:cxn modelId="{D828C684-7B26-4FC5-9111-2F30FE897DDC}" srcId="{FB14215E-9F8D-43AC-A161-0F5A37CFC4F0}" destId="{DF10999E-9899-406A-A67B-4EA12FBD30EC}" srcOrd="0" destOrd="0" parTransId="{AD49ED07-4289-474F-B2EF-4FF7674852B3}" sibTransId="{693B62E5-B717-4EAC-82D5-FE2CDA98F275}"/>
    <dgm:cxn modelId="{EB7F4E87-C17E-4DED-BE23-B247C357AA88}" type="presOf" srcId="{9D5AAB54-2796-4D7B-BB79-CA106A77C1C7}" destId="{38BDF15E-DDE7-4659-9E00-2483238099CE}" srcOrd="0" destOrd="0" presId="urn:microsoft.com/office/officeart/2005/8/layout/hierarchy1"/>
    <dgm:cxn modelId="{A2D2DE31-B44B-48A9-87A4-0A6B664FFDC7}" type="presOf" srcId="{ACAFC99B-C811-4660-9F9D-40D662D84116}" destId="{2EA837E7-02AC-4148-A8C7-CD974239E797}" srcOrd="0" destOrd="0" presId="urn:microsoft.com/office/officeart/2005/8/layout/hierarchy1"/>
    <dgm:cxn modelId="{66737BEF-F863-445E-BFF8-59DA640D8D0B}" srcId="{6EE03684-F9AF-4B8C-8C0A-B1106D8CE9F5}" destId="{043BA9F2-7F50-4115-B00E-9C1BA9BFB555}" srcOrd="2" destOrd="0" parTransId="{3B10B141-43D0-4A70-84A3-FFB8ACBC3F4E}" sibTransId="{308174A1-BD62-4DA1-A7D6-3ABE2CB872C5}"/>
    <dgm:cxn modelId="{3BD28B9D-053F-4722-A361-E16632E3C683}" type="presOf" srcId="{A739D1C5-C079-4722-ABAD-F19661E1F6FC}" destId="{C869ED8C-A78B-4A39-94E8-F598A4B41048}" srcOrd="0" destOrd="0" presId="urn:microsoft.com/office/officeart/2005/8/layout/hierarchy1"/>
    <dgm:cxn modelId="{AE241789-EECE-4876-A54B-4306B06FDEA7}" type="presOf" srcId="{D9C96C84-E366-4C59-A7A4-EA92E90F7058}" destId="{14C69554-BB6F-4AB6-BF4D-E4EA508ACA58}" srcOrd="0" destOrd="0" presId="urn:microsoft.com/office/officeart/2005/8/layout/hierarchy1"/>
    <dgm:cxn modelId="{6E9C0955-D554-476A-B05E-6B8FE77C0355}" srcId="{B6AB9362-37DE-48E2-99D1-E1619FD49DB0}" destId="{6EE03684-F9AF-4B8C-8C0A-B1106D8CE9F5}" srcOrd="0" destOrd="0" parTransId="{B2B6F519-63E9-4D4B-A3BC-1CC7F9D85B09}" sibTransId="{E7DF81FB-343B-4B62-9791-8E8F925E10DE}"/>
    <dgm:cxn modelId="{1FB0DD94-A856-47ED-A430-DB1944315BBE}" srcId="{6EE03684-F9AF-4B8C-8C0A-B1106D8CE9F5}" destId="{FB14215E-9F8D-43AC-A161-0F5A37CFC4F0}" srcOrd="0" destOrd="0" parTransId="{ACAFC99B-C811-4660-9F9D-40D662D84116}" sibTransId="{8CE41154-4A96-4956-8815-BFFB1D574C4F}"/>
    <dgm:cxn modelId="{E6586DFF-8D9B-469E-AA57-D1D54FF58FAA}" type="presOf" srcId="{2A0F4137-C3B5-4080-A561-6F9F4F27D7E3}" destId="{561697DA-06B7-40EB-A9B4-A03C00259B19}" srcOrd="0" destOrd="0" presId="urn:microsoft.com/office/officeart/2005/8/layout/hierarchy1"/>
    <dgm:cxn modelId="{22F6C118-E3F3-4620-9336-C8A7FA079C66}" type="presOf" srcId="{B6AB9362-37DE-48E2-99D1-E1619FD49DB0}" destId="{5825B0CA-8CE1-4C0E-AAC2-0F1B2F799B20}" srcOrd="0" destOrd="0" presId="urn:microsoft.com/office/officeart/2005/8/layout/hierarchy1"/>
    <dgm:cxn modelId="{A6A82006-8C9F-45FF-8801-C421D61DFEAD}" type="presOf" srcId="{AE6661D5-3C49-4FB0-B5F1-45CE4783F235}" destId="{E766847F-FEBF-4FA5-B771-6DA94B3390CC}" srcOrd="0" destOrd="0" presId="urn:microsoft.com/office/officeart/2005/8/layout/hierarchy1"/>
    <dgm:cxn modelId="{A78A650F-512B-470A-843D-984C8773DC30}" srcId="{4923D72A-A54D-4025-88D0-DCF0DD2DC5F0}" destId="{D9C96C84-E366-4C59-A7A4-EA92E90F7058}" srcOrd="0" destOrd="0" parTransId="{9D5AAB54-2796-4D7B-BB79-CA106A77C1C7}" sibTransId="{CB1FDD82-4AFC-4414-8ED3-05A2FCCA55AA}"/>
    <dgm:cxn modelId="{CCF2DDFB-626C-4898-9515-A29BE46E8B68}" srcId="{DF10999E-9899-406A-A67B-4EA12FBD30EC}" destId="{96786CBE-BABB-474B-8CE6-6C39772290C8}" srcOrd="0" destOrd="0" parTransId="{2A0F4137-C3B5-4080-A561-6F9F4F27D7E3}" sibTransId="{48E05B0D-F8C5-4B61-9DD2-EE579F3B44D8}"/>
    <dgm:cxn modelId="{BABE7208-91AC-4893-8206-1C551E2943EF}" type="presOf" srcId="{043BA9F2-7F50-4115-B00E-9C1BA9BFB555}" destId="{AD4252D6-E797-4709-B32C-3D1F735AAFBA}" srcOrd="0" destOrd="0" presId="urn:microsoft.com/office/officeart/2005/8/layout/hierarchy1"/>
    <dgm:cxn modelId="{41520073-408C-4C76-AE3D-0B1C9D7E688C}" type="presOf" srcId="{5655ED79-EB52-4F38-9588-51B6FFEA355D}" destId="{70A4BBAB-EC27-4037-8723-76E7FB833953}" srcOrd="0" destOrd="0" presId="urn:microsoft.com/office/officeart/2005/8/layout/hierarchy1"/>
    <dgm:cxn modelId="{E6DE954E-5295-43E9-BA35-E492907FDDD4}" type="presOf" srcId="{425723B9-DCDA-471B-ABFA-E7D176571022}" destId="{3A3C13CA-13E7-45CC-9D5D-D84828118BA8}" srcOrd="0" destOrd="0" presId="urn:microsoft.com/office/officeart/2005/8/layout/hierarchy1"/>
    <dgm:cxn modelId="{BA8F17B9-D684-4BAF-8E29-FA4397BF036B}" srcId="{A739D1C5-C079-4722-ABAD-F19661E1F6FC}" destId="{4923D72A-A54D-4025-88D0-DCF0DD2DC5F0}" srcOrd="0" destOrd="0" parTransId="{AE6661D5-3C49-4FB0-B5F1-45CE4783F235}" sibTransId="{1D3B1F54-D551-4F79-B662-8DD109E2CC75}"/>
    <dgm:cxn modelId="{F9315F8A-DDD9-4A15-8164-FB3F25D75562}" type="presOf" srcId="{4923D72A-A54D-4025-88D0-DCF0DD2DC5F0}" destId="{B56EFB83-6384-41C3-B656-6F282C07EB2A}" srcOrd="0" destOrd="0" presId="urn:microsoft.com/office/officeart/2005/8/layout/hierarchy1"/>
    <dgm:cxn modelId="{7609854A-C52D-4B91-B7BC-3959B1F55CA5}" type="presOf" srcId="{A6C043D6-4C4C-43AB-A9AF-9784CE03E86C}" destId="{CF54966C-1D5F-4838-AB4F-F6A0DE34CA9C}" srcOrd="0" destOrd="0" presId="urn:microsoft.com/office/officeart/2005/8/layout/hierarchy1"/>
    <dgm:cxn modelId="{AF3007BC-D676-4EAC-B73D-8CB2F2DA91F5}" srcId="{043BA9F2-7F50-4115-B00E-9C1BA9BFB555}" destId="{A6C043D6-4C4C-43AB-A9AF-9784CE03E86C}" srcOrd="0" destOrd="0" parTransId="{92118D67-C379-4CCE-BEB5-2E9CF1DAE6F2}" sibTransId="{1F1F5D0E-F686-4934-B783-F58906C77C29}"/>
    <dgm:cxn modelId="{F071990E-D470-45CB-A31A-75B6CE8D4A64}" type="presOf" srcId="{AD49ED07-4289-474F-B2EF-4FF7674852B3}" destId="{0D23AE34-C48D-4542-AF2B-2A7C0B272393}" srcOrd="0" destOrd="0" presId="urn:microsoft.com/office/officeart/2005/8/layout/hierarchy1"/>
    <dgm:cxn modelId="{66CB4F85-8426-4861-87D8-935A67695326}" srcId="{6EE03684-F9AF-4B8C-8C0A-B1106D8CE9F5}" destId="{A739D1C5-C079-4722-ABAD-F19661E1F6FC}" srcOrd="1" destOrd="0" parTransId="{5655ED79-EB52-4F38-9588-51B6FFEA355D}" sibTransId="{88BF64B4-D5A8-403D-9619-B934591280B0}"/>
    <dgm:cxn modelId="{1089747C-FA05-4227-9645-E1537560AF72}" srcId="{A6C043D6-4C4C-43AB-A9AF-9784CE03E86C}" destId="{0723E7BE-4292-4E44-A4B9-D0432A830F5C}" srcOrd="0" destOrd="0" parTransId="{425723B9-DCDA-471B-ABFA-E7D176571022}" sibTransId="{35AEBDA5-25A1-415F-B1CC-53A9355D20AD}"/>
    <dgm:cxn modelId="{C00BE54A-AC27-4277-99B9-7ED9CED0C11A}" type="presOf" srcId="{DF10999E-9899-406A-A67B-4EA12FBD30EC}" destId="{77B6658F-5979-45A3-B21B-C78C2A7F0D63}" srcOrd="0" destOrd="0" presId="urn:microsoft.com/office/officeart/2005/8/layout/hierarchy1"/>
    <dgm:cxn modelId="{3FA93935-5C8F-42A1-B503-383093983A41}" type="presOf" srcId="{96786CBE-BABB-474B-8CE6-6C39772290C8}" destId="{DFD51BE5-CC05-4CAF-945A-A87BCFF88B8F}" srcOrd="0" destOrd="0" presId="urn:microsoft.com/office/officeart/2005/8/layout/hierarchy1"/>
    <dgm:cxn modelId="{18B06561-BE86-4A9E-95CE-E5054869F579}" type="presParOf" srcId="{5825B0CA-8CE1-4C0E-AAC2-0F1B2F799B20}" destId="{EF7922A6-0596-4447-A156-8E84B203F7E2}" srcOrd="0" destOrd="0" presId="urn:microsoft.com/office/officeart/2005/8/layout/hierarchy1"/>
    <dgm:cxn modelId="{A5673A5E-D4EA-4B5F-83EF-A213B8D33AF6}" type="presParOf" srcId="{EF7922A6-0596-4447-A156-8E84B203F7E2}" destId="{1ABE895B-6041-40EE-99E0-07A17F2D3060}" srcOrd="0" destOrd="0" presId="urn:microsoft.com/office/officeart/2005/8/layout/hierarchy1"/>
    <dgm:cxn modelId="{1FEC8BB3-AF6B-4835-A849-E4528610891F}" type="presParOf" srcId="{1ABE895B-6041-40EE-99E0-07A17F2D3060}" destId="{C90AE530-C282-4C77-9859-BFC9C200F9CB}" srcOrd="0" destOrd="0" presId="urn:microsoft.com/office/officeart/2005/8/layout/hierarchy1"/>
    <dgm:cxn modelId="{4F674567-9B8C-4FE3-8F68-E52B1BB153AA}" type="presParOf" srcId="{1ABE895B-6041-40EE-99E0-07A17F2D3060}" destId="{7C355873-9B59-4509-AFFE-2E3BF7ADB3C2}" srcOrd="1" destOrd="0" presId="urn:microsoft.com/office/officeart/2005/8/layout/hierarchy1"/>
    <dgm:cxn modelId="{73DA2813-2A8B-4F32-9A77-97A7DAD55124}" type="presParOf" srcId="{EF7922A6-0596-4447-A156-8E84B203F7E2}" destId="{4E8DB5C1-AA2C-4DD1-B1BF-D28E65CA4E8B}" srcOrd="1" destOrd="0" presId="urn:microsoft.com/office/officeart/2005/8/layout/hierarchy1"/>
    <dgm:cxn modelId="{16B330AA-D99A-464E-BDDA-E6D008CE046F}" type="presParOf" srcId="{4E8DB5C1-AA2C-4DD1-B1BF-D28E65CA4E8B}" destId="{2EA837E7-02AC-4148-A8C7-CD974239E797}" srcOrd="0" destOrd="0" presId="urn:microsoft.com/office/officeart/2005/8/layout/hierarchy1"/>
    <dgm:cxn modelId="{5DFE403A-9B74-4A13-B351-153A6CBCC525}" type="presParOf" srcId="{4E8DB5C1-AA2C-4DD1-B1BF-D28E65CA4E8B}" destId="{136913F7-8832-4FCE-B6B7-CCD2AEE54F33}" srcOrd="1" destOrd="0" presId="urn:microsoft.com/office/officeart/2005/8/layout/hierarchy1"/>
    <dgm:cxn modelId="{2594ABEC-5BCB-4540-8DF3-A262FAC2392A}" type="presParOf" srcId="{136913F7-8832-4FCE-B6B7-CCD2AEE54F33}" destId="{AF260A22-F82B-4B31-8C93-6190AC1A3202}" srcOrd="0" destOrd="0" presId="urn:microsoft.com/office/officeart/2005/8/layout/hierarchy1"/>
    <dgm:cxn modelId="{DF114572-8FC8-4668-87D0-5641B970FDE5}" type="presParOf" srcId="{AF260A22-F82B-4B31-8C93-6190AC1A3202}" destId="{B1BA8C16-2890-400E-B7CC-4128C83B1009}" srcOrd="0" destOrd="0" presId="urn:microsoft.com/office/officeart/2005/8/layout/hierarchy1"/>
    <dgm:cxn modelId="{0E59AB8C-A465-4559-90A3-FF1C380AC809}" type="presParOf" srcId="{AF260A22-F82B-4B31-8C93-6190AC1A3202}" destId="{E5E29EF6-285E-440A-A545-F47A84E494B9}" srcOrd="1" destOrd="0" presId="urn:microsoft.com/office/officeart/2005/8/layout/hierarchy1"/>
    <dgm:cxn modelId="{A1216973-E6C4-45C5-BBB4-2A9CCFC4ACE1}" type="presParOf" srcId="{136913F7-8832-4FCE-B6B7-CCD2AEE54F33}" destId="{85203AEB-8620-4119-9054-EFC70078FC83}" srcOrd="1" destOrd="0" presId="urn:microsoft.com/office/officeart/2005/8/layout/hierarchy1"/>
    <dgm:cxn modelId="{518FA9BC-701A-4F2C-926E-9F93A70058EA}" type="presParOf" srcId="{85203AEB-8620-4119-9054-EFC70078FC83}" destId="{0D23AE34-C48D-4542-AF2B-2A7C0B272393}" srcOrd="0" destOrd="0" presId="urn:microsoft.com/office/officeart/2005/8/layout/hierarchy1"/>
    <dgm:cxn modelId="{FA754A20-6C9A-438C-BB22-6D28DAFEA705}" type="presParOf" srcId="{85203AEB-8620-4119-9054-EFC70078FC83}" destId="{DFBBA355-4142-47AC-9AF8-602CCDEBED1A}" srcOrd="1" destOrd="0" presId="urn:microsoft.com/office/officeart/2005/8/layout/hierarchy1"/>
    <dgm:cxn modelId="{3549B9DD-7754-49FC-9539-819CF0991D27}" type="presParOf" srcId="{DFBBA355-4142-47AC-9AF8-602CCDEBED1A}" destId="{8AC52EF4-EE52-4093-8CFD-5EC167FD502E}" srcOrd="0" destOrd="0" presId="urn:microsoft.com/office/officeart/2005/8/layout/hierarchy1"/>
    <dgm:cxn modelId="{08692FB1-0757-45B2-A20D-4DB013322969}" type="presParOf" srcId="{8AC52EF4-EE52-4093-8CFD-5EC167FD502E}" destId="{2634D135-E920-46D1-9679-105808C87616}" srcOrd="0" destOrd="0" presId="urn:microsoft.com/office/officeart/2005/8/layout/hierarchy1"/>
    <dgm:cxn modelId="{3334474F-C35B-4726-AC92-C23926D39260}" type="presParOf" srcId="{8AC52EF4-EE52-4093-8CFD-5EC167FD502E}" destId="{77B6658F-5979-45A3-B21B-C78C2A7F0D63}" srcOrd="1" destOrd="0" presId="urn:microsoft.com/office/officeart/2005/8/layout/hierarchy1"/>
    <dgm:cxn modelId="{11145DB8-1A5C-440D-8384-02E405DE82AB}" type="presParOf" srcId="{DFBBA355-4142-47AC-9AF8-602CCDEBED1A}" destId="{6DC0546A-7FC9-46FC-8203-BFB2A7D92C25}" srcOrd="1" destOrd="0" presId="urn:microsoft.com/office/officeart/2005/8/layout/hierarchy1"/>
    <dgm:cxn modelId="{024356C8-8B1F-41AE-B620-9953A3C7197D}" type="presParOf" srcId="{6DC0546A-7FC9-46FC-8203-BFB2A7D92C25}" destId="{561697DA-06B7-40EB-A9B4-A03C00259B19}" srcOrd="0" destOrd="0" presId="urn:microsoft.com/office/officeart/2005/8/layout/hierarchy1"/>
    <dgm:cxn modelId="{2EEB2D01-F30B-4B77-82C6-7BC732653372}" type="presParOf" srcId="{6DC0546A-7FC9-46FC-8203-BFB2A7D92C25}" destId="{94485D45-6E79-41BE-940B-412E48A30CB0}" srcOrd="1" destOrd="0" presId="urn:microsoft.com/office/officeart/2005/8/layout/hierarchy1"/>
    <dgm:cxn modelId="{6472A645-9416-4D7D-8198-8CF91ED1BC8F}" type="presParOf" srcId="{94485D45-6E79-41BE-940B-412E48A30CB0}" destId="{6A5B7088-FEA9-46D9-8732-4219D7DC3B91}" srcOrd="0" destOrd="0" presId="urn:microsoft.com/office/officeart/2005/8/layout/hierarchy1"/>
    <dgm:cxn modelId="{52299853-ADAB-4AC1-9917-D87C9FFB3803}" type="presParOf" srcId="{6A5B7088-FEA9-46D9-8732-4219D7DC3B91}" destId="{78DDA9CD-4C64-40B4-AA9D-F9BD1A50AEBB}" srcOrd="0" destOrd="0" presId="urn:microsoft.com/office/officeart/2005/8/layout/hierarchy1"/>
    <dgm:cxn modelId="{C3E81994-8F8C-4841-9885-1663AEF6C841}" type="presParOf" srcId="{6A5B7088-FEA9-46D9-8732-4219D7DC3B91}" destId="{DFD51BE5-CC05-4CAF-945A-A87BCFF88B8F}" srcOrd="1" destOrd="0" presId="urn:microsoft.com/office/officeart/2005/8/layout/hierarchy1"/>
    <dgm:cxn modelId="{252C46D5-6390-456D-B38E-08C839935C64}" type="presParOf" srcId="{94485D45-6E79-41BE-940B-412E48A30CB0}" destId="{ED60F865-FD3E-4303-A987-FA631E1313C8}" srcOrd="1" destOrd="0" presId="urn:microsoft.com/office/officeart/2005/8/layout/hierarchy1"/>
    <dgm:cxn modelId="{D928EFA8-FCA8-48C5-B1C2-28E3BDD354F1}" type="presParOf" srcId="{4E8DB5C1-AA2C-4DD1-B1BF-D28E65CA4E8B}" destId="{70A4BBAB-EC27-4037-8723-76E7FB833953}" srcOrd="2" destOrd="0" presId="urn:microsoft.com/office/officeart/2005/8/layout/hierarchy1"/>
    <dgm:cxn modelId="{161399FC-3F77-441F-A41D-8217A6F659A2}" type="presParOf" srcId="{4E8DB5C1-AA2C-4DD1-B1BF-D28E65CA4E8B}" destId="{19F4565E-49CB-416E-9ECB-1B796D8AEA69}" srcOrd="3" destOrd="0" presId="urn:microsoft.com/office/officeart/2005/8/layout/hierarchy1"/>
    <dgm:cxn modelId="{85173838-8256-45A3-B3D4-23659080ED19}" type="presParOf" srcId="{19F4565E-49CB-416E-9ECB-1B796D8AEA69}" destId="{0102E0DC-3259-467B-A5FE-11B92B46DC36}" srcOrd="0" destOrd="0" presId="urn:microsoft.com/office/officeart/2005/8/layout/hierarchy1"/>
    <dgm:cxn modelId="{D31A1D15-6603-4902-BE84-3BA99430909B}" type="presParOf" srcId="{0102E0DC-3259-467B-A5FE-11B92B46DC36}" destId="{E7F5A688-8F39-4AE8-B9FB-E950359579AD}" srcOrd="0" destOrd="0" presId="urn:microsoft.com/office/officeart/2005/8/layout/hierarchy1"/>
    <dgm:cxn modelId="{C1C9035A-9D82-460E-95DE-B867CC73B6FD}" type="presParOf" srcId="{0102E0DC-3259-467B-A5FE-11B92B46DC36}" destId="{C869ED8C-A78B-4A39-94E8-F598A4B41048}" srcOrd="1" destOrd="0" presId="urn:microsoft.com/office/officeart/2005/8/layout/hierarchy1"/>
    <dgm:cxn modelId="{E6B3B1BA-207C-4A24-A0AB-7E454DC1A31A}" type="presParOf" srcId="{19F4565E-49CB-416E-9ECB-1B796D8AEA69}" destId="{974557D3-ADBE-42B0-A36F-EF5A331E36D4}" srcOrd="1" destOrd="0" presId="urn:microsoft.com/office/officeart/2005/8/layout/hierarchy1"/>
    <dgm:cxn modelId="{3C065ACC-02E1-46C3-8620-83DA26446069}" type="presParOf" srcId="{974557D3-ADBE-42B0-A36F-EF5A331E36D4}" destId="{E766847F-FEBF-4FA5-B771-6DA94B3390CC}" srcOrd="0" destOrd="0" presId="urn:microsoft.com/office/officeart/2005/8/layout/hierarchy1"/>
    <dgm:cxn modelId="{AFD32E2E-AF22-4BD4-BB62-F592E819CF0E}" type="presParOf" srcId="{974557D3-ADBE-42B0-A36F-EF5A331E36D4}" destId="{D0C2B89C-A827-4B7D-9723-4D69421EE134}" srcOrd="1" destOrd="0" presId="urn:microsoft.com/office/officeart/2005/8/layout/hierarchy1"/>
    <dgm:cxn modelId="{A6FFFE49-3D66-4E3F-A6B2-9F0CB181B266}" type="presParOf" srcId="{D0C2B89C-A827-4B7D-9723-4D69421EE134}" destId="{BC53098E-41E7-4BBE-95E8-83BBD27D98EC}" srcOrd="0" destOrd="0" presId="urn:microsoft.com/office/officeart/2005/8/layout/hierarchy1"/>
    <dgm:cxn modelId="{FDE62A61-72F7-41AA-9558-52AD520F2B8E}" type="presParOf" srcId="{BC53098E-41E7-4BBE-95E8-83BBD27D98EC}" destId="{90108237-ACC9-4F7A-8D70-249EA18F24D7}" srcOrd="0" destOrd="0" presId="urn:microsoft.com/office/officeart/2005/8/layout/hierarchy1"/>
    <dgm:cxn modelId="{CB96F5FE-A42A-4474-A6BA-4B4AA7A219DA}" type="presParOf" srcId="{BC53098E-41E7-4BBE-95E8-83BBD27D98EC}" destId="{B56EFB83-6384-41C3-B656-6F282C07EB2A}" srcOrd="1" destOrd="0" presId="urn:microsoft.com/office/officeart/2005/8/layout/hierarchy1"/>
    <dgm:cxn modelId="{805D30A3-79B8-46BD-9F82-048E339C82B0}" type="presParOf" srcId="{D0C2B89C-A827-4B7D-9723-4D69421EE134}" destId="{8F80A49C-E8A7-4A98-AB3F-C489463AEF98}" srcOrd="1" destOrd="0" presId="urn:microsoft.com/office/officeart/2005/8/layout/hierarchy1"/>
    <dgm:cxn modelId="{4CF998B6-CC90-4C94-AF19-DCD320285E35}" type="presParOf" srcId="{8F80A49C-E8A7-4A98-AB3F-C489463AEF98}" destId="{38BDF15E-DDE7-4659-9E00-2483238099CE}" srcOrd="0" destOrd="0" presId="urn:microsoft.com/office/officeart/2005/8/layout/hierarchy1"/>
    <dgm:cxn modelId="{E33B1F5C-7ACA-47DA-8ADF-E06729B432E5}" type="presParOf" srcId="{8F80A49C-E8A7-4A98-AB3F-C489463AEF98}" destId="{3FC0B177-A695-405A-A538-49BF2DBEEF88}" srcOrd="1" destOrd="0" presId="urn:microsoft.com/office/officeart/2005/8/layout/hierarchy1"/>
    <dgm:cxn modelId="{99865777-89E4-430B-8D53-E6FF7575CC54}" type="presParOf" srcId="{3FC0B177-A695-405A-A538-49BF2DBEEF88}" destId="{ACCF4A82-24E0-4771-8472-F961E343EEB3}" srcOrd="0" destOrd="0" presId="urn:microsoft.com/office/officeart/2005/8/layout/hierarchy1"/>
    <dgm:cxn modelId="{9A649DFF-A09B-4680-BD7F-CB0591EC2BD9}" type="presParOf" srcId="{ACCF4A82-24E0-4771-8472-F961E343EEB3}" destId="{25744912-2A67-474C-99CB-CCBD46CCB533}" srcOrd="0" destOrd="0" presId="urn:microsoft.com/office/officeart/2005/8/layout/hierarchy1"/>
    <dgm:cxn modelId="{804E21D0-F536-4317-97C3-015641484436}" type="presParOf" srcId="{ACCF4A82-24E0-4771-8472-F961E343EEB3}" destId="{14C69554-BB6F-4AB6-BF4D-E4EA508ACA58}" srcOrd="1" destOrd="0" presId="urn:microsoft.com/office/officeart/2005/8/layout/hierarchy1"/>
    <dgm:cxn modelId="{700BEE35-D6A7-4F18-909F-2BF58474CB85}" type="presParOf" srcId="{3FC0B177-A695-405A-A538-49BF2DBEEF88}" destId="{5FEF0CCA-03D8-48D9-A687-E34766D72808}" srcOrd="1" destOrd="0" presId="urn:microsoft.com/office/officeart/2005/8/layout/hierarchy1"/>
    <dgm:cxn modelId="{E4D79A5B-1C4B-40A1-BD5B-9032514F5626}" type="presParOf" srcId="{4E8DB5C1-AA2C-4DD1-B1BF-D28E65CA4E8B}" destId="{3423E697-E29B-47C5-86E8-5C66FD727496}" srcOrd="4" destOrd="0" presId="urn:microsoft.com/office/officeart/2005/8/layout/hierarchy1"/>
    <dgm:cxn modelId="{0FFB1620-71D5-4EB7-B147-717D794E6D2F}" type="presParOf" srcId="{4E8DB5C1-AA2C-4DD1-B1BF-D28E65CA4E8B}" destId="{B98A1D8D-6968-4239-94EC-D944D071E885}" srcOrd="5" destOrd="0" presId="urn:microsoft.com/office/officeart/2005/8/layout/hierarchy1"/>
    <dgm:cxn modelId="{529832EE-E25F-49C3-AC31-7258F0A59184}" type="presParOf" srcId="{B98A1D8D-6968-4239-94EC-D944D071E885}" destId="{D1B6FDC5-2B74-4803-99E3-FBB180B518D1}" srcOrd="0" destOrd="0" presId="urn:microsoft.com/office/officeart/2005/8/layout/hierarchy1"/>
    <dgm:cxn modelId="{E364942C-CB45-47F4-92D7-8D5EA30C20F6}" type="presParOf" srcId="{D1B6FDC5-2B74-4803-99E3-FBB180B518D1}" destId="{C84FA13A-78C3-4DE1-889B-CEAF718C4D84}" srcOrd="0" destOrd="0" presId="urn:microsoft.com/office/officeart/2005/8/layout/hierarchy1"/>
    <dgm:cxn modelId="{C378B6AB-5370-4122-829C-B1ED603EB4C6}" type="presParOf" srcId="{D1B6FDC5-2B74-4803-99E3-FBB180B518D1}" destId="{AD4252D6-E797-4709-B32C-3D1F735AAFBA}" srcOrd="1" destOrd="0" presId="urn:microsoft.com/office/officeart/2005/8/layout/hierarchy1"/>
    <dgm:cxn modelId="{D73863C4-0CB4-4F9A-B6F9-566314358CCC}" type="presParOf" srcId="{B98A1D8D-6968-4239-94EC-D944D071E885}" destId="{3AEE7051-529A-461E-8DFA-0E68F72FE22A}" srcOrd="1" destOrd="0" presId="urn:microsoft.com/office/officeart/2005/8/layout/hierarchy1"/>
    <dgm:cxn modelId="{FC020292-7D8E-41BE-9A87-A5E6CBE01054}" type="presParOf" srcId="{3AEE7051-529A-461E-8DFA-0E68F72FE22A}" destId="{52596258-004D-473B-B4AF-C321AF6C1F16}" srcOrd="0" destOrd="0" presId="urn:microsoft.com/office/officeart/2005/8/layout/hierarchy1"/>
    <dgm:cxn modelId="{EF860159-8EB0-4BE7-990F-E3DDF89103FE}" type="presParOf" srcId="{3AEE7051-529A-461E-8DFA-0E68F72FE22A}" destId="{0232ECF2-81CB-4817-932A-5542301FDC75}" srcOrd="1" destOrd="0" presId="urn:microsoft.com/office/officeart/2005/8/layout/hierarchy1"/>
    <dgm:cxn modelId="{F62008E5-D319-4361-A7E4-64082CACFBF0}" type="presParOf" srcId="{0232ECF2-81CB-4817-932A-5542301FDC75}" destId="{9E5C47B4-2A03-4803-A808-82522D4732CE}" srcOrd="0" destOrd="0" presId="urn:microsoft.com/office/officeart/2005/8/layout/hierarchy1"/>
    <dgm:cxn modelId="{31554256-F0F1-4FE6-BAAC-861DE2D872A8}" type="presParOf" srcId="{9E5C47B4-2A03-4803-A808-82522D4732CE}" destId="{154308FD-3D97-41F8-8D86-591ADC373166}" srcOrd="0" destOrd="0" presId="urn:microsoft.com/office/officeart/2005/8/layout/hierarchy1"/>
    <dgm:cxn modelId="{FDECF86E-2873-4D82-8E51-D4D580FE8E3A}" type="presParOf" srcId="{9E5C47B4-2A03-4803-A808-82522D4732CE}" destId="{CF54966C-1D5F-4838-AB4F-F6A0DE34CA9C}" srcOrd="1" destOrd="0" presId="urn:microsoft.com/office/officeart/2005/8/layout/hierarchy1"/>
    <dgm:cxn modelId="{77D81FE8-E7EF-465B-802F-D931FAACD0CB}" type="presParOf" srcId="{0232ECF2-81CB-4817-932A-5542301FDC75}" destId="{E51BB485-14A2-4E57-B8E3-CBFF0F584D3F}" srcOrd="1" destOrd="0" presId="urn:microsoft.com/office/officeart/2005/8/layout/hierarchy1"/>
    <dgm:cxn modelId="{B731D978-4F09-4763-9B24-1333991B9A73}" type="presParOf" srcId="{E51BB485-14A2-4E57-B8E3-CBFF0F584D3F}" destId="{3A3C13CA-13E7-45CC-9D5D-D84828118BA8}" srcOrd="0" destOrd="0" presId="urn:microsoft.com/office/officeart/2005/8/layout/hierarchy1"/>
    <dgm:cxn modelId="{2F0786D8-7557-48CD-8615-602787195875}" type="presParOf" srcId="{E51BB485-14A2-4E57-B8E3-CBFF0F584D3F}" destId="{D9B178F1-B56F-44D4-87A6-12C945CF77FF}" srcOrd="1" destOrd="0" presId="urn:microsoft.com/office/officeart/2005/8/layout/hierarchy1"/>
    <dgm:cxn modelId="{F8AFD9D3-AC8F-4ACF-A0F9-5826C82182EF}" type="presParOf" srcId="{D9B178F1-B56F-44D4-87A6-12C945CF77FF}" destId="{2C6E3AA2-9648-45BD-A646-CDDCA1AF1D4F}" srcOrd="0" destOrd="0" presId="urn:microsoft.com/office/officeart/2005/8/layout/hierarchy1"/>
    <dgm:cxn modelId="{86C2A557-BC7B-45F1-B585-C387171B1C3E}" type="presParOf" srcId="{2C6E3AA2-9648-45BD-A646-CDDCA1AF1D4F}" destId="{98D536DF-975C-44A0-94B3-04BE8A1F032A}" srcOrd="0" destOrd="0" presId="urn:microsoft.com/office/officeart/2005/8/layout/hierarchy1"/>
    <dgm:cxn modelId="{B1E7D0AF-7D93-4D82-B19A-1B1DD703A4E1}" type="presParOf" srcId="{2C6E3AA2-9648-45BD-A646-CDDCA1AF1D4F}" destId="{8D52DCBE-B7B3-489C-BAEE-08534C7AD472}" srcOrd="1" destOrd="0" presId="urn:microsoft.com/office/officeart/2005/8/layout/hierarchy1"/>
    <dgm:cxn modelId="{2C831429-B791-45E3-99B7-02F5865EAA26}" type="presParOf" srcId="{D9B178F1-B56F-44D4-87A6-12C945CF77FF}" destId="{CDA7C101-1A1E-45EF-88A4-03BE0C94D32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0606AD-2788-4297-84B8-5142579693FC}">
      <dsp:nvSpPr>
        <dsp:cNvPr id="0" name=""/>
        <dsp:cNvSpPr/>
      </dsp:nvSpPr>
      <dsp:spPr>
        <a:xfrm>
          <a:off x="563488" y="2562"/>
          <a:ext cx="3512981" cy="210778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>
              <a:solidFill>
                <a:schemeClr val="tx1"/>
              </a:solidFill>
            </a:rPr>
            <a:t>تقريب الزمان أو المكان</a:t>
          </a:r>
        </a:p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قبيل</a:t>
          </a:r>
        </a:p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err="1" smtClean="0"/>
            <a:t>فويق</a:t>
          </a:r>
          <a:endParaRPr lang="ar-SA" sz="3400" kern="1200" dirty="0"/>
        </a:p>
      </dsp:txBody>
      <dsp:txXfrm>
        <a:off x="563488" y="2562"/>
        <a:ext cx="3512981" cy="2107788"/>
      </dsp:txXfrm>
    </dsp:sp>
    <dsp:sp modelId="{9F9CF029-022B-4931-BCDA-9AA2FAC9B7C9}">
      <dsp:nvSpPr>
        <dsp:cNvPr id="0" name=""/>
        <dsp:cNvSpPr/>
      </dsp:nvSpPr>
      <dsp:spPr>
        <a:xfrm>
          <a:off x="4427768" y="2562"/>
          <a:ext cx="3512981" cy="2107788"/>
        </a:xfrm>
        <a:prstGeom prst="rect">
          <a:avLst/>
        </a:prstGeom>
        <a:solidFill>
          <a:schemeClr val="accent4">
            <a:hueOff val="-2010380"/>
            <a:satOff val="14035"/>
            <a:lumOff val="1503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>
              <a:solidFill>
                <a:schemeClr val="tx1"/>
              </a:solidFill>
            </a:rPr>
            <a:t>التحقير</a:t>
          </a:r>
        </a:p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err="1" smtClean="0"/>
            <a:t>رُجيل</a:t>
          </a:r>
          <a:endParaRPr lang="ar-SA" sz="3400" kern="1200" dirty="0"/>
        </a:p>
      </dsp:txBody>
      <dsp:txXfrm>
        <a:off x="4427768" y="2562"/>
        <a:ext cx="3512981" cy="2107788"/>
      </dsp:txXfrm>
    </dsp:sp>
    <dsp:sp modelId="{81F32D5A-FA4A-4744-BBCF-FAF70C114704}">
      <dsp:nvSpPr>
        <dsp:cNvPr id="0" name=""/>
        <dsp:cNvSpPr/>
      </dsp:nvSpPr>
      <dsp:spPr>
        <a:xfrm>
          <a:off x="563488" y="2461649"/>
          <a:ext cx="3512981" cy="2107788"/>
        </a:xfrm>
        <a:prstGeom prst="rect">
          <a:avLst/>
        </a:prstGeom>
        <a:solidFill>
          <a:schemeClr val="accent4">
            <a:hueOff val="-4020761"/>
            <a:satOff val="28070"/>
            <a:lumOff val="3006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>
              <a:solidFill>
                <a:schemeClr val="tx1"/>
              </a:solidFill>
            </a:rPr>
            <a:t>التقليل </a:t>
          </a:r>
        </a:p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err="1" smtClean="0"/>
            <a:t>لقيمة </a:t>
          </a:r>
          <a:r>
            <a:rPr lang="ar-SA" sz="3400" kern="1200" dirty="0" smtClean="0"/>
            <a:t>، </a:t>
          </a:r>
          <a:r>
            <a:rPr lang="ar-SA" sz="3400" kern="1200" dirty="0" err="1" smtClean="0"/>
            <a:t>دريهم</a:t>
          </a:r>
          <a:endParaRPr lang="ar-SA" sz="3400" kern="1200" dirty="0" smtClean="0"/>
        </a:p>
      </dsp:txBody>
      <dsp:txXfrm>
        <a:off x="563488" y="2461649"/>
        <a:ext cx="3512981" cy="2107788"/>
      </dsp:txXfrm>
    </dsp:sp>
    <dsp:sp modelId="{C097DCB4-9D6C-4878-BFF6-9D7A391D17D0}">
      <dsp:nvSpPr>
        <dsp:cNvPr id="0" name=""/>
        <dsp:cNvSpPr/>
      </dsp:nvSpPr>
      <dsp:spPr>
        <a:xfrm>
          <a:off x="4427768" y="2461649"/>
          <a:ext cx="3512981" cy="2107788"/>
        </a:xfrm>
        <a:prstGeom prst="rect">
          <a:avLst/>
        </a:prstGeom>
        <a:solidFill>
          <a:schemeClr val="accent4">
            <a:hueOff val="-6031141"/>
            <a:satOff val="42105"/>
            <a:lumOff val="450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>
              <a:solidFill>
                <a:schemeClr val="tx1"/>
              </a:solidFill>
            </a:rPr>
            <a:t>التحبب</a:t>
          </a:r>
        </a:p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بني</a:t>
          </a:r>
          <a:endParaRPr lang="ar-SA" sz="3400" kern="1200" dirty="0"/>
        </a:p>
      </dsp:txBody>
      <dsp:txXfrm>
        <a:off x="4427768" y="2461649"/>
        <a:ext cx="3512981" cy="21077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0606AD-2788-4297-84B8-5142579693FC}">
      <dsp:nvSpPr>
        <dsp:cNvPr id="0" name=""/>
        <dsp:cNvSpPr/>
      </dsp:nvSpPr>
      <dsp:spPr>
        <a:xfrm>
          <a:off x="0" y="558576"/>
          <a:ext cx="2657574" cy="159454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1"/>
              </a:solidFill>
            </a:rPr>
            <a:t>10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err="1" smtClean="0"/>
            <a:t>مفردة </a:t>
          </a:r>
          <a:r>
            <a:rPr lang="ar-SA" sz="2400" kern="1200" dirty="0" smtClean="0"/>
            <a:t>= تخالف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err="1" smtClean="0"/>
            <a:t>مركبة </a:t>
          </a:r>
          <a:r>
            <a:rPr lang="ar-SA" sz="2400" kern="1200" dirty="0" smtClean="0"/>
            <a:t>= تطابق</a:t>
          </a:r>
          <a:endParaRPr lang="ar-SA" sz="2400" kern="1200" dirty="0"/>
        </a:p>
      </dsp:txBody>
      <dsp:txXfrm>
        <a:off x="0" y="558576"/>
        <a:ext cx="2657574" cy="1594544"/>
      </dsp:txXfrm>
    </dsp:sp>
    <dsp:sp modelId="{9F9CF029-022B-4931-BCDA-9AA2FAC9B7C9}">
      <dsp:nvSpPr>
        <dsp:cNvPr id="0" name=""/>
        <dsp:cNvSpPr/>
      </dsp:nvSpPr>
      <dsp:spPr>
        <a:xfrm>
          <a:off x="2923331" y="558576"/>
          <a:ext cx="2657574" cy="1594544"/>
        </a:xfrm>
        <a:prstGeom prst="rect">
          <a:avLst/>
        </a:prstGeom>
        <a:solidFill>
          <a:schemeClr val="accent4">
            <a:hueOff val="-1507785"/>
            <a:satOff val="10526"/>
            <a:lumOff val="1127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1"/>
              </a:solidFill>
            </a:rPr>
            <a:t>3-9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يخالف </a:t>
          </a:r>
          <a:r>
            <a:rPr lang="ar-SA" sz="2400" kern="1200" dirty="0" err="1" smtClean="0"/>
            <a:t>معدوده</a:t>
          </a:r>
          <a:endParaRPr lang="ar-SA" sz="2400" kern="1200" dirty="0"/>
        </a:p>
      </dsp:txBody>
      <dsp:txXfrm>
        <a:off x="2923331" y="558576"/>
        <a:ext cx="2657574" cy="1594544"/>
      </dsp:txXfrm>
    </dsp:sp>
    <dsp:sp modelId="{81F32D5A-FA4A-4744-BBCF-FAF70C114704}">
      <dsp:nvSpPr>
        <dsp:cNvPr id="0" name=""/>
        <dsp:cNvSpPr/>
      </dsp:nvSpPr>
      <dsp:spPr>
        <a:xfrm>
          <a:off x="5846663" y="558576"/>
          <a:ext cx="2657574" cy="1594544"/>
        </a:xfrm>
        <a:prstGeom prst="rect">
          <a:avLst/>
        </a:prstGeom>
        <a:solidFill>
          <a:schemeClr val="accent4">
            <a:hueOff val="-3015570"/>
            <a:satOff val="21052"/>
            <a:lumOff val="225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1"/>
              </a:solidFill>
            </a:rPr>
            <a:t>1-2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يطابق </a:t>
          </a:r>
          <a:r>
            <a:rPr lang="ar-SA" sz="2400" kern="1200" dirty="0" err="1" smtClean="0"/>
            <a:t>معدوده</a:t>
          </a:r>
          <a:endParaRPr lang="ar-SA" sz="2400" kern="1200" dirty="0" smtClean="0"/>
        </a:p>
      </dsp:txBody>
      <dsp:txXfrm>
        <a:off x="5846663" y="558576"/>
        <a:ext cx="2657574" cy="1594544"/>
      </dsp:txXfrm>
    </dsp:sp>
    <dsp:sp modelId="{078F1094-1E68-401A-927E-C297A3307599}">
      <dsp:nvSpPr>
        <dsp:cNvPr id="0" name=""/>
        <dsp:cNvSpPr/>
      </dsp:nvSpPr>
      <dsp:spPr>
        <a:xfrm>
          <a:off x="1461665" y="2418878"/>
          <a:ext cx="2657574" cy="1594544"/>
        </a:xfrm>
        <a:prstGeom prst="rect">
          <a:avLst/>
        </a:prstGeom>
        <a:solidFill>
          <a:schemeClr val="accent4">
            <a:hueOff val="-4523356"/>
            <a:satOff val="31579"/>
            <a:lumOff val="338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1"/>
              </a:solidFill>
            </a:rPr>
            <a:t>الأعداد </a:t>
          </a:r>
          <a:r>
            <a:rPr lang="ar-SA" sz="2400" kern="1200" dirty="0" err="1" smtClean="0">
              <a:solidFill>
                <a:schemeClr val="tx1"/>
              </a:solidFill>
            </a:rPr>
            <a:t>المعطوفة</a:t>
          </a:r>
          <a:r>
            <a:rPr lang="ar-SA" sz="2400" kern="1200" dirty="0" smtClean="0">
              <a:solidFill>
                <a:schemeClr val="tx1"/>
              </a:solidFill>
            </a:rPr>
            <a:t> والمركبة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يعطى كل جزء منها حكما مستقلا بحسب </a:t>
          </a:r>
          <a:r>
            <a:rPr lang="ar-SA" sz="2400" kern="1200" dirty="0" err="1" smtClean="0"/>
            <a:t>السابق .</a:t>
          </a:r>
          <a:endParaRPr lang="ar-SA" sz="2400" kern="1200" dirty="0"/>
        </a:p>
      </dsp:txBody>
      <dsp:txXfrm>
        <a:off x="1461665" y="2418878"/>
        <a:ext cx="2657574" cy="1594544"/>
      </dsp:txXfrm>
    </dsp:sp>
    <dsp:sp modelId="{C097DCB4-9D6C-4878-BFF6-9D7A391D17D0}">
      <dsp:nvSpPr>
        <dsp:cNvPr id="0" name=""/>
        <dsp:cNvSpPr/>
      </dsp:nvSpPr>
      <dsp:spPr>
        <a:xfrm>
          <a:off x="4384997" y="2418878"/>
          <a:ext cx="2657574" cy="1594544"/>
        </a:xfrm>
        <a:prstGeom prst="rect">
          <a:avLst/>
        </a:prstGeom>
        <a:solidFill>
          <a:schemeClr val="accent4">
            <a:hueOff val="-6031141"/>
            <a:satOff val="42105"/>
            <a:lumOff val="450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1"/>
              </a:solidFill>
            </a:rPr>
            <a:t>20-30-100-1000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1"/>
              </a:solidFill>
            </a:rPr>
            <a:t>ألفاظ </a:t>
          </a:r>
          <a:r>
            <a:rPr lang="ar-SA" sz="2400" kern="1200" dirty="0" err="1" smtClean="0">
              <a:solidFill>
                <a:schemeClr val="tx1"/>
              </a:solidFill>
            </a:rPr>
            <a:t>العقود:</a:t>
          </a:r>
          <a:endParaRPr lang="ar-SA" sz="2400" kern="1200" dirty="0" smtClean="0">
            <a:solidFill>
              <a:schemeClr val="tx1"/>
            </a:solidFill>
          </a:endParaRP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صورة واحدة</a:t>
          </a:r>
          <a:endParaRPr lang="ar-SA" sz="2400" kern="1200" dirty="0"/>
        </a:p>
      </dsp:txBody>
      <dsp:txXfrm>
        <a:off x="4384997" y="2418878"/>
        <a:ext cx="2657574" cy="159454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9CF029-022B-4931-BCDA-9AA2FAC9B7C9}">
      <dsp:nvSpPr>
        <dsp:cNvPr id="0" name=""/>
        <dsp:cNvSpPr/>
      </dsp:nvSpPr>
      <dsp:spPr>
        <a:xfrm>
          <a:off x="563488" y="2562"/>
          <a:ext cx="3512981" cy="210778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>
              <a:solidFill>
                <a:schemeClr val="tx1"/>
              </a:solidFill>
            </a:rPr>
            <a:t>3-</a:t>
          </a:r>
          <a:r>
            <a:rPr lang="en-US" sz="2700" kern="1200" dirty="0" smtClean="0">
              <a:solidFill>
                <a:schemeClr val="tx1"/>
              </a:solidFill>
            </a:rPr>
            <a:t>10</a:t>
          </a:r>
          <a:endParaRPr lang="ar-SA" sz="2700" kern="1200" dirty="0" smtClean="0">
            <a:solidFill>
              <a:schemeClr val="tx1"/>
            </a:solidFill>
          </a:endParaRPr>
        </a:p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المعدود جمعا مجرور على الإضافة</a:t>
          </a:r>
          <a:endParaRPr lang="ar-SA" sz="2700" kern="1200" dirty="0"/>
        </a:p>
      </dsp:txBody>
      <dsp:txXfrm>
        <a:off x="563488" y="2562"/>
        <a:ext cx="3512981" cy="2107788"/>
      </dsp:txXfrm>
    </dsp:sp>
    <dsp:sp modelId="{81F32D5A-FA4A-4744-BBCF-FAF70C114704}">
      <dsp:nvSpPr>
        <dsp:cNvPr id="0" name=""/>
        <dsp:cNvSpPr/>
      </dsp:nvSpPr>
      <dsp:spPr>
        <a:xfrm>
          <a:off x="4427768" y="2562"/>
          <a:ext cx="3512981" cy="2107788"/>
        </a:xfrm>
        <a:prstGeom prst="rect">
          <a:avLst/>
        </a:prstGeom>
        <a:solidFill>
          <a:schemeClr val="accent4">
            <a:hueOff val="-2010380"/>
            <a:satOff val="14035"/>
            <a:lumOff val="1503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>
              <a:solidFill>
                <a:schemeClr val="tx1"/>
              </a:solidFill>
            </a:rPr>
            <a:t>1-2</a:t>
          </a:r>
        </a:p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المعدود حسب موقعه في الجملة ويأتي العدد بعده</a:t>
          </a:r>
        </a:p>
      </dsp:txBody>
      <dsp:txXfrm>
        <a:off x="4427768" y="2562"/>
        <a:ext cx="3512981" cy="2107788"/>
      </dsp:txXfrm>
    </dsp:sp>
    <dsp:sp modelId="{078F1094-1E68-401A-927E-C297A3307599}">
      <dsp:nvSpPr>
        <dsp:cNvPr id="0" name=""/>
        <dsp:cNvSpPr/>
      </dsp:nvSpPr>
      <dsp:spPr>
        <a:xfrm>
          <a:off x="563488" y="2461649"/>
          <a:ext cx="3512981" cy="2107788"/>
        </a:xfrm>
        <a:prstGeom prst="rect">
          <a:avLst/>
        </a:prstGeom>
        <a:solidFill>
          <a:schemeClr val="accent4">
            <a:hueOff val="-4020761"/>
            <a:satOff val="28070"/>
            <a:lumOff val="3006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err="1" smtClean="0">
              <a:solidFill>
                <a:schemeClr val="tx1"/>
              </a:solidFill>
            </a:rPr>
            <a:t>100 </a:t>
          </a:r>
          <a:r>
            <a:rPr lang="ar-SA" sz="2700" kern="1200" dirty="0" smtClean="0">
              <a:solidFill>
                <a:schemeClr val="tx1"/>
              </a:solidFill>
            </a:rPr>
            <a:t>-1000 ومضاعفاتها</a:t>
          </a:r>
        </a:p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المعدود مفرد مجرور على الإضافة.</a:t>
          </a:r>
          <a:endParaRPr lang="ar-SA" sz="2700" kern="1200" dirty="0"/>
        </a:p>
      </dsp:txBody>
      <dsp:txXfrm>
        <a:off x="563488" y="2461649"/>
        <a:ext cx="3512981" cy="2107788"/>
      </dsp:txXfrm>
    </dsp:sp>
    <dsp:sp modelId="{C097DCB4-9D6C-4878-BFF6-9D7A391D17D0}">
      <dsp:nvSpPr>
        <dsp:cNvPr id="0" name=""/>
        <dsp:cNvSpPr/>
      </dsp:nvSpPr>
      <dsp:spPr>
        <a:xfrm>
          <a:off x="4427768" y="2461649"/>
          <a:ext cx="3512981" cy="2107788"/>
        </a:xfrm>
        <a:prstGeom prst="rect">
          <a:avLst/>
        </a:prstGeom>
        <a:solidFill>
          <a:schemeClr val="accent4">
            <a:hueOff val="-6031141"/>
            <a:satOff val="42105"/>
            <a:lumOff val="450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>
              <a:solidFill>
                <a:schemeClr val="tx1"/>
              </a:solidFill>
            </a:rPr>
            <a:t>11-19</a:t>
          </a:r>
        </a:p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>
              <a:solidFill>
                <a:schemeClr val="tx1"/>
              </a:solidFill>
            </a:rPr>
            <a:t>ألفاظ العقود</a:t>
          </a:r>
        </a:p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>
              <a:solidFill>
                <a:schemeClr val="tx1"/>
              </a:solidFill>
            </a:rPr>
            <a:t>والألفاظ </a:t>
          </a:r>
          <a:r>
            <a:rPr lang="ar-SA" sz="2700" kern="1200" dirty="0" err="1" smtClean="0">
              <a:solidFill>
                <a:schemeClr val="tx1"/>
              </a:solidFill>
            </a:rPr>
            <a:t>المعطوفة:</a:t>
          </a:r>
          <a:endParaRPr lang="ar-SA" sz="2700" kern="1200" dirty="0" smtClean="0">
            <a:solidFill>
              <a:schemeClr val="tx1"/>
            </a:solidFill>
          </a:endParaRPr>
        </a:p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المعدود مفرد منصوب</a:t>
          </a:r>
          <a:endParaRPr lang="ar-SA" sz="2700" kern="1200" dirty="0"/>
        </a:p>
      </dsp:txBody>
      <dsp:txXfrm>
        <a:off x="4427768" y="2461649"/>
        <a:ext cx="3512981" cy="210778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3C13CA-13E7-45CC-9D5D-D84828118BA8}">
      <dsp:nvSpPr>
        <dsp:cNvPr id="0" name=""/>
        <dsp:cNvSpPr/>
      </dsp:nvSpPr>
      <dsp:spPr>
        <a:xfrm>
          <a:off x="4566091" y="3823009"/>
          <a:ext cx="91440" cy="44682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6822"/>
              </a:lnTo>
            </a:path>
          </a:pathLst>
        </a:custGeom>
        <a:noFill/>
        <a:ln w="11429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596258-004D-473B-B4AF-C321AF6C1F16}">
      <dsp:nvSpPr>
        <dsp:cNvPr id="0" name=""/>
        <dsp:cNvSpPr/>
      </dsp:nvSpPr>
      <dsp:spPr>
        <a:xfrm>
          <a:off x="4566091" y="2400603"/>
          <a:ext cx="91440" cy="44682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6822"/>
              </a:lnTo>
            </a:path>
          </a:pathLst>
        </a:custGeom>
        <a:noFill/>
        <a:ln w="11429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23E697-E29B-47C5-86E8-5C66FD727496}">
      <dsp:nvSpPr>
        <dsp:cNvPr id="0" name=""/>
        <dsp:cNvSpPr/>
      </dsp:nvSpPr>
      <dsp:spPr>
        <a:xfrm>
          <a:off x="2734047" y="978196"/>
          <a:ext cx="1877764" cy="4468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4496"/>
              </a:lnTo>
              <a:lnTo>
                <a:pt x="1877764" y="304496"/>
              </a:lnTo>
              <a:lnTo>
                <a:pt x="1877764" y="446822"/>
              </a:lnTo>
            </a:path>
          </a:pathLst>
        </a:custGeom>
        <a:noFill/>
        <a:ln w="11429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BDF15E-DDE7-4659-9E00-2483238099CE}">
      <dsp:nvSpPr>
        <dsp:cNvPr id="0" name=""/>
        <dsp:cNvSpPr/>
      </dsp:nvSpPr>
      <dsp:spPr>
        <a:xfrm>
          <a:off x="2688327" y="3823009"/>
          <a:ext cx="91440" cy="44682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6822"/>
              </a:lnTo>
            </a:path>
          </a:pathLst>
        </a:custGeom>
        <a:noFill/>
        <a:ln w="11429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66847F-FEBF-4FA5-B771-6DA94B3390CC}">
      <dsp:nvSpPr>
        <dsp:cNvPr id="0" name=""/>
        <dsp:cNvSpPr/>
      </dsp:nvSpPr>
      <dsp:spPr>
        <a:xfrm>
          <a:off x="2688327" y="2400603"/>
          <a:ext cx="91440" cy="44682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6822"/>
              </a:lnTo>
            </a:path>
          </a:pathLst>
        </a:custGeom>
        <a:noFill/>
        <a:ln w="11429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A4BBAB-EC27-4037-8723-76E7FB833953}">
      <dsp:nvSpPr>
        <dsp:cNvPr id="0" name=""/>
        <dsp:cNvSpPr/>
      </dsp:nvSpPr>
      <dsp:spPr>
        <a:xfrm>
          <a:off x="2688327" y="978196"/>
          <a:ext cx="91440" cy="44682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6822"/>
              </a:lnTo>
            </a:path>
          </a:pathLst>
        </a:custGeom>
        <a:noFill/>
        <a:ln w="11429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1697DA-06B7-40EB-A9B4-A03C00259B19}">
      <dsp:nvSpPr>
        <dsp:cNvPr id="0" name=""/>
        <dsp:cNvSpPr/>
      </dsp:nvSpPr>
      <dsp:spPr>
        <a:xfrm>
          <a:off x="810562" y="3823009"/>
          <a:ext cx="91440" cy="44682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6822"/>
              </a:lnTo>
            </a:path>
          </a:pathLst>
        </a:custGeom>
        <a:noFill/>
        <a:ln w="11429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23AE34-C48D-4542-AF2B-2A7C0B272393}">
      <dsp:nvSpPr>
        <dsp:cNvPr id="0" name=""/>
        <dsp:cNvSpPr/>
      </dsp:nvSpPr>
      <dsp:spPr>
        <a:xfrm>
          <a:off x="810562" y="2400603"/>
          <a:ext cx="91440" cy="44682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6822"/>
              </a:lnTo>
            </a:path>
          </a:pathLst>
        </a:custGeom>
        <a:noFill/>
        <a:ln w="11429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A837E7-02AC-4148-A8C7-CD974239E797}">
      <dsp:nvSpPr>
        <dsp:cNvPr id="0" name=""/>
        <dsp:cNvSpPr/>
      </dsp:nvSpPr>
      <dsp:spPr>
        <a:xfrm>
          <a:off x="856282" y="978196"/>
          <a:ext cx="1877764" cy="446822"/>
        </a:xfrm>
        <a:custGeom>
          <a:avLst/>
          <a:gdLst/>
          <a:ahLst/>
          <a:cxnLst/>
          <a:rect l="0" t="0" r="0" b="0"/>
          <a:pathLst>
            <a:path>
              <a:moveTo>
                <a:pt x="1877764" y="0"/>
              </a:moveTo>
              <a:lnTo>
                <a:pt x="1877764" y="304496"/>
              </a:lnTo>
              <a:lnTo>
                <a:pt x="0" y="304496"/>
              </a:lnTo>
              <a:lnTo>
                <a:pt x="0" y="446822"/>
              </a:lnTo>
            </a:path>
          </a:pathLst>
        </a:custGeom>
        <a:noFill/>
        <a:ln w="11429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0AE530-C282-4C77-9859-BFC9C200F9CB}">
      <dsp:nvSpPr>
        <dsp:cNvPr id="0" name=""/>
        <dsp:cNvSpPr/>
      </dsp:nvSpPr>
      <dsp:spPr>
        <a:xfrm>
          <a:off x="1965870" y="2612"/>
          <a:ext cx="1536352" cy="9755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C355873-9B59-4509-AFFE-2E3BF7ADB3C2}">
      <dsp:nvSpPr>
        <dsp:cNvPr id="0" name=""/>
        <dsp:cNvSpPr/>
      </dsp:nvSpPr>
      <dsp:spPr>
        <a:xfrm>
          <a:off x="2136576" y="164783"/>
          <a:ext cx="1536352" cy="9755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أوزانه</a:t>
          </a:r>
          <a:endParaRPr lang="ar-SA" sz="1500" kern="1200" dirty="0"/>
        </a:p>
      </dsp:txBody>
      <dsp:txXfrm>
        <a:off x="2165150" y="193357"/>
        <a:ext cx="1479204" cy="918435"/>
      </dsp:txXfrm>
    </dsp:sp>
    <dsp:sp modelId="{B1BA8C16-2890-400E-B7CC-4128C83B1009}">
      <dsp:nvSpPr>
        <dsp:cNvPr id="0" name=""/>
        <dsp:cNvSpPr/>
      </dsp:nvSpPr>
      <dsp:spPr>
        <a:xfrm>
          <a:off x="88106" y="1425019"/>
          <a:ext cx="1536352" cy="97558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5E29EF6-285E-440A-A545-F47A84E494B9}">
      <dsp:nvSpPr>
        <dsp:cNvPr id="0" name=""/>
        <dsp:cNvSpPr/>
      </dsp:nvSpPr>
      <dsp:spPr>
        <a:xfrm>
          <a:off x="258812" y="1587190"/>
          <a:ext cx="1536352" cy="9755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فُعَيْل للثلاثي</a:t>
          </a:r>
          <a:endParaRPr lang="ar-SA" sz="1500" kern="1200" dirty="0"/>
        </a:p>
      </dsp:txBody>
      <dsp:txXfrm>
        <a:off x="287386" y="1615764"/>
        <a:ext cx="1479204" cy="918435"/>
      </dsp:txXfrm>
    </dsp:sp>
    <dsp:sp modelId="{2634D135-E920-46D1-9679-105808C87616}">
      <dsp:nvSpPr>
        <dsp:cNvPr id="0" name=""/>
        <dsp:cNvSpPr/>
      </dsp:nvSpPr>
      <dsp:spPr>
        <a:xfrm>
          <a:off x="88106" y="2847426"/>
          <a:ext cx="1536352" cy="97558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7B6658F-5979-45A3-B21B-C78C2A7F0D63}">
      <dsp:nvSpPr>
        <dsp:cNvPr id="0" name=""/>
        <dsp:cNvSpPr/>
      </dsp:nvSpPr>
      <dsp:spPr>
        <a:xfrm>
          <a:off x="258812" y="3009596"/>
          <a:ext cx="1536352" cy="9755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smtClean="0"/>
            <a:t>ضم الأول وفتح الثاني وإضافة ياء ساكنة قبل الآخر</a:t>
          </a:r>
          <a:endParaRPr lang="ar-SA" sz="1500" kern="1200" dirty="0"/>
        </a:p>
      </dsp:txBody>
      <dsp:txXfrm>
        <a:off x="287386" y="3038170"/>
        <a:ext cx="1479204" cy="918435"/>
      </dsp:txXfrm>
    </dsp:sp>
    <dsp:sp modelId="{78DDA9CD-4C64-40B4-AA9D-F9BD1A50AEBB}">
      <dsp:nvSpPr>
        <dsp:cNvPr id="0" name=""/>
        <dsp:cNvSpPr/>
      </dsp:nvSpPr>
      <dsp:spPr>
        <a:xfrm>
          <a:off x="88106" y="4269832"/>
          <a:ext cx="1536352" cy="97558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FD51BE5-CC05-4CAF-945A-A87BCFF88B8F}">
      <dsp:nvSpPr>
        <dsp:cNvPr id="0" name=""/>
        <dsp:cNvSpPr/>
      </dsp:nvSpPr>
      <dsp:spPr>
        <a:xfrm>
          <a:off x="258812" y="4432003"/>
          <a:ext cx="1536352" cy="9755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err="1" smtClean="0"/>
            <a:t>سقف </a:t>
          </a:r>
          <a:r>
            <a:rPr lang="ar-SA" sz="1500" kern="1200" dirty="0" smtClean="0"/>
            <a:t>= </a:t>
          </a:r>
          <a:r>
            <a:rPr lang="ar-SA" sz="1500" kern="1200" dirty="0" err="1" smtClean="0"/>
            <a:t>سقيف</a:t>
          </a:r>
          <a:endParaRPr lang="ar-SA" sz="1500" kern="1200" dirty="0" smtClean="0"/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err="1" smtClean="0"/>
            <a:t>ولد </a:t>
          </a:r>
          <a:r>
            <a:rPr lang="ar-SA" sz="1500" kern="1200" dirty="0" smtClean="0"/>
            <a:t>= وليد</a:t>
          </a:r>
          <a:endParaRPr lang="ar-SA" sz="1500" kern="1200" dirty="0"/>
        </a:p>
      </dsp:txBody>
      <dsp:txXfrm>
        <a:off x="287386" y="4460577"/>
        <a:ext cx="1479204" cy="918435"/>
      </dsp:txXfrm>
    </dsp:sp>
    <dsp:sp modelId="{E7F5A688-8F39-4AE8-B9FB-E950359579AD}">
      <dsp:nvSpPr>
        <dsp:cNvPr id="0" name=""/>
        <dsp:cNvSpPr/>
      </dsp:nvSpPr>
      <dsp:spPr>
        <a:xfrm>
          <a:off x="1965870" y="1425019"/>
          <a:ext cx="1536352" cy="97558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869ED8C-A78B-4A39-94E8-F598A4B41048}">
      <dsp:nvSpPr>
        <dsp:cNvPr id="0" name=""/>
        <dsp:cNvSpPr/>
      </dsp:nvSpPr>
      <dsp:spPr>
        <a:xfrm>
          <a:off x="2136576" y="1587190"/>
          <a:ext cx="1536352" cy="9755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err="1" smtClean="0"/>
            <a:t>فُعَيْعِل</a:t>
          </a:r>
          <a:r>
            <a:rPr lang="ar-SA" sz="1500" kern="1200" dirty="0" smtClean="0"/>
            <a:t> للرباعي</a:t>
          </a:r>
          <a:endParaRPr lang="ar-SA" sz="1500" kern="1200" dirty="0"/>
        </a:p>
      </dsp:txBody>
      <dsp:txXfrm>
        <a:off x="2165150" y="1615764"/>
        <a:ext cx="1479204" cy="918435"/>
      </dsp:txXfrm>
    </dsp:sp>
    <dsp:sp modelId="{90108237-ACC9-4F7A-8D70-249EA18F24D7}">
      <dsp:nvSpPr>
        <dsp:cNvPr id="0" name=""/>
        <dsp:cNvSpPr/>
      </dsp:nvSpPr>
      <dsp:spPr>
        <a:xfrm>
          <a:off x="1965870" y="2847426"/>
          <a:ext cx="1536352" cy="97558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56EFB83-6384-41C3-B656-6F282C07EB2A}">
      <dsp:nvSpPr>
        <dsp:cNvPr id="0" name=""/>
        <dsp:cNvSpPr/>
      </dsp:nvSpPr>
      <dsp:spPr>
        <a:xfrm>
          <a:off x="2136576" y="3009596"/>
          <a:ext cx="1536352" cy="9755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ضم الأول وفتح الثاني مع زيادة ياء ساكنة بعده ويكسر </a:t>
          </a:r>
          <a:r>
            <a:rPr lang="ar-SA" sz="1500" kern="1200" dirty="0" err="1" smtClean="0"/>
            <a:t>مابعدها</a:t>
          </a:r>
          <a:endParaRPr lang="ar-SA" sz="1500" kern="1200" dirty="0"/>
        </a:p>
      </dsp:txBody>
      <dsp:txXfrm>
        <a:off x="2165150" y="3038170"/>
        <a:ext cx="1479204" cy="918435"/>
      </dsp:txXfrm>
    </dsp:sp>
    <dsp:sp modelId="{25744912-2A67-474C-99CB-CCBD46CCB533}">
      <dsp:nvSpPr>
        <dsp:cNvPr id="0" name=""/>
        <dsp:cNvSpPr/>
      </dsp:nvSpPr>
      <dsp:spPr>
        <a:xfrm>
          <a:off x="1965870" y="4269832"/>
          <a:ext cx="1536352" cy="97558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4C69554-BB6F-4AB6-BF4D-E4EA508ACA58}">
      <dsp:nvSpPr>
        <dsp:cNvPr id="0" name=""/>
        <dsp:cNvSpPr/>
      </dsp:nvSpPr>
      <dsp:spPr>
        <a:xfrm>
          <a:off x="2136576" y="4432003"/>
          <a:ext cx="1536352" cy="9755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err="1" smtClean="0"/>
            <a:t>ملعب </a:t>
          </a:r>
          <a:r>
            <a:rPr lang="ar-SA" sz="1500" kern="1200" dirty="0" smtClean="0"/>
            <a:t>= </a:t>
          </a:r>
          <a:r>
            <a:rPr lang="ar-SA" sz="1500" kern="1200" dirty="0" err="1" smtClean="0"/>
            <a:t>مليعب</a:t>
          </a:r>
          <a:endParaRPr lang="ar-SA" sz="1500" kern="1200" dirty="0" smtClean="0"/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err="1" smtClean="0"/>
            <a:t>خندق </a:t>
          </a:r>
          <a:r>
            <a:rPr lang="ar-SA" sz="1500" kern="1200" dirty="0" smtClean="0"/>
            <a:t>= </a:t>
          </a:r>
          <a:r>
            <a:rPr lang="ar-SA" sz="1500" kern="1200" dirty="0" err="1" smtClean="0"/>
            <a:t>خنيدق</a:t>
          </a:r>
          <a:endParaRPr lang="ar-SA" sz="1500" kern="1200" dirty="0"/>
        </a:p>
      </dsp:txBody>
      <dsp:txXfrm>
        <a:off x="2165150" y="4460577"/>
        <a:ext cx="1479204" cy="918435"/>
      </dsp:txXfrm>
    </dsp:sp>
    <dsp:sp modelId="{C84FA13A-78C3-4DE1-889B-CEAF718C4D84}">
      <dsp:nvSpPr>
        <dsp:cNvPr id="0" name=""/>
        <dsp:cNvSpPr/>
      </dsp:nvSpPr>
      <dsp:spPr>
        <a:xfrm>
          <a:off x="3843635" y="1425019"/>
          <a:ext cx="1536352" cy="97558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D4252D6-E797-4709-B32C-3D1F735AAFBA}">
      <dsp:nvSpPr>
        <dsp:cNvPr id="0" name=""/>
        <dsp:cNvSpPr/>
      </dsp:nvSpPr>
      <dsp:spPr>
        <a:xfrm>
          <a:off x="4014341" y="1587190"/>
          <a:ext cx="1536352" cy="9755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err="1" smtClean="0"/>
            <a:t>فُعَيْعِيْل</a:t>
          </a:r>
          <a:r>
            <a:rPr lang="ar-SA" sz="1500" kern="1200" dirty="0" smtClean="0"/>
            <a:t> لأكثر من الرباعي</a:t>
          </a:r>
          <a:endParaRPr lang="ar-SA" sz="1500" kern="1200" dirty="0"/>
        </a:p>
      </dsp:txBody>
      <dsp:txXfrm>
        <a:off x="4042915" y="1615764"/>
        <a:ext cx="1479204" cy="918435"/>
      </dsp:txXfrm>
    </dsp:sp>
    <dsp:sp modelId="{154308FD-3D97-41F8-8D86-591ADC373166}">
      <dsp:nvSpPr>
        <dsp:cNvPr id="0" name=""/>
        <dsp:cNvSpPr/>
      </dsp:nvSpPr>
      <dsp:spPr>
        <a:xfrm>
          <a:off x="3843635" y="2847426"/>
          <a:ext cx="1536352" cy="97558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F54966C-1D5F-4838-AB4F-F6A0DE34CA9C}">
      <dsp:nvSpPr>
        <dsp:cNvPr id="0" name=""/>
        <dsp:cNvSpPr/>
      </dsp:nvSpPr>
      <dsp:spPr>
        <a:xfrm>
          <a:off x="4014341" y="3009596"/>
          <a:ext cx="1536352" cy="9755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إذا كان قبل آخره ياء تبقى وإذا كان قبل آخره ألف أو واو تقلب ياء </a:t>
          </a:r>
          <a:endParaRPr lang="ar-SA" sz="1500" kern="1200" dirty="0"/>
        </a:p>
      </dsp:txBody>
      <dsp:txXfrm>
        <a:off x="4042915" y="3038170"/>
        <a:ext cx="1479204" cy="918435"/>
      </dsp:txXfrm>
    </dsp:sp>
    <dsp:sp modelId="{98D536DF-975C-44A0-94B3-04BE8A1F032A}">
      <dsp:nvSpPr>
        <dsp:cNvPr id="0" name=""/>
        <dsp:cNvSpPr/>
      </dsp:nvSpPr>
      <dsp:spPr>
        <a:xfrm>
          <a:off x="3843635" y="4269832"/>
          <a:ext cx="1536352" cy="97558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D52DCBE-B7B3-489C-BAEE-08534C7AD472}">
      <dsp:nvSpPr>
        <dsp:cNvPr id="0" name=""/>
        <dsp:cNvSpPr/>
      </dsp:nvSpPr>
      <dsp:spPr>
        <a:xfrm>
          <a:off x="4014341" y="4432003"/>
          <a:ext cx="1536352" cy="9755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err="1" smtClean="0"/>
            <a:t>مصباح </a:t>
          </a:r>
          <a:r>
            <a:rPr lang="ar-SA" sz="1500" kern="1200" dirty="0" smtClean="0"/>
            <a:t>= </a:t>
          </a:r>
          <a:r>
            <a:rPr lang="ar-SA" sz="1500" kern="1200" dirty="0" err="1" smtClean="0"/>
            <a:t>مصيبيح</a:t>
          </a:r>
          <a:endParaRPr lang="ar-SA" sz="1500" kern="1200" dirty="0" smtClean="0"/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err="1" smtClean="0"/>
            <a:t>عصفور </a:t>
          </a:r>
          <a:r>
            <a:rPr lang="ar-SA" sz="1500" kern="1200" dirty="0" smtClean="0"/>
            <a:t>= </a:t>
          </a:r>
          <a:r>
            <a:rPr lang="ar-SA" sz="1500" kern="1200" dirty="0" err="1" smtClean="0"/>
            <a:t>عصيفير</a:t>
          </a:r>
          <a:endParaRPr lang="ar-SA" sz="1500" kern="1200" dirty="0" smtClean="0"/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err="1" smtClean="0"/>
            <a:t>قنديل </a:t>
          </a:r>
          <a:r>
            <a:rPr lang="ar-SA" sz="1500" kern="1200" dirty="0" smtClean="0"/>
            <a:t>= </a:t>
          </a:r>
          <a:r>
            <a:rPr lang="ar-SA" sz="1500" kern="1200" dirty="0" err="1" smtClean="0"/>
            <a:t>قنيديل</a:t>
          </a:r>
          <a:endParaRPr lang="ar-SA" sz="1500" kern="1200" dirty="0"/>
        </a:p>
      </dsp:txBody>
      <dsp:txXfrm>
        <a:off x="4042915" y="4460577"/>
        <a:ext cx="1479204" cy="9184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8FAD6-FAD1-4DDE-BCD5-C3E9CA5551BC}" type="datetimeFigureOut">
              <a:rPr lang="ar-SA" smtClean="0"/>
              <a:t>29/07/36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4CE74A-CF3F-45AD-A018-9DA1CB669310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8FAD6-FAD1-4DDE-BCD5-C3E9CA5551BC}" type="datetimeFigureOut">
              <a:rPr lang="ar-SA" smtClean="0"/>
              <a:t>29/07/36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CE74A-CF3F-45AD-A018-9DA1CB669310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4CE74A-CF3F-45AD-A018-9DA1CB669310}" type="slidenum">
              <a:rPr lang="ar-SA" smtClean="0"/>
              <a:t>‹#›</a:t>
            </a:fld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8FAD6-FAD1-4DDE-BCD5-C3E9CA5551BC}" type="datetimeFigureOut">
              <a:rPr lang="ar-SA" smtClean="0"/>
              <a:t>29/07/36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8FAD6-FAD1-4DDE-BCD5-C3E9CA5551BC}" type="datetimeFigureOut">
              <a:rPr lang="ar-SA" smtClean="0"/>
              <a:t>29/07/36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4CE74A-CF3F-45AD-A018-9DA1CB669310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8FAD6-FAD1-4DDE-BCD5-C3E9CA5551BC}" type="datetimeFigureOut">
              <a:rPr lang="ar-SA" smtClean="0"/>
              <a:t>29/07/36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4CE74A-CF3F-45AD-A018-9DA1CB669310}" type="slidenum">
              <a:rPr lang="ar-SA" smtClean="0"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A78FAD6-FAD1-4DDE-BCD5-C3E9CA5551BC}" type="datetimeFigureOut">
              <a:rPr lang="ar-SA" smtClean="0"/>
              <a:t>29/07/36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CE74A-CF3F-45AD-A018-9DA1CB669310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8FAD6-FAD1-4DDE-BCD5-C3E9CA5551BC}" type="datetimeFigureOut">
              <a:rPr lang="ar-SA" smtClean="0"/>
              <a:t>29/07/36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C4CE74A-CF3F-45AD-A018-9DA1CB669310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8FAD6-FAD1-4DDE-BCD5-C3E9CA5551BC}" type="datetimeFigureOut">
              <a:rPr lang="ar-SA" smtClean="0"/>
              <a:t>29/07/36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4CE74A-CF3F-45AD-A018-9DA1CB66931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8FAD6-FAD1-4DDE-BCD5-C3E9CA5551BC}" type="datetimeFigureOut">
              <a:rPr lang="ar-SA" smtClean="0"/>
              <a:t>29/07/36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4CE74A-CF3F-45AD-A018-9DA1CB66931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4CE74A-CF3F-45AD-A018-9DA1CB669310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8FAD6-FAD1-4DDE-BCD5-C3E9CA5551BC}" type="datetimeFigureOut">
              <a:rPr lang="ar-SA" smtClean="0"/>
              <a:t>29/07/36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4CE74A-CF3F-45AD-A018-9DA1CB669310}" type="slidenum">
              <a:rPr lang="ar-SA" smtClean="0"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A78FAD6-FAD1-4DDE-BCD5-C3E9CA5551BC}" type="datetimeFigureOut">
              <a:rPr lang="ar-SA" smtClean="0"/>
              <a:t>29/07/36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A78FAD6-FAD1-4DDE-BCD5-C3E9CA5551BC}" type="datetimeFigureOut">
              <a:rPr lang="ar-SA" smtClean="0"/>
              <a:t>29/07/36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4CE74A-CF3F-45AD-A018-9DA1CB669310}" type="slidenum">
              <a:rPr lang="ar-SA" smtClean="0"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fade thruBlk="1"/>
  </p:transition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2409800"/>
          </a:xfrm>
        </p:spPr>
        <p:txBody>
          <a:bodyPr>
            <a:noAutofit/>
          </a:bodyPr>
          <a:lstStyle/>
          <a:p>
            <a:pPr algn="r">
              <a:buFont typeface="Arial" pitchFamily="34" charset="0"/>
              <a:buChar char="•"/>
            </a:pPr>
            <a:r>
              <a:rPr lang="ar-SA" sz="4000" dirty="0" smtClean="0"/>
              <a:t>مواضع </a:t>
            </a:r>
            <a:r>
              <a:rPr lang="ar-SA" sz="4000" dirty="0" err="1" smtClean="0"/>
              <a:t>الجر .</a:t>
            </a:r>
            <a:endParaRPr lang="ar-SA" sz="4000" dirty="0" smtClean="0"/>
          </a:p>
          <a:p>
            <a:pPr algn="r">
              <a:buFont typeface="Arial" pitchFamily="34" charset="0"/>
              <a:buChar char="•"/>
            </a:pPr>
            <a:r>
              <a:rPr lang="ar-SA" sz="4000" dirty="0" smtClean="0"/>
              <a:t>معاني حروف </a:t>
            </a:r>
            <a:r>
              <a:rPr lang="ar-SA" sz="4000" dirty="0" err="1" smtClean="0"/>
              <a:t>الجر .</a:t>
            </a:r>
            <a:endParaRPr lang="ar-SA" sz="4000" dirty="0" smtClean="0"/>
          </a:p>
          <a:p>
            <a:pPr algn="r">
              <a:buFont typeface="Arial" pitchFamily="34" charset="0"/>
              <a:buChar char="•"/>
            </a:pPr>
            <a:r>
              <a:rPr lang="ar-SA" sz="4000" dirty="0" smtClean="0"/>
              <a:t>الجر </a:t>
            </a:r>
            <a:r>
              <a:rPr lang="ar-SA" sz="4000" dirty="0" err="1" smtClean="0"/>
              <a:t>بالإضافة .</a:t>
            </a:r>
            <a:endParaRPr lang="ar-SA" sz="4000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000" dirty="0" err="1" smtClean="0"/>
              <a:t>أولاً </a:t>
            </a:r>
            <a:r>
              <a:rPr lang="ar-SA" sz="6000" dirty="0" smtClean="0"/>
              <a:t>: الجـر</a:t>
            </a:r>
            <a:endParaRPr lang="ar-SA" sz="60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000" dirty="0" err="1" smtClean="0"/>
              <a:t>العطف :</a:t>
            </a:r>
            <a:r>
              <a:rPr lang="ar-SA" sz="4000" dirty="0" smtClean="0"/>
              <a:t/>
            </a:r>
            <a:br>
              <a:rPr lang="ar-SA" sz="4000" dirty="0" smtClean="0"/>
            </a:br>
            <a:endParaRPr lang="ar-SA" sz="4000" dirty="0"/>
          </a:p>
        </p:txBody>
      </p:sp>
      <p:sp>
        <p:nvSpPr>
          <p:cNvPr id="11" name="عنصر نائب للنص 10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/>
              <a:t>التابع الذي يتوسط بينه وبين </a:t>
            </a:r>
            <a:r>
              <a:rPr lang="ar-SA" sz="3200" b="1" dirty="0" err="1" smtClean="0"/>
              <a:t>متبوعه</a:t>
            </a:r>
            <a:r>
              <a:rPr lang="ar-SA" sz="3200" b="1" dirty="0" smtClean="0"/>
              <a:t> حرف </a:t>
            </a:r>
            <a:r>
              <a:rPr lang="ar-SA" sz="3200" b="1" dirty="0" err="1" smtClean="0"/>
              <a:t>عطف .</a:t>
            </a:r>
            <a:endParaRPr lang="ar-SA" sz="3200" b="1" dirty="0"/>
          </a:p>
        </p:txBody>
      </p:sp>
      <p:graphicFrame>
        <p:nvGraphicFramePr>
          <p:cNvPr id="12" name="عنصر نائب للمحتوى 11"/>
          <p:cNvGraphicFramePr>
            <a:graphicFrameLocks noGrp="1"/>
          </p:cNvGraphicFramePr>
          <p:nvPr>
            <p:ph sz="quarter" idx="1"/>
          </p:nvPr>
        </p:nvGraphicFramePr>
        <p:xfrm>
          <a:off x="3124200" y="685800"/>
          <a:ext cx="56388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273896"/>
          </a:xfrm>
        </p:spPr>
        <p:txBody>
          <a:bodyPr>
            <a:noAutofit/>
          </a:bodyPr>
          <a:lstStyle/>
          <a:p>
            <a:pPr algn="r">
              <a:buFont typeface="Arial" pitchFamily="34" charset="0"/>
              <a:buChar char="•"/>
            </a:pPr>
            <a:r>
              <a:rPr lang="ar-SA" sz="4000" dirty="0" smtClean="0"/>
              <a:t>أحكام </a:t>
            </a:r>
            <a:r>
              <a:rPr lang="ar-SA" sz="4000" dirty="0" err="1" smtClean="0"/>
              <a:t>العدد .</a:t>
            </a:r>
            <a:endParaRPr lang="ar-SA" sz="4000" dirty="0" smtClean="0"/>
          </a:p>
          <a:p>
            <a:pPr algn="r">
              <a:buFont typeface="Arial" pitchFamily="34" charset="0"/>
              <a:buChar char="•"/>
            </a:pPr>
            <a:r>
              <a:rPr lang="ar-SA" sz="4000" dirty="0" smtClean="0"/>
              <a:t>أحكام المعدود.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000" dirty="0" err="1" smtClean="0"/>
              <a:t>ثالثاً </a:t>
            </a:r>
            <a:r>
              <a:rPr lang="ar-SA" sz="6000" dirty="0" smtClean="0"/>
              <a:t>: العدد</a:t>
            </a:r>
            <a:endParaRPr lang="ar-SA" sz="60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dirty="0" smtClean="0"/>
              <a:t>أحكام العدد من حيث التذكير </a:t>
            </a:r>
            <a:r>
              <a:rPr lang="ar-SA" sz="4000" dirty="0" err="1" smtClean="0"/>
              <a:t>والتأنيث </a:t>
            </a:r>
            <a:r>
              <a:rPr lang="ar-SA" dirty="0" err="1" smtClean="0"/>
              <a:t>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dirty="0" smtClean="0"/>
              <a:t>أحكام </a:t>
            </a:r>
            <a:r>
              <a:rPr lang="ar-SA" sz="4000" dirty="0" err="1" smtClean="0"/>
              <a:t>المعدود</a:t>
            </a:r>
            <a:r>
              <a:rPr lang="ar-SA" dirty="0" err="1" smtClean="0"/>
              <a:t>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69458760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273896"/>
          </a:xfrm>
        </p:spPr>
        <p:txBody>
          <a:bodyPr>
            <a:noAutofit/>
          </a:bodyPr>
          <a:lstStyle/>
          <a:p>
            <a:pPr algn="r">
              <a:buFont typeface="Arial" pitchFamily="34" charset="0"/>
              <a:buChar char="•"/>
            </a:pPr>
            <a:r>
              <a:rPr lang="ar-SA" sz="4000" dirty="0" smtClean="0"/>
              <a:t>تعريف النسب.</a:t>
            </a:r>
          </a:p>
          <a:p>
            <a:pPr algn="r">
              <a:buFont typeface="Arial" pitchFamily="34" charset="0"/>
              <a:buChar char="•"/>
            </a:pPr>
            <a:r>
              <a:rPr lang="ar-SA" sz="4000" dirty="0" smtClean="0"/>
              <a:t>أحكام النسب.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000" dirty="0" smtClean="0"/>
              <a:t>رابعاً: النسب</a:t>
            </a:r>
            <a:endParaRPr lang="ar-SA" sz="60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755576" y="2819400"/>
            <a:ext cx="7920880" cy="3057872"/>
          </a:xfrm>
        </p:spPr>
        <p:txBody>
          <a:bodyPr>
            <a:noAutofit/>
          </a:bodyPr>
          <a:lstStyle/>
          <a:p>
            <a:r>
              <a:rPr lang="ar-SA" sz="1800" dirty="0" smtClean="0"/>
              <a:t>بعض أحكام </a:t>
            </a:r>
            <a:r>
              <a:rPr lang="ar-SA" sz="1800" dirty="0" err="1" smtClean="0"/>
              <a:t>النسب :</a:t>
            </a:r>
            <a:endParaRPr lang="ar-SA" sz="1800" dirty="0" smtClean="0"/>
          </a:p>
          <a:p>
            <a:pPr algn="r">
              <a:buFont typeface="Arial" pitchFamily="34" charset="0"/>
              <a:buChar char="•"/>
            </a:pPr>
            <a:r>
              <a:rPr lang="ar-SA" sz="1800" dirty="0" smtClean="0"/>
              <a:t> </a:t>
            </a:r>
            <a:r>
              <a:rPr lang="ar-SA" sz="2000" dirty="0" smtClean="0"/>
              <a:t>المختوم بتاء </a:t>
            </a:r>
            <a:r>
              <a:rPr lang="ar-SA" sz="2000" dirty="0" err="1" smtClean="0"/>
              <a:t>التأنيث </a:t>
            </a:r>
            <a:r>
              <a:rPr lang="ar-SA" sz="2000" dirty="0" smtClean="0"/>
              <a:t>= تحذف </a:t>
            </a:r>
            <a:r>
              <a:rPr lang="ar-SA" sz="2000" dirty="0" err="1" smtClean="0"/>
              <a:t>تاؤه .</a:t>
            </a:r>
            <a:endParaRPr lang="ar-SA" sz="2000" dirty="0" smtClean="0"/>
          </a:p>
          <a:p>
            <a:pPr algn="r">
              <a:buFont typeface="Arial" pitchFamily="34" charset="0"/>
              <a:buChar char="•"/>
            </a:pPr>
            <a:r>
              <a:rPr lang="ar-SA" sz="2000" dirty="0" err="1" smtClean="0"/>
              <a:t>المقصور </a:t>
            </a:r>
            <a:r>
              <a:rPr lang="ar-SA" sz="2000" dirty="0" smtClean="0"/>
              <a:t>= إذا كانت ألفه </a:t>
            </a:r>
            <a:r>
              <a:rPr lang="ar-SA" sz="2000" dirty="0" err="1" smtClean="0"/>
              <a:t>ثالثه </a:t>
            </a:r>
            <a:r>
              <a:rPr lang="ar-SA" sz="2000" dirty="0" smtClean="0"/>
              <a:t>”عصا،فتى“ تقلب </a:t>
            </a:r>
            <a:r>
              <a:rPr lang="ar-SA" sz="2000" dirty="0" err="1" smtClean="0"/>
              <a:t>واو </a:t>
            </a:r>
            <a:r>
              <a:rPr lang="ar-SA" sz="2000" dirty="0" smtClean="0"/>
              <a:t>، إذا كانت ألفه رابعة  </a:t>
            </a:r>
            <a:r>
              <a:rPr lang="ar-SA" sz="2000" dirty="0" err="1" smtClean="0"/>
              <a:t>فأكثر”مصطفى“تحذف .</a:t>
            </a:r>
            <a:endParaRPr lang="ar-SA" sz="2000" dirty="0" smtClean="0"/>
          </a:p>
          <a:p>
            <a:pPr algn="r">
              <a:buFont typeface="Arial" pitchFamily="34" charset="0"/>
              <a:buChar char="•"/>
            </a:pPr>
            <a:r>
              <a:rPr lang="ar-SA" sz="2000" dirty="0" smtClean="0"/>
              <a:t>المنقوص يعامل معاملة </a:t>
            </a:r>
            <a:r>
              <a:rPr lang="ar-SA" sz="2000" dirty="0" err="1" smtClean="0"/>
              <a:t>المقصور .</a:t>
            </a:r>
            <a:endParaRPr lang="ar-SA" sz="2000" dirty="0" smtClean="0"/>
          </a:p>
          <a:p>
            <a:pPr algn="r">
              <a:buFont typeface="Arial" pitchFamily="34" charset="0"/>
              <a:buChar char="•"/>
            </a:pPr>
            <a:r>
              <a:rPr lang="ar-SA" sz="2000" dirty="0" smtClean="0"/>
              <a:t>المختوم بياء مشددة بعد أكثر من </a:t>
            </a:r>
            <a:r>
              <a:rPr lang="ar-SA" sz="2000" dirty="0" err="1" smtClean="0"/>
              <a:t>حرفين </a:t>
            </a:r>
            <a:r>
              <a:rPr lang="ar-SA" sz="2000" dirty="0" smtClean="0"/>
              <a:t>= تحذف الياء المشددة.</a:t>
            </a:r>
          </a:p>
          <a:p>
            <a:pPr algn="r">
              <a:buFont typeface="Arial" pitchFamily="34" charset="0"/>
              <a:buChar char="•"/>
            </a:pPr>
            <a:r>
              <a:rPr lang="ar-SA" sz="2000" dirty="0" smtClean="0"/>
              <a:t>الثلاثي مكسور </a:t>
            </a:r>
            <a:r>
              <a:rPr lang="ar-SA" sz="2000" dirty="0" err="1" smtClean="0"/>
              <a:t>العين ”إبل </a:t>
            </a:r>
            <a:r>
              <a:rPr lang="ar-SA" sz="2000" dirty="0" smtClean="0"/>
              <a:t>، </a:t>
            </a:r>
            <a:r>
              <a:rPr lang="ar-SA" sz="2000" dirty="0" err="1" smtClean="0"/>
              <a:t>نمر“ </a:t>
            </a:r>
            <a:r>
              <a:rPr lang="ar-SA" sz="2000" dirty="0" smtClean="0"/>
              <a:t>= تفتح عينه تخفيفاً.</a:t>
            </a:r>
            <a:endParaRPr lang="ar-SA" sz="2000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 err="1" smtClean="0"/>
              <a:t>النسب </a:t>
            </a:r>
            <a:r>
              <a:rPr lang="ar-SA" dirty="0" smtClean="0"/>
              <a:t>: إلحاق ياء مشددة إلى آخر الاسم مكسور </a:t>
            </a:r>
            <a:r>
              <a:rPr lang="ar-SA" dirty="0" err="1" smtClean="0"/>
              <a:t>ماقبله</a:t>
            </a:r>
            <a:r>
              <a:rPr lang="ar-SA" dirty="0" smtClean="0"/>
              <a:t> وقد ينسب إلى قبيلة أو مدينة أو مذهب أو لون أو غيره </a:t>
            </a:r>
            <a:endParaRPr lang="ar-SA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273896"/>
          </a:xfrm>
        </p:spPr>
        <p:txBody>
          <a:bodyPr>
            <a:noAutofit/>
          </a:bodyPr>
          <a:lstStyle/>
          <a:p>
            <a:pPr algn="r">
              <a:buFont typeface="Arial" pitchFamily="34" charset="0"/>
              <a:buChar char="•"/>
            </a:pPr>
            <a:r>
              <a:rPr lang="ar-SA" sz="4000" dirty="0" smtClean="0"/>
              <a:t>تعريف التصغير.</a:t>
            </a:r>
          </a:p>
          <a:p>
            <a:pPr algn="r">
              <a:buFont typeface="Arial" pitchFamily="34" charset="0"/>
              <a:buChar char="•"/>
            </a:pPr>
            <a:r>
              <a:rPr lang="ar-SA" sz="4000" dirty="0" smtClean="0"/>
              <a:t>أوزانه.</a:t>
            </a:r>
          </a:p>
          <a:p>
            <a:pPr algn="r">
              <a:buFont typeface="Arial" pitchFamily="34" charset="0"/>
              <a:buChar char="•"/>
            </a:pPr>
            <a:r>
              <a:rPr lang="ar-SA" sz="4000" dirty="0" err="1" smtClean="0"/>
              <a:t>أغراضه .</a:t>
            </a:r>
            <a:endParaRPr lang="ar-SA" sz="4000" dirty="0" smtClean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000" dirty="0" smtClean="0"/>
              <a:t>خامساً: التصغير</a:t>
            </a:r>
            <a:endParaRPr lang="ar-SA" sz="60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000" dirty="0" err="1" smtClean="0"/>
              <a:t>التصغير :</a:t>
            </a:r>
            <a:r>
              <a:rPr lang="ar-SA" sz="4000" dirty="0" smtClean="0"/>
              <a:t/>
            </a:r>
            <a:br>
              <a:rPr lang="ar-SA" sz="4000" dirty="0" smtClean="0"/>
            </a:br>
            <a:endParaRPr lang="ar-SA" sz="4000" dirty="0"/>
          </a:p>
        </p:txBody>
      </p:sp>
      <p:sp>
        <p:nvSpPr>
          <p:cNvPr id="11" name="عنصر نائب للنص 10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/>
              <a:t>صيغة صرفية تشتق من الاسم المعرب لغرض خاص يقصده </a:t>
            </a:r>
            <a:r>
              <a:rPr lang="ar-SA" sz="3200" b="1" dirty="0" err="1" smtClean="0"/>
              <a:t>المتكلم .</a:t>
            </a:r>
            <a:endParaRPr lang="ar-SA" sz="3200" b="1" dirty="0"/>
          </a:p>
        </p:txBody>
      </p:sp>
      <p:graphicFrame>
        <p:nvGraphicFramePr>
          <p:cNvPr id="12" name="عنصر نائب للمحتوى 11"/>
          <p:cNvGraphicFramePr>
            <a:graphicFrameLocks noGrp="1"/>
          </p:cNvGraphicFramePr>
          <p:nvPr>
            <p:ph sz="quarter" idx="1"/>
          </p:nvPr>
        </p:nvGraphicFramePr>
        <p:xfrm>
          <a:off x="3124200" y="685800"/>
          <a:ext cx="56388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dirty="0" smtClean="0"/>
              <a:t>أغراض </a:t>
            </a:r>
            <a:r>
              <a:rPr lang="ar-SA" sz="4000" dirty="0" err="1" smtClean="0"/>
              <a:t>التصغيير</a:t>
            </a:r>
            <a:r>
              <a:rPr lang="ar-SA" dirty="0" err="1" smtClean="0"/>
              <a:t>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4400" dirty="0" smtClean="0"/>
              <a:t>مواضع </a:t>
            </a:r>
            <a:r>
              <a:rPr lang="ar-SA" sz="4400" dirty="0" err="1" smtClean="0"/>
              <a:t>الجر </a:t>
            </a:r>
            <a:r>
              <a:rPr lang="ar-SA" dirty="0" err="1" smtClean="0"/>
              <a:t>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dirty="0" smtClean="0"/>
              <a:t>معاني حروف الجر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sz="3600" b="1" dirty="0" smtClean="0">
                <a:solidFill>
                  <a:schemeClr val="accent1"/>
                </a:solidFill>
              </a:rPr>
              <a:t>لكل حرف جر معنى يخصه وقد تنوب حروف الجر بعضها عن </a:t>
            </a:r>
            <a:r>
              <a:rPr lang="ar-SA" sz="3600" b="1" dirty="0" err="1" smtClean="0">
                <a:solidFill>
                  <a:schemeClr val="accent1"/>
                </a:solidFill>
              </a:rPr>
              <a:t>البعض .</a:t>
            </a:r>
            <a:endParaRPr lang="ar-SA" sz="3600" b="1" dirty="0" smtClean="0">
              <a:solidFill>
                <a:schemeClr val="accent1"/>
              </a:solidFill>
            </a:endParaRPr>
          </a:p>
          <a:p>
            <a:r>
              <a:rPr lang="ar-SA" dirty="0" smtClean="0"/>
              <a:t>من معاني </a:t>
            </a:r>
            <a:r>
              <a:rPr lang="ar-SA" dirty="0" err="1" smtClean="0"/>
              <a:t>الباء </a:t>
            </a:r>
            <a:r>
              <a:rPr lang="ar-SA" dirty="0" smtClean="0"/>
              <a:t>: </a:t>
            </a:r>
            <a:r>
              <a:rPr lang="ar-SA" dirty="0" err="1" smtClean="0"/>
              <a:t>الإلصاق </a:t>
            </a:r>
            <a:r>
              <a:rPr lang="ar-SA" dirty="0" smtClean="0"/>
              <a:t>: مررت </a:t>
            </a:r>
            <a:r>
              <a:rPr lang="ar-SA" dirty="0" err="1" smtClean="0"/>
              <a:t>بمحمد .</a:t>
            </a:r>
            <a:endParaRPr lang="ar-SA" dirty="0" smtClean="0"/>
          </a:p>
          <a:p>
            <a:r>
              <a:rPr lang="ar-SA" dirty="0" smtClean="0"/>
              <a:t>من معاني </a:t>
            </a:r>
            <a:r>
              <a:rPr lang="ar-SA" dirty="0" err="1" smtClean="0"/>
              <a:t>الكاف </a:t>
            </a:r>
            <a:r>
              <a:rPr lang="ar-SA" dirty="0" smtClean="0"/>
              <a:t>: </a:t>
            </a:r>
            <a:r>
              <a:rPr lang="ar-SA" dirty="0" err="1" smtClean="0"/>
              <a:t>التشبيه </a:t>
            </a:r>
            <a:r>
              <a:rPr lang="ar-SA" dirty="0" smtClean="0"/>
              <a:t>: صرخ </a:t>
            </a:r>
            <a:r>
              <a:rPr lang="ar-SA" dirty="0" err="1" smtClean="0"/>
              <a:t>كأسد .</a:t>
            </a:r>
            <a:endParaRPr lang="ar-SA" dirty="0" smtClean="0"/>
          </a:p>
          <a:p>
            <a:r>
              <a:rPr lang="ar-SA" dirty="0" smtClean="0"/>
              <a:t>من معاني </a:t>
            </a:r>
            <a:r>
              <a:rPr lang="ar-SA" dirty="0" err="1" smtClean="0"/>
              <a:t>عن </a:t>
            </a:r>
            <a:r>
              <a:rPr lang="ar-SA" dirty="0" smtClean="0"/>
              <a:t>: </a:t>
            </a:r>
            <a:r>
              <a:rPr lang="ar-SA" dirty="0" err="1" smtClean="0"/>
              <a:t>المجاوزة </a:t>
            </a:r>
            <a:r>
              <a:rPr lang="ar-SA" dirty="0" smtClean="0"/>
              <a:t>: سرت عن </a:t>
            </a:r>
            <a:r>
              <a:rPr lang="ar-SA" dirty="0" err="1" smtClean="0"/>
              <a:t>المدينة .</a:t>
            </a:r>
            <a:endParaRPr lang="ar-SA" dirty="0" smtClean="0"/>
          </a:p>
          <a:p>
            <a:r>
              <a:rPr lang="ar-SA" dirty="0" smtClean="0"/>
              <a:t>من معاني </a:t>
            </a:r>
            <a:r>
              <a:rPr lang="ar-SA" dirty="0" err="1" smtClean="0"/>
              <a:t>من </a:t>
            </a:r>
            <a:r>
              <a:rPr lang="ar-SA" dirty="0" smtClean="0"/>
              <a:t>: ابتداء </a:t>
            </a:r>
            <a:r>
              <a:rPr lang="ar-SA" dirty="0" err="1" smtClean="0"/>
              <a:t>الغاية </a:t>
            </a:r>
            <a:r>
              <a:rPr lang="ar-SA" dirty="0" smtClean="0"/>
              <a:t>: سرت من المكتبة إلى </a:t>
            </a:r>
            <a:r>
              <a:rPr lang="ar-SA" dirty="0" err="1" smtClean="0"/>
              <a:t>الدار .</a:t>
            </a:r>
            <a:endParaRPr lang="ar-SA" dirty="0" smtClean="0"/>
          </a:p>
          <a:p>
            <a:r>
              <a:rPr lang="ar-SA" dirty="0" smtClean="0"/>
              <a:t>من معاني </a:t>
            </a:r>
            <a:r>
              <a:rPr lang="ar-SA" dirty="0" err="1" smtClean="0"/>
              <a:t>إلى </a:t>
            </a:r>
            <a:r>
              <a:rPr lang="ar-SA" dirty="0" smtClean="0"/>
              <a:t>: انتهاء </a:t>
            </a:r>
            <a:r>
              <a:rPr lang="ar-SA" dirty="0" err="1" smtClean="0"/>
              <a:t>الغاية </a:t>
            </a:r>
            <a:r>
              <a:rPr lang="ar-SA" dirty="0" smtClean="0"/>
              <a:t>: سهرت إلى </a:t>
            </a:r>
            <a:r>
              <a:rPr lang="ar-SA" dirty="0" err="1" smtClean="0"/>
              <a:t>الفجر .</a:t>
            </a:r>
            <a:endParaRPr lang="ar-SA" dirty="0" smtClean="0"/>
          </a:p>
          <a:p>
            <a:r>
              <a:rPr lang="ar-SA" dirty="0" smtClean="0"/>
              <a:t>من معاني </a:t>
            </a:r>
            <a:r>
              <a:rPr lang="ar-SA" dirty="0" err="1" smtClean="0"/>
              <a:t>على </a:t>
            </a:r>
            <a:r>
              <a:rPr lang="ar-SA" dirty="0" smtClean="0"/>
              <a:t>: </a:t>
            </a:r>
            <a:r>
              <a:rPr lang="ar-SA" dirty="0" err="1" smtClean="0"/>
              <a:t>الاستعلاء </a:t>
            </a:r>
            <a:r>
              <a:rPr lang="ar-SA" dirty="0" smtClean="0"/>
              <a:t>: الكتاب على </a:t>
            </a:r>
            <a:r>
              <a:rPr lang="ar-SA" dirty="0" err="1" smtClean="0"/>
              <a:t>الرف .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000" dirty="0" smtClean="0"/>
              <a:t>الجر </a:t>
            </a:r>
            <a:r>
              <a:rPr lang="ar-SA" sz="4000" dirty="0" err="1" smtClean="0"/>
              <a:t>بالإضافة :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4686272"/>
          </a:xfrm>
        </p:spPr>
        <p:txBody>
          <a:bodyPr/>
          <a:lstStyle/>
          <a:p>
            <a:pPr algn="ctr">
              <a:buNone/>
            </a:pPr>
            <a:r>
              <a:rPr lang="ar-SA" sz="2800" dirty="0" smtClean="0">
                <a:solidFill>
                  <a:schemeClr val="accent1"/>
                </a:solidFill>
              </a:rPr>
              <a:t> </a:t>
            </a:r>
          </a:p>
          <a:p>
            <a:pPr algn="ctr">
              <a:buNone/>
            </a:pPr>
            <a:r>
              <a:rPr lang="ar-SA" sz="2800" dirty="0" smtClean="0">
                <a:solidFill>
                  <a:schemeClr val="accent1"/>
                </a:solidFill>
              </a:rPr>
              <a:t>تعريف الإضافة </a:t>
            </a:r>
            <a:endParaRPr lang="ar-SA" dirty="0" smtClean="0"/>
          </a:p>
          <a:p>
            <a:pPr algn="ctr"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جر اسم إلى آخر مع تنزيل الثاني من الأول منزلة </a:t>
            </a:r>
            <a:r>
              <a:rPr lang="ar-SA" dirty="0" err="1" smtClean="0"/>
              <a:t>تنوينه </a:t>
            </a:r>
            <a:r>
              <a:rPr lang="ar-SA" dirty="0" smtClean="0"/>
              <a:t>، بحيث لا يتم المعنى المقصود إلا بالكلمتين </a:t>
            </a:r>
            <a:r>
              <a:rPr lang="ar-SA" dirty="0" err="1" smtClean="0"/>
              <a:t>معاً .</a:t>
            </a:r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لا يجوز الفصل بين المضاف والمضاف إليه بالعطف أو </a:t>
            </a:r>
            <a:r>
              <a:rPr lang="ar-SA" dirty="0" err="1" smtClean="0"/>
              <a:t>بغيره .</a:t>
            </a:r>
            <a:endParaRPr lang="ar-SA" dirty="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dirty="0" err="1" smtClean="0"/>
              <a:t>مايحذف</a:t>
            </a:r>
            <a:r>
              <a:rPr lang="ar-SA" sz="4000" dirty="0" smtClean="0"/>
              <a:t> لأجل </a:t>
            </a:r>
            <a:r>
              <a:rPr lang="ar-SA" sz="4000" dirty="0" err="1" smtClean="0"/>
              <a:t>الإضافة :</a:t>
            </a:r>
            <a:endParaRPr lang="ar-SA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273896"/>
          </a:xfrm>
        </p:spPr>
        <p:txBody>
          <a:bodyPr>
            <a:noAutofit/>
          </a:bodyPr>
          <a:lstStyle/>
          <a:p>
            <a:pPr algn="r">
              <a:buFont typeface="Arial" pitchFamily="34" charset="0"/>
              <a:buChar char="•"/>
            </a:pPr>
            <a:r>
              <a:rPr lang="ar-SA" sz="4000" dirty="0" err="1" smtClean="0"/>
              <a:t>النعت .</a:t>
            </a:r>
            <a:endParaRPr lang="ar-SA" sz="4000" dirty="0" smtClean="0"/>
          </a:p>
          <a:p>
            <a:pPr algn="r">
              <a:buFont typeface="Arial" pitchFamily="34" charset="0"/>
              <a:buChar char="•"/>
            </a:pPr>
            <a:r>
              <a:rPr lang="ar-SA" sz="4000" dirty="0" err="1" smtClean="0"/>
              <a:t>البدل .</a:t>
            </a:r>
            <a:endParaRPr lang="ar-SA" sz="4000" dirty="0" smtClean="0"/>
          </a:p>
          <a:p>
            <a:pPr algn="r">
              <a:buFont typeface="Arial" pitchFamily="34" charset="0"/>
              <a:buChar char="•"/>
            </a:pPr>
            <a:r>
              <a:rPr lang="ar-SA" sz="4000" dirty="0" err="1" smtClean="0"/>
              <a:t>التوكيد .</a:t>
            </a:r>
            <a:endParaRPr lang="ar-SA" sz="4000" dirty="0" smtClean="0"/>
          </a:p>
          <a:p>
            <a:pPr algn="r">
              <a:buFont typeface="Arial" pitchFamily="34" charset="0"/>
              <a:buChar char="•"/>
            </a:pPr>
            <a:r>
              <a:rPr lang="ar-SA" sz="4000" dirty="0" err="1" smtClean="0"/>
              <a:t>العطف .</a:t>
            </a:r>
            <a:endParaRPr lang="ar-SA" sz="4000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000" dirty="0" err="1" smtClean="0"/>
              <a:t>ثانياً </a:t>
            </a:r>
            <a:r>
              <a:rPr lang="ar-SA" sz="6000" dirty="0" smtClean="0"/>
              <a:t>: التوابع</a:t>
            </a:r>
            <a:endParaRPr lang="ar-SA" sz="60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000" dirty="0" err="1" smtClean="0"/>
              <a:t>النعت :</a:t>
            </a:r>
            <a:r>
              <a:rPr lang="ar-SA" sz="4000" dirty="0" smtClean="0"/>
              <a:t/>
            </a:r>
            <a:br>
              <a:rPr lang="ar-SA" sz="4000" dirty="0" smtClean="0"/>
            </a:br>
            <a:endParaRPr lang="ar-SA" sz="4000" dirty="0"/>
          </a:p>
        </p:txBody>
      </p:sp>
      <p:sp>
        <p:nvSpPr>
          <p:cNvPr id="11" name="عنصر نائب للنص 10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/>
              <a:t>الاسم المشتق الذي يكمل </a:t>
            </a:r>
            <a:r>
              <a:rPr lang="ar-SA" sz="3200" b="1" dirty="0" err="1" smtClean="0"/>
              <a:t>به</a:t>
            </a:r>
            <a:r>
              <a:rPr lang="ar-SA" sz="3200" b="1" dirty="0" smtClean="0"/>
              <a:t> المنعوت ببيان صفه من صفاته ويذكر بعد معرفة لتوضيحها أو بعد نكرة لتخصيصها </a:t>
            </a:r>
            <a:endParaRPr lang="ar-SA" sz="3200" b="1" dirty="0"/>
          </a:p>
        </p:txBody>
      </p:sp>
      <p:graphicFrame>
        <p:nvGraphicFramePr>
          <p:cNvPr id="12" name="عنصر نائب للمحتوى 11"/>
          <p:cNvGraphicFramePr>
            <a:graphicFrameLocks noGrp="1"/>
          </p:cNvGraphicFramePr>
          <p:nvPr>
            <p:ph sz="quarter" idx="1"/>
          </p:nvPr>
        </p:nvGraphicFramePr>
        <p:xfrm>
          <a:off x="3124200" y="685800"/>
          <a:ext cx="56388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000" dirty="0" err="1" smtClean="0"/>
              <a:t>البدل :</a:t>
            </a:r>
            <a:r>
              <a:rPr lang="ar-SA" sz="4000" dirty="0" smtClean="0"/>
              <a:t/>
            </a:r>
            <a:br>
              <a:rPr lang="ar-SA" sz="4000" dirty="0" smtClean="0"/>
            </a:br>
            <a:endParaRPr lang="ar-SA" sz="4000" dirty="0"/>
          </a:p>
        </p:txBody>
      </p:sp>
      <p:sp>
        <p:nvSpPr>
          <p:cNvPr id="11" name="عنصر نائب للنص 10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/>
              <a:t>التابع المقصود بالحكم بلا واسطة يمهد له بذكر المتبوع </a:t>
            </a:r>
            <a:r>
              <a:rPr lang="ar-SA" sz="3200" b="1" dirty="0" err="1" smtClean="0"/>
              <a:t>قبله .</a:t>
            </a:r>
            <a:endParaRPr lang="ar-SA" sz="3200" b="1" dirty="0"/>
          </a:p>
        </p:txBody>
      </p:sp>
      <p:graphicFrame>
        <p:nvGraphicFramePr>
          <p:cNvPr id="12" name="عنصر نائب للمحتوى 11"/>
          <p:cNvGraphicFramePr>
            <a:graphicFrameLocks noGrp="1"/>
          </p:cNvGraphicFramePr>
          <p:nvPr>
            <p:ph sz="quarter" idx="1"/>
          </p:nvPr>
        </p:nvGraphicFramePr>
        <p:xfrm>
          <a:off x="3124200" y="685800"/>
          <a:ext cx="56388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dirty="0" smtClean="0"/>
              <a:t>التوكيد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/>
              <a:t>تقوية الكلام السابق بإعادة اللفظ الأول أو باستعمال كلمات </a:t>
            </a:r>
            <a:r>
              <a:rPr lang="ar-SA" sz="3200" b="1" dirty="0" err="1" smtClean="0"/>
              <a:t>خاصة .</a:t>
            </a:r>
            <a:endParaRPr lang="ar-SA" sz="3200" b="1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quarter" idx="1"/>
          </p:nvPr>
        </p:nvGraphicFramePr>
        <p:xfrm>
          <a:off x="3124200" y="685800"/>
          <a:ext cx="56388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وحدة نمطية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226</TotalTime>
  <Words>575</Words>
  <Application>Microsoft Office PowerPoint</Application>
  <PresentationFormat>عرض على الشاشة (3:4)‏</PresentationFormat>
  <Paragraphs>133</Paragraphs>
  <Slides>18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مدني</vt:lpstr>
      <vt:lpstr>أولاً : الجـر</vt:lpstr>
      <vt:lpstr>مواضع الجر :</vt:lpstr>
      <vt:lpstr>معاني حروف الجر</vt:lpstr>
      <vt:lpstr>الجر بالإضافة :</vt:lpstr>
      <vt:lpstr>مايحذف لأجل الإضافة :</vt:lpstr>
      <vt:lpstr>ثانياً : التوابع</vt:lpstr>
      <vt:lpstr>النعت : </vt:lpstr>
      <vt:lpstr>البدل : </vt:lpstr>
      <vt:lpstr>التوكيد</vt:lpstr>
      <vt:lpstr>العطف : </vt:lpstr>
      <vt:lpstr>ثالثاً : العدد</vt:lpstr>
      <vt:lpstr>أحكام العدد من حيث التذكير والتأنيث :</vt:lpstr>
      <vt:lpstr>أحكام المعدود:</vt:lpstr>
      <vt:lpstr>رابعاً: النسب</vt:lpstr>
      <vt:lpstr>النسب : إلحاق ياء مشددة إلى آخر الاسم مكسور ماقبله وقد ينسب إلى قبيلة أو مدينة أو مذهب أو لون أو غيره </vt:lpstr>
      <vt:lpstr>خامساً: التصغير</vt:lpstr>
      <vt:lpstr>التصغير : </vt:lpstr>
      <vt:lpstr>أغراض التصغيير: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abcde</dc:creator>
  <cp:lastModifiedBy>USER</cp:lastModifiedBy>
  <cp:revision>18</cp:revision>
  <dcterms:created xsi:type="dcterms:W3CDTF">2013-11-30T16:59:41Z</dcterms:created>
  <dcterms:modified xsi:type="dcterms:W3CDTF">2015-05-17T18:05:02Z</dcterms:modified>
</cp:coreProperties>
</file>