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3" r:id="rId17"/>
    <p:sldId id="274"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5" d="100"/>
          <a:sy n="75" d="100"/>
        </p:scale>
        <p:origin x="-1236" y="2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A1A5DC-3926-42CF-908E-14443C05B16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4BFEF173-6BC0-4D8B-8CF2-9301A41DA2DB}">
      <dgm:prSet phldrT="[نص]" custT="1"/>
      <dgm:spPr/>
      <dgm:t>
        <a:bodyPr/>
        <a:lstStyle/>
        <a:p>
          <a:pPr rtl="1"/>
          <a:r>
            <a:rPr lang="ar-SA" sz="5400" b="1" i="0" u="none" strike="noStrike" dirty="0" smtClean="0">
              <a:solidFill>
                <a:srgbClr val="333333"/>
              </a:solidFill>
              <a:effectLst/>
              <a:latin typeface="Tahoma"/>
            </a:rPr>
            <a:t>أقسام </a:t>
          </a:r>
          <a:r>
            <a:rPr lang="ar-SA" sz="5400" b="1" i="0" u="none" strike="noStrike" dirty="0" smtClean="0">
              <a:solidFill>
                <a:srgbClr val="FF0000"/>
              </a:solidFill>
              <a:effectLst/>
              <a:latin typeface="Tahoma"/>
            </a:rPr>
            <a:t>الوقف</a:t>
          </a:r>
          <a:r>
            <a:rPr lang="ar-SA" sz="5400" b="1" i="0" u="none" strike="noStrike" dirty="0" smtClean="0">
              <a:solidFill>
                <a:srgbClr val="333333"/>
              </a:solidFill>
              <a:effectLst/>
              <a:latin typeface="Tahoma"/>
            </a:rPr>
            <a:t>:</a:t>
          </a:r>
          <a:endParaRPr lang="ar-SA" sz="5400" dirty="0"/>
        </a:p>
      </dgm:t>
    </dgm:pt>
    <dgm:pt modelId="{81163FF8-60E4-4986-8C4B-ECD920C1BD63}" type="parTrans" cxnId="{6A183BDA-6278-492E-954E-20C27F29CAB0}">
      <dgm:prSet/>
      <dgm:spPr/>
      <dgm:t>
        <a:bodyPr/>
        <a:lstStyle/>
        <a:p>
          <a:pPr rtl="1"/>
          <a:endParaRPr lang="ar-SA"/>
        </a:p>
      </dgm:t>
    </dgm:pt>
    <dgm:pt modelId="{EAA59348-4401-4584-9D16-8302ED4DD542}" type="sibTrans" cxnId="{6A183BDA-6278-492E-954E-20C27F29CAB0}">
      <dgm:prSet/>
      <dgm:spPr/>
      <dgm:t>
        <a:bodyPr/>
        <a:lstStyle/>
        <a:p>
          <a:pPr rtl="1"/>
          <a:endParaRPr lang="ar-SA"/>
        </a:p>
      </dgm:t>
    </dgm:pt>
    <dgm:pt modelId="{57A0CE59-3A64-4C8F-88D2-FBEF37DC6AD4}">
      <dgm:prSet phldrT="[نص]" custT="1"/>
      <dgm:spPr/>
      <dgm:t>
        <a:bodyPr/>
        <a:lstStyle/>
        <a:p>
          <a:pPr rtl="1"/>
          <a:r>
            <a:rPr lang="ar-SA" sz="3600" b="1" dirty="0" smtClean="0"/>
            <a:t>4- اختياري.</a:t>
          </a:r>
          <a:endParaRPr lang="ar-SA" sz="3600" b="1" dirty="0">
            <a:solidFill>
              <a:srgbClr val="C00000"/>
            </a:solidFill>
          </a:endParaRPr>
        </a:p>
      </dgm:t>
    </dgm:pt>
    <dgm:pt modelId="{64C06BD1-0B83-489E-950B-42FA6463A759}" type="parTrans" cxnId="{7A6E351A-7795-41FF-8AF1-0445A5A3ED2F}">
      <dgm:prSet/>
      <dgm:spPr/>
      <dgm:t>
        <a:bodyPr/>
        <a:lstStyle/>
        <a:p>
          <a:pPr rtl="1"/>
          <a:endParaRPr lang="ar-SA"/>
        </a:p>
      </dgm:t>
    </dgm:pt>
    <dgm:pt modelId="{D2B33B5F-E86F-4243-B2FE-F7520D04DE64}" type="sibTrans" cxnId="{7A6E351A-7795-41FF-8AF1-0445A5A3ED2F}">
      <dgm:prSet/>
      <dgm:spPr/>
      <dgm:t>
        <a:bodyPr/>
        <a:lstStyle/>
        <a:p>
          <a:pPr rtl="1"/>
          <a:endParaRPr lang="ar-SA"/>
        </a:p>
      </dgm:t>
    </dgm:pt>
    <dgm:pt modelId="{0C42F4B5-CA75-4649-A008-32B983D7239E}">
      <dgm:prSet phldrT="[نص]" custT="1"/>
      <dgm:spPr/>
      <dgm:t>
        <a:bodyPr/>
        <a:lstStyle/>
        <a:p>
          <a:pPr rtl="1"/>
          <a:endParaRPr lang="ar-SA" sz="3200" b="1" dirty="0" smtClean="0"/>
        </a:p>
        <a:p>
          <a:pPr rtl="1"/>
          <a:r>
            <a:rPr lang="ar-SA" sz="3200" b="1" dirty="0" smtClean="0"/>
            <a:t>2-</a:t>
          </a:r>
        </a:p>
        <a:p>
          <a:pPr rtl="1"/>
          <a:r>
            <a:rPr lang="ar-SA" sz="3200" b="1" dirty="0" smtClean="0"/>
            <a:t>اختباري</a:t>
          </a:r>
        </a:p>
        <a:p>
          <a:pPr rtl="1"/>
          <a:endParaRPr lang="ar-SA" sz="3200" b="1" dirty="0">
            <a:solidFill>
              <a:srgbClr val="C00000"/>
            </a:solidFill>
          </a:endParaRPr>
        </a:p>
      </dgm:t>
    </dgm:pt>
    <dgm:pt modelId="{25F24932-B864-4F68-BC5E-C122F9CB9C6E}" type="parTrans" cxnId="{289B889C-4565-4774-8758-F5E936DA2AB5}">
      <dgm:prSet/>
      <dgm:spPr/>
      <dgm:t>
        <a:bodyPr/>
        <a:lstStyle/>
        <a:p>
          <a:pPr rtl="1"/>
          <a:endParaRPr lang="ar-SA"/>
        </a:p>
      </dgm:t>
    </dgm:pt>
    <dgm:pt modelId="{D6954FB4-640D-4C2B-906F-16788946230A}" type="sibTrans" cxnId="{289B889C-4565-4774-8758-F5E936DA2AB5}">
      <dgm:prSet/>
      <dgm:spPr/>
      <dgm:t>
        <a:bodyPr/>
        <a:lstStyle/>
        <a:p>
          <a:pPr rtl="1"/>
          <a:endParaRPr lang="ar-SA"/>
        </a:p>
      </dgm:t>
    </dgm:pt>
    <dgm:pt modelId="{4C09C541-4671-4409-B9EF-0ADEA10978E1}">
      <dgm:prSet custT="1"/>
      <dgm:spPr/>
      <dgm:t>
        <a:bodyPr/>
        <a:lstStyle/>
        <a:p>
          <a:pPr rtl="1"/>
          <a:endParaRPr lang="ar-SA" sz="3200" b="1" dirty="0" smtClean="0"/>
        </a:p>
        <a:p>
          <a:pPr rtl="1"/>
          <a:r>
            <a:rPr lang="ar-SA" sz="3200" b="1" dirty="0" smtClean="0"/>
            <a:t>1- انتظاري</a:t>
          </a:r>
        </a:p>
        <a:p>
          <a:pPr rtl="1"/>
          <a:endParaRPr lang="ar-SA" sz="3200" b="1" dirty="0" smtClean="0"/>
        </a:p>
      </dgm:t>
    </dgm:pt>
    <dgm:pt modelId="{7758B0E4-C9F7-45D4-98B1-CB618636E226}" type="parTrans" cxnId="{C341F0A3-7AAC-4F08-9187-F1CEE310C15C}">
      <dgm:prSet/>
      <dgm:spPr/>
      <dgm:t>
        <a:bodyPr/>
        <a:lstStyle/>
        <a:p>
          <a:pPr rtl="1"/>
          <a:endParaRPr lang="ar-SA"/>
        </a:p>
      </dgm:t>
    </dgm:pt>
    <dgm:pt modelId="{10169809-112B-493F-840A-0861C8D0D383}" type="sibTrans" cxnId="{C341F0A3-7AAC-4F08-9187-F1CEE310C15C}">
      <dgm:prSet/>
      <dgm:spPr/>
      <dgm:t>
        <a:bodyPr/>
        <a:lstStyle/>
        <a:p>
          <a:pPr rtl="1"/>
          <a:endParaRPr lang="ar-SA"/>
        </a:p>
      </dgm:t>
    </dgm:pt>
    <dgm:pt modelId="{FC96BA25-5F60-4204-AAEC-FB99D97C9E1C}">
      <dgm:prSet custT="1"/>
      <dgm:spPr/>
      <dgm:t>
        <a:bodyPr/>
        <a:lstStyle/>
        <a:p>
          <a:pPr rtl="1"/>
          <a:endParaRPr lang="ar-SA" sz="3200" b="1" dirty="0" smtClean="0"/>
        </a:p>
        <a:p>
          <a:pPr rtl="1"/>
          <a:r>
            <a:rPr lang="ar-SA" sz="3200" b="1" dirty="0" smtClean="0"/>
            <a:t>3-اضطراري</a:t>
          </a:r>
        </a:p>
        <a:p>
          <a:pPr rtl="1"/>
          <a:endParaRPr lang="ar-SA" sz="3600" b="1" dirty="0"/>
        </a:p>
      </dgm:t>
    </dgm:pt>
    <dgm:pt modelId="{049703A1-7D03-4B47-9527-3A1C1485D89C}" type="parTrans" cxnId="{A0A71C7E-4AC1-49FB-959A-EEF4EA8ECD24}">
      <dgm:prSet/>
      <dgm:spPr/>
      <dgm:t>
        <a:bodyPr/>
        <a:lstStyle/>
        <a:p>
          <a:pPr rtl="1"/>
          <a:endParaRPr lang="ar-SA"/>
        </a:p>
      </dgm:t>
    </dgm:pt>
    <dgm:pt modelId="{33FF3932-9C8E-4DD2-AB5B-AB3D5E028916}" type="sibTrans" cxnId="{A0A71C7E-4AC1-49FB-959A-EEF4EA8ECD24}">
      <dgm:prSet/>
      <dgm:spPr/>
      <dgm:t>
        <a:bodyPr/>
        <a:lstStyle/>
        <a:p>
          <a:pPr rtl="1"/>
          <a:endParaRPr lang="ar-SA"/>
        </a:p>
      </dgm:t>
    </dgm:pt>
    <dgm:pt modelId="{9D09716A-952F-4A2E-8DAA-1FE723EEA865}" type="pres">
      <dgm:prSet presAssocID="{2CA1A5DC-3926-42CF-908E-14443C05B167}" presName="hierChild1" presStyleCnt="0">
        <dgm:presLayoutVars>
          <dgm:chPref val="1"/>
          <dgm:dir/>
          <dgm:animOne val="branch"/>
          <dgm:animLvl val="lvl"/>
          <dgm:resizeHandles/>
        </dgm:presLayoutVars>
      </dgm:prSet>
      <dgm:spPr/>
      <dgm:t>
        <a:bodyPr/>
        <a:lstStyle/>
        <a:p>
          <a:pPr rtl="1"/>
          <a:endParaRPr lang="ar-SA"/>
        </a:p>
      </dgm:t>
    </dgm:pt>
    <dgm:pt modelId="{26512D5E-40E3-4255-B109-E17AE9E8595F}" type="pres">
      <dgm:prSet presAssocID="{4BFEF173-6BC0-4D8B-8CF2-9301A41DA2DB}" presName="hierRoot1" presStyleCnt="0"/>
      <dgm:spPr/>
    </dgm:pt>
    <dgm:pt modelId="{8A0B50E9-5D2C-4343-BB52-1B0AE4C52973}" type="pres">
      <dgm:prSet presAssocID="{4BFEF173-6BC0-4D8B-8CF2-9301A41DA2DB}" presName="composite" presStyleCnt="0"/>
      <dgm:spPr/>
    </dgm:pt>
    <dgm:pt modelId="{F63FCB39-F11C-4563-B4F6-5782B33F7054}" type="pres">
      <dgm:prSet presAssocID="{4BFEF173-6BC0-4D8B-8CF2-9301A41DA2DB}" presName="background" presStyleLbl="node0" presStyleIdx="0" presStyleCnt="1"/>
      <dgm:spPr/>
    </dgm:pt>
    <dgm:pt modelId="{594E1BE8-62BE-4D25-81CF-D8E9922B5FA2}" type="pres">
      <dgm:prSet presAssocID="{4BFEF173-6BC0-4D8B-8CF2-9301A41DA2DB}" presName="text" presStyleLbl="fgAcc0" presStyleIdx="0" presStyleCnt="1" custScaleX="258619" custScaleY="129693" custLinFactY="-53772" custLinFactNeighborX="7483" custLinFactNeighborY="-100000">
        <dgm:presLayoutVars>
          <dgm:chPref val="3"/>
        </dgm:presLayoutVars>
      </dgm:prSet>
      <dgm:spPr/>
      <dgm:t>
        <a:bodyPr/>
        <a:lstStyle/>
        <a:p>
          <a:pPr rtl="1"/>
          <a:endParaRPr lang="ar-SA"/>
        </a:p>
      </dgm:t>
    </dgm:pt>
    <dgm:pt modelId="{8E11E1B0-508C-4B49-8B59-0E601C944EAD}" type="pres">
      <dgm:prSet presAssocID="{4BFEF173-6BC0-4D8B-8CF2-9301A41DA2DB}" presName="hierChild2" presStyleCnt="0"/>
      <dgm:spPr/>
    </dgm:pt>
    <dgm:pt modelId="{D4DD0D32-6A27-470D-BC45-16FB4724A321}" type="pres">
      <dgm:prSet presAssocID="{64C06BD1-0B83-489E-950B-42FA6463A759}" presName="Name10" presStyleLbl="parChTrans1D2" presStyleIdx="0" presStyleCnt="4"/>
      <dgm:spPr/>
      <dgm:t>
        <a:bodyPr/>
        <a:lstStyle/>
        <a:p>
          <a:pPr rtl="1"/>
          <a:endParaRPr lang="ar-SA"/>
        </a:p>
      </dgm:t>
    </dgm:pt>
    <dgm:pt modelId="{6731866D-B718-4B30-82BE-57FDBAC128EB}" type="pres">
      <dgm:prSet presAssocID="{57A0CE59-3A64-4C8F-88D2-FBEF37DC6AD4}" presName="hierRoot2" presStyleCnt="0"/>
      <dgm:spPr/>
    </dgm:pt>
    <dgm:pt modelId="{CA0FB6D0-AFC4-43A1-B948-1AFB1B23291F}" type="pres">
      <dgm:prSet presAssocID="{57A0CE59-3A64-4C8F-88D2-FBEF37DC6AD4}" presName="composite2" presStyleCnt="0"/>
      <dgm:spPr/>
    </dgm:pt>
    <dgm:pt modelId="{15D91D7E-CA56-4622-9F1F-F93497586F49}" type="pres">
      <dgm:prSet presAssocID="{57A0CE59-3A64-4C8F-88D2-FBEF37DC6AD4}" presName="background2" presStyleLbl="node2" presStyleIdx="0" presStyleCnt="4"/>
      <dgm:spPr/>
    </dgm:pt>
    <dgm:pt modelId="{5E920CDD-881D-4164-81F4-505949279D84}" type="pres">
      <dgm:prSet presAssocID="{57A0CE59-3A64-4C8F-88D2-FBEF37DC6AD4}" presName="text2" presStyleLbl="fgAcc2" presStyleIdx="0" presStyleCnt="4" custScaleY="132878" custLinFactNeighborX="1631" custLinFactNeighborY="-53898">
        <dgm:presLayoutVars>
          <dgm:chPref val="3"/>
        </dgm:presLayoutVars>
      </dgm:prSet>
      <dgm:spPr/>
      <dgm:t>
        <a:bodyPr/>
        <a:lstStyle/>
        <a:p>
          <a:pPr rtl="1"/>
          <a:endParaRPr lang="ar-SA"/>
        </a:p>
      </dgm:t>
    </dgm:pt>
    <dgm:pt modelId="{F50851CE-D7A5-45B3-B8BB-D3BA365C5DEC}" type="pres">
      <dgm:prSet presAssocID="{57A0CE59-3A64-4C8F-88D2-FBEF37DC6AD4}" presName="hierChild3" presStyleCnt="0"/>
      <dgm:spPr/>
    </dgm:pt>
    <dgm:pt modelId="{F6C88FC4-9CF4-4BCA-A0C7-BEC9C441B15C}" type="pres">
      <dgm:prSet presAssocID="{049703A1-7D03-4B47-9527-3A1C1485D89C}" presName="Name10" presStyleLbl="parChTrans1D2" presStyleIdx="1" presStyleCnt="4"/>
      <dgm:spPr/>
    </dgm:pt>
    <dgm:pt modelId="{35135E6C-FACC-4473-85BD-175EBBD6BAFC}" type="pres">
      <dgm:prSet presAssocID="{FC96BA25-5F60-4204-AAEC-FB99D97C9E1C}" presName="hierRoot2" presStyleCnt="0"/>
      <dgm:spPr/>
    </dgm:pt>
    <dgm:pt modelId="{7489B35C-ED10-4AE7-BC14-A534B32F38DB}" type="pres">
      <dgm:prSet presAssocID="{FC96BA25-5F60-4204-AAEC-FB99D97C9E1C}" presName="composite2" presStyleCnt="0"/>
      <dgm:spPr/>
    </dgm:pt>
    <dgm:pt modelId="{01285A03-41EE-404E-8BA4-C499FB4DC3B6}" type="pres">
      <dgm:prSet presAssocID="{FC96BA25-5F60-4204-AAEC-FB99D97C9E1C}" presName="background2" presStyleLbl="node2" presStyleIdx="1" presStyleCnt="4"/>
      <dgm:spPr/>
    </dgm:pt>
    <dgm:pt modelId="{1A3D41E6-A465-489C-87EE-1248DB43D8C0}" type="pres">
      <dgm:prSet presAssocID="{FC96BA25-5F60-4204-AAEC-FB99D97C9E1C}" presName="text2" presStyleLbl="fgAcc2" presStyleIdx="1" presStyleCnt="4" custScaleY="128986" custLinFactNeighborX="-2007" custLinFactNeighborY="-52768">
        <dgm:presLayoutVars>
          <dgm:chPref val="3"/>
        </dgm:presLayoutVars>
      </dgm:prSet>
      <dgm:spPr/>
      <dgm:t>
        <a:bodyPr/>
        <a:lstStyle/>
        <a:p>
          <a:pPr rtl="1"/>
          <a:endParaRPr lang="ar-SA"/>
        </a:p>
      </dgm:t>
    </dgm:pt>
    <dgm:pt modelId="{5E74B548-2D8C-4744-86C9-D6B3569C7FBA}" type="pres">
      <dgm:prSet presAssocID="{FC96BA25-5F60-4204-AAEC-FB99D97C9E1C}" presName="hierChild3" presStyleCnt="0"/>
      <dgm:spPr/>
    </dgm:pt>
    <dgm:pt modelId="{69806525-A5B3-4DA4-B5E0-5C9C5DBF4C2B}" type="pres">
      <dgm:prSet presAssocID="{25F24932-B864-4F68-BC5E-C122F9CB9C6E}" presName="Name10" presStyleLbl="parChTrans1D2" presStyleIdx="2" presStyleCnt="4"/>
      <dgm:spPr/>
      <dgm:t>
        <a:bodyPr/>
        <a:lstStyle/>
        <a:p>
          <a:pPr rtl="1"/>
          <a:endParaRPr lang="ar-SA"/>
        </a:p>
      </dgm:t>
    </dgm:pt>
    <dgm:pt modelId="{10BC42C6-BB54-4262-B887-3F8DBE2A3709}" type="pres">
      <dgm:prSet presAssocID="{0C42F4B5-CA75-4649-A008-32B983D7239E}" presName="hierRoot2" presStyleCnt="0"/>
      <dgm:spPr/>
    </dgm:pt>
    <dgm:pt modelId="{B40F28F1-B6C4-4331-BC53-A518A421FBD7}" type="pres">
      <dgm:prSet presAssocID="{0C42F4B5-CA75-4649-A008-32B983D7239E}" presName="composite2" presStyleCnt="0"/>
      <dgm:spPr/>
    </dgm:pt>
    <dgm:pt modelId="{253FB2EB-5AB7-439B-8A8C-A7D0B5F272BB}" type="pres">
      <dgm:prSet presAssocID="{0C42F4B5-CA75-4649-A008-32B983D7239E}" presName="background2" presStyleLbl="node2" presStyleIdx="2" presStyleCnt="4"/>
      <dgm:spPr/>
    </dgm:pt>
    <dgm:pt modelId="{F39B189E-D667-4140-961E-4EB06DD4416A}" type="pres">
      <dgm:prSet presAssocID="{0C42F4B5-CA75-4649-A008-32B983D7239E}" presName="text2" presStyleLbl="fgAcc2" presStyleIdx="2" presStyleCnt="4" custScaleY="128986" custLinFactNeighborX="-2343" custLinFactNeighborY="-53898">
        <dgm:presLayoutVars>
          <dgm:chPref val="3"/>
        </dgm:presLayoutVars>
      </dgm:prSet>
      <dgm:spPr/>
      <dgm:t>
        <a:bodyPr/>
        <a:lstStyle/>
        <a:p>
          <a:pPr rtl="1"/>
          <a:endParaRPr lang="ar-SA"/>
        </a:p>
      </dgm:t>
    </dgm:pt>
    <dgm:pt modelId="{1716C533-C7B0-4BC2-A1A2-7288858ADF1B}" type="pres">
      <dgm:prSet presAssocID="{0C42F4B5-CA75-4649-A008-32B983D7239E}" presName="hierChild3" presStyleCnt="0"/>
      <dgm:spPr/>
    </dgm:pt>
    <dgm:pt modelId="{40F13628-62C0-4533-AFF1-6608F940565D}" type="pres">
      <dgm:prSet presAssocID="{7758B0E4-C9F7-45D4-98B1-CB618636E226}" presName="Name10" presStyleLbl="parChTrans1D2" presStyleIdx="3" presStyleCnt="4"/>
      <dgm:spPr/>
    </dgm:pt>
    <dgm:pt modelId="{259926E4-3216-4019-B29E-3B3D3A299EF2}" type="pres">
      <dgm:prSet presAssocID="{4C09C541-4671-4409-B9EF-0ADEA10978E1}" presName="hierRoot2" presStyleCnt="0"/>
      <dgm:spPr/>
    </dgm:pt>
    <dgm:pt modelId="{4CA7F201-A29D-4B7F-BE85-79A5DE585A24}" type="pres">
      <dgm:prSet presAssocID="{4C09C541-4671-4409-B9EF-0ADEA10978E1}" presName="composite2" presStyleCnt="0"/>
      <dgm:spPr/>
    </dgm:pt>
    <dgm:pt modelId="{5ECEC171-FB04-4DA0-B31D-D02CCDC1308F}" type="pres">
      <dgm:prSet presAssocID="{4C09C541-4671-4409-B9EF-0ADEA10978E1}" presName="background2" presStyleLbl="node2" presStyleIdx="3" presStyleCnt="4"/>
      <dgm:spPr/>
    </dgm:pt>
    <dgm:pt modelId="{5C969B30-C967-4085-886E-06D39612FF60}" type="pres">
      <dgm:prSet presAssocID="{4C09C541-4671-4409-B9EF-0ADEA10978E1}" presName="text2" presStyleLbl="fgAcc2" presStyleIdx="3" presStyleCnt="4" custScaleY="136770" custLinFactNeighborX="-36" custLinFactNeighborY="-53898">
        <dgm:presLayoutVars>
          <dgm:chPref val="3"/>
        </dgm:presLayoutVars>
      </dgm:prSet>
      <dgm:spPr/>
      <dgm:t>
        <a:bodyPr/>
        <a:lstStyle/>
        <a:p>
          <a:pPr rtl="1"/>
          <a:endParaRPr lang="ar-SA"/>
        </a:p>
      </dgm:t>
    </dgm:pt>
    <dgm:pt modelId="{89A34BC7-C7E3-47A8-BB61-8DDB11B3869E}" type="pres">
      <dgm:prSet presAssocID="{4C09C541-4671-4409-B9EF-0ADEA10978E1}" presName="hierChild3" presStyleCnt="0"/>
      <dgm:spPr/>
    </dgm:pt>
  </dgm:ptLst>
  <dgm:cxnLst>
    <dgm:cxn modelId="{A0A71C7E-4AC1-49FB-959A-EEF4EA8ECD24}" srcId="{4BFEF173-6BC0-4D8B-8CF2-9301A41DA2DB}" destId="{FC96BA25-5F60-4204-AAEC-FB99D97C9E1C}" srcOrd="1" destOrd="0" parTransId="{049703A1-7D03-4B47-9527-3A1C1485D89C}" sibTransId="{33FF3932-9C8E-4DD2-AB5B-AB3D5E028916}"/>
    <dgm:cxn modelId="{CC21E9BF-ECA5-4DDA-824F-FA09FC7E798E}" type="presOf" srcId="{FC96BA25-5F60-4204-AAEC-FB99D97C9E1C}" destId="{1A3D41E6-A465-489C-87EE-1248DB43D8C0}" srcOrd="0" destOrd="0" presId="urn:microsoft.com/office/officeart/2005/8/layout/hierarchy1"/>
    <dgm:cxn modelId="{7A6E351A-7795-41FF-8AF1-0445A5A3ED2F}" srcId="{4BFEF173-6BC0-4D8B-8CF2-9301A41DA2DB}" destId="{57A0CE59-3A64-4C8F-88D2-FBEF37DC6AD4}" srcOrd="0" destOrd="0" parTransId="{64C06BD1-0B83-489E-950B-42FA6463A759}" sibTransId="{D2B33B5F-E86F-4243-B2FE-F7520D04DE64}"/>
    <dgm:cxn modelId="{2AD9ED9D-7DBA-45CF-8363-B8D7AF13E82B}" type="presOf" srcId="{64C06BD1-0B83-489E-950B-42FA6463A759}" destId="{D4DD0D32-6A27-470D-BC45-16FB4724A321}" srcOrd="0" destOrd="0" presId="urn:microsoft.com/office/officeart/2005/8/layout/hierarchy1"/>
    <dgm:cxn modelId="{C341F0A3-7AAC-4F08-9187-F1CEE310C15C}" srcId="{4BFEF173-6BC0-4D8B-8CF2-9301A41DA2DB}" destId="{4C09C541-4671-4409-B9EF-0ADEA10978E1}" srcOrd="3" destOrd="0" parTransId="{7758B0E4-C9F7-45D4-98B1-CB618636E226}" sibTransId="{10169809-112B-493F-840A-0861C8D0D383}"/>
    <dgm:cxn modelId="{7167EB61-CCCB-4DA3-A9B3-7617673A86B6}" type="presOf" srcId="{4BFEF173-6BC0-4D8B-8CF2-9301A41DA2DB}" destId="{594E1BE8-62BE-4D25-81CF-D8E9922B5FA2}" srcOrd="0" destOrd="0" presId="urn:microsoft.com/office/officeart/2005/8/layout/hierarchy1"/>
    <dgm:cxn modelId="{99CE2D76-AB79-4B2D-B44A-61CB277E6E02}" type="presOf" srcId="{25F24932-B864-4F68-BC5E-C122F9CB9C6E}" destId="{69806525-A5B3-4DA4-B5E0-5C9C5DBF4C2B}" srcOrd="0" destOrd="0" presId="urn:microsoft.com/office/officeart/2005/8/layout/hierarchy1"/>
    <dgm:cxn modelId="{98138F68-54A1-4C56-AFDA-0AFD9C30FB4A}" type="presOf" srcId="{7758B0E4-C9F7-45D4-98B1-CB618636E226}" destId="{40F13628-62C0-4533-AFF1-6608F940565D}" srcOrd="0" destOrd="0" presId="urn:microsoft.com/office/officeart/2005/8/layout/hierarchy1"/>
    <dgm:cxn modelId="{01F4CF9F-7CD6-4D3C-8504-5AEBAA756AD3}" type="presOf" srcId="{57A0CE59-3A64-4C8F-88D2-FBEF37DC6AD4}" destId="{5E920CDD-881D-4164-81F4-505949279D84}" srcOrd="0" destOrd="0" presId="urn:microsoft.com/office/officeart/2005/8/layout/hierarchy1"/>
    <dgm:cxn modelId="{C9F9DE03-8064-4881-9964-7DB50DBFFAED}" type="presOf" srcId="{0C42F4B5-CA75-4649-A008-32B983D7239E}" destId="{F39B189E-D667-4140-961E-4EB06DD4416A}" srcOrd="0" destOrd="0" presId="urn:microsoft.com/office/officeart/2005/8/layout/hierarchy1"/>
    <dgm:cxn modelId="{482C1F46-4703-4815-B189-FB8175AD59E7}" type="presOf" srcId="{049703A1-7D03-4B47-9527-3A1C1485D89C}" destId="{F6C88FC4-9CF4-4BCA-A0C7-BEC9C441B15C}" srcOrd="0" destOrd="0" presId="urn:microsoft.com/office/officeart/2005/8/layout/hierarchy1"/>
    <dgm:cxn modelId="{634B304A-0EE2-459C-ABCA-DE6CDEA6413F}" type="presOf" srcId="{4C09C541-4671-4409-B9EF-0ADEA10978E1}" destId="{5C969B30-C967-4085-886E-06D39612FF60}" srcOrd="0" destOrd="0" presId="urn:microsoft.com/office/officeart/2005/8/layout/hierarchy1"/>
    <dgm:cxn modelId="{D25AA014-9C78-4F2B-81FD-FB547A63DC78}" type="presOf" srcId="{2CA1A5DC-3926-42CF-908E-14443C05B167}" destId="{9D09716A-952F-4A2E-8DAA-1FE723EEA865}" srcOrd="0" destOrd="0" presId="urn:microsoft.com/office/officeart/2005/8/layout/hierarchy1"/>
    <dgm:cxn modelId="{6A183BDA-6278-492E-954E-20C27F29CAB0}" srcId="{2CA1A5DC-3926-42CF-908E-14443C05B167}" destId="{4BFEF173-6BC0-4D8B-8CF2-9301A41DA2DB}" srcOrd="0" destOrd="0" parTransId="{81163FF8-60E4-4986-8C4B-ECD920C1BD63}" sibTransId="{EAA59348-4401-4584-9D16-8302ED4DD542}"/>
    <dgm:cxn modelId="{289B889C-4565-4774-8758-F5E936DA2AB5}" srcId="{4BFEF173-6BC0-4D8B-8CF2-9301A41DA2DB}" destId="{0C42F4B5-CA75-4649-A008-32B983D7239E}" srcOrd="2" destOrd="0" parTransId="{25F24932-B864-4F68-BC5E-C122F9CB9C6E}" sibTransId="{D6954FB4-640D-4C2B-906F-16788946230A}"/>
    <dgm:cxn modelId="{A9202A7E-9767-406D-AD8F-7B3C75FAB82F}" type="presParOf" srcId="{9D09716A-952F-4A2E-8DAA-1FE723EEA865}" destId="{26512D5E-40E3-4255-B109-E17AE9E8595F}" srcOrd="0" destOrd="0" presId="urn:microsoft.com/office/officeart/2005/8/layout/hierarchy1"/>
    <dgm:cxn modelId="{E3CBA46C-7DAE-4E40-B24F-C4007E3332A4}" type="presParOf" srcId="{26512D5E-40E3-4255-B109-E17AE9E8595F}" destId="{8A0B50E9-5D2C-4343-BB52-1B0AE4C52973}" srcOrd="0" destOrd="0" presId="urn:microsoft.com/office/officeart/2005/8/layout/hierarchy1"/>
    <dgm:cxn modelId="{597B6FC7-EB9B-4132-926B-D80F025E13E5}" type="presParOf" srcId="{8A0B50E9-5D2C-4343-BB52-1B0AE4C52973}" destId="{F63FCB39-F11C-4563-B4F6-5782B33F7054}" srcOrd="0" destOrd="0" presId="urn:microsoft.com/office/officeart/2005/8/layout/hierarchy1"/>
    <dgm:cxn modelId="{ACF52499-D114-4FEA-8F50-610182716506}" type="presParOf" srcId="{8A0B50E9-5D2C-4343-BB52-1B0AE4C52973}" destId="{594E1BE8-62BE-4D25-81CF-D8E9922B5FA2}" srcOrd="1" destOrd="0" presId="urn:microsoft.com/office/officeart/2005/8/layout/hierarchy1"/>
    <dgm:cxn modelId="{F9FE0911-9550-49BA-B0E1-FC0E9CA94714}" type="presParOf" srcId="{26512D5E-40E3-4255-B109-E17AE9E8595F}" destId="{8E11E1B0-508C-4B49-8B59-0E601C944EAD}" srcOrd="1" destOrd="0" presId="urn:microsoft.com/office/officeart/2005/8/layout/hierarchy1"/>
    <dgm:cxn modelId="{50185F8B-1601-4ECD-B87A-9841174A1779}" type="presParOf" srcId="{8E11E1B0-508C-4B49-8B59-0E601C944EAD}" destId="{D4DD0D32-6A27-470D-BC45-16FB4724A321}" srcOrd="0" destOrd="0" presId="urn:microsoft.com/office/officeart/2005/8/layout/hierarchy1"/>
    <dgm:cxn modelId="{0F263F42-3E71-4C19-9E42-C56B5EED16B6}" type="presParOf" srcId="{8E11E1B0-508C-4B49-8B59-0E601C944EAD}" destId="{6731866D-B718-4B30-82BE-57FDBAC128EB}" srcOrd="1" destOrd="0" presId="urn:microsoft.com/office/officeart/2005/8/layout/hierarchy1"/>
    <dgm:cxn modelId="{B102B6A8-A966-4FE9-8DF5-15A4CCEB01A1}" type="presParOf" srcId="{6731866D-B718-4B30-82BE-57FDBAC128EB}" destId="{CA0FB6D0-AFC4-43A1-B948-1AFB1B23291F}" srcOrd="0" destOrd="0" presId="urn:microsoft.com/office/officeart/2005/8/layout/hierarchy1"/>
    <dgm:cxn modelId="{AAB32839-2A97-4C4B-8B74-0C4B69B49B42}" type="presParOf" srcId="{CA0FB6D0-AFC4-43A1-B948-1AFB1B23291F}" destId="{15D91D7E-CA56-4622-9F1F-F93497586F49}" srcOrd="0" destOrd="0" presId="urn:microsoft.com/office/officeart/2005/8/layout/hierarchy1"/>
    <dgm:cxn modelId="{0BC03A96-F2FB-448B-BC96-0C8CB4B11168}" type="presParOf" srcId="{CA0FB6D0-AFC4-43A1-B948-1AFB1B23291F}" destId="{5E920CDD-881D-4164-81F4-505949279D84}" srcOrd="1" destOrd="0" presId="urn:microsoft.com/office/officeart/2005/8/layout/hierarchy1"/>
    <dgm:cxn modelId="{859927AC-3B5C-4716-9CD5-8A0E6122EBB7}" type="presParOf" srcId="{6731866D-B718-4B30-82BE-57FDBAC128EB}" destId="{F50851CE-D7A5-45B3-B8BB-D3BA365C5DEC}" srcOrd="1" destOrd="0" presId="urn:microsoft.com/office/officeart/2005/8/layout/hierarchy1"/>
    <dgm:cxn modelId="{31735AEF-A3BC-4FA9-AC87-F0FE20C8A39F}" type="presParOf" srcId="{8E11E1B0-508C-4B49-8B59-0E601C944EAD}" destId="{F6C88FC4-9CF4-4BCA-A0C7-BEC9C441B15C}" srcOrd="2" destOrd="0" presId="urn:microsoft.com/office/officeart/2005/8/layout/hierarchy1"/>
    <dgm:cxn modelId="{2948EC29-8727-43BA-BE23-A4609A9EC0E4}" type="presParOf" srcId="{8E11E1B0-508C-4B49-8B59-0E601C944EAD}" destId="{35135E6C-FACC-4473-85BD-175EBBD6BAFC}" srcOrd="3" destOrd="0" presId="urn:microsoft.com/office/officeart/2005/8/layout/hierarchy1"/>
    <dgm:cxn modelId="{83E81BC4-9FD0-47A2-B96E-182BA45BF26D}" type="presParOf" srcId="{35135E6C-FACC-4473-85BD-175EBBD6BAFC}" destId="{7489B35C-ED10-4AE7-BC14-A534B32F38DB}" srcOrd="0" destOrd="0" presId="urn:microsoft.com/office/officeart/2005/8/layout/hierarchy1"/>
    <dgm:cxn modelId="{55E83BB8-0172-4056-A5FF-01A1EFA5BE3B}" type="presParOf" srcId="{7489B35C-ED10-4AE7-BC14-A534B32F38DB}" destId="{01285A03-41EE-404E-8BA4-C499FB4DC3B6}" srcOrd="0" destOrd="0" presId="urn:microsoft.com/office/officeart/2005/8/layout/hierarchy1"/>
    <dgm:cxn modelId="{F154A9C9-D8D0-4B15-8059-B1153A57BB8F}" type="presParOf" srcId="{7489B35C-ED10-4AE7-BC14-A534B32F38DB}" destId="{1A3D41E6-A465-489C-87EE-1248DB43D8C0}" srcOrd="1" destOrd="0" presId="urn:microsoft.com/office/officeart/2005/8/layout/hierarchy1"/>
    <dgm:cxn modelId="{74B20B4D-913E-4CF3-885A-7D0485DBA139}" type="presParOf" srcId="{35135E6C-FACC-4473-85BD-175EBBD6BAFC}" destId="{5E74B548-2D8C-4744-86C9-D6B3569C7FBA}" srcOrd="1" destOrd="0" presId="urn:microsoft.com/office/officeart/2005/8/layout/hierarchy1"/>
    <dgm:cxn modelId="{FC30EFE3-7428-4883-9A38-66D24B0F511C}" type="presParOf" srcId="{8E11E1B0-508C-4B49-8B59-0E601C944EAD}" destId="{69806525-A5B3-4DA4-B5E0-5C9C5DBF4C2B}" srcOrd="4" destOrd="0" presId="urn:microsoft.com/office/officeart/2005/8/layout/hierarchy1"/>
    <dgm:cxn modelId="{D054730D-6A5B-452A-B192-56DD9DEE8261}" type="presParOf" srcId="{8E11E1B0-508C-4B49-8B59-0E601C944EAD}" destId="{10BC42C6-BB54-4262-B887-3F8DBE2A3709}" srcOrd="5" destOrd="0" presId="urn:microsoft.com/office/officeart/2005/8/layout/hierarchy1"/>
    <dgm:cxn modelId="{0F9FA65B-C599-43C6-9698-5E0DBEDB9F02}" type="presParOf" srcId="{10BC42C6-BB54-4262-B887-3F8DBE2A3709}" destId="{B40F28F1-B6C4-4331-BC53-A518A421FBD7}" srcOrd="0" destOrd="0" presId="urn:microsoft.com/office/officeart/2005/8/layout/hierarchy1"/>
    <dgm:cxn modelId="{DA2BBE5D-9872-4557-8598-233E412B28A2}" type="presParOf" srcId="{B40F28F1-B6C4-4331-BC53-A518A421FBD7}" destId="{253FB2EB-5AB7-439B-8A8C-A7D0B5F272BB}" srcOrd="0" destOrd="0" presId="urn:microsoft.com/office/officeart/2005/8/layout/hierarchy1"/>
    <dgm:cxn modelId="{4927AEE3-BB23-42D8-A3CB-E0AF893832E9}" type="presParOf" srcId="{B40F28F1-B6C4-4331-BC53-A518A421FBD7}" destId="{F39B189E-D667-4140-961E-4EB06DD4416A}" srcOrd="1" destOrd="0" presId="urn:microsoft.com/office/officeart/2005/8/layout/hierarchy1"/>
    <dgm:cxn modelId="{AA73A478-CB92-4B5A-9D86-94F0154614BE}" type="presParOf" srcId="{10BC42C6-BB54-4262-B887-3F8DBE2A3709}" destId="{1716C533-C7B0-4BC2-A1A2-7288858ADF1B}" srcOrd="1" destOrd="0" presId="urn:microsoft.com/office/officeart/2005/8/layout/hierarchy1"/>
    <dgm:cxn modelId="{00801F20-CEC8-4F75-82C2-6035B2CC6246}" type="presParOf" srcId="{8E11E1B0-508C-4B49-8B59-0E601C944EAD}" destId="{40F13628-62C0-4533-AFF1-6608F940565D}" srcOrd="6" destOrd="0" presId="urn:microsoft.com/office/officeart/2005/8/layout/hierarchy1"/>
    <dgm:cxn modelId="{2E613A60-2D6F-420F-8407-137A7BCBB7D2}" type="presParOf" srcId="{8E11E1B0-508C-4B49-8B59-0E601C944EAD}" destId="{259926E4-3216-4019-B29E-3B3D3A299EF2}" srcOrd="7" destOrd="0" presId="urn:microsoft.com/office/officeart/2005/8/layout/hierarchy1"/>
    <dgm:cxn modelId="{354C90F6-3EEA-4D37-BB83-D93AD76D3C31}" type="presParOf" srcId="{259926E4-3216-4019-B29E-3B3D3A299EF2}" destId="{4CA7F201-A29D-4B7F-BE85-79A5DE585A24}" srcOrd="0" destOrd="0" presId="urn:microsoft.com/office/officeart/2005/8/layout/hierarchy1"/>
    <dgm:cxn modelId="{99D09BAB-85F2-42FA-8A3F-AB0A14C68BFC}" type="presParOf" srcId="{4CA7F201-A29D-4B7F-BE85-79A5DE585A24}" destId="{5ECEC171-FB04-4DA0-B31D-D02CCDC1308F}" srcOrd="0" destOrd="0" presId="urn:microsoft.com/office/officeart/2005/8/layout/hierarchy1"/>
    <dgm:cxn modelId="{B3FCA680-6268-4EA3-8649-8657858A628D}" type="presParOf" srcId="{4CA7F201-A29D-4B7F-BE85-79A5DE585A24}" destId="{5C969B30-C967-4085-886E-06D39612FF60}" srcOrd="1" destOrd="0" presId="urn:microsoft.com/office/officeart/2005/8/layout/hierarchy1"/>
    <dgm:cxn modelId="{371312AC-56DA-4AED-A055-B574D483B23F}" type="presParOf" srcId="{259926E4-3216-4019-B29E-3B3D3A299EF2}" destId="{89A34BC7-C7E3-47A8-BB61-8DDB11B3869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A1A5DC-3926-42CF-908E-14443C05B16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4BFEF173-6BC0-4D8B-8CF2-9301A41DA2DB}">
      <dgm:prSet phldrT="[نص]" custT="1"/>
      <dgm:spPr/>
      <dgm:t>
        <a:bodyPr/>
        <a:lstStyle/>
        <a:p>
          <a:pPr rtl="1"/>
          <a:r>
            <a:rPr lang="ar-SA" sz="6000" b="1" dirty="0" smtClean="0">
              <a:solidFill>
                <a:srgbClr val="00B0F0"/>
              </a:solidFill>
              <a:ea typeface="+mj-ea"/>
              <a:cs typeface="Times New Roman"/>
            </a:rPr>
            <a:t>الابتداء:</a:t>
          </a:r>
        </a:p>
        <a:p>
          <a:pPr rtl="1"/>
          <a:endParaRPr lang="ar-SA" sz="1800" dirty="0"/>
        </a:p>
      </dgm:t>
    </dgm:pt>
    <dgm:pt modelId="{81163FF8-60E4-4986-8C4B-ECD920C1BD63}" type="parTrans" cxnId="{6A183BDA-6278-492E-954E-20C27F29CAB0}">
      <dgm:prSet/>
      <dgm:spPr/>
      <dgm:t>
        <a:bodyPr/>
        <a:lstStyle/>
        <a:p>
          <a:pPr rtl="1"/>
          <a:endParaRPr lang="ar-SA"/>
        </a:p>
      </dgm:t>
    </dgm:pt>
    <dgm:pt modelId="{EAA59348-4401-4584-9D16-8302ED4DD542}" type="sibTrans" cxnId="{6A183BDA-6278-492E-954E-20C27F29CAB0}">
      <dgm:prSet/>
      <dgm:spPr/>
      <dgm:t>
        <a:bodyPr/>
        <a:lstStyle/>
        <a:p>
          <a:pPr rtl="1"/>
          <a:endParaRPr lang="ar-SA"/>
        </a:p>
      </dgm:t>
    </dgm:pt>
    <dgm:pt modelId="{0C42F4B5-CA75-4649-A008-32B983D7239E}">
      <dgm:prSet phldrT="[نص]" custT="1"/>
      <dgm:spPr/>
      <dgm:t>
        <a:bodyPr/>
        <a:lstStyle/>
        <a:p>
          <a:pPr rtl="1"/>
          <a:endParaRPr lang="ar-SA" sz="3200" b="1" dirty="0" smtClean="0"/>
        </a:p>
        <a:p>
          <a:pPr rtl="1"/>
          <a:r>
            <a:rPr lang="ar-SA" sz="3200" b="1" dirty="0" smtClean="0"/>
            <a:t>2-غير جائز</a:t>
          </a:r>
        </a:p>
        <a:p>
          <a:pPr rtl="1"/>
          <a:r>
            <a:rPr lang="ar-SA" sz="3200" b="1" dirty="0" smtClean="0"/>
            <a:t>(قبيح)</a:t>
          </a:r>
        </a:p>
        <a:p>
          <a:pPr rtl="1"/>
          <a:endParaRPr lang="ar-SA" sz="3200" b="1" dirty="0">
            <a:solidFill>
              <a:srgbClr val="C00000"/>
            </a:solidFill>
          </a:endParaRPr>
        </a:p>
      </dgm:t>
    </dgm:pt>
    <dgm:pt modelId="{25F24932-B864-4F68-BC5E-C122F9CB9C6E}" type="parTrans" cxnId="{289B889C-4565-4774-8758-F5E936DA2AB5}">
      <dgm:prSet/>
      <dgm:spPr/>
      <dgm:t>
        <a:bodyPr/>
        <a:lstStyle/>
        <a:p>
          <a:pPr rtl="1"/>
          <a:endParaRPr lang="ar-SA"/>
        </a:p>
      </dgm:t>
    </dgm:pt>
    <dgm:pt modelId="{D6954FB4-640D-4C2B-906F-16788946230A}" type="sibTrans" cxnId="{289B889C-4565-4774-8758-F5E936DA2AB5}">
      <dgm:prSet/>
      <dgm:spPr/>
      <dgm:t>
        <a:bodyPr/>
        <a:lstStyle/>
        <a:p>
          <a:pPr rtl="1"/>
          <a:endParaRPr lang="ar-SA"/>
        </a:p>
      </dgm:t>
    </dgm:pt>
    <dgm:pt modelId="{4C09C541-4671-4409-B9EF-0ADEA10978E1}">
      <dgm:prSet custT="1"/>
      <dgm:spPr/>
      <dgm:t>
        <a:bodyPr/>
        <a:lstStyle/>
        <a:p>
          <a:pPr rtl="1"/>
          <a:endParaRPr lang="ar-SA" sz="3200" b="1" dirty="0" smtClean="0"/>
        </a:p>
        <a:p>
          <a:pPr rtl="1"/>
          <a:r>
            <a:rPr lang="ar-SA" sz="3200" b="1" dirty="0" smtClean="0"/>
            <a:t>1- جائز</a:t>
          </a:r>
        </a:p>
        <a:p>
          <a:pPr rtl="1"/>
          <a:r>
            <a:rPr lang="ar-SA" sz="3200" b="1" dirty="0" smtClean="0"/>
            <a:t>(حسن)</a:t>
          </a:r>
        </a:p>
        <a:p>
          <a:pPr rtl="1"/>
          <a:endParaRPr lang="ar-SA" sz="3200" b="1" dirty="0" smtClean="0"/>
        </a:p>
      </dgm:t>
    </dgm:pt>
    <dgm:pt modelId="{7758B0E4-C9F7-45D4-98B1-CB618636E226}" type="parTrans" cxnId="{C341F0A3-7AAC-4F08-9187-F1CEE310C15C}">
      <dgm:prSet/>
      <dgm:spPr/>
      <dgm:t>
        <a:bodyPr/>
        <a:lstStyle/>
        <a:p>
          <a:pPr rtl="1"/>
          <a:endParaRPr lang="ar-SA"/>
        </a:p>
      </dgm:t>
    </dgm:pt>
    <dgm:pt modelId="{10169809-112B-493F-840A-0861C8D0D383}" type="sibTrans" cxnId="{C341F0A3-7AAC-4F08-9187-F1CEE310C15C}">
      <dgm:prSet/>
      <dgm:spPr/>
      <dgm:t>
        <a:bodyPr/>
        <a:lstStyle/>
        <a:p>
          <a:pPr rtl="1"/>
          <a:endParaRPr lang="ar-SA"/>
        </a:p>
      </dgm:t>
    </dgm:pt>
    <dgm:pt modelId="{9D09716A-952F-4A2E-8DAA-1FE723EEA865}" type="pres">
      <dgm:prSet presAssocID="{2CA1A5DC-3926-42CF-908E-14443C05B167}" presName="hierChild1" presStyleCnt="0">
        <dgm:presLayoutVars>
          <dgm:chPref val="1"/>
          <dgm:dir/>
          <dgm:animOne val="branch"/>
          <dgm:animLvl val="lvl"/>
          <dgm:resizeHandles/>
        </dgm:presLayoutVars>
      </dgm:prSet>
      <dgm:spPr/>
      <dgm:t>
        <a:bodyPr/>
        <a:lstStyle/>
        <a:p>
          <a:pPr rtl="1"/>
          <a:endParaRPr lang="ar-SA"/>
        </a:p>
      </dgm:t>
    </dgm:pt>
    <dgm:pt modelId="{26512D5E-40E3-4255-B109-E17AE9E8595F}" type="pres">
      <dgm:prSet presAssocID="{4BFEF173-6BC0-4D8B-8CF2-9301A41DA2DB}" presName="hierRoot1" presStyleCnt="0"/>
      <dgm:spPr/>
    </dgm:pt>
    <dgm:pt modelId="{8A0B50E9-5D2C-4343-BB52-1B0AE4C52973}" type="pres">
      <dgm:prSet presAssocID="{4BFEF173-6BC0-4D8B-8CF2-9301A41DA2DB}" presName="composite" presStyleCnt="0"/>
      <dgm:spPr/>
    </dgm:pt>
    <dgm:pt modelId="{F63FCB39-F11C-4563-B4F6-5782B33F7054}" type="pres">
      <dgm:prSet presAssocID="{4BFEF173-6BC0-4D8B-8CF2-9301A41DA2DB}" presName="background" presStyleLbl="node0" presStyleIdx="0" presStyleCnt="1"/>
      <dgm:spPr/>
    </dgm:pt>
    <dgm:pt modelId="{594E1BE8-62BE-4D25-81CF-D8E9922B5FA2}" type="pres">
      <dgm:prSet presAssocID="{4BFEF173-6BC0-4D8B-8CF2-9301A41DA2DB}" presName="text" presStyleLbl="fgAcc0" presStyleIdx="0" presStyleCnt="1" custScaleX="96094" custScaleY="56825" custLinFactNeighborX="2919" custLinFactNeighborY="-15931">
        <dgm:presLayoutVars>
          <dgm:chPref val="3"/>
        </dgm:presLayoutVars>
      </dgm:prSet>
      <dgm:spPr/>
      <dgm:t>
        <a:bodyPr/>
        <a:lstStyle/>
        <a:p>
          <a:pPr rtl="1"/>
          <a:endParaRPr lang="ar-SA"/>
        </a:p>
      </dgm:t>
    </dgm:pt>
    <dgm:pt modelId="{8E11E1B0-508C-4B49-8B59-0E601C944EAD}" type="pres">
      <dgm:prSet presAssocID="{4BFEF173-6BC0-4D8B-8CF2-9301A41DA2DB}" presName="hierChild2" presStyleCnt="0"/>
      <dgm:spPr/>
    </dgm:pt>
    <dgm:pt modelId="{69806525-A5B3-4DA4-B5E0-5C9C5DBF4C2B}" type="pres">
      <dgm:prSet presAssocID="{25F24932-B864-4F68-BC5E-C122F9CB9C6E}" presName="Name10" presStyleLbl="parChTrans1D2" presStyleIdx="0" presStyleCnt="2"/>
      <dgm:spPr/>
      <dgm:t>
        <a:bodyPr/>
        <a:lstStyle/>
        <a:p>
          <a:pPr rtl="1"/>
          <a:endParaRPr lang="ar-SA"/>
        </a:p>
      </dgm:t>
    </dgm:pt>
    <dgm:pt modelId="{10BC42C6-BB54-4262-B887-3F8DBE2A3709}" type="pres">
      <dgm:prSet presAssocID="{0C42F4B5-CA75-4649-A008-32B983D7239E}" presName="hierRoot2" presStyleCnt="0"/>
      <dgm:spPr/>
    </dgm:pt>
    <dgm:pt modelId="{B40F28F1-B6C4-4331-BC53-A518A421FBD7}" type="pres">
      <dgm:prSet presAssocID="{0C42F4B5-CA75-4649-A008-32B983D7239E}" presName="composite2" presStyleCnt="0"/>
      <dgm:spPr/>
    </dgm:pt>
    <dgm:pt modelId="{253FB2EB-5AB7-439B-8A8C-A7D0B5F272BB}" type="pres">
      <dgm:prSet presAssocID="{0C42F4B5-CA75-4649-A008-32B983D7239E}" presName="background2" presStyleLbl="node2" presStyleIdx="0" presStyleCnt="2"/>
      <dgm:spPr/>
    </dgm:pt>
    <dgm:pt modelId="{F39B189E-D667-4140-961E-4EB06DD4416A}" type="pres">
      <dgm:prSet presAssocID="{0C42F4B5-CA75-4649-A008-32B983D7239E}" presName="text2" presStyleLbl="fgAcc2" presStyleIdx="0" presStyleCnt="2" custScaleX="76000" custScaleY="62416" custLinFactNeighborX="-4668" custLinFactNeighborY="5888">
        <dgm:presLayoutVars>
          <dgm:chPref val="3"/>
        </dgm:presLayoutVars>
      </dgm:prSet>
      <dgm:spPr/>
      <dgm:t>
        <a:bodyPr/>
        <a:lstStyle/>
        <a:p>
          <a:pPr rtl="1"/>
          <a:endParaRPr lang="ar-SA"/>
        </a:p>
      </dgm:t>
    </dgm:pt>
    <dgm:pt modelId="{1716C533-C7B0-4BC2-A1A2-7288858ADF1B}" type="pres">
      <dgm:prSet presAssocID="{0C42F4B5-CA75-4649-A008-32B983D7239E}" presName="hierChild3" presStyleCnt="0"/>
      <dgm:spPr/>
    </dgm:pt>
    <dgm:pt modelId="{40F13628-62C0-4533-AFF1-6608F940565D}" type="pres">
      <dgm:prSet presAssocID="{7758B0E4-C9F7-45D4-98B1-CB618636E226}" presName="Name10" presStyleLbl="parChTrans1D2" presStyleIdx="1" presStyleCnt="2"/>
      <dgm:spPr/>
    </dgm:pt>
    <dgm:pt modelId="{259926E4-3216-4019-B29E-3B3D3A299EF2}" type="pres">
      <dgm:prSet presAssocID="{4C09C541-4671-4409-B9EF-0ADEA10978E1}" presName="hierRoot2" presStyleCnt="0"/>
      <dgm:spPr/>
    </dgm:pt>
    <dgm:pt modelId="{4CA7F201-A29D-4B7F-BE85-79A5DE585A24}" type="pres">
      <dgm:prSet presAssocID="{4C09C541-4671-4409-B9EF-0ADEA10978E1}" presName="composite2" presStyleCnt="0"/>
      <dgm:spPr/>
    </dgm:pt>
    <dgm:pt modelId="{5ECEC171-FB04-4DA0-B31D-D02CCDC1308F}" type="pres">
      <dgm:prSet presAssocID="{4C09C541-4671-4409-B9EF-0ADEA10978E1}" presName="background2" presStyleLbl="node2" presStyleIdx="1" presStyleCnt="2"/>
      <dgm:spPr/>
    </dgm:pt>
    <dgm:pt modelId="{5C969B30-C967-4085-886E-06D39612FF60}" type="pres">
      <dgm:prSet presAssocID="{4C09C541-4671-4409-B9EF-0ADEA10978E1}" presName="text2" presStyleLbl="fgAcc2" presStyleIdx="1" presStyleCnt="2" custScaleX="80551" custScaleY="70567" custLinFactNeighborX="-1107" custLinFactNeighborY="6798">
        <dgm:presLayoutVars>
          <dgm:chPref val="3"/>
        </dgm:presLayoutVars>
      </dgm:prSet>
      <dgm:spPr/>
      <dgm:t>
        <a:bodyPr/>
        <a:lstStyle/>
        <a:p>
          <a:pPr rtl="1"/>
          <a:endParaRPr lang="ar-SA"/>
        </a:p>
      </dgm:t>
    </dgm:pt>
    <dgm:pt modelId="{89A34BC7-C7E3-47A8-BB61-8DDB11B3869E}" type="pres">
      <dgm:prSet presAssocID="{4C09C541-4671-4409-B9EF-0ADEA10978E1}" presName="hierChild3" presStyleCnt="0"/>
      <dgm:spPr/>
    </dgm:pt>
  </dgm:ptLst>
  <dgm:cxnLst>
    <dgm:cxn modelId="{7A23EC69-406E-4127-AEAF-0EC39AFB52EC}" type="presOf" srcId="{2CA1A5DC-3926-42CF-908E-14443C05B167}" destId="{9D09716A-952F-4A2E-8DAA-1FE723EEA865}" srcOrd="0" destOrd="0" presId="urn:microsoft.com/office/officeart/2005/8/layout/hierarchy1"/>
    <dgm:cxn modelId="{E35FD946-4173-41BF-9371-F94D1DC89DB1}" type="presOf" srcId="{4BFEF173-6BC0-4D8B-8CF2-9301A41DA2DB}" destId="{594E1BE8-62BE-4D25-81CF-D8E9922B5FA2}" srcOrd="0" destOrd="0" presId="urn:microsoft.com/office/officeart/2005/8/layout/hierarchy1"/>
    <dgm:cxn modelId="{289B889C-4565-4774-8758-F5E936DA2AB5}" srcId="{4BFEF173-6BC0-4D8B-8CF2-9301A41DA2DB}" destId="{0C42F4B5-CA75-4649-A008-32B983D7239E}" srcOrd="0" destOrd="0" parTransId="{25F24932-B864-4F68-BC5E-C122F9CB9C6E}" sibTransId="{D6954FB4-640D-4C2B-906F-16788946230A}"/>
    <dgm:cxn modelId="{65C62870-070A-4959-A469-A5E8853997A6}" type="presOf" srcId="{25F24932-B864-4F68-BC5E-C122F9CB9C6E}" destId="{69806525-A5B3-4DA4-B5E0-5C9C5DBF4C2B}" srcOrd="0" destOrd="0" presId="urn:microsoft.com/office/officeart/2005/8/layout/hierarchy1"/>
    <dgm:cxn modelId="{C341F0A3-7AAC-4F08-9187-F1CEE310C15C}" srcId="{4BFEF173-6BC0-4D8B-8CF2-9301A41DA2DB}" destId="{4C09C541-4671-4409-B9EF-0ADEA10978E1}" srcOrd="1" destOrd="0" parTransId="{7758B0E4-C9F7-45D4-98B1-CB618636E226}" sibTransId="{10169809-112B-493F-840A-0861C8D0D383}"/>
    <dgm:cxn modelId="{E9D11EF5-41C8-45FA-BDA1-D3B24884DF44}" type="presOf" srcId="{0C42F4B5-CA75-4649-A008-32B983D7239E}" destId="{F39B189E-D667-4140-961E-4EB06DD4416A}" srcOrd="0" destOrd="0" presId="urn:microsoft.com/office/officeart/2005/8/layout/hierarchy1"/>
    <dgm:cxn modelId="{6A183BDA-6278-492E-954E-20C27F29CAB0}" srcId="{2CA1A5DC-3926-42CF-908E-14443C05B167}" destId="{4BFEF173-6BC0-4D8B-8CF2-9301A41DA2DB}" srcOrd="0" destOrd="0" parTransId="{81163FF8-60E4-4986-8C4B-ECD920C1BD63}" sibTransId="{EAA59348-4401-4584-9D16-8302ED4DD542}"/>
    <dgm:cxn modelId="{57A429F4-BE63-419B-B67D-3376C30C1703}" type="presOf" srcId="{4C09C541-4671-4409-B9EF-0ADEA10978E1}" destId="{5C969B30-C967-4085-886E-06D39612FF60}" srcOrd="0" destOrd="0" presId="urn:microsoft.com/office/officeart/2005/8/layout/hierarchy1"/>
    <dgm:cxn modelId="{1222336D-0F13-41F1-B314-7A8FC7CE6223}" type="presOf" srcId="{7758B0E4-C9F7-45D4-98B1-CB618636E226}" destId="{40F13628-62C0-4533-AFF1-6608F940565D}" srcOrd="0" destOrd="0" presId="urn:microsoft.com/office/officeart/2005/8/layout/hierarchy1"/>
    <dgm:cxn modelId="{C96AD7D5-108E-4C02-ABCC-B6494DE7339E}" type="presParOf" srcId="{9D09716A-952F-4A2E-8DAA-1FE723EEA865}" destId="{26512D5E-40E3-4255-B109-E17AE9E8595F}" srcOrd="0" destOrd="0" presId="urn:microsoft.com/office/officeart/2005/8/layout/hierarchy1"/>
    <dgm:cxn modelId="{E3BC0986-E3D4-4EF5-9E09-FB4CC7DF341B}" type="presParOf" srcId="{26512D5E-40E3-4255-B109-E17AE9E8595F}" destId="{8A0B50E9-5D2C-4343-BB52-1B0AE4C52973}" srcOrd="0" destOrd="0" presId="urn:microsoft.com/office/officeart/2005/8/layout/hierarchy1"/>
    <dgm:cxn modelId="{4A9A7636-E9F9-4E5E-BFE2-333D227EAC4C}" type="presParOf" srcId="{8A0B50E9-5D2C-4343-BB52-1B0AE4C52973}" destId="{F63FCB39-F11C-4563-B4F6-5782B33F7054}" srcOrd="0" destOrd="0" presId="urn:microsoft.com/office/officeart/2005/8/layout/hierarchy1"/>
    <dgm:cxn modelId="{1FB63A85-C671-4259-8895-4D46A6AA0C69}" type="presParOf" srcId="{8A0B50E9-5D2C-4343-BB52-1B0AE4C52973}" destId="{594E1BE8-62BE-4D25-81CF-D8E9922B5FA2}" srcOrd="1" destOrd="0" presId="urn:microsoft.com/office/officeart/2005/8/layout/hierarchy1"/>
    <dgm:cxn modelId="{CFF58EC9-B672-446B-BE67-3CE423EEE65C}" type="presParOf" srcId="{26512D5E-40E3-4255-B109-E17AE9E8595F}" destId="{8E11E1B0-508C-4B49-8B59-0E601C944EAD}" srcOrd="1" destOrd="0" presId="urn:microsoft.com/office/officeart/2005/8/layout/hierarchy1"/>
    <dgm:cxn modelId="{5F43EC3E-621D-478D-B05A-087B400C4361}" type="presParOf" srcId="{8E11E1B0-508C-4B49-8B59-0E601C944EAD}" destId="{69806525-A5B3-4DA4-B5E0-5C9C5DBF4C2B}" srcOrd="0" destOrd="0" presId="urn:microsoft.com/office/officeart/2005/8/layout/hierarchy1"/>
    <dgm:cxn modelId="{6F30F494-40C6-4ADD-80E3-64DA01FC4D3A}" type="presParOf" srcId="{8E11E1B0-508C-4B49-8B59-0E601C944EAD}" destId="{10BC42C6-BB54-4262-B887-3F8DBE2A3709}" srcOrd="1" destOrd="0" presId="urn:microsoft.com/office/officeart/2005/8/layout/hierarchy1"/>
    <dgm:cxn modelId="{D98BFCFA-18BC-4844-B2E4-1027810F6609}" type="presParOf" srcId="{10BC42C6-BB54-4262-B887-3F8DBE2A3709}" destId="{B40F28F1-B6C4-4331-BC53-A518A421FBD7}" srcOrd="0" destOrd="0" presId="urn:microsoft.com/office/officeart/2005/8/layout/hierarchy1"/>
    <dgm:cxn modelId="{D56EDF03-26DE-42C8-90DC-BF75098E7B41}" type="presParOf" srcId="{B40F28F1-B6C4-4331-BC53-A518A421FBD7}" destId="{253FB2EB-5AB7-439B-8A8C-A7D0B5F272BB}" srcOrd="0" destOrd="0" presId="urn:microsoft.com/office/officeart/2005/8/layout/hierarchy1"/>
    <dgm:cxn modelId="{CCF131C2-4CC2-4B5E-8058-D9014493C417}" type="presParOf" srcId="{B40F28F1-B6C4-4331-BC53-A518A421FBD7}" destId="{F39B189E-D667-4140-961E-4EB06DD4416A}" srcOrd="1" destOrd="0" presId="urn:microsoft.com/office/officeart/2005/8/layout/hierarchy1"/>
    <dgm:cxn modelId="{5D74AD1E-2B11-40EB-B70D-3AEA27527954}" type="presParOf" srcId="{10BC42C6-BB54-4262-B887-3F8DBE2A3709}" destId="{1716C533-C7B0-4BC2-A1A2-7288858ADF1B}" srcOrd="1" destOrd="0" presId="urn:microsoft.com/office/officeart/2005/8/layout/hierarchy1"/>
    <dgm:cxn modelId="{1B9386DC-69FF-4298-9017-2E5BD8D7AB4D}" type="presParOf" srcId="{8E11E1B0-508C-4B49-8B59-0E601C944EAD}" destId="{40F13628-62C0-4533-AFF1-6608F940565D}" srcOrd="2" destOrd="0" presId="urn:microsoft.com/office/officeart/2005/8/layout/hierarchy1"/>
    <dgm:cxn modelId="{E71471DC-F13B-4D84-BD57-9A8BDBCEE71F}" type="presParOf" srcId="{8E11E1B0-508C-4B49-8B59-0E601C944EAD}" destId="{259926E4-3216-4019-B29E-3B3D3A299EF2}" srcOrd="3" destOrd="0" presId="urn:microsoft.com/office/officeart/2005/8/layout/hierarchy1"/>
    <dgm:cxn modelId="{DC180BF4-21A4-47D4-AA40-78AF5D513CC1}" type="presParOf" srcId="{259926E4-3216-4019-B29E-3B3D3A299EF2}" destId="{4CA7F201-A29D-4B7F-BE85-79A5DE585A24}" srcOrd="0" destOrd="0" presId="urn:microsoft.com/office/officeart/2005/8/layout/hierarchy1"/>
    <dgm:cxn modelId="{510B7703-D7E9-4DB0-9064-FD67389F49AB}" type="presParOf" srcId="{4CA7F201-A29D-4B7F-BE85-79A5DE585A24}" destId="{5ECEC171-FB04-4DA0-B31D-D02CCDC1308F}" srcOrd="0" destOrd="0" presId="urn:microsoft.com/office/officeart/2005/8/layout/hierarchy1"/>
    <dgm:cxn modelId="{11EC5AD7-38BC-4DB0-B79A-DB5AFA5E13B4}" type="presParOf" srcId="{4CA7F201-A29D-4B7F-BE85-79A5DE585A24}" destId="{5C969B30-C967-4085-886E-06D39612FF60}" srcOrd="1" destOrd="0" presId="urn:microsoft.com/office/officeart/2005/8/layout/hierarchy1"/>
    <dgm:cxn modelId="{E1DE7031-A4BE-47EC-896D-3C5008B7F1B1}" type="presParOf" srcId="{259926E4-3216-4019-B29E-3B3D3A299EF2}" destId="{89A34BC7-C7E3-47A8-BB61-8DDB11B3869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F13628-62C0-4533-AFF1-6608F940565D}">
      <dsp:nvSpPr>
        <dsp:cNvPr id="0" name=""/>
        <dsp:cNvSpPr/>
      </dsp:nvSpPr>
      <dsp:spPr>
        <a:xfrm>
          <a:off x="4355318" y="1297785"/>
          <a:ext cx="3177867" cy="1234757"/>
        </a:xfrm>
        <a:custGeom>
          <a:avLst/>
          <a:gdLst/>
          <a:ahLst/>
          <a:cxnLst/>
          <a:rect l="0" t="0" r="0" b="0"/>
          <a:pathLst>
            <a:path>
              <a:moveTo>
                <a:pt x="0" y="0"/>
              </a:moveTo>
              <a:lnTo>
                <a:pt x="0" y="1067311"/>
              </a:lnTo>
              <a:lnTo>
                <a:pt x="3177867" y="1067311"/>
              </a:lnTo>
              <a:lnTo>
                <a:pt x="3177867" y="1234757"/>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806525-A5B3-4DA4-B5E0-5C9C5DBF4C2B}">
      <dsp:nvSpPr>
        <dsp:cNvPr id="0" name=""/>
        <dsp:cNvSpPr/>
      </dsp:nvSpPr>
      <dsp:spPr>
        <a:xfrm>
          <a:off x="4355318" y="1297785"/>
          <a:ext cx="926985" cy="1234757"/>
        </a:xfrm>
        <a:custGeom>
          <a:avLst/>
          <a:gdLst/>
          <a:ahLst/>
          <a:cxnLst/>
          <a:rect l="0" t="0" r="0" b="0"/>
          <a:pathLst>
            <a:path>
              <a:moveTo>
                <a:pt x="0" y="0"/>
              </a:moveTo>
              <a:lnTo>
                <a:pt x="0" y="1067311"/>
              </a:lnTo>
              <a:lnTo>
                <a:pt x="926985" y="1067311"/>
              </a:lnTo>
              <a:lnTo>
                <a:pt x="926985" y="1234757"/>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C88FC4-9CF4-4BCA-A0C7-BEC9C441B15C}">
      <dsp:nvSpPr>
        <dsp:cNvPr id="0" name=""/>
        <dsp:cNvSpPr/>
      </dsp:nvSpPr>
      <dsp:spPr>
        <a:xfrm>
          <a:off x="3079194" y="1297785"/>
          <a:ext cx="1276124" cy="1247726"/>
        </a:xfrm>
        <a:custGeom>
          <a:avLst/>
          <a:gdLst/>
          <a:ahLst/>
          <a:cxnLst/>
          <a:rect l="0" t="0" r="0" b="0"/>
          <a:pathLst>
            <a:path>
              <a:moveTo>
                <a:pt x="1276124" y="0"/>
              </a:moveTo>
              <a:lnTo>
                <a:pt x="1276124" y="1080280"/>
              </a:lnTo>
              <a:lnTo>
                <a:pt x="0" y="1080280"/>
              </a:lnTo>
              <a:lnTo>
                <a:pt x="0" y="1247726"/>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DD0D32-6A27-470D-BC45-16FB4724A321}">
      <dsp:nvSpPr>
        <dsp:cNvPr id="0" name=""/>
        <dsp:cNvSpPr/>
      </dsp:nvSpPr>
      <dsp:spPr>
        <a:xfrm>
          <a:off x="935768" y="1297785"/>
          <a:ext cx="3419550" cy="1234757"/>
        </a:xfrm>
        <a:custGeom>
          <a:avLst/>
          <a:gdLst/>
          <a:ahLst/>
          <a:cxnLst/>
          <a:rect l="0" t="0" r="0" b="0"/>
          <a:pathLst>
            <a:path>
              <a:moveTo>
                <a:pt x="3419550" y="0"/>
              </a:moveTo>
              <a:lnTo>
                <a:pt x="3419550" y="1067311"/>
              </a:lnTo>
              <a:lnTo>
                <a:pt x="0" y="1067311"/>
              </a:lnTo>
              <a:lnTo>
                <a:pt x="0" y="1234757"/>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3FCB39-F11C-4563-B4F6-5782B33F7054}">
      <dsp:nvSpPr>
        <dsp:cNvPr id="0" name=""/>
        <dsp:cNvSpPr/>
      </dsp:nvSpPr>
      <dsp:spPr>
        <a:xfrm>
          <a:off x="2018032" y="-190793"/>
          <a:ext cx="4674572" cy="1488578"/>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4E1BE8-62BE-4D25-81CF-D8E9922B5FA2}">
      <dsp:nvSpPr>
        <dsp:cNvPr id="0" name=""/>
        <dsp:cNvSpPr/>
      </dsp:nvSpPr>
      <dsp:spPr>
        <a:xfrm>
          <a:off x="2218867" y="0"/>
          <a:ext cx="4674572" cy="1488578"/>
        </a:xfrm>
        <a:prstGeom prst="roundRect">
          <a:avLst>
            <a:gd name="adj" fmla="val 10000"/>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5740" tIns="205740" rIns="205740" bIns="205740" numCol="1" spcCol="1270" anchor="ctr" anchorCtr="0">
          <a:noAutofit/>
        </a:bodyPr>
        <a:lstStyle/>
        <a:p>
          <a:pPr lvl="0" algn="ctr" defTabSz="2400300" rtl="1">
            <a:lnSpc>
              <a:spcPct val="90000"/>
            </a:lnSpc>
            <a:spcBef>
              <a:spcPct val="0"/>
            </a:spcBef>
            <a:spcAft>
              <a:spcPct val="35000"/>
            </a:spcAft>
          </a:pPr>
          <a:r>
            <a:rPr lang="ar-SA" sz="5400" b="1" i="0" u="none" strike="noStrike" kern="1200" dirty="0" smtClean="0">
              <a:solidFill>
                <a:srgbClr val="333333"/>
              </a:solidFill>
              <a:effectLst/>
              <a:latin typeface="Tahoma"/>
            </a:rPr>
            <a:t>أقسام </a:t>
          </a:r>
          <a:r>
            <a:rPr lang="ar-SA" sz="5400" b="1" i="0" u="none" strike="noStrike" kern="1200" dirty="0" smtClean="0">
              <a:solidFill>
                <a:srgbClr val="FF0000"/>
              </a:solidFill>
              <a:effectLst/>
              <a:latin typeface="Tahoma"/>
            </a:rPr>
            <a:t>الوقف</a:t>
          </a:r>
          <a:r>
            <a:rPr lang="ar-SA" sz="5400" b="1" i="0" u="none" strike="noStrike" kern="1200" dirty="0" smtClean="0">
              <a:solidFill>
                <a:srgbClr val="333333"/>
              </a:solidFill>
              <a:effectLst/>
              <a:latin typeface="Tahoma"/>
            </a:rPr>
            <a:t>:</a:t>
          </a:r>
          <a:endParaRPr lang="ar-SA" sz="5400" kern="1200" dirty="0"/>
        </a:p>
      </dsp:txBody>
      <dsp:txXfrm>
        <a:off x="2262466" y="43599"/>
        <a:ext cx="4587374" cy="1401380"/>
      </dsp:txXfrm>
    </dsp:sp>
    <dsp:sp modelId="{15D91D7E-CA56-4622-9F1F-F93497586F49}">
      <dsp:nvSpPr>
        <dsp:cNvPr id="0" name=""/>
        <dsp:cNvSpPr/>
      </dsp:nvSpPr>
      <dsp:spPr>
        <a:xfrm>
          <a:off x="32012" y="2532542"/>
          <a:ext cx="1807513" cy="1525135"/>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920CDD-881D-4164-81F4-505949279D84}">
      <dsp:nvSpPr>
        <dsp:cNvPr id="0" name=""/>
        <dsp:cNvSpPr/>
      </dsp:nvSpPr>
      <dsp:spPr>
        <a:xfrm>
          <a:off x="232846" y="2723335"/>
          <a:ext cx="1807513" cy="1525135"/>
        </a:xfrm>
        <a:prstGeom prst="roundRect">
          <a:avLst>
            <a:gd name="adj" fmla="val 10000"/>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b="1" kern="1200" dirty="0" smtClean="0"/>
            <a:t>4- اختياري.</a:t>
          </a:r>
          <a:endParaRPr lang="ar-SA" sz="3600" b="1" kern="1200" dirty="0">
            <a:solidFill>
              <a:srgbClr val="C00000"/>
            </a:solidFill>
          </a:endParaRPr>
        </a:p>
      </dsp:txBody>
      <dsp:txXfrm>
        <a:off x="277516" y="2768005"/>
        <a:ext cx="1718173" cy="1435795"/>
      </dsp:txXfrm>
    </dsp:sp>
    <dsp:sp modelId="{01285A03-41EE-404E-8BA4-C499FB4DC3B6}">
      <dsp:nvSpPr>
        <dsp:cNvPr id="0" name=""/>
        <dsp:cNvSpPr/>
      </dsp:nvSpPr>
      <dsp:spPr>
        <a:xfrm>
          <a:off x="2175437" y="2545512"/>
          <a:ext cx="1807513" cy="1480463"/>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3D41E6-A465-489C-87EE-1248DB43D8C0}">
      <dsp:nvSpPr>
        <dsp:cNvPr id="0" name=""/>
        <dsp:cNvSpPr/>
      </dsp:nvSpPr>
      <dsp:spPr>
        <a:xfrm>
          <a:off x="2376272" y="2736305"/>
          <a:ext cx="1807513" cy="1480463"/>
        </a:xfrm>
        <a:prstGeom prst="roundRect">
          <a:avLst>
            <a:gd name="adj" fmla="val 10000"/>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endParaRPr lang="ar-SA" sz="3200" b="1" kern="1200" dirty="0" smtClean="0"/>
        </a:p>
        <a:p>
          <a:pPr lvl="0" algn="ctr" defTabSz="1422400" rtl="1">
            <a:lnSpc>
              <a:spcPct val="90000"/>
            </a:lnSpc>
            <a:spcBef>
              <a:spcPct val="0"/>
            </a:spcBef>
            <a:spcAft>
              <a:spcPct val="35000"/>
            </a:spcAft>
          </a:pPr>
          <a:r>
            <a:rPr lang="ar-SA" sz="3200" b="1" kern="1200" dirty="0" smtClean="0"/>
            <a:t>3-اضطراري</a:t>
          </a:r>
        </a:p>
        <a:p>
          <a:pPr lvl="0" algn="ctr" defTabSz="1422400" rtl="1">
            <a:lnSpc>
              <a:spcPct val="90000"/>
            </a:lnSpc>
            <a:spcBef>
              <a:spcPct val="0"/>
            </a:spcBef>
            <a:spcAft>
              <a:spcPct val="35000"/>
            </a:spcAft>
          </a:pPr>
          <a:endParaRPr lang="ar-SA" sz="3600" b="1" kern="1200" dirty="0"/>
        </a:p>
      </dsp:txBody>
      <dsp:txXfrm>
        <a:off x="2419633" y="2779666"/>
        <a:ext cx="1720791" cy="1393741"/>
      </dsp:txXfrm>
    </dsp:sp>
    <dsp:sp modelId="{253FB2EB-5AB7-439B-8A8C-A7D0B5F272BB}">
      <dsp:nvSpPr>
        <dsp:cNvPr id="0" name=""/>
        <dsp:cNvSpPr/>
      </dsp:nvSpPr>
      <dsp:spPr>
        <a:xfrm>
          <a:off x="4378547" y="2532542"/>
          <a:ext cx="1807513" cy="1480463"/>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9B189E-D667-4140-961E-4EB06DD4416A}">
      <dsp:nvSpPr>
        <dsp:cNvPr id="0" name=""/>
        <dsp:cNvSpPr/>
      </dsp:nvSpPr>
      <dsp:spPr>
        <a:xfrm>
          <a:off x="4579382" y="2723335"/>
          <a:ext cx="1807513" cy="1480463"/>
        </a:xfrm>
        <a:prstGeom prst="roundRect">
          <a:avLst>
            <a:gd name="adj" fmla="val 10000"/>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endParaRPr lang="ar-SA" sz="3200" b="1" kern="1200" dirty="0" smtClean="0"/>
        </a:p>
        <a:p>
          <a:pPr lvl="0" algn="ctr" defTabSz="1422400" rtl="1">
            <a:lnSpc>
              <a:spcPct val="90000"/>
            </a:lnSpc>
            <a:spcBef>
              <a:spcPct val="0"/>
            </a:spcBef>
            <a:spcAft>
              <a:spcPct val="35000"/>
            </a:spcAft>
          </a:pPr>
          <a:r>
            <a:rPr lang="ar-SA" sz="3200" b="1" kern="1200" dirty="0" smtClean="0"/>
            <a:t>2-</a:t>
          </a:r>
        </a:p>
        <a:p>
          <a:pPr lvl="0" algn="ctr" defTabSz="1422400" rtl="1">
            <a:lnSpc>
              <a:spcPct val="90000"/>
            </a:lnSpc>
            <a:spcBef>
              <a:spcPct val="0"/>
            </a:spcBef>
            <a:spcAft>
              <a:spcPct val="35000"/>
            </a:spcAft>
          </a:pPr>
          <a:r>
            <a:rPr lang="ar-SA" sz="3200" b="1" kern="1200" dirty="0" smtClean="0"/>
            <a:t>اختباري</a:t>
          </a:r>
        </a:p>
        <a:p>
          <a:pPr lvl="0" algn="ctr" defTabSz="1422400" rtl="1">
            <a:lnSpc>
              <a:spcPct val="90000"/>
            </a:lnSpc>
            <a:spcBef>
              <a:spcPct val="0"/>
            </a:spcBef>
            <a:spcAft>
              <a:spcPct val="35000"/>
            </a:spcAft>
          </a:pPr>
          <a:endParaRPr lang="ar-SA" sz="3200" b="1" kern="1200" dirty="0">
            <a:solidFill>
              <a:srgbClr val="C00000"/>
            </a:solidFill>
          </a:endParaRPr>
        </a:p>
      </dsp:txBody>
      <dsp:txXfrm>
        <a:off x="4622743" y="2766696"/>
        <a:ext cx="1720791" cy="1393741"/>
      </dsp:txXfrm>
    </dsp:sp>
    <dsp:sp modelId="{5ECEC171-FB04-4DA0-B31D-D02CCDC1308F}">
      <dsp:nvSpPr>
        <dsp:cNvPr id="0" name=""/>
        <dsp:cNvSpPr/>
      </dsp:nvSpPr>
      <dsp:spPr>
        <a:xfrm>
          <a:off x="6629429" y="2532542"/>
          <a:ext cx="1807513" cy="1569806"/>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969B30-C967-4085-886E-06D39612FF60}">
      <dsp:nvSpPr>
        <dsp:cNvPr id="0" name=""/>
        <dsp:cNvSpPr/>
      </dsp:nvSpPr>
      <dsp:spPr>
        <a:xfrm>
          <a:off x="6830264" y="2723335"/>
          <a:ext cx="1807513" cy="1569806"/>
        </a:xfrm>
        <a:prstGeom prst="roundRect">
          <a:avLst>
            <a:gd name="adj" fmla="val 10000"/>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endParaRPr lang="ar-SA" sz="3200" b="1" kern="1200" dirty="0" smtClean="0"/>
        </a:p>
        <a:p>
          <a:pPr lvl="0" algn="ctr" defTabSz="1422400" rtl="1">
            <a:lnSpc>
              <a:spcPct val="90000"/>
            </a:lnSpc>
            <a:spcBef>
              <a:spcPct val="0"/>
            </a:spcBef>
            <a:spcAft>
              <a:spcPct val="35000"/>
            </a:spcAft>
          </a:pPr>
          <a:r>
            <a:rPr lang="ar-SA" sz="3200" b="1" kern="1200" dirty="0" smtClean="0"/>
            <a:t>1- انتظاري</a:t>
          </a:r>
        </a:p>
        <a:p>
          <a:pPr lvl="0" algn="ctr" defTabSz="1422400" rtl="1">
            <a:lnSpc>
              <a:spcPct val="90000"/>
            </a:lnSpc>
            <a:spcBef>
              <a:spcPct val="0"/>
            </a:spcBef>
            <a:spcAft>
              <a:spcPct val="35000"/>
            </a:spcAft>
          </a:pPr>
          <a:endParaRPr lang="ar-SA" sz="3200" b="1" kern="1200" dirty="0" smtClean="0"/>
        </a:p>
      </dsp:txBody>
      <dsp:txXfrm>
        <a:off x="6876242" y="2769313"/>
        <a:ext cx="1715557" cy="14778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F13628-62C0-4533-AFF1-6608F940565D}">
      <dsp:nvSpPr>
        <dsp:cNvPr id="0" name=""/>
        <dsp:cNvSpPr/>
      </dsp:nvSpPr>
      <dsp:spPr>
        <a:xfrm>
          <a:off x="4200538" y="1464032"/>
          <a:ext cx="2050994" cy="1979624"/>
        </a:xfrm>
        <a:custGeom>
          <a:avLst/>
          <a:gdLst/>
          <a:ahLst/>
          <a:cxnLst/>
          <a:rect l="0" t="0" r="0" b="0"/>
          <a:pathLst>
            <a:path>
              <a:moveTo>
                <a:pt x="0" y="0"/>
              </a:moveTo>
              <a:lnTo>
                <a:pt x="0" y="1558195"/>
              </a:lnTo>
              <a:lnTo>
                <a:pt x="2050994" y="1558195"/>
              </a:lnTo>
              <a:lnTo>
                <a:pt x="2050994" y="1979624"/>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806525-A5B3-4DA4-B5E0-5C9C5DBF4C2B}">
      <dsp:nvSpPr>
        <dsp:cNvPr id="0" name=""/>
        <dsp:cNvSpPr/>
      </dsp:nvSpPr>
      <dsp:spPr>
        <a:xfrm>
          <a:off x="1517733" y="1464032"/>
          <a:ext cx="2682804" cy="1953337"/>
        </a:xfrm>
        <a:custGeom>
          <a:avLst/>
          <a:gdLst/>
          <a:ahLst/>
          <a:cxnLst/>
          <a:rect l="0" t="0" r="0" b="0"/>
          <a:pathLst>
            <a:path>
              <a:moveTo>
                <a:pt x="2682804" y="0"/>
              </a:moveTo>
              <a:lnTo>
                <a:pt x="2682804" y="1531907"/>
              </a:lnTo>
              <a:lnTo>
                <a:pt x="0" y="1531907"/>
              </a:lnTo>
              <a:lnTo>
                <a:pt x="0" y="1953337"/>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3FCB39-F11C-4563-B4F6-5782B33F7054}">
      <dsp:nvSpPr>
        <dsp:cNvPr id="0" name=""/>
        <dsp:cNvSpPr/>
      </dsp:nvSpPr>
      <dsp:spPr>
        <a:xfrm>
          <a:off x="2014803" y="-177481"/>
          <a:ext cx="4371471" cy="1641513"/>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4E1BE8-62BE-4D25-81CF-D8E9922B5FA2}">
      <dsp:nvSpPr>
        <dsp:cNvPr id="0" name=""/>
        <dsp:cNvSpPr/>
      </dsp:nvSpPr>
      <dsp:spPr>
        <a:xfrm>
          <a:off x="2520265" y="302707"/>
          <a:ext cx="4371471" cy="1641513"/>
        </a:xfrm>
        <a:prstGeom prst="roundRect">
          <a:avLst>
            <a:gd name="adj" fmla="val 10000"/>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lvl="0" algn="ctr" defTabSz="2667000" rtl="1">
            <a:lnSpc>
              <a:spcPct val="90000"/>
            </a:lnSpc>
            <a:spcBef>
              <a:spcPct val="0"/>
            </a:spcBef>
            <a:spcAft>
              <a:spcPct val="35000"/>
            </a:spcAft>
          </a:pPr>
          <a:r>
            <a:rPr lang="ar-SA" sz="6000" b="1" kern="1200" dirty="0" smtClean="0">
              <a:solidFill>
                <a:srgbClr val="00B0F0"/>
              </a:solidFill>
              <a:ea typeface="+mj-ea"/>
              <a:cs typeface="Times New Roman"/>
            </a:rPr>
            <a:t>الابتداء:</a:t>
          </a:r>
        </a:p>
        <a:p>
          <a:pPr lvl="0" algn="ctr" defTabSz="2667000" rtl="1">
            <a:lnSpc>
              <a:spcPct val="90000"/>
            </a:lnSpc>
            <a:spcBef>
              <a:spcPct val="0"/>
            </a:spcBef>
            <a:spcAft>
              <a:spcPct val="35000"/>
            </a:spcAft>
          </a:pPr>
          <a:endParaRPr lang="ar-SA" sz="1800" kern="1200" dirty="0"/>
        </a:p>
      </dsp:txBody>
      <dsp:txXfrm>
        <a:off x="2568343" y="350785"/>
        <a:ext cx="4275315" cy="1545357"/>
      </dsp:txXfrm>
    </dsp:sp>
    <dsp:sp modelId="{253FB2EB-5AB7-439B-8A8C-A7D0B5F272BB}">
      <dsp:nvSpPr>
        <dsp:cNvPr id="0" name=""/>
        <dsp:cNvSpPr/>
      </dsp:nvSpPr>
      <dsp:spPr>
        <a:xfrm>
          <a:off x="-210947" y="3417369"/>
          <a:ext cx="3457362" cy="1803022"/>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9B189E-D667-4140-961E-4EB06DD4416A}">
      <dsp:nvSpPr>
        <dsp:cNvPr id="0" name=""/>
        <dsp:cNvSpPr/>
      </dsp:nvSpPr>
      <dsp:spPr>
        <a:xfrm>
          <a:off x="294514" y="3897558"/>
          <a:ext cx="3457362" cy="1803022"/>
        </a:xfrm>
        <a:prstGeom prst="roundRect">
          <a:avLst>
            <a:gd name="adj" fmla="val 10000"/>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endParaRPr lang="ar-SA" sz="3200" b="1" kern="1200" dirty="0" smtClean="0"/>
        </a:p>
        <a:p>
          <a:pPr lvl="0" algn="ctr" defTabSz="1422400" rtl="1">
            <a:lnSpc>
              <a:spcPct val="90000"/>
            </a:lnSpc>
            <a:spcBef>
              <a:spcPct val="0"/>
            </a:spcBef>
            <a:spcAft>
              <a:spcPct val="35000"/>
            </a:spcAft>
          </a:pPr>
          <a:r>
            <a:rPr lang="ar-SA" sz="3200" b="1" kern="1200" dirty="0" smtClean="0"/>
            <a:t>2-غير جائز</a:t>
          </a:r>
        </a:p>
        <a:p>
          <a:pPr lvl="0" algn="ctr" defTabSz="1422400" rtl="1">
            <a:lnSpc>
              <a:spcPct val="90000"/>
            </a:lnSpc>
            <a:spcBef>
              <a:spcPct val="0"/>
            </a:spcBef>
            <a:spcAft>
              <a:spcPct val="35000"/>
            </a:spcAft>
          </a:pPr>
          <a:r>
            <a:rPr lang="ar-SA" sz="3200" b="1" kern="1200" dirty="0" smtClean="0"/>
            <a:t>(قبيح)</a:t>
          </a:r>
        </a:p>
        <a:p>
          <a:pPr lvl="0" algn="ctr" defTabSz="1422400" rtl="1">
            <a:lnSpc>
              <a:spcPct val="90000"/>
            </a:lnSpc>
            <a:spcBef>
              <a:spcPct val="0"/>
            </a:spcBef>
            <a:spcAft>
              <a:spcPct val="35000"/>
            </a:spcAft>
          </a:pPr>
          <a:endParaRPr lang="ar-SA" sz="3200" b="1" kern="1200" dirty="0">
            <a:solidFill>
              <a:srgbClr val="C00000"/>
            </a:solidFill>
          </a:endParaRPr>
        </a:p>
      </dsp:txBody>
      <dsp:txXfrm>
        <a:off x="347323" y="3950367"/>
        <a:ext cx="3351744" cy="1697404"/>
      </dsp:txXfrm>
    </dsp:sp>
    <dsp:sp modelId="{5ECEC171-FB04-4DA0-B31D-D02CCDC1308F}">
      <dsp:nvSpPr>
        <dsp:cNvPr id="0" name=""/>
        <dsp:cNvSpPr/>
      </dsp:nvSpPr>
      <dsp:spPr>
        <a:xfrm>
          <a:off x="4419335" y="3443656"/>
          <a:ext cx="3664395" cy="2038481"/>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969B30-C967-4085-886E-06D39612FF60}">
      <dsp:nvSpPr>
        <dsp:cNvPr id="0" name=""/>
        <dsp:cNvSpPr/>
      </dsp:nvSpPr>
      <dsp:spPr>
        <a:xfrm>
          <a:off x="4924798" y="3923845"/>
          <a:ext cx="3664395" cy="2038481"/>
        </a:xfrm>
        <a:prstGeom prst="roundRect">
          <a:avLst>
            <a:gd name="adj" fmla="val 10000"/>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endParaRPr lang="ar-SA" sz="3200" b="1" kern="1200" dirty="0" smtClean="0"/>
        </a:p>
        <a:p>
          <a:pPr lvl="0" algn="ctr" defTabSz="1422400" rtl="1">
            <a:lnSpc>
              <a:spcPct val="90000"/>
            </a:lnSpc>
            <a:spcBef>
              <a:spcPct val="0"/>
            </a:spcBef>
            <a:spcAft>
              <a:spcPct val="35000"/>
            </a:spcAft>
          </a:pPr>
          <a:r>
            <a:rPr lang="ar-SA" sz="3200" b="1" kern="1200" dirty="0" smtClean="0"/>
            <a:t>1- جائز</a:t>
          </a:r>
        </a:p>
        <a:p>
          <a:pPr lvl="0" algn="ctr" defTabSz="1422400" rtl="1">
            <a:lnSpc>
              <a:spcPct val="90000"/>
            </a:lnSpc>
            <a:spcBef>
              <a:spcPct val="0"/>
            </a:spcBef>
            <a:spcAft>
              <a:spcPct val="35000"/>
            </a:spcAft>
          </a:pPr>
          <a:r>
            <a:rPr lang="ar-SA" sz="3200" b="1" kern="1200" dirty="0" smtClean="0"/>
            <a:t>(حسن)</a:t>
          </a:r>
        </a:p>
        <a:p>
          <a:pPr lvl="0" algn="ctr" defTabSz="1422400" rtl="1">
            <a:lnSpc>
              <a:spcPct val="90000"/>
            </a:lnSpc>
            <a:spcBef>
              <a:spcPct val="0"/>
            </a:spcBef>
            <a:spcAft>
              <a:spcPct val="35000"/>
            </a:spcAft>
          </a:pPr>
          <a:endParaRPr lang="ar-SA" sz="3200" b="1" kern="1200" dirty="0" smtClean="0"/>
        </a:p>
      </dsp:txBody>
      <dsp:txXfrm>
        <a:off x="4984503" y="3983550"/>
        <a:ext cx="3544985" cy="191907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9F4F0EB-AB6A-41EA-8592-EF5CE9D17274}" type="datetimeFigureOut">
              <a:rPr lang="ar-SA" smtClean="0"/>
              <a:t>16/03/40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8EDEA43-D7DD-400B-BCF2-1E3DFA53F586}" type="slidenum">
              <a:rPr lang="ar-SA" smtClean="0"/>
              <a:t>‹#›</a:t>
            </a:fld>
            <a:endParaRPr lang="ar-SA"/>
          </a:p>
        </p:txBody>
      </p:sp>
    </p:spTree>
    <p:extLst>
      <p:ext uri="{BB962C8B-B14F-4D97-AF65-F5344CB8AC3E}">
        <p14:creationId xmlns:p14="http://schemas.microsoft.com/office/powerpoint/2010/main" val="213002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9F4F0EB-AB6A-41EA-8592-EF5CE9D17274}" type="datetimeFigureOut">
              <a:rPr lang="ar-SA" smtClean="0"/>
              <a:t>16/03/40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8EDEA43-D7DD-400B-BCF2-1E3DFA53F586}" type="slidenum">
              <a:rPr lang="ar-SA" smtClean="0"/>
              <a:t>‹#›</a:t>
            </a:fld>
            <a:endParaRPr lang="ar-SA"/>
          </a:p>
        </p:txBody>
      </p:sp>
    </p:spTree>
    <p:extLst>
      <p:ext uri="{BB962C8B-B14F-4D97-AF65-F5344CB8AC3E}">
        <p14:creationId xmlns:p14="http://schemas.microsoft.com/office/powerpoint/2010/main" val="65532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9F4F0EB-AB6A-41EA-8592-EF5CE9D17274}" type="datetimeFigureOut">
              <a:rPr lang="ar-SA" smtClean="0"/>
              <a:t>16/03/40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8EDEA43-D7DD-400B-BCF2-1E3DFA53F586}" type="slidenum">
              <a:rPr lang="ar-SA" smtClean="0"/>
              <a:t>‹#›</a:t>
            </a:fld>
            <a:endParaRPr lang="ar-SA"/>
          </a:p>
        </p:txBody>
      </p:sp>
    </p:spTree>
    <p:extLst>
      <p:ext uri="{BB962C8B-B14F-4D97-AF65-F5344CB8AC3E}">
        <p14:creationId xmlns:p14="http://schemas.microsoft.com/office/powerpoint/2010/main" val="2546827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9F4F0EB-AB6A-41EA-8592-EF5CE9D17274}" type="datetimeFigureOut">
              <a:rPr lang="ar-SA" smtClean="0"/>
              <a:t>16/03/40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8EDEA43-D7DD-400B-BCF2-1E3DFA53F586}" type="slidenum">
              <a:rPr lang="ar-SA" smtClean="0"/>
              <a:t>‹#›</a:t>
            </a:fld>
            <a:endParaRPr lang="ar-SA"/>
          </a:p>
        </p:txBody>
      </p:sp>
    </p:spTree>
    <p:extLst>
      <p:ext uri="{BB962C8B-B14F-4D97-AF65-F5344CB8AC3E}">
        <p14:creationId xmlns:p14="http://schemas.microsoft.com/office/powerpoint/2010/main" val="839882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9F4F0EB-AB6A-41EA-8592-EF5CE9D17274}" type="datetimeFigureOut">
              <a:rPr lang="ar-SA" smtClean="0"/>
              <a:t>16/03/40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8EDEA43-D7DD-400B-BCF2-1E3DFA53F586}" type="slidenum">
              <a:rPr lang="ar-SA" smtClean="0"/>
              <a:t>‹#›</a:t>
            </a:fld>
            <a:endParaRPr lang="ar-SA"/>
          </a:p>
        </p:txBody>
      </p:sp>
    </p:spTree>
    <p:extLst>
      <p:ext uri="{BB962C8B-B14F-4D97-AF65-F5344CB8AC3E}">
        <p14:creationId xmlns:p14="http://schemas.microsoft.com/office/powerpoint/2010/main" val="2576589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9F4F0EB-AB6A-41EA-8592-EF5CE9D17274}" type="datetimeFigureOut">
              <a:rPr lang="ar-SA" smtClean="0"/>
              <a:t>16/03/40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8EDEA43-D7DD-400B-BCF2-1E3DFA53F586}" type="slidenum">
              <a:rPr lang="ar-SA" smtClean="0"/>
              <a:t>‹#›</a:t>
            </a:fld>
            <a:endParaRPr lang="ar-SA"/>
          </a:p>
        </p:txBody>
      </p:sp>
    </p:spTree>
    <p:extLst>
      <p:ext uri="{BB962C8B-B14F-4D97-AF65-F5344CB8AC3E}">
        <p14:creationId xmlns:p14="http://schemas.microsoft.com/office/powerpoint/2010/main" val="3598209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9F4F0EB-AB6A-41EA-8592-EF5CE9D17274}" type="datetimeFigureOut">
              <a:rPr lang="ar-SA" smtClean="0"/>
              <a:t>16/03/40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68EDEA43-D7DD-400B-BCF2-1E3DFA53F586}" type="slidenum">
              <a:rPr lang="ar-SA" smtClean="0"/>
              <a:t>‹#›</a:t>
            </a:fld>
            <a:endParaRPr lang="ar-SA"/>
          </a:p>
        </p:txBody>
      </p:sp>
    </p:spTree>
    <p:extLst>
      <p:ext uri="{BB962C8B-B14F-4D97-AF65-F5344CB8AC3E}">
        <p14:creationId xmlns:p14="http://schemas.microsoft.com/office/powerpoint/2010/main" val="3546204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9F4F0EB-AB6A-41EA-8592-EF5CE9D17274}" type="datetimeFigureOut">
              <a:rPr lang="ar-SA" smtClean="0"/>
              <a:t>16/03/40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68EDEA43-D7DD-400B-BCF2-1E3DFA53F586}" type="slidenum">
              <a:rPr lang="ar-SA" smtClean="0"/>
              <a:t>‹#›</a:t>
            </a:fld>
            <a:endParaRPr lang="ar-SA"/>
          </a:p>
        </p:txBody>
      </p:sp>
    </p:spTree>
    <p:extLst>
      <p:ext uri="{BB962C8B-B14F-4D97-AF65-F5344CB8AC3E}">
        <p14:creationId xmlns:p14="http://schemas.microsoft.com/office/powerpoint/2010/main" val="1307976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9F4F0EB-AB6A-41EA-8592-EF5CE9D17274}" type="datetimeFigureOut">
              <a:rPr lang="ar-SA" smtClean="0"/>
              <a:t>16/03/40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68EDEA43-D7DD-400B-BCF2-1E3DFA53F586}" type="slidenum">
              <a:rPr lang="ar-SA" smtClean="0"/>
              <a:t>‹#›</a:t>
            </a:fld>
            <a:endParaRPr lang="ar-SA"/>
          </a:p>
        </p:txBody>
      </p:sp>
    </p:spTree>
    <p:extLst>
      <p:ext uri="{BB962C8B-B14F-4D97-AF65-F5344CB8AC3E}">
        <p14:creationId xmlns:p14="http://schemas.microsoft.com/office/powerpoint/2010/main" val="23705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9F4F0EB-AB6A-41EA-8592-EF5CE9D17274}" type="datetimeFigureOut">
              <a:rPr lang="ar-SA" smtClean="0"/>
              <a:t>16/03/40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8EDEA43-D7DD-400B-BCF2-1E3DFA53F586}" type="slidenum">
              <a:rPr lang="ar-SA" smtClean="0"/>
              <a:t>‹#›</a:t>
            </a:fld>
            <a:endParaRPr lang="ar-SA"/>
          </a:p>
        </p:txBody>
      </p:sp>
    </p:spTree>
    <p:extLst>
      <p:ext uri="{BB962C8B-B14F-4D97-AF65-F5344CB8AC3E}">
        <p14:creationId xmlns:p14="http://schemas.microsoft.com/office/powerpoint/2010/main" val="2827840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9F4F0EB-AB6A-41EA-8592-EF5CE9D17274}" type="datetimeFigureOut">
              <a:rPr lang="ar-SA" smtClean="0"/>
              <a:t>16/03/40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8EDEA43-D7DD-400B-BCF2-1E3DFA53F586}" type="slidenum">
              <a:rPr lang="ar-SA" smtClean="0"/>
              <a:t>‹#›</a:t>
            </a:fld>
            <a:endParaRPr lang="ar-SA"/>
          </a:p>
        </p:txBody>
      </p:sp>
    </p:spTree>
    <p:extLst>
      <p:ext uri="{BB962C8B-B14F-4D97-AF65-F5344CB8AC3E}">
        <p14:creationId xmlns:p14="http://schemas.microsoft.com/office/powerpoint/2010/main" val="1766988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9F4F0EB-AB6A-41EA-8592-EF5CE9D17274}" type="datetimeFigureOut">
              <a:rPr lang="ar-SA" smtClean="0"/>
              <a:t>16/03/40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8EDEA43-D7DD-400B-BCF2-1E3DFA53F586}" type="slidenum">
              <a:rPr lang="ar-SA" smtClean="0"/>
              <a:t>‹#›</a:t>
            </a:fld>
            <a:endParaRPr lang="ar-SA"/>
          </a:p>
        </p:txBody>
      </p:sp>
    </p:spTree>
    <p:extLst>
      <p:ext uri="{BB962C8B-B14F-4D97-AF65-F5344CB8AC3E}">
        <p14:creationId xmlns:p14="http://schemas.microsoft.com/office/powerpoint/2010/main" val="1812468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Autofit/>
          </a:bodyPr>
          <a:lstStyle/>
          <a:p>
            <a:r>
              <a:rPr lang="ar-SA" sz="9600" b="1" dirty="0" smtClean="0">
                <a:solidFill>
                  <a:srgbClr val="FF0000"/>
                </a:solidFill>
              </a:rPr>
              <a:t>الوقف </a:t>
            </a:r>
            <a:r>
              <a:rPr lang="ar-SA" sz="9600" b="1" dirty="0" smtClean="0"/>
              <a:t>و</a:t>
            </a:r>
            <a:r>
              <a:rPr lang="ar-SA" sz="9600" b="1" dirty="0" smtClean="0">
                <a:solidFill>
                  <a:srgbClr val="00B0F0"/>
                </a:solidFill>
              </a:rPr>
              <a:t>الابتداء</a:t>
            </a:r>
            <a:endParaRPr lang="ar-SA" sz="9600" b="1" dirty="0">
              <a:solidFill>
                <a:srgbClr val="00B0F0"/>
              </a:solidFill>
            </a:endParaRPr>
          </a:p>
        </p:txBody>
      </p:sp>
      <p:sp>
        <p:nvSpPr>
          <p:cNvPr id="3" name="عنوان فرعي 2"/>
          <p:cNvSpPr>
            <a:spLocks noGrp="1"/>
          </p:cNvSpPr>
          <p:nvPr>
            <p:ph type="subTitle" idx="1"/>
          </p:nvPr>
        </p:nvSpPr>
        <p:spPr/>
        <p:txBody>
          <a:bodyPr/>
          <a:lstStyle/>
          <a:p>
            <a:r>
              <a:rPr lang="ar-SA" sz="9600" b="1" dirty="0" smtClean="0">
                <a:solidFill>
                  <a:srgbClr val="FF0000"/>
                </a:solidFill>
                <a:ea typeface="+mj-ea"/>
                <a:cs typeface="Times New Roman"/>
              </a:rPr>
              <a:t>الوقف:</a:t>
            </a:r>
            <a:endParaRPr lang="ar-SA" dirty="0"/>
          </a:p>
        </p:txBody>
      </p:sp>
    </p:spTree>
    <p:extLst>
      <p:ext uri="{BB962C8B-B14F-4D97-AF65-F5344CB8AC3E}">
        <p14:creationId xmlns:p14="http://schemas.microsoft.com/office/powerpoint/2010/main" val="2631452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5400" b="1" dirty="0">
                <a:solidFill>
                  <a:srgbClr val="FF0000"/>
                </a:solidFill>
              </a:rPr>
              <a:t>أقسام </a:t>
            </a:r>
            <a:r>
              <a:rPr lang="ar-SA" b="1" dirty="0">
                <a:solidFill>
                  <a:srgbClr val="FF0000"/>
                </a:solidFill>
              </a:rPr>
              <a:t>(</a:t>
            </a:r>
            <a:r>
              <a:rPr lang="ar-SA" dirty="0">
                <a:solidFill>
                  <a:srgbClr val="FF0000"/>
                </a:solidFill>
              </a:rPr>
              <a:t>أنواع</a:t>
            </a:r>
            <a:r>
              <a:rPr lang="ar-SA" b="1" dirty="0" smtClean="0">
                <a:solidFill>
                  <a:srgbClr val="FF0000"/>
                </a:solidFill>
              </a:rPr>
              <a:t>) </a:t>
            </a:r>
            <a:r>
              <a:rPr lang="ar-SA" sz="5400" b="1" dirty="0" smtClean="0">
                <a:solidFill>
                  <a:srgbClr val="FF0000"/>
                </a:solidFill>
              </a:rPr>
              <a:t>الوقف </a:t>
            </a:r>
            <a:r>
              <a:rPr lang="ar-SA" sz="5400" b="1" dirty="0">
                <a:solidFill>
                  <a:srgbClr val="FF0000"/>
                </a:solidFill>
              </a:rPr>
              <a:t>الاختياري</a:t>
            </a:r>
            <a:endParaRPr lang="ar-SA" dirty="0"/>
          </a:p>
        </p:txBody>
      </p:sp>
      <p:sp>
        <p:nvSpPr>
          <p:cNvPr id="3" name="عنصر نائب للمحتوى 2"/>
          <p:cNvSpPr>
            <a:spLocks noGrp="1"/>
          </p:cNvSpPr>
          <p:nvPr>
            <p:ph idx="1"/>
          </p:nvPr>
        </p:nvSpPr>
        <p:spPr/>
        <p:txBody>
          <a:bodyPr/>
          <a:lstStyle/>
          <a:p>
            <a:pPr marL="0" lvl="0" indent="0">
              <a:buNone/>
            </a:pPr>
            <a:r>
              <a:rPr lang="ar-SA" b="1" i="1" dirty="0">
                <a:solidFill>
                  <a:prstClr val="black"/>
                </a:solidFill>
              </a:rPr>
              <a:t>الثاني: </a:t>
            </a:r>
            <a:r>
              <a:rPr lang="ar-SA" b="1" i="1" dirty="0">
                <a:solidFill>
                  <a:srgbClr val="FF0000"/>
                </a:solidFill>
              </a:rPr>
              <a:t>الوقف التام</a:t>
            </a:r>
            <a:r>
              <a:rPr lang="ar-SA" b="1" i="1" dirty="0" smtClean="0">
                <a:solidFill>
                  <a:srgbClr val="FF0000"/>
                </a:solidFill>
              </a:rPr>
              <a:t>: </a:t>
            </a:r>
          </a:p>
          <a:p>
            <a:pPr marL="0" lvl="0" indent="0">
              <a:buNone/>
            </a:pPr>
            <a:r>
              <a:rPr lang="ar-SA" sz="2800" b="1" dirty="0" smtClean="0">
                <a:solidFill>
                  <a:prstClr val="black"/>
                </a:solidFill>
              </a:rPr>
              <a:t>هو الوقف على ما تم معناه</a:t>
            </a:r>
            <a:r>
              <a:rPr lang="ar-SA" sz="2800" dirty="0" smtClean="0">
                <a:solidFill>
                  <a:prstClr val="black"/>
                </a:solidFill>
              </a:rPr>
              <a:t> </a:t>
            </a:r>
            <a:r>
              <a:rPr lang="ar-SA" sz="2800" b="1" dirty="0" smtClean="0">
                <a:solidFill>
                  <a:prstClr val="black"/>
                </a:solidFill>
              </a:rPr>
              <a:t>ولم يتعلق </a:t>
            </a:r>
            <a:r>
              <a:rPr lang="ar-SA" sz="2800" b="1" dirty="0">
                <a:solidFill>
                  <a:prstClr val="black"/>
                </a:solidFill>
              </a:rPr>
              <a:t>بما بعده لا لفظا ولا معنى، </a:t>
            </a:r>
            <a:r>
              <a:rPr lang="ar-SA" sz="2800" b="1" dirty="0" smtClean="0">
                <a:solidFill>
                  <a:prstClr val="black"/>
                </a:solidFill>
              </a:rPr>
              <a:t>و لكنه لو وصل بما بعده لا  يتغير المعنى غالبا</a:t>
            </a:r>
            <a:r>
              <a:rPr lang="ar-SA" sz="2800" b="1" dirty="0">
                <a:solidFill>
                  <a:prstClr val="black"/>
                </a:solidFill>
              </a:rPr>
              <a:t>. ويكون </a:t>
            </a:r>
            <a:r>
              <a:rPr lang="ar-SA" sz="2800" b="1" dirty="0" smtClean="0">
                <a:solidFill>
                  <a:prstClr val="black"/>
                </a:solidFill>
              </a:rPr>
              <a:t>كثيرا في </a:t>
            </a:r>
            <a:r>
              <a:rPr lang="ar-SA" sz="2800" b="1" dirty="0">
                <a:solidFill>
                  <a:prstClr val="black"/>
                </a:solidFill>
              </a:rPr>
              <a:t>أواخر السور </a:t>
            </a:r>
            <a:r>
              <a:rPr lang="ar-SA" sz="2800" b="1" dirty="0" smtClean="0">
                <a:solidFill>
                  <a:prstClr val="black"/>
                </a:solidFill>
              </a:rPr>
              <a:t>والآيات </a:t>
            </a:r>
            <a:r>
              <a:rPr lang="ar-SA" sz="2800" b="1" dirty="0">
                <a:solidFill>
                  <a:prstClr val="black"/>
                </a:solidFill>
              </a:rPr>
              <a:t>وانقضاء القصص ونهاية الكلام على حكم معين، وقد يكون في وسط الآية وفي </a:t>
            </a:r>
            <a:r>
              <a:rPr lang="ar-SA" sz="2800" b="1" dirty="0" smtClean="0">
                <a:solidFill>
                  <a:prstClr val="black"/>
                </a:solidFill>
              </a:rPr>
              <a:t>أوائلها .</a:t>
            </a:r>
          </a:p>
          <a:p>
            <a:pPr marL="0" lvl="0" indent="0">
              <a:buNone/>
            </a:pPr>
            <a:r>
              <a:rPr lang="ar-SA" sz="2800" b="1" dirty="0" smtClean="0">
                <a:solidFill>
                  <a:srgbClr val="FF0000"/>
                </a:solidFill>
              </a:rPr>
              <a:t>مثاله </a:t>
            </a:r>
            <a:r>
              <a:rPr lang="ar-SA" sz="2800" b="1" dirty="0" smtClean="0">
                <a:solidFill>
                  <a:prstClr val="black"/>
                </a:solidFill>
              </a:rPr>
              <a:t>في قوله تعالى: </a:t>
            </a:r>
            <a:r>
              <a:rPr lang="ar-SA" sz="2800" b="1" dirty="0">
                <a:solidFill>
                  <a:srgbClr val="00B0F0"/>
                </a:solidFill>
              </a:rPr>
              <a:t>﴿مَالِكِ يَوْمِ </a:t>
            </a:r>
            <a:r>
              <a:rPr lang="ar-SA" sz="2800" b="1" dirty="0" smtClean="0">
                <a:solidFill>
                  <a:srgbClr val="00B0F0"/>
                </a:solidFill>
              </a:rPr>
              <a:t>الدِّينِ</a:t>
            </a:r>
            <a:r>
              <a:rPr lang="ar-SA" sz="2800" b="1" dirty="0">
                <a:solidFill>
                  <a:srgbClr val="00B0F0"/>
                </a:solidFill>
              </a:rPr>
              <a:t>﴾ </a:t>
            </a:r>
            <a:r>
              <a:rPr lang="ar-SA" sz="2800" b="1" dirty="0" smtClean="0">
                <a:solidFill>
                  <a:prstClr val="black"/>
                </a:solidFill>
              </a:rPr>
              <a:t>و(الْمُفْلِحُونَ) من قوله : </a:t>
            </a:r>
            <a:r>
              <a:rPr lang="ar-SA" sz="2800" b="1" dirty="0">
                <a:solidFill>
                  <a:srgbClr val="00B0F0"/>
                </a:solidFill>
              </a:rPr>
              <a:t>﴿أُوْلَئِكَ عَلَى هُدًى مِّن رَّبِّهِمْ وَأُوْلَئِكَ هُمُ الْمُفْلِحُونَ﴾</a:t>
            </a:r>
            <a:r>
              <a:rPr lang="ar-SA" sz="2800" b="1" dirty="0">
                <a:solidFill>
                  <a:prstClr val="black"/>
                </a:solidFill>
              </a:rPr>
              <a:t> </a:t>
            </a:r>
            <a:endParaRPr lang="ar-SA" sz="2800" b="1" dirty="0" smtClean="0">
              <a:solidFill>
                <a:prstClr val="black"/>
              </a:solidFill>
            </a:endParaRPr>
          </a:p>
          <a:p>
            <a:pPr marL="0" lvl="0" indent="0">
              <a:buNone/>
            </a:pPr>
            <a:r>
              <a:rPr lang="ar-SA" sz="2800" b="1" dirty="0" smtClean="0">
                <a:solidFill>
                  <a:srgbClr val="00B050"/>
                </a:solidFill>
              </a:rPr>
              <a:t>ويرمز له في المصحف الشريف بـــ (قلي) أو (ط).</a:t>
            </a:r>
            <a:endParaRPr lang="ar-SA" sz="2800" b="1" dirty="0">
              <a:solidFill>
                <a:srgbClr val="00B050"/>
              </a:solidFill>
            </a:endParaRPr>
          </a:p>
          <a:p>
            <a:pPr marL="0" indent="0">
              <a:buNone/>
            </a:pPr>
            <a:endParaRPr lang="ar-SA" dirty="0"/>
          </a:p>
        </p:txBody>
      </p:sp>
    </p:spTree>
    <p:extLst>
      <p:ext uri="{BB962C8B-B14F-4D97-AF65-F5344CB8AC3E}">
        <p14:creationId xmlns:p14="http://schemas.microsoft.com/office/powerpoint/2010/main" val="2605245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4900" b="1" dirty="0">
                <a:solidFill>
                  <a:srgbClr val="FF0000"/>
                </a:solidFill>
              </a:rPr>
              <a:t>أقسام </a:t>
            </a:r>
            <a:r>
              <a:rPr lang="ar-SA" sz="4000" b="1" dirty="0">
                <a:solidFill>
                  <a:srgbClr val="FF0000"/>
                </a:solidFill>
              </a:rPr>
              <a:t>(</a:t>
            </a:r>
            <a:r>
              <a:rPr lang="ar-SA" sz="4000" dirty="0">
                <a:solidFill>
                  <a:srgbClr val="FF0000"/>
                </a:solidFill>
              </a:rPr>
              <a:t>أنواع</a:t>
            </a:r>
            <a:r>
              <a:rPr lang="ar-SA" sz="4000" b="1" dirty="0">
                <a:solidFill>
                  <a:srgbClr val="FF0000"/>
                </a:solidFill>
              </a:rPr>
              <a:t>) </a:t>
            </a:r>
            <a:r>
              <a:rPr lang="ar-SA" sz="4900" b="1" dirty="0">
                <a:solidFill>
                  <a:srgbClr val="FF0000"/>
                </a:solidFill>
              </a:rPr>
              <a:t>الوقف الاختياري</a:t>
            </a:r>
            <a:endParaRPr lang="ar-SA" dirty="0"/>
          </a:p>
        </p:txBody>
      </p:sp>
      <p:sp>
        <p:nvSpPr>
          <p:cNvPr id="3" name="عنصر نائب للمحتوى 2"/>
          <p:cNvSpPr>
            <a:spLocks noGrp="1"/>
          </p:cNvSpPr>
          <p:nvPr>
            <p:ph idx="1"/>
          </p:nvPr>
        </p:nvSpPr>
        <p:spPr/>
        <p:txBody>
          <a:bodyPr/>
          <a:lstStyle/>
          <a:p>
            <a:pPr marL="0" lvl="0" indent="0">
              <a:buNone/>
            </a:pPr>
            <a:r>
              <a:rPr lang="ar-SA" b="1" i="1" dirty="0" smtClean="0">
                <a:solidFill>
                  <a:prstClr val="black"/>
                </a:solidFill>
              </a:rPr>
              <a:t>الثالث: </a:t>
            </a:r>
            <a:r>
              <a:rPr lang="ar-SA" b="1" i="1" dirty="0" smtClean="0">
                <a:solidFill>
                  <a:srgbClr val="FF0000"/>
                </a:solidFill>
              </a:rPr>
              <a:t>الوقف الكافي: </a:t>
            </a:r>
          </a:p>
          <a:p>
            <a:pPr marL="0" lvl="0" indent="0">
              <a:buNone/>
            </a:pPr>
            <a:r>
              <a:rPr lang="ar-SA" b="1" i="0" dirty="0" smtClean="0">
                <a:solidFill>
                  <a:srgbClr val="222222"/>
                </a:solidFill>
                <a:effectLst/>
                <a:latin typeface="Traditional Arabic"/>
              </a:rPr>
              <a:t>هو الوقف على كلام تامٍّ في ذاته متعلق بما بعده في المعنى دون اللفظ.</a:t>
            </a:r>
          </a:p>
          <a:p>
            <a:pPr marL="0" lvl="0" indent="0">
              <a:buNone/>
            </a:pPr>
            <a:r>
              <a:rPr lang="ar-SA" b="1" dirty="0" smtClean="0">
                <a:solidFill>
                  <a:srgbClr val="FF0000"/>
                </a:solidFill>
                <a:latin typeface="Traditional Arabic"/>
              </a:rPr>
              <a:t>مثاله</a:t>
            </a:r>
            <a:r>
              <a:rPr lang="ar-SA" b="1" dirty="0" smtClean="0">
                <a:solidFill>
                  <a:srgbClr val="222222"/>
                </a:solidFill>
                <a:latin typeface="Traditional Arabic"/>
              </a:rPr>
              <a:t> في قوله تعالى: </a:t>
            </a:r>
            <a:r>
              <a:rPr lang="ar-SA" b="1" dirty="0" smtClean="0">
                <a:solidFill>
                  <a:srgbClr val="00B0F0"/>
                </a:solidFill>
                <a:latin typeface="Traditional Arabic"/>
              </a:rPr>
              <a:t>﴿فِي قُلُوبِهِم مَّرَضٌ﴾ </a:t>
            </a:r>
            <a:r>
              <a:rPr lang="ar-SA" b="1" dirty="0" smtClean="0">
                <a:solidFill>
                  <a:srgbClr val="222222"/>
                </a:solidFill>
                <a:latin typeface="Traditional Arabic"/>
              </a:rPr>
              <a:t>وقف كاف وقوله تعالى:</a:t>
            </a:r>
            <a:r>
              <a:rPr lang="ar-SA" b="1" dirty="0" smtClean="0">
                <a:solidFill>
                  <a:srgbClr val="00B0F0"/>
                </a:solidFill>
                <a:latin typeface="Traditional Arabic"/>
              </a:rPr>
              <a:t>﴿ فَزَادَهُمُ اللّهُ مَرَضاً﴾ </a:t>
            </a:r>
            <a:r>
              <a:rPr lang="ar-SA" b="1" dirty="0" smtClean="0">
                <a:solidFill>
                  <a:srgbClr val="222222"/>
                </a:solidFill>
                <a:latin typeface="Traditional Arabic"/>
              </a:rPr>
              <a:t>هذا أكفى منه، وقوله تعالى: </a:t>
            </a:r>
            <a:r>
              <a:rPr lang="ar-SA" b="1" dirty="0" smtClean="0">
                <a:solidFill>
                  <a:srgbClr val="00B0F0"/>
                </a:solidFill>
                <a:latin typeface="Traditional Arabic"/>
              </a:rPr>
              <a:t>﴿وَلَهُم عَذَابٌ أَلِيمٌ بِمَا كَانُوا يَكْذِبُونَ﴾</a:t>
            </a:r>
            <a:r>
              <a:rPr lang="ar-SA" b="1" dirty="0" smtClean="0">
                <a:solidFill>
                  <a:srgbClr val="222222"/>
                </a:solidFill>
                <a:latin typeface="Traditional Arabic"/>
              </a:rPr>
              <a:t> أكفى منهما. </a:t>
            </a:r>
            <a:endParaRPr lang="ar-SA" b="1" i="1" dirty="0">
              <a:solidFill>
                <a:srgbClr val="FF0000"/>
              </a:solidFill>
            </a:endParaRPr>
          </a:p>
          <a:p>
            <a:pPr marL="0" lvl="0" indent="0">
              <a:buNone/>
            </a:pPr>
            <a:r>
              <a:rPr lang="ar-SA" sz="2800" b="1" dirty="0">
                <a:solidFill>
                  <a:srgbClr val="00B050"/>
                </a:solidFill>
              </a:rPr>
              <a:t>ويرمز له في المصحف الشريف بـــ </a:t>
            </a:r>
            <a:r>
              <a:rPr lang="ar-SA" sz="2800" b="1" dirty="0" smtClean="0">
                <a:solidFill>
                  <a:srgbClr val="00B050"/>
                </a:solidFill>
              </a:rPr>
              <a:t>(صلي</a:t>
            </a:r>
            <a:r>
              <a:rPr lang="ar-SA" sz="2800" b="1" dirty="0">
                <a:solidFill>
                  <a:srgbClr val="00B050"/>
                </a:solidFill>
              </a:rPr>
              <a:t>) أو </a:t>
            </a:r>
            <a:r>
              <a:rPr lang="ar-SA" sz="2800" b="1" dirty="0" smtClean="0">
                <a:solidFill>
                  <a:srgbClr val="00B050"/>
                </a:solidFill>
              </a:rPr>
              <a:t>(ج).</a:t>
            </a:r>
            <a:endParaRPr lang="ar-SA" sz="2800" b="1" dirty="0">
              <a:solidFill>
                <a:srgbClr val="00B050"/>
              </a:solidFill>
            </a:endParaRPr>
          </a:p>
          <a:p>
            <a:pPr marL="0" indent="0">
              <a:buNone/>
            </a:pPr>
            <a:endParaRPr lang="ar-SA" dirty="0"/>
          </a:p>
        </p:txBody>
      </p:sp>
    </p:spTree>
    <p:extLst>
      <p:ext uri="{BB962C8B-B14F-4D97-AF65-F5344CB8AC3E}">
        <p14:creationId xmlns:p14="http://schemas.microsoft.com/office/powerpoint/2010/main" val="1503956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4900" b="1" dirty="0">
                <a:solidFill>
                  <a:srgbClr val="FF0000"/>
                </a:solidFill>
              </a:rPr>
              <a:t>أقسام </a:t>
            </a:r>
            <a:r>
              <a:rPr lang="ar-SA" sz="4000" b="1" dirty="0">
                <a:solidFill>
                  <a:srgbClr val="FF0000"/>
                </a:solidFill>
              </a:rPr>
              <a:t>(</a:t>
            </a:r>
            <a:r>
              <a:rPr lang="ar-SA" sz="4000" dirty="0">
                <a:solidFill>
                  <a:srgbClr val="FF0000"/>
                </a:solidFill>
              </a:rPr>
              <a:t>أنواع</a:t>
            </a:r>
            <a:r>
              <a:rPr lang="ar-SA" sz="4000" b="1" dirty="0">
                <a:solidFill>
                  <a:srgbClr val="FF0000"/>
                </a:solidFill>
              </a:rPr>
              <a:t>) </a:t>
            </a:r>
            <a:r>
              <a:rPr lang="ar-SA" sz="4900" b="1" dirty="0">
                <a:solidFill>
                  <a:srgbClr val="FF0000"/>
                </a:solidFill>
              </a:rPr>
              <a:t>الوقف الاختياري</a:t>
            </a:r>
            <a:endParaRPr lang="ar-SA" dirty="0"/>
          </a:p>
        </p:txBody>
      </p:sp>
      <p:sp>
        <p:nvSpPr>
          <p:cNvPr id="3" name="عنصر نائب للمحتوى 2"/>
          <p:cNvSpPr>
            <a:spLocks noGrp="1"/>
          </p:cNvSpPr>
          <p:nvPr>
            <p:ph idx="1"/>
          </p:nvPr>
        </p:nvSpPr>
        <p:spPr>
          <a:xfrm>
            <a:off x="457200" y="1340768"/>
            <a:ext cx="8229600" cy="4785395"/>
          </a:xfrm>
        </p:spPr>
        <p:txBody>
          <a:bodyPr>
            <a:normAutofit lnSpcReduction="10000"/>
          </a:bodyPr>
          <a:lstStyle/>
          <a:p>
            <a:pPr marL="0" lvl="0" indent="0">
              <a:buNone/>
            </a:pPr>
            <a:r>
              <a:rPr lang="ar-SA" b="1" i="1" dirty="0" smtClean="0">
                <a:solidFill>
                  <a:prstClr val="black"/>
                </a:solidFill>
              </a:rPr>
              <a:t>الرابع: </a:t>
            </a:r>
            <a:r>
              <a:rPr lang="ar-SA" b="1" i="1" dirty="0">
                <a:solidFill>
                  <a:srgbClr val="FF0000"/>
                </a:solidFill>
              </a:rPr>
              <a:t>الوقف </a:t>
            </a:r>
            <a:r>
              <a:rPr lang="ar-SA" b="1" i="1" dirty="0" smtClean="0">
                <a:solidFill>
                  <a:srgbClr val="FF0000"/>
                </a:solidFill>
              </a:rPr>
              <a:t>الحسن: </a:t>
            </a:r>
            <a:r>
              <a:rPr lang="ar-SA" dirty="0" smtClean="0"/>
              <a:t>وهو الوقف على ما تم في نفسه ولكنه له تعلق بما بعده لفظاً ومعنى.    </a:t>
            </a:r>
            <a:r>
              <a:rPr lang="ar-SA" b="1" i="1" dirty="0" smtClean="0">
                <a:solidFill>
                  <a:srgbClr val="FF0000"/>
                </a:solidFill>
              </a:rPr>
              <a:t>مثاله </a:t>
            </a:r>
            <a:r>
              <a:rPr lang="ar-SA" i="1" dirty="0" smtClean="0"/>
              <a:t>في قوله تعالى : </a:t>
            </a:r>
          </a:p>
          <a:p>
            <a:pPr marL="0" lvl="0" indent="0">
              <a:buNone/>
            </a:pPr>
            <a:endParaRPr lang="ar-SA" dirty="0" smtClean="0"/>
          </a:p>
          <a:p>
            <a:pPr marL="0" indent="0">
              <a:buNone/>
            </a:pPr>
            <a:endParaRPr lang="ar-SA" dirty="0" smtClean="0"/>
          </a:p>
          <a:p>
            <a:pPr marL="0" indent="0">
              <a:buNone/>
            </a:pPr>
            <a:r>
              <a:rPr lang="ar-SA" dirty="0" smtClean="0"/>
              <a:t>فالوقف على كلمة (هو) وقف حسن ، إلا أن الوصل أولى؛ لارتباط الجملة التالية بما قبلها . وهذا النوع يحسن الوقف عليه والابتداء بما بعده إذا كان رأس آية فقط . </a:t>
            </a:r>
          </a:p>
          <a:p>
            <a:pPr marL="0" indent="0">
              <a:buNone/>
            </a:pPr>
            <a:r>
              <a:rPr lang="ar-SA" sz="2800" b="1" dirty="0" smtClean="0">
                <a:solidFill>
                  <a:srgbClr val="00B050"/>
                </a:solidFill>
              </a:rPr>
              <a:t>ويرمز </a:t>
            </a:r>
            <a:r>
              <a:rPr lang="ar-SA" sz="2800" b="1" dirty="0">
                <a:solidFill>
                  <a:srgbClr val="00B050"/>
                </a:solidFill>
              </a:rPr>
              <a:t>له في المصحف الشريف بـــ (صلي) أو </a:t>
            </a:r>
            <a:r>
              <a:rPr lang="ar-SA" sz="2800" b="1" dirty="0" smtClean="0">
                <a:solidFill>
                  <a:srgbClr val="00B050"/>
                </a:solidFill>
              </a:rPr>
              <a:t>(ص). </a:t>
            </a:r>
          </a:p>
          <a:p>
            <a:pPr marL="0" indent="0">
              <a:buNone/>
            </a:pPr>
            <a:r>
              <a:rPr lang="ar-SA" sz="2800" dirty="0" smtClean="0"/>
              <a:t>ويقع هذا النوع بين الصفة وموصوفها أو بين مستثنى ومستثنى منه.</a:t>
            </a:r>
            <a:endParaRPr lang="ar-SA" sz="2800" dirty="0">
              <a:solidFill>
                <a:srgbClr val="00B050"/>
              </a:solidFill>
            </a:endParaRPr>
          </a:p>
          <a:p>
            <a:pPr marL="0" indent="0">
              <a:buNone/>
            </a:pPr>
            <a:endParaRPr lang="ar-SA"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410798"/>
            <a:ext cx="8280920" cy="8741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3237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4900" b="1" dirty="0">
                <a:solidFill>
                  <a:srgbClr val="FF0000"/>
                </a:solidFill>
              </a:rPr>
              <a:t>أقسام </a:t>
            </a:r>
            <a:r>
              <a:rPr lang="ar-SA" sz="4000" b="1" dirty="0">
                <a:solidFill>
                  <a:srgbClr val="FF0000"/>
                </a:solidFill>
              </a:rPr>
              <a:t>(</a:t>
            </a:r>
            <a:r>
              <a:rPr lang="ar-SA" sz="4000" dirty="0">
                <a:solidFill>
                  <a:srgbClr val="FF0000"/>
                </a:solidFill>
              </a:rPr>
              <a:t>أنواع</a:t>
            </a:r>
            <a:r>
              <a:rPr lang="ar-SA" sz="4000" b="1" dirty="0">
                <a:solidFill>
                  <a:srgbClr val="FF0000"/>
                </a:solidFill>
              </a:rPr>
              <a:t>) </a:t>
            </a:r>
            <a:r>
              <a:rPr lang="ar-SA" sz="4900" b="1" dirty="0">
                <a:solidFill>
                  <a:srgbClr val="FF0000"/>
                </a:solidFill>
              </a:rPr>
              <a:t>الوقف الاختياري</a:t>
            </a:r>
            <a:endParaRPr lang="ar-SA" dirty="0"/>
          </a:p>
        </p:txBody>
      </p:sp>
      <p:sp>
        <p:nvSpPr>
          <p:cNvPr id="3" name="عنصر نائب للمحتوى 2"/>
          <p:cNvSpPr>
            <a:spLocks noGrp="1"/>
          </p:cNvSpPr>
          <p:nvPr>
            <p:ph idx="1"/>
          </p:nvPr>
        </p:nvSpPr>
        <p:spPr>
          <a:xfrm>
            <a:off x="457200" y="1484784"/>
            <a:ext cx="8229600" cy="4896544"/>
          </a:xfrm>
        </p:spPr>
        <p:txBody>
          <a:bodyPr/>
          <a:lstStyle/>
          <a:p>
            <a:pPr marL="0" indent="0">
              <a:buNone/>
            </a:pPr>
            <a:r>
              <a:rPr lang="ar-SA" b="1" i="1" dirty="0" smtClean="0">
                <a:solidFill>
                  <a:prstClr val="black"/>
                </a:solidFill>
              </a:rPr>
              <a:t>الخامس: </a:t>
            </a:r>
            <a:r>
              <a:rPr lang="ar-SA" b="1" i="1" dirty="0">
                <a:solidFill>
                  <a:srgbClr val="FF0000"/>
                </a:solidFill>
              </a:rPr>
              <a:t>الوقف </a:t>
            </a:r>
            <a:r>
              <a:rPr lang="ar-SA" b="1" i="1" dirty="0" smtClean="0">
                <a:solidFill>
                  <a:srgbClr val="FF0000"/>
                </a:solidFill>
              </a:rPr>
              <a:t>القبيح:</a:t>
            </a:r>
          </a:p>
          <a:p>
            <a:pPr marL="0" indent="0">
              <a:buNone/>
            </a:pPr>
            <a:r>
              <a:rPr lang="ar-SA" b="1" i="0" dirty="0" smtClean="0">
                <a:solidFill>
                  <a:srgbClr val="222222"/>
                </a:solidFill>
                <a:effectLst/>
                <a:latin typeface="Traditional Arabic"/>
              </a:rPr>
              <a:t>هو الوقف على ما لم يتم في نفسه، لتعلقه بما بعده لفظًا ومعنىً.</a:t>
            </a:r>
          </a:p>
          <a:p>
            <a:pPr marL="0" indent="0">
              <a:buNone/>
            </a:pPr>
            <a:r>
              <a:rPr lang="ar-SA" b="1" dirty="0" smtClean="0">
                <a:solidFill>
                  <a:srgbClr val="FF0000"/>
                </a:solidFill>
                <a:latin typeface="Traditional Arabic"/>
              </a:rPr>
              <a:t>مثاله: </a:t>
            </a:r>
            <a:r>
              <a:rPr lang="ar-SA" b="1" dirty="0" smtClean="0">
                <a:solidFill>
                  <a:srgbClr val="222222"/>
                </a:solidFill>
                <a:latin typeface="Traditional Arabic"/>
              </a:rPr>
              <a:t>الوقف على</a:t>
            </a:r>
            <a:r>
              <a:rPr lang="ar-SA" b="1" dirty="0">
                <a:solidFill>
                  <a:srgbClr val="222222"/>
                </a:solidFill>
                <a:latin typeface="Traditional Arabic"/>
              </a:rPr>
              <a:t> </a:t>
            </a:r>
            <a:r>
              <a:rPr lang="ar-SA" b="1" dirty="0" smtClean="0">
                <a:solidFill>
                  <a:srgbClr val="222222"/>
                </a:solidFill>
                <a:latin typeface="Traditional Arabic"/>
              </a:rPr>
              <a:t>كلمة </a:t>
            </a:r>
            <a:r>
              <a:rPr lang="ar-SA" b="1" dirty="0" smtClean="0">
                <a:solidFill>
                  <a:srgbClr val="00B0F0"/>
                </a:solidFill>
                <a:latin typeface="Traditional Arabic"/>
              </a:rPr>
              <a:t>﴿الْحَمْدُ﴾ </a:t>
            </a:r>
            <a:r>
              <a:rPr lang="ar-SA" b="1" dirty="0" smtClean="0">
                <a:solidFill>
                  <a:srgbClr val="222222"/>
                </a:solidFill>
                <a:latin typeface="Traditional Arabic"/>
              </a:rPr>
              <a:t>من </a:t>
            </a:r>
            <a:r>
              <a:rPr lang="ar-SA" b="1" dirty="0" smtClean="0">
                <a:solidFill>
                  <a:srgbClr val="00B0F0"/>
                </a:solidFill>
                <a:latin typeface="Traditional Arabic"/>
              </a:rPr>
              <a:t>﴿الْحَمْدُ للّهِ﴾ </a:t>
            </a:r>
            <a:r>
              <a:rPr lang="ar-SA" b="1" dirty="0" smtClean="0">
                <a:solidFill>
                  <a:srgbClr val="222222"/>
                </a:solidFill>
                <a:latin typeface="Traditional Arabic"/>
              </a:rPr>
              <a:t>او الوقف على كلمة </a:t>
            </a:r>
            <a:r>
              <a:rPr lang="ar-SA" b="1" dirty="0" smtClean="0">
                <a:solidFill>
                  <a:srgbClr val="00B0F0"/>
                </a:solidFill>
                <a:latin typeface="Traditional Arabic"/>
              </a:rPr>
              <a:t>﴿فَقِيرٌ﴾  </a:t>
            </a:r>
            <a:r>
              <a:rPr lang="ar-SA" b="1" dirty="0" smtClean="0">
                <a:solidFill>
                  <a:srgbClr val="222222"/>
                </a:solidFill>
                <a:latin typeface="Traditional Arabic"/>
              </a:rPr>
              <a:t>من قوله تعالى:</a:t>
            </a:r>
            <a:r>
              <a:rPr lang="ar-SA" b="1" dirty="0" smtClean="0">
                <a:solidFill>
                  <a:srgbClr val="00B0F0"/>
                </a:solidFill>
                <a:latin typeface="Traditional Arabic"/>
              </a:rPr>
              <a:t>﴿ لَّقَدْ سَمِعَ اللّهُ قَوْلَ الَّذِينَ قَالُواْ إِنَّ اللّهَ فَقِيرٌ وَنَحْنُ أَغْنِيَاء..﴾.</a:t>
            </a:r>
          </a:p>
          <a:p>
            <a:pPr marL="0" lvl="0" indent="0">
              <a:buNone/>
            </a:pPr>
            <a:r>
              <a:rPr lang="ar-SA" sz="2800" b="1" dirty="0">
                <a:solidFill>
                  <a:srgbClr val="00B050"/>
                </a:solidFill>
              </a:rPr>
              <a:t>ويرمز له في المصحف الشريف بـــ </a:t>
            </a:r>
            <a:r>
              <a:rPr lang="ar-SA" sz="2800" b="1" dirty="0" smtClean="0">
                <a:solidFill>
                  <a:srgbClr val="00B050"/>
                </a:solidFill>
              </a:rPr>
              <a:t>(لا). </a:t>
            </a:r>
            <a:endParaRPr lang="ar-SA" sz="2800" b="1" dirty="0">
              <a:solidFill>
                <a:srgbClr val="00B050"/>
              </a:solidFill>
            </a:endParaRPr>
          </a:p>
          <a:p>
            <a:pPr marL="0" indent="0">
              <a:buNone/>
            </a:pPr>
            <a:endParaRPr lang="ar-SA" dirty="0"/>
          </a:p>
        </p:txBody>
      </p:sp>
    </p:spTree>
    <p:extLst>
      <p:ext uri="{BB962C8B-B14F-4D97-AF65-F5344CB8AC3E}">
        <p14:creationId xmlns:p14="http://schemas.microsoft.com/office/powerpoint/2010/main" val="2601730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476672"/>
            <a:ext cx="8363272" cy="5649491"/>
          </a:xfrm>
        </p:spPr>
        <p:txBody>
          <a:bodyPr/>
          <a:lstStyle/>
          <a:p>
            <a:pPr marL="0" indent="0">
              <a:buNone/>
            </a:pPr>
            <a:r>
              <a:rPr lang="ar-SA" b="1" dirty="0" smtClean="0">
                <a:solidFill>
                  <a:srgbClr val="FF0000"/>
                </a:solidFill>
              </a:rPr>
              <a:t>ملحوظة مهمة:</a:t>
            </a:r>
          </a:p>
          <a:p>
            <a:pPr marL="0" indent="0">
              <a:buNone/>
            </a:pPr>
            <a:r>
              <a:rPr lang="ar-SA" sz="3600" dirty="0" smtClean="0"/>
              <a:t>يلاحظ في بعض المصاحف وضع  </a:t>
            </a:r>
            <a:r>
              <a:rPr lang="ar-SA" sz="3600" dirty="0" smtClean="0">
                <a:solidFill>
                  <a:srgbClr val="FF0000"/>
                </a:solidFill>
              </a:rPr>
              <a:t>ثلاث نقاط هرمية </a:t>
            </a:r>
            <a:r>
              <a:rPr lang="ar-SA" sz="3600" dirty="0" smtClean="0"/>
              <a:t>أعلى كلمتين متتاليتين في المصحف إن وقف على الأولى لا يقف على الثانية ، وإن لم يقف على الأولى له أن يقف على الثانية.</a:t>
            </a:r>
          </a:p>
          <a:p>
            <a:pPr marL="0" indent="0">
              <a:buNone/>
            </a:pPr>
            <a:r>
              <a:rPr lang="ar-SA" sz="3600" dirty="0" smtClean="0">
                <a:solidFill>
                  <a:srgbClr val="FF0000"/>
                </a:solidFill>
              </a:rPr>
              <a:t>مثاله</a:t>
            </a:r>
            <a:r>
              <a:rPr lang="ar-SA" sz="3600" dirty="0" smtClean="0"/>
              <a:t> قوله تعالى:     </a:t>
            </a:r>
            <a:r>
              <a:rPr lang="ar-SA" sz="3600" dirty="0" smtClean="0">
                <a:solidFill>
                  <a:srgbClr val="FF0000"/>
                </a:solidFill>
              </a:rPr>
              <a:t>                               </a:t>
            </a:r>
            <a:r>
              <a:rPr lang="ar-SA" sz="3600" dirty="0" smtClean="0"/>
              <a:t>    </a:t>
            </a:r>
          </a:p>
          <a:p>
            <a:pPr marL="0" indent="0">
              <a:buNone/>
            </a:pPr>
            <a:r>
              <a:rPr lang="ar-SA" sz="3600" dirty="0" smtClean="0"/>
              <a:t>من قوله تعالى:</a:t>
            </a:r>
          </a:p>
          <a:p>
            <a:pPr marL="0" indent="0">
              <a:buNone/>
            </a:pPr>
            <a:r>
              <a:rPr lang="ar-SA" sz="3600" dirty="0" smtClean="0"/>
              <a:t>فإن وقف على كلمة(لا ريب) لا يقف على كلمة (فيه) والعكس. ويسمى وقف </a:t>
            </a:r>
            <a:r>
              <a:rPr lang="ar-SA" sz="3600" dirty="0" smtClean="0">
                <a:solidFill>
                  <a:srgbClr val="FF0000"/>
                </a:solidFill>
              </a:rPr>
              <a:t>المراقبة</a:t>
            </a:r>
            <a:r>
              <a:rPr lang="ar-SA" sz="3600" dirty="0" smtClean="0"/>
              <a:t> أو </a:t>
            </a:r>
            <a:r>
              <a:rPr lang="ar-SA" sz="3600" dirty="0" smtClean="0">
                <a:solidFill>
                  <a:srgbClr val="FF0000"/>
                </a:solidFill>
              </a:rPr>
              <a:t>المعانقة</a:t>
            </a:r>
            <a:r>
              <a:rPr lang="ar-SA" sz="3600" dirty="0" smtClean="0"/>
              <a:t> أو </a:t>
            </a:r>
            <a:r>
              <a:rPr lang="ar-SA" sz="3600" dirty="0" smtClean="0">
                <a:solidFill>
                  <a:srgbClr val="FF0000"/>
                </a:solidFill>
              </a:rPr>
              <a:t>التجاذب</a:t>
            </a:r>
            <a:r>
              <a:rPr lang="ar-SA" sz="3600" dirty="0" smtClean="0"/>
              <a:t>. </a:t>
            </a:r>
          </a:p>
          <a:p>
            <a:pPr marL="0" indent="0">
              <a:buNone/>
            </a:pPr>
            <a:endParaRPr lang="ar-SA"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3068960"/>
            <a:ext cx="3528392" cy="828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4005064"/>
            <a:ext cx="4572199" cy="855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9195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620688"/>
            <a:ext cx="7772400" cy="1296144"/>
          </a:xfrm>
        </p:spPr>
        <p:txBody>
          <a:bodyPr>
            <a:normAutofit/>
          </a:bodyPr>
          <a:lstStyle/>
          <a:p>
            <a:r>
              <a:rPr lang="ar-SA" sz="7200" b="1" dirty="0">
                <a:solidFill>
                  <a:srgbClr val="FF0000"/>
                </a:solidFill>
              </a:rPr>
              <a:t>الوقف </a:t>
            </a:r>
            <a:r>
              <a:rPr lang="ar-SA" sz="7200" b="1" dirty="0">
                <a:solidFill>
                  <a:prstClr val="black"/>
                </a:solidFill>
              </a:rPr>
              <a:t>و</a:t>
            </a:r>
            <a:r>
              <a:rPr lang="ar-SA" sz="7200" b="1" dirty="0">
                <a:solidFill>
                  <a:srgbClr val="00B0F0"/>
                </a:solidFill>
              </a:rPr>
              <a:t>الابتداء</a:t>
            </a:r>
            <a:endParaRPr lang="ar-SA" sz="3600" dirty="0"/>
          </a:p>
        </p:txBody>
      </p:sp>
      <p:sp>
        <p:nvSpPr>
          <p:cNvPr id="3" name="عنوان فرعي 2"/>
          <p:cNvSpPr>
            <a:spLocks noGrp="1"/>
          </p:cNvSpPr>
          <p:nvPr>
            <p:ph type="subTitle" idx="1"/>
          </p:nvPr>
        </p:nvSpPr>
        <p:spPr>
          <a:xfrm>
            <a:off x="683568" y="2204864"/>
            <a:ext cx="7776864" cy="3433936"/>
          </a:xfrm>
        </p:spPr>
        <p:txBody>
          <a:bodyPr>
            <a:normAutofit fontScale="92500" lnSpcReduction="10000"/>
          </a:bodyPr>
          <a:lstStyle/>
          <a:p>
            <a:r>
              <a:rPr lang="ar-SA" sz="8600" b="1" dirty="0" smtClean="0">
                <a:solidFill>
                  <a:srgbClr val="00B0F0"/>
                </a:solidFill>
                <a:ea typeface="+mj-ea"/>
                <a:cs typeface="Times New Roman"/>
              </a:rPr>
              <a:t>الابتداء</a:t>
            </a:r>
          </a:p>
          <a:p>
            <a:r>
              <a:rPr lang="ar-SA" b="1" i="0" dirty="0" smtClean="0">
                <a:solidFill>
                  <a:srgbClr val="222222"/>
                </a:solidFill>
                <a:effectLst/>
                <a:latin typeface="Traditional Arabic"/>
              </a:rPr>
              <a:t>هو الشروع في القراءة سواء كان بعد قَطْعٍ وانْصِرافٍ عنها، أو بعد وقف، فإذا كان بعد قطع فلا بد فيه من مراعاة أحكام الاستعاذة والبسملة.</a:t>
            </a:r>
            <a:r>
              <a:rPr lang="ar-SA" dirty="0" smtClean="0"/>
              <a:t/>
            </a:r>
            <a:br>
              <a:rPr lang="ar-SA" dirty="0" smtClean="0"/>
            </a:br>
            <a:r>
              <a:rPr lang="ar-SA" b="1" i="0" dirty="0" smtClean="0">
                <a:solidFill>
                  <a:srgbClr val="222222"/>
                </a:solidFill>
                <a:effectLst/>
                <a:latin typeface="Traditional Arabic"/>
              </a:rPr>
              <a:t>وأما إذا كان بعد وقف، فلا حاجة إلى ملاحظة ذلك؛ لأن الوقف إنما هو للاستراحة وأخذ النَّفَس فقط.</a:t>
            </a:r>
            <a:endParaRPr lang="ar-SA" dirty="0"/>
          </a:p>
        </p:txBody>
      </p:sp>
    </p:spTree>
    <p:extLst>
      <p:ext uri="{BB962C8B-B14F-4D97-AF65-F5344CB8AC3E}">
        <p14:creationId xmlns:p14="http://schemas.microsoft.com/office/powerpoint/2010/main" val="1314472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39552" y="476672"/>
            <a:ext cx="8064896" cy="5832648"/>
          </a:xfrm>
        </p:spPr>
        <p:txBody>
          <a:bodyPr/>
          <a:lstStyle/>
          <a:p>
            <a:pPr algn="r"/>
            <a:r>
              <a:rPr lang="ar-SA" dirty="0" smtClean="0"/>
              <a:t>.</a:t>
            </a:r>
            <a:endParaRPr lang="ar-SA" dirty="0"/>
          </a:p>
        </p:txBody>
      </p:sp>
      <p:graphicFrame>
        <p:nvGraphicFramePr>
          <p:cNvPr id="8" name="رسم تخطيطي 7"/>
          <p:cNvGraphicFramePr/>
          <p:nvPr>
            <p:extLst>
              <p:ext uri="{D42A27DB-BD31-4B8C-83A1-F6EECF244321}">
                <p14:modId xmlns:p14="http://schemas.microsoft.com/office/powerpoint/2010/main" val="4161066611"/>
              </p:ext>
            </p:extLst>
          </p:nvPr>
        </p:nvGraphicFramePr>
        <p:xfrm>
          <a:off x="251520" y="404664"/>
          <a:ext cx="8640960"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8399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80728"/>
            <a:ext cx="8229600" cy="5256584"/>
          </a:xfrm>
        </p:spPr>
        <p:txBody>
          <a:bodyPr/>
          <a:lstStyle/>
          <a:p>
            <a:pPr marL="0" indent="0">
              <a:buNone/>
            </a:pPr>
            <a:r>
              <a:rPr lang="ar-SA" b="1" dirty="0" smtClean="0">
                <a:solidFill>
                  <a:srgbClr val="FF0000"/>
                </a:solidFill>
              </a:rPr>
              <a:t>1- جائز(حسن): </a:t>
            </a:r>
          </a:p>
          <a:p>
            <a:pPr marL="0" indent="0">
              <a:buNone/>
            </a:pPr>
            <a:r>
              <a:rPr lang="ar-SA" b="1" dirty="0" smtClean="0"/>
              <a:t>   وهو الابتداء بجملة مستقلة تبين معنى تاما أراده الله تعالى.</a:t>
            </a:r>
          </a:p>
          <a:p>
            <a:pPr marL="0" indent="0">
              <a:buNone/>
            </a:pPr>
            <a:r>
              <a:rPr lang="ar-SA" b="1" dirty="0" smtClean="0"/>
              <a:t>مثاله: </a:t>
            </a:r>
            <a:r>
              <a:rPr lang="ar-SA" b="1" dirty="0" smtClean="0">
                <a:solidFill>
                  <a:srgbClr val="00B0F0"/>
                </a:solidFill>
                <a:latin typeface="Traditional Arabic"/>
              </a:rPr>
              <a:t>﴿</a:t>
            </a:r>
            <a:r>
              <a:rPr lang="ar-SA" b="1" dirty="0" smtClean="0">
                <a:solidFill>
                  <a:srgbClr val="00B0F0"/>
                </a:solidFill>
              </a:rPr>
              <a:t>الْحَمْدُ للّهِ رَبِّ الْعَالَمِينَ</a:t>
            </a:r>
            <a:r>
              <a:rPr lang="ar-SA" b="1" dirty="0" smtClean="0">
                <a:solidFill>
                  <a:srgbClr val="00B0F0"/>
                </a:solidFill>
                <a:latin typeface="Traditional Arabic"/>
              </a:rPr>
              <a:t>﴾ </a:t>
            </a:r>
            <a:r>
              <a:rPr lang="ar-SA" b="1" dirty="0" smtClean="0">
                <a:solidFill>
                  <a:srgbClr val="00B0F0"/>
                </a:solidFill>
              </a:rPr>
              <a:t>و </a:t>
            </a:r>
            <a:r>
              <a:rPr lang="ar-SA" b="1" dirty="0">
                <a:solidFill>
                  <a:srgbClr val="00B0F0"/>
                </a:solidFill>
                <a:latin typeface="Traditional Arabic"/>
              </a:rPr>
              <a:t>﴿ </a:t>
            </a:r>
            <a:r>
              <a:rPr lang="ar-SA" b="1" dirty="0" smtClean="0">
                <a:solidFill>
                  <a:srgbClr val="00B0F0"/>
                </a:solidFill>
              </a:rPr>
              <a:t>قُلْ هُوَ اللَّهُ أَحَدٌ</a:t>
            </a:r>
            <a:r>
              <a:rPr lang="ar-SA" b="1" dirty="0" smtClean="0">
                <a:solidFill>
                  <a:srgbClr val="00B0F0"/>
                </a:solidFill>
                <a:latin typeface="Traditional Arabic"/>
              </a:rPr>
              <a:t>﴾</a:t>
            </a:r>
            <a:r>
              <a:rPr lang="ar-SA" b="1" dirty="0" smtClean="0"/>
              <a:t> وما ابتدأت به الآيات القرآنية الكريمة.</a:t>
            </a:r>
          </a:p>
          <a:p>
            <a:pPr marL="0" lvl="0" indent="0">
              <a:buNone/>
            </a:pPr>
            <a:endParaRPr lang="ar-SA" b="1" smtClean="0">
              <a:solidFill>
                <a:srgbClr val="FF0000"/>
              </a:solidFill>
            </a:endParaRPr>
          </a:p>
          <a:p>
            <a:pPr marL="0" lvl="0" indent="0">
              <a:buNone/>
            </a:pPr>
            <a:r>
              <a:rPr lang="ar-SA" b="1" smtClean="0">
                <a:solidFill>
                  <a:srgbClr val="FF0000"/>
                </a:solidFill>
              </a:rPr>
              <a:t>2-غير </a:t>
            </a:r>
            <a:r>
              <a:rPr lang="ar-SA" b="1" dirty="0" smtClean="0">
                <a:solidFill>
                  <a:srgbClr val="FF0000"/>
                </a:solidFill>
              </a:rPr>
              <a:t>جائز(قبيح):</a:t>
            </a:r>
          </a:p>
          <a:p>
            <a:pPr marL="0" lvl="0" indent="0">
              <a:buNone/>
            </a:pPr>
            <a:r>
              <a:rPr lang="ar-SA" b="1" dirty="0" smtClean="0"/>
              <a:t>    وهو أن يبدأ بكلمة تؤدي معنى غير ما أراده الله تعالى .</a:t>
            </a:r>
          </a:p>
          <a:p>
            <a:pPr marL="0" lvl="0" indent="0">
              <a:buNone/>
            </a:pPr>
            <a:r>
              <a:rPr lang="ar-SA" b="1" dirty="0" smtClean="0"/>
              <a:t>مثاله: أن يبدأ بكلمة </a:t>
            </a:r>
            <a:r>
              <a:rPr lang="ar-SA" b="1" dirty="0">
                <a:solidFill>
                  <a:srgbClr val="00B0F0"/>
                </a:solidFill>
                <a:latin typeface="Traditional Arabic"/>
              </a:rPr>
              <a:t>﴿ </a:t>
            </a:r>
            <a:r>
              <a:rPr lang="ar-SA" b="1" dirty="0" smtClean="0">
                <a:solidFill>
                  <a:srgbClr val="00B0F0"/>
                </a:solidFill>
              </a:rPr>
              <a:t>اتَّخَذَ </a:t>
            </a:r>
            <a:r>
              <a:rPr lang="ar-SA" b="1" dirty="0">
                <a:solidFill>
                  <a:srgbClr val="00B0F0"/>
                </a:solidFill>
              </a:rPr>
              <a:t>اللّهُ </a:t>
            </a:r>
            <a:r>
              <a:rPr lang="ar-SA" b="1" dirty="0" smtClean="0">
                <a:solidFill>
                  <a:srgbClr val="00B0F0"/>
                </a:solidFill>
              </a:rPr>
              <a:t>وَلَدًا</a:t>
            </a:r>
            <a:r>
              <a:rPr lang="ar-SA" b="1" dirty="0" smtClean="0">
                <a:solidFill>
                  <a:srgbClr val="00B0F0"/>
                </a:solidFill>
                <a:latin typeface="Traditional Arabic"/>
              </a:rPr>
              <a:t>﴾</a:t>
            </a:r>
            <a:r>
              <a:rPr lang="ar-SA" b="1" dirty="0" smtClean="0"/>
              <a:t> من قوله تعالى : </a:t>
            </a:r>
            <a:r>
              <a:rPr lang="ar-SA" b="1" dirty="0" smtClean="0">
                <a:solidFill>
                  <a:srgbClr val="00B0F0"/>
                </a:solidFill>
                <a:latin typeface="Traditional Arabic"/>
              </a:rPr>
              <a:t>﴿</a:t>
            </a:r>
            <a:r>
              <a:rPr lang="ar-SA" b="1" dirty="0" smtClean="0">
                <a:solidFill>
                  <a:srgbClr val="00B0F0"/>
                </a:solidFill>
              </a:rPr>
              <a:t>وَقَالُواْ اتَّخَذَ اللّهُ وَلَدًا</a:t>
            </a:r>
            <a:r>
              <a:rPr lang="ar-SA" b="1" dirty="0" smtClean="0">
                <a:solidFill>
                  <a:srgbClr val="00B0F0"/>
                </a:solidFill>
                <a:latin typeface="Traditional Arabic"/>
              </a:rPr>
              <a:t>﴾.</a:t>
            </a:r>
            <a:endParaRPr lang="ar-SA" b="1" dirty="0">
              <a:solidFill>
                <a:srgbClr val="00B0F0"/>
              </a:solidFill>
            </a:endParaRPr>
          </a:p>
          <a:p>
            <a:pPr marL="0" indent="0">
              <a:buNone/>
            </a:pPr>
            <a:endParaRPr lang="ar-SA" dirty="0"/>
          </a:p>
        </p:txBody>
      </p:sp>
    </p:spTree>
    <p:extLst>
      <p:ext uri="{BB962C8B-B14F-4D97-AF65-F5344CB8AC3E}">
        <p14:creationId xmlns:p14="http://schemas.microsoft.com/office/powerpoint/2010/main" val="678310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904656"/>
          </a:xfrm>
          <a:solidFill>
            <a:schemeClr val="bg1">
              <a:lumMod val="95000"/>
            </a:schemeClr>
          </a:solidFill>
        </p:spPr>
        <p:txBody>
          <a:bodyPr>
            <a:normAutofit lnSpcReduction="10000"/>
          </a:bodyPr>
          <a:lstStyle/>
          <a:p>
            <a:pPr marL="0" indent="0">
              <a:buNone/>
            </a:pPr>
            <a:r>
              <a:rPr lang="ar-SA" dirty="0" smtClean="0"/>
              <a:t>معرفة </a:t>
            </a:r>
            <a:r>
              <a:rPr lang="ar-SA" dirty="0" smtClean="0">
                <a:solidFill>
                  <a:srgbClr val="FF0000"/>
                </a:solidFill>
              </a:rPr>
              <a:t>الوقف </a:t>
            </a:r>
            <a:r>
              <a:rPr lang="ar-SA" dirty="0" smtClean="0"/>
              <a:t>والابتداء </a:t>
            </a:r>
            <a:r>
              <a:rPr lang="ar-SA" dirty="0" smtClean="0">
                <a:solidFill>
                  <a:srgbClr val="00B0F0"/>
                </a:solidFill>
              </a:rPr>
              <a:t>من الأمور المهمة لقارئ القرآن الكريم</a:t>
            </a:r>
          </a:p>
          <a:p>
            <a:pPr marL="0" indent="0">
              <a:buNone/>
            </a:pPr>
            <a:r>
              <a:rPr lang="ar-SA" dirty="0" smtClean="0">
                <a:solidFill>
                  <a:srgbClr val="00B0F0"/>
                </a:solidFill>
              </a:rPr>
              <a:t>لما يترتب عليه من إيضاح المعاني القرآنية للمستمع.</a:t>
            </a:r>
          </a:p>
          <a:p>
            <a:pPr marL="0" indent="0">
              <a:buNone/>
            </a:pPr>
            <a:r>
              <a:rPr lang="ar-SA" dirty="0" smtClean="0"/>
              <a:t> والأصل في هذا الباب ما روي عن أم سلمة -</a:t>
            </a:r>
            <a:r>
              <a:rPr lang="ar-SA" sz="1600" dirty="0" smtClean="0"/>
              <a:t>رضي الله عنها - </a:t>
            </a:r>
            <a:r>
              <a:rPr lang="ar-SA" dirty="0" smtClean="0"/>
              <a:t>حين سئلت عن قراءة رسول الله </a:t>
            </a:r>
            <a:r>
              <a:rPr lang="ar-SA" dirty="0" smtClean="0">
                <a:latin typeface="Times New Roman"/>
                <a:cs typeface="Times New Roman"/>
              </a:rPr>
              <a:t>ﷺ</a:t>
            </a:r>
            <a:r>
              <a:rPr lang="ar-SA" dirty="0" smtClean="0"/>
              <a:t> قالت: كان رسول الله </a:t>
            </a:r>
            <a:r>
              <a:rPr lang="ar-SA" dirty="0" smtClean="0">
                <a:latin typeface="Times New Roman"/>
                <a:cs typeface="Times New Roman"/>
              </a:rPr>
              <a:t>ﷺ </a:t>
            </a:r>
            <a:r>
              <a:rPr lang="ar-SA" dirty="0" smtClean="0"/>
              <a:t>يُقَطِّع قراءته يقول: {الْحَمْدُ لِلَّهِ رَبِّ الْعَالَمِينَ} ، ثم </a:t>
            </a:r>
            <a:r>
              <a:rPr lang="ar-SA" dirty="0" smtClean="0">
                <a:solidFill>
                  <a:srgbClr val="FF0000"/>
                </a:solidFill>
              </a:rPr>
              <a:t>يقف </a:t>
            </a:r>
            <a:r>
              <a:rPr lang="ar-SA" dirty="0" smtClean="0"/>
              <a:t>{الرَّحْمَنِ الرَّحِيمِ} ، ثم </a:t>
            </a:r>
            <a:r>
              <a:rPr lang="ar-SA" dirty="0" smtClean="0">
                <a:solidFill>
                  <a:srgbClr val="FF0000"/>
                </a:solidFill>
              </a:rPr>
              <a:t>يقف</a:t>
            </a:r>
            <a:r>
              <a:rPr lang="ar-SA" dirty="0" smtClean="0"/>
              <a:t>، وكان يقرأ {مَالِكِ يَوْمِ الدِّينِ}.</a:t>
            </a:r>
          </a:p>
          <a:p>
            <a:pPr marL="0" indent="0">
              <a:buNone/>
            </a:pPr>
            <a:r>
              <a:rPr lang="ar-SA" dirty="0" smtClean="0"/>
              <a:t>وفي رواية أخرى قالت: قراءة رسول الله -ﷺ : بسم الله الرحمن الرحيم. {الْحَمْدُ لِلَّهِ رَبِّ الْعَالَمِينَ} . {الرَّحْمَنِ الرَّحِيمِ} . {مَالِكِ يَوْمِ الدِّينِ} . </a:t>
            </a:r>
            <a:r>
              <a:rPr lang="ar-SA" dirty="0" smtClean="0">
                <a:solidFill>
                  <a:srgbClr val="FF0000"/>
                </a:solidFill>
              </a:rPr>
              <a:t>يقطْع </a:t>
            </a:r>
            <a:r>
              <a:rPr lang="ar-SA" dirty="0" smtClean="0"/>
              <a:t>قراءته آية </a:t>
            </a:r>
            <a:r>
              <a:rPr lang="ar-SA" dirty="0" err="1" smtClean="0"/>
              <a:t>آية</a:t>
            </a:r>
            <a:r>
              <a:rPr lang="ar-SA" dirty="0" smtClean="0"/>
              <a:t> .</a:t>
            </a:r>
          </a:p>
          <a:p>
            <a:pPr marL="0" indent="0">
              <a:buNone/>
            </a:pPr>
            <a:r>
              <a:rPr lang="ar-SA" dirty="0" smtClean="0"/>
              <a:t>وما روي عن علي </a:t>
            </a:r>
            <a:r>
              <a:rPr lang="ar-SA" sz="1800" dirty="0" smtClean="0"/>
              <a:t>- </a:t>
            </a:r>
            <a:r>
              <a:rPr lang="ar-SA" sz="1600" dirty="0" smtClean="0"/>
              <a:t>رضي الله عنه </a:t>
            </a:r>
            <a:r>
              <a:rPr lang="ar-SA" sz="1800" dirty="0" smtClean="0"/>
              <a:t>- </a:t>
            </a:r>
            <a:r>
              <a:rPr lang="ar-SA" dirty="0" smtClean="0"/>
              <a:t>لما سئل عن معنى الترتيل في قوله تعالى: {وَرَتِّلِ الْقُرْآنَ تَرْتِيلًا}  فقال: الترتيل هو تجويد الحروف ومعرفة </a:t>
            </a:r>
            <a:r>
              <a:rPr lang="ar-SA" dirty="0" smtClean="0">
                <a:solidFill>
                  <a:srgbClr val="FF0000"/>
                </a:solidFill>
              </a:rPr>
              <a:t>الوقوف</a:t>
            </a:r>
            <a:r>
              <a:rPr lang="ar-SA" dirty="0" smtClean="0">
                <a:solidFill>
                  <a:srgbClr val="C00000"/>
                </a:solidFill>
              </a:rPr>
              <a:t>.</a:t>
            </a:r>
            <a:endParaRPr lang="ar-SA" dirty="0">
              <a:solidFill>
                <a:srgbClr val="C00000"/>
              </a:solidFill>
            </a:endParaRPr>
          </a:p>
        </p:txBody>
      </p:sp>
    </p:spTree>
    <p:extLst>
      <p:ext uri="{BB962C8B-B14F-4D97-AF65-F5344CB8AC3E}">
        <p14:creationId xmlns:p14="http://schemas.microsoft.com/office/powerpoint/2010/main" val="3426244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5400" b="1" dirty="0" smtClean="0">
                <a:solidFill>
                  <a:srgbClr val="FF0000"/>
                </a:solidFill>
              </a:rPr>
              <a:t>الوقف</a:t>
            </a:r>
            <a:r>
              <a:rPr lang="ar-SA" sz="5400" b="1" dirty="0" smtClean="0"/>
              <a:t> و</a:t>
            </a:r>
            <a:r>
              <a:rPr lang="ar-SA" sz="5400" b="1" dirty="0" smtClean="0">
                <a:solidFill>
                  <a:srgbClr val="00B050"/>
                </a:solidFill>
              </a:rPr>
              <a:t>السكت</a:t>
            </a:r>
            <a:r>
              <a:rPr lang="ar-SA" sz="5400" b="1" dirty="0" smtClean="0"/>
              <a:t> و</a:t>
            </a:r>
            <a:r>
              <a:rPr lang="ar-SA" sz="5400" b="1" dirty="0" smtClean="0">
                <a:solidFill>
                  <a:srgbClr val="0070C0"/>
                </a:solidFill>
              </a:rPr>
              <a:t>القطع</a:t>
            </a:r>
            <a:endParaRPr lang="ar-SA" sz="5400" b="1" dirty="0">
              <a:solidFill>
                <a:srgbClr val="0070C0"/>
              </a:solidFill>
            </a:endParaRPr>
          </a:p>
        </p:txBody>
      </p:sp>
      <p:sp>
        <p:nvSpPr>
          <p:cNvPr id="3" name="عنصر نائب للمحتوى 2"/>
          <p:cNvSpPr>
            <a:spLocks noGrp="1"/>
          </p:cNvSpPr>
          <p:nvPr>
            <p:ph idx="1"/>
          </p:nvPr>
        </p:nvSpPr>
        <p:spPr>
          <a:xfrm>
            <a:off x="323528" y="1196752"/>
            <a:ext cx="8496944" cy="5328592"/>
          </a:xfrm>
        </p:spPr>
        <p:txBody>
          <a:bodyPr>
            <a:noAutofit/>
          </a:bodyPr>
          <a:lstStyle/>
          <a:p>
            <a:pPr marL="0" indent="0">
              <a:buNone/>
            </a:pPr>
            <a:r>
              <a:rPr lang="ar-SA" sz="2800" b="1" dirty="0" smtClean="0"/>
              <a:t>   </a:t>
            </a:r>
            <a:r>
              <a:rPr lang="ar-SA" b="1" dirty="0" smtClean="0"/>
              <a:t>لم يفرّق بعض العلماء بين </a:t>
            </a:r>
            <a:r>
              <a:rPr lang="ar-SA" sz="3600" b="1" dirty="0">
                <a:solidFill>
                  <a:srgbClr val="FF0000"/>
                </a:solidFill>
                <a:ea typeface="+mj-ea"/>
                <a:cs typeface="Times New Roman"/>
              </a:rPr>
              <a:t>الوقف</a:t>
            </a:r>
            <a:r>
              <a:rPr lang="ar-SA" sz="3600" b="1" dirty="0">
                <a:solidFill>
                  <a:prstClr val="black"/>
                </a:solidFill>
                <a:ea typeface="+mj-ea"/>
                <a:cs typeface="Times New Roman"/>
              </a:rPr>
              <a:t> </a:t>
            </a:r>
            <a:r>
              <a:rPr lang="ar-SA" sz="3600" b="1" dirty="0" smtClean="0">
                <a:solidFill>
                  <a:prstClr val="black"/>
                </a:solidFill>
                <a:ea typeface="+mj-ea"/>
                <a:cs typeface="Times New Roman"/>
              </a:rPr>
              <a:t>و</a:t>
            </a:r>
            <a:r>
              <a:rPr lang="ar-SA" sz="3600" b="1" dirty="0" smtClean="0">
                <a:solidFill>
                  <a:srgbClr val="00B050"/>
                </a:solidFill>
                <a:ea typeface="+mj-ea"/>
                <a:cs typeface="Times New Roman"/>
              </a:rPr>
              <a:t>السكت</a:t>
            </a:r>
            <a:r>
              <a:rPr lang="ar-SA" sz="3600" b="1" dirty="0" smtClean="0">
                <a:solidFill>
                  <a:prstClr val="black"/>
                </a:solidFill>
                <a:ea typeface="+mj-ea"/>
                <a:cs typeface="Times New Roman"/>
              </a:rPr>
              <a:t> و</a:t>
            </a:r>
            <a:r>
              <a:rPr lang="ar-SA" sz="3600" b="1" dirty="0" smtClean="0">
                <a:solidFill>
                  <a:srgbClr val="0070C0"/>
                </a:solidFill>
                <a:ea typeface="+mj-ea"/>
                <a:cs typeface="Times New Roman"/>
              </a:rPr>
              <a:t>القطع </a:t>
            </a:r>
            <a:r>
              <a:rPr lang="ar-SA" b="1" dirty="0" smtClean="0">
                <a:ea typeface="+mj-ea"/>
                <a:cs typeface="Times New Roman"/>
              </a:rPr>
              <a:t>وعرّفوها</a:t>
            </a:r>
            <a:r>
              <a:rPr lang="ar-SA" sz="3600" b="1" dirty="0" smtClean="0">
                <a:ea typeface="+mj-ea"/>
                <a:cs typeface="Times New Roman"/>
              </a:rPr>
              <a:t> </a:t>
            </a:r>
            <a:r>
              <a:rPr lang="ar-SA" b="1" dirty="0" smtClean="0">
                <a:ea typeface="+mj-ea"/>
                <a:cs typeface="Times New Roman"/>
              </a:rPr>
              <a:t>بمعنى واحد، وفرّق بينها آخرون واعطى كل مصطلح منها معنى خاصا:</a:t>
            </a:r>
            <a:endParaRPr lang="ar-SA" sz="1600" b="1" dirty="0" smtClean="0"/>
          </a:p>
          <a:p>
            <a:pPr marL="0" indent="0">
              <a:buNone/>
            </a:pPr>
            <a:r>
              <a:rPr lang="ar-SA" sz="3600" b="1" dirty="0" smtClean="0">
                <a:solidFill>
                  <a:srgbClr val="FF0000"/>
                </a:solidFill>
                <a:cs typeface="Times New Roman"/>
              </a:rPr>
              <a:t>1- الوقف: قطع الصوت على آخر كلمة زمنًا يتنفس فيه القارئ عادة بِنِيَّة استئناف القراءة.</a:t>
            </a:r>
          </a:p>
          <a:p>
            <a:pPr marL="0" indent="0">
              <a:buNone/>
            </a:pPr>
            <a:r>
              <a:rPr lang="ar-SA" sz="3600" b="1" dirty="0" smtClean="0">
                <a:solidFill>
                  <a:srgbClr val="00B050"/>
                </a:solidFill>
                <a:cs typeface="Times New Roman"/>
              </a:rPr>
              <a:t>2- السكت: قطع الصوت على آخر كلمة من غير تنفس زمنًا أقل من زمن الوقف. ويسمى (وقفة لطيفة)</a:t>
            </a:r>
          </a:p>
          <a:p>
            <a:pPr marL="0" indent="0">
              <a:buNone/>
            </a:pPr>
            <a:r>
              <a:rPr lang="ar-SA" sz="3600" b="1" dirty="0" smtClean="0">
                <a:solidFill>
                  <a:srgbClr val="0070C0"/>
                </a:solidFill>
                <a:cs typeface="Times New Roman"/>
              </a:rPr>
              <a:t>3- القطع: قطع صوت القارئ عن القراءة رأسا بقصد الانتهاء منها. </a:t>
            </a:r>
            <a:endParaRPr lang="ar-SA" sz="3600" b="1" dirty="0" smtClean="0">
              <a:solidFill>
                <a:srgbClr val="00B050"/>
              </a:solidFill>
              <a:cs typeface="Times New Roman"/>
            </a:endParaRPr>
          </a:p>
          <a:p>
            <a:pPr marL="0" indent="0">
              <a:buNone/>
            </a:pPr>
            <a:endParaRPr lang="ar-SA" b="1" dirty="0" smtClean="0">
              <a:solidFill>
                <a:srgbClr val="FF0000"/>
              </a:solidFill>
              <a:cs typeface="Times New Roman"/>
            </a:endParaRPr>
          </a:p>
          <a:p>
            <a:pPr marL="0" indent="0">
              <a:buNone/>
            </a:pPr>
            <a:r>
              <a:rPr lang="ar-SA" b="1" dirty="0" smtClean="0">
                <a:solidFill>
                  <a:prstClr val="black"/>
                </a:solidFill>
                <a:cs typeface="Times New Roman"/>
              </a:rPr>
              <a:t> </a:t>
            </a:r>
            <a:endParaRPr lang="ar-SA" sz="2800" b="1" dirty="0" smtClean="0">
              <a:ea typeface="+mj-ea"/>
              <a:cs typeface="Times New Roman"/>
            </a:endParaRPr>
          </a:p>
        </p:txBody>
      </p:sp>
    </p:spTree>
    <p:extLst>
      <p:ext uri="{BB962C8B-B14F-4D97-AF65-F5344CB8AC3E}">
        <p14:creationId xmlns:p14="http://schemas.microsoft.com/office/powerpoint/2010/main" val="4042565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39552" y="476672"/>
            <a:ext cx="8064896" cy="5832648"/>
          </a:xfrm>
        </p:spPr>
        <p:txBody>
          <a:bodyPr/>
          <a:lstStyle/>
          <a:p>
            <a:pPr algn="r"/>
            <a:r>
              <a:rPr lang="ar-SA" dirty="0" smtClean="0"/>
              <a:t>.</a:t>
            </a:r>
            <a:endParaRPr lang="ar-SA" dirty="0"/>
          </a:p>
        </p:txBody>
      </p:sp>
      <p:graphicFrame>
        <p:nvGraphicFramePr>
          <p:cNvPr id="8" name="رسم تخطيطي 7"/>
          <p:cNvGraphicFramePr/>
          <p:nvPr>
            <p:extLst>
              <p:ext uri="{D42A27DB-BD31-4B8C-83A1-F6EECF244321}">
                <p14:modId xmlns:p14="http://schemas.microsoft.com/office/powerpoint/2010/main" val="1048226495"/>
              </p:ext>
            </p:extLst>
          </p:nvPr>
        </p:nvGraphicFramePr>
        <p:xfrm>
          <a:off x="179512" y="476672"/>
          <a:ext cx="8640960"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2322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lumMod val="20000"/>
              <a:lumOff val="80000"/>
            </a:schemeClr>
          </a:solidFill>
        </p:spPr>
        <p:txBody>
          <a:bodyPr>
            <a:normAutofit/>
          </a:bodyPr>
          <a:lstStyle/>
          <a:p>
            <a:r>
              <a:rPr lang="ar-SA" sz="5400" b="1" dirty="0" smtClean="0">
                <a:solidFill>
                  <a:srgbClr val="FF0000"/>
                </a:solidFill>
              </a:rPr>
              <a:t>1- الوقف الانتظاري</a:t>
            </a:r>
            <a:endParaRPr lang="ar-SA" sz="5400" b="1" dirty="0">
              <a:solidFill>
                <a:srgbClr val="FF0000"/>
              </a:solidFill>
            </a:endParaRPr>
          </a:p>
        </p:txBody>
      </p:sp>
      <p:sp>
        <p:nvSpPr>
          <p:cNvPr id="3" name="عنصر نائب للمحتوى 2"/>
          <p:cNvSpPr>
            <a:spLocks noGrp="1"/>
          </p:cNvSpPr>
          <p:nvPr>
            <p:ph idx="1"/>
          </p:nvPr>
        </p:nvSpPr>
        <p:spPr>
          <a:solidFill>
            <a:schemeClr val="bg1">
              <a:lumMod val="95000"/>
            </a:schemeClr>
          </a:solidFill>
        </p:spPr>
        <p:txBody>
          <a:bodyPr/>
          <a:lstStyle/>
          <a:p>
            <a:pPr marL="0" indent="0">
              <a:buNone/>
            </a:pPr>
            <a:r>
              <a:rPr lang="ar-SA" b="1" i="0" dirty="0" smtClean="0">
                <a:solidFill>
                  <a:srgbClr val="222222"/>
                </a:solidFill>
                <a:effectLst/>
                <a:latin typeface="Traditional Arabic"/>
              </a:rPr>
              <a:t>    </a:t>
            </a:r>
            <a:r>
              <a:rPr lang="ar-SA" sz="3600" b="1" i="0" dirty="0" smtClean="0">
                <a:solidFill>
                  <a:srgbClr val="00B0F0"/>
                </a:solidFill>
                <a:effectLst/>
                <a:latin typeface="Traditional Arabic"/>
              </a:rPr>
              <a:t>وهو الوقف على الكلمة القرآنية بقصد استيفاء ما في الآية من أوجه الخلاف حين القراءة بجمع الروايات المتواترة،</a:t>
            </a:r>
          </a:p>
          <a:p>
            <a:pPr marL="0" indent="0">
              <a:buNone/>
            </a:pPr>
            <a:r>
              <a:rPr lang="ar-SA" sz="3600" b="1" dirty="0" smtClean="0">
                <a:solidFill>
                  <a:srgbClr val="00B0F0"/>
                </a:solidFill>
                <a:latin typeface="Traditional Arabic"/>
              </a:rPr>
              <a:t>حيث يقف عند كلمة ليعطف عليها غيرها بوجوه القراءات الموجودة فيها.</a:t>
            </a:r>
            <a:endParaRPr lang="ar-SA" sz="3600" dirty="0">
              <a:solidFill>
                <a:srgbClr val="00B0F0"/>
              </a:solidFill>
            </a:endParaRPr>
          </a:p>
        </p:txBody>
      </p:sp>
    </p:spTree>
    <p:extLst>
      <p:ext uri="{BB962C8B-B14F-4D97-AF65-F5344CB8AC3E}">
        <p14:creationId xmlns:p14="http://schemas.microsoft.com/office/powerpoint/2010/main" val="166203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1080120"/>
          </a:xfrm>
          <a:solidFill>
            <a:schemeClr val="accent6">
              <a:lumMod val="20000"/>
              <a:lumOff val="80000"/>
            </a:schemeClr>
          </a:solidFill>
        </p:spPr>
        <p:txBody>
          <a:bodyPr>
            <a:normAutofit/>
          </a:bodyPr>
          <a:lstStyle/>
          <a:p>
            <a:pPr algn="r"/>
            <a:r>
              <a:rPr lang="ar-SA" sz="5400" b="1" dirty="0" smtClean="0">
                <a:solidFill>
                  <a:srgbClr val="FF0000"/>
                </a:solidFill>
              </a:rPr>
              <a:t>2- </a:t>
            </a:r>
            <a:r>
              <a:rPr lang="ar-SA" sz="5400" b="1" dirty="0">
                <a:solidFill>
                  <a:srgbClr val="FF0000"/>
                </a:solidFill>
              </a:rPr>
              <a:t>الوقف </a:t>
            </a:r>
            <a:r>
              <a:rPr lang="ar-SA" sz="5400" b="1" dirty="0" smtClean="0">
                <a:solidFill>
                  <a:srgbClr val="FF0000"/>
                </a:solidFill>
              </a:rPr>
              <a:t>الاختباري </a:t>
            </a:r>
            <a:r>
              <a:rPr lang="ar-SA" sz="3300" b="1" dirty="0" smtClean="0">
                <a:solidFill>
                  <a:prstClr val="black"/>
                </a:solidFill>
                <a:ea typeface="+mn-ea"/>
                <a:cs typeface="Arial"/>
              </a:rPr>
              <a:t>(بالباء الْمُوَحَّدَة)</a:t>
            </a:r>
            <a:endParaRPr lang="ar-SA" b="1" dirty="0"/>
          </a:p>
        </p:txBody>
      </p:sp>
      <p:sp>
        <p:nvSpPr>
          <p:cNvPr id="3" name="عنصر نائب للمحتوى 2"/>
          <p:cNvSpPr>
            <a:spLocks noGrp="1"/>
          </p:cNvSpPr>
          <p:nvPr>
            <p:ph idx="1"/>
          </p:nvPr>
        </p:nvSpPr>
        <p:spPr>
          <a:xfrm>
            <a:off x="323528" y="1196752"/>
            <a:ext cx="8496944" cy="5328592"/>
          </a:xfrm>
          <a:solidFill>
            <a:srgbClr val="FFFF00"/>
          </a:solidFill>
        </p:spPr>
        <p:txBody>
          <a:bodyPr>
            <a:normAutofit/>
          </a:bodyPr>
          <a:lstStyle/>
          <a:p>
            <a:pPr marL="0" indent="0">
              <a:buNone/>
            </a:pPr>
            <a:r>
              <a:rPr lang="ar-SA" dirty="0" smtClean="0"/>
              <a:t>ويحصل عند سؤال مُمتحِن أو تعليم قارئ؛ وهو أن يقف على كلمة ليست محلا للوقف عادة؛ من أجل بيان حكم الكلمة الموقوف عليها من حيث الحذف والإثبات كما في كلمة: "الأيدي" من قوله تعالى: </a:t>
            </a:r>
            <a:r>
              <a:rPr lang="ar-SA" b="1" dirty="0" smtClean="0">
                <a:solidFill>
                  <a:srgbClr val="00B0F0"/>
                </a:solidFill>
              </a:rPr>
              <a:t>{وَاذْكُرْ عِبَادَنَا إِبْرَاهِيمَ وَإِسْحَاقَ وَيَعْقُوبَ أُولِي الْأَيْدِي} </a:t>
            </a:r>
            <a:r>
              <a:rPr lang="ar-SA" dirty="0" smtClean="0"/>
              <a:t>فيوقف عليها بالإثبات، أما في قوله تعالى: </a:t>
            </a:r>
            <a:r>
              <a:rPr lang="ar-SA" b="1" dirty="0" smtClean="0">
                <a:solidFill>
                  <a:srgbClr val="00B0F0"/>
                </a:solidFill>
              </a:rPr>
              <a:t>{وَاذْكُرْ عَبْدَنَا دَاوُدَ ذَا الْأَيْدِ}</a:t>
            </a:r>
            <a:r>
              <a:rPr lang="ar-SA" dirty="0" smtClean="0"/>
              <a:t> فيوقف عليها بالحذف أو من حيث </a:t>
            </a:r>
            <a:r>
              <a:rPr lang="ar-SA" dirty="0" err="1" smtClean="0"/>
              <a:t>التاءات</a:t>
            </a:r>
            <a:r>
              <a:rPr lang="ar-SA" dirty="0" smtClean="0"/>
              <a:t> المفتوحة </a:t>
            </a:r>
            <a:r>
              <a:rPr lang="ar-SA" dirty="0" err="1" smtClean="0"/>
              <a:t>والتاءات</a:t>
            </a:r>
            <a:r>
              <a:rPr lang="ar-SA" dirty="0" smtClean="0"/>
              <a:t> المربوطة كما في كلمة: "امرأة" من قوله تعالى:</a:t>
            </a:r>
            <a:r>
              <a:rPr lang="ar-SA" b="1" dirty="0" smtClean="0">
                <a:solidFill>
                  <a:srgbClr val="00B0F0"/>
                </a:solidFill>
              </a:rPr>
              <a:t>{امْرَأَتَ نُوحٍ وَامْرَأَتَ لُوطٍ}</a:t>
            </a:r>
            <a:r>
              <a:rPr lang="ar-SA" dirty="0" smtClean="0"/>
              <a:t> فيوقف عليهما بالتاء المفتوحة، أما في قوله تعالى: </a:t>
            </a:r>
            <a:r>
              <a:rPr lang="ar-SA" b="1" dirty="0" smtClean="0">
                <a:solidFill>
                  <a:srgbClr val="00B0F0"/>
                </a:solidFill>
              </a:rPr>
              <a:t>{وَإِنِ امْرَأَةٌ خَافَتْ}</a:t>
            </a:r>
            <a:r>
              <a:rPr lang="ar-SA" dirty="0" smtClean="0"/>
              <a:t> فيوقف عليها بالهاء حسب الرسم العثماني.</a:t>
            </a:r>
            <a:endParaRPr lang="ar-SA" dirty="0"/>
          </a:p>
        </p:txBody>
      </p:sp>
    </p:spTree>
    <p:extLst>
      <p:ext uri="{BB962C8B-B14F-4D97-AF65-F5344CB8AC3E}">
        <p14:creationId xmlns:p14="http://schemas.microsoft.com/office/powerpoint/2010/main" val="929404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txBody>
          <a:bodyPr/>
          <a:lstStyle/>
          <a:p>
            <a:r>
              <a:rPr lang="ar-SA" sz="5400" b="1" dirty="0" smtClean="0">
                <a:solidFill>
                  <a:srgbClr val="FF0000"/>
                </a:solidFill>
              </a:rPr>
              <a:t>3- </a:t>
            </a:r>
            <a:r>
              <a:rPr lang="ar-SA" sz="5400" b="1" dirty="0">
                <a:solidFill>
                  <a:srgbClr val="FF0000"/>
                </a:solidFill>
              </a:rPr>
              <a:t>الوقف </a:t>
            </a:r>
            <a:r>
              <a:rPr lang="ar-SA" sz="5400" b="1" dirty="0" smtClean="0">
                <a:solidFill>
                  <a:srgbClr val="FF0000"/>
                </a:solidFill>
              </a:rPr>
              <a:t>الاضطراري</a:t>
            </a:r>
            <a:endParaRPr lang="ar-SA" dirty="0"/>
          </a:p>
        </p:txBody>
      </p:sp>
      <p:sp>
        <p:nvSpPr>
          <p:cNvPr id="3" name="عنصر نائب للمحتوى 2"/>
          <p:cNvSpPr>
            <a:spLocks noGrp="1"/>
          </p:cNvSpPr>
          <p:nvPr>
            <p:ph idx="1"/>
          </p:nvPr>
        </p:nvSpPr>
        <p:spPr>
          <a:solidFill>
            <a:schemeClr val="bg2">
              <a:lumMod val="90000"/>
            </a:schemeClr>
          </a:solidFill>
        </p:spPr>
        <p:txBody>
          <a:bodyPr/>
          <a:lstStyle/>
          <a:p>
            <a:pPr marL="0" indent="0">
              <a:buNone/>
            </a:pPr>
            <a:r>
              <a:rPr lang="ar-SA" b="1" i="0" dirty="0" smtClean="0">
                <a:solidFill>
                  <a:srgbClr val="222222"/>
                </a:solidFill>
                <a:effectLst/>
                <a:latin typeface="Traditional Arabic"/>
              </a:rPr>
              <a:t>     وهو ما يَعْرِضُ للقارئ في أثناء قراءته بسبب ضرورة كالعطاس، أو ضيق نفس، أو عجز عن القراءة بسبب نسيان أو غلبة بكاء، أو أي عذر من الأعذار يضطره للوقف على أي كلمة من الكلمات القرآنية.</a:t>
            </a:r>
            <a:r>
              <a:rPr lang="ar-SA" dirty="0" smtClean="0"/>
              <a:t/>
            </a:r>
            <a:br>
              <a:rPr lang="ar-SA" dirty="0" smtClean="0"/>
            </a:br>
            <a:r>
              <a:rPr lang="ar-SA" b="1" i="0" dirty="0" smtClean="0">
                <a:solidFill>
                  <a:srgbClr val="222222"/>
                </a:solidFill>
                <a:effectLst/>
                <a:latin typeface="Traditional Arabic"/>
              </a:rPr>
              <a:t>وهذا الوقف جائز على أية كلمة، ولكن ينبغي </a:t>
            </a:r>
            <a:r>
              <a:rPr lang="ar-SA" b="1" dirty="0">
                <a:solidFill>
                  <a:srgbClr val="222222"/>
                </a:solidFill>
                <a:latin typeface="Traditional Arabic"/>
              </a:rPr>
              <a:t>ل</a:t>
            </a:r>
            <a:r>
              <a:rPr lang="ar-SA" b="1" i="0" dirty="0" smtClean="0">
                <a:solidFill>
                  <a:srgbClr val="222222"/>
                </a:solidFill>
                <a:effectLst/>
                <a:latin typeface="Traditional Arabic"/>
              </a:rPr>
              <a:t>لقارئ </a:t>
            </a:r>
            <a:r>
              <a:rPr lang="ar-SA" b="1" dirty="0" smtClean="0">
                <a:solidFill>
                  <a:srgbClr val="222222"/>
                </a:solidFill>
                <a:latin typeface="Traditional Arabic"/>
              </a:rPr>
              <a:t>عندئذ و</a:t>
            </a:r>
            <a:r>
              <a:rPr lang="ar-SA" b="1" i="0" dirty="0" smtClean="0">
                <a:solidFill>
                  <a:srgbClr val="222222"/>
                </a:solidFill>
                <a:effectLst/>
                <a:latin typeface="Traditional Arabic"/>
              </a:rPr>
              <a:t>صلها بما بعدها إذا لم يكن قد تم المعنى ، وإذا كان المعنى قد تم فيحسن الابتداء بما بعدها.</a:t>
            </a:r>
            <a:endParaRPr lang="ar-SA" dirty="0"/>
          </a:p>
        </p:txBody>
      </p:sp>
    </p:spTree>
    <p:extLst>
      <p:ext uri="{BB962C8B-B14F-4D97-AF65-F5344CB8AC3E}">
        <p14:creationId xmlns:p14="http://schemas.microsoft.com/office/powerpoint/2010/main" val="860017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5400" b="1" dirty="0" smtClean="0">
                <a:solidFill>
                  <a:srgbClr val="FF0000"/>
                </a:solidFill>
              </a:rPr>
              <a:t>4- </a:t>
            </a:r>
            <a:r>
              <a:rPr lang="ar-SA" sz="5400" b="1" dirty="0">
                <a:solidFill>
                  <a:srgbClr val="FF0000"/>
                </a:solidFill>
              </a:rPr>
              <a:t>الوقف </a:t>
            </a:r>
            <a:r>
              <a:rPr lang="ar-SA" sz="5400" b="1" dirty="0" smtClean="0">
                <a:solidFill>
                  <a:srgbClr val="FF0000"/>
                </a:solidFill>
              </a:rPr>
              <a:t>الاختياري </a:t>
            </a:r>
            <a:r>
              <a:rPr lang="ar-SA" sz="3200" b="1" dirty="0" smtClean="0">
                <a:solidFill>
                  <a:srgbClr val="222222"/>
                </a:solidFill>
                <a:latin typeface="Traditional Arabic"/>
                <a:ea typeface="+mn-ea"/>
                <a:cs typeface="Arial"/>
              </a:rPr>
              <a:t>(باليَاءِ التَّحْتِيَّة)</a:t>
            </a:r>
            <a:endParaRPr lang="ar-SA" dirty="0"/>
          </a:p>
        </p:txBody>
      </p:sp>
      <p:sp>
        <p:nvSpPr>
          <p:cNvPr id="3" name="عنصر نائب للمحتوى 2"/>
          <p:cNvSpPr>
            <a:spLocks noGrp="1"/>
          </p:cNvSpPr>
          <p:nvPr>
            <p:ph idx="1"/>
          </p:nvPr>
        </p:nvSpPr>
        <p:spPr/>
        <p:txBody>
          <a:bodyPr/>
          <a:lstStyle/>
          <a:p>
            <a:pPr marL="0" indent="0">
              <a:buNone/>
            </a:pPr>
            <a:r>
              <a:rPr lang="ar-SA" dirty="0"/>
              <a:t> </a:t>
            </a:r>
            <a:r>
              <a:rPr lang="ar-SA" dirty="0" smtClean="0"/>
              <a:t>    </a:t>
            </a:r>
            <a:r>
              <a:rPr lang="ar-SA" b="1" i="0" dirty="0" smtClean="0">
                <a:solidFill>
                  <a:srgbClr val="222222"/>
                </a:solidFill>
                <a:effectLst/>
                <a:latin typeface="Traditional Arabic"/>
              </a:rPr>
              <a:t>وهو أن يقف القارئ على الكلمة القرآنية بمحض اختياره دون أن يعرض له أي سبب خارج عن إرادته.</a:t>
            </a:r>
          </a:p>
          <a:p>
            <a:pPr marL="0" indent="0">
              <a:buNone/>
            </a:pPr>
            <a:r>
              <a:rPr lang="ar-SA" b="1" dirty="0">
                <a:solidFill>
                  <a:srgbClr val="222222"/>
                </a:solidFill>
                <a:latin typeface="Traditional Arabic"/>
              </a:rPr>
              <a:t> </a:t>
            </a:r>
            <a:r>
              <a:rPr lang="ar-SA" b="1" dirty="0" smtClean="0">
                <a:solidFill>
                  <a:srgbClr val="222222"/>
                </a:solidFill>
                <a:latin typeface="Traditional Arabic"/>
              </a:rPr>
              <a:t>  ويختلفون في تقسيمه ، </a:t>
            </a:r>
            <a:endParaRPr lang="ar-S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1016" y="3284984"/>
            <a:ext cx="7591424"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1452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normAutofit fontScale="90000"/>
          </a:bodyPr>
          <a:lstStyle/>
          <a:p>
            <a:r>
              <a:rPr lang="ar-SA" sz="5400" b="1" dirty="0" smtClean="0">
                <a:solidFill>
                  <a:srgbClr val="FF0000"/>
                </a:solidFill>
              </a:rPr>
              <a:t>أقسام </a:t>
            </a:r>
            <a:r>
              <a:rPr lang="ar-SA" b="1" dirty="0" smtClean="0">
                <a:solidFill>
                  <a:srgbClr val="FF0000"/>
                </a:solidFill>
              </a:rPr>
              <a:t>(</a:t>
            </a:r>
            <a:r>
              <a:rPr lang="ar-SA" dirty="0" smtClean="0">
                <a:solidFill>
                  <a:srgbClr val="FF0000"/>
                </a:solidFill>
              </a:rPr>
              <a:t>أنواع</a:t>
            </a:r>
            <a:r>
              <a:rPr lang="ar-SA" b="1" dirty="0" smtClean="0">
                <a:solidFill>
                  <a:srgbClr val="FF0000"/>
                </a:solidFill>
              </a:rPr>
              <a:t>) </a:t>
            </a:r>
            <a:r>
              <a:rPr lang="ar-SA" sz="5400" b="1" dirty="0" smtClean="0">
                <a:solidFill>
                  <a:srgbClr val="FF0000"/>
                </a:solidFill>
              </a:rPr>
              <a:t>الوقف </a:t>
            </a:r>
            <a:r>
              <a:rPr lang="ar-SA" sz="5400" b="1" dirty="0">
                <a:solidFill>
                  <a:srgbClr val="FF0000"/>
                </a:solidFill>
              </a:rPr>
              <a:t>الاختياري</a:t>
            </a:r>
            <a:endParaRPr lang="ar-SA" dirty="0"/>
          </a:p>
        </p:txBody>
      </p:sp>
      <p:sp>
        <p:nvSpPr>
          <p:cNvPr id="3" name="عنصر نائب للمحتوى 2"/>
          <p:cNvSpPr>
            <a:spLocks noGrp="1"/>
          </p:cNvSpPr>
          <p:nvPr>
            <p:ph idx="1"/>
          </p:nvPr>
        </p:nvSpPr>
        <p:spPr>
          <a:xfrm>
            <a:off x="179512" y="1124744"/>
            <a:ext cx="8712968" cy="5472608"/>
          </a:xfrm>
        </p:spPr>
        <p:txBody>
          <a:bodyPr>
            <a:noAutofit/>
          </a:bodyPr>
          <a:lstStyle/>
          <a:p>
            <a:pPr marL="0" indent="0">
              <a:buNone/>
            </a:pPr>
            <a:r>
              <a:rPr lang="ar-SA" b="1" i="1" dirty="0" smtClean="0"/>
              <a:t>الأول: </a:t>
            </a:r>
            <a:r>
              <a:rPr lang="ar-SA" b="1" i="1" dirty="0" smtClean="0">
                <a:solidFill>
                  <a:srgbClr val="FF0000"/>
                </a:solidFill>
              </a:rPr>
              <a:t>الوقف اللازم: </a:t>
            </a:r>
          </a:p>
          <a:p>
            <a:pPr marL="0" indent="0">
              <a:buNone/>
            </a:pPr>
            <a:r>
              <a:rPr lang="ar-SA" sz="2800" dirty="0" smtClean="0"/>
              <a:t> </a:t>
            </a:r>
            <a:r>
              <a:rPr lang="ar-SA" sz="2800" b="1" dirty="0" smtClean="0"/>
              <a:t>هو</a:t>
            </a:r>
            <a:r>
              <a:rPr lang="ar-SA" sz="2800" dirty="0" smtClean="0"/>
              <a:t> </a:t>
            </a:r>
            <a:r>
              <a:rPr lang="ar-SA" sz="2800" b="1" dirty="0" smtClean="0"/>
              <a:t>ما لا يتعلق بما بعده لا لفظا ولا معنى، وإذا وصل أفهم معنى غير المعنى المقصود. </a:t>
            </a:r>
          </a:p>
          <a:p>
            <a:pPr marL="0" indent="0">
              <a:buNone/>
            </a:pPr>
            <a:r>
              <a:rPr lang="ar-SA" sz="2800" b="1" dirty="0" smtClean="0">
                <a:solidFill>
                  <a:srgbClr val="FF0000"/>
                </a:solidFill>
              </a:rPr>
              <a:t>مثاله</a:t>
            </a:r>
            <a:r>
              <a:rPr lang="ar-SA" sz="2800" dirty="0" smtClean="0"/>
              <a:t> في قوله تعالى:</a:t>
            </a:r>
            <a:r>
              <a:rPr lang="ar-SA" sz="2800" dirty="0" smtClean="0">
                <a:solidFill>
                  <a:srgbClr val="00B0F0"/>
                </a:solidFill>
              </a:rPr>
              <a:t>﴿</a:t>
            </a:r>
            <a:r>
              <a:rPr lang="ar-SA" sz="2800" b="1" dirty="0" smtClean="0">
                <a:solidFill>
                  <a:srgbClr val="00B0F0"/>
                </a:solidFill>
              </a:rPr>
              <a:t>إِنَّمَا يَسْتَجِيبُ الَّذِينَ يَسْمَعُونَ وَالْمَوْتَى يَبْعَثُهُمُ اللّهُ ثُمَّ إِلَيْهِ يُرْجَعُونَ</a:t>
            </a:r>
            <a:r>
              <a:rPr lang="ar-SA" sz="2800" dirty="0" smtClean="0">
                <a:solidFill>
                  <a:srgbClr val="00B0F0"/>
                </a:solidFill>
              </a:rPr>
              <a:t>﴾ </a:t>
            </a:r>
            <a:r>
              <a:rPr lang="ar-SA" sz="2800" dirty="0" smtClean="0"/>
              <a:t>فالوقف على كلمة </a:t>
            </a:r>
            <a:r>
              <a:rPr lang="ar-SA" sz="2800" b="1" dirty="0" smtClean="0">
                <a:solidFill>
                  <a:srgbClr val="00B0F0"/>
                </a:solidFill>
              </a:rPr>
              <a:t>﴿يَسْمَعُونَ﴾</a:t>
            </a:r>
            <a:r>
              <a:rPr lang="ar-SA" sz="2800" dirty="0" smtClean="0"/>
              <a:t>، وقف لازم مع تنفس كامل، ثم تستأنف القراءة بعد ذلك من قوله تعالى:</a:t>
            </a:r>
            <a:r>
              <a:rPr lang="ar-SA" sz="2800" b="1" dirty="0" smtClean="0">
                <a:solidFill>
                  <a:srgbClr val="00B0F0"/>
                </a:solidFill>
              </a:rPr>
              <a:t>﴿وَالْمَوْتَى يَبْعَثُهُمُ اللّهُ﴾.    </a:t>
            </a:r>
          </a:p>
          <a:p>
            <a:pPr marL="0" indent="0">
              <a:buNone/>
            </a:pPr>
            <a:r>
              <a:rPr lang="ar-SA" sz="2800" b="1" dirty="0">
                <a:solidFill>
                  <a:srgbClr val="00B0F0"/>
                </a:solidFill>
              </a:rPr>
              <a:t> </a:t>
            </a:r>
            <a:r>
              <a:rPr lang="ar-SA" sz="2800" b="1" dirty="0" smtClean="0">
                <a:solidFill>
                  <a:srgbClr val="00B0F0"/>
                </a:solidFill>
              </a:rPr>
              <a:t>   </a:t>
            </a:r>
            <a:r>
              <a:rPr lang="ar-SA" sz="2800" b="1" dirty="0" smtClean="0">
                <a:solidFill>
                  <a:srgbClr val="00B050"/>
                </a:solidFill>
              </a:rPr>
              <a:t>ويرمز له في المصحف الشريف بالرمز ( مـ ).</a:t>
            </a:r>
            <a:r>
              <a:rPr lang="ar-SA" sz="2800" b="1" i="0" dirty="0" smtClean="0">
                <a:solidFill>
                  <a:srgbClr val="222222"/>
                </a:solidFill>
                <a:effectLst/>
                <a:latin typeface="Traditional Arabic"/>
              </a:rPr>
              <a:t> </a:t>
            </a:r>
          </a:p>
          <a:p>
            <a:pPr marL="0" indent="0">
              <a:buNone/>
            </a:pPr>
            <a:r>
              <a:rPr lang="ar-SA" sz="2800" b="1" i="0" dirty="0" smtClean="0">
                <a:solidFill>
                  <a:srgbClr val="222222"/>
                </a:solidFill>
                <a:effectLst/>
                <a:latin typeface="Traditional Arabic"/>
              </a:rPr>
              <a:t>ويسمى </a:t>
            </a:r>
            <a:r>
              <a:rPr lang="ar-SA" sz="2800" b="1" i="0" dirty="0" smtClean="0">
                <a:solidFill>
                  <a:srgbClr val="FF0000"/>
                </a:solidFill>
                <a:effectLst/>
                <a:latin typeface="Traditional Arabic"/>
              </a:rPr>
              <a:t>وقف البيان</a:t>
            </a:r>
            <a:r>
              <a:rPr lang="ar-SA" sz="2800" b="1" i="0" dirty="0" smtClean="0">
                <a:solidFill>
                  <a:srgbClr val="222222"/>
                </a:solidFill>
                <a:effectLst/>
                <a:latin typeface="Traditional Arabic"/>
              </a:rPr>
              <a:t>؛ لأنه يبين معنى لا يفهم بدونه كالوقف على قوله تعالى: </a:t>
            </a:r>
            <a:r>
              <a:rPr lang="ar-SA" sz="2800" b="1" dirty="0">
                <a:solidFill>
                  <a:srgbClr val="00B0F0"/>
                </a:solidFill>
              </a:rPr>
              <a:t>﴿ </a:t>
            </a:r>
            <a:r>
              <a:rPr lang="ar-SA" sz="2800" b="1" i="0" dirty="0" smtClean="0">
                <a:solidFill>
                  <a:srgbClr val="00B0F0"/>
                </a:solidFill>
                <a:effectLst/>
                <a:latin typeface="Traditional Arabic"/>
              </a:rPr>
              <a:t>وَتُعَزِّرُوهُ وَتُوَقِّرُوهُ</a:t>
            </a:r>
            <a:r>
              <a:rPr lang="ar-SA" sz="2800" b="1" dirty="0">
                <a:solidFill>
                  <a:srgbClr val="00B0F0"/>
                </a:solidFill>
              </a:rPr>
              <a:t>﴾</a:t>
            </a:r>
            <a:r>
              <a:rPr lang="ar-SA" sz="2800" b="1" i="0" dirty="0" smtClean="0">
                <a:solidFill>
                  <a:srgbClr val="222222"/>
                </a:solidFill>
                <a:effectLst/>
                <a:latin typeface="Traditional Arabic"/>
              </a:rPr>
              <a:t> فالضمير فيهما للنبي ﷺ والضمير في </a:t>
            </a:r>
            <a:r>
              <a:rPr lang="ar-SA" sz="2800" b="1" dirty="0" smtClean="0">
                <a:solidFill>
                  <a:srgbClr val="00B0F0"/>
                </a:solidFill>
              </a:rPr>
              <a:t>﴿</a:t>
            </a:r>
            <a:r>
              <a:rPr lang="ar-SA" sz="2800" b="1" i="0" dirty="0" smtClean="0">
                <a:solidFill>
                  <a:srgbClr val="00B0F0"/>
                </a:solidFill>
                <a:effectLst/>
                <a:latin typeface="Traditional Arabic"/>
              </a:rPr>
              <a:t>وتُسَبِّحُوهُ</a:t>
            </a:r>
            <a:r>
              <a:rPr lang="ar-SA" sz="2800" b="1" dirty="0">
                <a:solidFill>
                  <a:srgbClr val="00B0F0"/>
                </a:solidFill>
              </a:rPr>
              <a:t>﴾</a:t>
            </a:r>
            <a:r>
              <a:rPr lang="ar-SA" sz="2800" b="1" i="0" dirty="0" smtClean="0">
                <a:solidFill>
                  <a:srgbClr val="222222"/>
                </a:solidFill>
                <a:effectLst/>
                <a:latin typeface="Traditional Arabic"/>
              </a:rPr>
              <a:t> بعدها لله تعالى، والوقف على </a:t>
            </a:r>
            <a:r>
              <a:rPr lang="ar-SA" sz="2800" b="1" dirty="0" smtClean="0">
                <a:solidFill>
                  <a:srgbClr val="00B0F0"/>
                </a:solidFill>
              </a:rPr>
              <a:t>﴿</a:t>
            </a:r>
            <a:r>
              <a:rPr lang="ar-SA" sz="2800" b="1" i="0" dirty="0" smtClean="0">
                <a:solidFill>
                  <a:srgbClr val="00B0F0"/>
                </a:solidFill>
                <a:effectLst/>
                <a:latin typeface="Traditional Arabic"/>
              </a:rPr>
              <a:t>وتُوَقِّرُوهُ</a:t>
            </a:r>
            <a:r>
              <a:rPr lang="ar-SA" sz="2800" b="1" dirty="0">
                <a:solidFill>
                  <a:srgbClr val="00B0F0"/>
                </a:solidFill>
              </a:rPr>
              <a:t>﴾</a:t>
            </a:r>
            <a:r>
              <a:rPr lang="ar-SA" sz="2800" b="1" i="0" dirty="0" smtClean="0">
                <a:solidFill>
                  <a:srgbClr val="222222"/>
                </a:solidFill>
                <a:effectLst/>
                <a:latin typeface="Traditional Arabic"/>
              </a:rPr>
              <a:t> هو الذي يظهر هذا المعنى المراد.</a:t>
            </a:r>
            <a:endParaRPr lang="ar-SA" sz="2800" b="1" dirty="0" smtClean="0">
              <a:solidFill>
                <a:srgbClr val="00B050"/>
              </a:solidFill>
            </a:endParaRPr>
          </a:p>
          <a:p>
            <a:pPr marL="0" indent="0">
              <a:buNone/>
            </a:pPr>
            <a:r>
              <a:rPr lang="ar-SA" sz="2800" b="1" dirty="0">
                <a:solidFill>
                  <a:srgbClr val="00B050"/>
                </a:solidFill>
              </a:rPr>
              <a:t> </a:t>
            </a:r>
            <a:endParaRPr lang="ar-SA" sz="2800" b="1" dirty="0" smtClean="0">
              <a:solidFill>
                <a:srgbClr val="00B050"/>
              </a:solidFill>
            </a:endParaRPr>
          </a:p>
        </p:txBody>
      </p:sp>
    </p:spTree>
    <p:extLst>
      <p:ext uri="{BB962C8B-B14F-4D97-AF65-F5344CB8AC3E}">
        <p14:creationId xmlns:p14="http://schemas.microsoft.com/office/powerpoint/2010/main" val="153197494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ساسي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1561</TotalTime>
  <Words>1104</Words>
  <Application>Microsoft Office PowerPoint</Application>
  <PresentationFormat>عرض على الشاشة (3:4)‏</PresentationFormat>
  <Paragraphs>86</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نسق Office</vt:lpstr>
      <vt:lpstr>الوقف والابتداء</vt:lpstr>
      <vt:lpstr>عرض تقديمي في PowerPoint</vt:lpstr>
      <vt:lpstr>الوقف والسكت والقطع</vt:lpstr>
      <vt:lpstr>عرض تقديمي في PowerPoint</vt:lpstr>
      <vt:lpstr>1- الوقف الانتظاري</vt:lpstr>
      <vt:lpstr>2- الوقف الاختباري (بالباء الْمُوَحَّدَة)</vt:lpstr>
      <vt:lpstr>3- الوقف الاضطراري</vt:lpstr>
      <vt:lpstr>4- الوقف الاختياري (باليَاءِ التَّحْتِيَّة)</vt:lpstr>
      <vt:lpstr>أقسام (أنواع) الوقف الاختياري</vt:lpstr>
      <vt:lpstr>أقسام (أنواع) الوقف الاختياري</vt:lpstr>
      <vt:lpstr>أقسام (أنواع) الوقف الاختياري</vt:lpstr>
      <vt:lpstr>أقسام (أنواع) الوقف الاختياري</vt:lpstr>
      <vt:lpstr>أقسام (أنواع) الوقف الاختياري</vt:lpstr>
      <vt:lpstr>عرض تقديمي في PowerPoint</vt:lpstr>
      <vt:lpstr>الوقف والابتداء</vt:lpstr>
      <vt:lpstr>عرض تقديمي في PowerPoint</vt:lpstr>
      <vt:lpstr>عرض تقديمي في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الوقف والابتداء</dc:title>
  <dc:creator>USER</dc:creator>
  <cp:lastModifiedBy>USER</cp:lastModifiedBy>
  <cp:revision>49</cp:revision>
  <dcterms:created xsi:type="dcterms:W3CDTF">2018-11-24T19:10:39Z</dcterms:created>
  <dcterms:modified xsi:type="dcterms:W3CDTF">2018-11-25T21:12:00Z</dcterms:modified>
</cp:coreProperties>
</file>