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8" r:id="rId3"/>
    <p:sldId id="259" r:id="rId4"/>
    <p:sldId id="263" r:id="rId5"/>
    <p:sldId id="284" r:id="rId6"/>
    <p:sldId id="285" r:id="rId7"/>
    <p:sldId id="267" r:id="rId8"/>
    <p:sldId id="268" r:id="rId9"/>
    <p:sldId id="270" r:id="rId10"/>
    <p:sldId id="271" r:id="rId11"/>
    <p:sldId id="277" r:id="rId12"/>
    <p:sldId id="274" r:id="rId13"/>
    <p:sldId id="275" r:id="rId14"/>
    <p:sldId id="278" r:id="rId15"/>
    <p:sldId id="279" r:id="rId16"/>
    <p:sldId id="280" r:id="rId17"/>
    <p:sldId id="282" r:id="rId18"/>
    <p:sldId id="281" r:id="rId19"/>
    <p:sldId id="283" r:id="rId20"/>
    <p:sldId id="288" r:id="rId21"/>
    <p:sldId id="286" r:id="rId22"/>
    <p:sldId id="287" r:id="rId23"/>
    <p:sldId id="291" r:id="rId24"/>
    <p:sldId id="290" r:id="rId2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09D5"/>
    <a:srgbClr val="74DE14"/>
    <a:srgbClr val="B408B8"/>
    <a:srgbClr val="F136F6"/>
    <a:srgbClr val="D4E90D"/>
    <a:srgbClr val="8D0690"/>
    <a:srgbClr val="F568F8"/>
    <a:srgbClr val="ABC674"/>
    <a:srgbClr val="FFCC00"/>
    <a:srgbClr val="EB0A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50" d="100"/>
          <a:sy n="50" d="100"/>
        </p:scale>
        <p:origin x="-1956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6.jpeg"/><Relationship Id="rId1" Type="http://schemas.openxmlformats.org/officeDocument/2006/relationships/image" Target="../media/image25.png"/></Relationships>
</file>

<file path=ppt/diagrams/_rels/data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diagrams/_rels/data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diagrams/_rels/data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diagrams/_rels/data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Relationship Id="rId4" Type="http://schemas.openxmlformats.org/officeDocument/2006/relationships/image" Target="../media/image44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jpeg"/><Relationship Id="rId1" Type="http://schemas.openxmlformats.org/officeDocument/2006/relationships/image" Target="../media/image21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Relationship Id="rId4" Type="http://schemas.openxmlformats.org/officeDocument/2006/relationships/image" Target="../media/image18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6.jpeg"/><Relationship Id="rId1" Type="http://schemas.openxmlformats.org/officeDocument/2006/relationships/image" Target="../media/image25.png"/></Relationships>
</file>

<file path=ppt/diagrams/_rels/drawing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diagrams/_rels/drawing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diagrams/_rels/drawing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diagrams/_rels/drawing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diagrams/_rels/drawing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Relationship Id="rId4" Type="http://schemas.openxmlformats.org/officeDocument/2006/relationships/image" Target="../media/image44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jpeg"/><Relationship Id="rId1" Type="http://schemas.openxmlformats.org/officeDocument/2006/relationships/image" Target="../media/image21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Relationship Id="rId4" Type="http://schemas.openxmlformats.org/officeDocument/2006/relationships/image" Target="../media/image1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D447DB-89E6-4369-92DC-68AA845FB6D3}" type="doc">
      <dgm:prSet loTypeId="urn:microsoft.com/office/officeart/2005/8/layout/vList5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pPr rtl="1"/>
          <a:endParaRPr lang="ar-SA"/>
        </a:p>
      </dgm:t>
    </dgm:pt>
    <dgm:pt modelId="{A02EAE2E-8593-4774-9CB5-C811790F8C76}">
      <dgm:prSet phldrT="[نص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B9402DB2-FBC6-433D-8C75-F905CF5BD7D7}" type="parTrans" cxnId="{805B3916-CD8E-4BAD-A646-5DF7ED1CB653}">
      <dgm:prSet/>
      <dgm:spPr/>
      <dgm:t>
        <a:bodyPr/>
        <a:lstStyle/>
        <a:p>
          <a:pPr rtl="1"/>
          <a:endParaRPr lang="ar-SA"/>
        </a:p>
      </dgm:t>
    </dgm:pt>
    <dgm:pt modelId="{060BB583-643F-4965-A060-1EA217A5B366}" type="sibTrans" cxnId="{805B3916-CD8E-4BAD-A646-5DF7ED1CB653}">
      <dgm:prSet/>
      <dgm:spPr/>
      <dgm:t>
        <a:bodyPr/>
        <a:lstStyle/>
        <a:p>
          <a:pPr rtl="1"/>
          <a:endParaRPr lang="ar-SA"/>
        </a:p>
      </dgm:t>
    </dgm:pt>
    <dgm:pt modelId="{F111FADA-015D-4660-A22A-FFAC73665DE2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الفصل بين المواد الدراسية</a:t>
          </a:r>
          <a:endParaRPr lang="ar-SA" dirty="0">
            <a:solidFill>
              <a:srgbClr val="C00000"/>
            </a:solidFill>
          </a:endParaRPr>
        </a:p>
      </dgm:t>
    </dgm:pt>
    <dgm:pt modelId="{EA89303D-6D49-4394-80D0-3131FCB1E390}" type="parTrans" cxnId="{C188AFC0-D0F2-4590-ADCD-8380997BBF4E}">
      <dgm:prSet/>
      <dgm:spPr/>
      <dgm:t>
        <a:bodyPr/>
        <a:lstStyle/>
        <a:p>
          <a:pPr rtl="1"/>
          <a:endParaRPr lang="ar-SA"/>
        </a:p>
      </dgm:t>
    </dgm:pt>
    <dgm:pt modelId="{BF314062-ED46-40BC-8828-04E47E783552}" type="sibTrans" cxnId="{C188AFC0-D0F2-4590-ADCD-8380997BBF4E}">
      <dgm:prSet/>
      <dgm:spPr/>
      <dgm:t>
        <a:bodyPr/>
        <a:lstStyle/>
        <a:p>
          <a:pPr rtl="1"/>
          <a:endParaRPr lang="ar-SA"/>
        </a:p>
      </dgm:t>
    </dgm:pt>
    <dgm:pt modelId="{0F66FED3-0EDE-4F8C-B6EB-67050C6634E2}">
      <dgm:prSet phldrT="[نص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rtl="1"/>
          <a:endParaRPr lang="ar-SA" dirty="0"/>
        </a:p>
      </dgm:t>
    </dgm:pt>
    <dgm:pt modelId="{16A7E9A0-1D5C-4622-8659-2311BFBEEF95}" type="parTrans" cxnId="{D73C7F78-25C5-43E5-9F49-B5133E5CFA22}">
      <dgm:prSet/>
      <dgm:spPr/>
      <dgm:t>
        <a:bodyPr/>
        <a:lstStyle/>
        <a:p>
          <a:pPr rtl="1"/>
          <a:endParaRPr lang="ar-SA"/>
        </a:p>
      </dgm:t>
    </dgm:pt>
    <dgm:pt modelId="{F68C651B-F82B-4036-9016-9F5623C01D85}" type="sibTrans" cxnId="{D73C7F78-25C5-43E5-9F49-B5133E5CFA22}">
      <dgm:prSet/>
      <dgm:spPr/>
      <dgm:t>
        <a:bodyPr/>
        <a:lstStyle/>
        <a:p>
          <a:pPr rtl="1"/>
          <a:endParaRPr lang="ar-SA"/>
        </a:p>
      </dgm:t>
    </dgm:pt>
    <dgm:pt modelId="{F17CAD5F-59CC-4A53-8ABB-B239F0656020}">
      <dgm:prSet phldrT="[نص]"/>
      <dgm:spPr/>
      <dgm:t>
        <a:bodyPr/>
        <a:lstStyle/>
        <a:p>
          <a:pPr rtl="1"/>
          <a:r>
            <a:rPr lang="ar-S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الإعداد المسبق للمحتوى</a:t>
          </a:r>
          <a:endParaRPr lang="ar-SA" dirty="0"/>
        </a:p>
      </dgm:t>
    </dgm:pt>
    <dgm:pt modelId="{E43662F8-0124-4ADC-8F65-176A7B171C2A}" type="parTrans" cxnId="{8CE31271-4432-43C8-AAFC-265091B9DB65}">
      <dgm:prSet/>
      <dgm:spPr/>
      <dgm:t>
        <a:bodyPr/>
        <a:lstStyle/>
        <a:p>
          <a:pPr rtl="1"/>
          <a:endParaRPr lang="ar-SA"/>
        </a:p>
      </dgm:t>
    </dgm:pt>
    <dgm:pt modelId="{4F5C26CE-1AFD-43DE-9082-F4963441204D}" type="sibTrans" cxnId="{8CE31271-4432-43C8-AAFC-265091B9DB65}">
      <dgm:prSet/>
      <dgm:spPr/>
      <dgm:t>
        <a:bodyPr/>
        <a:lstStyle/>
        <a:p>
          <a:pPr rtl="1"/>
          <a:endParaRPr lang="ar-SA"/>
        </a:p>
      </dgm:t>
    </dgm:pt>
    <dgm:pt modelId="{45ED941D-7EA2-451C-9A83-511896B67C39}">
      <dgm:prSet phldrT="[نص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pPr rtl="1"/>
          <a:endParaRPr lang="ar-SA" dirty="0"/>
        </a:p>
      </dgm:t>
    </dgm:pt>
    <dgm:pt modelId="{856D90B4-4D65-41FD-BB26-16609015AE4F}" type="parTrans" cxnId="{EA75CD78-F751-4154-A78F-DDDE18FACC24}">
      <dgm:prSet/>
      <dgm:spPr/>
      <dgm:t>
        <a:bodyPr/>
        <a:lstStyle/>
        <a:p>
          <a:pPr rtl="1"/>
          <a:endParaRPr lang="ar-SA"/>
        </a:p>
      </dgm:t>
    </dgm:pt>
    <dgm:pt modelId="{1F41D685-7335-4312-AF27-837EE6D8CF59}" type="sibTrans" cxnId="{EA75CD78-F751-4154-A78F-DDDE18FACC24}">
      <dgm:prSet/>
      <dgm:spPr/>
      <dgm:t>
        <a:bodyPr/>
        <a:lstStyle/>
        <a:p>
          <a:pPr rtl="1"/>
          <a:endParaRPr lang="ar-SA"/>
        </a:p>
      </dgm:t>
    </dgm:pt>
    <dgm:pt modelId="{F3AD06AD-4318-472D-91C2-C9B75B68F0C1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التركيز على نقل التراث المعرفي</a:t>
          </a:r>
          <a:endParaRPr lang="ar-SA" dirty="0">
            <a:solidFill>
              <a:srgbClr val="C00000"/>
            </a:solidFill>
          </a:endParaRPr>
        </a:p>
      </dgm:t>
    </dgm:pt>
    <dgm:pt modelId="{5770F998-8624-4A4D-B00E-BFEB1AD0CCC0}" type="parTrans" cxnId="{4ECB7175-CB70-4AF3-BEFF-2E323FC72C98}">
      <dgm:prSet/>
      <dgm:spPr/>
      <dgm:t>
        <a:bodyPr/>
        <a:lstStyle/>
        <a:p>
          <a:pPr rtl="1"/>
          <a:endParaRPr lang="ar-SA"/>
        </a:p>
      </dgm:t>
    </dgm:pt>
    <dgm:pt modelId="{AF1E3EEC-F8C2-4B8F-B7F0-D1673DDEE87A}" type="sibTrans" cxnId="{4ECB7175-CB70-4AF3-BEFF-2E323FC72C98}">
      <dgm:prSet/>
      <dgm:spPr/>
      <dgm:t>
        <a:bodyPr/>
        <a:lstStyle/>
        <a:p>
          <a:pPr rtl="1"/>
          <a:endParaRPr lang="ar-SA"/>
        </a:p>
      </dgm:t>
    </dgm:pt>
    <dgm:pt modelId="{53F70DA3-CA9F-408A-99C7-6E6BCE9CA342}" type="pres">
      <dgm:prSet presAssocID="{7AD447DB-89E6-4369-92DC-68AA845FB6D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78FFF468-D58A-4A97-BFD9-CC6405E2E38C}" type="pres">
      <dgm:prSet presAssocID="{A02EAE2E-8593-4774-9CB5-C811790F8C76}" presName="linNode" presStyleCnt="0"/>
      <dgm:spPr/>
      <dgm:t>
        <a:bodyPr/>
        <a:lstStyle/>
        <a:p>
          <a:pPr rtl="1"/>
          <a:endParaRPr lang="ar-SA"/>
        </a:p>
      </dgm:t>
    </dgm:pt>
    <dgm:pt modelId="{EF19F56C-B2BA-48D4-86F6-9DB9924A2804}" type="pres">
      <dgm:prSet presAssocID="{A02EAE2E-8593-4774-9CB5-C811790F8C76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2DDD96E-D671-4E56-949F-2C2A07210FAC}" type="pres">
      <dgm:prSet presAssocID="{A02EAE2E-8593-4774-9CB5-C811790F8C76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10A26A1-DAF0-4D5A-9A52-27CA4DF46D13}" type="pres">
      <dgm:prSet presAssocID="{060BB583-643F-4965-A060-1EA217A5B366}" presName="sp" presStyleCnt="0"/>
      <dgm:spPr/>
      <dgm:t>
        <a:bodyPr/>
        <a:lstStyle/>
        <a:p>
          <a:pPr rtl="1"/>
          <a:endParaRPr lang="ar-SA"/>
        </a:p>
      </dgm:t>
    </dgm:pt>
    <dgm:pt modelId="{06DD0D86-29B3-4112-8F90-D4552342F3E7}" type="pres">
      <dgm:prSet presAssocID="{0F66FED3-0EDE-4F8C-B6EB-67050C6634E2}" presName="linNode" presStyleCnt="0"/>
      <dgm:spPr/>
      <dgm:t>
        <a:bodyPr/>
        <a:lstStyle/>
        <a:p>
          <a:pPr rtl="1"/>
          <a:endParaRPr lang="ar-SA"/>
        </a:p>
      </dgm:t>
    </dgm:pt>
    <dgm:pt modelId="{0618BF8A-FDF1-4C8D-8EDF-DFB8B110F878}" type="pres">
      <dgm:prSet presAssocID="{0F66FED3-0EDE-4F8C-B6EB-67050C6634E2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F1F2CF0-0528-423F-9250-7897C46EA3BA}" type="pres">
      <dgm:prSet presAssocID="{0F66FED3-0EDE-4F8C-B6EB-67050C6634E2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201DBFA-53CD-41CD-9D07-BE804A90BFB1}" type="pres">
      <dgm:prSet presAssocID="{F68C651B-F82B-4036-9016-9F5623C01D85}" presName="sp" presStyleCnt="0"/>
      <dgm:spPr/>
      <dgm:t>
        <a:bodyPr/>
        <a:lstStyle/>
        <a:p>
          <a:pPr rtl="1"/>
          <a:endParaRPr lang="ar-SA"/>
        </a:p>
      </dgm:t>
    </dgm:pt>
    <dgm:pt modelId="{A3828D2D-A5F5-4AF2-AD07-A51798A9505C}" type="pres">
      <dgm:prSet presAssocID="{45ED941D-7EA2-451C-9A83-511896B67C39}" presName="linNode" presStyleCnt="0"/>
      <dgm:spPr/>
      <dgm:t>
        <a:bodyPr/>
        <a:lstStyle/>
        <a:p>
          <a:pPr rtl="1"/>
          <a:endParaRPr lang="ar-SA"/>
        </a:p>
      </dgm:t>
    </dgm:pt>
    <dgm:pt modelId="{11B69BC7-58BD-4579-84DD-DB0BE5B29814}" type="pres">
      <dgm:prSet presAssocID="{45ED941D-7EA2-451C-9A83-511896B67C39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C6FE4EB-D967-4C68-93ED-C02834AB8FA9}" type="pres">
      <dgm:prSet presAssocID="{45ED941D-7EA2-451C-9A83-511896B67C39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A5B79FB1-3CBB-44BC-BF34-DBEC196934FB}" type="presOf" srcId="{7AD447DB-89E6-4369-92DC-68AA845FB6D3}" destId="{53F70DA3-CA9F-408A-99C7-6E6BCE9CA342}" srcOrd="0" destOrd="0" presId="urn:microsoft.com/office/officeart/2005/8/layout/vList5"/>
    <dgm:cxn modelId="{C188AFC0-D0F2-4590-ADCD-8380997BBF4E}" srcId="{A02EAE2E-8593-4774-9CB5-C811790F8C76}" destId="{F111FADA-015D-4660-A22A-FFAC73665DE2}" srcOrd="0" destOrd="0" parTransId="{EA89303D-6D49-4394-80D0-3131FCB1E390}" sibTransId="{BF314062-ED46-40BC-8828-04E47E783552}"/>
    <dgm:cxn modelId="{1989DB40-218A-41F7-BEE1-7CB1B8773A2E}" type="presOf" srcId="{45ED941D-7EA2-451C-9A83-511896B67C39}" destId="{11B69BC7-58BD-4579-84DD-DB0BE5B29814}" srcOrd="0" destOrd="0" presId="urn:microsoft.com/office/officeart/2005/8/layout/vList5"/>
    <dgm:cxn modelId="{D73C7F78-25C5-43E5-9F49-B5133E5CFA22}" srcId="{7AD447DB-89E6-4369-92DC-68AA845FB6D3}" destId="{0F66FED3-0EDE-4F8C-B6EB-67050C6634E2}" srcOrd="1" destOrd="0" parTransId="{16A7E9A0-1D5C-4622-8659-2311BFBEEF95}" sibTransId="{F68C651B-F82B-4036-9016-9F5623C01D85}"/>
    <dgm:cxn modelId="{805B3916-CD8E-4BAD-A646-5DF7ED1CB653}" srcId="{7AD447DB-89E6-4369-92DC-68AA845FB6D3}" destId="{A02EAE2E-8593-4774-9CB5-C811790F8C76}" srcOrd="0" destOrd="0" parTransId="{B9402DB2-FBC6-433D-8C75-F905CF5BD7D7}" sibTransId="{060BB583-643F-4965-A060-1EA217A5B366}"/>
    <dgm:cxn modelId="{B8E0875E-653F-4828-A7CD-B8D7BAB7E74F}" type="presOf" srcId="{F3AD06AD-4318-472D-91C2-C9B75B68F0C1}" destId="{8C6FE4EB-D967-4C68-93ED-C02834AB8FA9}" srcOrd="0" destOrd="0" presId="urn:microsoft.com/office/officeart/2005/8/layout/vList5"/>
    <dgm:cxn modelId="{2E38455C-7CCC-4C6E-BDD9-EB5C338299E7}" type="presOf" srcId="{A02EAE2E-8593-4774-9CB5-C811790F8C76}" destId="{EF19F56C-B2BA-48D4-86F6-9DB9924A2804}" srcOrd="0" destOrd="0" presId="urn:microsoft.com/office/officeart/2005/8/layout/vList5"/>
    <dgm:cxn modelId="{EA75CD78-F751-4154-A78F-DDDE18FACC24}" srcId="{7AD447DB-89E6-4369-92DC-68AA845FB6D3}" destId="{45ED941D-7EA2-451C-9A83-511896B67C39}" srcOrd="2" destOrd="0" parTransId="{856D90B4-4D65-41FD-BB26-16609015AE4F}" sibTransId="{1F41D685-7335-4312-AF27-837EE6D8CF59}"/>
    <dgm:cxn modelId="{A030CB3F-36AF-45C9-8F3F-4FD2F0415D0D}" type="presOf" srcId="{F111FADA-015D-4660-A22A-FFAC73665DE2}" destId="{52DDD96E-D671-4E56-949F-2C2A07210FAC}" srcOrd="0" destOrd="0" presId="urn:microsoft.com/office/officeart/2005/8/layout/vList5"/>
    <dgm:cxn modelId="{337C0FE9-5850-4187-98AF-EBE0A58A8449}" type="presOf" srcId="{F17CAD5F-59CC-4A53-8ABB-B239F0656020}" destId="{1F1F2CF0-0528-423F-9250-7897C46EA3BA}" srcOrd="0" destOrd="0" presId="urn:microsoft.com/office/officeart/2005/8/layout/vList5"/>
    <dgm:cxn modelId="{4ECB7175-CB70-4AF3-BEFF-2E323FC72C98}" srcId="{45ED941D-7EA2-451C-9A83-511896B67C39}" destId="{F3AD06AD-4318-472D-91C2-C9B75B68F0C1}" srcOrd="0" destOrd="0" parTransId="{5770F998-8624-4A4D-B00E-BFEB1AD0CCC0}" sibTransId="{AF1E3EEC-F8C2-4B8F-B7F0-D1673DDEE87A}"/>
    <dgm:cxn modelId="{8CE31271-4432-43C8-AAFC-265091B9DB65}" srcId="{0F66FED3-0EDE-4F8C-B6EB-67050C6634E2}" destId="{F17CAD5F-59CC-4A53-8ABB-B239F0656020}" srcOrd="0" destOrd="0" parTransId="{E43662F8-0124-4ADC-8F65-176A7B171C2A}" sibTransId="{4F5C26CE-1AFD-43DE-9082-F4963441204D}"/>
    <dgm:cxn modelId="{F880E06E-16D4-4316-A600-7F50175A1DF3}" type="presOf" srcId="{0F66FED3-0EDE-4F8C-B6EB-67050C6634E2}" destId="{0618BF8A-FDF1-4C8D-8EDF-DFB8B110F878}" srcOrd="0" destOrd="0" presId="urn:microsoft.com/office/officeart/2005/8/layout/vList5"/>
    <dgm:cxn modelId="{C942A898-2C98-4193-B6D0-DE5C8445C41D}" type="presParOf" srcId="{53F70DA3-CA9F-408A-99C7-6E6BCE9CA342}" destId="{78FFF468-D58A-4A97-BFD9-CC6405E2E38C}" srcOrd="0" destOrd="0" presId="urn:microsoft.com/office/officeart/2005/8/layout/vList5"/>
    <dgm:cxn modelId="{E9E5BF90-362E-4505-A13B-1BA45F993AA8}" type="presParOf" srcId="{78FFF468-D58A-4A97-BFD9-CC6405E2E38C}" destId="{EF19F56C-B2BA-48D4-86F6-9DB9924A2804}" srcOrd="0" destOrd="0" presId="urn:microsoft.com/office/officeart/2005/8/layout/vList5"/>
    <dgm:cxn modelId="{3797EF6E-229C-477B-9C73-AE9CA8BD6E1A}" type="presParOf" srcId="{78FFF468-D58A-4A97-BFD9-CC6405E2E38C}" destId="{52DDD96E-D671-4E56-949F-2C2A07210FAC}" srcOrd="1" destOrd="0" presId="urn:microsoft.com/office/officeart/2005/8/layout/vList5"/>
    <dgm:cxn modelId="{73C2AF34-37E5-44A6-86CC-AC5D8FDA1908}" type="presParOf" srcId="{53F70DA3-CA9F-408A-99C7-6E6BCE9CA342}" destId="{810A26A1-DAF0-4D5A-9A52-27CA4DF46D13}" srcOrd="1" destOrd="0" presId="urn:microsoft.com/office/officeart/2005/8/layout/vList5"/>
    <dgm:cxn modelId="{76BD595C-5602-4464-A2CB-888A7EB1FC6C}" type="presParOf" srcId="{53F70DA3-CA9F-408A-99C7-6E6BCE9CA342}" destId="{06DD0D86-29B3-4112-8F90-D4552342F3E7}" srcOrd="2" destOrd="0" presId="urn:microsoft.com/office/officeart/2005/8/layout/vList5"/>
    <dgm:cxn modelId="{644438AA-DEB3-4D44-9840-8184FCBDB8F4}" type="presParOf" srcId="{06DD0D86-29B3-4112-8F90-D4552342F3E7}" destId="{0618BF8A-FDF1-4C8D-8EDF-DFB8B110F878}" srcOrd="0" destOrd="0" presId="urn:microsoft.com/office/officeart/2005/8/layout/vList5"/>
    <dgm:cxn modelId="{DB16C0CD-4949-464E-A17E-CC8BA4BCE664}" type="presParOf" srcId="{06DD0D86-29B3-4112-8F90-D4552342F3E7}" destId="{1F1F2CF0-0528-423F-9250-7897C46EA3BA}" srcOrd="1" destOrd="0" presId="urn:microsoft.com/office/officeart/2005/8/layout/vList5"/>
    <dgm:cxn modelId="{D13745C4-649B-4D26-AF78-AF02E2DF9F58}" type="presParOf" srcId="{53F70DA3-CA9F-408A-99C7-6E6BCE9CA342}" destId="{3201DBFA-53CD-41CD-9D07-BE804A90BFB1}" srcOrd="3" destOrd="0" presId="urn:microsoft.com/office/officeart/2005/8/layout/vList5"/>
    <dgm:cxn modelId="{79D1F8C4-A6ED-4BC8-9759-146A6D64C007}" type="presParOf" srcId="{53F70DA3-CA9F-408A-99C7-6E6BCE9CA342}" destId="{A3828D2D-A5F5-4AF2-AD07-A51798A9505C}" srcOrd="4" destOrd="0" presId="urn:microsoft.com/office/officeart/2005/8/layout/vList5"/>
    <dgm:cxn modelId="{C96EAE13-5BED-4323-A551-0860B7AEACFB}" type="presParOf" srcId="{A3828D2D-A5F5-4AF2-AD07-A51798A9505C}" destId="{11B69BC7-58BD-4579-84DD-DB0BE5B29814}" srcOrd="0" destOrd="0" presId="urn:microsoft.com/office/officeart/2005/8/layout/vList5"/>
    <dgm:cxn modelId="{9A56086A-0219-43CA-8566-FC7B360B5773}" type="presParOf" srcId="{A3828D2D-A5F5-4AF2-AD07-A51798A9505C}" destId="{8C6FE4EB-D967-4C68-93ED-C02834AB8FA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D560550-20AF-4CE0-A5F5-508C85290AB8}" type="doc">
      <dgm:prSet loTypeId="urn:microsoft.com/office/officeart/2005/8/layout/cycle8" loCatId="cycle" qsTypeId="urn:microsoft.com/office/officeart/2005/8/quickstyle/3d2" qsCatId="3D" csTypeId="urn:microsoft.com/office/officeart/2005/8/colors/accent6_1" csCatId="accent6" phldr="1"/>
      <dgm:spPr/>
    </dgm:pt>
    <dgm:pt modelId="{9680AA1F-1C5C-4EBD-BA0E-33F203075EC2}">
      <dgm:prSet phldrT="[نص]" custT="1"/>
      <dgm:spPr/>
      <dgm:t>
        <a:bodyPr/>
        <a:lstStyle/>
        <a:p>
          <a:pPr rtl="1"/>
          <a:r>
            <a:rPr lang="ar-SA" sz="2800" b="1" dirty="0" smtClean="0">
              <a:solidFill>
                <a:schemeClr val="tx1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rPr>
            <a:t>التعبيري</a:t>
          </a:r>
        </a:p>
      </dgm:t>
    </dgm:pt>
    <dgm:pt modelId="{DD508D9A-066A-4565-80E1-93C2FABD60B4}" type="parTrans" cxnId="{BA392578-7274-43DA-B494-DE826DB82354}">
      <dgm:prSet/>
      <dgm:spPr/>
      <dgm:t>
        <a:bodyPr/>
        <a:lstStyle/>
        <a:p>
          <a:pPr rtl="1"/>
          <a:endParaRPr lang="ar-SA"/>
        </a:p>
      </dgm:t>
    </dgm:pt>
    <dgm:pt modelId="{916172F4-5B14-4894-BEC8-6A179E36CCFA}" type="sibTrans" cxnId="{BA392578-7274-43DA-B494-DE826DB82354}">
      <dgm:prSet/>
      <dgm:spPr/>
      <dgm:t>
        <a:bodyPr/>
        <a:lstStyle/>
        <a:p>
          <a:pPr rtl="1"/>
          <a:endParaRPr lang="ar-SA"/>
        </a:p>
      </dgm:t>
    </dgm:pt>
    <dgm:pt modelId="{F478C943-8CFB-4507-BDFF-A63D2A39D6A1}">
      <dgm:prSet phldrT="[نص]" custT="1"/>
      <dgm:spPr/>
      <dgm:t>
        <a:bodyPr/>
        <a:lstStyle/>
        <a:p>
          <a:pPr rtl="1"/>
          <a:r>
            <a:rPr lang="ar-SA" sz="2800" b="1" dirty="0" smtClean="0">
              <a:solidFill>
                <a:schemeClr val="tx1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rPr>
            <a:t>البنائي</a:t>
          </a:r>
          <a:endParaRPr lang="ar-SA" sz="2400" b="1" dirty="0" smtClean="0">
            <a:solidFill>
              <a:schemeClr val="tx1"/>
            </a:solidFill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a:endParaRPr>
        </a:p>
      </dgm:t>
    </dgm:pt>
    <dgm:pt modelId="{E6108638-FC74-4167-A413-2A775FFFB14F}" type="parTrans" cxnId="{E81B9F8B-C9E1-41AF-B5DC-0A9DA203D6AE}">
      <dgm:prSet/>
      <dgm:spPr/>
      <dgm:t>
        <a:bodyPr/>
        <a:lstStyle/>
        <a:p>
          <a:pPr rtl="1"/>
          <a:endParaRPr lang="ar-SA"/>
        </a:p>
      </dgm:t>
    </dgm:pt>
    <dgm:pt modelId="{0B473FB7-C287-441D-8239-883591873908}" type="sibTrans" cxnId="{E81B9F8B-C9E1-41AF-B5DC-0A9DA203D6AE}">
      <dgm:prSet/>
      <dgm:spPr/>
      <dgm:t>
        <a:bodyPr/>
        <a:lstStyle/>
        <a:p>
          <a:pPr rtl="1"/>
          <a:endParaRPr lang="ar-SA"/>
        </a:p>
      </dgm:t>
    </dgm:pt>
    <dgm:pt modelId="{9C818DDD-2332-428F-AE8B-F00F121138C6}">
      <dgm:prSet phldrT="[نص]" custT="1"/>
      <dgm:spPr/>
      <dgm:t>
        <a:bodyPr/>
        <a:lstStyle/>
        <a:p>
          <a:pPr rtl="1"/>
          <a:r>
            <a:rPr lang="ar-SA" sz="2400" b="1" dirty="0" err="1" smtClean="0">
              <a:solidFill>
                <a:schemeClr val="tx1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rPr>
            <a:t>الإجتماعي</a:t>
          </a:r>
          <a:endParaRPr lang="ar-SA" sz="2400" b="1" dirty="0">
            <a:solidFill>
              <a:schemeClr val="tx1"/>
            </a:solidFill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a:endParaRPr>
        </a:p>
      </dgm:t>
    </dgm:pt>
    <dgm:pt modelId="{41705AC0-9A62-4850-B45A-7D15984A088F}" type="sibTrans" cxnId="{D848DC18-CC8C-4C21-8FDF-2D9CBF535B27}">
      <dgm:prSet/>
      <dgm:spPr/>
      <dgm:t>
        <a:bodyPr/>
        <a:lstStyle/>
        <a:p>
          <a:pPr rtl="1"/>
          <a:endParaRPr lang="ar-SA"/>
        </a:p>
      </dgm:t>
    </dgm:pt>
    <dgm:pt modelId="{EE22D60B-3A46-42E5-B76B-44A08A09D37C}" type="parTrans" cxnId="{D848DC18-CC8C-4C21-8FDF-2D9CBF535B27}">
      <dgm:prSet/>
      <dgm:spPr/>
      <dgm:t>
        <a:bodyPr/>
        <a:lstStyle/>
        <a:p>
          <a:pPr rtl="1"/>
          <a:endParaRPr lang="ar-SA"/>
        </a:p>
      </dgm:t>
    </dgm:pt>
    <dgm:pt modelId="{B6C81ADF-8DD7-4D7B-A1E3-2E12DE4838FB}">
      <dgm:prSet phldrT="[نص]" custT="1"/>
      <dgm:spPr/>
      <dgm:t>
        <a:bodyPr/>
        <a:lstStyle/>
        <a:p>
          <a:pPr rtl="1"/>
          <a:r>
            <a:rPr lang="ar-SA" sz="2800" b="1" dirty="0" smtClean="0">
              <a:solidFill>
                <a:schemeClr val="tx1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rPr>
            <a:t>التجريبي</a:t>
          </a:r>
          <a:endParaRPr lang="ar-SA" sz="2400" b="1" dirty="0" smtClean="0">
            <a:solidFill>
              <a:schemeClr val="tx1"/>
            </a:solidFill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a:endParaRPr>
        </a:p>
      </dgm:t>
    </dgm:pt>
    <dgm:pt modelId="{0DA40D46-C29C-41DF-8889-C91557B160CD}" type="parTrans" cxnId="{4945487E-7418-444D-AA06-03697006A547}">
      <dgm:prSet/>
      <dgm:spPr/>
      <dgm:t>
        <a:bodyPr/>
        <a:lstStyle/>
        <a:p>
          <a:pPr rtl="1"/>
          <a:endParaRPr lang="ar-SA"/>
        </a:p>
      </dgm:t>
    </dgm:pt>
    <dgm:pt modelId="{04E34CD6-4F4E-48B6-B28B-25EFD9DF2979}" type="sibTrans" cxnId="{4945487E-7418-444D-AA06-03697006A547}">
      <dgm:prSet/>
      <dgm:spPr/>
      <dgm:t>
        <a:bodyPr/>
        <a:lstStyle/>
        <a:p>
          <a:pPr rtl="1"/>
          <a:endParaRPr lang="ar-SA"/>
        </a:p>
      </dgm:t>
    </dgm:pt>
    <dgm:pt modelId="{1B2567C7-F60B-4ABB-BE9C-D1579AFD76C1}" type="pres">
      <dgm:prSet presAssocID="{CD560550-20AF-4CE0-A5F5-508C85290AB8}" presName="compositeShape" presStyleCnt="0">
        <dgm:presLayoutVars>
          <dgm:chMax val="7"/>
          <dgm:dir/>
          <dgm:resizeHandles val="exact"/>
        </dgm:presLayoutVars>
      </dgm:prSet>
      <dgm:spPr/>
    </dgm:pt>
    <dgm:pt modelId="{D8115C24-4169-430C-9BF0-E2985EF78863}" type="pres">
      <dgm:prSet presAssocID="{CD560550-20AF-4CE0-A5F5-508C85290AB8}" presName="wedge1" presStyleLbl="node1" presStyleIdx="0" presStyleCnt="4"/>
      <dgm:spPr/>
      <dgm:t>
        <a:bodyPr/>
        <a:lstStyle/>
        <a:p>
          <a:pPr rtl="1"/>
          <a:endParaRPr lang="ar-SA"/>
        </a:p>
      </dgm:t>
    </dgm:pt>
    <dgm:pt modelId="{F28F8C0A-B2C6-45EE-A7FB-567DF54FEBCE}" type="pres">
      <dgm:prSet presAssocID="{CD560550-20AF-4CE0-A5F5-508C85290AB8}" presName="dummy1a" presStyleCnt="0"/>
      <dgm:spPr/>
    </dgm:pt>
    <dgm:pt modelId="{C9BE5A58-C3F4-4D6F-A122-813F28745946}" type="pres">
      <dgm:prSet presAssocID="{CD560550-20AF-4CE0-A5F5-508C85290AB8}" presName="dummy1b" presStyleCnt="0"/>
      <dgm:spPr/>
    </dgm:pt>
    <dgm:pt modelId="{B882A979-742C-461A-9EE5-F9CA90764447}" type="pres">
      <dgm:prSet presAssocID="{CD560550-20AF-4CE0-A5F5-508C85290AB8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83B7DE7-14B4-499C-8FBA-BE7A50F92F68}" type="pres">
      <dgm:prSet presAssocID="{CD560550-20AF-4CE0-A5F5-508C85290AB8}" presName="wedge2" presStyleLbl="node1" presStyleIdx="1" presStyleCnt="4"/>
      <dgm:spPr/>
      <dgm:t>
        <a:bodyPr/>
        <a:lstStyle/>
        <a:p>
          <a:pPr rtl="1"/>
          <a:endParaRPr lang="ar-SA"/>
        </a:p>
      </dgm:t>
    </dgm:pt>
    <dgm:pt modelId="{4F076B36-AFBC-4E7C-9479-D0EDF9640C0A}" type="pres">
      <dgm:prSet presAssocID="{CD560550-20AF-4CE0-A5F5-508C85290AB8}" presName="dummy2a" presStyleCnt="0"/>
      <dgm:spPr/>
    </dgm:pt>
    <dgm:pt modelId="{673F4B19-9107-48AB-8732-BBDE9D3F5CCB}" type="pres">
      <dgm:prSet presAssocID="{CD560550-20AF-4CE0-A5F5-508C85290AB8}" presName="dummy2b" presStyleCnt="0"/>
      <dgm:spPr/>
    </dgm:pt>
    <dgm:pt modelId="{CACD4976-2328-4672-8731-A6420FC61824}" type="pres">
      <dgm:prSet presAssocID="{CD560550-20AF-4CE0-A5F5-508C85290AB8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2E9087A-BD3D-4124-8995-3C06C79C7FFB}" type="pres">
      <dgm:prSet presAssocID="{CD560550-20AF-4CE0-A5F5-508C85290AB8}" presName="wedge3" presStyleLbl="node1" presStyleIdx="2" presStyleCnt="4"/>
      <dgm:spPr/>
      <dgm:t>
        <a:bodyPr/>
        <a:lstStyle/>
        <a:p>
          <a:pPr rtl="1"/>
          <a:endParaRPr lang="ar-SA"/>
        </a:p>
      </dgm:t>
    </dgm:pt>
    <dgm:pt modelId="{F82130E7-9864-47F4-A3C7-7706B412CB55}" type="pres">
      <dgm:prSet presAssocID="{CD560550-20AF-4CE0-A5F5-508C85290AB8}" presName="dummy3a" presStyleCnt="0"/>
      <dgm:spPr/>
    </dgm:pt>
    <dgm:pt modelId="{3873FE49-2DA1-4564-8FA8-A6B62672B7FF}" type="pres">
      <dgm:prSet presAssocID="{CD560550-20AF-4CE0-A5F5-508C85290AB8}" presName="dummy3b" presStyleCnt="0"/>
      <dgm:spPr/>
    </dgm:pt>
    <dgm:pt modelId="{2F211FEA-130B-4771-BCFA-8285DD5A2596}" type="pres">
      <dgm:prSet presAssocID="{CD560550-20AF-4CE0-A5F5-508C85290AB8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E91521E-6635-45C6-B905-609EE8B5C2C9}" type="pres">
      <dgm:prSet presAssocID="{CD560550-20AF-4CE0-A5F5-508C85290AB8}" presName="wedge4" presStyleLbl="node1" presStyleIdx="3" presStyleCnt="4"/>
      <dgm:spPr/>
      <dgm:t>
        <a:bodyPr/>
        <a:lstStyle/>
        <a:p>
          <a:pPr rtl="1"/>
          <a:endParaRPr lang="ar-SA"/>
        </a:p>
      </dgm:t>
    </dgm:pt>
    <dgm:pt modelId="{416E9722-84FD-4DDE-95D7-B3FEEA64ABAF}" type="pres">
      <dgm:prSet presAssocID="{CD560550-20AF-4CE0-A5F5-508C85290AB8}" presName="dummy4a" presStyleCnt="0"/>
      <dgm:spPr/>
    </dgm:pt>
    <dgm:pt modelId="{2DA1344A-CE4A-445E-AC94-8C9BE7817AA3}" type="pres">
      <dgm:prSet presAssocID="{CD560550-20AF-4CE0-A5F5-508C85290AB8}" presName="dummy4b" presStyleCnt="0"/>
      <dgm:spPr/>
    </dgm:pt>
    <dgm:pt modelId="{95D7CAF2-09D5-4EA5-B063-7B74431BA21C}" type="pres">
      <dgm:prSet presAssocID="{CD560550-20AF-4CE0-A5F5-508C85290AB8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DB8209A-C87C-40F9-BF8A-5EBE9544BFD3}" type="pres">
      <dgm:prSet presAssocID="{41705AC0-9A62-4850-B45A-7D15984A088F}" presName="arrowWedge1" presStyleLbl="fgSibTrans2D1" presStyleIdx="0" presStyleCnt="4"/>
      <dgm:spPr/>
    </dgm:pt>
    <dgm:pt modelId="{0FD15E0E-E6CC-4542-A259-CCC2F1C6CF15}" type="pres">
      <dgm:prSet presAssocID="{04E34CD6-4F4E-48B6-B28B-25EFD9DF2979}" presName="arrowWedge2" presStyleLbl="fgSibTrans2D1" presStyleIdx="1" presStyleCnt="4"/>
      <dgm:spPr/>
    </dgm:pt>
    <dgm:pt modelId="{9B503E28-709D-4E23-B154-B97B904A904D}" type="pres">
      <dgm:prSet presAssocID="{916172F4-5B14-4894-BEC8-6A179E36CCFA}" presName="arrowWedge3" presStyleLbl="fgSibTrans2D1" presStyleIdx="2" presStyleCnt="4"/>
      <dgm:spPr/>
    </dgm:pt>
    <dgm:pt modelId="{4E02D04C-25EA-4F77-9797-C364DCAE73AA}" type="pres">
      <dgm:prSet presAssocID="{0B473FB7-C287-441D-8239-883591873908}" presName="arrowWedge4" presStyleLbl="fgSibTrans2D1" presStyleIdx="3" presStyleCnt="4"/>
      <dgm:spPr/>
    </dgm:pt>
  </dgm:ptLst>
  <dgm:cxnLst>
    <dgm:cxn modelId="{3D3394EE-9782-4AA2-923B-C2CAF50A5BDD}" type="presOf" srcId="{F478C943-8CFB-4507-BDFF-A63D2A39D6A1}" destId="{95D7CAF2-09D5-4EA5-B063-7B74431BA21C}" srcOrd="1" destOrd="0" presId="urn:microsoft.com/office/officeart/2005/8/layout/cycle8"/>
    <dgm:cxn modelId="{C5D2F1BD-0B1D-454B-A0A4-1884965FC281}" type="presOf" srcId="{9680AA1F-1C5C-4EBD-BA0E-33F203075EC2}" destId="{2F211FEA-130B-4771-BCFA-8285DD5A2596}" srcOrd="1" destOrd="0" presId="urn:microsoft.com/office/officeart/2005/8/layout/cycle8"/>
    <dgm:cxn modelId="{E81B9F8B-C9E1-41AF-B5DC-0A9DA203D6AE}" srcId="{CD560550-20AF-4CE0-A5F5-508C85290AB8}" destId="{F478C943-8CFB-4507-BDFF-A63D2A39D6A1}" srcOrd="3" destOrd="0" parTransId="{E6108638-FC74-4167-A413-2A775FFFB14F}" sibTransId="{0B473FB7-C287-441D-8239-883591873908}"/>
    <dgm:cxn modelId="{1AC54C36-12E5-4771-A9E1-A4590FA198FB}" type="presOf" srcId="{9C818DDD-2332-428F-AE8B-F00F121138C6}" destId="{D8115C24-4169-430C-9BF0-E2985EF78863}" srcOrd="0" destOrd="0" presId="urn:microsoft.com/office/officeart/2005/8/layout/cycle8"/>
    <dgm:cxn modelId="{AD24FD7B-D7E9-42A6-83AE-AD92E81DF2BA}" type="presOf" srcId="{F478C943-8CFB-4507-BDFF-A63D2A39D6A1}" destId="{DE91521E-6635-45C6-B905-609EE8B5C2C9}" srcOrd="0" destOrd="0" presId="urn:microsoft.com/office/officeart/2005/8/layout/cycle8"/>
    <dgm:cxn modelId="{4945487E-7418-444D-AA06-03697006A547}" srcId="{CD560550-20AF-4CE0-A5F5-508C85290AB8}" destId="{B6C81ADF-8DD7-4D7B-A1E3-2E12DE4838FB}" srcOrd="1" destOrd="0" parTransId="{0DA40D46-C29C-41DF-8889-C91557B160CD}" sibTransId="{04E34CD6-4F4E-48B6-B28B-25EFD9DF2979}"/>
    <dgm:cxn modelId="{6325FB5C-096F-4C41-8FEB-A1F077B01C40}" type="presOf" srcId="{9680AA1F-1C5C-4EBD-BA0E-33F203075EC2}" destId="{32E9087A-BD3D-4124-8995-3C06C79C7FFB}" srcOrd="0" destOrd="0" presId="urn:microsoft.com/office/officeart/2005/8/layout/cycle8"/>
    <dgm:cxn modelId="{25FD39C9-25D6-493E-B3BD-9323B671FE9D}" type="presOf" srcId="{B6C81ADF-8DD7-4D7B-A1E3-2E12DE4838FB}" destId="{A83B7DE7-14B4-499C-8FBA-BE7A50F92F68}" srcOrd="0" destOrd="0" presId="urn:microsoft.com/office/officeart/2005/8/layout/cycle8"/>
    <dgm:cxn modelId="{BA392578-7274-43DA-B494-DE826DB82354}" srcId="{CD560550-20AF-4CE0-A5F5-508C85290AB8}" destId="{9680AA1F-1C5C-4EBD-BA0E-33F203075EC2}" srcOrd="2" destOrd="0" parTransId="{DD508D9A-066A-4565-80E1-93C2FABD60B4}" sibTransId="{916172F4-5B14-4894-BEC8-6A179E36CCFA}"/>
    <dgm:cxn modelId="{9A3579B4-90FC-4B83-A539-B35AE8523C88}" type="presOf" srcId="{9C818DDD-2332-428F-AE8B-F00F121138C6}" destId="{B882A979-742C-461A-9EE5-F9CA90764447}" srcOrd="1" destOrd="0" presId="urn:microsoft.com/office/officeart/2005/8/layout/cycle8"/>
    <dgm:cxn modelId="{D848DC18-CC8C-4C21-8FDF-2D9CBF535B27}" srcId="{CD560550-20AF-4CE0-A5F5-508C85290AB8}" destId="{9C818DDD-2332-428F-AE8B-F00F121138C6}" srcOrd="0" destOrd="0" parTransId="{EE22D60B-3A46-42E5-B76B-44A08A09D37C}" sibTransId="{41705AC0-9A62-4850-B45A-7D15984A088F}"/>
    <dgm:cxn modelId="{B9A51FE7-AB83-475C-BAC4-78CE19C5DED2}" type="presOf" srcId="{CD560550-20AF-4CE0-A5F5-508C85290AB8}" destId="{1B2567C7-F60B-4ABB-BE9C-D1579AFD76C1}" srcOrd="0" destOrd="0" presId="urn:microsoft.com/office/officeart/2005/8/layout/cycle8"/>
    <dgm:cxn modelId="{A6F8630F-4466-4B5E-A3B8-67329545DA99}" type="presOf" srcId="{B6C81ADF-8DD7-4D7B-A1E3-2E12DE4838FB}" destId="{CACD4976-2328-4672-8731-A6420FC61824}" srcOrd="1" destOrd="0" presId="urn:microsoft.com/office/officeart/2005/8/layout/cycle8"/>
    <dgm:cxn modelId="{596086DA-2968-4911-B7B5-BCCF45F6E570}" type="presParOf" srcId="{1B2567C7-F60B-4ABB-BE9C-D1579AFD76C1}" destId="{D8115C24-4169-430C-9BF0-E2985EF78863}" srcOrd="0" destOrd="0" presId="urn:microsoft.com/office/officeart/2005/8/layout/cycle8"/>
    <dgm:cxn modelId="{196676C5-41BD-42DA-8A8E-7F8990BEB87B}" type="presParOf" srcId="{1B2567C7-F60B-4ABB-BE9C-D1579AFD76C1}" destId="{F28F8C0A-B2C6-45EE-A7FB-567DF54FEBCE}" srcOrd="1" destOrd="0" presId="urn:microsoft.com/office/officeart/2005/8/layout/cycle8"/>
    <dgm:cxn modelId="{E1D46811-6660-4905-BFA5-AAF48DF7D5DA}" type="presParOf" srcId="{1B2567C7-F60B-4ABB-BE9C-D1579AFD76C1}" destId="{C9BE5A58-C3F4-4D6F-A122-813F28745946}" srcOrd="2" destOrd="0" presId="urn:microsoft.com/office/officeart/2005/8/layout/cycle8"/>
    <dgm:cxn modelId="{80E2001D-3CFB-4C99-B82D-60C1C3DB56CA}" type="presParOf" srcId="{1B2567C7-F60B-4ABB-BE9C-D1579AFD76C1}" destId="{B882A979-742C-461A-9EE5-F9CA90764447}" srcOrd="3" destOrd="0" presId="urn:microsoft.com/office/officeart/2005/8/layout/cycle8"/>
    <dgm:cxn modelId="{C0228FD3-E23C-4E8C-8DED-8D563853BFFD}" type="presParOf" srcId="{1B2567C7-F60B-4ABB-BE9C-D1579AFD76C1}" destId="{A83B7DE7-14B4-499C-8FBA-BE7A50F92F68}" srcOrd="4" destOrd="0" presId="urn:microsoft.com/office/officeart/2005/8/layout/cycle8"/>
    <dgm:cxn modelId="{A51EDC0D-75BC-433A-9986-6C77CB71524D}" type="presParOf" srcId="{1B2567C7-F60B-4ABB-BE9C-D1579AFD76C1}" destId="{4F076B36-AFBC-4E7C-9479-D0EDF9640C0A}" srcOrd="5" destOrd="0" presId="urn:microsoft.com/office/officeart/2005/8/layout/cycle8"/>
    <dgm:cxn modelId="{3F24347C-BA3F-428E-A5DC-C083518388B4}" type="presParOf" srcId="{1B2567C7-F60B-4ABB-BE9C-D1579AFD76C1}" destId="{673F4B19-9107-48AB-8732-BBDE9D3F5CCB}" srcOrd="6" destOrd="0" presId="urn:microsoft.com/office/officeart/2005/8/layout/cycle8"/>
    <dgm:cxn modelId="{ABD60FA0-57C2-4190-8F2A-2A950AB46046}" type="presParOf" srcId="{1B2567C7-F60B-4ABB-BE9C-D1579AFD76C1}" destId="{CACD4976-2328-4672-8731-A6420FC61824}" srcOrd="7" destOrd="0" presId="urn:microsoft.com/office/officeart/2005/8/layout/cycle8"/>
    <dgm:cxn modelId="{D05E3D15-9A51-4AD3-8F61-760660F9F2CB}" type="presParOf" srcId="{1B2567C7-F60B-4ABB-BE9C-D1579AFD76C1}" destId="{32E9087A-BD3D-4124-8995-3C06C79C7FFB}" srcOrd="8" destOrd="0" presId="urn:microsoft.com/office/officeart/2005/8/layout/cycle8"/>
    <dgm:cxn modelId="{7C0BDFE7-7EA0-4C17-991B-C2641ED1F0F1}" type="presParOf" srcId="{1B2567C7-F60B-4ABB-BE9C-D1579AFD76C1}" destId="{F82130E7-9864-47F4-A3C7-7706B412CB55}" srcOrd="9" destOrd="0" presId="urn:microsoft.com/office/officeart/2005/8/layout/cycle8"/>
    <dgm:cxn modelId="{547A0F58-A2E5-48CA-9739-404D8F445DE1}" type="presParOf" srcId="{1B2567C7-F60B-4ABB-BE9C-D1579AFD76C1}" destId="{3873FE49-2DA1-4564-8FA8-A6B62672B7FF}" srcOrd="10" destOrd="0" presId="urn:microsoft.com/office/officeart/2005/8/layout/cycle8"/>
    <dgm:cxn modelId="{1B5D5989-62FD-4E93-A4E4-9CF298BF06CC}" type="presParOf" srcId="{1B2567C7-F60B-4ABB-BE9C-D1579AFD76C1}" destId="{2F211FEA-130B-4771-BCFA-8285DD5A2596}" srcOrd="11" destOrd="0" presId="urn:microsoft.com/office/officeart/2005/8/layout/cycle8"/>
    <dgm:cxn modelId="{99A66293-AB7D-457D-8DE0-6344CCD44331}" type="presParOf" srcId="{1B2567C7-F60B-4ABB-BE9C-D1579AFD76C1}" destId="{DE91521E-6635-45C6-B905-609EE8B5C2C9}" srcOrd="12" destOrd="0" presId="urn:microsoft.com/office/officeart/2005/8/layout/cycle8"/>
    <dgm:cxn modelId="{ACC814C6-F828-4074-AE70-91521103454B}" type="presParOf" srcId="{1B2567C7-F60B-4ABB-BE9C-D1579AFD76C1}" destId="{416E9722-84FD-4DDE-95D7-B3FEEA64ABAF}" srcOrd="13" destOrd="0" presId="urn:microsoft.com/office/officeart/2005/8/layout/cycle8"/>
    <dgm:cxn modelId="{3509E536-8D56-4942-887E-EB99919A1441}" type="presParOf" srcId="{1B2567C7-F60B-4ABB-BE9C-D1579AFD76C1}" destId="{2DA1344A-CE4A-445E-AC94-8C9BE7817AA3}" srcOrd="14" destOrd="0" presId="urn:microsoft.com/office/officeart/2005/8/layout/cycle8"/>
    <dgm:cxn modelId="{6E3EA246-3D42-4A42-8972-B5A240B7D7D2}" type="presParOf" srcId="{1B2567C7-F60B-4ABB-BE9C-D1579AFD76C1}" destId="{95D7CAF2-09D5-4EA5-B063-7B74431BA21C}" srcOrd="15" destOrd="0" presId="urn:microsoft.com/office/officeart/2005/8/layout/cycle8"/>
    <dgm:cxn modelId="{468DA47E-CD29-4BE4-B7E1-5F3238679F3F}" type="presParOf" srcId="{1B2567C7-F60B-4ABB-BE9C-D1579AFD76C1}" destId="{ADB8209A-C87C-40F9-BF8A-5EBE9544BFD3}" srcOrd="16" destOrd="0" presId="urn:microsoft.com/office/officeart/2005/8/layout/cycle8"/>
    <dgm:cxn modelId="{70ADF71C-29A2-4FB8-97FA-0930F5D7E22F}" type="presParOf" srcId="{1B2567C7-F60B-4ABB-BE9C-D1579AFD76C1}" destId="{0FD15E0E-E6CC-4542-A259-CCC2F1C6CF15}" srcOrd="17" destOrd="0" presId="urn:microsoft.com/office/officeart/2005/8/layout/cycle8"/>
    <dgm:cxn modelId="{7118C47D-25CF-42E8-8F5E-FE53488CED42}" type="presParOf" srcId="{1B2567C7-F60B-4ABB-BE9C-D1579AFD76C1}" destId="{9B503E28-709D-4E23-B154-B97B904A904D}" srcOrd="18" destOrd="0" presId="urn:microsoft.com/office/officeart/2005/8/layout/cycle8"/>
    <dgm:cxn modelId="{23D1A874-8E09-46B2-B5EF-012FB4A7EB08}" type="presParOf" srcId="{1B2567C7-F60B-4ABB-BE9C-D1579AFD76C1}" destId="{4E02D04C-25EA-4F77-9797-C364DCAE73AA}" srcOrd="1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961470C-1FF8-4E91-8601-E1DEBD06E9D5}" type="doc">
      <dgm:prSet loTypeId="urn:microsoft.com/office/officeart/2005/8/layout/vList5" loCatId="list" qsTypeId="urn:microsoft.com/office/officeart/2005/8/quickstyle/3d2" qsCatId="3D" csTypeId="urn:microsoft.com/office/officeart/2005/8/colors/accent4_5" csCatId="accent4" phldr="1"/>
      <dgm:spPr/>
      <dgm:t>
        <a:bodyPr/>
        <a:lstStyle/>
        <a:p>
          <a:pPr rtl="1"/>
          <a:endParaRPr lang="ar-SA"/>
        </a:p>
      </dgm:t>
    </dgm:pt>
    <dgm:pt modelId="{842203DD-7520-45D8-9AF5-A2BB261517D6}">
      <dgm:prSet phldrT="[نص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1"/>
          <a:endParaRPr lang="ar-SA" dirty="0"/>
        </a:p>
      </dgm:t>
    </dgm:pt>
    <dgm:pt modelId="{F0F4E43A-6029-4389-BCD2-8915C2CCB403}" type="parTrans" cxnId="{16A2FFBC-3A14-4A7F-BB1B-463A1278E5BD}">
      <dgm:prSet/>
      <dgm:spPr/>
      <dgm:t>
        <a:bodyPr/>
        <a:lstStyle/>
        <a:p>
          <a:pPr rtl="1"/>
          <a:endParaRPr lang="ar-SA"/>
        </a:p>
      </dgm:t>
    </dgm:pt>
    <dgm:pt modelId="{F65FDA6A-0D06-4925-98BE-6A1A19E7E2D2}" type="sibTrans" cxnId="{16A2FFBC-3A14-4A7F-BB1B-463A1278E5BD}">
      <dgm:prSet/>
      <dgm:spPr/>
      <dgm:t>
        <a:bodyPr/>
        <a:lstStyle/>
        <a:p>
          <a:pPr rtl="1"/>
          <a:endParaRPr lang="ar-SA"/>
        </a:p>
      </dgm:t>
    </dgm:pt>
    <dgm:pt modelId="{072889F0-6271-4BBE-AB8B-1CE16DA6B28C}">
      <dgm:prSet phldrT="[نص]" custT="1"/>
      <dgm:spPr/>
      <dgm:t>
        <a:bodyPr/>
        <a:lstStyle/>
        <a:p>
          <a:pPr rtl="1"/>
          <a:r>
            <a:rPr lang="ar-SA" sz="2400" b="1" smtClean="0">
              <a:effectLst/>
            </a:rPr>
            <a:t>الإهتمام بميول المتعلمين وحاجاتهم</a:t>
          </a:r>
          <a:endParaRPr lang="ar-SA" sz="2400" b="1" dirty="0" smtClean="0">
            <a:effectLst/>
          </a:endParaRPr>
        </a:p>
      </dgm:t>
    </dgm:pt>
    <dgm:pt modelId="{EB85B6AA-CA9B-4E70-9E7B-8D65F29C37A4}" type="parTrans" cxnId="{2B29B0A3-CACC-45CA-867C-1270DC4A43C2}">
      <dgm:prSet/>
      <dgm:spPr/>
      <dgm:t>
        <a:bodyPr/>
        <a:lstStyle/>
        <a:p>
          <a:pPr rtl="1"/>
          <a:endParaRPr lang="ar-SA"/>
        </a:p>
      </dgm:t>
    </dgm:pt>
    <dgm:pt modelId="{2B59C62B-0934-45BE-85E2-76F6E1FE0B05}" type="sibTrans" cxnId="{2B29B0A3-CACC-45CA-867C-1270DC4A43C2}">
      <dgm:prSet/>
      <dgm:spPr/>
      <dgm:t>
        <a:bodyPr/>
        <a:lstStyle/>
        <a:p>
          <a:pPr rtl="1"/>
          <a:endParaRPr lang="ar-SA"/>
        </a:p>
      </dgm:t>
    </dgm:pt>
    <dgm:pt modelId="{93B2DC27-6A4D-4EC9-82BE-C026E4AEAAB3}">
      <dgm:prSet phldrT="[نص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948E1DBB-7E72-4B39-ACBF-603D257CA3CD}" type="parTrans" cxnId="{CE04E16B-478A-45A7-8DFC-38ABE000A4B5}">
      <dgm:prSet/>
      <dgm:spPr/>
      <dgm:t>
        <a:bodyPr/>
        <a:lstStyle/>
        <a:p>
          <a:pPr rtl="1"/>
          <a:endParaRPr lang="ar-SA"/>
        </a:p>
      </dgm:t>
    </dgm:pt>
    <dgm:pt modelId="{88A4305E-ABF9-4FFC-AEED-B566CBF90BD5}" type="sibTrans" cxnId="{CE04E16B-478A-45A7-8DFC-38ABE000A4B5}">
      <dgm:prSet/>
      <dgm:spPr/>
      <dgm:t>
        <a:bodyPr/>
        <a:lstStyle/>
        <a:p>
          <a:pPr rtl="1"/>
          <a:endParaRPr lang="ar-SA"/>
        </a:p>
      </dgm:t>
    </dgm:pt>
    <dgm:pt modelId="{047A39DD-A70C-406D-8DE8-F6237353A451}">
      <dgm:prSet phldrT="[نص]" custT="1"/>
      <dgm:spPr/>
      <dgm:t>
        <a:bodyPr/>
        <a:lstStyle/>
        <a:p>
          <a:pPr rtl="1"/>
          <a:r>
            <a:rPr lang="ar-SA" sz="2400" b="1" smtClean="0">
              <a:effectLst/>
            </a:rPr>
            <a:t>لا يخطط منهج النشاط مسبقا</a:t>
          </a:r>
          <a:endParaRPr lang="ar-SA" sz="2400" b="1" dirty="0" smtClean="0">
            <a:effectLst/>
          </a:endParaRPr>
        </a:p>
      </dgm:t>
    </dgm:pt>
    <dgm:pt modelId="{8D9A7F16-4576-4B57-B37A-61038AC35FA3}" type="parTrans" cxnId="{5A78A509-F31B-42FA-8746-7D4C4894E052}">
      <dgm:prSet/>
      <dgm:spPr/>
      <dgm:t>
        <a:bodyPr/>
        <a:lstStyle/>
        <a:p>
          <a:pPr rtl="1"/>
          <a:endParaRPr lang="ar-SA"/>
        </a:p>
      </dgm:t>
    </dgm:pt>
    <dgm:pt modelId="{FF79B236-0F98-4DAF-A931-A34053C44737}" type="sibTrans" cxnId="{5A78A509-F31B-42FA-8746-7D4C4894E052}">
      <dgm:prSet/>
      <dgm:spPr/>
      <dgm:t>
        <a:bodyPr/>
        <a:lstStyle/>
        <a:p>
          <a:pPr rtl="1"/>
          <a:endParaRPr lang="ar-SA"/>
        </a:p>
      </dgm:t>
    </dgm:pt>
    <dgm:pt modelId="{42D685D1-A224-4D2E-B1A4-10F41C68F826}">
      <dgm:prSet phldrT="[نص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D0E12DD6-B262-4B78-9FBD-1EB2A9651D6C}" type="parTrans" cxnId="{AACD32F8-A553-4E57-A541-4E3C8E12BB1E}">
      <dgm:prSet/>
      <dgm:spPr/>
      <dgm:t>
        <a:bodyPr/>
        <a:lstStyle/>
        <a:p>
          <a:pPr rtl="1"/>
          <a:endParaRPr lang="ar-SA"/>
        </a:p>
      </dgm:t>
    </dgm:pt>
    <dgm:pt modelId="{670BAAAF-DD23-49CA-A3EB-1A599F204D1B}" type="sibTrans" cxnId="{AACD32F8-A553-4E57-A541-4E3C8E12BB1E}">
      <dgm:prSet/>
      <dgm:spPr/>
      <dgm:t>
        <a:bodyPr/>
        <a:lstStyle/>
        <a:p>
          <a:pPr rtl="1"/>
          <a:endParaRPr lang="ar-SA"/>
        </a:p>
      </dgm:t>
    </dgm:pt>
    <dgm:pt modelId="{889DB75A-1158-44A7-977A-EE96EEBD1177}">
      <dgm:prSet phldrT="[نص]" custT="1"/>
      <dgm:spPr/>
      <dgm:t>
        <a:bodyPr/>
        <a:lstStyle/>
        <a:p>
          <a:pPr rtl="1"/>
          <a:r>
            <a:rPr lang="ar-SA" sz="2400" b="1" smtClean="0">
              <a:effectLst/>
            </a:rPr>
            <a:t>الحرص على وحدة المعرفة وتكاملها</a:t>
          </a:r>
          <a:endParaRPr lang="ar-SA" sz="2400" b="1" dirty="0" smtClean="0">
            <a:effectLst/>
          </a:endParaRPr>
        </a:p>
      </dgm:t>
    </dgm:pt>
    <dgm:pt modelId="{2CCF1169-0A4C-4154-9EF1-91E69DF31EFA}" type="sibTrans" cxnId="{F2879846-ABD7-4A0A-88C5-2FA31F6DC42D}">
      <dgm:prSet/>
      <dgm:spPr/>
      <dgm:t>
        <a:bodyPr/>
        <a:lstStyle/>
        <a:p>
          <a:pPr rtl="1"/>
          <a:endParaRPr lang="ar-SA"/>
        </a:p>
      </dgm:t>
    </dgm:pt>
    <dgm:pt modelId="{5DEDD1D2-8BA2-4DD8-BF84-CB218C04B7CB}" type="parTrans" cxnId="{F2879846-ABD7-4A0A-88C5-2FA31F6DC42D}">
      <dgm:prSet/>
      <dgm:spPr/>
      <dgm:t>
        <a:bodyPr/>
        <a:lstStyle/>
        <a:p>
          <a:pPr rtl="1"/>
          <a:endParaRPr lang="ar-SA"/>
        </a:p>
      </dgm:t>
    </dgm:pt>
    <dgm:pt modelId="{AAAB4479-93E5-42BA-87B7-3767053C65A3}" type="pres">
      <dgm:prSet presAssocID="{7961470C-1FF8-4E91-8601-E1DEBD06E9D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00B0350E-313B-4E82-BEEB-89E94FBD1C1B}" type="pres">
      <dgm:prSet presAssocID="{842203DD-7520-45D8-9AF5-A2BB261517D6}" presName="linNode" presStyleCnt="0"/>
      <dgm:spPr/>
      <dgm:t>
        <a:bodyPr/>
        <a:lstStyle/>
        <a:p>
          <a:pPr rtl="1"/>
          <a:endParaRPr lang="ar-SA"/>
        </a:p>
      </dgm:t>
    </dgm:pt>
    <dgm:pt modelId="{86422AF7-7AE5-4FC9-BDDB-6B69ED614E1F}" type="pres">
      <dgm:prSet presAssocID="{842203DD-7520-45D8-9AF5-A2BB261517D6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6BBE561-CCC1-4E5F-BF1B-3203E5EFCB3C}" type="pres">
      <dgm:prSet presAssocID="{842203DD-7520-45D8-9AF5-A2BB261517D6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F473A6B-FFE9-46D2-819E-FF7DA6E8F80C}" type="pres">
      <dgm:prSet presAssocID="{F65FDA6A-0D06-4925-98BE-6A1A19E7E2D2}" presName="sp" presStyleCnt="0"/>
      <dgm:spPr/>
      <dgm:t>
        <a:bodyPr/>
        <a:lstStyle/>
        <a:p>
          <a:pPr rtl="1"/>
          <a:endParaRPr lang="ar-SA"/>
        </a:p>
      </dgm:t>
    </dgm:pt>
    <dgm:pt modelId="{E929E851-0673-4401-A43B-FDDAA14CFD8C}" type="pres">
      <dgm:prSet presAssocID="{93B2DC27-6A4D-4EC9-82BE-C026E4AEAAB3}" presName="linNode" presStyleCnt="0"/>
      <dgm:spPr/>
      <dgm:t>
        <a:bodyPr/>
        <a:lstStyle/>
        <a:p>
          <a:pPr rtl="1"/>
          <a:endParaRPr lang="ar-SA"/>
        </a:p>
      </dgm:t>
    </dgm:pt>
    <dgm:pt modelId="{C0E4FB8F-5B9F-459A-B5BC-356FB43BA72A}" type="pres">
      <dgm:prSet presAssocID="{93B2DC27-6A4D-4EC9-82BE-C026E4AEAAB3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9FD8D1A-6F42-4538-A80B-FA9811D67A54}" type="pres">
      <dgm:prSet presAssocID="{93B2DC27-6A4D-4EC9-82BE-C026E4AEAAB3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35AAF50-3664-463C-B813-DF6F50843916}" type="pres">
      <dgm:prSet presAssocID="{88A4305E-ABF9-4FFC-AEED-B566CBF90BD5}" presName="sp" presStyleCnt="0"/>
      <dgm:spPr/>
      <dgm:t>
        <a:bodyPr/>
        <a:lstStyle/>
        <a:p>
          <a:pPr rtl="1"/>
          <a:endParaRPr lang="ar-SA"/>
        </a:p>
      </dgm:t>
    </dgm:pt>
    <dgm:pt modelId="{D0E62D85-41F1-49A0-8BEA-FA7425F32387}" type="pres">
      <dgm:prSet presAssocID="{42D685D1-A224-4D2E-B1A4-10F41C68F826}" presName="linNode" presStyleCnt="0"/>
      <dgm:spPr/>
      <dgm:t>
        <a:bodyPr/>
        <a:lstStyle/>
        <a:p>
          <a:pPr rtl="1"/>
          <a:endParaRPr lang="ar-SA"/>
        </a:p>
      </dgm:t>
    </dgm:pt>
    <dgm:pt modelId="{A5DE9164-9A02-44A9-84F1-18C9F71886FE}" type="pres">
      <dgm:prSet presAssocID="{42D685D1-A224-4D2E-B1A4-10F41C68F826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F326292-59B5-4935-A098-75F6B26BD87B}" type="pres">
      <dgm:prSet presAssocID="{42D685D1-A224-4D2E-B1A4-10F41C68F826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CE04E16B-478A-45A7-8DFC-38ABE000A4B5}" srcId="{7961470C-1FF8-4E91-8601-E1DEBD06E9D5}" destId="{93B2DC27-6A4D-4EC9-82BE-C026E4AEAAB3}" srcOrd="1" destOrd="0" parTransId="{948E1DBB-7E72-4B39-ACBF-603D257CA3CD}" sibTransId="{88A4305E-ABF9-4FFC-AEED-B566CBF90BD5}"/>
    <dgm:cxn modelId="{F2879846-ABD7-4A0A-88C5-2FA31F6DC42D}" srcId="{42D685D1-A224-4D2E-B1A4-10F41C68F826}" destId="{889DB75A-1158-44A7-977A-EE96EEBD1177}" srcOrd="0" destOrd="0" parTransId="{5DEDD1D2-8BA2-4DD8-BF84-CB218C04B7CB}" sibTransId="{2CCF1169-0A4C-4154-9EF1-91E69DF31EFA}"/>
    <dgm:cxn modelId="{13BE7D56-AD1B-4639-88EE-9BB805078BA6}" type="presOf" srcId="{842203DD-7520-45D8-9AF5-A2BB261517D6}" destId="{86422AF7-7AE5-4FC9-BDDB-6B69ED614E1F}" srcOrd="0" destOrd="0" presId="urn:microsoft.com/office/officeart/2005/8/layout/vList5"/>
    <dgm:cxn modelId="{2B29B0A3-CACC-45CA-867C-1270DC4A43C2}" srcId="{842203DD-7520-45D8-9AF5-A2BB261517D6}" destId="{072889F0-6271-4BBE-AB8B-1CE16DA6B28C}" srcOrd="0" destOrd="0" parTransId="{EB85B6AA-CA9B-4E70-9E7B-8D65F29C37A4}" sibTransId="{2B59C62B-0934-45BE-85E2-76F6E1FE0B05}"/>
    <dgm:cxn modelId="{89DA7EC3-35A1-46BF-A4AD-04BE8E82CBCE}" type="presOf" srcId="{7961470C-1FF8-4E91-8601-E1DEBD06E9D5}" destId="{AAAB4479-93E5-42BA-87B7-3767053C65A3}" srcOrd="0" destOrd="0" presId="urn:microsoft.com/office/officeart/2005/8/layout/vList5"/>
    <dgm:cxn modelId="{16A2FFBC-3A14-4A7F-BB1B-463A1278E5BD}" srcId="{7961470C-1FF8-4E91-8601-E1DEBD06E9D5}" destId="{842203DD-7520-45D8-9AF5-A2BB261517D6}" srcOrd="0" destOrd="0" parTransId="{F0F4E43A-6029-4389-BCD2-8915C2CCB403}" sibTransId="{F65FDA6A-0D06-4925-98BE-6A1A19E7E2D2}"/>
    <dgm:cxn modelId="{44956E3C-A667-4B28-AC98-167EBF29E960}" type="presOf" srcId="{047A39DD-A70C-406D-8DE8-F6237353A451}" destId="{49FD8D1A-6F42-4538-A80B-FA9811D67A54}" srcOrd="0" destOrd="0" presId="urn:microsoft.com/office/officeart/2005/8/layout/vList5"/>
    <dgm:cxn modelId="{C738D7EC-E72F-42C1-81EC-8DC4DE505500}" type="presOf" srcId="{93B2DC27-6A4D-4EC9-82BE-C026E4AEAAB3}" destId="{C0E4FB8F-5B9F-459A-B5BC-356FB43BA72A}" srcOrd="0" destOrd="0" presId="urn:microsoft.com/office/officeart/2005/8/layout/vList5"/>
    <dgm:cxn modelId="{EAA2282B-361E-414A-9CB0-DD31364DEBBB}" type="presOf" srcId="{889DB75A-1158-44A7-977A-EE96EEBD1177}" destId="{8F326292-59B5-4935-A098-75F6B26BD87B}" srcOrd="0" destOrd="0" presId="urn:microsoft.com/office/officeart/2005/8/layout/vList5"/>
    <dgm:cxn modelId="{0E87A617-FB8A-4109-B6E6-3FBBFDF9BC68}" type="presOf" srcId="{072889F0-6271-4BBE-AB8B-1CE16DA6B28C}" destId="{C6BBE561-CCC1-4E5F-BF1B-3203E5EFCB3C}" srcOrd="0" destOrd="0" presId="urn:microsoft.com/office/officeart/2005/8/layout/vList5"/>
    <dgm:cxn modelId="{3A74330B-78CE-4806-A7EA-F993A54D579D}" type="presOf" srcId="{42D685D1-A224-4D2E-B1A4-10F41C68F826}" destId="{A5DE9164-9A02-44A9-84F1-18C9F71886FE}" srcOrd="0" destOrd="0" presId="urn:microsoft.com/office/officeart/2005/8/layout/vList5"/>
    <dgm:cxn modelId="{AACD32F8-A553-4E57-A541-4E3C8E12BB1E}" srcId="{7961470C-1FF8-4E91-8601-E1DEBD06E9D5}" destId="{42D685D1-A224-4D2E-B1A4-10F41C68F826}" srcOrd="2" destOrd="0" parTransId="{D0E12DD6-B262-4B78-9FBD-1EB2A9651D6C}" sibTransId="{670BAAAF-DD23-49CA-A3EB-1A599F204D1B}"/>
    <dgm:cxn modelId="{5A78A509-F31B-42FA-8746-7D4C4894E052}" srcId="{93B2DC27-6A4D-4EC9-82BE-C026E4AEAAB3}" destId="{047A39DD-A70C-406D-8DE8-F6237353A451}" srcOrd="0" destOrd="0" parTransId="{8D9A7F16-4576-4B57-B37A-61038AC35FA3}" sibTransId="{FF79B236-0F98-4DAF-A931-A34053C44737}"/>
    <dgm:cxn modelId="{D8B73EF9-627B-4330-A9AE-E480BA408F92}" type="presParOf" srcId="{AAAB4479-93E5-42BA-87B7-3767053C65A3}" destId="{00B0350E-313B-4E82-BEEB-89E94FBD1C1B}" srcOrd="0" destOrd="0" presId="urn:microsoft.com/office/officeart/2005/8/layout/vList5"/>
    <dgm:cxn modelId="{6D341662-EC12-4140-8987-AC894F8B76DB}" type="presParOf" srcId="{00B0350E-313B-4E82-BEEB-89E94FBD1C1B}" destId="{86422AF7-7AE5-4FC9-BDDB-6B69ED614E1F}" srcOrd="0" destOrd="0" presId="urn:microsoft.com/office/officeart/2005/8/layout/vList5"/>
    <dgm:cxn modelId="{3E82048E-2B32-4826-A66A-F421F09859C1}" type="presParOf" srcId="{00B0350E-313B-4E82-BEEB-89E94FBD1C1B}" destId="{C6BBE561-CCC1-4E5F-BF1B-3203E5EFCB3C}" srcOrd="1" destOrd="0" presId="urn:microsoft.com/office/officeart/2005/8/layout/vList5"/>
    <dgm:cxn modelId="{C7744829-F806-452E-A4EB-2FF72539EAE0}" type="presParOf" srcId="{AAAB4479-93E5-42BA-87B7-3767053C65A3}" destId="{AF473A6B-FFE9-46D2-819E-FF7DA6E8F80C}" srcOrd="1" destOrd="0" presId="urn:microsoft.com/office/officeart/2005/8/layout/vList5"/>
    <dgm:cxn modelId="{B5A94B6B-27C0-4E61-920C-0181A14A92ED}" type="presParOf" srcId="{AAAB4479-93E5-42BA-87B7-3767053C65A3}" destId="{E929E851-0673-4401-A43B-FDDAA14CFD8C}" srcOrd="2" destOrd="0" presId="urn:microsoft.com/office/officeart/2005/8/layout/vList5"/>
    <dgm:cxn modelId="{C412C74D-2BC9-44B0-9E6D-E49A43AE7823}" type="presParOf" srcId="{E929E851-0673-4401-A43B-FDDAA14CFD8C}" destId="{C0E4FB8F-5B9F-459A-B5BC-356FB43BA72A}" srcOrd="0" destOrd="0" presId="urn:microsoft.com/office/officeart/2005/8/layout/vList5"/>
    <dgm:cxn modelId="{D99E16D1-255B-4869-A457-BC0021648A94}" type="presParOf" srcId="{E929E851-0673-4401-A43B-FDDAA14CFD8C}" destId="{49FD8D1A-6F42-4538-A80B-FA9811D67A54}" srcOrd="1" destOrd="0" presId="urn:microsoft.com/office/officeart/2005/8/layout/vList5"/>
    <dgm:cxn modelId="{E6B9A137-0B59-4C03-9CA6-0FE7D384872C}" type="presParOf" srcId="{AAAB4479-93E5-42BA-87B7-3767053C65A3}" destId="{B35AAF50-3664-463C-B813-DF6F50843916}" srcOrd="3" destOrd="0" presId="urn:microsoft.com/office/officeart/2005/8/layout/vList5"/>
    <dgm:cxn modelId="{B29BCACD-2165-4605-A2EB-A5E6AFAF3CA9}" type="presParOf" srcId="{AAAB4479-93E5-42BA-87B7-3767053C65A3}" destId="{D0E62D85-41F1-49A0-8BEA-FA7425F32387}" srcOrd="4" destOrd="0" presId="urn:microsoft.com/office/officeart/2005/8/layout/vList5"/>
    <dgm:cxn modelId="{AC931210-95FF-4FC4-9C4D-F5FD9B3F4EB5}" type="presParOf" srcId="{D0E62D85-41F1-49A0-8BEA-FA7425F32387}" destId="{A5DE9164-9A02-44A9-84F1-18C9F71886FE}" srcOrd="0" destOrd="0" presId="urn:microsoft.com/office/officeart/2005/8/layout/vList5"/>
    <dgm:cxn modelId="{DF349FC7-4DBF-4A0F-8206-A2DBAFEF033B}" type="presParOf" srcId="{D0E62D85-41F1-49A0-8BEA-FA7425F32387}" destId="{8F326292-59B5-4935-A098-75F6B26BD87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961470C-1FF8-4E91-8601-E1DEBD06E9D5}" type="doc">
      <dgm:prSet loTypeId="urn:microsoft.com/office/officeart/2005/8/layout/vList5" loCatId="list" qsTypeId="urn:microsoft.com/office/officeart/2005/8/quickstyle/3d2" qsCatId="3D" csTypeId="urn:microsoft.com/office/officeart/2005/8/colors/accent4_5" csCatId="accent4" phldr="1"/>
      <dgm:spPr/>
      <dgm:t>
        <a:bodyPr/>
        <a:lstStyle/>
        <a:p>
          <a:pPr rtl="1"/>
          <a:endParaRPr lang="ar-SA"/>
        </a:p>
      </dgm:t>
    </dgm:pt>
    <dgm:pt modelId="{842203DD-7520-45D8-9AF5-A2BB261517D6}">
      <dgm:prSet phldrT="[نص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1"/>
          <a:endParaRPr lang="ar-SA" dirty="0"/>
        </a:p>
      </dgm:t>
    </dgm:pt>
    <dgm:pt modelId="{F0F4E43A-6029-4389-BCD2-8915C2CCB403}" type="parTrans" cxnId="{16A2FFBC-3A14-4A7F-BB1B-463A1278E5BD}">
      <dgm:prSet/>
      <dgm:spPr/>
      <dgm:t>
        <a:bodyPr/>
        <a:lstStyle/>
        <a:p>
          <a:pPr rtl="1"/>
          <a:endParaRPr lang="ar-SA"/>
        </a:p>
      </dgm:t>
    </dgm:pt>
    <dgm:pt modelId="{F65FDA6A-0D06-4925-98BE-6A1A19E7E2D2}" type="sibTrans" cxnId="{16A2FFBC-3A14-4A7F-BB1B-463A1278E5BD}">
      <dgm:prSet/>
      <dgm:spPr/>
      <dgm:t>
        <a:bodyPr/>
        <a:lstStyle/>
        <a:p>
          <a:pPr rtl="1"/>
          <a:endParaRPr lang="ar-SA"/>
        </a:p>
      </dgm:t>
    </dgm:pt>
    <dgm:pt modelId="{072889F0-6271-4BBE-AB8B-1CE16DA6B28C}">
      <dgm:prSet phldrT="[نص]" custT="1"/>
      <dgm:spPr/>
      <dgm:t>
        <a:bodyPr/>
        <a:lstStyle/>
        <a:p>
          <a:pPr rtl="1"/>
          <a:r>
            <a:rPr lang="ar-SA" sz="2400" b="1" smtClean="0">
              <a:effectLst/>
            </a:rPr>
            <a:t>العمل الجماعي والتخطيط المشترك</a:t>
          </a:r>
          <a:endParaRPr lang="ar-SA" sz="2400" b="1" dirty="0" smtClean="0">
            <a:effectLst/>
          </a:endParaRPr>
        </a:p>
      </dgm:t>
    </dgm:pt>
    <dgm:pt modelId="{EB85B6AA-CA9B-4E70-9E7B-8D65F29C37A4}" type="parTrans" cxnId="{2B29B0A3-CACC-45CA-867C-1270DC4A43C2}">
      <dgm:prSet/>
      <dgm:spPr/>
      <dgm:t>
        <a:bodyPr/>
        <a:lstStyle/>
        <a:p>
          <a:pPr rtl="1"/>
          <a:endParaRPr lang="ar-SA"/>
        </a:p>
      </dgm:t>
    </dgm:pt>
    <dgm:pt modelId="{2B59C62B-0934-45BE-85E2-76F6E1FE0B05}" type="sibTrans" cxnId="{2B29B0A3-CACC-45CA-867C-1270DC4A43C2}">
      <dgm:prSet/>
      <dgm:spPr/>
      <dgm:t>
        <a:bodyPr/>
        <a:lstStyle/>
        <a:p>
          <a:pPr rtl="1"/>
          <a:endParaRPr lang="ar-SA"/>
        </a:p>
      </dgm:t>
    </dgm:pt>
    <dgm:pt modelId="{93B2DC27-6A4D-4EC9-82BE-C026E4AEAAB3}">
      <dgm:prSet phldrT="[نص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rtl="1"/>
          <a:endParaRPr lang="ar-SA" dirty="0"/>
        </a:p>
      </dgm:t>
    </dgm:pt>
    <dgm:pt modelId="{948E1DBB-7E72-4B39-ACBF-603D257CA3CD}" type="parTrans" cxnId="{CE04E16B-478A-45A7-8DFC-38ABE000A4B5}">
      <dgm:prSet/>
      <dgm:spPr/>
      <dgm:t>
        <a:bodyPr/>
        <a:lstStyle/>
        <a:p>
          <a:pPr rtl="1"/>
          <a:endParaRPr lang="ar-SA"/>
        </a:p>
      </dgm:t>
    </dgm:pt>
    <dgm:pt modelId="{88A4305E-ABF9-4FFC-AEED-B566CBF90BD5}" type="sibTrans" cxnId="{CE04E16B-478A-45A7-8DFC-38ABE000A4B5}">
      <dgm:prSet/>
      <dgm:spPr/>
      <dgm:t>
        <a:bodyPr/>
        <a:lstStyle/>
        <a:p>
          <a:pPr rtl="1"/>
          <a:endParaRPr lang="ar-SA"/>
        </a:p>
      </dgm:t>
    </dgm:pt>
    <dgm:pt modelId="{047A39DD-A70C-406D-8DE8-F6237353A451}">
      <dgm:prSet phldrT="[نص]" custT="1"/>
      <dgm:spPr/>
      <dgm:t>
        <a:bodyPr/>
        <a:lstStyle/>
        <a:p>
          <a:pPr rtl="1"/>
          <a:r>
            <a:rPr lang="ar-SA" sz="2400" b="1" smtClean="0">
              <a:effectLst/>
            </a:rPr>
            <a:t>استخدام طريقة حل المشكلات</a:t>
          </a:r>
          <a:endParaRPr lang="ar-SA" sz="2400" b="1" dirty="0">
            <a:effectLst/>
          </a:endParaRPr>
        </a:p>
      </dgm:t>
    </dgm:pt>
    <dgm:pt modelId="{8D9A7F16-4576-4B57-B37A-61038AC35FA3}" type="parTrans" cxnId="{5A78A509-F31B-42FA-8746-7D4C4894E052}">
      <dgm:prSet/>
      <dgm:spPr/>
      <dgm:t>
        <a:bodyPr/>
        <a:lstStyle/>
        <a:p>
          <a:pPr rtl="1"/>
          <a:endParaRPr lang="ar-SA"/>
        </a:p>
      </dgm:t>
    </dgm:pt>
    <dgm:pt modelId="{FF79B236-0F98-4DAF-A931-A34053C44737}" type="sibTrans" cxnId="{5A78A509-F31B-42FA-8746-7D4C4894E052}">
      <dgm:prSet/>
      <dgm:spPr/>
      <dgm:t>
        <a:bodyPr/>
        <a:lstStyle/>
        <a:p>
          <a:pPr rtl="1"/>
          <a:endParaRPr lang="ar-SA"/>
        </a:p>
      </dgm:t>
    </dgm:pt>
    <dgm:pt modelId="{AAAB4479-93E5-42BA-87B7-3767053C65A3}" type="pres">
      <dgm:prSet presAssocID="{7961470C-1FF8-4E91-8601-E1DEBD06E9D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00B0350E-313B-4E82-BEEB-89E94FBD1C1B}" type="pres">
      <dgm:prSet presAssocID="{842203DD-7520-45D8-9AF5-A2BB261517D6}" presName="linNode" presStyleCnt="0"/>
      <dgm:spPr/>
      <dgm:t>
        <a:bodyPr/>
        <a:lstStyle/>
        <a:p>
          <a:pPr rtl="1"/>
          <a:endParaRPr lang="ar-SA"/>
        </a:p>
      </dgm:t>
    </dgm:pt>
    <dgm:pt modelId="{86422AF7-7AE5-4FC9-BDDB-6B69ED614E1F}" type="pres">
      <dgm:prSet presAssocID="{842203DD-7520-45D8-9AF5-A2BB261517D6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6BBE561-CCC1-4E5F-BF1B-3203E5EFCB3C}" type="pres">
      <dgm:prSet presAssocID="{842203DD-7520-45D8-9AF5-A2BB261517D6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F473A6B-FFE9-46D2-819E-FF7DA6E8F80C}" type="pres">
      <dgm:prSet presAssocID="{F65FDA6A-0D06-4925-98BE-6A1A19E7E2D2}" presName="sp" presStyleCnt="0"/>
      <dgm:spPr/>
      <dgm:t>
        <a:bodyPr/>
        <a:lstStyle/>
        <a:p>
          <a:pPr rtl="1"/>
          <a:endParaRPr lang="ar-SA"/>
        </a:p>
      </dgm:t>
    </dgm:pt>
    <dgm:pt modelId="{E929E851-0673-4401-A43B-FDDAA14CFD8C}" type="pres">
      <dgm:prSet presAssocID="{93B2DC27-6A4D-4EC9-82BE-C026E4AEAAB3}" presName="linNode" presStyleCnt="0"/>
      <dgm:spPr/>
      <dgm:t>
        <a:bodyPr/>
        <a:lstStyle/>
        <a:p>
          <a:pPr rtl="1"/>
          <a:endParaRPr lang="ar-SA"/>
        </a:p>
      </dgm:t>
    </dgm:pt>
    <dgm:pt modelId="{C0E4FB8F-5B9F-459A-B5BC-356FB43BA72A}" type="pres">
      <dgm:prSet presAssocID="{93B2DC27-6A4D-4EC9-82BE-C026E4AEAAB3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9FD8D1A-6F42-4538-A80B-FA9811D67A54}" type="pres">
      <dgm:prSet presAssocID="{93B2DC27-6A4D-4EC9-82BE-C026E4AEAAB3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1BA1A642-777D-4B99-A272-817411BB3C89}" type="presOf" srcId="{93B2DC27-6A4D-4EC9-82BE-C026E4AEAAB3}" destId="{C0E4FB8F-5B9F-459A-B5BC-356FB43BA72A}" srcOrd="0" destOrd="0" presId="urn:microsoft.com/office/officeart/2005/8/layout/vList5"/>
    <dgm:cxn modelId="{2B29B0A3-CACC-45CA-867C-1270DC4A43C2}" srcId="{842203DD-7520-45D8-9AF5-A2BB261517D6}" destId="{072889F0-6271-4BBE-AB8B-1CE16DA6B28C}" srcOrd="0" destOrd="0" parTransId="{EB85B6AA-CA9B-4E70-9E7B-8D65F29C37A4}" sibTransId="{2B59C62B-0934-45BE-85E2-76F6E1FE0B05}"/>
    <dgm:cxn modelId="{16A2FFBC-3A14-4A7F-BB1B-463A1278E5BD}" srcId="{7961470C-1FF8-4E91-8601-E1DEBD06E9D5}" destId="{842203DD-7520-45D8-9AF5-A2BB261517D6}" srcOrd="0" destOrd="0" parTransId="{F0F4E43A-6029-4389-BCD2-8915C2CCB403}" sibTransId="{F65FDA6A-0D06-4925-98BE-6A1A19E7E2D2}"/>
    <dgm:cxn modelId="{C2E02796-94E9-4576-B95D-07325938BCD8}" type="presOf" srcId="{072889F0-6271-4BBE-AB8B-1CE16DA6B28C}" destId="{C6BBE561-CCC1-4E5F-BF1B-3203E5EFCB3C}" srcOrd="0" destOrd="0" presId="urn:microsoft.com/office/officeart/2005/8/layout/vList5"/>
    <dgm:cxn modelId="{5A78A509-F31B-42FA-8746-7D4C4894E052}" srcId="{93B2DC27-6A4D-4EC9-82BE-C026E4AEAAB3}" destId="{047A39DD-A70C-406D-8DE8-F6237353A451}" srcOrd="0" destOrd="0" parTransId="{8D9A7F16-4576-4B57-B37A-61038AC35FA3}" sibTransId="{FF79B236-0F98-4DAF-A931-A34053C44737}"/>
    <dgm:cxn modelId="{CE04E16B-478A-45A7-8DFC-38ABE000A4B5}" srcId="{7961470C-1FF8-4E91-8601-E1DEBD06E9D5}" destId="{93B2DC27-6A4D-4EC9-82BE-C026E4AEAAB3}" srcOrd="1" destOrd="0" parTransId="{948E1DBB-7E72-4B39-ACBF-603D257CA3CD}" sibTransId="{88A4305E-ABF9-4FFC-AEED-B566CBF90BD5}"/>
    <dgm:cxn modelId="{9BA7485D-BD2B-49A6-B510-2FA3E9AC8638}" type="presOf" srcId="{047A39DD-A70C-406D-8DE8-F6237353A451}" destId="{49FD8D1A-6F42-4538-A80B-FA9811D67A54}" srcOrd="0" destOrd="0" presId="urn:microsoft.com/office/officeart/2005/8/layout/vList5"/>
    <dgm:cxn modelId="{0E80C637-4CCB-4424-A216-A094D6B284C9}" type="presOf" srcId="{7961470C-1FF8-4E91-8601-E1DEBD06E9D5}" destId="{AAAB4479-93E5-42BA-87B7-3767053C65A3}" srcOrd="0" destOrd="0" presId="urn:microsoft.com/office/officeart/2005/8/layout/vList5"/>
    <dgm:cxn modelId="{9D69EE20-6EB4-409C-9BA0-FF2F494AD1CE}" type="presOf" srcId="{842203DD-7520-45D8-9AF5-A2BB261517D6}" destId="{86422AF7-7AE5-4FC9-BDDB-6B69ED614E1F}" srcOrd="0" destOrd="0" presId="urn:microsoft.com/office/officeart/2005/8/layout/vList5"/>
    <dgm:cxn modelId="{ED5FBB52-6012-4C1E-A439-3D5D6D872A00}" type="presParOf" srcId="{AAAB4479-93E5-42BA-87B7-3767053C65A3}" destId="{00B0350E-313B-4E82-BEEB-89E94FBD1C1B}" srcOrd="0" destOrd="0" presId="urn:microsoft.com/office/officeart/2005/8/layout/vList5"/>
    <dgm:cxn modelId="{6B4346D9-BA2F-4C98-890F-EEAA9DA21EE1}" type="presParOf" srcId="{00B0350E-313B-4E82-BEEB-89E94FBD1C1B}" destId="{86422AF7-7AE5-4FC9-BDDB-6B69ED614E1F}" srcOrd="0" destOrd="0" presId="urn:microsoft.com/office/officeart/2005/8/layout/vList5"/>
    <dgm:cxn modelId="{7715A7BE-8884-4DDA-A509-C3743FF19667}" type="presParOf" srcId="{00B0350E-313B-4E82-BEEB-89E94FBD1C1B}" destId="{C6BBE561-CCC1-4E5F-BF1B-3203E5EFCB3C}" srcOrd="1" destOrd="0" presId="urn:microsoft.com/office/officeart/2005/8/layout/vList5"/>
    <dgm:cxn modelId="{88D3A678-511D-46F0-915D-672FC41B5F43}" type="presParOf" srcId="{AAAB4479-93E5-42BA-87B7-3767053C65A3}" destId="{AF473A6B-FFE9-46D2-819E-FF7DA6E8F80C}" srcOrd="1" destOrd="0" presId="urn:microsoft.com/office/officeart/2005/8/layout/vList5"/>
    <dgm:cxn modelId="{A9E18562-6C0A-45EF-AB97-4417755B894E}" type="presParOf" srcId="{AAAB4479-93E5-42BA-87B7-3767053C65A3}" destId="{E929E851-0673-4401-A43B-FDDAA14CFD8C}" srcOrd="2" destOrd="0" presId="urn:microsoft.com/office/officeart/2005/8/layout/vList5"/>
    <dgm:cxn modelId="{13F001A7-A8F4-4D1A-91B0-61781FA140D1}" type="presParOf" srcId="{E929E851-0673-4401-A43B-FDDAA14CFD8C}" destId="{C0E4FB8F-5B9F-459A-B5BC-356FB43BA72A}" srcOrd="0" destOrd="0" presId="urn:microsoft.com/office/officeart/2005/8/layout/vList5"/>
    <dgm:cxn modelId="{CA24CC21-C199-4477-86E0-3A0989FC95B6}" type="presParOf" srcId="{E929E851-0673-4401-A43B-FDDAA14CFD8C}" destId="{49FD8D1A-6F42-4538-A80B-FA9811D67A5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2A0CBDD-524B-4AAD-A2CB-2D1DC92A06AA}" type="doc">
      <dgm:prSet loTypeId="urn:microsoft.com/office/officeart/2005/8/layout/vList3#1" loCatId="list" qsTypeId="urn:microsoft.com/office/officeart/2005/8/quickstyle/simple5" qsCatId="simple" csTypeId="urn:microsoft.com/office/officeart/2005/8/colors/accent4_2" csCatId="accent4" phldr="1"/>
      <dgm:spPr/>
    </dgm:pt>
    <dgm:pt modelId="{FA22D7CD-5964-45FE-8BB4-4B7D83B24444}">
      <dgm:prSet phldrT="[نص]" custT="1"/>
      <dgm:spPr>
        <a:solidFill>
          <a:srgbClr val="8D0690">
            <a:alpha val="66000"/>
          </a:srgbClr>
        </a:solidFill>
      </dgm:spPr>
      <dgm:t>
        <a:bodyPr/>
        <a:lstStyle/>
        <a:p>
          <a:pPr rtl="0"/>
          <a:r>
            <a:rPr lang="ar-SA" sz="2400" b="1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يساعد المتعلم على فهم المجالات المعرفية كنسج متشابك من المعلومات</a:t>
          </a:r>
        </a:p>
      </dgm:t>
    </dgm:pt>
    <dgm:pt modelId="{39000370-DCCA-4502-AC84-D1DAF891C9F5}" type="parTrans" cxnId="{9EC76059-964C-4534-825B-13449825D32B}">
      <dgm:prSet/>
      <dgm:spPr/>
      <dgm:t>
        <a:bodyPr/>
        <a:lstStyle/>
        <a:p>
          <a:pPr rtl="1"/>
          <a:endParaRPr lang="ar-SA"/>
        </a:p>
      </dgm:t>
    </dgm:pt>
    <dgm:pt modelId="{D52A582B-5153-4F45-8D5B-39D6DB24B1CA}" type="sibTrans" cxnId="{9EC76059-964C-4534-825B-13449825D32B}">
      <dgm:prSet/>
      <dgm:spPr/>
      <dgm:t>
        <a:bodyPr/>
        <a:lstStyle/>
        <a:p>
          <a:pPr rtl="1"/>
          <a:endParaRPr lang="ar-SA"/>
        </a:p>
      </dgm:t>
    </dgm:pt>
    <dgm:pt modelId="{7F40C393-2C31-447F-8F77-31B3983C35B8}">
      <dgm:prSet phldrT="[نص]" custT="1"/>
      <dgm:spPr>
        <a:solidFill>
          <a:srgbClr val="B408B8">
            <a:alpha val="66000"/>
          </a:srgbClr>
        </a:solidFill>
      </dgm:spPr>
      <dgm:t>
        <a:bodyPr/>
        <a:lstStyle/>
        <a:p>
          <a:pPr rtl="0"/>
          <a:r>
            <a:rPr lang="ar-SA" sz="2800" b="1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يسهم في تحقيق النمو الشامل والمتكامل للمتعلم</a:t>
          </a:r>
          <a:endParaRPr lang="ar-SA" sz="2800" b="1" dirty="0">
            <a:effectLst>
              <a:glow rad="101600">
                <a:schemeClr val="tx1">
                  <a:alpha val="60000"/>
                </a:schemeClr>
              </a:glow>
            </a:effectLst>
          </a:endParaRPr>
        </a:p>
      </dgm:t>
    </dgm:pt>
    <dgm:pt modelId="{235065B6-CEFD-4371-A052-C33F4950B384}" type="parTrans" cxnId="{51D96F73-0DB9-45E1-80FB-21272C86655B}">
      <dgm:prSet/>
      <dgm:spPr/>
      <dgm:t>
        <a:bodyPr/>
        <a:lstStyle/>
        <a:p>
          <a:pPr rtl="1"/>
          <a:endParaRPr lang="ar-SA"/>
        </a:p>
      </dgm:t>
    </dgm:pt>
    <dgm:pt modelId="{375DB18E-BBD9-45DA-B561-6A43F51778C9}" type="sibTrans" cxnId="{51D96F73-0DB9-45E1-80FB-21272C86655B}">
      <dgm:prSet/>
      <dgm:spPr/>
      <dgm:t>
        <a:bodyPr/>
        <a:lstStyle/>
        <a:p>
          <a:pPr rtl="1"/>
          <a:endParaRPr lang="ar-SA"/>
        </a:p>
      </dgm:t>
    </dgm:pt>
    <dgm:pt modelId="{E2095ED4-18A8-49C8-9FD5-438B40BAA474}" type="pres">
      <dgm:prSet presAssocID="{E2A0CBDD-524B-4AAD-A2CB-2D1DC92A06AA}" presName="linearFlow" presStyleCnt="0">
        <dgm:presLayoutVars>
          <dgm:dir/>
          <dgm:resizeHandles val="exact"/>
        </dgm:presLayoutVars>
      </dgm:prSet>
      <dgm:spPr/>
    </dgm:pt>
    <dgm:pt modelId="{D8BFB902-5985-4E25-B925-BEA5CCF39D1A}" type="pres">
      <dgm:prSet presAssocID="{FA22D7CD-5964-45FE-8BB4-4B7D83B24444}" presName="composite" presStyleCnt="0"/>
      <dgm:spPr/>
    </dgm:pt>
    <dgm:pt modelId="{3BF7773F-8773-49E5-BA2D-70719ED4FAA8}" type="pres">
      <dgm:prSet presAssocID="{FA22D7CD-5964-45FE-8BB4-4B7D83B24444}" presName="imgShp" presStyleLbl="fgImgPlace1" presStyleIdx="0" presStyleCnt="2" custLinFactNeighborX="-32430"/>
      <dgm:spPr>
        <a:prstGeom prst="round2Diag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4F4E7D8-C3F3-4ECB-A348-21FEDBB046E9}" type="pres">
      <dgm:prSet presAssocID="{FA22D7CD-5964-45FE-8BB4-4B7D83B24444}" presName="txShp" presStyleLbl="node1" presStyleIdx="0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5C9902D-6EFC-4EA8-90DA-2D44BACDA3A3}" type="pres">
      <dgm:prSet presAssocID="{D52A582B-5153-4F45-8D5B-39D6DB24B1CA}" presName="spacing" presStyleCnt="0"/>
      <dgm:spPr/>
    </dgm:pt>
    <dgm:pt modelId="{A7D10D46-E152-4A4C-9A42-B402E4030331}" type="pres">
      <dgm:prSet presAssocID="{7F40C393-2C31-447F-8F77-31B3983C35B8}" presName="composite" presStyleCnt="0"/>
      <dgm:spPr/>
    </dgm:pt>
    <dgm:pt modelId="{0CADCE38-0A32-4F36-AE54-7AF1FFAE8ED2}" type="pres">
      <dgm:prSet presAssocID="{7F40C393-2C31-447F-8F77-31B3983C35B8}" presName="imgShp" presStyleLbl="fgImgPlace1" presStyleIdx="1" presStyleCnt="2" custLinFactNeighborX="-3243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4F92BB58-73DD-4B77-97CC-0D0BE787CD53}" type="pres">
      <dgm:prSet presAssocID="{7F40C393-2C31-447F-8F77-31B3983C35B8}" presName="txShp" presStyleLbl="node1" presStyleIdx="1" presStyleCnt="2" custLinFactNeighborX="255" custLinFactNeighborY="5650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9EC76059-964C-4534-825B-13449825D32B}" srcId="{E2A0CBDD-524B-4AAD-A2CB-2D1DC92A06AA}" destId="{FA22D7CD-5964-45FE-8BB4-4B7D83B24444}" srcOrd="0" destOrd="0" parTransId="{39000370-DCCA-4502-AC84-D1DAF891C9F5}" sibTransId="{D52A582B-5153-4F45-8D5B-39D6DB24B1CA}"/>
    <dgm:cxn modelId="{51D96F73-0DB9-45E1-80FB-21272C86655B}" srcId="{E2A0CBDD-524B-4AAD-A2CB-2D1DC92A06AA}" destId="{7F40C393-2C31-447F-8F77-31B3983C35B8}" srcOrd="1" destOrd="0" parTransId="{235065B6-CEFD-4371-A052-C33F4950B384}" sibTransId="{375DB18E-BBD9-45DA-B561-6A43F51778C9}"/>
    <dgm:cxn modelId="{D127B564-F762-40E1-856A-BF7D2D9C5B8D}" type="presOf" srcId="{E2A0CBDD-524B-4AAD-A2CB-2D1DC92A06AA}" destId="{E2095ED4-18A8-49C8-9FD5-438B40BAA474}" srcOrd="0" destOrd="0" presId="urn:microsoft.com/office/officeart/2005/8/layout/vList3#1"/>
    <dgm:cxn modelId="{52CAA4FA-DAEB-409C-ADCD-8ACDD65E43D4}" type="presOf" srcId="{7F40C393-2C31-447F-8F77-31B3983C35B8}" destId="{4F92BB58-73DD-4B77-97CC-0D0BE787CD53}" srcOrd="0" destOrd="0" presId="urn:microsoft.com/office/officeart/2005/8/layout/vList3#1"/>
    <dgm:cxn modelId="{9AD65FB2-6AAC-4154-B8EC-61AD7F0339F9}" type="presOf" srcId="{FA22D7CD-5964-45FE-8BB4-4B7D83B24444}" destId="{74F4E7D8-C3F3-4ECB-A348-21FEDBB046E9}" srcOrd="0" destOrd="0" presId="urn:microsoft.com/office/officeart/2005/8/layout/vList3#1"/>
    <dgm:cxn modelId="{E1AABAA3-C680-4D06-87CF-0CC7250DB73D}" type="presParOf" srcId="{E2095ED4-18A8-49C8-9FD5-438B40BAA474}" destId="{D8BFB902-5985-4E25-B925-BEA5CCF39D1A}" srcOrd="0" destOrd="0" presId="urn:microsoft.com/office/officeart/2005/8/layout/vList3#1"/>
    <dgm:cxn modelId="{F5104D05-5A6E-46D9-ACB8-3EBCAAC6A8E8}" type="presParOf" srcId="{D8BFB902-5985-4E25-B925-BEA5CCF39D1A}" destId="{3BF7773F-8773-49E5-BA2D-70719ED4FAA8}" srcOrd="0" destOrd="0" presId="urn:microsoft.com/office/officeart/2005/8/layout/vList3#1"/>
    <dgm:cxn modelId="{5AA7C1B1-D415-4C1C-8EBF-FAB02831CDF5}" type="presParOf" srcId="{D8BFB902-5985-4E25-B925-BEA5CCF39D1A}" destId="{74F4E7D8-C3F3-4ECB-A348-21FEDBB046E9}" srcOrd="1" destOrd="0" presId="urn:microsoft.com/office/officeart/2005/8/layout/vList3#1"/>
    <dgm:cxn modelId="{D7C028CB-338D-4989-8789-A4AFEDED3482}" type="presParOf" srcId="{E2095ED4-18A8-49C8-9FD5-438B40BAA474}" destId="{F5C9902D-6EFC-4EA8-90DA-2D44BACDA3A3}" srcOrd="1" destOrd="0" presId="urn:microsoft.com/office/officeart/2005/8/layout/vList3#1"/>
    <dgm:cxn modelId="{44B7E224-3750-452C-9338-827A7EA7A50F}" type="presParOf" srcId="{E2095ED4-18A8-49C8-9FD5-438B40BAA474}" destId="{A7D10D46-E152-4A4C-9A42-B402E4030331}" srcOrd="2" destOrd="0" presId="urn:microsoft.com/office/officeart/2005/8/layout/vList3#1"/>
    <dgm:cxn modelId="{84672519-0E4F-4CC4-9E97-08ADFA73D464}" type="presParOf" srcId="{A7D10D46-E152-4A4C-9A42-B402E4030331}" destId="{0CADCE38-0A32-4F36-AE54-7AF1FFAE8ED2}" srcOrd="0" destOrd="0" presId="urn:microsoft.com/office/officeart/2005/8/layout/vList3#1"/>
    <dgm:cxn modelId="{CDD2BCB5-6CAC-479C-B6E8-F719EA59EAF2}" type="presParOf" srcId="{A7D10D46-E152-4A4C-9A42-B402E4030331}" destId="{4F92BB58-73DD-4B77-97CC-0D0BE787CD53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E2A0CBDD-524B-4AAD-A2CB-2D1DC92A06AA}" type="doc">
      <dgm:prSet loTypeId="urn:microsoft.com/office/officeart/2005/8/layout/vList3#2" loCatId="list" qsTypeId="urn:microsoft.com/office/officeart/2005/8/quickstyle/simple5" qsCatId="simple" csTypeId="urn:microsoft.com/office/officeart/2005/8/colors/accent4_3" csCatId="accent4" phldr="1"/>
      <dgm:spPr/>
    </dgm:pt>
    <dgm:pt modelId="{FA22D7CD-5964-45FE-8BB4-4B7D83B24444}">
      <dgm:prSet phldrT="[نص]"/>
      <dgm:spPr>
        <a:solidFill>
          <a:srgbClr val="D009D5">
            <a:alpha val="67000"/>
          </a:srgbClr>
        </a:solidFill>
      </dgm:spPr>
      <dgm:t>
        <a:bodyPr/>
        <a:lstStyle/>
        <a:p>
          <a:pPr rtl="0"/>
          <a:r>
            <a:rPr lang="ar-SA" b="1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يساعد هذا المنهج المتعلمين مساعده كبيره في اكتشاف ميولهم المهنية</a:t>
          </a:r>
        </a:p>
      </dgm:t>
    </dgm:pt>
    <dgm:pt modelId="{39000370-DCCA-4502-AC84-D1DAF891C9F5}" type="parTrans" cxnId="{9EC76059-964C-4534-825B-13449825D32B}">
      <dgm:prSet/>
      <dgm:spPr/>
      <dgm:t>
        <a:bodyPr/>
        <a:lstStyle/>
        <a:p>
          <a:pPr rtl="1"/>
          <a:endParaRPr lang="ar-SA"/>
        </a:p>
      </dgm:t>
    </dgm:pt>
    <dgm:pt modelId="{D52A582B-5153-4F45-8D5B-39D6DB24B1CA}" type="sibTrans" cxnId="{9EC76059-964C-4534-825B-13449825D32B}">
      <dgm:prSet/>
      <dgm:spPr/>
      <dgm:t>
        <a:bodyPr/>
        <a:lstStyle/>
        <a:p>
          <a:pPr rtl="1"/>
          <a:endParaRPr lang="ar-SA"/>
        </a:p>
      </dgm:t>
    </dgm:pt>
    <dgm:pt modelId="{7F40C393-2C31-447F-8F77-31B3983C35B8}">
      <dgm:prSet phldrT="[نص]"/>
      <dgm:spPr>
        <a:solidFill>
          <a:srgbClr val="F136F6">
            <a:alpha val="68000"/>
          </a:srgbClr>
        </a:solidFill>
      </dgm:spPr>
      <dgm:t>
        <a:bodyPr/>
        <a:lstStyle/>
        <a:p>
          <a:pPr rtl="0"/>
          <a:r>
            <a:rPr lang="ar-SA" b="1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يسهم تنظيم النشاط مساهمة فعالة في اعداد الشخصيات المفكرة </a:t>
          </a:r>
          <a:r>
            <a:rPr lang="ar-SA" b="1" dirty="0" err="1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والقياده</a:t>
          </a:r>
          <a:r>
            <a:rPr lang="ar-SA" b="1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 </a:t>
          </a:r>
          <a:r>
            <a:rPr lang="ar-SA" b="1" dirty="0" err="1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والاجتماعيه</a:t>
          </a:r>
          <a:endParaRPr lang="ar-SA" b="1" dirty="0">
            <a:effectLst>
              <a:glow rad="101600">
                <a:schemeClr val="tx1">
                  <a:alpha val="60000"/>
                </a:schemeClr>
              </a:glow>
            </a:effectLst>
          </a:endParaRPr>
        </a:p>
      </dgm:t>
    </dgm:pt>
    <dgm:pt modelId="{235065B6-CEFD-4371-A052-C33F4950B384}" type="parTrans" cxnId="{51D96F73-0DB9-45E1-80FB-21272C86655B}">
      <dgm:prSet/>
      <dgm:spPr/>
      <dgm:t>
        <a:bodyPr/>
        <a:lstStyle/>
        <a:p>
          <a:pPr rtl="1"/>
          <a:endParaRPr lang="ar-SA"/>
        </a:p>
      </dgm:t>
    </dgm:pt>
    <dgm:pt modelId="{375DB18E-BBD9-45DA-B561-6A43F51778C9}" type="sibTrans" cxnId="{51D96F73-0DB9-45E1-80FB-21272C86655B}">
      <dgm:prSet/>
      <dgm:spPr/>
      <dgm:t>
        <a:bodyPr/>
        <a:lstStyle/>
        <a:p>
          <a:pPr rtl="1"/>
          <a:endParaRPr lang="ar-SA"/>
        </a:p>
      </dgm:t>
    </dgm:pt>
    <dgm:pt modelId="{854E476B-0B4E-407F-8FB0-7394CD996558}">
      <dgm:prSet phldrT="[نص]"/>
      <dgm:spPr>
        <a:solidFill>
          <a:srgbClr val="F568F8">
            <a:alpha val="94000"/>
          </a:srgbClr>
        </a:solidFill>
      </dgm:spPr>
      <dgm:t>
        <a:bodyPr/>
        <a:lstStyle/>
        <a:p>
          <a:pPr rtl="0"/>
          <a:r>
            <a:rPr lang="ar-SA" b="1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يستغل هذا المنهج </a:t>
          </a:r>
          <a:r>
            <a:rPr lang="ar-SA" b="1" dirty="0" err="1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الطاقه</a:t>
          </a:r>
          <a:r>
            <a:rPr lang="ar-SA" b="1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 والنشاط الفائضين لدى المتعلم</a:t>
          </a:r>
          <a:endParaRPr lang="ar-SA" b="1" dirty="0">
            <a:effectLst>
              <a:glow rad="101600">
                <a:schemeClr val="tx1">
                  <a:alpha val="60000"/>
                </a:schemeClr>
              </a:glow>
            </a:effectLst>
          </a:endParaRPr>
        </a:p>
      </dgm:t>
    </dgm:pt>
    <dgm:pt modelId="{EA49CD2A-4C20-434C-A0C6-2C250DCD8D56}" type="parTrans" cxnId="{6A985FF1-406B-4491-8872-33673F8CC43C}">
      <dgm:prSet/>
      <dgm:spPr/>
      <dgm:t>
        <a:bodyPr/>
        <a:lstStyle/>
        <a:p>
          <a:pPr rtl="1"/>
          <a:endParaRPr lang="ar-SA"/>
        </a:p>
      </dgm:t>
    </dgm:pt>
    <dgm:pt modelId="{D49A735A-57FE-407D-BAC9-72A43D676081}" type="sibTrans" cxnId="{6A985FF1-406B-4491-8872-33673F8CC43C}">
      <dgm:prSet/>
      <dgm:spPr/>
      <dgm:t>
        <a:bodyPr/>
        <a:lstStyle/>
        <a:p>
          <a:pPr rtl="1"/>
          <a:endParaRPr lang="ar-SA"/>
        </a:p>
      </dgm:t>
    </dgm:pt>
    <dgm:pt modelId="{E2095ED4-18A8-49C8-9FD5-438B40BAA474}" type="pres">
      <dgm:prSet presAssocID="{E2A0CBDD-524B-4AAD-A2CB-2D1DC92A06AA}" presName="linearFlow" presStyleCnt="0">
        <dgm:presLayoutVars>
          <dgm:dir/>
          <dgm:resizeHandles val="exact"/>
        </dgm:presLayoutVars>
      </dgm:prSet>
      <dgm:spPr/>
    </dgm:pt>
    <dgm:pt modelId="{D8BFB902-5985-4E25-B925-BEA5CCF39D1A}" type="pres">
      <dgm:prSet presAssocID="{FA22D7CD-5964-45FE-8BB4-4B7D83B24444}" presName="composite" presStyleCnt="0"/>
      <dgm:spPr/>
    </dgm:pt>
    <dgm:pt modelId="{3BF7773F-8773-49E5-BA2D-70719ED4FAA8}" type="pres">
      <dgm:prSet presAssocID="{FA22D7CD-5964-45FE-8BB4-4B7D83B24444}" presName="imgShp" presStyleLbl="fgImgPlace1" presStyleIdx="0" presStyleCnt="3" custLinFactNeighborX="-2646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4F4E7D8-C3F3-4ECB-A348-21FEDBB046E9}" type="pres">
      <dgm:prSet presAssocID="{FA22D7CD-5964-45FE-8BB4-4B7D83B24444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5C9902D-6EFC-4EA8-90DA-2D44BACDA3A3}" type="pres">
      <dgm:prSet presAssocID="{D52A582B-5153-4F45-8D5B-39D6DB24B1CA}" presName="spacing" presStyleCnt="0"/>
      <dgm:spPr/>
    </dgm:pt>
    <dgm:pt modelId="{A7D10D46-E152-4A4C-9A42-B402E4030331}" type="pres">
      <dgm:prSet presAssocID="{7F40C393-2C31-447F-8F77-31B3983C35B8}" presName="composite" presStyleCnt="0"/>
      <dgm:spPr/>
    </dgm:pt>
    <dgm:pt modelId="{0CADCE38-0A32-4F36-AE54-7AF1FFAE8ED2}" type="pres">
      <dgm:prSet presAssocID="{7F40C393-2C31-447F-8F77-31B3983C35B8}" presName="imgShp" presStyleLbl="fgImgPlace1" presStyleIdx="1" presStyleCnt="3" custLinFactNeighborX="-2646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4F92BB58-73DD-4B77-97CC-0D0BE787CD53}" type="pres">
      <dgm:prSet presAssocID="{7F40C393-2C31-447F-8F77-31B3983C35B8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9D85806-5A03-469C-865B-53CAD84CBB55}" type="pres">
      <dgm:prSet presAssocID="{375DB18E-BBD9-45DA-B561-6A43F51778C9}" presName="spacing" presStyleCnt="0"/>
      <dgm:spPr/>
    </dgm:pt>
    <dgm:pt modelId="{4DA6553F-3047-478C-A81B-10F7E6523728}" type="pres">
      <dgm:prSet presAssocID="{854E476B-0B4E-407F-8FB0-7394CD996558}" presName="composite" presStyleCnt="0"/>
      <dgm:spPr/>
    </dgm:pt>
    <dgm:pt modelId="{5FB868AF-137D-43EE-8448-405F195EFA87}" type="pres">
      <dgm:prSet presAssocID="{854E476B-0B4E-407F-8FB0-7394CD996558}" presName="imgShp" presStyleLbl="fgImgPlace1" presStyleIdx="2" presStyleCnt="3" custLinFactNeighborX="-26469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3DEC6198-5D22-4A62-B571-9DFBCBE39AFE}" type="pres">
      <dgm:prSet presAssocID="{854E476B-0B4E-407F-8FB0-7394CD996558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9EC76059-964C-4534-825B-13449825D32B}" srcId="{E2A0CBDD-524B-4AAD-A2CB-2D1DC92A06AA}" destId="{FA22D7CD-5964-45FE-8BB4-4B7D83B24444}" srcOrd="0" destOrd="0" parTransId="{39000370-DCCA-4502-AC84-D1DAF891C9F5}" sibTransId="{D52A582B-5153-4F45-8D5B-39D6DB24B1CA}"/>
    <dgm:cxn modelId="{55262558-36C7-4392-84B9-B3B29EF2A59A}" type="presOf" srcId="{E2A0CBDD-524B-4AAD-A2CB-2D1DC92A06AA}" destId="{E2095ED4-18A8-49C8-9FD5-438B40BAA474}" srcOrd="0" destOrd="0" presId="urn:microsoft.com/office/officeart/2005/8/layout/vList3#2"/>
    <dgm:cxn modelId="{6A985FF1-406B-4491-8872-33673F8CC43C}" srcId="{E2A0CBDD-524B-4AAD-A2CB-2D1DC92A06AA}" destId="{854E476B-0B4E-407F-8FB0-7394CD996558}" srcOrd="2" destOrd="0" parTransId="{EA49CD2A-4C20-434C-A0C6-2C250DCD8D56}" sibTransId="{D49A735A-57FE-407D-BAC9-72A43D676081}"/>
    <dgm:cxn modelId="{DEA01761-F888-4289-9221-F97921D4854F}" type="presOf" srcId="{854E476B-0B4E-407F-8FB0-7394CD996558}" destId="{3DEC6198-5D22-4A62-B571-9DFBCBE39AFE}" srcOrd="0" destOrd="0" presId="urn:microsoft.com/office/officeart/2005/8/layout/vList3#2"/>
    <dgm:cxn modelId="{AD6903CE-4563-454F-965F-80D2CCACAAA1}" type="presOf" srcId="{7F40C393-2C31-447F-8F77-31B3983C35B8}" destId="{4F92BB58-73DD-4B77-97CC-0D0BE787CD53}" srcOrd="0" destOrd="0" presId="urn:microsoft.com/office/officeart/2005/8/layout/vList3#2"/>
    <dgm:cxn modelId="{3BB14643-1574-45DE-B210-267ACF637797}" type="presOf" srcId="{FA22D7CD-5964-45FE-8BB4-4B7D83B24444}" destId="{74F4E7D8-C3F3-4ECB-A348-21FEDBB046E9}" srcOrd="0" destOrd="0" presId="urn:microsoft.com/office/officeart/2005/8/layout/vList3#2"/>
    <dgm:cxn modelId="{51D96F73-0DB9-45E1-80FB-21272C86655B}" srcId="{E2A0CBDD-524B-4AAD-A2CB-2D1DC92A06AA}" destId="{7F40C393-2C31-447F-8F77-31B3983C35B8}" srcOrd="1" destOrd="0" parTransId="{235065B6-CEFD-4371-A052-C33F4950B384}" sibTransId="{375DB18E-BBD9-45DA-B561-6A43F51778C9}"/>
    <dgm:cxn modelId="{2E266054-937F-478B-A60F-6936CE19FEBF}" type="presParOf" srcId="{E2095ED4-18A8-49C8-9FD5-438B40BAA474}" destId="{D8BFB902-5985-4E25-B925-BEA5CCF39D1A}" srcOrd="0" destOrd="0" presId="urn:microsoft.com/office/officeart/2005/8/layout/vList3#2"/>
    <dgm:cxn modelId="{A745AE03-B5AB-4DD7-80AD-E21CD53FBE3A}" type="presParOf" srcId="{D8BFB902-5985-4E25-B925-BEA5CCF39D1A}" destId="{3BF7773F-8773-49E5-BA2D-70719ED4FAA8}" srcOrd="0" destOrd="0" presId="urn:microsoft.com/office/officeart/2005/8/layout/vList3#2"/>
    <dgm:cxn modelId="{D88D7702-980B-468A-AFD0-762CF9045558}" type="presParOf" srcId="{D8BFB902-5985-4E25-B925-BEA5CCF39D1A}" destId="{74F4E7D8-C3F3-4ECB-A348-21FEDBB046E9}" srcOrd="1" destOrd="0" presId="urn:microsoft.com/office/officeart/2005/8/layout/vList3#2"/>
    <dgm:cxn modelId="{F20A9EB9-4BF7-492B-B3F6-7BEAAAFADFD3}" type="presParOf" srcId="{E2095ED4-18A8-49C8-9FD5-438B40BAA474}" destId="{F5C9902D-6EFC-4EA8-90DA-2D44BACDA3A3}" srcOrd="1" destOrd="0" presId="urn:microsoft.com/office/officeart/2005/8/layout/vList3#2"/>
    <dgm:cxn modelId="{06E45BDD-5812-48DD-BEC2-185529E69A32}" type="presParOf" srcId="{E2095ED4-18A8-49C8-9FD5-438B40BAA474}" destId="{A7D10D46-E152-4A4C-9A42-B402E4030331}" srcOrd="2" destOrd="0" presId="urn:microsoft.com/office/officeart/2005/8/layout/vList3#2"/>
    <dgm:cxn modelId="{83FE8D71-5C76-433C-9BBB-63F6A07A389C}" type="presParOf" srcId="{A7D10D46-E152-4A4C-9A42-B402E4030331}" destId="{0CADCE38-0A32-4F36-AE54-7AF1FFAE8ED2}" srcOrd="0" destOrd="0" presId="urn:microsoft.com/office/officeart/2005/8/layout/vList3#2"/>
    <dgm:cxn modelId="{7661EA45-AE73-4C0E-BFBD-CB0227FE7C9A}" type="presParOf" srcId="{A7D10D46-E152-4A4C-9A42-B402E4030331}" destId="{4F92BB58-73DD-4B77-97CC-0D0BE787CD53}" srcOrd="1" destOrd="0" presId="urn:microsoft.com/office/officeart/2005/8/layout/vList3#2"/>
    <dgm:cxn modelId="{48344C44-71A8-468B-B503-099E5ED7F85E}" type="presParOf" srcId="{E2095ED4-18A8-49C8-9FD5-438B40BAA474}" destId="{59D85806-5A03-469C-865B-53CAD84CBB55}" srcOrd="3" destOrd="0" presId="urn:microsoft.com/office/officeart/2005/8/layout/vList3#2"/>
    <dgm:cxn modelId="{135704B2-5837-4988-BE7C-4748E72DCCEE}" type="presParOf" srcId="{E2095ED4-18A8-49C8-9FD5-438B40BAA474}" destId="{4DA6553F-3047-478C-A81B-10F7E6523728}" srcOrd="4" destOrd="0" presId="urn:microsoft.com/office/officeart/2005/8/layout/vList3#2"/>
    <dgm:cxn modelId="{4C76816E-941A-426A-A002-747804A89895}" type="presParOf" srcId="{4DA6553F-3047-478C-A81B-10F7E6523728}" destId="{5FB868AF-137D-43EE-8448-405F195EFA87}" srcOrd="0" destOrd="0" presId="urn:microsoft.com/office/officeart/2005/8/layout/vList3#2"/>
    <dgm:cxn modelId="{9958A860-5470-494A-88FC-5302953FA08A}" type="presParOf" srcId="{4DA6553F-3047-478C-A81B-10F7E6523728}" destId="{3DEC6198-5D22-4A62-B571-9DFBCBE39AFE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E98C315-F2D9-4DA7-BF5F-7B93214AE5E2}" type="doc">
      <dgm:prSet loTypeId="urn:microsoft.com/office/officeart/2005/8/layout/pList2#2" loCatId="list" qsTypeId="urn:microsoft.com/office/officeart/2005/8/quickstyle/simple5" qsCatId="simple" csTypeId="urn:microsoft.com/office/officeart/2005/8/colors/accent4_4" csCatId="accent4" phldr="1"/>
      <dgm:spPr/>
    </dgm:pt>
    <dgm:pt modelId="{C66EA75B-C4B2-4938-9424-95BC3B672133}">
      <dgm:prSet phldrT="[نص]"/>
      <dgm:spPr>
        <a:solidFill>
          <a:srgbClr val="B408B8">
            <a:alpha val="65000"/>
          </a:srgbClr>
        </a:solidFill>
      </dgm:spPr>
      <dgm:t>
        <a:bodyPr/>
        <a:lstStyle/>
        <a:p>
          <a:pPr rtl="1"/>
          <a:r>
            <a:rPr lang="ar-SA" b="1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عدم الاهتمام بتتابع الخبرات</a:t>
          </a:r>
          <a:endParaRPr lang="ar-SA" b="1" dirty="0" smtClean="0">
            <a:effectLst>
              <a:glow rad="101600">
                <a:schemeClr val="tx1">
                  <a:alpha val="60000"/>
                </a:schemeClr>
              </a:glow>
            </a:effectLst>
          </a:endParaRPr>
        </a:p>
      </dgm:t>
    </dgm:pt>
    <dgm:pt modelId="{5A02101B-262F-433F-881E-D2A811BCA547}" type="parTrans" cxnId="{B2D03703-6111-46F2-8A5D-B97CB969A692}">
      <dgm:prSet/>
      <dgm:spPr/>
      <dgm:t>
        <a:bodyPr/>
        <a:lstStyle/>
        <a:p>
          <a:pPr rtl="1"/>
          <a:endParaRPr lang="ar-SA"/>
        </a:p>
      </dgm:t>
    </dgm:pt>
    <dgm:pt modelId="{CD6CDC8E-4A93-406D-854E-ABF1855229EA}" type="sibTrans" cxnId="{B2D03703-6111-46F2-8A5D-B97CB969A692}">
      <dgm:prSet/>
      <dgm:spPr/>
      <dgm:t>
        <a:bodyPr/>
        <a:lstStyle/>
        <a:p>
          <a:pPr rtl="1"/>
          <a:endParaRPr lang="ar-SA"/>
        </a:p>
      </dgm:t>
    </dgm:pt>
    <dgm:pt modelId="{1B9FEE35-2BC4-44D6-910A-C9523D304487}">
      <dgm:prSet phldrT="[نص]"/>
      <dgm:spPr>
        <a:solidFill>
          <a:srgbClr val="D009D5">
            <a:alpha val="54000"/>
          </a:srgbClr>
        </a:solidFill>
      </dgm:spPr>
      <dgm:t>
        <a:bodyPr/>
        <a:lstStyle/>
        <a:p>
          <a:pPr rtl="1"/>
          <a:r>
            <a:rPr lang="ar-SA" b="1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صعوبة </a:t>
          </a:r>
          <a:r>
            <a:rPr lang="ar-SA" b="1" dirty="0" err="1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الملاءمة</a:t>
          </a:r>
          <a:r>
            <a:rPr lang="ar-SA" b="1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 بين المحتوى وقدرات المتعلمين</a:t>
          </a:r>
          <a:endParaRPr lang="en-US" b="1" dirty="0" smtClean="0">
            <a:effectLst>
              <a:glow rad="101600">
                <a:schemeClr val="tx1">
                  <a:alpha val="60000"/>
                </a:schemeClr>
              </a:glow>
            </a:effectLst>
          </a:endParaRPr>
        </a:p>
      </dgm:t>
    </dgm:pt>
    <dgm:pt modelId="{F617BFE5-CDC5-4B73-BB79-68F6D97C3CDC}" type="parTrans" cxnId="{A8E8AF3F-784D-4C77-A340-B8FF51C87335}">
      <dgm:prSet/>
      <dgm:spPr/>
      <dgm:t>
        <a:bodyPr/>
        <a:lstStyle/>
        <a:p>
          <a:pPr rtl="1"/>
          <a:endParaRPr lang="ar-SA"/>
        </a:p>
      </dgm:t>
    </dgm:pt>
    <dgm:pt modelId="{D5B61AA4-6606-46C4-B668-333A3A3C4247}" type="sibTrans" cxnId="{A8E8AF3F-784D-4C77-A340-B8FF51C87335}">
      <dgm:prSet/>
      <dgm:spPr/>
      <dgm:t>
        <a:bodyPr/>
        <a:lstStyle/>
        <a:p>
          <a:pPr rtl="1"/>
          <a:endParaRPr lang="ar-SA"/>
        </a:p>
      </dgm:t>
    </dgm:pt>
    <dgm:pt modelId="{A2551A50-39EA-4045-A9C8-D7845BC84D63}">
      <dgm:prSet phldrT="[نص]"/>
      <dgm:spPr>
        <a:solidFill>
          <a:srgbClr val="F136F6">
            <a:alpha val="51000"/>
          </a:srgbClr>
        </a:solidFill>
      </dgm:spPr>
      <dgm:t>
        <a:bodyPr/>
        <a:lstStyle/>
        <a:p>
          <a:pPr rtl="1"/>
          <a:r>
            <a:rPr lang="ar-SA" b="1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يقلل من الاهتمام بمشكلات المجتمع</a:t>
          </a:r>
          <a:endParaRPr lang="en-US" b="1" dirty="0" smtClean="0">
            <a:effectLst>
              <a:glow rad="101600">
                <a:schemeClr val="tx1">
                  <a:alpha val="60000"/>
                </a:schemeClr>
              </a:glow>
            </a:effectLst>
          </a:endParaRPr>
        </a:p>
      </dgm:t>
    </dgm:pt>
    <dgm:pt modelId="{03D4B670-B75A-4F4B-9926-0F4A3B59F115}" type="parTrans" cxnId="{2590D58C-CD4B-4F48-8F03-2C480166D42F}">
      <dgm:prSet/>
      <dgm:spPr/>
      <dgm:t>
        <a:bodyPr/>
        <a:lstStyle/>
        <a:p>
          <a:pPr rtl="1"/>
          <a:endParaRPr lang="ar-SA"/>
        </a:p>
      </dgm:t>
    </dgm:pt>
    <dgm:pt modelId="{4FD6DEDB-1F6F-4D26-9379-6B0D6A86EAB4}" type="sibTrans" cxnId="{2590D58C-CD4B-4F48-8F03-2C480166D42F}">
      <dgm:prSet/>
      <dgm:spPr/>
      <dgm:t>
        <a:bodyPr/>
        <a:lstStyle/>
        <a:p>
          <a:pPr rtl="1"/>
          <a:endParaRPr lang="ar-SA"/>
        </a:p>
      </dgm:t>
    </dgm:pt>
    <dgm:pt modelId="{305C59CF-EDE4-496C-A728-B3C1E996E83C}" type="pres">
      <dgm:prSet presAssocID="{1E98C315-F2D9-4DA7-BF5F-7B93214AE5E2}" presName="Name0" presStyleCnt="0">
        <dgm:presLayoutVars>
          <dgm:dir/>
          <dgm:resizeHandles val="exact"/>
        </dgm:presLayoutVars>
      </dgm:prSet>
      <dgm:spPr/>
    </dgm:pt>
    <dgm:pt modelId="{53C3050B-EB98-4C13-A675-26C91E51A0A1}" type="pres">
      <dgm:prSet presAssocID="{1E98C315-F2D9-4DA7-BF5F-7B93214AE5E2}" presName="bkgdShp" presStyleLbl="alignAccFollowNode1" presStyleIdx="0" presStyleCnt="1"/>
      <dgm:spPr>
        <a:solidFill>
          <a:srgbClr val="8D0690">
            <a:alpha val="90000"/>
          </a:srgbClr>
        </a:solidFill>
      </dgm:spPr>
    </dgm:pt>
    <dgm:pt modelId="{51EA77AB-5267-4091-BBF3-7F4B720BAF5E}" type="pres">
      <dgm:prSet presAssocID="{1E98C315-F2D9-4DA7-BF5F-7B93214AE5E2}" presName="linComp" presStyleCnt="0"/>
      <dgm:spPr/>
    </dgm:pt>
    <dgm:pt modelId="{AA7B0E1D-E0E5-4E34-A294-CC3D8BEEDA83}" type="pres">
      <dgm:prSet presAssocID="{C66EA75B-C4B2-4938-9424-95BC3B672133}" presName="compNode" presStyleCnt="0"/>
      <dgm:spPr/>
    </dgm:pt>
    <dgm:pt modelId="{5091C043-3B65-49A5-B156-E2CFD3847B64}" type="pres">
      <dgm:prSet presAssocID="{C66EA75B-C4B2-4938-9424-95BC3B67213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18481C6-D05F-4C41-96DE-89BF832789A8}" type="pres">
      <dgm:prSet presAssocID="{C66EA75B-C4B2-4938-9424-95BC3B672133}" presName="invisiNode" presStyleLbl="node1" presStyleIdx="0" presStyleCnt="3"/>
      <dgm:spPr/>
    </dgm:pt>
    <dgm:pt modelId="{9C3CCAA7-2225-4EC7-BBB0-B504EA889AFA}" type="pres">
      <dgm:prSet presAssocID="{C66EA75B-C4B2-4938-9424-95BC3B672133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234459A-03FE-41F5-9708-013FD14E05B2}" type="pres">
      <dgm:prSet presAssocID="{CD6CDC8E-4A93-406D-854E-ABF1855229EA}" presName="sibTrans" presStyleLbl="sibTrans2D1" presStyleIdx="0" presStyleCnt="0"/>
      <dgm:spPr/>
      <dgm:t>
        <a:bodyPr/>
        <a:lstStyle/>
        <a:p>
          <a:pPr rtl="1"/>
          <a:endParaRPr lang="ar-SA"/>
        </a:p>
      </dgm:t>
    </dgm:pt>
    <dgm:pt modelId="{864C39F7-D100-440F-9392-CF1561521B1D}" type="pres">
      <dgm:prSet presAssocID="{1B9FEE35-2BC4-44D6-910A-C9523D304487}" presName="compNode" presStyleCnt="0"/>
      <dgm:spPr/>
    </dgm:pt>
    <dgm:pt modelId="{551AD20C-730C-43F9-8330-BF71824876EF}" type="pres">
      <dgm:prSet presAssocID="{1B9FEE35-2BC4-44D6-910A-C9523D30448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0B25FAC-0259-4EB7-82F1-9F586787632B}" type="pres">
      <dgm:prSet presAssocID="{1B9FEE35-2BC4-44D6-910A-C9523D304487}" presName="invisiNode" presStyleLbl="node1" presStyleIdx="1" presStyleCnt="3"/>
      <dgm:spPr/>
    </dgm:pt>
    <dgm:pt modelId="{93E95119-9142-4CBF-BF3C-56FA1784975A}" type="pres">
      <dgm:prSet presAssocID="{1B9FEE35-2BC4-44D6-910A-C9523D304487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598F0B29-3760-408D-A126-C8AD5CA47CB8}" type="pres">
      <dgm:prSet presAssocID="{D5B61AA4-6606-46C4-B668-333A3A3C4247}" presName="sibTrans" presStyleLbl="sibTrans2D1" presStyleIdx="0" presStyleCnt="0"/>
      <dgm:spPr/>
      <dgm:t>
        <a:bodyPr/>
        <a:lstStyle/>
        <a:p>
          <a:pPr rtl="1"/>
          <a:endParaRPr lang="ar-SA"/>
        </a:p>
      </dgm:t>
    </dgm:pt>
    <dgm:pt modelId="{975D0C42-7C02-48EA-B7A7-3C2CC57A4430}" type="pres">
      <dgm:prSet presAssocID="{A2551A50-39EA-4045-A9C8-D7845BC84D63}" presName="compNode" presStyleCnt="0"/>
      <dgm:spPr/>
    </dgm:pt>
    <dgm:pt modelId="{18554957-DA8B-45FC-B568-02C1C228D546}" type="pres">
      <dgm:prSet presAssocID="{A2551A50-39EA-4045-A9C8-D7845BC84D6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AD3BC1E-5184-4107-88D7-DAB20BD7BE53}" type="pres">
      <dgm:prSet presAssocID="{A2551A50-39EA-4045-A9C8-D7845BC84D63}" presName="invisiNode" presStyleLbl="node1" presStyleIdx="2" presStyleCnt="3"/>
      <dgm:spPr/>
    </dgm:pt>
    <dgm:pt modelId="{25DD17DA-C817-44C8-A3E5-B9CA868B43F5}" type="pres">
      <dgm:prSet presAssocID="{A2551A50-39EA-4045-A9C8-D7845BC84D63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8A0F0536-64F7-4AD7-A83A-27FB06CC69E2}" type="presOf" srcId="{C66EA75B-C4B2-4938-9424-95BC3B672133}" destId="{5091C043-3B65-49A5-B156-E2CFD3847B64}" srcOrd="0" destOrd="0" presId="urn:microsoft.com/office/officeart/2005/8/layout/pList2#2"/>
    <dgm:cxn modelId="{4B964F37-2410-4149-8400-C48A7A0A2152}" type="presOf" srcId="{D5B61AA4-6606-46C4-B668-333A3A3C4247}" destId="{598F0B29-3760-408D-A126-C8AD5CA47CB8}" srcOrd="0" destOrd="0" presId="urn:microsoft.com/office/officeart/2005/8/layout/pList2#2"/>
    <dgm:cxn modelId="{5C3CEE26-FB45-4054-84D6-39683C8850A8}" type="presOf" srcId="{1E98C315-F2D9-4DA7-BF5F-7B93214AE5E2}" destId="{305C59CF-EDE4-496C-A728-B3C1E996E83C}" srcOrd="0" destOrd="0" presId="urn:microsoft.com/office/officeart/2005/8/layout/pList2#2"/>
    <dgm:cxn modelId="{B2D03703-6111-46F2-8A5D-B97CB969A692}" srcId="{1E98C315-F2D9-4DA7-BF5F-7B93214AE5E2}" destId="{C66EA75B-C4B2-4938-9424-95BC3B672133}" srcOrd="0" destOrd="0" parTransId="{5A02101B-262F-433F-881E-D2A811BCA547}" sibTransId="{CD6CDC8E-4A93-406D-854E-ABF1855229EA}"/>
    <dgm:cxn modelId="{2590D58C-CD4B-4F48-8F03-2C480166D42F}" srcId="{1E98C315-F2D9-4DA7-BF5F-7B93214AE5E2}" destId="{A2551A50-39EA-4045-A9C8-D7845BC84D63}" srcOrd="2" destOrd="0" parTransId="{03D4B670-B75A-4F4B-9926-0F4A3B59F115}" sibTransId="{4FD6DEDB-1F6F-4D26-9379-6B0D6A86EAB4}"/>
    <dgm:cxn modelId="{B756C8E5-7AA3-4919-ADB5-51703ED8D0C6}" type="presOf" srcId="{1B9FEE35-2BC4-44D6-910A-C9523D304487}" destId="{551AD20C-730C-43F9-8330-BF71824876EF}" srcOrd="0" destOrd="0" presId="urn:microsoft.com/office/officeart/2005/8/layout/pList2#2"/>
    <dgm:cxn modelId="{1251BF9E-D8E1-452C-8924-C5E2197D0AAD}" type="presOf" srcId="{A2551A50-39EA-4045-A9C8-D7845BC84D63}" destId="{18554957-DA8B-45FC-B568-02C1C228D546}" srcOrd="0" destOrd="0" presId="urn:microsoft.com/office/officeart/2005/8/layout/pList2#2"/>
    <dgm:cxn modelId="{166DCC8D-302A-4F8C-8658-270D00EE4532}" type="presOf" srcId="{CD6CDC8E-4A93-406D-854E-ABF1855229EA}" destId="{9234459A-03FE-41F5-9708-013FD14E05B2}" srcOrd="0" destOrd="0" presId="urn:microsoft.com/office/officeart/2005/8/layout/pList2#2"/>
    <dgm:cxn modelId="{A8E8AF3F-784D-4C77-A340-B8FF51C87335}" srcId="{1E98C315-F2D9-4DA7-BF5F-7B93214AE5E2}" destId="{1B9FEE35-2BC4-44D6-910A-C9523D304487}" srcOrd="1" destOrd="0" parTransId="{F617BFE5-CDC5-4B73-BB79-68F6D97C3CDC}" sibTransId="{D5B61AA4-6606-46C4-B668-333A3A3C4247}"/>
    <dgm:cxn modelId="{722789B8-CB49-49C3-B920-7CF304598875}" type="presParOf" srcId="{305C59CF-EDE4-496C-A728-B3C1E996E83C}" destId="{53C3050B-EB98-4C13-A675-26C91E51A0A1}" srcOrd="0" destOrd="0" presId="urn:microsoft.com/office/officeart/2005/8/layout/pList2#2"/>
    <dgm:cxn modelId="{D77F0A4D-BBEF-412C-AD5E-ACC73CE20119}" type="presParOf" srcId="{305C59CF-EDE4-496C-A728-B3C1E996E83C}" destId="{51EA77AB-5267-4091-BBF3-7F4B720BAF5E}" srcOrd="1" destOrd="0" presId="urn:microsoft.com/office/officeart/2005/8/layout/pList2#2"/>
    <dgm:cxn modelId="{209F765B-43FF-4EE6-AE6D-4D0DE0C429E3}" type="presParOf" srcId="{51EA77AB-5267-4091-BBF3-7F4B720BAF5E}" destId="{AA7B0E1D-E0E5-4E34-A294-CC3D8BEEDA83}" srcOrd="0" destOrd="0" presId="urn:microsoft.com/office/officeart/2005/8/layout/pList2#2"/>
    <dgm:cxn modelId="{D1810D59-2693-425F-9986-E0451E55EE00}" type="presParOf" srcId="{AA7B0E1D-E0E5-4E34-A294-CC3D8BEEDA83}" destId="{5091C043-3B65-49A5-B156-E2CFD3847B64}" srcOrd="0" destOrd="0" presId="urn:microsoft.com/office/officeart/2005/8/layout/pList2#2"/>
    <dgm:cxn modelId="{68C0307F-6005-4CFD-AF69-934A4C62B375}" type="presParOf" srcId="{AA7B0E1D-E0E5-4E34-A294-CC3D8BEEDA83}" destId="{F18481C6-D05F-4C41-96DE-89BF832789A8}" srcOrd="1" destOrd="0" presId="urn:microsoft.com/office/officeart/2005/8/layout/pList2#2"/>
    <dgm:cxn modelId="{D52AD399-8D34-45BA-B7CE-DF9E04A39214}" type="presParOf" srcId="{AA7B0E1D-E0E5-4E34-A294-CC3D8BEEDA83}" destId="{9C3CCAA7-2225-4EC7-BBB0-B504EA889AFA}" srcOrd="2" destOrd="0" presId="urn:microsoft.com/office/officeart/2005/8/layout/pList2#2"/>
    <dgm:cxn modelId="{52D99B68-D014-4590-B35D-1C7FD45943E8}" type="presParOf" srcId="{51EA77AB-5267-4091-BBF3-7F4B720BAF5E}" destId="{9234459A-03FE-41F5-9708-013FD14E05B2}" srcOrd="1" destOrd="0" presId="urn:microsoft.com/office/officeart/2005/8/layout/pList2#2"/>
    <dgm:cxn modelId="{C51C9C3B-B39C-4372-85E9-38F1C2306A16}" type="presParOf" srcId="{51EA77AB-5267-4091-BBF3-7F4B720BAF5E}" destId="{864C39F7-D100-440F-9392-CF1561521B1D}" srcOrd="2" destOrd="0" presId="urn:microsoft.com/office/officeart/2005/8/layout/pList2#2"/>
    <dgm:cxn modelId="{5468A291-DDED-480B-9173-6D8F75BDF76E}" type="presParOf" srcId="{864C39F7-D100-440F-9392-CF1561521B1D}" destId="{551AD20C-730C-43F9-8330-BF71824876EF}" srcOrd="0" destOrd="0" presId="urn:microsoft.com/office/officeart/2005/8/layout/pList2#2"/>
    <dgm:cxn modelId="{39280FE9-3930-4464-B04F-3C92EA1D39F3}" type="presParOf" srcId="{864C39F7-D100-440F-9392-CF1561521B1D}" destId="{80B25FAC-0259-4EB7-82F1-9F586787632B}" srcOrd="1" destOrd="0" presId="urn:microsoft.com/office/officeart/2005/8/layout/pList2#2"/>
    <dgm:cxn modelId="{A973CA7C-F5E6-4476-8CFE-717D84A00E1E}" type="presParOf" srcId="{864C39F7-D100-440F-9392-CF1561521B1D}" destId="{93E95119-9142-4CBF-BF3C-56FA1784975A}" srcOrd="2" destOrd="0" presId="urn:microsoft.com/office/officeart/2005/8/layout/pList2#2"/>
    <dgm:cxn modelId="{2E529046-4362-49F0-8F8A-2584ACFF9D02}" type="presParOf" srcId="{51EA77AB-5267-4091-BBF3-7F4B720BAF5E}" destId="{598F0B29-3760-408D-A126-C8AD5CA47CB8}" srcOrd="3" destOrd="0" presId="urn:microsoft.com/office/officeart/2005/8/layout/pList2#2"/>
    <dgm:cxn modelId="{B59C3A9D-BA5D-4119-AE20-E7ECDFAB7DB4}" type="presParOf" srcId="{51EA77AB-5267-4091-BBF3-7F4B720BAF5E}" destId="{975D0C42-7C02-48EA-B7A7-3C2CC57A4430}" srcOrd="4" destOrd="0" presId="urn:microsoft.com/office/officeart/2005/8/layout/pList2#2"/>
    <dgm:cxn modelId="{259DF309-4B1B-4EB1-879F-2BA9316CC919}" type="presParOf" srcId="{975D0C42-7C02-48EA-B7A7-3C2CC57A4430}" destId="{18554957-DA8B-45FC-B568-02C1C228D546}" srcOrd="0" destOrd="0" presId="urn:microsoft.com/office/officeart/2005/8/layout/pList2#2"/>
    <dgm:cxn modelId="{FE0280B1-07E1-49BF-A835-1460CD9CF747}" type="presParOf" srcId="{975D0C42-7C02-48EA-B7A7-3C2CC57A4430}" destId="{3AD3BC1E-5184-4107-88D7-DAB20BD7BE53}" srcOrd="1" destOrd="0" presId="urn:microsoft.com/office/officeart/2005/8/layout/pList2#2"/>
    <dgm:cxn modelId="{09D87402-97F7-42CD-91C9-DDF7F73E6FAF}" type="presParOf" srcId="{975D0C42-7C02-48EA-B7A7-3C2CC57A4430}" destId="{25DD17DA-C817-44C8-A3E5-B9CA868B43F5}" srcOrd="2" destOrd="0" presId="urn:microsoft.com/office/officeart/2005/8/layout/pList2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916D35C4-DE39-4605-A6AF-20375785A2A5}" type="doc">
      <dgm:prSet loTypeId="urn:microsoft.com/office/officeart/2005/8/layout/vList3#3" loCatId="list" qsTypeId="urn:microsoft.com/office/officeart/2005/8/quickstyle/simple5" qsCatId="simple" csTypeId="urn:microsoft.com/office/officeart/2005/8/colors/accent4_5" csCatId="accent4" phldr="1"/>
      <dgm:spPr/>
    </dgm:pt>
    <dgm:pt modelId="{9F560C17-ED8E-42E3-904F-8D4B24498EDD}">
      <dgm:prSet phldrT="[نص]"/>
      <dgm:spPr>
        <a:solidFill>
          <a:srgbClr val="8D0690">
            <a:alpha val="49000"/>
          </a:srgbClr>
        </a:solidFill>
      </dgm:spPr>
      <dgm:t>
        <a:bodyPr/>
        <a:lstStyle/>
        <a:p>
          <a:pPr algn="r" rtl="1"/>
          <a:r>
            <a:rPr lang="ar-SA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اختيار المشروع</a:t>
          </a:r>
          <a:endParaRPr lang="ar-SA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6A20483-69C0-467A-BB59-A92475E5611A}" type="parTrans" cxnId="{97C7B7AC-CFBE-41F9-BCA8-3FD897B6298C}">
      <dgm:prSet/>
      <dgm:spPr/>
      <dgm:t>
        <a:bodyPr/>
        <a:lstStyle/>
        <a:p>
          <a:pPr rtl="1"/>
          <a:endParaRPr lang="ar-SA"/>
        </a:p>
      </dgm:t>
    </dgm:pt>
    <dgm:pt modelId="{5F7AE1A5-8278-4043-BF78-892DDF9B76FC}" type="sibTrans" cxnId="{97C7B7AC-CFBE-41F9-BCA8-3FD897B6298C}">
      <dgm:prSet/>
      <dgm:spPr/>
      <dgm:t>
        <a:bodyPr/>
        <a:lstStyle/>
        <a:p>
          <a:pPr rtl="1"/>
          <a:endParaRPr lang="ar-SA"/>
        </a:p>
      </dgm:t>
    </dgm:pt>
    <dgm:pt modelId="{A9D51296-DC54-454F-AC5D-F78BC20D3C34}">
      <dgm:prSet phldrT="[نص]"/>
      <dgm:spPr>
        <a:solidFill>
          <a:srgbClr val="D009D5">
            <a:alpha val="42000"/>
          </a:srgbClr>
        </a:solidFill>
      </dgm:spPr>
      <dgm:t>
        <a:bodyPr/>
        <a:lstStyle/>
        <a:p>
          <a:pPr algn="r" rtl="1"/>
          <a:r>
            <a:rPr lang="ar-SA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تنفيذ المشروع</a:t>
          </a:r>
          <a:endParaRPr lang="ar-SA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F665FC8-B412-4EAA-991E-1A4EB17C128D}" type="parTrans" cxnId="{4C52B571-CAA5-4320-B66A-A6D24A115683}">
      <dgm:prSet/>
      <dgm:spPr/>
      <dgm:t>
        <a:bodyPr/>
        <a:lstStyle/>
        <a:p>
          <a:pPr rtl="1"/>
          <a:endParaRPr lang="ar-SA"/>
        </a:p>
      </dgm:t>
    </dgm:pt>
    <dgm:pt modelId="{13670E39-D28C-4EFB-B428-7187A36DCAD3}" type="sibTrans" cxnId="{4C52B571-CAA5-4320-B66A-A6D24A115683}">
      <dgm:prSet/>
      <dgm:spPr/>
      <dgm:t>
        <a:bodyPr/>
        <a:lstStyle/>
        <a:p>
          <a:pPr rtl="1"/>
          <a:endParaRPr lang="ar-SA"/>
        </a:p>
      </dgm:t>
    </dgm:pt>
    <dgm:pt modelId="{610F2ECA-A16B-4946-9481-287060FBA09A}">
      <dgm:prSet phldrT="[نص]"/>
      <dgm:spPr>
        <a:solidFill>
          <a:srgbClr val="F136F6">
            <a:alpha val="38000"/>
          </a:srgbClr>
        </a:solidFill>
      </dgm:spPr>
      <dgm:t>
        <a:bodyPr/>
        <a:lstStyle/>
        <a:p>
          <a:pPr algn="r" rtl="1"/>
          <a:r>
            <a:rPr lang="ar-SA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تقويم المشروع</a:t>
          </a:r>
          <a:endParaRPr lang="ar-SA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7B13A38-AE4F-434E-84F9-ABEBD80B492A}" type="parTrans" cxnId="{30F89670-7E27-43D9-98B3-112FD8BBCC2A}">
      <dgm:prSet/>
      <dgm:spPr/>
      <dgm:t>
        <a:bodyPr/>
        <a:lstStyle/>
        <a:p>
          <a:pPr rtl="1"/>
          <a:endParaRPr lang="ar-SA"/>
        </a:p>
      </dgm:t>
    </dgm:pt>
    <dgm:pt modelId="{5321F0FC-2C10-4311-BA0C-81CED58F68BD}" type="sibTrans" cxnId="{30F89670-7E27-43D9-98B3-112FD8BBCC2A}">
      <dgm:prSet/>
      <dgm:spPr/>
      <dgm:t>
        <a:bodyPr/>
        <a:lstStyle/>
        <a:p>
          <a:pPr rtl="1"/>
          <a:endParaRPr lang="ar-SA"/>
        </a:p>
      </dgm:t>
    </dgm:pt>
    <dgm:pt modelId="{89C193CC-5132-49B0-B75E-BEEC58EE4352}">
      <dgm:prSet phldrT="[نص]"/>
      <dgm:spPr>
        <a:solidFill>
          <a:srgbClr val="B408B8">
            <a:alpha val="48000"/>
          </a:srgbClr>
        </a:solidFill>
      </dgm:spPr>
      <dgm:t>
        <a:bodyPr/>
        <a:lstStyle/>
        <a:p>
          <a:pPr algn="r" rtl="1"/>
          <a:r>
            <a:rPr lang="ar-SA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تخطيط المشروع</a:t>
          </a:r>
          <a:endParaRPr lang="ar-SA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1888FAC-3677-40DF-829A-61BAE02B444E}" type="parTrans" cxnId="{74AF40EF-738E-4E3C-8497-38710A0E7506}">
      <dgm:prSet/>
      <dgm:spPr/>
      <dgm:t>
        <a:bodyPr/>
        <a:lstStyle/>
        <a:p>
          <a:pPr rtl="1"/>
          <a:endParaRPr lang="ar-SA"/>
        </a:p>
      </dgm:t>
    </dgm:pt>
    <dgm:pt modelId="{CF907FC9-68C4-484F-B2A9-ADEE7FF6B8FD}" type="sibTrans" cxnId="{74AF40EF-738E-4E3C-8497-38710A0E7506}">
      <dgm:prSet/>
      <dgm:spPr/>
      <dgm:t>
        <a:bodyPr/>
        <a:lstStyle/>
        <a:p>
          <a:pPr rtl="1"/>
          <a:endParaRPr lang="ar-SA"/>
        </a:p>
      </dgm:t>
    </dgm:pt>
    <dgm:pt modelId="{B8DFA393-A801-4521-9B90-076EB5F3AAB4}" type="pres">
      <dgm:prSet presAssocID="{916D35C4-DE39-4605-A6AF-20375785A2A5}" presName="linearFlow" presStyleCnt="0">
        <dgm:presLayoutVars>
          <dgm:dir/>
          <dgm:resizeHandles val="exact"/>
        </dgm:presLayoutVars>
      </dgm:prSet>
      <dgm:spPr/>
    </dgm:pt>
    <dgm:pt modelId="{08D73D74-F3C2-4FE2-BD5D-BE5C29C92FA4}" type="pres">
      <dgm:prSet presAssocID="{9F560C17-ED8E-42E3-904F-8D4B24498EDD}" presName="composite" presStyleCnt="0"/>
      <dgm:spPr/>
    </dgm:pt>
    <dgm:pt modelId="{C06EB807-0F5A-47BA-8031-19B140449D5A}" type="pres">
      <dgm:prSet presAssocID="{9F560C17-ED8E-42E3-904F-8D4B24498EDD}" presName="imgShp" presStyleLbl="fgImgPlace1" presStyleIdx="0" presStyleCnt="4" custLinFactNeighborX="53796" custLinFactNeighborY="-3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07514EA-DD5B-4979-B04D-3424585ABF21}" type="pres">
      <dgm:prSet presAssocID="{9F560C17-ED8E-42E3-904F-8D4B24498EDD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BA2F73BA-D564-4D5F-90F8-840CDA258726}" type="pres">
      <dgm:prSet presAssocID="{5F7AE1A5-8278-4043-BF78-892DDF9B76FC}" presName="spacing" presStyleCnt="0"/>
      <dgm:spPr/>
    </dgm:pt>
    <dgm:pt modelId="{15006B31-5B80-4092-8766-403A06C49A38}" type="pres">
      <dgm:prSet presAssocID="{89C193CC-5132-49B0-B75E-BEEC58EE4352}" presName="composite" presStyleCnt="0"/>
      <dgm:spPr/>
    </dgm:pt>
    <dgm:pt modelId="{1DB1D44C-CCF4-4EE4-857D-DC6E914382C8}" type="pres">
      <dgm:prSet presAssocID="{89C193CC-5132-49B0-B75E-BEEC58EE4352}" presName="imgShp" presStyleLbl="fgImgPlace1" presStyleIdx="1" presStyleCnt="4" custLinFactNeighborX="4317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ACDA9A4-D2C1-4483-850B-059E5AB07732}" type="pres">
      <dgm:prSet presAssocID="{89C193CC-5132-49B0-B75E-BEEC58EE4352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1389B8E-1999-4716-BE82-A30EF9BEAF14}" type="pres">
      <dgm:prSet presAssocID="{CF907FC9-68C4-484F-B2A9-ADEE7FF6B8FD}" presName="spacing" presStyleCnt="0"/>
      <dgm:spPr/>
    </dgm:pt>
    <dgm:pt modelId="{87E25E2E-E194-4118-B7AB-1A6128324A75}" type="pres">
      <dgm:prSet presAssocID="{A9D51296-DC54-454F-AC5D-F78BC20D3C34}" presName="composite" presStyleCnt="0"/>
      <dgm:spPr/>
    </dgm:pt>
    <dgm:pt modelId="{C1E0FD9A-65BB-4BF8-9C2C-A64EB1C72D7B}" type="pres">
      <dgm:prSet presAssocID="{A9D51296-DC54-454F-AC5D-F78BC20D3C34}" presName="imgShp" presStyleLbl="fgImgPlace1" presStyleIdx="2" presStyleCnt="4" custLinFactNeighborX="56920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FD4DE69E-8E91-4698-B0CB-0AFEA0D97BFF}" type="pres">
      <dgm:prSet presAssocID="{A9D51296-DC54-454F-AC5D-F78BC20D3C34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688ABE9F-CA75-4E58-BE4B-3F6EA62DFA32}" type="pres">
      <dgm:prSet presAssocID="{13670E39-D28C-4EFB-B428-7187A36DCAD3}" presName="spacing" presStyleCnt="0"/>
      <dgm:spPr/>
    </dgm:pt>
    <dgm:pt modelId="{C96BEE4C-059F-4C9E-B998-D94026EDCF96}" type="pres">
      <dgm:prSet presAssocID="{610F2ECA-A16B-4946-9481-287060FBA09A}" presName="composite" presStyleCnt="0"/>
      <dgm:spPr/>
    </dgm:pt>
    <dgm:pt modelId="{8E33C310-036E-4D6A-AEB6-826D1BFDB6EA}" type="pres">
      <dgm:prSet presAssocID="{610F2ECA-A16B-4946-9481-287060FBA09A}" presName="imgShp" presStyleLbl="fgImgPlace1" presStyleIdx="3" presStyleCnt="4" custLinFactNeighborX="70670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4024A7FB-7C6E-46F3-9A5E-6F173BD9B05C}" type="pres">
      <dgm:prSet presAssocID="{610F2ECA-A16B-4946-9481-287060FBA09A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5FD8A9C0-9597-451D-BF8A-950B659B11D4}" type="presOf" srcId="{9F560C17-ED8E-42E3-904F-8D4B24498EDD}" destId="{907514EA-DD5B-4979-B04D-3424585ABF21}" srcOrd="0" destOrd="0" presId="urn:microsoft.com/office/officeart/2005/8/layout/vList3#3"/>
    <dgm:cxn modelId="{D59A11E0-7E5F-46C8-8225-5086795612FD}" type="presOf" srcId="{916D35C4-DE39-4605-A6AF-20375785A2A5}" destId="{B8DFA393-A801-4521-9B90-076EB5F3AAB4}" srcOrd="0" destOrd="0" presId="urn:microsoft.com/office/officeart/2005/8/layout/vList3#3"/>
    <dgm:cxn modelId="{74AF40EF-738E-4E3C-8497-38710A0E7506}" srcId="{916D35C4-DE39-4605-A6AF-20375785A2A5}" destId="{89C193CC-5132-49B0-B75E-BEEC58EE4352}" srcOrd="1" destOrd="0" parTransId="{C1888FAC-3677-40DF-829A-61BAE02B444E}" sibTransId="{CF907FC9-68C4-484F-B2A9-ADEE7FF6B8FD}"/>
    <dgm:cxn modelId="{749286D0-CFA5-4988-B081-4E3FA03AA93A}" type="presOf" srcId="{A9D51296-DC54-454F-AC5D-F78BC20D3C34}" destId="{FD4DE69E-8E91-4698-B0CB-0AFEA0D97BFF}" srcOrd="0" destOrd="0" presId="urn:microsoft.com/office/officeart/2005/8/layout/vList3#3"/>
    <dgm:cxn modelId="{4C52B571-CAA5-4320-B66A-A6D24A115683}" srcId="{916D35C4-DE39-4605-A6AF-20375785A2A5}" destId="{A9D51296-DC54-454F-AC5D-F78BC20D3C34}" srcOrd="2" destOrd="0" parTransId="{9F665FC8-B412-4EAA-991E-1A4EB17C128D}" sibTransId="{13670E39-D28C-4EFB-B428-7187A36DCAD3}"/>
    <dgm:cxn modelId="{30F89670-7E27-43D9-98B3-112FD8BBCC2A}" srcId="{916D35C4-DE39-4605-A6AF-20375785A2A5}" destId="{610F2ECA-A16B-4946-9481-287060FBA09A}" srcOrd="3" destOrd="0" parTransId="{87B13A38-AE4F-434E-84F9-ABEBD80B492A}" sibTransId="{5321F0FC-2C10-4311-BA0C-81CED58F68BD}"/>
    <dgm:cxn modelId="{065EF71D-FFC0-44EB-A32A-8AFBF389B729}" type="presOf" srcId="{610F2ECA-A16B-4946-9481-287060FBA09A}" destId="{4024A7FB-7C6E-46F3-9A5E-6F173BD9B05C}" srcOrd="0" destOrd="0" presId="urn:microsoft.com/office/officeart/2005/8/layout/vList3#3"/>
    <dgm:cxn modelId="{97C7B7AC-CFBE-41F9-BCA8-3FD897B6298C}" srcId="{916D35C4-DE39-4605-A6AF-20375785A2A5}" destId="{9F560C17-ED8E-42E3-904F-8D4B24498EDD}" srcOrd="0" destOrd="0" parTransId="{66A20483-69C0-467A-BB59-A92475E5611A}" sibTransId="{5F7AE1A5-8278-4043-BF78-892DDF9B76FC}"/>
    <dgm:cxn modelId="{3FB6B90D-BC5F-4C09-AEBD-011D868C2029}" type="presOf" srcId="{89C193CC-5132-49B0-B75E-BEEC58EE4352}" destId="{8ACDA9A4-D2C1-4483-850B-059E5AB07732}" srcOrd="0" destOrd="0" presId="urn:microsoft.com/office/officeart/2005/8/layout/vList3#3"/>
    <dgm:cxn modelId="{E721F7E6-3496-4426-878F-94B847D3A453}" type="presParOf" srcId="{B8DFA393-A801-4521-9B90-076EB5F3AAB4}" destId="{08D73D74-F3C2-4FE2-BD5D-BE5C29C92FA4}" srcOrd="0" destOrd="0" presId="urn:microsoft.com/office/officeart/2005/8/layout/vList3#3"/>
    <dgm:cxn modelId="{DD104938-0A3E-42A9-88B0-D6B7E1929754}" type="presParOf" srcId="{08D73D74-F3C2-4FE2-BD5D-BE5C29C92FA4}" destId="{C06EB807-0F5A-47BA-8031-19B140449D5A}" srcOrd="0" destOrd="0" presId="urn:microsoft.com/office/officeart/2005/8/layout/vList3#3"/>
    <dgm:cxn modelId="{853F4576-BDB4-43C0-AF7B-3CFAB27AE82B}" type="presParOf" srcId="{08D73D74-F3C2-4FE2-BD5D-BE5C29C92FA4}" destId="{907514EA-DD5B-4979-B04D-3424585ABF21}" srcOrd="1" destOrd="0" presId="urn:microsoft.com/office/officeart/2005/8/layout/vList3#3"/>
    <dgm:cxn modelId="{BC452CF8-9695-49B9-B46F-49A373E0ACF8}" type="presParOf" srcId="{B8DFA393-A801-4521-9B90-076EB5F3AAB4}" destId="{BA2F73BA-D564-4D5F-90F8-840CDA258726}" srcOrd="1" destOrd="0" presId="urn:microsoft.com/office/officeart/2005/8/layout/vList3#3"/>
    <dgm:cxn modelId="{0E43425F-3433-4741-8EE9-482B23B99F9A}" type="presParOf" srcId="{B8DFA393-A801-4521-9B90-076EB5F3AAB4}" destId="{15006B31-5B80-4092-8766-403A06C49A38}" srcOrd="2" destOrd="0" presId="urn:microsoft.com/office/officeart/2005/8/layout/vList3#3"/>
    <dgm:cxn modelId="{E50E6FE0-65BF-4AA2-969B-4113A531DCE7}" type="presParOf" srcId="{15006B31-5B80-4092-8766-403A06C49A38}" destId="{1DB1D44C-CCF4-4EE4-857D-DC6E914382C8}" srcOrd="0" destOrd="0" presId="urn:microsoft.com/office/officeart/2005/8/layout/vList3#3"/>
    <dgm:cxn modelId="{BF223197-9CE8-445E-AB77-6811CA71BC31}" type="presParOf" srcId="{15006B31-5B80-4092-8766-403A06C49A38}" destId="{8ACDA9A4-D2C1-4483-850B-059E5AB07732}" srcOrd="1" destOrd="0" presId="urn:microsoft.com/office/officeart/2005/8/layout/vList3#3"/>
    <dgm:cxn modelId="{BAB262F6-6354-48B7-A583-74A34626E9A8}" type="presParOf" srcId="{B8DFA393-A801-4521-9B90-076EB5F3AAB4}" destId="{01389B8E-1999-4716-BE82-A30EF9BEAF14}" srcOrd="3" destOrd="0" presId="urn:microsoft.com/office/officeart/2005/8/layout/vList3#3"/>
    <dgm:cxn modelId="{B2106048-FE99-4964-B061-41FA7A14D6E5}" type="presParOf" srcId="{B8DFA393-A801-4521-9B90-076EB5F3AAB4}" destId="{87E25E2E-E194-4118-B7AB-1A6128324A75}" srcOrd="4" destOrd="0" presId="urn:microsoft.com/office/officeart/2005/8/layout/vList3#3"/>
    <dgm:cxn modelId="{586079AD-DEB0-4865-9816-4A873359B4DF}" type="presParOf" srcId="{87E25E2E-E194-4118-B7AB-1A6128324A75}" destId="{C1E0FD9A-65BB-4BF8-9C2C-A64EB1C72D7B}" srcOrd="0" destOrd="0" presId="urn:microsoft.com/office/officeart/2005/8/layout/vList3#3"/>
    <dgm:cxn modelId="{1D726CF2-D23F-4D81-9318-1742067540C5}" type="presParOf" srcId="{87E25E2E-E194-4118-B7AB-1A6128324A75}" destId="{FD4DE69E-8E91-4698-B0CB-0AFEA0D97BFF}" srcOrd="1" destOrd="0" presId="urn:microsoft.com/office/officeart/2005/8/layout/vList3#3"/>
    <dgm:cxn modelId="{BAA761F9-37C1-409E-9895-2DA4737A9EF0}" type="presParOf" srcId="{B8DFA393-A801-4521-9B90-076EB5F3AAB4}" destId="{688ABE9F-CA75-4E58-BE4B-3F6EA62DFA32}" srcOrd="5" destOrd="0" presId="urn:microsoft.com/office/officeart/2005/8/layout/vList3#3"/>
    <dgm:cxn modelId="{54EFFB12-D12B-4368-93EB-2C22C154E751}" type="presParOf" srcId="{B8DFA393-A801-4521-9B90-076EB5F3AAB4}" destId="{C96BEE4C-059F-4C9E-B998-D94026EDCF96}" srcOrd="6" destOrd="0" presId="urn:microsoft.com/office/officeart/2005/8/layout/vList3#3"/>
    <dgm:cxn modelId="{B32378D0-0680-4C9B-908D-A25F7B98CC64}" type="presParOf" srcId="{C96BEE4C-059F-4C9E-B998-D94026EDCF96}" destId="{8E33C310-036E-4D6A-AEB6-826D1BFDB6EA}" srcOrd="0" destOrd="0" presId="urn:microsoft.com/office/officeart/2005/8/layout/vList3#3"/>
    <dgm:cxn modelId="{0515DD9E-BD67-4954-B4FF-66903E25BC40}" type="presParOf" srcId="{C96BEE4C-059F-4C9E-B998-D94026EDCF96}" destId="{4024A7FB-7C6E-46F3-9A5E-6F173BD9B05C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A1042446-2674-413A-B7D1-12920A7ED034}" type="doc">
      <dgm:prSet loTypeId="urn:microsoft.com/office/officeart/2005/8/layout/radial4" loCatId="relationship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pPr rtl="1"/>
          <a:endParaRPr lang="ar-SA"/>
        </a:p>
      </dgm:t>
    </dgm:pt>
    <dgm:pt modelId="{CA641CAE-5863-44E6-8100-4790A31116B5}">
      <dgm:prSet phldrT="[نص]"/>
      <dgm:spPr/>
      <dgm:t>
        <a:bodyPr/>
        <a:lstStyle/>
        <a:p>
          <a:pPr rtl="1"/>
          <a:r>
            <a:rPr lang="ar-S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منهج المواد الدراسية المنفصلة</a:t>
          </a:r>
          <a:endParaRPr lang="ar-SA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DFD6DF2-1838-43F4-BDC2-9EF21894996B}" type="parTrans" cxnId="{74E3C7AE-A020-42A2-A8D3-54020187964C}">
      <dgm:prSet/>
      <dgm:spPr/>
      <dgm:t>
        <a:bodyPr/>
        <a:lstStyle/>
        <a:p>
          <a:pPr rtl="1"/>
          <a:endParaRPr lang="ar-SA"/>
        </a:p>
      </dgm:t>
    </dgm:pt>
    <dgm:pt modelId="{93695F60-31D1-4375-9878-AF1FB655566A}" type="sibTrans" cxnId="{74E3C7AE-A020-42A2-A8D3-54020187964C}">
      <dgm:prSet/>
      <dgm:spPr/>
      <dgm:t>
        <a:bodyPr/>
        <a:lstStyle/>
        <a:p>
          <a:pPr rtl="1"/>
          <a:endParaRPr lang="ar-SA"/>
        </a:p>
      </dgm:t>
    </dgm:pt>
    <dgm:pt modelId="{6F4DC00E-E7DA-4BF8-8282-7E81924900E7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tx1"/>
              </a:solidFill>
            </a:rPr>
            <a:t>3 تحسينات</a:t>
          </a:r>
          <a:endParaRPr lang="ar-SA" b="1" dirty="0">
            <a:solidFill>
              <a:schemeClr val="tx1"/>
            </a:solidFill>
          </a:endParaRPr>
        </a:p>
      </dgm:t>
    </dgm:pt>
    <dgm:pt modelId="{BFCEE27E-6389-4B60-BE5C-B850E6B34EEF}" type="parTrans" cxnId="{A5CB9252-EC82-4DCE-92E8-FBE269710326}">
      <dgm:prSet/>
      <dgm:spPr/>
      <dgm:t>
        <a:bodyPr/>
        <a:lstStyle/>
        <a:p>
          <a:pPr rtl="1"/>
          <a:endParaRPr lang="ar-SA"/>
        </a:p>
      </dgm:t>
    </dgm:pt>
    <dgm:pt modelId="{62A6F37F-D80F-40AC-BBEA-73A654CDCDE6}" type="sibTrans" cxnId="{A5CB9252-EC82-4DCE-92E8-FBE269710326}">
      <dgm:prSet/>
      <dgm:spPr/>
      <dgm:t>
        <a:bodyPr/>
        <a:lstStyle/>
        <a:p>
          <a:pPr rtl="1"/>
          <a:endParaRPr lang="ar-SA"/>
        </a:p>
      </dgm:t>
    </dgm:pt>
    <dgm:pt modelId="{60549A14-3551-4693-83B0-FE2644810FE1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tx1"/>
              </a:solidFill>
            </a:rPr>
            <a:t>5 عيوب</a:t>
          </a:r>
          <a:endParaRPr lang="ar-SA" b="1" dirty="0">
            <a:solidFill>
              <a:schemeClr val="tx1"/>
            </a:solidFill>
          </a:endParaRPr>
        </a:p>
      </dgm:t>
    </dgm:pt>
    <dgm:pt modelId="{EC015829-301A-40BA-959F-8B128EF41C53}" type="parTrans" cxnId="{031B31F3-4324-42A6-8982-F16807C0BFEF}">
      <dgm:prSet/>
      <dgm:spPr/>
      <dgm:t>
        <a:bodyPr/>
        <a:lstStyle/>
        <a:p>
          <a:pPr rtl="1"/>
          <a:endParaRPr lang="ar-SA"/>
        </a:p>
      </dgm:t>
    </dgm:pt>
    <dgm:pt modelId="{F9DA684B-6657-4FEF-A8D0-03AC1B8208E5}" type="sibTrans" cxnId="{031B31F3-4324-42A6-8982-F16807C0BFEF}">
      <dgm:prSet/>
      <dgm:spPr/>
      <dgm:t>
        <a:bodyPr/>
        <a:lstStyle/>
        <a:p>
          <a:pPr rtl="1"/>
          <a:endParaRPr lang="ar-SA"/>
        </a:p>
      </dgm:t>
    </dgm:pt>
    <dgm:pt modelId="{83A8808D-4B47-40E4-BEF8-47A6238C74FE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tx1"/>
              </a:solidFill>
            </a:rPr>
            <a:t>4 مزايا</a:t>
          </a:r>
          <a:endParaRPr lang="ar-SA" b="1" dirty="0">
            <a:solidFill>
              <a:schemeClr val="tx1"/>
            </a:solidFill>
          </a:endParaRPr>
        </a:p>
      </dgm:t>
    </dgm:pt>
    <dgm:pt modelId="{717B433C-54FF-4452-91FC-4BB1D98C87DE}" type="parTrans" cxnId="{B6618FFC-34AC-4E8E-B67D-1FE41D8CB06C}">
      <dgm:prSet/>
      <dgm:spPr/>
      <dgm:t>
        <a:bodyPr/>
        <a:lstStyle/>
        <a:p>
          <a:pPr rtl="1"/>
          <a:endParaRPr lang="ar-SA"/>
        </a:p>
      </dgm:t>
    </dgm:pt>
    <dgm:pt modelId="{B50167A4-0775-4F05-BB30-484A8640017D}" type="sibTrans" cxnId="{B6618FFC-34AC-4E8E-B67D-1FE41D8CB06C}">
      <dgm:prSet/>
      <dgm:spPr/>
      <dgm:t>
        <a:bodyPr/>
        <a:lstStyle/>
        <a:p>
          <a:pPr rtl="1"/>
          <a:endParaRPr lang="ar-SA"/>
        </a:p>
      </dgm:t>
    </dgm:pt>
    <dgm:pt modelId="{9DE3DCB9-F19D-459A-B524-85F83CAD9578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tx1"/>
              </a:solidFill>
            </a:rPr>
            <a:t>8 خصائص</a:t>
          </a:r>
          <a:endParaRPr lang="ar-SA" b="1" dirty="0">
            <a:solidFill>
              <a:schemeClr val="tx1"/>
            </a:solidFill>
          </a:endParaRPr>
        </a:p>
      </dgm:t>
    </dgm:pt>
    <dgm:pt modelId="{52D9C8D3-851F-416C-BE55-5E40D9E0BE40}" type="parTrans" cxnId="{9BAB41D2-A2E6-47AA-A13E-F2C5196E0794}">
      <dgm:prSet/>
      <dgm:spPr/>
      <dgm:t>
        <a:bodyPr/>
        <a:lstStyle/>
        <a:p>
          <a:pPr rtl="1"/>
          <a:endParaRPr lang="ar-SA"/>
        </a:p>
      </dgm:t>
    </dgm:pt>
    <dgm:pt modelId="{081C6547-B07E-456A-9249-5A5DD8D602F2}" type="sibTrans" cxnId="{9BAB41D2-A2E6-47AA-A13E-F2C5196E0794}">
      <dgm:prSet/>
      <dgm:spPr/>
      <dgm:t>
        <a:bodyPr/>
        <a:lstStyle/>
        <a:p>
          <a:pPr rtl="1"/>
          <a:endParaRPr lang="ar-SA"/>
        </a:p>
      </dgm:t>
    </dgm:pt>
    <dgm:pt modelId="{25CB838D-333A-4715-8C41-311D6253DC1C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tx1"/>
              </a:solidFill>
            </a:rPr>
            <a:t>مفهومه</a:t>
          </a:r>
          <a:endParaRPr lang="ar-SA" b="1" dirty="0">
            <a:solidFill>
              <a:schemeClr val="tx1"/>
            </a:solidFill>
          </a:endParaRPr>
        </a:p>
      </dgm:t>
    </dgm:pt>
    <dgm:pt modelId="{B1FF2C2E-C107-49F9-AB54-2BB115C25F84}" type="parTrans" cxnId="{90512DDF-8904-49BB-9FB3-BFDA5C08B6EE}">
      <dgm:prSet/>
      <dgm:spPr/>
      <dgm:t>
        <a:bodyPr/>
        <a:lstStyle/>
        <a:p>
          <a:pPr rtl="1"/>
          <a:endParaRPr lang="ar-SA"/>
        </a:p>
      </dgm:t>
    </dgm:pt>
    <dgm:pt modelId="{B220D63B-D3C3-47C7-8CB8-FAE81E6BFD6D}" type="sibTrans" cxnId="{90512DDF-8904-49BB-9FB3-BFDA5C08B6EE}">
      <dgm:prSet/>
      <dgm:spPr/>
      <dgm:t>
        <a:bodyPr/>
        <a:lstStyle/>
        <a:p>
          <a:pPr rtl="1"/>
          <a:endParaRPr lang="ar-SA"/>
        </a:p>
      </dgm:t>
    </dgm:pt>
    <dgm:pt modelId="{3CFD28B8-239B-41C6-BC39-EE2FE49A9F01}" type="pres">
      <dgm:prSet presAssocID="{A1042446-2674-413A-B7D1-12920A7ED03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60271CB8-12EC-4D45-A2C7-CCEB61A61F05}" type="pres">
      <dgm:prSet presAssocID="{CA641CAE-5863-44E6-8100-4790A31116B5}" presName="centerShape" presStyleLbl="node0" presStyleIdx="0" presStyleCnt="1" custScaleX="116326" custScaleY="120272"/>
      <dgm:spPr/>
      <dgm:t>
        <a:bodyPr/>
        <a:lstStyle/>
        <a:p>
          <a:pPr rtl="1"/>
          <a:endParaRPr lang="ar-SA"/>
        </a:p>
      </dgm:t>
    </dgm:pt>
    <dgm:pt modelId="{114A4EDB-2A0D-4527-945B-13D237F02FC0}" type="pres">
      <dgm:prSet presAssocID="{BFCEE27E-6389-4B60-BE5C-B850E6B34EEF}" presName="parTrans" presStyleLbl="bgSibTrans2D1" presStyleIdx="0" presStyleCnt="5"/>
      <dgm:spPr/>
      <dgm:t>
        <a:bodyPr/>
        <a:lstStyle/>
        <a:p>
          <a:pPr rtl="1"/>
          <a:endParaRPr lang="ar-SA"/>
        </a:p>
      </dgm:t>
    </dgm:pt>
    <dgm:pt modelId="{3444E5F6-50CA-4332-A791-5961F83DFE35}" type="pres">
      <dgm:prSet presAssocID="{6F4DC00E-E7DA-4BF8-8282-7E81924900E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4F339B4-ABF2-4420-B8E5-8B576C45D441}" type="pres">
      <dgm:prSet presAssocID="{EC015829-301A-40BA-959F-8B128EF41C53}" presName="parTrans" presStyleLbl="bgSibTrans2D1" presStyleIdx="1" presStyleCnt="5"/>
      <dgm:spPr/>
      <dgm:t>
        <a:bodyPr/>
        <a:lstStyle/>
        <a:p>
          <a:pPr rtl="1"/>
          <a:endParaRPr lang="ar-SA"/>
        </a:p>
      </dgm:t>
    </dgm:pt>
    <dgm:pt modelId="{966EEE26-8212-4D11-BB35-CC98A0119190}" type="pres">
      <dgm:prSet presAssocID="{60549A14-3551-4693-83B0-FE2644810FE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A4B0DBB-8206-4AD8-A963-53EEE9D49083}" type="pres">
      <dgm:prSet presAssocID="{717B433C-54FF-4452-91FC-4BB1D98C87DE}" presName="parTrans" presStyleLbl="bgSibTrans2D1" presStyleIdx="2" presStyleCnt="5"/>
      <dgm:spPr/>
      <dgm:t>
        <a:bodyPr/>
        <a:lstStyle/>
        <a:p>
          <a:pPr rtl="1"/>
          <a:endParaRPr lang="ar-SA"/>
        </a:p>
      </dgm:t>
    </dgm:pt>
    <dgm:pt modelId="{5A6DD77A-3F1C-4D34-935F-934393678D46}" type="pres">
      <dgm:prSet presAssocID="{83A8808D-4B47-40E4-BEF8-47A6238C74FE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D16F395-FD3C-43E2-A63A-75F591813C7B}" type="pres">
      <dgm:prSet presAssocID="{52D9C8D3-851F-416C-BE55-5E40D9E0BE40}" presName="parTrans" presStyleLbl="bgSibTrans2D1" presStyleIdx="3" presStyleCnt="5"/>
      <dgm:spPr/>
      <dgm:t>
        <a:bodyPr/>
        <a:lstStyle/>
        <a:p>
          <a:pPr rtl="1"/>
          <a:endParaRPr lang="ar-SA"/>
        </a:p>
      </dgm:t>
    </dgm:pt>
    <dgm:pt modelId="{529846EC-7085-427F-A4E2-2AC1CED04C1E}" type="pres">
      <dgm:prSet presAssocID="{9DE3DCB9-F19D-459A-B524-85F83CAD9578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6593420-2A9D-4EEA-84C6-4DE2AC299106}" type="pres">
      <dgm:prSet presAssocID="{B1FF2C2E-C107-49F9-AB54-2BB115C25F84}" presName="parTrans" presStyleLbl="bgSibTrans2D1" presStyleIdx="4" presStyleCnt="5"/>
      <dgm:spPr/>
      <dgm:t>
        <a:bodyPr/>
        <a:lstStyle/>
        <a:p>
          <a:pPr rtl="1"/>
          <a:endParaRPr lang="ar-SA"/>
        </a:p>
      </dgm:t>
    </dgm:pt>
    <dgm:pt modelId="{3EEE411A-83A6-4F19-B0E4-2642C4D9DD12}" type="pres">
      <dgm:prSet presAssocID="{25CB838D-333A-4715-8C41-311D6253DC1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E2BB6B9D-B69E-453C-BFD3-60FB1C3439EF}" type="presOf" srcId="{25CB838D-333A-4715-8C41-311D6253DC1C}" destId="{3EEE411A-83A6-4F19-B0E4-2642C4D9DD12}" srcOrd="0" destOrd="0" presId="urn:microsoft.com/office/officeart/2005/8/layout/radial4"/>
    <dgm:cxn modelId="{2CEF7EFB-B78A-4056-AC81-D3536DD13F50}" type="presOf" srcId="{EC015829-301A-40BA-959F-8B128EF41C53}" destId="{84F339B4-ABF2-4420-B8E5-8B576C45D441}" srcOrd="0" destOrd="0" presId="urn:microsoft.com/office/officeart/2005/8/layout/radial4"/>
    <dgm:cxn modelId="{044E37B3-4D71-4256-84A6-41CB7C7D5865}" type="presOf" srcId="{52D9C8D3-851F-416C-BE55-5E40D9E0BE40}" destId="{ED16F395-FD3C-43E2-A63A-75F591813C7B}" srcOrd="0" destOrd="0" presId="urn:microsoft.com/office/officeart/2005/8/layout/radial4"/>
    <dgm:cxn modelId="{E564EBBC-BC3F-4EB2-9B4B-370BF93E53C3}" type="presOf" srcId="{83A8808D-4B47-40E4-BEF8-47A6238C74FE}" destId="{5A6DD77A-3F1C-4D34-935F-934393678D46}" srcOrd="0" destOrd="0" presId="urn:microsoft.com/office/officeart/2005/8/layout/radial4"/>
    <dgm:cxn modelId="{9ECE0094-F53C-4320-89E8-CCE36EDFB2F1}" type="presOf" srcId="{CA641CAE-5863-44E6-8100-4790A31116B5}" destId="{60271CB8-12EC-4D45-A2C7-CCEB61A61F05}" srcOrd="0" destOrd="0" presId="urn:microsoft.com/office/officeart/2005/8/layout/radial4"/>
    <dgm:cxn modelId="{980E912A-2508-446A-94EE-24A4C8C4A2FF}" type="presOf" srcId="{6F4DC00E-E7DA-4BF8-8282-7E81924900E7}" destId="{3444E5F6-50CA-4332-A791-5961F83DFE35}" srcOrd="0" destOrd="0" presId="urn:microsoft.com/office/officeart/2005/8/layout/radial4"/>
    <dgm:cxn modelId="{A5CB9252-EC82-4DCE-92E8-FBE269710326}" srcId="{CA641CAE-5863-44E6-8100-4790A31116B5}" destId="{6F4DC00E-E7DA-4BF8-8282-7E81924900E7}" srcOrd="0" destOrd="0" parTransId="{BFCEE27E-6389-4B60-BE5C-B850E6B34EEF}" sibTransId="{62A6F37F-D80F-40AC-BBEA-73A654CDCDE6}"/>
    <dgm:cxn modelId="{031B31F3-4324-42A6-8982-F16807C0BFEF}" srcId="{CA641CAE-5863-44E6-8100-4790A31116B5}" destId="{60549A14-3551-4693-83B0-FE2644810FE1}" srcOrd="1" destOrd="0" parTransId="{EC015829-301A-40BA-959F-8B128EF41C53}" sibTransId="{F9DA684B-6657-4FEF-A8D0-03AC1B8208E5}"/>
    <dgm:cxn modelId="{74E3C7AE-A020-42A2-A8D3-54020187964C}" srcId="{A1042446-2674-413A-B7D1-12920A7ED034}" destId="{CA641CAE-5863-44E6-8100-4790A31116B5}" srcOrd="0" destOrd="0" parTransId="{0DFD6DF2-1838-43F4-BDC2-9EF21894996B}" sibTransId="{93695F60-31D1-4375-9878-AF1FB655566A}"/>
    <dgm:cxn modelId="{B6618FFC-34AC-4E8E-B67D-1FE41D8CB06C}" srcId="{CA641CAE-5863-44E6-8100-4790A31116B5}" destId="{83A8808D-4B47-40E4-BEF8-47A6238C74FE}" srcOrd="2" destOrd="0" parTransId="{717B433C-54FF-4452-91FC-4BB1D98C87DE}" sibTransId="{B50167A4-0775-4F05-BB30-484A8640017D}"/>
    <dgm:cxn modelId="{A9E6C7FB-43DB-434C-98C2-6620D9340829}" type="presOf" srcId="{BFCEE27E-6389-4B60-BE5C-B850E6B34EEF}" destId="{114A4EDB-2A0D-4527-945B-13D237F02FC0}" srcOrd="0" destOrd="0" presId="urn:microsoft.com/office/officeart/2005/8/layout/radial4"/>
    <dgm:cxn modelId="{9BF0AB07-3315-4726-A9A2-F2B0B9F069BB}" type="presOf" srcId="{717B433C-54FF-4452-91FC-4BB1D98C87DE}" destId="{7A4B0DBB-8206-4AD8-A963-53EEE9D49083}" srcOrd="0" destOrd="0" presId="urn:microsoft.com/office/officeart/2005/8/layout/radial4"/>
    <dgm:cxn modelId="{90512DDF-8904-49BB-9FB3-BFDA5C08B6EE}" srcId="{CA641CAE-5863-44E6-8100-4790A31116B5}" destId="{25CB838D-333A-4715-8C41-311D6253DC1C}" srcOrd="4" destOrd="0" parTransId="{B1FF2C2E-C107-49F9-AB54-2BB115C25F84}" sibTransId="{B220D63B-D3C3-47C7-8CB8-FAE81E6BFD6D}"/>
    <dgm:cxn modelId="{B10F2053-009A-419F-A8B1-FAC52BCB8EA0}" type="presOf" srcId="{A1042446-2674-413A-B7D1-12920A7ED034}" destId="{3CFD28B8-239B-41C6-BC39-EE2FE49A9F01}" srcOrd="0" destOrd="0" presId="urn:microsoft.com/office/officeart/2005/8/layout/radial4"/>
    <dgm:cxn modelId="{A3DFCC2A-9A91-40BE-A298-B843AC128E6B}" type="presOf" srcId="{B1FF2C2E-C107-49F9-AB54-2BB115C25F84}" destId="{F6593420-2A9D-4EEA-84C6-4DE2AC299106}" srcOrd="0" destOrd="0" presId="urn:microsoft.com/office/officeart/2005/8/layout/radial4"/>
    <dgm:cxn modelId="{9BAB41D2-A2E6-47AA-A13E-F2C5196E0794}" srcId="{CA641CAE-5863-44E6-8100-4790A31116B5}" destId="{9DE3DCB9-F19D-459A-B524-85F83CAD9578}" srcOrd="3" destOrd="0" parTransId="{52D9C8D3-851F-416C-BE55-5E40D9E0BE40}" sibTransId="{081C6547-B07E-456A-9249-5A5DD8D602F2}"/>
    <dgm:cxn modelId="{3D351B70-8E92-452E-A9D8-504CB0DE16F1}" type="presOf" srcId="{9DE3DCB9-F19D-459A-B524-85F83CAD9578}" destId="{529846EC-7085-427F-A4E2-2AC1CED04C1E}" srcOrd="0" destOrd="0" presId="urn:microsoft.com/office/officeart/2005/8/layout/radial4"/>
    <dgm:cxn modelId="{358DAFD0-E451-4943-86FB-6F3160F992A4}" type="presOf" srcId="{60549A14-3551-4693-83B0-FE2644810FE1}" destId="{966EEE26-8212-4D11-BB35-CC98A0119190}" srcOrd="0" destOrd="0" presId="urn:microsoft.com/office/officeart/2005/8/layout/radial4"/>
    <dgm:cxn modelId="{EC0BEAA9-08C5-424D-BC08-4C2FCEB70B59}" type="presParOf" srcId="{3CFD28B8-239B-41C6-BC39-EE2FE49A9F01}" destId="{60271CB8-12EC-4D45-A2C7-CCEB61A61F05}" srcOrd="0" destOrd="0" presId="urn:microsoft.com/office/officeart/2005/8/layout/radial4"/>
    <dgm:cxn modelId="{E786C28F-A888-4669-977C-E4116F08A5B3}" type="presParOf" srcId="{3CFD28B8-239B-41C6-BC39-EE2FE49A9F01}" destId="{114A4EDB-2A0D-4527-945B-13D237F02FC0}" srcOrd="1" destOrd="0" presId="urn:microsoft.com/office/officeart/2005/8/layout/radial4"/>
    <dgm:cxn modelId="{23B149A1-487D-443E-99F1-EE14B8A3DDB3}" type="presParOf" srcId="{3CFD28B8-239B-41C6-BC39-EE2FE49A9F01}" destId="{3444E5F6-50CA-4332-A791-5961F83DFE35}" srcOrd="2" destOrd="0" presId="urn:microsoft.com/office/officeart/2005/8/layout/radial4"/>
    <dgm:cxn modelId="{63844729-0223-4315-B455-D401E10DB832}" type="presParOf" srcId="{3CFD28B8-239B-41C6-BC39-EE2FE49A9F01}" destId="{84F339B4-ABF2-4420-B8E5-8B576C45D441}" srcOrd="3" destOrd="0" presId="urn:microsoft.com/office/officeart/2005/8/layout/radial4"/>
    <dgm:cxn modelId="{40F2F3BC-9F34-4F2C-8E57-D42275871F52}" type="presParOf" srcId="{3CFD28B8-239B-41C6-BC39-EE2FE49A9F01}" destId="{966EEE26-8212-4D11-BB35-CC98A0119190}" srcOrd="4" destOrd="0" presId="urn:microsoft.com/office/officeart/2005/8/layout/radial4"/>
    <dgm:cxn modelId="{97215E6F-2EB9-475A-87B9-DEBC12AC4D8C}" type="presParOf" srcId="{3CFD28B8-239B-41C6-BC39-EE2FE49A9F01}" destId="{7A4B0DBB-8206-4AD8-A963-53EEE9D49083}" srcOrd="5" destOrd="0" presId="urn:microsoft.com/office/officeart/2005/8/layout/radial4"/>
    <dgm:cxn modelId="{90BE92D6-6BCE-4A65-940D-E8662DEB2D14}" type="presParOf" srcId="{3CFD28B8-239B-41C6-BC39-EE2FE49A9F01}" destId="{5A6DD77A-3F1C-4D34-935F-934393678D46}" srcOrd="6" destOrd="0" presId="urn:microsoft.com/office/officeart/2005/8/layout/radial4"/>
    <dgm:cxn modelId="{2EDCB57D-9378-40C6-874F-094EAD1554AD}" type="presParOf" srcId="{3CFD28B8-239B-41C6-BC39-EE2FE49A9F01}" destId="{ED16F395-FD3C-43E2-A63A-75F591813C7B}" srcOrd="7" destOrd="0" presId="urn:microsoft.com/office/officeart/2005/8/layout/radial4"/>
    <dgm:cxn modelId="{E4F5969E-2900-420B-A0D8-3F5BC5E24285}" type="presParOf" srcId="{3CFD28B8-239B-41C6-BC39-EE2FE49A9F01}" destId="{529846EC-7085-427F-A4E2-2AC1CED04C1E}" srcOrd="8" destOrd="0" presId="urn:microsoft.com/office/officeart/2005/8/layout/radial4"/>
    <dgm:cxn modelId="{FD366F6C-FF8A-4C0D-BEA8-9D7C8989425C}" type="presParOf" srcId="{3CFD28B8-239B-41C6-BC39-EE2FE49A9F01}" destId="{F6593420-2A9D-4EEA-84C6-4DE2AC299106}" srcOrd="9" destOrd="0" presId="urn:microsoft.com/office/officeart/2005/8/layout/radial4"/>
    <dgm:cxn modelId="{1855A6A6-B4D8-403A-B159-71373A0BAA75}" type="presParOf" srcId="{3CFD28B8-239B-41C6-BC39-EE2FE49A9F01}" destId="{3EEE411A-83A6-4F19-B0E4-2642C4D9DD12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54F77C56-EF20-44D7-8256-9024698B8FB0}" type="doc">
      <dgm:prSet loTypeId="urn:microsoft.com/office/officeart/2005/8/layout/radial4" loCatId="relationship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pPr rtl="1"/>
          <a:endParaRPr lang="ar-SA"/>
        </a:p>
      </dgm:t>
    </dgm:pt>
    <dgm:pt modelId="{777DB89C-D94A-45AF-9E77-810B5FD9F0B7}">
      <dgm:prSet phldrT="[نص]" custT="1"/>
      <dgm:spPr/>
      <dgm:t>
        <a:bodyPr/>
        <a:lstStyle/>
        <a:p>
          <a:pPr rtl="1"/>
          <a:r>
            <a:rPr lang="ar-SA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rPr>
            <a:t>منهج النشاط</a:t>
          </a:r>
          <a:endParaRPr lang="ar-SA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Koufi" pitchFamily="2" charset="-78"/>
            <a:ea typeface="Monotype Koufi" pitchFamily="2" charset="-78"/>
            <a:cs typeface="Monotype Koufi" pitchFamily="2" charset="-78"/>
          </a:endParaRPr>
        </a:p>
      </dgm:t>
    </dgm:pt>
    <dgm:pt modelId="{87EE55B0-FB9F-463C-ADD2-407F3C6333F6}" type="parTrans" cxnId="{6DE0AB46-909D-4F22-96C0-8465A5D0F37D}">
      <dgm:prSet/>
      <dgm:spPr/>
      <dgm:t>
        <a:bodyPr/>
        <a:lstStyle/>
        <a:p>
          <a:pPr rtl="1"/>
          <a:endParaRPr lang="ar-SA"/>
        </a:p>
      </dgm:t>
    </dgm:pt>
    <dgm:pt modelId="{C6ABB3F6-4DE6-4C10-B85F-9FC672CEF344}" type="sibTrans" cxnId="{6DE0AB46-909D-4F22-96C0-8465A5D0F37D}">
      <dgm:prSet/>
      <dgm:spPr/>
      <dgm:t>
        <a:bodyPr/>
        <a:lstStyle/>
        <a:p>
          <a:pPr rtl="1"/>
          <a:endParaRPr lang="ar-SA"/>
        </a:p>
      </dgm:t>
    </dgm:pt>
    <dgm:pt modelId="{C5B6C9A8-2B04-415B-BD59-8D9473679DB5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tx1"/>
              </a:solidFill>
            </a:rPr>
            <a:t>تطبيقاته</a:t>
          </a:r>
          <a:endParaRPr lang="ar-SA" b="1" dirty="0">
            <a:solidFill>
              <a:schemeClr val="tx1"/>
            </a:solidFill>
          </a:endParaRPr>
        </a:p>
      </dgm:t>
    </dgm:pt>
    <dgm:pt modelId="{C75F00F5-2521-47E3-B3FB-62C61D5D3E0F}" type="parTrans" cxnId="{557B7A31-4DD4-46A2-81BF-4A1AE74E113C}">
      <dgm:prSet/>
      <dgm:spPr/>
      <dgm:t>
        <a:bodyPr/>
        <a:lstStyle/>
        <a:p>
          <a:pPr rtl="1"/>
          <a:endParaRPr lang="ar-SA"/>
        </a:p>
      </dgm:t>
    </dgm:pt>
    <dgm:pt modelId="{F36226BE-DA0F-4A95-8A58-944FC3C75756}" type="sibTrans" cxnId="{557B7A31-4DD4-46A2-81BF-4A1AE74E113C}">
      <dgm:prSet/>
      <dgm:spPr/>
      <dgm:t>
        <a:bodyPr/>
        <a:lstStyle/>
        <a:p>
          <a:pPr rtl="1"/>
          <a:endParaRPr lang="ar-SA"/>
        </a:p>
      </dgm:t>
    </dgm:pt>
    <dgm:pt modelId="{F82C4796-EDEE-46E0-9C2F-B743D54C7D6A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tx1"/>
              </a:solidFill>
            </a:rPr>
            <a:t>مفهوم</a:t>
          </a:r>
        </a:p>
      </dgm:t>
    </dgm:pt>
    <dgm:pt modelId="{3C80820A-1623-4BA9-8F39-11485E73A80C}" type="parTrans" cxnId="{D4D9054A-FCC2-4382-8E61-DB355EF22A59}">
      <dgm:prSet/>
      <dgm:spPr/>
      <dgm:t>
        <a:bodyPr/>
        <a:lstStyle/>
        <a:p>
          <a:pPr rtl="1"/>
          <a:endParaRPr lang="ar-SA"/>
        </a:p>
      </dgm:t>
    </dgm:pt>
    <dgm:pt modelId="{9287D433-7F4E-4DDE-A9CF-C3536863E5B1}" type="sibTrans" cxnId="{D4D9054A-FCC2-4382-8E61-DB355EF22A59}">
      <dgm:prSet/>
      <dgm:spPr/>
      <dgm:t>
        <a:bodyPr/>
        <a:lstStyle/>
        <a:p>
          <a:pPr rtl="1"/>
          <a:endParaRPr lang="ar-SA"/>
        </a:p>
      </dgm:t>
    </dgm:pt>
    <dgm:pt modelId="{7F4116D2-BA54-4828-9CD5-113BA5FE72D2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tx1"/>
              </a:solidFill>
            </a:rPr>
            <a:t>3 عيوب</a:t>
          </a:r>
        </a:p>
      </dgm:t>
    </dgm:pt>
    <dgm:pt modelId="{A2EC975C-4C39-4110-98A2-5DC26E717CDB}" type="parTrans" cxnId="{DCAC74E9-7F24-4940-AA71-FD24475AA0DB}">
      <dgm:prSet/>
      <dgm:spPr/>
      <dgm:t>
        <a:bodyPr/>
        <a:lstStyle/>
        <a:p>
          <a:pPr rtl="1"/>
          <a:endParaRPr lang="ar-SA"/>
        </a:p>
      </dgm:t>
    </dgm:pt>
    <dgm:pt modelId="{8E461755-0BCA-41FE-9F64-D10E07B421AC}" type="sibTrans" cxnId="{DCAC74E9-7F24-4940-AA71-FD24475AA0DB}">
      <dgm:prSet/>
      <dgm:spPr/>
      <dgm:t>
        <a:bodyPr/>
        <a:lstStyle/>
        <a:p>
          <a:pPr rtl="1"/>
          <a:endParaRPr lang="ar-SA"/>
        </a:p>
      </dgm:t>
    </dgm:pt>
    <dgm:pt modelId="{F0997AF8-1B61-48E7-944A-0BF66A691769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tx1"/>
              </a:solidFill>
            </a:rPr>
            <a:t>6</a:t>
          </a:r>
          <a:r>
            <a:rPr lang="ar-SA" dirty="0" smtClean="0"/>
            <a:t> </a:t>
          </a:r>
          <a:r>
            <a:rPr lang="ar-SA" b="1" dirty="0" smtClean="0">
              <a:solidFill>
                <a:schemeClr val="tx1"/>
              </a:solidFill>
            </a:rPr>
            <a:t>مزايا</a:t>
          </a:r>
        </a:p>
      </dgm:t>
    </dgm:pt>
    <dgm:pt modelId="{C8CEDD8E-6658-4811-883B-016C15D8108E}" type="parTrans" cxnId="{DE150F5E-E104-4384-9639-DDD166DC0C0A}">
      <dgm:prSet/>
      <dgm:spPr/>
      <dgm:t>
        <a:bodyPr/>
        <a:lstStyle/>
        <a:p>
          <a:pPr rtl="1"/>
          <a:endParaRPr lang="ar-SA"/>
        </a:p>
      </dgm:t>
    </dgm:pt>
    <dgm:pt modelId="{7ACF17B1-D188-490D-88A5-B2AF7D2141DF}" type="sibTrans" cxnId="{DE150F5E-E104-4384-9639-DDD166DC0C0A}">
      <dgm:prSet/>
      <dgm:spPr/>
      <dgm:t>
        <a:bodyPr/>
        <a:lstStyle/>
        <a:p>
          <a:pPr rtl="1"/>
          <a:endParaRPr lang="ar-SA"/>
        </a:p>
      </dgm:t>
    </dgm:pt>
    <dgm:pt modelId="{2C72FFAA-E592-4BD8-8EC8-215E54B96D75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tx1"/>
              </a:solidFill>
            </a:rPr>
            <a:t>5 خصائص</a:t>
          </a:r>
          <a:endParaRPr lang="ar-SA" b="1" dirty="0">
            <a:solidFill>
              <a:schemeClr val="tx1"/>
            </a:solidFill>
          </a:endParaRPr>
        </a:p>
      </dgm:t>
    </dgm:pt>
    <dgm:pt modelId="{386AAB97-EB8D-4303-B7BF-5B030631C887}" type="parTrans" cxnId="{8A0D1CA6-A0C3-4701-B861-FDDD8D09700B}">
      <dgm:prSet/>
      <dgm:spPr/>
      <dgm:t>
        <a:bodyPr/>
        <a:lstStyle/>
        <a:p>
          <a:pPr rtl="1"/>
          <a:endParaRPr lang="ar-SA"/>
        </a:p>
      </dgm:t>
    </dgm:pt>
    <dgm:pt modelId="{E830F826-67D4-461A-A266-E16D27B49C23}" type="sibTrans" cxnId="{8A0D1CA6-A0C3-4701-B861-FDDD8D09700B}">
      <dgm:prSet/>
      <dgm:spPr/>
      <dgm:t>
        <a:bodyPr/>
        <a:lstStyle/>
        <a:p>
          <a:pPr rtl="1"/>
          <a:endParaRPr lang="ar-SA"/>
        </a:p>
      </dgm:t>
    </dgm:pt>
    <dgm:pt modelId="{5F4D7C06-FB0E-43F4-B930-4BBD982B2B25}" type="pres">
      <dgm:prSet presAssocID="{54F77C56-EF20-44D7-8256-9024698B8FB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3F157DCE-7DA3-4FF8-A019-6908ECF21369}" type="pres">
      <dgm:prSet presAssocID="{777DB89C-D94A-45AF-9E77-810B5FD9F0B7}" presName="centerShape" presStyleLbl="node0" presStyleIdx="0" presStyleCnt="1"/>
      <dgm:spPr/>
      <dgm:t>
        <a:bodyPr/>
        <a:lstStyle/>
        <a:p>
          <a:pPr rtl="1"/>
          <a:endParaRPr lang="ar-SA"/>
        </a:p>
      </dgm:t>
    </dgm:pt>
    <dgm:pt modelId="{EE9C11B8-9481-4A27-A7FD-642E919988FE}" type="pres">
      <dgm:prSet presAssocID="{C75F00F5-2521-47E3-B3FB-62C61D5D3E0F}" presName="parTrans" presStyleLbl="bgSibTrans2D1" presStyleIdx="0" presStyleCnt="5"/>
      <dgm:spPr/>
      <dgm:t>
        <a:bodyPr/>
        <a:lstStyle/>
        <a:p>
          <a:pPr rtl="1"/>
          <a:endParaRPr lang="ar-SA"/>
        </a:p>
      </dgm:t>
    </dgm:pt>
    <dgm:pt modelId="{EE6E4527-1388-4D22-A877-1AC268A7A5FB}" type="pres">
      <dgm:prSet presAssocID="{C5B6C9A8-2B04-415B-BD59-8D9473679DB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A7B000D-8CCD-407E-9AEF-45E075B2212E}" type="pres">
      <dgm:prSet presAssocID="{A2EC975C-4C39-4110-98A2-5DC26E717CDB}" presName="parTrans" presStyleLbl="bgSibTrans2D1" presStyleIdx="1" presStyleCnt="5"/>
      <dgm:spPr/>
      <dgm:t>
        <a:bodyPr/>
        <a:lstStyle/>
        <a:p>
          <a:pPr rtl="1"/>
          <a:endParaRPr lang="ar-SA"/>
        </a:p>
      </dgm:t>
    </dgm:pt>
    <dgm:pt modelId="{0842DE01-6D95-4AFA-AD15-007090E4E68B}" type="pres">
      <dgm:prSet presAssocID="{7F4116D2-BA54-4828-9CD5-113BA5FE72D2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B2396B9-2278-4FA6-9B7B-AEA8D1183666}" type="pres">
      <dgm:prSet presAssocID="{C8CEDD8E-6658-4811-883B-016C15D8108E}" presName="parTrans" presStyleLbl="bgSibTrans2D1" presStyleIdx="2" presStyleCnt="5"/>
      <dgm:spPr/>
      <dgm:t>
        <a:bodyPr/>
        <a:lstStyle/>
        <a:p>
          <a:pPr rtl="1"/>
          <a:endParaRPr lang="ar-SA"/>
        </a:p>
      </dgm:t>
    </dgm:pt>
    <dgm:pt modelId="{0AF24E74-2AEA-4795-A26D-1E2CA7907881}" type="pres">
      <dgm:prSet presAssocID="{F0997AF8-1B61-48E7-944A-0BF66A69176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2A5CD5D-6CBC-4BBE-9F0A-36A0A449C392}" type="pres">
      <dgm:prSet presAssocID="{386AAB97-EB8D-4303-B7BF-5B030631C887}" presName="parTrans" presStyleLbl="bgSibTrans2D1" presStyleIdx="3" presStyleCnt="5"/>
      <dgm:spPr/>
      <dgm:t>
        <a:bodyPr/>
        <a:lstStyle/>
        <a:p>
          <a:pPr rtl="1"/>
          <a:endParaRPr lang="ar-SA"/>
        </a:p>
      </dgm:t>
    </dgm:pt>
    <dgm:pt modelId="{69E908B7-DD14-484F-AFF9-B35BB920E52B}" type="pres">
      <dgm:prSet presAssocID="{2C72FFAA-E592-4BD8-8EC8-215E54B96D7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7CE67DE-DC35-4A0C-B370-FBFD80990C21}" type="pres">
      <dgm:prSet presAssocID="{3C80820A-1623-4BA9-8F39-11485E73A80C}" presName="parTrans" presStyleLbl="bgSibTrans2D1" presStyleIdx="4" presStyleCnt="5"/>
      <dgm:spPr/>
      <dgm:t>
        <a:bodyPr/>
        <a:lstStyle/>
        <a:p>
          <a:pPr rtl="1"/>
          <a:endParaRPr lang="ar-SA"/>
        </a:p>
      </dgm:t>
    </dgm:pt>
    <dgm:pt modelId="{4D5B8EC4-5A0F-4901-9FEF-EC2D3E7F67A1}" type="pres">
      <dgm:prSet presAssocID="{F82C4796-EDEE-46E0-9C2F-B743D54C7D6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557B7A31-4DD4-46A2-81BF-4A1AE74E113C}" srcId="{777DB89C-D94A-45AF-9E77-810B5FD9F0B7}" destId="{C5B6C9A8-2B04-415B-BD59-8D9473679DB5}" srcOrd="0" destOrd="0" parTransId="{C75F00F5-2521-47E3-B3FB-62C61D5D3E0F}" sibTransId="{F36226BE-DA0F-4A95-8A58-944FC3C75756}"/>
    <dgm:cxn modelId="{4DF2A157-8053-42F1-BDC9-1611CA787C20}" type="presOf" srcId="{2C72FFAA-E592-4BD8-8EC8-215E54B96D75}" destId="{69E908B7-DD14-484F-AFF9-B35BB920E52B}" srcOrd="0" destOrd="0" presId="urn:microsoft.com/office/officeart/2005/8/layout/radial4"/>
    <dgm:cxn modelId="{F6ACF08A-5105-4EBC-B79D-71D1AA1C562E}" type="presOf" srcId="{54F77C56-EF20-44D7-8256-9024698B8FB0}" destId="{5F4D7C06-FB0E-43F4-B930-4BBD982B2B25}" srcOrd="0" destOrd="0" presId="urn:microsoft.com/office/officeart/2005/8/layout/radial4"/>
    <dgm:cxn modelId="{48802E56-B31C-4BD2-A6BB-E57F423F160F}" type="presOf" srcId="{777DB89C-D94A-45AF-9E77-810B5FD9F0B7}" destId="{3F157DCE-7DA3-4FF8-A019-6908ECF21369}" srcOrd="0" destOrd="0" presId="urn:microsoft.com/office/officeart/2005/8/layout/radial4"/>
    <dgm:cxn modelId="{B5D47199-634A-4A3D-B002-D2D78E70336B}" type="presOf" srcId="{C5B6C9A8-2B04-415B-BD59-8D9473679DB5}" destId="{EE6E4527-1388-4D22-A877-1AC268A7A5FB}" srcOrd="0" destOrd="0" presId="urn:microsoft.com/office/officeart/2005/8/layout/radial4"/>
    <dgm:cxn modelId="{8A0D1CA6-A0C3-4701-B861-FDDD8D09700B}" srcId="{777DB89C-D94A-45AF-9E77-810B5FD9F0B7}" destId="{2C72FFAA-E592-4BD8-8EC8-215E54B96D75}" srcOrd="3" destOrd="0" parTransId="{386AAB97-EB8D-4303-B7BF-5B030631C887}" sibTransId="{E830F826-67D4-461A-A266-E16D27B49C23}"/>
    <dgm:cxn modelId="{98DFF4B7-AE13-45F3-8B12-183A34BAB822}" type="presOf" srcId="{386AAB97-EB8D-4303-B7BF-5B030631C887}" destId="{12A5CD5D-6CBC-4BBE-9F0A-36A0A449C392}" srcOrd="0" destOrd="0" presId="urn:microsoft.com/office/officeart/2005/8/layout/radial4"/>
    <dgm:cxn modelId="{83CE80CE-A649-4C74-BEF7-CE32CC7F6354}" type="presOf" srcId="{F0997AF8-1B61-48E7-944A-0BF66A691769}" destId="{0AF24E74-2AEA-4795-A26D-1E2CA7907881}" srcOrd="0" destOrd="0" presId="urn:microsoft.com/office/officeart/2005/8/layout/radial4"/>
    <dgm:cxn modelId="{D4D9054A-FCC2-4382-8E61-DB355EF22A59}" srcId="{777DB89C-D94A-45AF-9E77-810B5FD9F0B7}" destId="{F82C4796-EDEE-46E0-9C2F-B743D54C7D6A}" srcOrd="4" destOrd="0" parTransId="{3C80820A-1623-4BA9-8F39-11485E73A80C}" sibTransId="{9287D433-7F4E-4DDE-A9CF-C3536863E5B1}"/>
    <dgm:cxn modelId="{9833B317-51FF-4ED0-86EA-353B71C19CD3}" type="presOf" srcId="{C75F00F5-2521-47E3-B3FB-62C61D5D3E0F}" destId="{EE9C11B8-9481-4A27-A7FD-642E919988FE}" srcOrd="0" destOrd="0" presId="urn:microsoft.com/office/officeart/2005/8/layout/radial4"/>
    <dgm:cxn modelId="{6DE0AB46-909D-4F22-96C0-8465A5D0F37D}" srcId="{54F77C56-EF20-44D7-8256-9024698B8FB0}" destId="{777DB89C-D94A-45AF-9E77-810B5FD9F0B7}" srcOrd="0" destOrd="0" parTransId="{87EE55B0-FB9F-463C-ADD2-407F3C6333F6}" sibTransId="{C6ABB3F6-4DE6-4C10-B85F-9FC672CEF344}"/>
    <dgm:cxn modelId="{BC551B36-93C4-438D-8D3D-7B9162F6C3EA}" type="presOf" srcId="{C8CEDD8E-6658-4811-883B-016C15D8108E}" destId="{4B2396B9-2278-4FA6-9B7B-AEA8D1183666}" srcOrd="0" destOrd="0" presId="urn:microsoft.com/office/officeart/2005/8/layout/radial4"/>
    <dgm:cxn modelId="{DCAC74E9-7F24-4940-AA71-FD24475AA0DB}" srcId="{777DB89C-D94A-45AF-9E77-810B5FD9F0B7}" destId="{7F4116D2-BA54-4828-9CD5-113BA5FE72D2}" srcOrd="1" destOrd="0" parTransId="{A2EC975C-4C39-4110-98A2-5DC26E717CDB}" sibTransId="{8E461755-0BCA-41FE-9F64-D10E07B421AC}"/>
    <dgm:cxn modelId="{968A6AA2-2AEF-4B67-8E06-F7DA25B0EE90}" type="presOf" srcId="{F82C4796-EDEE-46E0-9C2F-B743D54C7D6A}" destId="{4D5B8EC4-5A0F-4901-9FEF-EC2D3E7F67A1}" srcOrd="0" destOrd="0" presId="urn:microsoft.com/office/officeart/2005/8/layout/radial4"/>
    <dgm:cxn modelId="{DE150F5E-E104-4384-9639-DDD166DC0C0A}" srcId="{777DB89C-D94A-45AF-9E77-810B5FD9F0B7}" destId="{F0997AF8-1B61-48E7-944A-0BF66A691769}" srcOrd="2" destOrd="0" parTransId="{C8CEDD8E-6658-4811-883B-016C15D8108E}" sibTransId="{7ACF17B1-D188-490D-88A5-B2AF7D2141DF}"/>
    <dgm:cxn modelId="{5D5B186B-B3DD-4ED7-89EE-7256A434B332}" type="presOf" srcId="{A2EC975C-4C39-4110-98A2-5DC26E717CDB}" destId="{4A7B000D-8CCD-407E-9AEF-45E075B2212E}" srcOrd="0" destOrd="0" presId="urn:microsoft.com/office/officeart/2005/8/layout/radial4"/>
    <dgm:cxn modelId="{C994A902-4157-4216-AF72-72BF1A596B02}" type="presOf" srcId="{3C80820A-1623-4BA9-8F39-11485E73A80C}" destId="{87CE67DE-DC35-4A0C-B370-FBFD80990C21}" srcOrd="0" destOrd="0" presId="urn:microsoft.com/office/officeart/2005/8/layout/radial4"/>
    <dgm:cxn modelId="{69A179F7-7C1E-4186-BFCF-9EB5EBF05239}" type="presOf" srcId="{7F4116D2-BA54-4828-9CD5-113BA5FE72D2}" destId="{0842DE01-6D95-4AFA-AD15-007090E4E68B}" srcOrd="0" destOrd="0" presId="urn:microsoft.com/office/officeart/2005/8/layout/radial4"/>
    <dgm:cxn modelId="{50415E1D-C7F3-46CE-A972-4FE20495D063}" type="presParOf" srcId="{5F4D7C06-FB0E-43F4-B930-4BBD982B2B25}" destId="{3F157DCE-7DA3-4FF8-A019-6908ECF21369}" srcOrd="0" destOrd="0" presId="urn:microsoft.com/office/officeart/2005/8/layout/radial4"/>
    <dgm:cxn modelId="{143A148F-7D65-4507-BAEA-F0F8C2B618B5}" type="presParOf" srcId="{5F4D7C06-FB0E-43F4-B930-4BBD982B2B25}" destId="{EE9C11B8-9481-4A27-A7FD-642E919988FE}" srcOrd="1" destOrd="0" presId="urn:microsoft.com/office/officeart/2005/8/layout/radial4"/>
    <dgm:cxn modelId="{7168A80A-56A2-4E91-8071-D0AD852671CD}" type="presParOf" srcId="{5F4D7C06-FB0E-43F4-B930-4BBD982B2B25}" destId="{EE6E4527-1388-4D22-A877-1AC268A7A5FB}" srcOrd="2" destOrd="0" presId="urn:microsoft.com/office/officeart/2005/8/layout/radial4"/>
    <dgm:cxn modelId="{2F65ED8F-72E7-47FE-8168-97A356844345}" type="presParOf" srcId="{5F4D7C06-FB0E-43F4-B930-4BBD982B2B25}" destId="{4A7B000D-8CCD-407E-9AEF-45E075B2212E}" srcOrd="3" destOrd="0" presId="urn:microsoft.com/office/officeart/2005/8/layout/radial4"/>
    <dgm:cxn modelId="{B5CF6D05-5281-4824-AAC8-3D082E1516E5}" type="presParOf" srcId="{5F4D7C06-FB0E-43F4-B930-4BBD982B2B25}" destId="{0842DE01-6D95-4AFA-AD15-007090E4E68B}" srcOrd="4" destOrd="0" presId="urn:microsoft.com/office/officeart/2005/8/layout/radial4"/>
    <dgm:cxn modelId="{C61727AE-4070-4246-97D6-4BAF327023CA}" type="presParOf" srcId="{5F4D7C06-FB0E-43F4-B930-4BBD982B2B25}" destId="{4B2396B9-2278-4FA6-9B7B-AEA8D1183666}" srcOrd="5" destOrd="0" presId="urn:microsoft.com/office/officeart/2005/8/layout/radial4"/>
    <dgm:cxn modelId="{4FBE765E-9B5B-4BD0-8C7D-ECE47BF3E508}" type="presParOf" srcId="{5F4D7C06-FB0E-43F4-B930-4BBD982B2B25}" destId="{0AF24E74-2AEA-4795-A26D-1E2CA7907881}" srcOrd="6" destOrd="0" presId="urn:microsoft.com/office/officeart/2005/8/layout/radial4"/>
    <dgm:cxn modelId="{F7D2A0DD-0459-4730-99ED-C7867A2930A9}" type="presParOf" srcId="{5F4D7C06-FB0E-43F4-B930-4BBD982B2B25}" destId="{12A5CD5D-6CBC-4BBE-9F0A-36A0A449C392}" srcOrd="7" destOrd="0" presId="urn:microsoft.com/office/officeart/2005/8/layout/radial4"/>
    <dgm:cxn modelId="{B3778E04-3A0B-460D-B225-CDBD670C1EA0}" type="presParOf" srcId="{5F4D7C06-FB0E-43F4-B930-4BBD982B2B25}" destId="{69E908B7-DD14-484F-AFF9-B35BB920E52B}" srcOrd="8" destOrd="0" presId="urn:microsoft.com/office/officeart/2005/8/layout/radial4"/>
    <dgm:cxn modelId="{9A6BC4EE-5C61-47F4-B030-575551D9E182}" type="presParOf" srcId="{5F4D7C06-FB0E-43F4-B930-4BBD982B2B25}" destId="{87CE67DE-DC35-4A0C-B370-FBFD80990C21}" srcOrd="9" destOrd="0" presId="urn:microsoft.com/office/officeart/2005/8/layout/radial4"/>
    <dgm:cxn modelId="{4E1AA827-DD18-4DDF-B2F9-2F8C3F3EFFD6}" type="presParOf" srcId="{5F4D7C06-FB0E-43F4-B930-4BBD982B2B25}" destId="{4D5B8EC4-5A0F-4901-9FEF-EC2D3E7F67A1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D447DB-89E6-4369-92DC-68AA845FB6D3}" type="doc">
      <dgm:prSet loTypeId="urn:microsoft.com/office/officeart/2005/8/layout/vList5" loCatId="list" qsTypeId="urn:microsoft.com/office/officeart/2005/8/quickstyle/3d2" qsCatId="3D" csTypeId="urn:microsoft.com/office/officeart/2005/8/colors/accent4_4" csCatId="accent4" phldr="1"/>
      <dgm:spPr/>
      <dgm:t>
        <a:bodyPr/>
        <a:lstStyle/>
        <a:p>
          <a:pPr rtl="1"/>
          <a:endParaRPr lang="ar-SA"/>
        </a:p>
      </dgm:t>
    </dgm:pt>
    <dgm:pt modelId="{A02EAE2E-8593-4774-9CB5-C811790F8C76}">
      <dgm:prSet phldrT="[نص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1"/>
          <a:endParaRPr lang="ar-SA" dirty="0"/>
        </a:p>
      </dgm:t>
    </dgm:pt>
    <dgm:pt modelId="{B9402DB2-FBC6-433D-8C75-F905CF5BD7D7}" type="parTrans" cxnId="{805B3916-CD8E-4BAD-A646-5DF7ED1CB653}">
      <dgm:prSet/>
      <dgm:spPr/>
      <dgm:t>
        <a:bodyPr/>
        <a:lstStyle/>
        <a:p>
          <a:pPr rtl="1"/>
          <a:endParaRPr lang="ar-SA"/>
        </a:p>
      </dgm:t>
    </dgm:pt>
    <dgm:pt modelId="{060BB583-643F-4965-A060-1EA217A5B366}" type="sibTrans" cxnId="{805B3916-CD8E-4BAD-A646-5DF7ED1CB653}">
      <dgm:prSet/>
      <dgm:spPr/>
      <dgm:t>
        <a:bodyPr/>
        <a:lstStyle/>
        <a:p>
          <a:pPr rtl="1"/>
          <a:endParaRPr lang="ar-SA"/>
        </a:p>
      </dgm:t>
    </dgm:pt>
    <dgm:pt modelId="{F111FADA-015D-4660-A22A-FFAC73665DE2}">
      <dgm:prSet phldrT="[نص]"/>
      <dgm:spPr/>
      <dgm:t>
        <a:bodyPr/>
        <a:lstStyle/>
        <a:p>
          <a:pPr rtl="1"/>
          <a:r>
            <a:rPr lang="ar-SA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تهميش دور النشاط المدرسي</a:t>
          </a:r>
          <a:endParaRPr lang="ar-SA" dirty="0"/>
        </a:p>
      </dgm:t>
    </dgm:pt>
    <dgm:pt modelId="{EA89303D-6D49-4394-80D0-3131FCB1E390}" type="parTrans" cxnId="{C188AFC0-D0F2-4590-ADCD-8380997BBF4E}">
      <dgm:prSet/>
      <dgm:spPr/>
      <dgm:t>
        <a:bodyPr/>
        <a:lstStyle/>
        <a:p>
          <a:pPr rtl="1"/>
          <a:endParaRPr lang="ar-SA"/>
        </a:p>
      </dgm:t>
    </dgm:pt>
    <dgm:pt modelId="{BF314062-ED46-40BC-8828-04E47E783552}" type="sibTrans" cxnId="{C188AFC0-D0F2-4590-ADCD-8380997BBF4E}">
      <dgm:prSet/>
      <dgm:spPr/>
      <dgm:t>
        <a:bodyPr/>
        <a:lstStyle/>
        <a:p>
          <a:pPr rtl="1"/>
          <a:endParaRPr lang="ar-SA"/>
        </a:p>
      </dgm:t>
    </dgm:pt>
    <dgm:pt modelId="{53F70DA3-CA9F-408A-99C7-6E6BCE9CA342}" type="pres">
      <dgm:prSet presAssocID="{7AD447DB-89E6-4369-92DC-68AA845FB6D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78FFF468-D58A-4A97-BFD9-CC6405E2E38C}" type="pres">
      <dgm:prSet presAssocID="{A02EAE2E-8593-4774-9CB5-C811790F8C76}" presName="linNode" presStyleCnt="0"/>
      <dgm:spPr/>
      <dgm:t>
        <a:bodyPr/>
        <a:lstStyle/>
        <a:p>
          <a:pPr rtl="1"/>
          <a:endParaRPr lang="ar-SA"/>
        </a:p>
      </dgm:t>
    </dgm:pt>
    <dgm:pt modelId="{EF19F56C-B2BA-48D4-86F6-9DB9924A2804}" type="pres">
      <dgm:prSet presAssocID="{A02EAE2E-8593-4774-9CB5-C811790F8C76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2DDD96E-D671-4E56-949F-2C2A07210FAC}" type="pres">
      <dgm:prSet presAssocID="{A02EAE2E-8593-4774-9CB5-C811790F8C76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C8F7840A-04DB-43B9-ACE7-635E79F95C18}" type="presOf" srcId="{F111FADA-015D-4660-A22A-FFAC73665DE2}" destId="{52DDD96E-D671-4E56-949F-2C2A07210FAC}" srcOrd="0" destOrd="0" presId="urn:microsoft.com/office/officeart/2005/8/layout/vList5"/>
    <dgm:cxn modelId="{805B3916-CD8E-4BAD-A646-5DF7ED1CB653}" srcId="{7AD447DB-89E6-4369-92DC-68AA845FB6D3}" destId="{A02EAE2E-8593-4774-9CB5-C811790F8C76}" srcOrd="0" destOrd="0" parTransId="{B9402DB2-FBC6-433D-8C75-F905CF5BD7D7}" sibTransId="{060BB583-643F-4965-A060-1EA217A5B366}"/>
    <dgm:cxn modelId="{93C9538A-CB74-41A8-B968-81E33269E2D0}" type="presOf" srcId="{7AD447DB-89E6-4369-92DC-68AA845FB6D3}" destId="{53F70DA3-CA9F-408A-99C7-6E6BCE9CA342}" srcOrd="0" destOrd="0" presId="urn:microsoft.com/office/officeart/2005/8/layout/vList5"/>
    <dgm:cxn modelId="{BF5F8C40-309F-4CC7-AD56-ABFCB168361D}" type="presOf" srcId="{A02EAE2E-8593-4774-9CB5-C811790F8C76}" destId="{EF19F56C-B2BA-48D4-86F6-9DB9924A2804}" srcOrd="0" destOrd="0" presId="urn:microsoft.com/office/officeart/2005/8/layout/vList5"/>
    <dgm:cxn modelId="{C188AFC0-D0F2-4590-ADCD-8380997BBF4E}" srcId="{A02EAE2E-8593-4774-9CB5-C811790F8C76}" destId="{F111FADA-015D-4660-A22A-FFAC73665DE2}" srcOrd="0" destOrd="0" parTransId="{EA89303D-6D49-4394-80D0-3131FCB1E390}" sibTransId="{BF314062-ED46-40BC-8828-04E47E783552}"/>
    <dgm:cxn modelId="{AF61B31C-EB05-48EC-AFD0-206AFADDB487}" type="presParOf" srcId="{53F70DA3-CA9F-408A-99C7-6E6BCE9CA342}" destId="{78FFF468-D58A-4A97-BFD9-CC6405E2E38C}" srcOrd="0" destOrd="0" presId="urn:microsoft.com/office/officeart/2005/8/layout/vList5"/>
    <dgm:cxn modelId="{43892F2F-3B0B-4636-9985-C28075DB834C}" type="presParOf" srcId="{78FFF468-D58A-4A97-BFD9-CC6405E2E38C}" destId="{EF19F56C-B2BA-48D4-86F6-9DB9924A2804}" srcOrd="0" destOrd="0" presId="urn:microsoft.com/office/officeart/2005/8/layout/vList5"/>
    <dgm:cxn modelId="{9F2F6145-2A8E-42D8-A8ED-45B1AD21625B}" type="presParOf" srcId="{78FFF468-D58A-4A97-BFD9-CC6405E2E38C}" destId="{52DDD96E-D671-4E56-949F-2C2A07210FA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AD447DB-89E6-4369-92DC-68AA845FB6D3}" type="doc">
      <dgm:prSet loTypeId="urn:microsoft.com/office/officeart/2005/8/layout/vList5" loCatId="list" qsTypeId="urn:microsoft.com/office/officeart/2005/8/quickstyle/3d2" qsCatId="3D" csTypeId="urn:microsoft.com/office/officeart/2005/8/colors/colorful1#1" csCatId="colorful" phldr="1"/>
      <dgm:spPr/>
      <dgm:t>
        <a:bodyPr/>
        <a:lstStyle/>
        <a:p>
          <a:pPr rtl="1"/>
          <a:endParaRPr lang="ar-SA"/>
        </a:p>
      </dgm:t>
    </dgm:pt>
    <dgm:pt modelId="{A02EAE2E-8593-4774-9CB5-C811790F8C76}">
      <dgm:prSet phldrT="[نص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1"/>
          <a:endParaRPr lang="ar-SA" dirty="0"/>
        </a:p>
      </dgm:t>
    </dgm:pt>
    <dgm:pt modelId="{B9402DB2-FBC6-433D-8C75-F905CF5BD7D7}" type="parTrans" cxnId="{805B3916-CD8E-4BAD-A646-5DF7ED1CB653}">
      <dgm:prSet/>
      <dgm:spPr/>
      <dgm:t>
        <a:bodyPr/>
        <a:lstStyle/>
        <a:p>
          <a:pPr rtl="1"/>
          <a:endParaRPr lang="ar-SA"/>
        </a:p>
      </dgm:t>
    </dgm:pt>
    <dgm:pt modelId="{060BB583-643F-4965-A060-1EA217A5B366}" type="sibTrans" cxnId="{805B3916-CD8E-4BAD-A646-5DF7ED1CB653}">
      <dgm:prSet/>
      <dgm:spPr/>
      <dgm:t>
        <a:bodyPr/>
        <a:lstStyle/>
        <a:p>
          <a:pPr rtl="1"/>
          <a:endParaRPr lang="ar-SA"/>
        </a:p>
      </dgm:t>
    </dgm:pt>
    <dgm:pt modelId="{F111FADA-015D-4660-A22A-FFAC73665DE2}">
      <dgm:prSet phldrT="[نص]"/>
      <dgm:spPr/>
      <dgm:t>
        <a:bodyPr/>
        <a:lstStyle/>
        <a:p>
          <a:pPr rtl="1"/>
          <a:r>
            <a:rPr lang="ar-SA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التنظيم المنطقي للمواد الدراسية</a:t>
          </a:r>
          <a:endParaRPr lang="ar-SA" dirty="0"/>
        </a:p>
      </dgm:t>
    </dgm:pt>
    <dgm:pt modelId="{EA89303D-6D49-4394-80D0-3131FCB1E390}" type="parTrans" cxnId="{C188AFC0-D0F2-4590-ADCD-8380997BBF4E}">
      <dgm:prSet/>
      <dgm:spPr/>
      <dgm:t>
        <a:bodyPr/>
        <a:lstStyle/>
        <a:p>
          <a:pPr rtl="1"/>
          <a:endParaRPr lang="ar-SA"/>
        </a:p>
      </dgm:t>
    </dgm:pt>
    <dgm:pt modelId="{BF314062-ED46-40BC-8828-04E47E783552}" type="sibTrans" cxnId="{C188AFC0-D0F2-4590-ADCD-8380997BBF4E}">
      <dgm:prSet/>
      <dgm:spPr/>
      <dgm:t>
        <a:bodyPr/>
        <a:lstStyle/>
        <a:p>
          <a:pPr rtl="1"/>
          <a:endParaRPr lang="ar-SA"/>
        </a:p>
      </dgm:t>
    </dgm:pt>
    <dgm:pt modelId="{0F66FED3-0EDE-4F8C-B6EB-67050C6634E2}">
      <dgm:prSet phldrT="[نص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rtl="1"/>
          <a:endParaRPr lang="ar-SA" dirty="0"/>
        </a:p>
      </dgm:t>
    </dgm:pt>
    <dgm:pt modelId="{16A7E9A0-1D5C-4622-8659-2311BFBEEF95}" type="parTrans" cxnId="{D73C7F78-25C5-43E5-9F49-B5133E5CFA22}">
      <dgm:prSet/>
      <dgm:spPr/>
      <dgm:t>
        <a:bodyPr/>
        <a:lstStyle/>
        <a:p>
          <a:pPr rtl="1"/>
          <a:endParaRPr lang="ar-SA"/>
        </a:p>
      </dgm:t>
    </dgm:pt>
    <dgm:pt modelId="{F68C651B-F82B-4036-9016-9F5623C01D85}" type="sibTrans" cxnId="{D73C7F78-25C5-43E5-9F49-B5133E5CFA22}">
      <dgm:prSet/>
      <dgm:spPr/>
      <dgm:t>
        <a:bodyPr/>
        <a:lstStyle/>
        <a:p>
          <a:pPr rtl="1"/>
          <a:endParaRPr lang="ar-SA"/>
        </a:p>
      </dgm:t>
    </dgm:pt>
    <dgm:pt modelId="{F17CAD5F-59CC-4A53-8ABB-B239F0656020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الكتاب المدرسي مصدر التعلم الوحيد</a:t>
          </a:r>
          <a:endParaRPr lang="ar-SA" dirty="0">
            <a:solidFill>
              <a:srgbClr val="C00000"/>
            </a:solidFill>
          </a:endParaRPr>
        </a:p>
      </dgm:t>
    </dgm:pt>
    <dgm:pt modelId="{E43662F8-0124-4ADC-8F65-176A7B171C2A}" type="parTrans" cxnId="{8CE31271-4432-43C8-AAFC-265091B9DB65}">
      <dgm:prSet/>
      <dgm:spPr/>
      <dgm:t>
        <a:bodyPr/>
        <a:lstStyle/>
        <a:p>
          <a:pPr rtl="1"/>
          <a:endParaRPr lang="ar-SA"/>
        </a:p>
      </dgm:t>
    </dgm:pt>
    <dgm:pt modelId="{4F5C26CE-1AFD-43DE-9082-F4963441204D}" type="sibTrans" cxnId="{8CE31271-4432-43C8-AAFC-265091B9DB65}">
      <dgm:prSet/>
      <dgm:spPr/>
      <dgm:t>
        <a:bodyPr/>
        <a:lstStyle/>
        <a:p>
          <a:pPr rtl="1"/>
          <a:endParaRPr lang="ar-SA"/>
        </a:p>
      </dgm:t>
    </dgm:pt>
    <dgm:pt modelId="{45ED941D-7EA2-451C-9A83-511896B67C39}">
      <dgm:prSet phldrT="[نص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pPr rtl="1"/>
          <a:endParaRPr lang="ar-SA" dirty="0"/>
        </a:p>
      </dgm:t>
    </dgm:pt>
    <dgm:pt modelId="{856D90B4-4D65-41FD-BB26-16609015AE4F}" type="parTrans" cxnId="{EA75CD78-F751-4154-A78F-DDDE18FACC24}">
      <dgm:prSet/>
      <dgm:spPr/>
      <dgm:t>
        <a:bodyPr/>
        <a:lstStyle/>
        <a:p>
          <a:pPr rtl="1"/>
          <a:endParaRPr lang="ar-SA"/>
        </a:p>
      </dgm:t>
    </dgm:pt>
    <dgm:pt modelId="{1F41D685-7335-4312-AF27-837EE6D8CF59}" type="sibTrans" cxnId="{EA75CD78-F751-4154-A78F-DDDE18FACC24}">
      <dgm:prSet/>
      <dgm:spPr/>
      <dgm:t>
        <a:bodyPr/>
        <a:lstStyle/>
        <a:p>
          <a:pPr rtl="1"/>
          <a:endParaRPr lang="ar-SA"/>
        </a:p>
      </dgm:t>
    </dgm:pt>
    <dgm:pt modelId="{F3AD06AD-4318-472D-91C2-C9B75B68F0C1}">
      <dgm:prSet phldrT="[نص]"/>
      <dgm:spPr/>
      <dgm:t>
        <a:bodyPr/>
        <a:lstStyle/>
        <a:p>
          <a:pPr rtl="1"/>
          <a:r>
            <a:rPr lang="ar-SA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المعلم ملقن للمعرفة</a:t>
          </a:r>
          <a:endParaRPr lang="ar-SA" dirty="0"/>
        </a:p>
      </dgm:t>
    </dgm:pt>
    <dgm:pt modelId="{5770F998-8624-4A4D-B00E-BFEB1AD0CCC0}" type="parTrans" cxnId="{4ECB7175-CB70-4AF3-BEFF-2E323FC72C98}">
      <dgm:prSet/>
      <dgm:spPr/>
      <dgm:t>
        <a:bodyPr/>
        <a:lstStyle/>
        <a:p>
          <a:pPr rtl="1"/>
          <a:endParaRPr lang="ar-SA"/>
        </a:p>
      </dgm:t>
    </dgm:pt>
    <dgm:pt modelId="{AF1E3EEC-F8C2-4B8F-B7F0-D1673DDEE87A}" type="sibTrans" cxnId="{4ECB7175-CB70-4AF3-BEFF-2E323FC72C98}">
      <dgm:prSet/>
      <dgm:spPr/>
      <dgm:t>
        <a:bodyPr/>
        <a:lstStyle/>
        <a:p>
          <a:pPr rtl="1"/>
          <a:endParaRPr lang="ar-SA"/>
        </a:p>
      </dgm:t>
    </dgm:pt>
    <dgm:pt modelId="{53F70DA3-CA9F-408A-99C7-6E6BCE9CA342}" type="pres">
      <dgm:prSet presAssocID="{7AD447DB-89E6-4369-92DC-68AA845FB6D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78FFF468-D58A-4A97-BFD9-CC6405E2E38C}" type="pres">
      <dgm:prSet presAssocID="{A02EAE2E-8593-4774-9CB5-C811790F8C76}" presName="linNode" presStyleCnt="0"/>
      <dgm:spPr/>
      <dgm:t>
        <a:bodyPr/>
        <a:lstStyle/>
        <a:p>
          <a:pPr rtl="1"/>
          <a:endParaRPr lang="ar-SA"/>
        </a:p>
      </dgm:t>
    </dgm:pt>
    <dgm:pt modelId="{EF19F56C-B2BA-48D4-86F6-9DB9924A2804}" type="pres">
      <dgm:prSet presAssocID="{A02EAE2E-8593-4774-9CB5-C811790F8C76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2DDD96E-D671-4E56-949F-2C2A07210FAC}" type="pres">
      <dgm:prSet presAssocID="{A02EAE2E-8593-4774-9CB5-C811790F8C76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10A26A1-DAF0-4D5A-9A52-27CA4DF46D13}" type="pres">
      <dgm:prSet presAssocID="{060BB583-643F-4965-A060-1EA217A5B366}" presName="sp" presStyleCnt="0"/>
      <dgm:spPr/>
      <dgm:t>
        <a:bodyPr/>
        <a:lstStyle/>
        <a:p>
          <a:pPr rtl="1"/>
          <a:endParaRPr lang="ar-SA"/>
        </a:p>
      </dgm:t>
    </dgm:pt>
    <dgm:pt modelId="{06DD0D86-29B3-4112-8F90-D4552342F3E7}" type="pres">
      <dgm:prSet presAssocID="{0F66FED3-0EDE-4F8C-B6EB-67050C6634E2}" presName="linNode" presStyleCnt="0"/>
      <dgm:spPr/>
      <dgm:t>
        <a:bodyPr/>
        <a:lstStyle/>
        <a:p>
          <a:pPr rtl="1"/>
          <a:endParaRPr lang="ar-SA"/>
        </a:p>
      </dgm:t>
    </dgm:pt>
    <dgm:pt modelId="{0618BF8A-FDF1-4C8D-8EDF-DFB8B110F878}" type="pres">
      <dgm:prSet presAssocID="{0F66FED3-0EDE-4F8C-B6EB-67050C6634E2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1F1F2CF0-0528-423F-9250-7897C46EA3BA}" type="pres">
      <dgm:prSet presAssocID="{0F66FED3-0EDE-4F8C-B6EB-67050C6634E2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201DBFA-53CD-41CD-9D07-BE804A90BFB1}" type="pres">
      <dgm:prSet presAssocID="{F68C651B-F82B-4036-9016-9F5623C01D85}" presName="sp" presStyleCnt="0"/>
      <dgm:spPr/>
      <dgm:t>
        <a:bodyPr/>
        <a:lstStyle/>
        <a:p>
          <a:pPr rtl="1"/>
          <a:endParaRPr lang="ar-SA"/>
        </a:p>
      </dgm:t>
    </dgm:pt>
    <dgm:pt modelId="{A3828D2D-A5F5-4AF2-AD07-A51798A9505C}" type="pres">
      <dgm:prSet presAssocID="{45ED941D-7EA2-451C-9A83-511896B67C39}" presName="linNode" presStyleCnt="0"/>
      <dgm:spPr/>
      <dgm:t>
        <a:bodyPr/>
        <a:lstStyle/>
        <a:p>
          <a:pPr rtl="1"/>
          <a:endParaRPr lang="ar-SA"/>
        </a:p>
      </dgm:t>
    </dgm:pt>
    <dgm:pt modelId="{11B69BC7-58BD-4579-84DD-DB0BE5B29814}" type="pres">
      <dgm:prSet presAssocID="{45ED941D-7EA2-451C-9A83-511896B67C39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C6FE4EB-D967-4C68-93ED-C02834AB8FA9}" type="pres">
      <dgm:prSet presAssocID="{45ED941D-7EA2-451C-9A83-511896B67C39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C188AFC0-D0F2-4590-ADCD-8380997BBF4E}" srcId="{A02EAE2E-8593-4774-9CB5-C811790F8C76}" destId="{F111FADA-015D-4660-A22A-FFAC73665DE2}" srcOrd="0" destOrd="0" parTransId="{EA89303D-6D49-4394-80D0-3131FCB1E390}" sibTransId="{BF314062-ED46-40BC-8828-04E47E783552}"/>
    <dgm:cxn modelId="{0A307B8D-00D1-4F86-9EE5-0B6886AEF237}" type="presOf" srcId="{F111FADA-015D-4660-A22A-FFAC73665DE2}" destId="{52DDD96E-D671-4E56-949F-2C2A07210FAC}" srcOrd="0" destOrd="0" presId="urn:microsoft.com/office/officeart/2005/8/layout/vList5"/>
    <dgm:cxn modelId="{BB6792E2-9D09-4C0B-BA0A-761DD5AE5EF6}" type="presOf" srcId="{45ED941D-7EA2-451C-9A83-511896B67C39}" destId="{11B69BC7-58BD-4579-84DD-DB0BE5B29814}" srcOrd="0" destOrd="0" presId="urn:microsoft.com/office/officeart/2005/8/layout/vList5"/>
    <dgm:cxn modelId="{8B176D86-115C-430D-8ACF-9B0CC79A3E94}" type="presOf" srcId="{F17CAD5F-59CC-4A53-8ABB-B239F0656020}" destId="{1F1F2CF0-0528-423F-9250-7897C46EA3BA}" srcOrd="0" destOrd="0" presId="urn:microsoft.com/office/officeart/2005/8/layout/vList5"/>
    <dgm:cxn modelId="{6FFB4802-17DC-45CB-8B50-71F1C013111A}" type="presOf" srcId="{0F66FED3-0EDE-4F8C-B6EB-67050C6634E2}" destId="{0618BF8A-FDF1-4C8D-8EDF-DFB8B110F878}" srcOrd="0" destOrd="0" presId="urn:microsoft.com/office/officeart/2005/8/layout/vList5"/>
    <dgm:cxn modelId="{D73C7F78-25C5-43E5-9F49-B5133E5CFA22}" srcId="{7AD447DB-89E6-4369-92DC-68AA845FB6D3}" destId="{0F66FED3-0EDE-4F8C-B6EB-67050C6634E2}" srcOrd="1" destOrd="0" parTransId="{16A7E9A0-1D5C-4622-8659-2311BFBEEF95}" sibTransId="{F68C651B-F82B-4036-9016-9F5623C01D85}"/>
    <dgm:cxn modelId="{0528F458-0799-41D7-BC16-E1A053A08F1B}" type="presOf" srcId="{7AD447DB-89E6-4369-92DC-68AA845FB6D3}" destId="{53F70DA3-CA9F-408A-99C7-6E6BCE9CA342}" srcOrd="0" destOrd="0" presId="urn:microsoft.com/office/officeart/2005/8/layout/vList5"/>
    <dgm:cxn modelId="{805B3916-CD8E-4BAD-A646-5DF7ED1CB653}" srcId="{7AD447DB-89E6-4369-92DC-68AA845FB6D3}" destId="{A02EAE2E-8593-4774-9CB5-C811790F8C76}" srcOrd="0" destOrd="0" parTransId="{B9402DB2-FBC6-433D-8C75-F905CF5BD7D7}" sibTransId="{060BB583-643F-4965-A060-1EA217A5B366}"/>
    <dgm:cxn modelId="{EA75CD78-F751-4154-A78F-DDDE18FACC24}" srcId="{7AD447DB-89E6-4369-92DC-68AA845FB6D3}" destId="{45ED941D-7EA2-451C-9A83-511896B67C39}" srcOrd="2" destOrd="0" parTransId="{856D90B4-4D65-41FD-BB26-16609015AE4F}" sibTransId="{1F41D685-7335-4312-AF27-837EE6D8CF59}"/>
    <dgm:cxn modelId="{4ECB7175-CB70-4AF3-BEFF-2E323FC72C98}" srcId="{45ED941D-7EA2-451C-9A83-511896B67C39}" destId="{F3AD06AD-4318-472D-91C2-C9B75B68F0C1}" srcOrd="0" destOrd="0" parTransId="{5770F998-8624-4A4D-B00E-BFEB1AD0CCC0}" sibTransId="{AF1E3EEC-F8C2-4B8F-B7F0-D1673DDEE87A}"/>
    <dgm:cxn modelId="{8CE31271-4432-43C8-AAFC-265091B9DB65}" srcId="{0F66FED3-0EDE-4F8C-B6EB-67050C6634E2}" destId="{F17CAD5F-59CC-4A53-8ABB-B239F0656020}" srcOrd="0" destOrd="0" parTransId="{E43662F8-0124-4ADC-8F65-176A7B171C2A}" sibTransId="{4F5C26CE-1AFD-43DE-9082-F4963441204D}"/>
    <dgm:cxn modelId="{94C7AC7E-EEB1-42A5-ACB9-AFFB0706E3B2}" type="presOf" srcId="{F3AD06AD-4318-472D-91C2-C9B75B68F0C1}" destId="{8C6FE4EB-D967-4C68-93ED-C02834AB8FA9}" srcOrd="0" destOrd="0" presId="urn:microsoft.com/office/officeart/2005/8/layout/vList5"/>
    <dgm:cxn modelId="{1B38E796-B8E1-401A-B89D-BEA56ADB312F}" type="presOf" srcId="{A02EAE2E-8593-4774-9CB5-C811790F8C76}" destId="{EF19F56C-B2BA-48D4-86F6-9DB9924A2804}" srcOrd="0" destOrd="0" presId="urn:microsoft.com/office/officeart/2005/8/layout/vList5"/>
    <dgm:cxn modelId="{4718F00C-761F-4344-8744-54AC897C3FC2}" type="presParOf" srcId="{53F70DA3-CA9F-408A-99C7-6E6BCE9CA342}" destId="{78FFF468-D58A-4A97-BFD9-CC6405E2E38C}" srcOrd="0" destOrd="0" presId="urn:microsoft.com/office/officeart/2005/8/layout/vList5"/>
    <dgm:cxn modelId="{C503C1B4-5080-4F12-BCB7-342018C7C6C2}" type="presParOf" srcId="{78FFF468-D58A-4A97-BFD9-CC6405E2E38C}" destId="{EF19F56C-B2BA-48D4-86F6-9DB9924A2804}" srcOrd="0" destOrd="0" presId="urn:microsoft.com/office/officeart/2005/8/layout/vList5"/>
    <dgm:cxn modelId="{6B64FA5A-2626-4645-8637-BA0C2A51CCDF}" type="presParOf" srcId="{78FFF468-D58A-4A97-BFD9-CC6405E2E38C}" destId="{52DDD96E-D671-4E56-949F-2C2A07210FAC}" srcOrd="1" destOrd="0" presId="urn:microsoft.com/office/officeart/2005/8/layout/vList5"/>
    <dgm:cxn modelId="{9734F178-127E-479B-A338-BA745145DD4B}" type="presParOf" srcId="{53F70DA3-CA9F-408A-99C7-6E6BCE9CA342}" destId="{810A26A1-DAF0-4D5A-9A52-27CA4DF46D13}" srcOrd="1" destOrd="0" presId="urn:microsoft.com/office/officeart/2005/8/layout/vList5"/>
    <dgm:cxn modelId="{9E9F8616-2C97-484B-8049-7563CD8D0AF0}" type="presParOf" srcId="{53F70DA3-CA9F-408A-99C7-6E6BCE9CA342}" destId="{06DD0D86-29B3-4112-8F90-D4552342F3E7}" srcOrd="2" destOrd="0" presId="urn:microsoft.com/office/officeart/2005/8/layout/vList5"/>
    <dgm:cxn modelId="{3439271F-1932-457E-A467-9F139B4BE713}" type="presParOf" srcId="{06DD0D86-29B3-4112-8F90-D4552342F3E7}" destId="{0618BF8A-FDF1-4C8D-8EDF-DFB8B110F878}" srcOrd="0" destOrd="0" presId="urn:microsoft.com/office/officeart/2005/8/layout/vList5"/>
    <dgm:cxn modelId="{7442E5D9-EF8C-4A98-B8C6-8557956E254C}" type="presParOf" srcId="{06DD0D86-29B3-4112-8F90-D4552342F3E7}" destId="{1F1F2CF0-0528-423F-9250-7897C46EA3BA}" srcOrd="1" destOrd="0" presId="urn:microsoft.com/office/officeart/2005/8/layout/vList5"/>
    <dgm:cxn modelId="{4E4B8A17-0182-47D2-8F9E-B113A959D1CA}" type="presParOf" srcId="{53F70DA3-CA9F-408A-99C7-6E6BCE9CA342}" destId="{3201DBFA-53CD-41CD-9D07-BE804A90BFB1}" srcOrd="3" destOrd="0" presId="urn:microsoft.com/office/officeart/2005/8/layout/vList5"/>
    <dgm:cxn modelId="{78044E47-BFA2-4B32-BD7D-37A5A882F720}" type="presParOf" srcId="{53F70DA3-CA9F-408A-99C7-6E6BCE9CA342}" destId="{A3828D2D-A5F5-4AF2-AD07-A51798A9505C}" srcOrd="4" destOrd="0" presId="urn:microsoft.com/office/officeart/2005/8/layout/vList5"/>
    <dgm:cxn modelId="{E937E458-A7AC-49E9-BC2C-A1A6C89F1C31}" type="presParOf" srcId="{A3828D2D-A5F5-4AF2-AD07-A51798A9505C}" destId="{11B69BC7-58BD-4579-84DD-DB0BE5B29814}" srcOrd="0" destOrd="0" presId="urn:microsoft.com/office/officeart/2005/8/layout/vList5"/>
    <dgm:cxn modelId="{640FA2A9-0987-45FD-9FED-1C15494AFFDC}" type="presParOf" srcId="{A3828D2D-A5F5-4AF2-AD07-A51798A9505C}" destId="{8C6FE4EB-D967-4C68-93ED-C02834AB8FA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AD447DB-89E6-4369-92DC-68AA845FB6D3}" type="doc">
      <dgm:prSet loTypeId="urn:microsoft.com/office/officeart/2005/8/layout/vList5" loCatId="list" qsTypeId="urn:microsoft.com/office/officeart/2005/8/quickstyle/3d2" qsCatId="3D" csTypeId="urn:microsoft.com/office/officeart/2005/8/colors/accent6_4" csCatId="accent6" phldr="1"/>
      <dgm:spPr/>
      <dgm:t>
        <a:bodyPr/>
        <a:lstStyle/>
        <a:p>
          <a:pPr rtl="1"/>
          <a:endParaRPr lang="ar-SA"/>
        </a:p>
      </dgm:t>
    </dgm:pt>
    <dgm:pt modelId="{A02EAE2E-8593-4774-9CB5-C811790F8C76}">
      <dgm:prSet phldrT="[نص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1"/>
          <a:endParaRPr lang="ar-SA" dirty="0"/>
        </a:p>
      </dgm:t>
    </dgm:pt>
    <dgm:pt modelId="{B9402DB2-FBC6-433D-8C75-F905CF5BD7D7}" type="parTrans" cxnId="{805B3916-CD8E-4BAD-A646-5DF7ED1CB653}">
      <dgm:prSet/>
      <dgm:spPr/>
      <dgm:t>
        <a:bodyPr/>
        <a:lstStyle/>
        <a:p>
          <a:pPr rtl="1"/>
          <a:endParaRPr lang="ar-SA"/>
        </a:p>
      </dgm:t>
    </dgm:pt>
    <dgm:pt modelId="{060BB583-643F-4965-A060-1EA217A5B366}" type="sibTrans" cxnId="{805B3916-CD8E-4BAD-A646-5DF7ED1CB653}">
      <dgm:prSet/>
      <dgm:spPr/>
      <dgm:t>
        <a:bodyPr/>
        <a:lstStyle/>
        <a:p>
          <a:pPr rtl="1"/>
          <a:endParaRPr lang="ar-SA"/>
        </a:p>
      </dgm:t>
    </dgm:pt>
    <dgm:pt modelId="{F111FADA-015D-4660-A22A-FFAC73665DE2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يقتصر التقويم على التحصيل</a:t>
          </a:r>
          <a:endParaRPr lang="ar-SA" dirty="0">
            <a:solidFill>
              <a:srgbClr val="C00000"/>
            </a:solidFill>
          </a:endParaRPr>
        </a:p>
      </dgm:t>
    </dgm:pt>
    <dgm:pt modelId="{EA89303D-6D49-4394-80D0-3131FCB1E390}" type="parTrans" cxnId="{C188AFC0-D0F2-4590-ADCD-8380997BBF4E}">
      <dgm:prSet/>
      <dgm:spPr/>
      <dgm:t>
        <a:bodyPr/>
        <a:lstStyle/>
        <a:p>
          <a:pPr rtl="1"/>
          <a:endParaRPr lang="ar-SA"/>
        </a:p>
      </dgm:t>
    </dgm:pt>
    <dgm:pt modelId="{BF314062-ED46-40BC-8828-04E47E783552}" type="sibTrans" cxnId="{C188AFC0-D0F2-4590-ADCD-8380997BBF4E}">
      <dgm:prSet/>
      <dgm:spPr/>
      <dgm:t>
        <a:bodyPr/>
        <a:lstStyle/>
        <a:p>
          <a:pPr rtl="1"/>
          <a:endParaRPr lang="ar-SA"/>
        </a:p>
      </dgm:t>
    </dgm:pt>
    <dgm:pt modelId="{53F70DA3-CA9F-408A-99C7-6E6BCE9CA342}" type="pres">
      <dgm:prSet presAssocID="{7AD447DB-89E6-4369-92DC-68AA845FB6D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78FFF468-D58A-4A97-BFD9-CC6405E2E38C}" type="pres">
      <dgm:prSet presAssocID="{A02EAE2E-8593-4774-9CB5-C811790F8C76}" presName="linNode" presStyleCnt="0"/>
      <dgm:spPr/>
      <dgm:t>
        <a:bodyPr/>
        <a:lstStyle/>
        <a:p>
          <a:pPr rtl="1"/>
          <a:endParaRPr lang="ar-SA"/>
        </a:p>
      </dgm:t>
    </dgm:pt>
    <dgm:pt modelId="{EF19F56C-B2BA-48D4-86F6-9DB9924A2804}" type="pres">
      <dgm:prSet presAssocID="{A02EAE2E-8593-4774-9CB5-C811790F8C76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2DDD96E-D671-4E56-949F-2C2A07210FAC}" type="pres">
      <dgm:prSet presAssocID="{A02EAE2E-8593-4774-9CB5-C811790F8C76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805B3916-CD8E-4BAD-A646-5DF7ED1CB653}" srcId="{7AD447DB-89E6-4369-92DC-68AA845FB6D3}" destId="{A02EAE2E-8593-4774-9CB5-C811790F8C76}" srcOrd="0" destOrd="0" parTransId="{B9402DB2-FBC6-433D-8C75-F905CF5BD7D7}" sibTransId="{060BB583-643F-4965-A060-1EA217A5B366}"/>
    <dgm:cxn modelId="{11314245-8D32-47D5-B234-2506662AD919}" type="presOf" srcId="{F111FADA-015D-4660-A22A-FFAC73665DE2}" destId="{52DDD96E-D671-4E56-949F-2C2A07210FAC}" srcOrd="0" destOrd="0" presId="urn:microsoft.com/office/officeart/2005/8/layout/vList5"/>
    <dgm:cxn modelId="{EC2D1822-DC1F-4A87-ABBB-BC20590EF3ED}" type="presOf" srcId="{A02EAE2E-8593-4774-9CB5-C811790F8C76}" destId="{EF19F56C-B2BA-48D4-86F6-9DB9924A2804}" srcOrd="0" destOrd="0" presId="urn:microsoft.com/office/officeart/2005/8/layout/vList5"/>
    <dgm:cxn modelId="{A84B0FFB-B217-4B9F-A9B5-CDE5652BE598}" type="presOf" srcId="{7AD447DB-89E6-4369-92DC-68AA845FB6D3}" destId="{53F70DA3-CA9F-408A-99C7-6E6BCE9CA342}" srcOrd="0" destOrd="0" presId="urn:microsoft.com/office/officeart/2005/8/layout/vList5"/>
    <dgm:cxn modelId="{C188AFC0-D0F2-4590-ADCD-8380997BBF4E}" srcId="{A02EAE2E-8593-4774-9CB5-C811790F8C76}" destId="{F111FADA-015D-4660-A22A-FFAC73665DE2}" srcOrd="0" destOrd="0" parTransId="{EA89303D-6D49-4394-80D0-3131FCB1E390}" sibTransId="{BF314062-ED46-40BC-8828-04E47E783552}"/>
    <dgm:cxn modelId="{C9EFFE6F-BF1F-4B61-AA1E-AFE4011A50E9}" type="presParOf" srcId="{53F70DA3-CA9F-408A-99C7-6E6BCE9CA342}" destId="{78FFF468-D58A-4A97-BFD9-CC6405E2E38C}" srcOrd="0" destOrd="0" presId="urn:microsoft.com/office/officeart/2005/8/layout/vList5"/>
    <dgm:cxn modelId="{13AD46A9-0023-4A86-9D73-836A83688BE4}" type="presParOf" srcId="{78FFF468-D58A-4A97-BFD9-CC6405E2E38C}" destId="{EF19F56C-B2BA-48D4-86F6-9DB9924A2804}" srcOrd="0" destOrd="0" presId="urn:microsoft.com/office/officeart/2005/8/layout/vList5"/>
    <dgm:cxn modelId="{BF9D4B16-F909-425C-B3F5-68B8C5841BFA}" type="presParOf" srcId="{78FFF468-D58A-4A97-BFD9-CC6405E2E38C}" destId="{52DDD96E-D671-4E56-949F-2C2A07210FA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2704AA5-E27B-4F7F-B335-8E350C7AC640}" type="doc">
      <dgm:prSet loTypeId="urn:microsoft.com/office/officeart/2005/8/layout/pList2#1" loCatId="list" qsTypeId="urn:microsoft.com/office/officeart/2005/8/quickstyle/3d2" qsCatId="3D" csTypeId="urn:microsoft.com/office/officeart/2005/8/colors/accent2_3" csCatId="accent2" phldr="1"/>
      <dgm:spPr/>
    </dgm:pt>
    <dgm:pt modelId="{B1499434-4D52-46F0-A058-278BB09AF34D}">
      <dgm:prSet phldrT="[نص]"/>
      <dgm:spPr/>
      <dgm:t>
        <a:bodyPr/>
        <a:lstStyle/>
        <a:p>
          <a:pPr rtl="1"/>
          <a:r>
            <a:rPr lang="ar-S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لا يحتاج هذا المنهج إلى معلمين من نوع </a:t>
          </a:r>
          <a:r>
            <a:rPr lang="ar-SA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خاص </a:t>
          </a:r>
          <a:r>
            <a:rPr lang="ar-SA" dirty="0" err="1" smtClean="0"/>
            <a:t>..</a:t>
          </a:r>
          <a:endParaRPr lang="ar-SA" dirty="0"/>
        </a:p>
      </dgm:t>
    </dgm:pt>
    <dgm:pt modelId="{A827AE08-5A21-497D-B0D9-E4E95BAC7C39}" type="parTrans" cxnId="{22B5B8A8-A13A-4934-8DC1-DDC6C8997650}">
      <dgm:prSet/>
      <dgm:spPr/>
      <dgm:t>
        <a:bodyPr/>
        <a:lstStyle/>
        <a:p>
          <a:pPr rtl="1"/>
          <a:endParaRPr lang="ar-SA"/>
        </a:p>
      </dgm:t>
    </dgm:pt>
    <dgm:pt modelId="{32CE16FB-3647-42EC-918B-7C33013CA140}" type="sibTrans" cxnId="{22B5B8A8-A13A-4934-8DC1-DDC6C8997650}">
      <dgm:prSet/>
      <dgm:spPr/>
      <dgm:t>
        <a:bodyPr/>
        <a:lstStyle/>
        <a:p>
          <a:pPr rtl="1"/>
          <a:endParaRPr lang="ar-SA"/>
        </a:p>
      </dgm:t>
    </dgm:pt>
    <dgm:pt modelId="{246400B7-8E61-4282-8523-3F0D6877DA48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يساعد في نقل قدر كبير من التراث </a:t>
          </a:r>
          <a:r>
            <a:rPr lang="ar-SA" b="1" dirty="0" err="1" smtClean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الثقافي </a:t>
          </a:r>
          <a:r>
            <a:rPr lang="ar-SA" dirty="0" err="1" smtClean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rPr>
            <a:t>..</a:t>
          </a:r>
          <a:endParaRPr lang="ar-SA" dirty="0">
            <a:solidFill>
              <a:schemeClr val="bg1"/>
            </a:solidFill>
            <a:effectLst>
              <a:glow rad="101600">
                <a:schemeClr val="tx1">
                  <a:alpha val="60000"/>
                </a:schemeClr>
              </a:glow>
            </a:effectLst>
          </a:endParaRPr>
        </a:p>
      </dgm:t>
    </dgm:pt>
    <dgm:pt modelId="{945EB8F3-0CD1-431A-9AA3-AAFE80460396}" type="parTrans" cxnId="{3293D8A7-2E90-480F-AF69-E08E88DCB111}">
      <dgm:prSet/>
      <dgm:spPr/>
      <dgm:t>
        <a:bodyPr/>
        <a:lstStyle/>
        <a:p>
          <a:pPr rtl="1"/>
          <a:endParaRPr lang="ar-SA"/>
        </a:p>
      </dgm:t>
    </dgm:pt>
    <dgm:pt modelId="{475493B6-2B7D-4CFE-BBD5-6F551152F5F5}" type="sibTrans" cxnId="{3293D8A7-2E90-480F-AF69-E08E88DCB111}">
      <dgm:prSet/>
      <dgm:spPr/>
      <dgm:t>
        <a:bodyPr/>
        <a:lstStyle/>
        <a:p>
          <a:pPr rtl="1"/>
          <a:endParaRPr lang="ar-SA"/>
        </a:p>
      </dgm:t>
    </dgm:pt>
    <dgm:pt modelId="{16A5A92E-428C-4C73-B598-2B6A26137F9B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سهولة تخطيط هذا المنهج وتنفيذه وتطويره </a:t>
          </a:r>
          <a:r>
            <a:rPr lang="ar-SA" b="1" dirty="0" err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وتقويمه .</a:t>
          </a:r>
          <a:endParaRPr lang="ar-SA" b="1" dirty="0" smtClean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CEEFCEA-39A7-47E7-A95F-DF1F40229682}" type="parTrans" cxnId="{29E45AD2-7A55-49B9-B3DA-33E3375DE94C}">
      <dgm:prSet/>
      <dgm:spPr/>
      <dgm:t>
        <a:bodyPr/>
        <a:lstStyle/>
        <a:p>
          <a:pPr rtl="1"/>
          <a:endParaRPr lang="ar-SA"/>
        </a:p>
      </dgm:t>
    </dgm:pt>
    <dgm:pt modelId="{1302FD1F-B8B9-4D5B-8935-1EFB6E506996}" type="sibTrans" cxnId="{29E45AD2-7A55-49B9-B3DA-33E3375DE94C}">
      <dgm:prSet/>
      <dgm:spPr/>
      <dgm:t>
        <a:bodyPr/>
        <a:lstStyle/>
        <a:p>
          <a:pPr rtl="1"/>
          <a:endParaRPr lang="ar-SA"/>
        </a:p>
      </dgm:t>
    </dgm:pt>
    <dgm:pt modelId="{81CE750F-85A0-4AB7-AD05-FDAA2B49D4D0}" type="pres">
      <dgm:prSet presAssocID="{D2704AA5-E27B-4F7F-B335-8E350C7AC640}" presName="Name0" presStyleCnt="0">
        <dgm:presLayoutVars>
          <dgm:dir/>
          <dgm:resizeHandles val="exact"/>
        </dgm:presLayoutVars>
      </dgm:prSet>
      <dgm:spPr/>
    </dgm:pt>
    <dgm:pt modelId="{7B331395-2901-4B12-91CE-21F0806ABED5}" type="pres">
      <dgm:prSet presAssocID="{D2704AA5-E27B-4F7F-B335-8E350C7AC640}" presName="bkgdShp" presStyleLbl="alignAccFollowNode1" presStyleIdx="0" presStyleCnt="1" custLinFactNeighborX="-8744" custLinFactNeighborY="-7055"/>
      <dgm:spPr/>
    </dgm:pt>
    <dgm:pt modelId="{F7C6BE2A-BF2C-456A-9FDA-24B77B398C48}" type="pres">
      <dgm:prSet presAssocID="{D2704AA5-E27B-4F7F-B335-8E350C7AC640}" presName="linComp" presStyleCnt="0"/>
      <dgm:spPr/>
    </dgm:pt>
    <dgm:pt modelId="{2B223164-9CCF-4ABC-8F4B-F683801E57C3}" type="pres">
      <dgm:prSet presAssocID="{B1499434-4D52-46F0-A058-278BB09AF34D}" presName="compNode" presStyleCnt="0"/>
      <dgm:spPr/>
    </dgm:pt>
    <dgm:pt modelId="{10559F1F-6803-434E-ACB6-CFB5E790B31F}" type="pres">
      <dgm:prSet presAssocID="{B1499434-4D52-46F0-A058-278BB09AF34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87508056-5E70-4814-9AAF-1949FBD937F8}" type="pres">
      <dgm:prSet presAssocID="{B1499434-4D52-46F0-A058-278BB09AF34D}" presName="invisiNode" presStyleLbl="node1" presStyleIdx="0" presStyleCnt="3"/>
      <dgm:spPr/>
    </dgm:pt>
    <dgm:pt modelId="{378F85CE-C895-48C9-A5B5-AB4E5A6EDD78}" type="pres">
      <dgm:prSet presAssocID="{B1499434-4D52-46F0-A058-278BB09AF34D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71FCBFA-C3E5-4336-89A2-0204E8905363}" type="pres">
      <dgm:prSet presAssocID="{32CE16FB-3647-42EC-918B-7C33013CA140}" presName="sibTrans" presStyleLbl="sibTrans2D1" presStyleIdx="0" presStyleCnt="0"/>
      <dgm:spPr/>
      <dgm:t>
        <a:bodyPr/>
        <a:lstStyle/>
        <a:p>
          <a:pPr rtl="1"/>
          <a:endParaRPr lang="ar-SA"/>
        </a:p>
      </dgm:t>
    </dgm:pt>
    <dgm:pt modelId="{2E84A0CB-63BD-409E-A8C4-8A6F28188377}" type="pres">
      <dgm:prSet presAssocID="{246400B7-8E61-4282-8523-3F0D6877DA48}" presName="compNode" presStyleCnt="0"/>
      <dgm:spPr/>
    </dgm:pt>
    <dgm:pt modelId="{F508CBCD-634B-41ED-A4CD-DC6C5B158733}" type="pres">
      <dgm:prSet presAssocID="{246400B7-8E61-4282-8523-3F0D6877DA4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E3ACDFF6-776A-4038-9164-21A8C40D9F76}" type="pres">
      <dgm:prSet presAssocID="{246400B7-8E61-4282-8523-3F0D6877DA48}" presName="invisiNode" presStyleLbl="node1" presStyleIdx="1" presStyleCnt="3"/>
      <dgm:spPr/>
    </dgm:pt>
    <dgm:pt modelId="{C61572A1-9B92-4F14-B190-080694D4EE82}" type="pres">
      <dgm:prSet presAssocID="{246400B7-8E61-4282-8523-3F0D6877DA48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23359084-853D-4C0D-B3DC-83B238491F3E}" type="pres">
      <dgm:prSet presAssocID="{475493B6-2B7D-4CFE-BBD5-6F551152F5F5}" presName="sibTrans" presStyleLbl="sibTrans2D1" presStyleIdx="0" presStyleCnt="0"/>
      <dgm:spPr/>
      <dgm:t>
        <a:bodyPr/>
        <a:lstStyle/>
        <a:p>
          <a:pPr rtl="1"/>
          <a:endParaRPr lang="ar-SA"/>
        </a:p>
      </dgm:t>
    </dgm:pt>
    <dgm:pt modelId="{810C5EBB-0818-4687-8325-596D784F402A}" type="pres">
      <dgm:prSet presAssocID="{16A5A92E-428C-4C73-B598-2B6A26137F9B}" presName="compNode" presStyleCnt="0"/>
      <dgm:spPr/>
    </dgm:pt>
    <dgm:pt modelId="{3F6E3BB1-66CA-4171-9D89-3A8B1A3AD391}" type="pres">
      <dgm:prSet presAssocID="{16A5A92E-428C-4C73-B598-2B6A26137F9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7D4690C9-F6A9-428E-A7B1-E5A730E1C569}" type="pres">
      <dgm:prSet presAssocID="{16A5A92E-428C-4C73-B598-2B6A26137F9B}" presName="invisiNode" presStyleLbl="node1" presStyleIdx="2" presStyleCnt="3"/>
      <dgm:spPr/>
    </dgm:pt>
    <dgm:pt modelId="{85ECE3BB-CE0E-4A50-A811-6A774C48CD5B}" type="pres">
      <dgm:prSet presAssocID="{16A5A92E-428C-4C73-B598-2B6A26137F9B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7D51E99D-D01D-4304-99B6-04024B4F3D81}" type="presOf" srcId="{B1499434-4D52-46F0-A058-278BB09AF34D}" destId="{10559F1F-6803-434E-ACB6-CFB5E790B31F}" srcOrd="0" destOrd="0" presId="urn:microsoft.com/office/officeart/2005/8/layout/pList2#1"/>
    <dgm:cxn modelId="{B344018B-509B-4EBA-A92B-E429B85AA7B3}" type="presOf" srcId="{475493B6-2B7D-4CFE-BBD5-6F551152F5F5}" destId="{23359084-853D-4C0D-B3DC-83B238491F3E}" srcOrd="0" destOrd="0" presId="urn:microsoft.com/office/officeart/2005/8/layout/pList2#1"/>
    <dgm:cxn modelId="{3293D8A7-2E90-480F-AF69-E08E88DCB111}" srcId="{D2704AA5-E27B-4F7F-B335-8E350C7AC640}" destId="{246400B7-8E61-4282-8523-3F0D6877DA48}" srcOrd="1" destOrd="0" parTransId="{945EB8F3-0CD1-431A-9AA3-AAFE80460396}" sibTransId="{475493B6-2B7D-4CFE-BBD5-6F551152F5F5}"/>
    <dgm:cxn modelId="{29E45AD2-7A55-49B9-B3DA-33E3375DE94C}" srcId="{D2704AA5-E27B-4F7F-B335-8E350C7AC640}" destId="{16A5A92E-428C-4C73-B598-2B6A26137F9B}" srcOrd="2" destOrd="0" parTransId="{CCEEFCEA-39A7-47E7-A95F-DF1F40229682}" sibTransId="{1302FD1F-B8B9-4D5B-8935-1EFB6E506996}"/>
    <dgm:cxn modelId="{14006ADD-455B-4F84-9A38-A7C4BB4C2FC6}" type="presOf" srcId="{D2704AA5-E27B-4F7F-B335-8E350C7AC640}" destId="{81CE750F-85A0-4AB7-AD05-FDAA2B49D4D0}" srcOrd="0" destOrd="0" presId="urn:microsoft.com/office/officeart/2005/8/layout/pList2#1"/>
    <dgm:cxn modelId="{C657B0C0-02B6-44CF-8346-67A2C90A8D68}" type="presOf" srcId="{32CE16FB-3647-42EC-918B-7C33013CA140}" destId="{271FCBFA-C3E5-4336-89A2-0204E8905363}" srcOrd="0" destOrd="0" presId="urn:microsoft.com/office/officeart/2005/8/layout/pList2#1"/>
    <dgm:cxn modelId="{2BE7552E-15D3-4290-AA8E-D4DA9093E7DD}" type="presOf" srcId="{16A5A92E-428C-4C73-B598-2B6A26137F9B}" destId="{3F6E3BB1-66CA-4171-9D89-3A8B1A3AD391}" srcOrd="0" destOrd="0" presId="urn:microsoft.com/office/officeart/2005/8/layout/pList2#1"/>
    <dgm:cxn modelId="{705F2773-7642-4931-A65B-9E7924E22A0B}" type="presOf" srcId="{246400B7-8E61-4282-8523-3F0D6877DA48}" destId="{F508CBCD-634B-41ED-A4CD-DC6C5B158733}" srcOrd="0" destOrd="0" presId="urn:microsoft.com/office/officeart/2005/8/layout/pList2#1"/>
    <dgm:cxn modelId="{22B5B8A8-A13A-4934-8DC1-DDC6C8997650}" srcId="{D2704AA5-E27B-4F7F-B335-8E350C7AC640}" destId="{B1499434-4D52-46F0-A058-278BB09AF34D}" srcOrd="0" destOrd="0" parTransId="{A827AE08-5A21-497D-B0D9-E4E95BAC7C39}" sibTransId="{32CE16FB-3647-42EC-918B-7C33013CA140}"/>
    <dgm:cxn modelId="{7096779A-0CF7-462A-ADFF-6CA2B819422F}" type="presParOf" srcId="{81CE750F-85A0-4AB7-AD05-FDAA2B49D4D0}" destId="{7B331395-2901-4B12-91CE-21F0806ABED5}" srcOrd="0" destOrd="0" presId="urn:microsoft.com/office/officeart/2005/8/layout/pList2#1"/>
    <dgm:cxn modelId="{5399A8DD-A584-4BD0-8161-4B294C16524E}" type="presParOf" srcId="{81CE750F-85A0-4AB7-AD05-FDAA2B49D4D0}" destId="{F7C6BE2A-BF2C-456A-9FDA-24B77B398C48}" srcOrd="1" destOrd="0" presId="urn:microsoft.com/office/officeart/2005/8/layout/pList2#1"/>
    <dgm:cxn modelId="{EC8D5365-9CCD-41E7-AC8D-BB04C16E9168}" type="presParOf" srcId="{F7C6BE2A-BF2C-456A-9FDA-24B77B398C48}" destId="{2B223164-9CCF-4ABC-8F4B-F683801E57C3}" srcOrd="0" destOrd="0" presId="urn:microsoft.com/office/officeart/2005/8/layout/pList2#1"/>
    <dgm:cxn modelId="{220C3700-11C6-492D-824D-955D4C10A8D4}" type="presParOf" srcId="{2B223164-9CCF-4ABC-8F4B-F683801E57C3}" destId="{10559F1F-6803-434E-ACB6-CFB5E790B31F}" srcOrd="0" destOrd="0" presId="urn:microsoft.com/office/officeart/2005/8/layout/pList2#1"/>
    <dgm:cxn modelId="{524C2050-F240-46E8-92C8-643472050045}" type="presParOf" srcId="{2B223164-9CCF-4ABC-8F4B-F683801E57C3}" destId="{87508056-5E70-4814-9AAF-1949FBD937F8}" srcOrd="1" destOrd="0" presId="urn:microsoft.com/office/officeart/2005/8/layout/pList2#1"/>
    <dgm:cxn modelId="{01C1E7EE-7ED9-482B-8B72-153D5224966B}" type="presParOf" srcId="{2B223164-9CCF-4ABC-8F4B-F683801E57C3}" destId="{378F85CE-C895-48C9-A5B5-AB4E5A6EDD78}" srcOrd="2" destOrd="0" presId="urn:microsoft.com/office/officeart/2005/8/layout/pList2#1"/>
    <dgm:cxn modelId="{3E4D7622-49D6-48F6-B179-8D6A2FC853C0}" type="presParOf" srcId="{F7C6BE2A-BF2C-456A-9FDA-24B77B398C48}" destId="{271FCBFA-C3E5-4336-89A2-0204E8905363}" srcOrd="1" destOrd="0" presId="urn:microsoft.com/office/officeart/2005/8/layout/pList2#1"/>
    <dgm:cxn modelId="{D405EF73-0203-4B46-8B48-8653A73A015C}" type="presParOf" srcId="{F7C6BE2A-BF2C-456A-9FDA-24B77B398C48}" destId="{2E84A0CB-63BD-409E-A8C4-8A6F28188377}" srcOrd="2" destOrd="0" presId="urn:microsoft.com/office/officeart/2005/8/layout/pList2#1"/>
    <dgm:cxn modelId="{5106314B-6FB0-437C-AEE5-FA0B8BBB027D}" type="presParOf" srcId="{2E84A0CB-63BD-409E-A8C4-8A6F28188377}" destId="{F508CBCD-634B-41ED-A4CD-DC6C5B158733}" srcOrd="0" destOrd="0" presId="urn:microsoft.com/office/officeart/2005/8/layout/pList2#1"/>
    <dgm:cxn modelId="{95B21D63-A19F-43AA-8044-F10D57A6A03C}" type="presParOf" srcId="{2E84A0CB-63BD-409E-A8C4-8A6F28188377}" destId="{E3ACDFF6-776A-4038-9164-21A8C40D9F76}" srcOrd="1" destOrd="0" presId="urn:microsoft.com/office/officeart/2005/8/layout/pList2#1"/>
    <dgm:cxn modelId="{813031F5-7303-4EA8-B698-02102BB32934}" type="presParOf" srcId="{2E84A0CB-63BD-409E-A8C4-8A6F28188377}" destId="{C61572A1-9B92-4F14-B190-080694D4EE82}" srcOrd="2" destOrd="0" presId="urn:microsoft.com/office/officeart/2005/8/layout/pList2#1"/>
    <dgm:cxn modelId="{B324C792-3BEC-4F78-8AE8-7AD99BAEE391}" type="presParOf" srcId="{F7C6BE2A-BF2C-456A-9FDA-24B77B398C48}" destId="{23359084-853D-4C0D-B3DC-83B238491F3E}" srcOrd="3" destOrd="0" presId="urn:microsoft.com/office/officeart/2005/8/layout/pList2#1"/>
    <dgm:cxn modelId="{F3B431D0-0B04-4AF8-8AF8-784D44C3DAF1}" type="presParOf" srcId="{F7C6BE2A-BF2C-456A-9FDA-24B77B398C48}" destId="{810C5EBB-0818-4687-8325-596D784F402A}" srcOrd="4" destOrd="0" presId="urn:microsoft.com/office/officeart/2005/8/layout/pList2#1"/>
    <dgm:cxn modelId="{4CF3A0C9-20EF-40B9-BAD1-050408330180}" type="presParOf" srcId="{810C5EBB-0818-4687-8325-596D784F402A}" destId="{3F6E3BB1-66CA-4171-9D89-3A8B1A3AD391}" srcOrd="0" destOrd="0" presId="urn:microsoft.com/office/officeart/2005/8/layout/pList2#1"/>
    <dgm:cxn modelId="{1A131BD7-AFF5-4F0E-BAF8-9E4C003962D6}" type="presParOf" srcId="{810C5EBB-0818-4687-8325-596D784F402A}" destId="{7D4690C9-F6A9-428E-A7B1-E5A730E1C569}" srcOrd="1" destOrd="0" presId="urn:microsoft.com/office/officeart/2005/8/layout/pList2#1"/>
    <dgm:cxn modelId="{A484D144-A4B2-459B-87B9-CFBDC172F140}" type="presParOf" srcId="{810C5EBB-0818-4687-8325-596D784F402A}" destId="{85ECE3BB-CE0E-4A50-A811-6A774C48CD5B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199E67C-ED87-4E7D-83D4-0F75F5F11695}" type="doc">
      <dgm:prSet loTypeId="urn:microsoft.com/office/officeart/2005/8/layout/vList4#1" loCatId="list" qsTypeId="urn:microsoft.com/office/officeart/2005/8/quickstyle/3d2" qsCatId="3D" csTypeId="urn:microsoft.com/office/officeart/2005/8/colors/accent2_5" csCatId="accent2" phldr="1"/>
      <dgm:spPr/>
      <dgm:t>
        <a:bodyPr/>
        <a:lstStyle/>
        <a:p>
          <a:pPr rtl="1"/>
          <a:endParaRPr lang="ar-SA"/>
        </a:p>
      </dgm:t>
    </dgm:pt>
    <dgm:pt modelId="{F0ADE0C6-F33D-46B0-889F-0779FA113ADE}">
      <dgm:prSet phldrT="[نص]"/>
      <dgm:spPr/>
      <dgm:t>
        <a:bodyPr/>
        <a:lstStyle/>
        <a:p>
          <a:pPr rtl="1"/>
          <a:r>
            <a:rPr lang="ar-S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يركز هذا المنهج على الجانب المعرفي فقط وهذا غير كاف</a:t>
          </a:r>
          <a:endParaRPr lang="ar-SA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886BAC-44BA-4373-A9B7-9C469D70B4D9}" type="parTrans" cxnId="{94D33C8B-5449-4EF3-92EA-70E85E5A9C26}">
      <dgm:prSet/>
      <dgm:spPr/>
      <dgm:t>
        <a:bodyPr/>
        <a:lstStyle/>
        <a:p>
          <a:pPr rtl="1"/>
          <a:endParaRPr lang="ar-SA"/>
        </a:p>
      </dgm:t>
    </dgm:pt>
    <dgm:pt modelId="{8CFEEBF0-D51C-4C91-BD02-6CBA8BE2CC7D}" type="sibTrans" cxnId="{94D33C8B-5449-4EF3-92EA-70E85E5A9C26}">
      <dgm:prSet/>
      <dgm:spPr/>
      <dgm:t>
        <a:bodyPr/>
        <a:lstStyle/>
        <a:p>
          <a:pPr rtl="1"/>
          <a:endParaRPr lang="ar-SA"/>
        </a:p>
      </dgm:t>
    </dgm:pt>
    <dgm:pt modelId="{D64F5E64-F963-4E49-92D4-AD6C7240C874}">
      <dgm:prSet phldrT="[نص]"/>
      <dgm:spPr/>
      <dgm:t>
        <a:bodyPr/>
        <a:lstStyle/>
        <a:p>
          <a:pPr rtl="1"/>
          <a:r>
            <a:rPr lang="ar-S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يفصل بين المواد الدراسية مما يؤدي إلى تجزئ المعرفة وتفتيتها </a:t>
          </a:r>
        </a:p>
      </dgm:t>
    </dgm:pt>
    <dgm:pt modelId="{F4811542-BD86-412B-AC9E-F350663A967D}" type="parTrans" cxnId="{5685DAB8-2353-47D5-A312-A16470D26510}">
      <dgm:prSet/>
      <dgm:spPr/>
      <dgm:t>
        <a:bodyPr/>
        <a:lstStyle/>
        <a:p>
          <a:pPr rtl="1"/>
          <a:endParaRPr lang="ar-SA"/>
        </a:p>
      </dgm:t>
    </dgm:pt>
    <dgm:pt modelId="{AD8FFCE5-E7AE-4886-BF4E-67DEC006F20F}" type="sibTrans" cxnId="{5685DAB8-2353-47D5-A312-A16470D26510}">
      <dgm:prSet/>
      <dgm:spPr/>
      <dgm:t>
        <a:bodyPr/>
        <a:lstStyle/>
        <a:p>
          <a:pPr rtl="1"/>
          <a:endParaRPr lang="ar-SA"/>
        </a:p>
      </dgm:t>
    </dgm:pt>
    <dgm:pt modelId="{F4089AC7-91C4-4624-82F3-AC01E4D87293}">
      <dgm:prSet phldrT="[نص]"/>
      <dgm:spPr/>
      <dgm:t>
        <a:bodyPr/>
        <a:lstStyle/>
        <a:p>
          <a:pPr rtl="1"/>
          <a:r>
            <a:rPr lang="ar-S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لا يهتم بمشكلات المتعلمين وحاجاتهم</a:t>
          </a:r>
        </a:p>
      </dgm:t>
    </dgm:pt>
    <dgm:pt modelId="{DE5EFAA7-45C5-4839-A971-70ECF07DA084}" type="parTrans" cxnId="{BE8AF6F3-8771-4BAA-96BC-D79D6D372673}">
      <dgm:prSet/>
      <dgm:spPr/>
      <dgm:t>
        <a:bodyPr/>
        <a:lstStyle/>
        <a:p>
          <a:pPr rtl="1"/>
          <a:endParaRPr lang="ar-SA"/>
        </a:p>
      </dgm:t>
    </dgm:pt>
    <dgm:pt modelId="{5C7E6E32-2C84-440E-BF89-A1471E8A251B}" type="sibTrans" cxnId="{BE8AF6F3-8771-4BAA-96BC-D79D6D372673}">
      <dgm:prSet/>
      <dgm:spPr/>
      <dgm:t>
        <a:bodyPr/>
        <a:lstStyle/>
        <a:p>
          <a:pPr rtl="1"/>
          <a:endParaRPr lang="ar-SA"/>
        </a:p>
      </dgm:t>
    </dgm:pt>
    <dgm:pt modelId="{D63F6CF4-0FC1-4671-B977-F74E148D9011}">
      <dgm:prSet phldrT="[نص]"/>
      <dgm:spPr/>
      <dgm:t>
        <a:bodyPr/>
        <a:lstStyle/>
        <a:p>
          <a:pPr rtl="1"/>
          <a:r>
            <a:rPr lang="ar-SA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يهمل النشاط ويتعامل معه على انه عمل جانبي ترفيهي</a:t>
          </a:r>
        </a:p>
      </dgm:t>
    </dgm:pt>
    <dgm:pt modelId="{03CE11ED-BF12-4A28-98E1-EC8B41659E5C}" type="parTrans" cxnId="{26721327-BD85-4CDE-8C59-7D3E0558281B}">
      <dgm:prSet/>
      <dgm:spPr/>
      <dgm:t>
        <a:bodyPr/>
        <a:lstStyle/>
        <a:p>
          <a:pPr rtl="1"/>
          <a:endParaRPr lang="ar-SA"/>
        </a:p>
      </dgm:t>
    </dgm:pt>
    <dgm:pt modelId="{F4353DF3-CDDE-44F5-942D-5EB30DA77073}" type="sibTrans" cxnId="{26721327-BD85-4CDE-8C59-7D3E0558281B}">
      <dgm:prSet/>
      <dgm:spPr/>
      <dgm:t>
        <a:bodyPr/>
        <a:lstStyle/>
        <a:p>
          <a:pPr rtl="1"/>
          <a:endParaRPr lang="ar-SA"/>
        </a:p>
      </dgm:t>
    </dgm:pt>
    <dgm:pt modelId="{80D8AD61-5361-4840-A482-8061C25C8532}" type="pres">
      <dgm:prSet presAssocID="{B199E67C-ED87-4E7D-83D4-0F75F5F1169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674C03CD-C020-4850-B092-3D54A0613646}" type="pres">
      <dgm:prSet presAssocID="{F0ADE0C6-F33D-46B0-889F-0779FA113ADE}" presName="comp" presStyleCnt="0"/>
      <dgm:spPr/>
      <dgm:t>
        <a:bodyPr/>
        <a:lstStyle/>
        <a:p>
          <a:pPr rtl="1"/>
          <a:endParaRPr lang="ar-SA"/>
        </a:p>
      </dgm:t>
    </dgm:pt>
    <dgm:pt modelId="{6372A9B3-13D5-48DA-9315-7BB70C664767}" type="pres">
      <dgm:prSet presAssocID="{F0ADE0C6-F33D-46B0-889F-0779FA113ADE}" presName="box" presStyleLbl="node1" presStyleIdx="0" presStyleCnt="4"/>
      <dgm:spPr/>
      <dgm:t>
        <a:bodyPr/>
        <a:lstStyle/>
        <a:p>
          <a:pPr rtl="1"/>
          <a:endParaRPr lang="ar-SA"/>
        </a:p>
      </dgm:t>
    </dgm:pt>
    <dgm:pt modelId="{7D45A070-5F7D-4866-B1CD-C40972941D40}" type="pres">
      <dgm:prSet presAssocID="{F0ADE0C6-F33D-46B0-889F-0779FA113ADE}" presName="img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4612DD04-9A31-453B-8C00-CE853B94BF9F}" type="pres">
      <dgm:prSet presAssocID="{F0ADE0C6-F33D-46B0-889F-0779FA113ADE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97BD06E1-8C1C-454B-8A0A-743B1FAEB298}" type="pres">
      <dgm:prSet presAssocID="{8CFEEBF0-D51C-4C91-BD02-6CBA8BE2CC7D}" presName="spacer" presStyleCnt="0"/>
      <dgm:spPr/>
      <dgm:t>
        <a:bodyPr/>
        <a:lstStyle/>
        <a:p>
          <a:pPr rtl="1"/>
          <a:endParaRPr lang="ar-SA"/>
        </a:p>
      </dgm:t>
    </dgm:pt>
    <dgm:pt modelId="{5E34077B-81E5-468B-AE6A-68365E34209A}" type="pres">
      <dgm:prSet presAssocID="{D64F5E64-F963-4E49-92D4-AD6C7240C874}" presName="comp" presStyleCnt="0"/>
      <dgm:spPr/>
      <dgm:t>
        <a:bodyPr/>
        <a:lstStyle/>
        <a:p>
          <a:pPr rtl="1"/>
          <a:endParaRPr lang="ar-SA"/>
        </a:p>
      </dgm:t>
    </dgm:pt>
    <dgm:pt modelId="{6D3AC677-72AA-4F26-BA8E-058D91E0B4EA}" type="pres">
      <dgm:prSet presAssocID="{D64F5E64-F963-4E49-92D4-AD6C7240C874}" presName="box" presStyleLbl="node1" presStyleIdx="1" presStyleCnt="4"/>
      <dgm:spPr/>
      <dgm:t>
        <a:bodyPr/>
        <a:lstStyle/>
        <a:p>
          <a:pPr rtl="1"/>
          <a:endParaRPr lang="ar-SA"/>
        </a:p>
      </dgm:t>
    </dgm:pt>
    <dgm:pt modelId="{9C98BC58-9901-4E9C-B206-E6C245B19040}" type="pres">
      <dgm:prSet presAssocID="{D64F5E64-F963-4E49-92D4-AD6C7240C874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A4946417-3DC9-4F61-8CA7-AF01FF4427DA}" type="pres">
      <dgm:prSet presAssocID="{D64F5E64-F963-4E49-92D4-AD6C7240C874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84D8D25-1610-4C13-B45E-0E025ABF6519}" type="pres">
      <dgm:prSet presAssocID="{AD8FFCE5-E7AE-4886-BF4E-67DEC006F20F}" presName="spacer" presStyleCnt="0"/>
      <dgm:spPr/>
      <dgm:t>
        <a:bodyPr/>
        <a:lstStyle/>
        <a:p>
          <a:pPr rtl="1"/>
          <a:endParaRPr lang="ar-SA"/>
        </a:p>
      </dgm:t>
    </dgm:pt>
    <dgm:pt modelId="{3B2A0DEF-4DB8-466C-852A-D58DBEBD87E8}" type="pres">
      <dgm:prSet presAssocID="{F4089AC7-91C4-4624-82F3-AC01E4D87293}" presName="comp" presStyleCnt="0"/>
      <dgm:spPr/>
      <dgm:t>
        <a:bodyPr/>
        <a:lstStyle/>
        <a:p>
          <a:pPr rtl="1"/>
          <a:endParaRPr lang="ar-SA"/>
        </a:p>
      </dgm:t>
    </dgm:pt>
    <dgm:pt modelId="{E8C902B7-1A1A-4A06-A45F-C40030DA8729}" type="pres">
      <dgm:prSet presAssocID="{F4089AC7-91C4-4624-82F3-AC01E4D87293}" presName="box" presStyleLbl="node1" presStyleIdx="2" presStyleCnt="4"/>
      <dgm:spPr/>
      <dgm:t>
        <a:bodyPr/>
        <a:lstStyle/>
        <a:p>
          <a:pPr rtl="1"/>
          <a:endParaRPr lang="ar-SA"/>
        </a:p>
      </dgm:t>
    </dgm:pt>
    <dgm:pt modelId="{FD192017-C1A3-497F-97C9-FCED8D13B594}" type="pres">
      <dgm:prSet presAssocID="{F4089AC7-91C4-4624-82F3-AC01E4D87293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602C4E67-0401-4C13-BEF4-15CA3F3217F1}" type="pres">
      <dgm:prSet presAssocID="{F4089AC7-91C4-4624-82F3-AC01E4D87293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F5154258-C078-4293-83A6-DDD13A86A27A}" type="pres">
      <dgm:prSet presAssocID="{5C7E6E32-2C84-440E-BF89-A1471E8A251B}" presName="spacer" presStyleCnt="0"/>
      <dgm:spPr/>
      <dgm:t>
        <a:bodyPr/>
        <a:lstStyle/>
        <a:p>
          <a:pPr rtl="1"/>
          <a:endParaRPr lang="ar-SA"/>
        </a:p>
      </dgm:t>
    </dgm:pt>
    <dgm:pt modelId="{31239715-2C01-48F1-8FAF-DF97707EC25F}" type="pres">
      <dgm:prSet presAssocID="{D63F6CF4-0FC1-4671-B977-F74E148D9011}" presName="comp" presStyleCnt="0"/>
      <dgm:spPr/>
      <dgm:t>
        <a:bodyPr/>
        <a:lstStyle/>
        <a:p>
          <a:pPr rtl="1"/>
          <a:endParaRPr lang="ar-SA"/>
        </a:p>
      </dgm:t>
    </dgm:pt>
    <dgm:pt modelId="{5A6ABD44-F99E-43DC-A766-436AA759C88C}" type="pres">
      <dgm:prSet presAssocID="{D63F6CF4-0FC1-4671-B977-F74E148D9011}" presName="box" presStyleLbl="node1" presStyleIdx="3" presStyleCnt="4"/>
      <dgm:spPr/>
      <dgm:t>
        <a:bodyPr/>
        <a:lstStyle/>
        <a:p>
          <a:pPr rtl="1"/>
          <a:endParaRPr lang="ar-SA"/>
        </a:p>
      </dgm:t>
    </dgm:pt>
    <dgm:pt modelId="{ECE601F6-5435-496C-94E5-F1963107BA24}" type="pres">
      <dgm:prSet presAssocID="{D63F6CF4-0FC1-4671-B977-F74E148D9011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055DBEC6-B831-4B60-9EA1-38BC7F67AA1B}" type="pres">
      <dgm:prSet presAssocID="{D63F6CF4-0FC1-4671-B977-F74E148D9011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E7C4C580-54CF-4D16-9E64-9A0FEE9C4703}" type="presOf" srcId="{F4089AC7-91C4-4624-82F3-AC01E4D87293}" destId="{602C4E67-0401-4C13-BEF4-15CA3F3217F1}" srcOrd="1" destOrd="0" presId="urn:microsoft.com/office/officeart/2005/8/layout/vList4#1"/>
    <dgm:cxn modelId="{0764ECB0-EE7B-4920-A6C6-0DD0E50550DC}" type="presOf" srcId="{F0ADE0C6-F33D-46B0-889F-0779FA113ADE}" destId="{6372A9B3-13D5-48DA-9315-7BB70C664767}" srcOrd="0" destOrd="0" presId="urn:microsoft.com/office/officeart/2005/8/layout/vList4#1"/>
    <dgm:cxn modelId="{9A40AE5A-B2E8-4985-B3EC-B646C684FE8D}" type="presOf" srcId="{B199E67C-ED87-4E7D-83D4-0F75F5F11695}" destId="{80D8AD61-5361-4840-A482-8061C25C8532}" srcOrd="0" destOrd="0" presId="urn:microsoft.com/office/officeart/2005/8/layout/vList4#1"/>
    <dgm:cxn modelId="{DD34D00D-2160-4DA7-9C5D-32997CC46509}" type="presOf" srcId="{F0ADE0C6-F33D-46B0-889F-0779FA113ADE}" destId="{4612DD04-9A31-453B-8C00-CE853B94BF9F}" srcOrd="1" destOrd="0" presId="urn:microsoft.com/office/officeart/2005/8/layout/vList4#1"/>
    <dgm:cxn modelId="{5685DAB8-2353-47D5-A312-A16470D26510}" srcId="{B199E67C-ED87-4E7D-83D4-0F75F5F11695}" destId="{D64F5E64-F963-4E49-92D4-AD6C7240C874}" srcOrd="1" destOrd="0" parTransId="{F4811542-BD86-412B-AC9E-F350663A967D}" sibTransId="{AD8FFCE5-E7AE-4886-BF4E-67DEC006F20F}"/>
    <dgm:cxn modelId="{94D33C8B-5449-4EF3-92EA-70E85E5A9C26}" srcId="{B199E67C-ED87-4E7D-83D4-0F75F5F11695}" destId="{F0ADE0C6-F33D-46B0-889F-0779FA113ADE}" srcOrd="0" destOrd="0" parTransId="{5E886BAC-44BA-4373-A9B7-9C469D70B4D9}" sibTransId="{8CFEEBF0-D51C-4C91-BD02-6CBA8BE2CC7D}"/>
    <dgm:cxn modelId="{26721327-BD85-4CDE-8C59-7D3E0558281B}" srcId="{B199E67C-ED87-4E7D-83D4-0F75F5F11695}" destId="{D63F6CF4-0FC1-4671-B977-F74E148D9011}" srcOrd="3" destOrd="0" parTransId="{03CE11ED-BF12-4A28-98E1-EC8B41659E5C}" sibTransId="{F4353DF3-CDDE-44F5-942D-5EB30DA77073}"/>
    <dgm:cxn modelId="{3464C7B5-E523-445A-90BB-62C3837EE457}" type="presOf" srcId="{D64F5E64-F963-4E49-92D4-AD6C7240C874}" destId="{6D3AC677-72AA-4F26-BA8E-058D91E0B4EA}" srcOrd="0" destOrd="0" presId="urn:microsoft.com/office/officeart/2005/8/layout/vList4#1"/>
    <dgm:cxn modelId="{BE8AF6F3-8771-4BAA-96BC-D79D6D372673}" srcId="{B199E67C-ED87-4E7D-83D4-0F75F5F11695}" destId="{F4089AC7-91C4-4624-82F3-AC01E4D87293}" srcOrd="2" destOrd="0" parTransId="{DE5EFAA7-45C5-4839-A971-70ECF07DA084}" sibTransId="{5C7E6E32-2C84-440E-BF89-A1471E8A251B}"/>
    <dgm:cxn modelId="{5029F058-1777-4538-9949-81AB2606558D}" type="presOf" srcId="{F4089AC7-91C4-4624-82F3-AC01E4D87293}" destId="{E8C902B7-1A1A-4A06-A45F-C40030DA8729}" srcOrd="0" destOrd="0" presId="urn:microsoft.com/office/officeart/2005/8/layout/vList4#1"/>
    <dgm:cxn modelId="{C93CC2F4-3CA1-4C79-81AF-7C57D4EB4AB1}" type="presOf" srcId="{D63F6CF4-0FC1-4671-B977-F74E148D9011}" destId="{5A6ABD44-F99E-43DC-A766-436AA759C88C}" srcOrd="0" destOrd="0" presId="urn:microsoft.com/office/officeart/2005/8/layout/vList4#1"/>
    <dgm:cxn modelId="{C1A41A4B-D224-4367-BB45-6405F9EC49AA}" type="presOf" srcId="{D63F6CF4-0FC1-4671-B977-F74E148D9011}" destId="{055DBEC6-B831-4B60-9EA1-38BC7F67AA1B}" srcOrd="1" destOrd="0" presId="urn:microsoft.com/office/officeart/2005/8/layout/vList4#1"/>
    <dgm:cxn modelId="{051E9C66-B69B-4352-BE29-A5616FB283A4}" type="presOf" srcId="{D64F5E64-F963-4E49-92D4-AD6C7240C874}" destId="{A4946417-3DC9-4F61-8CA7-AF01FF4427DA}" srcOrd="1" destOrd="0" presId="urn:microsoft.com/office/officeart/2005/8/layout/vList4#1"/>
    <dgm:cxn modelId="{9089069E-FE88-4C6A-8A6D-C1436EEDA047}" type="presParOf" srcId="{80D8AD61-5361-4840-A482-8061C25C8532}" destId="{674C03CD-C020-4850-B092-3D54A0613646}" srcOrd="0" destOrd="0" presId="urn:microsoft.com/office/officeart/2005/8/layout/vList4#1"/>
    <dgm:cxn modelId="{8DC3B80A-DDDF-4D5C-991D-EA69017B0F21}" type="presParOf" srcId="{674C03CD-C020-4850-B092-3D54A0613646}" destId="{6372A9B3-13D5-48DA-9315-7BB70C664767}" srcOrd="0" destOrd="0" presId="urn:microsoft.com/office/officeart/2005/8/layout/vList4#1"/>
    <dgm:cxn modelId="{5629AFA6-23DB-491A-8D7D-14D17C1DA345}" type="presParOf" srcId="{674C03CD-C020-4850-B092-3D54A0613646}" destId="{7D45A070-5F7D-4866-B1CD-C40972941D40}" srcOrd="1" destOrd="0" presId="urn:microsoft.com/office/officeart/2005/8/layout/vList4#1"/>
    <dgm:cxn modelId="{C89FF5EE-A84A-49C1-B80F-2E692BA7F4BC}" type="presParOf" srcId="{674C03CD-C020-4850-B092-3D54A0613646}" destId="{4612DD04-9A31-453B-8C00-CE853B94BF9F}" srcOrd="2" destOrd="0" presId="urn:microsoft.com/office/officeart/2005/8/layout/vList4#1"/>
    <dgm:cxn modelId="{68B6C129-F289-41B7-B5DF-E5945D70FAC0}" type="presParOf" srcId="{80D8AD61-5361-4840-A482-8061C25C8532}" destId="{97BD06E1-8C1C-454B-8A0A-743B1FAEB298}" srcOrd="1" destOrd="0" presId="urn:microsoft.com/office/officeart/2005/8/layout/vList4#1"/>
    <dgm:cxn modelId="{69EAF926-5E17-49DB-9920-139158606F8A}" type="presParOf" srcId="{80D8AD61-5361-4840-A482-8061C25C8532}" destId="{5E34077B-81E5-468B-AE6A-68365E34209A}" srcOrd="2" destOrd="0" presId="urn:microsoft.com/office/officeart/2005/8/layout/vList4#1"/>
    <dgm:cxn modelId="{CF29FD0A-E8C5-4F91-838B-025696ABFC75}" type="presParOf" srcId="{5E34077B-81E5-468B-AE6A-68365E34209A}" destId="{6D3AC677-72AA-4F26-BA8E-058D91E0B4EA}" srcOrd="0" destOrd="0" presId="urn:microsoft.com/office/officeart/2005/8/layout/vList4#1"/>
    <dgm:cxn modelId="{82231C5B-9E07-4985-B3CD-7196DCCD0F68}" type="presParOf" srcId="{5E34077B-81E5-468B-AE6A-68365E34209A}" destId="{9C98BC58-9901-4E9C-B206-E6C245B19040}" srcOrd="1" destOrd="0" presId="urn:microsoft.com/office/officeart/2005/8/layout/vList4#1"/>
    <dgm:cxn modelId="{9DA2EEBD-43A4-41DF-87D7-7BC6E6B389FA}" type="presParOf" srcId="{5E34077B-81E5-468B-AE6A-68365E34209A}" destId="{A4946417-3DC9-4F61-8CA7-AF01FF4427DA}" srcOrd="2" destOrd="0" presId="urn:microsoft.com/office/officeart/2005/8/layout/vList4#1"/>
    <dgm:cxn modelId="{4D275C00-8894-4524-9499-616D9635929E}" type="presParOf" srcId="{80D8AD61-5361-4840-A482-8061C25C8532}" destId="{084D8D25-1610-4C13-B45E-0E025ABF6519}" srcOrd="3" destOrd="0" presId="urn:microsoft.com/office/officeart/2005/8/layout/vList4#1"/>
    <dgm:cxn modelId="{669785FD-F489-4C32-A414-4644E22372DC}" type="presParOf" srcId="{80D8AD61-5361-4840-A482-8061C25C8532}" destId="{3B2A0DEF-4DB8-466C-852A-D58DBEBD87E8}" srcOrd="4" destOrd="0" presId="urn:microsoft.com/office/officeart/2005/8/layout/vList4#1"/>
    <dgm:cxn modelId="{DA78EA8E-B3D1-4D62-86DF-7321FF93C2D1}" type="presParOf" srcId="{3B2A0DEF-4DB8-466C-852A-D58DBEBD87E8}" destId="{E8C902B7-1A1A-4A06-A45F-C40030DA8729}" srcOrd="0" destOrd="0" presId="urn:microsoft.com/office/officeart/2005/8/layout/vList4#1"/>
    <dgm:cxn modelId="{6E3A2405-52D0-46F8-ABEA-C113063A9CAD}" type="presParOf" srcId="{3B2A0DEF-4DB8-466C-852A-D58DBEBD87E8}" destId="{FD192017-C1A3-497F-97C9-FCED8D13B594}" srcOrd="1" destOrd="0" presId="urn:microsoft.com/office/officeart/2005/8/layout/vList4#1"/>
    <dgm:cxn modelId="{C12BFE24-041E-41E1-B00B-86CE68BA6163}" type="presParOf" srcId="{3B2A0DEF-4DB8-466C-852A-D58DBEBD87E8}" destId="{602C4E67-0401-4C13-BEF4-15CA3F3217F1}" srcOrd="2" destOrd="0" presId="urn:microsoft.com/office/officeart/2005/8/layout/vList4#1"/>
    <dgm:cxn modelId="{4DBC7497-85FD-455F-80C4-AF9CA1CD3669}" type="presParOf" srcId="{80D8AD61-5361-4840-A482-8061C25C8532}" destId="{F5154258-C078-4293-83A6-DDD13A86A27A}" srcOrd="5" destOrd="0" presId="urn:microsoft.com/office/officeart/2005/8/layout/vList4#1"/>
    <dgm:cxn modelId="{4BFE49A6-5494-4EE6-821F-2C3CF6061C1A}" type="presParOf" srcId="{80D8AD61-5361-4840-A482-8061C25C8532}" destId="{31239715-2C01-48F1-8FAF-DF97707EC25F}" srcOrd="6" destOrd="0" presId="urn:microsoft.com/office/officeart/2005/8/layout/vList4#1"/>
    <dgm:cxn modelId="{87D5E04A-B178-44AD-8B93-4708BF81F2D3}" type="presParOf" srcId="{31239715-2C01-48F1-8FAF-DF97707EC25F}" destId="{5A6ABD44-F99E-43DC-A766-436AA759C88C}" srcOrd="0" destOrd="0" presId="urn:microsoft.com/office/officeart/2005/8/layout/vList4#1"/>
    <dgm:cxn modelId="{4F78959A-18EA-43EC-8780-73A4E8B21973}" type="presParOf" srcId="{31239715-2C01-48F1-8FAF-DF97707EC25F}" destId="{ECE601F6-5435-496C-94E5-F1963107BA24}" srcOrd="1" destOrd="0" presId="urn:microsoft.com/office/officeart/2005/8/layout/vList4#1"/>
    <dgm:cxn modelId="{A5233645-E4D8-402F-9EF3-0542A06BCF02}" type="presParOf" srcId="{31239715-2C01-48F1-8FAF-DF97707EC25F}" destId="{055DBEC6-B831-4B60-9EA1-38BC7F67AA1B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30B9489-FEF9-4ED7-9F13-F391B221BC28}" type="doc">
      <dgm:prSet loTypeId="urn:microsoft.com/office/officeart/2005/8/layout/hProcess9" loCatId="process" qsTypeId="urn:microsoft.com/office/officeart/2005/8/quickstyle/simple5" qsCatId="simple" csTypeId="urn:microsoft.com/office/officeart/2005/8/colors/accent2_3" csCatId="accent2" phldr="1"/>
      <dgm:spPr/>
    </dgm:pt>
    <dgm:pt modelId="{F8A6B8C2-7D29-4D20-A628-8A7A4F0F619B}">
      <dgm:prSet phldrT="[نص]"/>
      <dgm:spPr/>
      <dgm:t>
        <a:bodyPr/>
        <a:lstStyle/>
        <a:p>
          <a:pPr rtl="1"/>
          <a:r>
            <a:rPr lang="ar-SA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تكامل</a:t>
          </a:r>
          <a:r>
            <a:rPr lang="ar-SA" b="1" smtClean="0"/>
            <a:t> </a:t>
          </a:r>
          <a:r>
            <a:rPr lang="ar-SA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المواد</a:t>
          </a:r>
          <a:endParaRPr lang="ar-SA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8D9C4F6-1AD4-4FBF-B977-30AE4EBA53FF}" type="parTrans" cxnId="{86614899-B8F3-498F-90C9-5650155D8D02}">
      <dgm:prSet/>
      <dgm:spPr/>
      <dgm:t>
        <a:bodyPr/>
        <a:lstStyle/>
        <a:p>
          <a:pPr rtl="1"/>
          <a:endParaRPr lang="ar-SA"/>
        </a:p>
      </dgm:t>
    </dgm:pt>
    <dgm:pt modelId="{7202C5F4-94C0-4A18-B21C-44C6FA3FC80C}" type="sibTrans" cxnId="{86614899-B8F3-498F-90C9-5650155D8D02}">
      <dgm:prSet/>
      <dgm:spPr/>
      <dgm:t>
        <a:bodyPr/>
        <a:lstStyle/>
        <a:p>
          <a:pPr rtl="1"/>
          <a:endParaRPr lang="ar-SA"/>
        </a:p>
      </dgm:t>
    </dgm:pt>
    <dgm:pt modelId="{DF3FECE4-7E5B-4D8B-A3B2-AA796E7E4EF4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وظيفة</a:t>
          </a:r>
          <a:r>
            <a:rPr lang="ar-SA" b="1" dirty="0" smtClean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rPr>
            <a:t> </a:t>
          </a:r>
          <a:r>
            <a:rPr lang="ar-SA" b="1" dirty="0" smtClean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المعرفة</a:t>
          </a:r>
        </a:p>
      </dgm:t>
    </dgm:pt>
    <dgm:pt modelId="{1435B954-F8C0-4E6D-B15A-501FA486E62A}" type="parTrans" cxnId="{878D2140-BFB3-4AB3-A718-A2901034DA19}">
      <dgm:prSet/>
      <dgm:spPr/>
      <dgm:t>
        <a:bodyPr/>
        <a:lstStyle/>
        <a:p>
          <a:pPr rtl="1"/>
          <a:endParaRPr lang="ar-SA"/>
        </a:p>
      </dgm:t>
    </dgm:pt>
    <dgm:pt modelId="{A70697ED-0559-40EC-B851-A4C1C225D04F}" type="sibTrans" cxnId="{878D2140-BFB3-4AB3-A718-A2901034DA19}">
      <dgm:prSet/>
      <dgm:spPr/>
      <dgm:t>
        <a:bodyPr/>
        <a:lstStyle/>
        <a:p>
          <a:pPr rtl="1"/>
          <a:endParaRPr lang="ar-SA"/>
        </a:p>
      </dgm:t>
    </dgm:pt>
    <dgm:pt modelId="{E0368C76-10EA-4D3C-9527-BC8664A1E35A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سيكولوجية التنظيم </a:t>
          </a:r>
          <a:endParaRPr lang="ar-SA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5543A0B-E36C-41B4-BDA9-98FF39854B02}" type="parTrans" cxnId="{C75DD721-52F6-4537-9C7B-547A9804FAA6}">
      <dgm:prSet/>
      <dgm:spPr/>
      <dgm:t>
        <a:bodyPr/>
        <a:lstStyle/>
        <a:p>
          <a:pPr rtl="1"/>
          <a:endParaRPr lang="ar-SA"/>
        </a:p>
      </dgm:t>
    </dgm:pt>
    <dgm:pt modelId="{34687FA5-FF2C-4E5A-A7D2-32732A898692}" type="sibTrans" cxnId="{C75DD721-52F6-4537-9C7B-547A9804FAA6}">
      <dgm:prSet/>
      <dgm:spPr/>
      <dgm:t>
        <a:bodyPr/>
        <a:lstStyle/>
        <a:p>
          <a:pPr rtl="1"/>
          <a:endParaRPr lang="ar-SA"/>
        </a:p>
      </dgm:t>
    </dgm:pt>
    <dgm:pt modelId="{2C417E6F-F8D5-4DAA-B9C2-DD2C41F3D5FF}" type="pres">
      <dgm:prSet presAssocID="{D30B9489-FEF9-4ED7-9F13-F391B221BC28}" presName="CompostProcess" presStyleCnt="0">
        <dgm:presLayoutVars>
          <dgm:dir/>
          <dgm:resizeHandles val="exact"/>
        </dgm:presLayoutVars>
      </dgm:prSet>
      <dgm:spPr/>
    </dgm:pt>
    <dgm:pt modelId="{CDADDF41-6C1F-49D3-8C67-2DE2DFF5955A}" type="pres">
      <dgm:prSet presAssocID="{D30B9489-FEF9-4ED7-9F13-F391B221BC28}" presName="arrow" presStyleLbl="bgShp" presStyleIdx="0" presStyleCnt="1" custLinFactNeighborX="1261" custLinFactNeighborY="1216"/>
      <dgm:spPr/>
    </dgm:pt>
    <dgm:pt modelId="{825A9C5F-CC96-44A3-A8D2-0628C770B99E}" type="pres">
      <dgm:prSet presAssocID="{D30B9489-FEF9-4ED7-9F13-F391B221BC28}" presName="linearProcess" presStyleCnt="0"/>
      <dgm:spPr/>
    </dgm:pt>
    <dgm:pt modelId="{C8365A0B-DF29-4449-9B46-F614A3837599}" type="pres">
      <dgm:prSet presAssocID="{F8A6B8C2-7D29-4D20-A628-8A7A4F0F619B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4F6FA27-49D3-4F0E-A698-15846264E477}" type="pres">
      <dgm:prSet presAssocID="{7202C5F4-94C0-4A18-B21C-44C6FA3FC80C}" presName="sibTrans" presStyleCnt="0"/>
      <dgm:spPr/>
    </dgm:pt>
    <dgm:pt modelId="{CCE20E96-683D-4C78-A54B-45A07CCFF96E}" type="pres">
      <dgm:prSet presAssocID="{DF3FECE4-7E5B-4D8B-A3B2-AA796E7E4EF4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4103006-F3B7-4DA6-851F-CE947C32D545}" type="pres">
      <dgm:prSet presAssocID="{A70697ED-0559-40EC-B851-A4C1C225D04F}" presName="sibTrans" presStyleCnt="0"/>
      <dgm:spPr/>
    </dgm:pt>
    <dgm:pt modelId="{CDC07DC6-CC53-4B84-AC83-28AC39374F8B}" type="pres">
      <dgm:prSet presAssocID="{E0368C76-10EA-4D3C-9527-BC8664A1E35A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86614899-B8F3-498F-90C9-5650155D8D02}" srcId="{D30B9489-FEF9-4ED7-9F13-F391B221BC28}" destId="{F8A6B8C2-7D29-4D20-A628-8A7A4F0F619B}" srcOrd="0" destOrd="0" parTransId="{A8D9C4F6-1AD4-4FBF-B977-30AE4EBA53FF}" sibTransId="{7202C5F4-94C0-4A18-B21C-44C6FA3FC80C}"/>
    <dgm:cxn modelId="{C75DD721-52F6-4537-9C7B-547A9804FAA6}" srcId="{D30B9489-FEF9-4ED7-9F13-F391B221BC28}" destId="{E0368C76-10EA-4D3C-9527-BC8664A1E35A}" srcOrd="2" destOrd="0" parTransId="{05543A0B-E36C-41B4-BDA9-98FF39854B02}" sibTransId="{34687FA5-FF2C-4E5A-A7D2-32732A898692}"/>
    <dgm:cxn modelId="{255182D5-6518-46C2-A431-35829122326B}" type="presOf" srcId="{D30B9489-FEF9-4ED7-9F13-F391B221BC28}" destId="{2C417E6F-F8D5-4DAA-B9C2-DD2C41F3D5FF}" srcOrd="0" destOrd="0" presId="urn:microsoft.com/office/officeart/2005/8/layout/hProcess9"/>
    <dgm:cxn modelId="{3F659FBA-15C9-46F5-A6B5-C73C605D5394}" type="presOf" srcId="{E0368C76-10EA-4D3C-9527-BC8664A1E35A}" destId="{CDC07DC6-CC53-4B84-AC83-28AC39374F8B}" srcOrd="0" destOrd="0" presId="urn:microsoft.com/office/officeart/2005/8/layout/hProcess9"/>
    <dgm:cxn modelId="{34B3E9CB-FE97-4FEE-8632-89237BA85192}" type="presOf" srcId="{DF3FECE4-7E5B-4D8B-A3B2-AA796E7E4EF4}" destId="{CCE20E96-683D-4C78-A54B-45A07CCFF96E}" srcOrd="0" destOrd="0" presId="urn:microsoft.com/office/officeart/2005/8/layout/hProcess9"/>
    <dgm:cxn modelId="{878D2140-BFB3-4AB3-A718-A2901034DA19}" srcId="{D30B9489-FEF9-4ED7-9F13-F391B221BC28}" destId="{DF3FECE4-7E5B-4D8B-A3B2-AA796E7E4EF4}" srcOrd="1" destOrd="0" parTransId="{1435B954-F8C0-4E6D-B15A-501FA486E62A}" sibTransId="{A70697ED-0559-40EC-B851-A4C1C225D04F}"/>
    <dgm:cxn modelId="{3AA6CE7D-419E-478A-BC71-D4EA6247C523}" type="presOf" srcId="{F8A6B8C2-7D29-4D20-A628-8A7A4F0F619B}" destId="{C8365A0B-DF29-4449-9B46-F614A3837599}" srcOrd="0" destOrd="0" presId="urn:microsoft.com/office/officeart/2005/8/layout/hProcess9"/>
    <dgm:cxn modelId="{36499CF5-0A6D-479B-828A-DABF54A70536}" type="presParOf" srcId="{2C417E6F-F8D5-4DAA-B9C2-DD2C41F3D5FF}" destId="{CDADDF41-6C1F-49D3-8C67-2DE2DFF5955A}" srcOrd="0" destOrd="0" presId="urn:microsoft.com/office/officeart/2005/8/layout/hProcess9"/>
    <dgm:cxn modelId="{4159440C-F6FE-4D94-BD31-7E2D3CDB26AD}" type="presParOf" srcId="{2C417E6F-F8D5-4DAA-B9C2-DD2C41F3D5FF}" destId="{825A9C5F-CC96-44A3-A8D2-0628C770B99E}" srcOrd="1" destOrd="0" presId="urn:microsoft.com/office/officeart/2005/8/layout/hProcess9"/>
    <dgm:cxn modelId="{A9E931DA-854B-411C-AC32-7F310E20DF5B}" type="presParOf" srcId="{825A9C5F-CC96-44A3-A8D2-0628C770B99E}" destId="{C8365A0B-DF29-4449-9B46-F614A3837599}" srcOrd="0" destOrd="0" presId="urn:microsoft.com/office/officeart/2005/8/layout/hProcess9"/>
    <dgm:cxn modelId="{2CA8577D-F7B0-43A9-94AD-171E2C83259D}" type="presParOf" srcId="{825A9C5F-CC96-44A3-A8D2-0628C770B99E}" destId="{C4F6FA27-49D3-4F0E-A698-15846264E477}" srcOrd="1" destOrd="0" presId="urn:microsoft.com/office/officeart/2005/8/layout/hProcess9"/>
    <dgm:cxn modelId="{D3388E73-7968-4C94-84A4-9C5B21281F19}" type="presParOf" srcId="{825A9C5F-CC96-44A3-A8D2-0628C770B99E}" destId="{CCE20E96-683D-4C78-A54B-45A07CCFF96E}" srcOrd="2" destOrd="0" presId="urn:microsoft.com/office/officeart/2005/8/layout/hProcess9"/>
    <dgm:cxn modelId="{A0A6C7CD-0492-477E-93A6-3FCDFB8DB13B}" type="presParOf" srcId="{825A9C5F-CC96-44A3-A8D2-0628C770B99E}" destId="{C4103006-F3B7-4DA6-851F-CE947C32D545}" srcOrd="3" destOrd="0" presId="urn:microsoft.com/office/officeart/2005/8/layout/hProcess9"/>
    <dgm:cxn modelId="{30B54FB2-FAA5-4B8E-93E7-F40BA32CF513}" type="presParOf" srcId="{825A9C5F-CC96-44A3-A8D2-0628C770B99E}" destId="{CDC07DC6-CC53-4B84-AC83-28AC39374F8B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AFA9EAE-BCFE-4C51-B2F4-121512F24689}" type="doc">
      <dgm:prSet loTypeId="urn:microsoft.com/office/officeart/2005/8/layout/radial4" loCatId="relationship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pPr rtl="1"/>
          <a:endParaRPr lang="ar-SA"/>
        </a:p>
      </dgm:t>
    </dgm:pt>
    <dgm:pt modelId="{BF8370D9-8A51-4E65-8DFE-F29D64BDA293}">
      <dgm:prSet phldrT="[نص]"/>
      <dgm:spPr>
        <a:solidFill>
          <a:schemeClr val="accent6">
            <a:lumMod val="75000"/>
          </a:schemeClr>
        </a:solidFill>
      </dgm:spPr>
      <dgm:t>
        <a:bodyPr/>
        <a:lstStyle/>
        <a:p>
          <a:pPr rtl="1"/>
          <a:r>
            <a:rPr lang="ar-SA" b="1" dirty="0" smtClean="0">
              <a:solidFill>
                <a:schemeClr val="tx1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محاولات التحسين</a:t>
          </a:r>
          <a:endParaRPr lang="ar-SA" b="1" dirty="0">
            <a:solidFill>
              <a:schemeClr val="tx1"/>
            </a:solidFill>
            <a:effectLst>
              <a:glow rad="101600">
                <a:schemeClr val="bg1">
                  <a:alpha val="6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4F5964C-3168-401D-B07A-F42EB8CFBBA4}" type="parTrans" cxnId="{9715E2CE-5FEB-458A-97DF-C93153D62BE2}">
      <dgm:prSet/>
      <dgm:spPr/>
      <dgm:t>
        <a:bodyPr/>
        <a:lstStyle/>
        <a:p>
          <a:pPr rtl="1"/>
          <a:endParaRPr lang="ar-SA"/>
        </a:p>
      </dgm:t>
    </dgm:pt>
    <dgm:pt modelId="{4EB81B1A-382C-43DF-BFBC-B6E77E084EC2}" type="sibTrans" cxnId="{9715E2CE-5FEB-458A-97DF-C93153D62BE2}">
      <dgm:prSet/>
      <dgm:spPr/>
      <dgm:t>
        <a:bodyPr/>
        <a:lstStyle/>
        <a:p>
          <a:pPr rtl="1"/>
          <a:endParaRPr lang="ar-SA"/>
        </a:p>
      </dgm:t>
    </dgm:pt>
    <dgm:pt modelId="{94190BAE-54F3-4199-8426-55C075023227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منهج</a:t>
          </a:r>
          <a:r>
            <a:rPr lang="ar-SA" dirty="0" smtClean="0"/>
            <a:t> </a:t>
          </a:r>
          <a:r>
            <a:rPr lang="ar-SA" b="1" dirty="0" smtClean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المجالات</a:t>
          </a:r>
          <a:r>
            <a:rPr lang="ar-SA" dirty="0" smtClean="0"/>
            <a:t> </a:t>
          </a:r>
          <a:r>
            <a:rPr lang="ar-SA" b="1" dirty="0" smtClean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الواسعة</a:t>
          </a:r>
        </a:p>
      </dgm:t>
    </dgm:pt>
    <dgm:pt modelId="{D49F6BFF-98BB-448D-B0B7-F82EC0970A1F}" type="parTrans" cxnId="{52CD0DA4-1646-415A-91BF-03B0B382B7F5}">
      <dgm:prSet/>
      <dgm:spPr/>
      <dgm:t>
        <a:bodyPr/>
        <a:lstStyle/>
        <a:p>
          <a:pPr rtl="1"/>
          <a:endParaRPr lang="ar-SA"/>
        </a:p>
      </dgm:t>
    </dgm:pt>
    <dgm:pt modelId="{C92258D3-9E5C-4A78-92A7-073F7D3AF6A4}" type="sibTrans" cxnId="{52CD0DA4-1646-415A-91BF-03B0B382B7F5}">
      <dgm:prSet/>
      <dgm:spPr/>
      <dgm:t>
        <a:bodyPr/>
        <a:lstStyle/>
        <a:p>
          <a:pPr rtl="1"/>
          <a:endParaRPr lang="ar-SA"/>
        </a:p>
      </dgm:t>
    </dgm:pt>
    <dgm:pt modelId="{ABD6DCBD-CE04-40AE-A591-E06A3D2D6E50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منهج</a:t>
          </a:r>
          <a:r>
            <a:rPr lang="ar-SA" dirty="0" smtClean="0"/>
            <a:t> </a:t>
          </a:r>
          <a:r>
            <a:rPr lang="ar-SA" b="1" dirty="0" smtClean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المواد</a:t>
          </a:r>
          <a:r>
            <a:rPr lang="ar-SA" dirty="0" smtClean="0"/>
            <a:t> </a:t>
          </a:r>
          <a:r>
            <a:rPr lang="ar-SA" b="1" dirty="0" smtClean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المندمجة</a:t>
          </a:r>
        </a:p>
      </dgm:t>
    </dgm:pt>
    <dgm:pt modelId="{3DAD7524-7C1A-47CD-9398-2497838A1EC0}" type="parTrans" cxnId="{E430B58A-9DF4-4463-9364-4FC77D67030C}">
      <dgm:prSet/>
      <dgm:spPr/>
      <dgm:t>
        <a:bodyPr/>
        <a:lstStyle/>
        <a:p>
          <a:pPr rtl="1"/>
          <a:endParaRPr lang="ar-SA"/>
        </a:p>
      </dgm:t>
    </dgm:pt>
    <dgm:pt modelId="{0D3A7B42-5000-4866-8A3A-3665AE06766B}" type="sibTrans" cxnId="{E430B58A-9DF4-4463-9364-4FC77D67030C}">
      <dgm:prSet/>
      <dgm:spPr/>
      <dgm:t>
        <a:bodyPr/>
        <a:lstStyle/>
        <a:p>
          <a:pPr rtl="1"/>
          <a:endParaRPr lang="ar-SA"/>
        </a:p>
      </dgm:t>
    </dgm:pt>
    <dgm:pt modelId="{5B677AB6-3D6D-42A9-A2F6-9DCD2496B69B}">
      <dgm:prSet phldrT="[نص]"/>
      <dgm:spPr/>
      <dgm:t>
        <a:bodyPr/>
        <a:lstStyle/>
        <a:p>
          <a:pPr rtl="1"/>
          <a:r>
            <a:rPr lang="ar-SA" b="1" dirty="0" smtClean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منهج المواد المترابطة</a:t>
          </a:r>
          <a:endParaRPr lang="ar-SA" b="1" dirty="0">
            <a:solidFill>
              <a:schemeClr val="bg1"/>
            </a:solidFill>
            <a:effectLst>
              <a:glow rad="228600">
                <a:schemeClr val="tx1"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6A709C4-5CC7-4EBF-92FE-548683AA1C94}" type="parTrans" cxnId="{AF1C465C-12ED-4D45-828B-2BF994749A3A}">
      <dgm:prSet/>
      <dgm:spPr/>
      <dgm:t>
        <a:bodyPr/>
        <a:lstStyle/>
        <a:p>
          <a:pPr rtl="1"/>
          <a:endParaRPr lang="ar-SA"/>
        </a:p>
      </dgm:t>
    </dgm:pt>
    <dgm:pt modelId="{86A8EF3D-F3D8-4F86-A7BD-A01DD3751DE4}" type="sibTrans" cxnId="{AF1C465C-12ED-4D45-828B-2BF994749A3A}">
      <dgm:prSet/>
      <dgm:spPr/>
      <dgm:t>
        <a:bodyPr/>
        <a:lstStyle/>
        <a:p>
          <a:pPr rtl="1"/>
          <a:endParaRPr lang="ar-SA"/>
        </a:p>
      </dgm:t>
    </dgm:pt>
    <dgm:pt modelId="{648C32B0-1AE1-400E-9973-9B22BB924F91}" type="pres">
      <dgm:prSet presAssocID="{CAFA9EAE-BCFE-4C51-B2F4-121512F2468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rtl="1"/>
          <a:endParaRPr lang="ar-SA"/>
        </a:p>
      </dgm:t>
    </dgm:pt>
    <dgm:pt modelId="{3A77DE0D-FABE-4DB5-870A-A85A87A8C033}" type="pres">
      <dgm:prSet presAssocID="{BF8370D9-8A51-4E65-8DFE-F29D64BDA293}" presName="centerShape" presStyleLbl="node0" presStyleIdx="0" presStyleCnt="1"/>
      <dgm:spPr/>
      <dgm:t>
        <a:bodyPr/>
        <a:lstStyle/>
        <a:p>
          <a:pPr rtl="1"/>
          <a:endParaRPr lang="ar-SA"/>
        </a:p>
      </dgm:t>
    </dgm:pt>
    <dgm:pt modelId="{B290F73D-61A9-4E49-939B-A55438BE1052}" type="pres">
      <dgm:prSet presAssocID="{D49F6BFF-98BB-448D-B0B7-F82EC0970A1F}" presName="parTrans" presStyleLbl="bgSibTrans2D1" presStyleIdx="0" presStyleCnt="3"/>
      <dgm:spPr/>
      <dgm:t>
        <a:bodyPr/>
        <a:lstStyle/>
        <a:p>
          <a:pPr rtl="1"/>
          <a:endParaRPr lang="ar-SA"/>
        </a:p>
      </dgm:t>
    </dgm:pt>
    <dgm:pt modelId="{71475FB1-1287-4048-A4D3-62B14DAF63FE}" type="pres">
      <dgm:prSet presAssocID="{94190BAE-54F3-4199-8426-55C07502322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5D74379E-86F7-4142-939B-00D9CCA28390}" type="pres">
      <dgm:prSet presAssocID="{3DAD7524-7C1A-47CD-9398-2497838A1EC0}" presName="parTrans" presStyleLbl="bgSibTrans2D1" presStyleIdx="1" presStyleCnt="3"/>
      <dgm:spPr/>
      <dgm:t>
        <a:bodyPr/>
        <a:lstStyle/>
        <a:p>
          <a:pPr rtl="1"/>
          <a:endParaRPr lang="ar-SA"/>
        </a:p>
      </dgm:t>
    </dgm:pt>
    <dgm:pt modelId="{8D34B23A-364B-4041-82FB-776C851AA637}" type="pres">
      <dgm:prSet presAssocID="{ABD6DCBD-CE04-40AE-A591-E06A3D2D6E5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0750C4C8-E6E0-45B9-995E-71AE9F8F0A6E}" type="pres">
      <dgm:prSet presAssocID="{A6A709C4-5CC7-4EBF-92FE-548683AA1C94}" presName="parTrans" presStyleLbl="bgSibTrans2D1" presStyleIdx="2" presStyleCnt="3"/>
      <dgm:spPr/>
      <dgm:t>
        <a:bodyPr/>
        <a:lstStyle/>
        <a:p>
          <a:pPr rtl="1"/>
          <a:endParaRPr lang="ar-SA"/>
        </a:p>
      </dgm:t>
    </dgm:pt>
    <dgm:pt modelId="{50665198-0DE5-46F5-BE30-4B6D36D068CF}" type="pres">
      <dgm:prSet presAssocID="{5B677AB6-3D6D-42A9-A2F6-9DCD2496B69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1090121C-02C6-4B48-91A0-C951270BD20A}" type="presOf" srcId="{5B677AB6-3D6D-42A9-A2F6-9DCD2496B69B}" destId="{50665198-0DE5-46F5-BE30-4B6D36D068CF}" srcOrd="0" destOrd="0" presId="urn:microsoft.com/office/officeart/2005/8/layout/radial4"/>
    <dgm:cxn modelId="{E430B58A-9DF4-4463-9364-4FC77D67030C}" srcId="{BF8370D9-8A51-4E65-8DFE-F29D64BDA293}" destId="{ABD6DCBD-CE04-40AE-A591-E06A3D2D6E50}" srcOrd="1" destOrd="0" parTransId="{3DAD7524-7C1A-47CD-9398-2497838A1EC0}" sibTransId="{0D3A7B42-5000-4866-8A3A-3665AE06766B}"/>
    <dgm:cxn modelId="{03EDAAD0-A402-43D1-8F7B-5392A8C17D3B}" type="presOf" srcId="{94190BAE-54F3-4199-8426-55C075023227}" destId="{71475FB1-1287-4048-A4D3-62B14DAF63FE}" srcOrd="0" destOrd="0" presId="urn:microsoft.com/office/officeart/2005/8/layout/radial4"/>
    <dgm:cxn modelId="{A3DCDFDE-85D4-4F66-A225-E9D241D5ABB8}" type="presOf" srcId="{A6A709C4-5CC7-4EBF-92FE-548683AA1C94}" destId="{0750C4C8-E6E0-45B9-995E-71AE9F8F0A6E}" srcOrd="0" destOrd="0" presId="urn:microsoft.com/office/officeart/2005/8/layout/radial4"/>
    <dgm:cxn modelId="{9715E2CE-5FEB-458A-97DF-C93153D62BE2}" srcId="{CAFA9EAE-BCFE-4C51-B2F4-121512F24689}" destId="{BF8370D9-8A51-4E65-8DFE-F29D64BDA293}" srcOrd="0" destOrd="0" parTransId="{24F5964C-3168-401D-B07A-F42EB8CFBBA4}" sibTransId="{4EB81B1A-382C-43DF-BFBC-B6E77E084EC2}"/>
    <dgm:cxn modelId="{4652A9F8-7D8F-4C45-B6AF-F086ECEF8608}" type="presOf" srcId="{D49F6BFF-98BB-448D-B0B7-F82EC0970A1F}" destId="{B290F73D-61A9-4E49-939B-A55438BE1052}" srcOrd="0" destOrd="0" presId="urn:microsoft.com/office/officeart/2005/8/layout/radial4"/>
    <dgm:cxn modelId="{10F9F917-7775-4D67-BFEE-64F8B15710B0}" type="presOf" srcId="{3DAD7524-7C1A-47CD-9398-2497838A1EC0}" destId="{5D74379E-86F7-4142-939B-00D9CCA28390}" srcOrd="0" destOrd="0" presId="urn:microsoft.com/office/officeart/2005/8/layout/radial4"/>
    <dgm:cxn modelId="{07EA5E24-4343-443A-B82D-41062563DA63}" type="presOf" srcId="{ABD6DCBD-CE04-40AE-A591-E06A3D2D6E50}" destId="{8D34B23A-364B-4041-82FB-776C851AA637}" srcOrd="0" destOrd="0" presId="urn:microsoft.com/office/officeart/2005/8/layout/radial4"/>
    <dgm:cxn modelId="{C5BB483A-46BC-404A-8689-88A87C34055E}" type="presOf" srcId="{CAFA9EAE-BCFE-4C51-B2F4-121512F24689}" destId="{648C32B0-1AE1-400E-9973-9B22BB924F91}" srcOrd="0" destOrd="0" presId="urn:microsoft.com/office/officeart/2005/8/layout/radial4"/>
    <dgm:cxn modelId="{52CD0DA4-1646-415A-91BF-03B0B382B7F5}" srcId="{BF8370D9-8A51-4E65-8DFE-F29D64BDA293}" destId="{94190BAE-54F3-4199-8426-55C075023227}" srcOrd="0" destOrd="0" parTransId="{D49F6BFF-98BB-448D-B0B7-F82EC0970A1F}" sibTransId="{C92258D3-9E5C-4A78-92A7-073F7D3AF6A4}"/>
    <dgm:cxn modelId="{BC92BE77-EB9B-46E0-897B-61BCE31A31C7}" type="presOf" srcId="{BF8370D9-8A51-4E65-8DFE-F29D64BDA293}" destId="{3A77DE0D-FABE-4DB5-870A-A85A87A8C033}" srcOrd="0" destOrd="0" presId="urn:microsoft.com/office/officeart/2005/8/layout/radial4"/>
    <dgm:cxn modelId="{AF1C465C-12ED-4D45-828B-2BF994749A3A}" srcId="{BF8370D9-8A51-4E65-8DFE-F29D64BDA293}" destId="{5B677AB6-3D6D-42A9-A2F6-9DCD2496B69B}" srcOrd="2" destOrd="0" parTransId="{A6A709C4-5CC7-4EBF-92FE-548683AA1C94}" sibTransId="{86A8EF3D-F3D8-4F86-A7BD-A01DD3751DE4}"/>
    <dgm:cxn modelId="{EB9A8ECB-2D9F-4042-B051-AA1CC7F9A741}" type="presParOf" srcId="{648C32B0-1AE1-400E-9973-9B22BB924F91}" destId="{3A77DE0D-FABE-4DB5-870A-A85A87A8C033}" srcOrd="0" destOrd="0" presId="urn:microsoft.com/office/officeart/2005/8/layout/radial4"/>
    <dgm:cxn modelId="{40DD842C-A84C-4968-9801-81AC7FEB6924}" type="presParOf" srcId="{648C32B0-1AE1-400E-9973-9B22BB924F91}" destId="{B290F73D-61A9-4E49-939B-A55438BE1052}" srcOrd="1" destOrd="0" presId="urn:microsoft.com/office/officeart/2005/8/layout/radial4"/>
    <dgm:cxn modelId="{A3A4B92A-48BD-4DB1-B20D-E421805A0FC2}" type="presParOf" srcId="{648C32B0-1AE1-400E-9973-9B22BB924F91}" destId="{71475FB1-1287-4048-A4D3-62B14DAF63FE}" srcOrd="2" destOrd="0" presId="urn:microsoft.com/office/officeart/2005/8/layout/radial4"/>
    <dgm:cxn modelId="{7AE039AE-F117-4237-8176-EFDA9D8D52DB}" type="presParOf" srcId="{648C32B0-1AE1-400E-9973-9B22BB924F91}" destId="{5D74379E-86F7-4142-939B-00D9CCA28390}" srcOrd="3" destOrd="0" presId="urn:microsoft.com/office/officeart/2005/8/layout/radial4"/>
    <dgm:cxn modelId="{48044C77-F2F4-4C8C-87D9-56A7A676234E}" type="presParOf" srcId="{648C32B0-1AE1-400E-9973-9B22BB924F91}" destId="{8D34B23A-364B-4041-82FB-776C851AA637}" srcOrd="4" destOrd="0" presId="urn:microsoft.com/office/officeart/2005/8/layout/radial4"/>
    <dgm:cxn modelId="{2757D9F7-1779-452C-A551-B1DFA530C4A4}" type="presParOf" srcId="{648C32B0-1AE1-400E-9973-9B22BB924F91}" destId="{0750C4C8-E6E0-45B9-995E-71AE9F8F0A6E}" srcOrd="5" destOrd="0" presId="urn:microsoft.com/office/officeart/2005/8/layout/radial4"/>
    <dgm:cxn modelId="{6C2BD7B8-7CA3-4B0B-B599-EB9779EF5D64}" type="presParOf" srcId="{648C32B0-1AE1-400E-9973-9B22BB924F91}" destId="{50665198-0DE5-46F5-BE30-4B6D36D068CF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D560550-20AF-4CE0-A5F5-508C85290AB8}" type="doc">
      <dgm:prSet loTypeId="urn:microsoft.com/office/officeart/2005/8/layout/cycle8" loCatId="cycle" qsTypeId="urn:microsoft.com/office/officeart/2005/8/quickstyle/3d2" qsCatId="3D" csTypeId="urn:microsoft.com/office/officeart/2005/8/colors/accent5_1" csCatId="accent5" phldr="1"/>
      <dgm:spPr/>
    </dgm:pt>
    <dgm:pt modelId="{9680AA1F-1C5C-4EBD-BA0E-33F203075EC2}">
      <dgm:prSet phldrT="[نص]" custT="1"/>
      <dgm:spPr/>
      <dgm:t>
        <a:bodyPr/>
        <a:lstStyle/>
        <a:p>
          <a:pPr rtl="1"/>
          <a:r>
            <a:rPr lang="ar-SA" sz="2800" b="1" dirty="0" smtClean="0">
              <a:solidFill>
                <a:schemeClr val="tx1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rPr>
            <a:t>العمل </a:t>
          </a:r>
          <a:r>
            <a:rPr lang="ar-SA" sz="2800" b="1" dirty="0" err="1" smtClean="0">
              <a:solidFill>
                <a:schemeClr val="tx1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rPr>
            <a:t>اليديوي</a:t>
          </a:r>
          <a:endParaRPr lang="ar-SA" sz="2800" b="1" dirty="0" smtClean="0">
            <a:solidFill>
              <a:schemeClr val="tx1"/>
            </a:solidFill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a:endParaRPr>
        </a:p>
      </dgm:t>
    </dgm:pt>
    <dgm:pt modelId="{DD508D9A-066A-4565-80E1-93C2FABD60B4}" type="parTrans" cxnId="{BA392578-7274-43DA-B494-DE826DB82354}">
      <dgm:prSet/>
      <dgm:spPr/>
      <dgm:t>
        <a:bodyPr/>
        <a:lstStyle/>
        <a:p>
          <a:pPr rtl="1"/>
          <a:endParaRPr lang="ar-SA"/>
        </a:p>
      </dgm:t>
    </dgm:pt>
    <dgm:pt modelId="{916172F4-5B14-4894-BEC8-6A179E36CCFA}" type="sibTrans" cxnId="{BA392578-7274-43DA-B494-DE826DB82354}">
      <dgm:prSet/>
      <dgm:spPr/>
      <dgm:t>
        <a:bodyPr/>
        <a:lstStyle/>
        <a:p>
          <a:pPr rtl="1"/>
          <a:endParaRPr lang="ar-SA"/>
        </a:p>
      </dgm:t>
    </dgm:pt>
    <dgm:pt modelId="{F478C943-8CFB-4507-BDFF-A63D2A39D6A1}">
      <dgm:prSet phldrT="[نص]" custT="1"/>
      <dgm:spPr/>
      <dgm:t>
        <a:bodyPr/>
        <a:lstStyle/>
        <a:p>
          <a:pPr rtl="1"/>
          <a:r>
            <a:rPr lang="ar-SA" sz="2800" b="1" dirty="0" smtClean="0">
              <a:solidFill>
                <a:schemeClr val="tx1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rPr>
            <a:t>اللعب</a:t>
          </a:r>
        </a:p>
      </dgm:t>
    </dgm:pt>
    <dgm:pt modelId="{E6108638-FC74-4167-A413-2A775FFFB14F}" type="parTrans" cxnId="{E81B9F8B-C9E1-41AF-B5DC-0A9DA203D6AE}">
      <dgm:prSet/>
      <dgm:spPr/>
      <dgm:t>
        <a:bodyPr/>
        <a:lstStyle/>
        <a:p>
          <a:pPr rtl="1"/>
          <a:endParaRPr lang="ar-SA"/>
        </a:p>
      </dgm:t>
    </dgm:pt>
    <dgm:pt modelId="{0B473FB7-C287-441D-8239-883591873908}" type="sibTrans" cxnId="{E81B9F8B-C9E1-41AF-B5DC-0A9DA203D6AE}">
      <dgm:prSet/>
      <dgm:spPr/>
      <dgm:t>
        <a:bodyPr/>
        <a:lstStyle/>
        <a:p>
          <a:pPr rtl="1"/>
          <a:endParaRPr lang="ar-SA"/>
        </a:p>
      </dgm:t>
    </dgm:pt>
    <dgm:pt modelId="{9C818DDD-2332-428F-AE8B-F00F121138C6}">
      <dgm:prSet phldrT="[نص]" custT="1"/>
      <dgm:spPr/>
      <dgm:t>
        <a:bodyPr/>
        <a:lstStyle/>
        <a:p>
          <a:pPr rtl="1"/>
          <a:r>
            <a:rPr lang="ar-SA" sz="2800" b="1" dirty="0" smtClean="0">
              <a:solidFill>
                <a:schemeClr val="tx1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rPr>
            <a:t>الملاحظة</a:t>
          </a:r>
        </a:p>
      </dgm:t>
    </dgm:pt>
    <dgm:pt modelId="{41705AC0-9A62-4850-B45A-7D15984A088F}" type="sibTrans" cxnId="{D848DC18-CC8C-4C21-8FDF-2D9CBF535B27}">
      <dgm:prSet/>
      <dgm:spPr/>
      <dgm:t>
        <a:bodyPr/>
        <a:lstStyle/>
        <a:p>
          <a:pPr rtl="1"/>
          <a:endParaRPr lang="ar-SA"/>
        </a:p>
      </dgm:t>
    </dgm:pt>
    <dgm:pt modelId="{EE22D60B-3A46-42E5-B76B-44A08A09D37C}" type="parTrans" cxnId="{D848DC18-CC8C-4C21-8FDF-2D9CBF535B27}">
      <dgm:prSet/>
      <dgm:spPr/>
      <dgm:t>
        <a:bodyPr/>
        <a:lstStyle/>
        <a:p>
          <a:pPr rtl="1"/>
          <a:endParaRPr lang="ar-SA"/>
        </a:p>
      </dgm:t>
    </dgm:pt>
    <dgm:pt modelId="{B6C81ADF-8DD7-4D7B-A1E3-2E12DE4838FB}">
      <dgm:prSet phldrT="[نص]" custT="1"/>
      <dgm:spPr/>
      <dgm:t>
        <a:bodyPr/>
        <a:lstStyle/>
        <a:p>
          <a:pPr rtl="1"/>
          <a:r>
            <a:rPr lang="ar-SA" sz="2400" b="1" dirty="0" smtClean="0">
              <a:solidFill>
                <a:schemeClr val="tx1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rPr>
            <a:t>النشاط القصصي</a:t>
          </a:r>
        </a:p>
      </dgm:t>
    </dgm:pt>
    <dgm:pt modelId="{0DA40D46-C29C-41DF-8889-C91557B160CD}" type="parTrans" cxnId="{4945487E-7418-444D-AA06-03697006A547}">
      <dgm:prSet/>
      <dgm:spPr/>
      <dgm:t>
        <a:bodyPr/>
        <a:lstStyle/>
        <a:p>
          <a:pPr rtl="1"/>
          <a:endParaRPr lang="ar-SA"/>
        </a:p>
      </dgm:t>
    </dgm:pt>
    <dgm:pt modelId="{04E34CD6-4F4E-48B6-B28B-25EFD9DF2979}" type="sibTrans" cxnId="{4945487E-7418-444D-AA06-03697006A547}">
      <dgm:prSet/>
      <dgm:spPr/>
      <dgm:t>
        <a:bodyPr/>
        <a:lstStyle/>
        <a:p>
          <a:pPr rtl="1"/>
          <a:endParaRPr lang="ar-SA"/>
        </a:p>
      </dgm:t>
    </dgm:pt>
    <dgm:pt modelId="{1B2567C7-F60B-4ABB-BE9C-D1579AFD76C1}" type="pres">
      <dgm:prSet presAssocID="{CD560550-20AF-4CE0-A5F5-508C85290AB8}" presName="compositeShape" presStyleCnt="0">
        <dgm:presLayoutVars>
          <dgm:chMax val="7"/>
          <dgm:dir/>
          <dgm:resizeHandles val="exact"/>
        </dgm:presLayoutVars>
      </dgm:prSet>
      <dgm:spPr/>
    </dgm:pt>
    <dgm:pt modelId="{D8115C24-4169-430C-9BF0-E2985EF78863}" type="pres">
      <dgm:prSet presAssocID="{CD560550-20AF-4CE0-A5F5-508C85290AB8}" presName="wedge1" presStyleLbl="node1" presStyleIdx="0" presStyleCnt="4"/>
      <dgm:spPr/>
      <dgm:t>
        <a:bodyPr/>
        <a:lstStyle/>
        <a:p>
          <a:pPr rtl="1"/>
          <a:endParaRPr lang="ar-SA"/>
        </a:p>
      </dgm:t>
    </dgm:pt>
    <dgm:pt modelId="{F28F8C0A-B2C6-45EE-A7FB-567DF54FEBCE}" type="pres">
      <dgm:prSet presAssocID="{CD560550-20AF-4CE0-A5F5-508C85290AB8}" presName="dummy1a" presStyleCnt="0"/>
      <dgm:spPr/>
    </dgm:pt>
    <dgm:pt modelId="{C9BE5A58-C3F4-4D6F-A122-813F28745946}" type="pres">
      <dgm:prSet presAssocID="{CD560550-20AF-4CE0-A5F5-508C85290AB8}" presName="dummy1b" presStyleCnt="0"/>
      <dgm:spPr/>
    </dgm:pt>
    <dgm:pt modelId="{B882A979-742C-461A-9EE5-F9CA90764447}" type="pres">
      <dgm:prSet presAssocID="{CD560550-20AF-4CE0-A5F5-508C85290AB8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83B7DE7-14B4-499C-8FBA-BE7A50F92F68}" type="pres">
      <dgm:prSet presAssocID="{CD560550-20AF-4CE0-A5F5-508C85290AB8}" presName="wedge2" presStyleLbl="node1" presStyleIdx="1" presStyleCnt="4"/>
      <dgm:spPr/>
      <dgm:t>
        <a:bodyPr/>
        <a:lstStyle/>
        <a:p>
          <a:pPr rtl="1"/>
          <a:endParaRPr lang="ar-SA"/>
        </a:p>
      </dgm:t>
    </dgm:pt>
    <dgm:pt modelId="{4F076B36-AFBC-4E7C-9479-D0EDF9640C0A}" type="pres">
      <dgm:prSet presAssocID="{CD560550-20AF-4CE0-A5F5-508C85290AB8}" presName="dummy2a" presStyleCnt="0"/>
      <dgm:spPr/>
    </dgm:pt>
    <dgm:pt modelId="{673F4B19-9107-48AB-8732-BBDE9D3F5CCB}" type="pres">
      <dgm:prSet presAssocID="{CD560550-20AF-4CE0-A5F5-508C85290AB8}" presName="dummy2b" presStyleCnt="0"/>
      <dgm:spPr/>
    </dgm:pt>
    <dgm:pt modelId="{CACD4976-2328-4672-8731-A6420FC61824}" type="pres">
      <dgm:prSet presAssocID="{CD560550-20AF-4CE0-A5F5-508C85290AB8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32E9087A-BD3D-4124-8995-3C06C79C7FFB}" type="pres">
      <dgm:prSet presAssocID="{CD560550-20AF-4CE0-A5F5-508C85290AB8}" presName="wedge3" presStyleLbl="node1" presStyleIdx="2" presStyleCnt="4"/>
      <dgm:spPr/>
      <dgm:t>
        <a:bodyPr/>
        <a:lstStyle/>
        <a:p>
          <a:pPr rtl="1"/>
          <a:endParaRPr lang="ar-SA"/>
        </a:p>
      </dgm:t>
    </dgm:pt>
    <dgm:pt modelId="{F82130E7-9864-47F4-A3C7-7706B412CB55}" type="pres">
      <dgm:prSet presAssocID="{CD560550-20AF-4CE0-A5F5-508C85290AB8}" presName="dummy3a" presStyleCnt="0"/>
      <dgm:spPr/>
    </dgm:pt>
    <dgm:pt modelId="{3873FE49-2DA1-4564-8FA8-A6B62672B7FF}" type="pres">
      <dgm:prSet presAssocID="{CD560550-20AF-4CE0-A5F5-508C85290AB8}" presName="dummy3b" presStyleCnt="0"/>
      <dgm:spPr/>
    </dgm:pt>
    <dgm:pt modelId="{2F211FEA-130B-4771-BCFA-8285DD5A2596}" type="pres">
      <dgm:prSet presAssocID="{CD560550-20AF-4CE0-A5F5-508C85290AB8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DE91521E-6635-45C6-B905-609EE8B5C2C9}" type="pres">
      <dgm:prSet presAssocID="{CD560550-20AF-4CE0-A5F5-508C85290AB8}" presName="wedge4" presStyleLbl="node1" presStyleIdx="3" presStyleCnt="4"/>
      <dgm:spPr/>
      <dgm:t>
        <a:bodyPr/>
        <a:lstStyle/>
        <a:p>
          <a:pPr rtl="1"/>
          <a:endParaRPr lang="ar-SA"/>
        </a:p>
      </dgm:t>
    </dgm:pt>
    <dgm:pt modelId="{416E9722-84FD-4DDE-95D7-B3FEEA64ABAF}" type="pres">
      <dgm:prSet presAssocID="{CD560550-20AF-4CE0-A5F5-508C85290AB8}" presName="dummy4a" presStyleCnt="0"/>
      <dgm:spPr/>
    </dgm:pt>
    <dgm:pt modelId="{2DA1344A-CE4A-445E-AC94-8C9BE7817AA3}" type="pres">
      <dgm:prSet presAssocID="{CD560550-20AF-4CE0-A5F5-508C85290AB8}" presName="dummy4b" presStyleCnt="0"/>
      <dgm:spPr/>
    </dgm:pt>
    <dgm:pt modelId="{95D7CAF2-09D5-4EA5-B063-7B74431BA21C}" type="pres">
      <dgm:prSet presAssocID="{CD560550-20AF-4CE0-A5F5-508C85290AB8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ADB8209A-C87C-40F9-BF8A-5EBE9544BFD3}" type="pres">
      <dgm:prSet presAssocID="{41705AC0-9A62-4850-B45A-7D15984A088F}" presName="arrowWedge1" presStyleLbl="fgSibTrans2D1" presStyleIdx="0" presStyleCnt="4"/>
      <dgm:spPr/>
    </dgm:pt>
    <dgm:pt modelId="{0FD15E0E-E6CC-4542-A259-CCC2F1C6CF15}" type="pres">
      <dgm:prSet presAssocID="{04E34CD6-4F4E-48B6-B28B-25EFD9DF2979}" presName="arrowWedge2" presStyleLbl="fgSibTrans2D1" presStyleIdx="1" presStyleCnt="4"/>
      <dgm:spPr/>
    </dgm:pt>
    <dgm:pt modelId="{9B503E28-709D-4E23-B154-B97B904A904D}" type="pres">
      <dgm:prSet presAssocID="{916172F4-5B14-4894-BEC8-6A179E36CCFA}" presName="arrowWedge3" presStyleLbl="fgSibTrans2D1" presStyleIdx="2" presStyleCnt="4"/>
      <dgm:spPr/>
    </dgm:pt>
    <dgm:pt modelId="{4E02D04C-25EA-4F77-9797-C364DCAE73AA}" type="pres">
      <dgm:prSet presAssocID="{0B473FB7-C287-441D-8239-883591873908}" presName="arrowWedge4" presStyleLbl="fgSibTrans2D1" presStyleIdx="3" presStyleCnt="4"/>
      <dgm:spPr/>
    </dgm:pt>
  </dgm:ptLst>
  <dgm:cxnLst>
    <dgm:cxn modelId="{CC556E5F-D0F9-4974-8B7E-F103FB9AEB55}" type="presOf" srcId="{CD560550-20AF-4CE0-A5F5-508C85290AB8}" destId="{1B2567C7-F60B-4ABB-BE9C-D1579AFD76C1}" srcOrd="0" destOrd="0" presId="urn:microsoft.com/office/officeart/2005/8/layout/cycle8"/>
    <dgm:cxn modelId="{AD1BDA52-C906-4078-A915-E712FB5DE784}" type="presOf" srcId="{9C818DDD-2332-428F-AE8B-F00F121138C6}" destId="{D8115C24-4169-430C-9BF0-E2985EF78863}" srcOrd="0" destOrd="0" presId="urn:microsoft.com/office/officeart/2005/8/layout/cycle8"/>
    <dgm:cxn modelId="{E81B9F8B-C9E1-41AF-B5DC-0A9DA203D6AE}" srcId="{CD560550-20AF-4CE0-A5F5-508C85290AB8}" destId="{F478C943-8CFB-4507-BDFF-A63D2A39D6A1}" srcOrd="3" destOrd="0" parTransId="{E6108638-FC74-4167-A413-2A775FFFB14F}" sibTransId="{0B473FB7-C287-441D-8239-883591873908}"/>
    <dgm:cxn modelId="{F670431D-F9FB-49C8-96BB-1238382075A7}" type="presOf" srcId="{F478C943-8CFB-4507-BDFF-A63D2A39D6A1}" destId="{95D7CAF2-09D5-4EA5-B063-7B74431BA21C}" srcOrd="1" destOrd="0" presId="urn:microsoft.com/office/officeart/2005/8/layout/cycle8"/>
    <dgm:cxn modelId="{C00F7DE9-9BCA-4995-8883-B5A4E1B13B62}" type="presOf" srcId="{9680AA1F-1C5C-4EBD-BA0E-33F203075EC2}" destId="{32E9087A-BD3D-4124-8995-3C06C79C7FFB}" srcOrd="0" destOrd="0" presId="urn:microsoft.com/office/officeart/2005/8/layout/cycle8"/>
    <dgm:cxn modelId="{4A1DA2FD-D6B8-46B0-8DD3-54A31AA287F9}" type="presOf" srcId="{F478C943-8CFB-4507-BDFF-A63D2A39D6A1}" destId="{DE91521E-6635-45C6-B905-609EE8B5C2C9}" srcOrd="0" destOrd="0" presId="urn:microsoft.com/office/officeart/2005/8/layout/cycle8"/>
    <dgm:cxn modelId="{15D88BF2-69CF-4390-82B9-CDF83E5F97BF}" type="presOf" srcId="{B6C81ADF-8DD7-4D7B-A1E3-2E12DE4838FB}" destId="{CACD4976-2328-4672-8731-A6420FC61824}" srcOrd="1" destOrd="0" presId="urn:microsoft.com/office/officeart/2005/8/layout/cycle8"/>
    <dgm:cxn modelId="{4945487E-7418-444D-AA06-03697006A547}" srcId="{CD560550-20AF-4CE0-A5F5-508C85290AB8}" destId="{B6C81ADF-8DD7-4D7B-A1E3-2E12DE4838FB}" srcOrd="1" destOrd="0" parTransId="{0DA40D46-C29C-41DF-8889-C91557B160CD}" sibTransId="{04E34CD6-4F4E-48B6-B28B-25EFD9DF2979}"/>
    <dgm:cxn modelId="{04EA429E-5361-4F41-B7C2-12D89310AA48}" type="presOf" srcId="{9C818DDD-2332-428F-AE8B-F00F121138C6}" destId="{B882A979-742C-461A-9EE5-F9CA90764447}" srcOrd="1" destOrd="0" presId="urn:microsoft.com/office/officeart/2005/8/layout/cycle8"/>
    <dgm:cxn modelId="{BA392578-7274-43DA-B494-DE826DB82354}" srcId="{CD560550-20AF-4CE0-A5F5-508C85290AB8}" destId="{9680AA1F-1C5C-4EBD-BA0E-33F203075EC2}" srcOrd="2" destOrd="0" parTransId="{DD508D9A-066A-4565-80E1-93C2FABD60B4}" sibTransId="{916172F4-5B14-4894-BEC8-6A179E36CCFA}"/>
    <dgm:cxn modelId="{CC179618-CF08-4E67-8960-EEC899E89C67}" type="presOf" srcId="{9680AA1F-1C5C-4EBD-BA0E-33F203075EC2}" destId="{2F211FEA-130B-4771-BCFA-8285DD5A2596}" srcOrd="1" destOrd="0" presId="urn:microsoft.com/office/officeart/2005/8/layout/cycle8"/>
    <dgm:cxn modelId="{16D53FD9-414D-42B4-8E61-E0EFD8A00660}" type="presOf" srcId="{B6C81ADF-8DD7-4D7B-A1E3-2E12DE4838FB}" destId="{A83B7DE7-14B4-499C-8FBA-BE7A50F92F68}" srcOrd="0" destOrd="0" presId="urn:microsoft.com/office/officeart/2005/8/layout/cycle8"/>
    <dgm:cxn modelId="{D848DC18-CC8C-4C21-8FDF-2D9CBF535B27}" srcId="{CD560550-20AF-4CE0-A5F5-508C85290AB8}" destId="{9C818DDD-2332-428F-AE8B-F00F121138C6}" srcOrd="0" destOrd="0" parTransId="{EE22D60B-3A46-42E5-B76B-44A08A09D37C}" sibTransId="{41705AC0-9A62-4850-B45A-7D15984A088F}"/>
    <dgm:cxn modelId="{5A74BADC-BFF6-448C-ADD8-91BB402D685A}" type="presParOf" srcId="{1B2567C7-F60B-4ABB-BE9C-D1579AFD76C1}" destId="{D8115C24-4169-430C-9BF0-E2985EF78863}" srcOrd="0" destOrd="0" presId="urn:microsoft.com/office/officeart/2005/8/layout/cycle8"/>
    <dgm:cxn modelId="{9E5F7DA1-8E66-42D0-991A-4158326711B8}" type="presParOf" srcId="{1B2567C7-F60B-4ABB-BE9C-D1579AFD76C1}" destId="{F28F8C0A-B2C6-45EE-A7FB-567DF54FEBCE}" srcOrd="1" destOrd="0" presId="urn:microsoft.com/office/officeart/2005/8/layout/cycle8"/>
    <dgm:cxn modelId="{32970315-672F-4C75-BC87-002A004DBF2B}" type="presParOf" srcId="{1B2567C7-F60B-4ABB-BE9C-D1579AFD76C1}" destId="{C9BE5A58-C3F4-4D6F-A122-813F28745946}" srcOrd="2" destOrd="0" presId="urn:microsoft.com/office/officeart/2005/8/layout/cycle8"/>
    <dgm:cxn modelId="{27D60008-4296-49E6-8557-370C28F10AD7}" type="presParOf" srcId="{1B2567C7-F60B-4ABB-BE9C-D1579AFD76C1}" destId="{B882A979-742C-461A-9EE5-F9CA90764447}" srcOrd="3" destOrd="0" presId="urn:microsoft.com/office/officeart/2005/8/layout/cycle8"/>
    <dgm:cxn modelId="{18F9BC18-1162-45B2-A2C2-7F0AC4B1BBE3}" type="presParOf" srcId="{1B2567C7-F60B-4ABB-BE9C-D1579AFD76C1}" destId="{A83B7DE7-14B4-499C-8FBA-BE7A50F92F68}" srcOrd="4" destOrd="0" presId="urn:microsoft.com/office/officeart/2005/8/layout/cycle8"/>
    <dgm:cxn modelId="{6E186605-5BDB-4915-BBD7-5A94B7A5C84C}" type="presParOf" srcId="{1B2567C7-F60B-4ABB-BE9C-D1579AFD76C1}" destId="{4F076B36-AFBC-4E7C-9479-D0EDF9640C0A}" srcOrd="5" destOrd="0" presId="urn:microsoft.com/office/officeart/2005/8/layout/cycle8"/>
    <dgm:cxn modelId="{4D4D692B-7F77-4217-8C78-AE07C7655EFD}" type="presParOf" srcId="{1B2567C7-F60B-4ABB-BE9C-D1579AFD76C1}" destId="{673F4B19-9107-48AB-8732-BBDE9D3F5CCB}" srcOrd="6" destOrd="0" presId="urn:microsoft.com/office/officeart/2005/8/layout/cycle8"/>
    <dgm:cxn modelId="{F8E3C18E-6743-4F9D-A92F-E7690F28A5F3}" type="presParOf" srcId="{1B2567C7-F60B-4ABB-BE9C-D1579AFD76C1}" destId="{CACD4976-2328-4672-8731-A6420FC61824}" srcOrd="7" destOrd="0" presId="urn:microsoft.com/office/officeart/2005/8/layout/cycle8"/>
    <dgm:cxn modelId="{FE81D9E8-A274-4429-A8E7-6BC49AEFFCBD}" type="presParOf" srcId="{1B2567C7-F60B-4ABB-BE9C-D1579AFD76C1}" destId="{32E9087A-BD3D-4124-8995-3C06C79C7FFB}" srcOrd="8" destOrd="0" presId="urn:microsoft.com/office/officeart/2005/8/layout/cycle8"/>
    <dgm:cxn modelId="{9F28BDA0-6C77-4329-BD5A-DAD6A8B74214}" type="presParOf" srcId="{1B2567C7-F60B-4ABB-BE9C-D1579AFD76C1}" destId="{F82130E7-9864-47F4-A3C7-7706B412CB55}" srcOrd="9" destOrd="0" presId="urn:microsoft.com/office/officeart/2005/8/layout/cycle8"/>
    <dgm:cxn modelId="{BDF06710-E47E-4F57-B546-99F78544CE53}" type="presParOf" srcId="{1B2567C7-F60B-4ABB-BE9C-D1579AFD76C1}" destId="{3873FE49-2DA1-4564-8FA8-A6B62672B7FF}" srcOrd="10" destOrd="0" presId="urn:microsoft.com/office/officeart/2005/8/layout/cycle8"/>
    <dgm:cxn modelId="{74D08191-549F-47BA-9450-3BA5C538904E}" type="presParOf" srcId="{1B2567C7-F60B-4ABB-BE9C-D1579AFD76C1}" destId="{2F211FEA-130B-4771-BCFA-8285DD5A2596}" srcOrd="11" destOrd="0" presId="urn:microsoft.com/office/officeart/2005/8/layout/cycle8"/>
    <dgm:cxn modelId="{B438BA23-2BD4-439A-A7DB-774FAFABDA92}" type="presParOf" srcId="{1B2567C7-F60B-4ABB-BE9C-D1579AFD76C1}" destId="{DE91521E-6635-45C6-B905-609EE8B5C2C9}" srcOrd="12" destOrd="0" presId="urn:microsoft.com/office/officeart/2005/8/layout/cycle8"/>
    <dgm:cxn modelId="{C996432F-3E39-4DC7-9E80-F87D73E78F2F}" type="presParOf" srcId="{1B2567C7-F60B-4ABB-BE9C-D1579AFD76C1}" destId="{416E9722-84FD-4DDE-95D7-B3FEEA64ABAF}" srcOrd="13" destOrd="0" presId="urn:microsoft.com/office/officeart/2005/8/layout/cycle8"/>
    <dgm:cxn modelId="{F0658BDE-118A-4E2F-B618-CDF59C0725B4}" type="presParOf" srcId="{1B2567C7-F60B-4ABB-BE9C-D1579AFD76C1}" destId="{2DA1344A-CE4A-445E-AC94-8C9BE7817AA3}" srcOrd="14" destOrd="0" presId="urn:microsoft.com/office/officeart/2005/8/layout/cycle8"/>
    <dgm:cxn modelId="{9664196F-5E03-42E3-8319-94D58EC1906D}" type="presParOf" srcId="{1B2567C7-F60B-4ABB-BE9C-D1579AFD76C1}" destId="{95D7CAF2-09D5-4EA5-B063-7B74431BA21C}" srcOrd="15" destOrd="0" presId="urn:microsoft.com/office/officeart/2005/8/layout/cycle8"/>
    <dgm:cxn modelId="{8E9ACF75-59BD-4D5D-84A0-21F4B1334DFB}" type="presParOf" srcId="{1B2567C7-F60B-4ABB-BE9C-D1579AFD76C1}" destId="{ADB8209A-C87C-40F9-BF8A-5EBE9544BFD3}" srcOrd="16" destOrd="0" presId="urn:microsoft.com/office/officeart/2005/8/layout/cycle8"/>
    <dgm:cxn modelId="{F1007BA7-B5A5-4717-86E1-075C9A88ECF1}" type="presParOf" srcId="{1B2567C7-F60B-4ABB-BE9C-D1579AFD76C1}" destId="{0FD15E0E-E6CC-4542-A259-CCC2F1C6CF15}" srcOrd="17" destOrd="0" presId="urn:microsoft.com/office/officeart/2005/8/layout/cycle8"/>
    <dgm:cxn modelId="{D1ACF409-833C-41B2-8BF9-25D1083A40BA}" type="presParOf" srcId="{1B2567C7-F60B-4ABB-BE9C-D1579AFD76C1}" destId="{9B503E28-709D-4E23-B154-B97B904A904D}" srcOrd="18" destOrd="0" presId="urn:microsoft.com/office/officeart/2005/8/layout/cycle8"/>
    <dgm:cxn modelId="{9E79CB3B-72C0-4F43-BF69-D7F168F9CF02}" type="presParOf" srcId="{1B2567C7-F60B-4ABB-BE9C-D1579AFD76C1}" destId="{4E02D04C-25EA-4F77-9797-C364DCAE73AA}" srcOrd="1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DDD96E-D671-4E56-949F-2C2A07210FAC}">
      <dsp:nvSpPr>
        <dsp:cNvPr id="0" name=""/>
        <dsp:cNvSpPr/>
      </dsp:nvSpPr>
      <dsp:spPr>
        <a:xfrm rot="5400000">
          <a:off x="4032025" y="-1437828"/>
          <a:ext cx="1173634" cy="4347146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marL="285750" lvl="1" indent="-285750" algn="r" defTabSz="1555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35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الفصل بين المواد الدراسية</a:t>
          </a:r>
          <a:endParaRPr lang="ar-SA" sz="3500" kern="1200" dirty="0">
            <a:solidFill>
              <a:srgbClr val="C00000"/>
            </a:solidFill>
          </a:endParaRPr>
        </a:p>
      </dsp:txBody>
      <dsp:txXfrm rot="-5400000">
        <a:off x="2445269" y="206220"/>
        <a:ext cx="4289854" cy="1059050"/>
      </dsp:txXfrm>
    </dsp:sp>
    <dsp:sp modelId="{EF19F56C-B2BA-48D4-86F6-9DB9924A2804}">
      <dsp:nvSpPr>
        <dsp:cNvPr id="0" name=""/>
        <dsp:cNvSpPr/>
      </dsp:nvSpPr>
      <dsp:spPr>
        <a:xfrm>
          <a:off x="0" y="2222"/>
          <a:ext cx="2445269" cy="1467043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500" kern="1200"/>
        </a:p>
      </dsp:txBody>
      <dsp:txXfrm>
        <a:off x="71615" y="73837"/>
        <a:ext cx="2302039" cy="1323813"/>
      </dsp:txXfrm>
    </dsp:sp>
    <dsp:sp modelId="{1F1F2CF0-0528-423F-9250-7897C46EA3BA}">
      <dsp:nvSpPr>
        <dsp:cNvPr id="0" name=""/>
        <dsp:cNvSpPr/>
      </dsp:nvSpPr>
      <dsp:spPr>
        <a:xfrm rot="5400000">
          <a:off x="4032025" y="102566"/>
          <a:ext cx="1173634" cy="4347146"/>
        </a:xfrm>
        <a:prstGeom prst="round2SameRect">
          <a:avLst/>
        </a:prstGeom>
        <a:solidFill>
          <a:schemeClr val="accent5">
            <a:tint val="40000"/>
            <a:alpha val="90000"/>
            <a:hueOff val="-5370241"/>
            <a:satOff val="24126"/>
            <a:lumOff val="1658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5370241"/>
              <a:satOff val="24126"/>
              <a:lumOff val="165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marL="285750" lvl="1" indent="-285750" algn="r" defTabSz="1555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3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الإعداد المسبق للمحتوى</a:t>
          </a:r>
          <a:endParaRPr lang="ar-SA" sz="3500" kern="1200" dirty="0"/>
        </a:p>
      </dsp:txBody>
      <dsp:txXfrm rot="-5400000">
        <a:off x="2445269" y="1746614"/>
        <a:ext cx="4289854" cy="1059050"/>
      </dsp:txXfrm>
    </dsp:sp>
    <dsp:sp modelId="{0618BF8A-FDF1-4C8D-8EDF-DFB8B110F878}">
      <dsp:nvSpPr>
        <dsp:cNvPr id="0" name=""/>
        <dsp:cNvSpPr/>
      </dsp:nvSpPr>
      <dsp:spPr>
        <a:xfrm>
          <a:off x="0" y="1542618"/>
          <a:ext cx="2445269" cy="1467043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500" kern="1200" dirty="0"/>
        </a:p>
      </dsp:txBody>
      <dsp:txXfrm>
        <a:off x="71615" y="1614233"/>
        <a:ext cx="2302039" cy="1323813"/>
      </dsp:txXfrm>
    </dsp:sp>
    <dsp:sp modelId="{8C6FE4EB-D967-4C68-93ED-C02834AB8FA9}">
      <dsp:nvSpPr>
        <dsp:cNvPr id="0" name=""/>
        <dsp:cNvSpPr/>
      </dsp:nvSpPr>
      <dsp:spPr>
        <a:xfrm rot="5400000">
          <a:off x="4032025" y="1642962"/>
          <a:ext cx="1173634" cy="4347146"/>
        </a:xfrm>
        <a:prstGeom prst="round2SameRect">
          <a:avLst/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10740482"/>
              <a:satOff val="48253"/>
              <a:lumOff val="331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marL="285750" lvl="1" indent="-285750" algn="r" defTabSz="1555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35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التركيز على نقل التراث المعرفي</a:t>
          </a:r>
          <a:endParaRPr lang="ar-SA" sz="3500" kern="1200" dirty="0">
            <a:solidFill>
              <a:srgbClr val="C00000"/>
            </a:solidFill>
          </a:endParaRPr>
        </a:p>
      </dsp:txBody>
      <dsp:txXfrm rot="-5400000">
        <a:off x="2445269" y="3287010"/>
        <a:ext cx="4289854" cy="1059050"/>
      </dsp:txXfrm>
    </dsp:sp>
    <dsp:sp modelId="{11B69BC7-58BD-4579-84DD-DB0BE5B29814}">
      <dsp:nvSpPr>
        <dsp:cNvPr id="0" name=""/>
        <dsp:cNvSpPr/>
      </dsp:nvSpPr>
      <dsp:spPr>
        <a:xfrm>
          <a:off x="0" y="3083013"/>
          <a:ext cx="2445269" cy="1467043"/>
        </a:xfrm>
        <a:prstGeom prst="round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500" kern="1200" dirty="0"/>
        </a:p>
      </dsp:txBody>
      <dsp:txXfrm>
        <a:off x="71615" y="3154628"/>
        <a:ext cx="2302039" cy="132381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115C24-4169-430C-9BF0-E2985EF78863}">
      <dsp:nvSpPr>
        <dsp:cNvPr id="0" name=""/>
        <dsp:cNvSpPr/>
      </dsp:nvSpPr>
      <dsp:spPr>
        <a:xfrm>
          <a:off x="727813" y="214521"/>
          <a:ext cx="2963849" cy="2963849"/>
        </a:xfrm>
        <a:prstGeom prst="pie">
          <a:avLst>
            <a:gd name="adj1" fmla="val 16200000"/>
            <a:gd name="adj2" fmla="val 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1" kern="1200" dirty="0" err="1" smtClean="0">
              <a:solidFill>
                <a:schemeClr val="tx1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rPr>
            <a:t>الإجتماعي</a:t>
          </a:r>
          <a:endParaRPr lang="ar-SA" sz="2400" b="1" kern="1200" dirty="0">
            <a:solidFill>
              <a:schemeClr val="tx1"/>
            </a:solidFill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a:endParaRPr>
        </a:p>
      </dsp:txBody>
      <dsp:txXfrm>
        <a:off x="2301123" y="828814"/>
        <a:ext cx="1093801" cy="811530"/>
      </dsp:txXfrm>
    </dsp:sp>
    <dsp:sp modelId="{A83B7DE7-14B4-499C-8FBA-BE7A50F92F68}">
      <dsp:nvSpPr>
        <dsp:cNvPr id="0" name=""/>
        <dsp:cNvSpPr/>
      </dsp:nvSpPr>
      <dsp:spPr>
        <a:xfrm>
          <a:off x="727813" y="314021"/>
          <a:ext cx="2963849" cy="2963849"/>
        </a:xfrm>
        <a:prstGeom prst="pie">
          <a:avLst>
            <a:gd name="adj1" fmla="val 0"/>
            <a:gd name="adj2" fmla="val 540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b="1" kern="1200" dirty="0" smtClean="0">
              <a:solidFill>
                <a:schemeClr val="tx1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rPr>
            <a:t>التجريبي</a:t>
          </a:r>
          <a:endParaRPr lang="ar-SA" sz="2400" b="1" kern="1200" dirty="0" smtClean="0">
            <a:solidFill>
              <a:schemeClr val="tx1"/>
            </a:solidFill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a:endParaRPr>
        </a:p>
      </dsp:txBody>
      <dsp:txXfrm>
        <a:off x="2301123" y="1852047"/>
        <a:ext cx="1093801" cy="811530"/>
      </dsp:txXfrm>
    </dsp:sp>
    <dsp:sp modelId="{32E9087A-BD3D-4124-8995-3C06C79C7FFB}">
      <dsp:nvSpPr>
        <dsp:cNvPr id="0" name=""/>
        <dsp:cNvSpPr/>
      </dsp:nvSpPr>
      <dsp:spPr>
        <a:xfrm>
          <a:off x="628313" y="314021"/>
          <a:ext cx="2963849" cy="2963849"/>
        </a:xfrm>
        <a:prstGeom prst="pie">
          <a:avLst>
            <a:gd name="adj1" fmla="val 5400000"/>
            <a:gd name="adj2" fmla="val 1080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b="1" kern="1200" dirty="0" smtClean="0">
              <a:solidFill>
                <a:schemeClr val="tx1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rPr>
            <a:t>التعبيري</a:t>
          </a:r>
        </a:p>
      </dsp:txBody>
      <dsp:txXfrm>
        <a:off x="925050" y="1852047"/>
        <a:ext cx="1093801" cy="811530"/>
      </dsp:txXfrm>
    </dsp:sp>
    <dsp:sp modelId="{DE91521E-6635-45C6-B905-609EE8B5C2C9}">
      <dsp:nvSpPr>
        <dsp:cNvPr id="0" name=""/>
        <dsp:cNvSpPr/>
      </dsp:nvSpPr>
      <dsp:spPr>
        <a:xfrm>
          <a:off x="628313" y="214521"/>
          <a:ext cx="2963849" cy="2963849"/>
        </a:xfrm>
        <a:prstGeom prst="pie">
          <a:avLst>
            <a:gd name="adj1" fmla="val 10800000"/>
            <a:gd name="adj2" fmla="val 1620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b="1" kern="1200" dirty="0" smtClean="0">
              <a:solidFill>
                <a:schemeClr val="tx1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rPr>
            <a:t>البنائي</a:t>
          </a:r>
          <a:endParaRPr lang="ar-SA" sz="2400" b="1" kern="1200" dirty="0" smtClean="0">
            <a:solidFill>
              <a:schemeClr val="tx1"/>
            </a:solidFill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a:endParaRPr>
        </a:p>
      </dsp:txBody>
      <dsp:txXfrm>
        <a:off x="925050" y="828814"/>
        <a:ext cx="1093801" cy="811530"/>
      </dsp:txXfrm>
    </dsp:sp>
    <dsp:sp modelId="{ADB8209A-C87C-40F9-BF8A-5EBE9544BFD3}">
      <dsp:nvSpPr>
        <dsp:cNvPr id="0" name=""/>
        <dsp:cNvSpPr/>
      </dsp:nvSpPr>
      <dsp:spPr>
        <a:xfrm>
          <a:off x="544337" y="31044"/>
          <a:ext cx="3330802" cy="3330802"/>
        </a:xfrm>
        <a:prstGeom prst="circularArrow">
          <a:avLst>
            <a:gd name="adj1" fmla="val 5085"/>
            <a:gd name="adj2" fmla="val 327528"/>
            <a:gd name="adj3" fmla="val 21272472"/>
            <a:gd name="adj4" fmla="val 16200000"/>
            <a:gd name="adj5" fmla="val 5932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FD15E0E-E6CC-4542-A259-CCC2F1C6CF15}">
      <dsp:nvSpPr>
        <dsp:cNvPr id="0" name=""/>
        <dsp:cNvSpPr/>
      </dsp:nvSpPr>
      <dsp:spPr>
        <a:xfrm>
          <a:off x="544337" y="130545"/>
          <a:ext cx="3330802" cy="3330802"/>
        </a:xfrm>
        <a:prstGeom prst="circularArrow">
          <a:avLst>
            <a:gd name="adj1" fmla="val 5085"/>
            <a:gd name="adj2" fmla="val 327528"/>
            <a:gd name="adj3" fmla="val 5072472"/>
            <a:gd name="adj4" fmla="val 0"/>
            <a:gd name="adj5" fmla="val 5932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B503E28-709D-4E23-B154-B97B904A904D}">
      <dsp:nvSpPr>
        <dsp:cNvPr id="0" name=""/>
        <dsp:cNvSpPr/>
      </dsp:nvSpPr>
      <dsp:spPr>
        <a:xfrm>
          <a:off x="444836" y="130545"/>
          <a:ext cx="3330802" cy="3330802"/>
        </a:xfrm>
        <a:prstGeom prst="circularArrow">
          <a:avLst>
            <a:gd name="adj1" fmla="val 5085"/>
            <a:gd name="adj2" fmla="val 327528"/>
            <a:gd name="adj3" fmla="val 10472472"/>
            <a:gd name="adj4" fmla="val 5400000"/>
            <a:gd name="adj5" fmla="val 5932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E02D04C-25EA-4F77-9797-C364DCAE73AA}">
      <dsp:nvSpPr>
        <dsp:cNvPr id="0" name=""/>
        <dsp:cNvSpPr/>
      </dsp:nvSpPr>
      <dsp:spPr>
        <a:xfrm>
          <a:off x="444836" y="31044"/>
          <a:ext cx="3330802" cy="3330802"/>
        </a:xfrm>
        <a:prstGeom prst="circularArrow">
          <a:avLst>
            <a:gd name="adj1" fmla="val 5085"/>
            <a:gd name="adj2" fmla="val 327528"/>
            <a:gd name="adj3" fmla="val 15872472"/>
            <a:gd name="adj4" fmla="val 10800000"/>
            <a:gd name="adj5" fmla="val 5932"/>
          </a:avLst>
        </a:prstGeom>
        <a:solidFill>
          <a:schemeClr val="accent6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BBE561-CCC1-4E5F-BF1B-3203E5EFCB3C}">
      <dsp:nvSpPr>
        <dsp:cNvPr id="0" name=""/>
        <dsp:cNvSpPr/>
      </dsp:nvSpPr>
      <dsp:spPr>
        <a:xfrm rot="5400000">
          <a:off x="4467086" y="-1753203"/>
          <a:ext cx="891099" cy="4623656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b="1" kern="1200" smtClean="0">
              <a:effectLst/>
            </a:rPr>
            <a:t>الإهتمام بميول المتعلمين وحاجاتهم</a:t>
          </a:r>
          <a:endParaRPr lang="ar-SA" sz="2400" b="1" kern="1200" dirty="0" smtClean="0">
            <a:effectLst/>
          </a:endParaRPr>
        </a:p>
      </dsp:txBody>
      <dsp:txXfrm rot="-5400000">
        <a:off x="2600808" y="156575"/>
        <a:ext cx="4580156" cy="804099"/>
      </dsp:txXfrm>
    </dsp:sp>
    <dsp:sp modelId="{86422AF7-7AE5-4FC9-BDDB-6B69ED614E1F}">
      <dsp:nvSpPr>
        <dsp:cNvPr id="0" name=""/>
        <dsp:cNvSpPr/>
      </dsp:nvSpPr>
      <dsp:spPr>
        <a:xfrm>
          <a:off x="0" y="1687"/>
          <a:ext cx="2600807" cy="1113873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60" tIns="106680" rIns="213360" bIns="106680" numCol="1" spcCol="1270" anchor="ctr" anchorCtr="0">
          <a:noAutofit/>
        </a:bodyPr>
        <a:lstStyle/>
        <a:p>
          <a:pPr lvl="0" algn="ctr" defTabSz="2489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600" kern="1200" dirty="0"/>
        </a:p>
      </dsp:txBody>
      <dsp:txXfrm>
        <a:off x="54375" y="56062"/>
        <a:ext cx="2492057" cy="1005123"/>
      </dsp:txXfrm>
    </dsp:sp>
    <dsp:sp modelId="{49FD8D1A-6F42-4538-A80B-FA9811D67A54}">
      <dsp:nvSpPr>
        <dsp:cNvPr id="0" name=""/>
        <dsp:cNvSpPr/>
      </dsp:nvSpPr>
      <dsp:spPr>
        <a:xfrm rot="5400000">
          <a:off x="4467086" y="-583636"/>
          <a:ext cx="891099" cy="4623656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b="1" kern="1200" smtClean="0">
              <a:effectLst/>
            </a:rPr>
            <a:t>لا يخطط منهج النشاط مسبقا</a:t>
          </a:r>
          <a:endParaRPr lang="ar-SA" sz="2400" b="1" kern="1200" dirty="0" smtClean="0">
            <a:effectLst/>
          </a:endParaRPr>
        </a:p>
      </dsp:txBody>
      <dsp:txXfrm rot="-5400000">
        <a:off x="2600808" y="1326142"/>
        <a:ext cx="4580156" cy="804099"/>
      </dsp:txXfrm>
    </dsp:sp>
    <dsp:sp modelId="{C0E4FB8F-5B9F-459A-B5BC-356FB43BA72A}">
      <dsp:nvSpPr>
        <dsp:cNvPr id="0" name=""/>
        <dsp:cNvSpPr/>
      </dsp:nvSpPr>
      <dsp:spPr>
        <a:xfrm>
          <a:off x="0" y="1171255"/>
          <a:ext cx="2600807" cy="1113873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60" tIns="106680" rIns="213360" bIns="106680" numCol="1" spcCol="1270" anchor="ctr" anchorCtr="0">
          <a:noAutofit/>
        </a:bodyPr>
        <a:lstStyle/>
        <a:p>
          <a:pPr lvl="0" algn="ctr" defTabSz="2489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600" kern="1200"/>
        </a:p>
      </dsp:txBody>
      <dsp:txXfrm>
        <a:off x="54375" y="1225630"/>
        <a:ext cx="2492057" cy="1005123"/>
      </dsp:txXfrm>
    </dsp:sp>
    <dsp:sp modelId="{8F326292-59B5-4935-A098-75F6B26BD87B}">
      <dsp:nvSpPr>
        <dsp:cNvPr id="0" name=""/>
        <dsp:cNvSpPr/>
      </dsp:nvSpPr>
      <dsp:spPr>
        <a:xfrm rot="5400000">
          <a:off x="4467086" y="585930"/>
          <a:ext cx="891099" cy="4623656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b="1" kern="1200" smtClean="0">
              <a:effectLst/>
            </a:rPr>
            <a:t>الحرص على وحدة المعرفة وتكاملها</a:t>
          </a:r>
          <a:endParaRPr lang="ar-SA" sz="2400" b="1" kern="1200" dirty="0" smtClean="0">
            <a:effectLst/>
          </a:endParaRPr>
        </a:p>
      </dsp:txBody>
      <dsp:txXfrm rot="-5400000">
        <a:off x="2600808" y="2495708"/>
        <a:ext cx="4580156" cy="804099"/>
      </dsp:txXfrm>
    </dsp:sp>
    <dsp:sp modelId="{A5DE9164-9A02-44A9-84F1-18C9F71886FE}">
      <dsp:nvSpPr>
        <dsp:cNvPr id="0" name=""/>
        <dsp:cNvSpPr/>
      </dsp:nvSpPr>
      <dsp:spPr>
        <a:xfrm>
          <a:off x="0" y="2340822"/>
          <a:ext cx="2600807" cy="1113873"/>
        </a:xfrm>
        <a:prstGeom prst="round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60" tIns="106680" rIns="213360" bIns="106680" numCol="1" spcCol="1270" anchor="ctr" anchorCtr="0">
          <a:noAutofit/>
        </a:bodyPr>
        <a:lstStyle/>
        <a:p>
          <a:pPr lvl="0" algn="ctr" defTabSz="2489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5600" kern="1200"/>
        </a:p>
      </dsp:txBody>
      <dsp:txXfrm>
        <a:off x="54375" y="2395197"/>
        <a:ext cx="2492057" cy="100512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BBE561-CCC1-4E5F-BF1B-3203E5EFCB3C}">
      <dsp:nvSpPr>
        <dsp:cNvPr id="0" name=""/>
        <dsp:cNvSpPr/>
      </dsp:nvSpPr>
      <dsp:spPr>
        <a:xfrm rot="5400000">
          <a:off x="4420885" y="-1697110"/>
          <a:ext cx="983499" cy="4623656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b="1" kern="1200" smtClean="0">
              <a:effectLst/>
            </a:rPr>
            <a:t>العمل الجماعي والتخطيط المشترك</a:t>
          </a:r>
          <a:endParaRPr lang="ar-SA" sz="2400" b="1" kern="1200" dirty="0" smtClean="0">
            <a:effectLst/>
          </a:endParaRPr>
        </a:p>
      </dsp:txBody>
      <dsp:txXfrm rot="-5400000">
        <a:off x="2600807" y="170978"/>
        <a:ext cx="4575646" cy="887479"/>
      </dsp:txXfrm>
    </dsp:sp>
    <dsp:sp modelId="{86422AF7-7AE5-4FC9-BDDB-6B69ED614E1F}">
      <dsp:nvSpPr>
        <dsp:cNvPr id="0" name=""/>
        <dsp:cNvSpPr/>
      </dsp:nvSpPr>
      <dsp:spPr>
        <a:xfrm>
          <a:off x="0" y="30"/>
          <a:ext cx="2600807" cy="1229374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6220" tIns="118110" rIns="236220" bIns="118110" numCol="1" spcCol="1270" anchor="ctr" anchorCtr="0">
          <a:noAutofit/>
        </a:bodyPr>
        <a:lstStyle/>
        <a:p>
          <a:pPr lvl="0" algn="ctr" defTabSz="2755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200" kern="1200" dirty="0"/>
        </a:p>
      </dsp:txBody>
      <dsp:txXfrm>
        <a:off x="60013" y="60043"/>
        <a:ext cx="2480781" cy="1109348"/>
      </dsp:txXfrm>
    </dsp:sp>
    <dsp:sp modelId="{49FD8D1A-6F42-4538-A80B-FA9811D67A54}">
      <dsp:nvSpPr>
        <dsp:cNvPr id="0" name=""/>
        <dsp:cNvSpPr/>
      </dsp:nvSpPr>
      <dsp:spPr>
        <a:xfrm rot="5400000">
          <a:off x="4420885" y="-406266"/>
          <a:ext cx="983499" cy="4623656"/>
        </a:xfrm>
        <a:prstGeom prst="round2SameRect">
          <a:avLst/>
        </a:prstGeom>
        <a:solidFill>
          <a:schemeClr val="accent4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400" b="1" kern="1200" smtClean="0">
              <a:effectLst/>
            </a:rPr>
            <a:t>استخدام طريقة حل المشكلات</a:t>
          </a:r>
          <a:endParaRPr lang="ar-SA" sz="2400" b="1" kern="1200" dirty="0">
            <a:effectLst/>
          </a:endParaRPr>
        </a:p>
      </dsp:txBody>
      <dsp:txXfrm rot="-5400000">
        <a:off x="2600807" y="1461822"/>
        <a:ext cx="4575646" cy="887479"/>
      </dsp:txXfrm>
    </dsp:sp>
    <dsp:sp modelId="{C0E4FB8F-5B9F-459A-B5BC-356FB43BA72A}">
      <dsp:nvSpPr>
        <dsp:cNvPr id="0" name=""/>
        <dsp:cNvSpPr/>
      </dsp:nvSpPr>
      <dsp:spPr>
        <a:xfrm>
          <a:off x="0" y="1290874"/>
          <a:ext cx="2600807" cy="1229374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6220" tIns="118110" rIns="236220" bIns="118110" numCol="1" spcCol="1270" anchor="ctr" anchorCtr="0">
          <a:noAutofit/>
        </a:bodyPr>
        <a:lstStyle/>
        <a:p>
          <a:pPr lvl="0" algn="ctr" defTabSz="2755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200" kern="1200" dirty="0"/>
        </a:p>
      </dsp:txBody>
      <dsp:txXfrm>
        <a:off x="60013" y="1350887"/>
        <a:ext cx="2480781" cy="110934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F4E7D8-C3F3-4ECB-A348-21FEDBB046E9}">
      <dsp:nvSpPr>
        <dsp:cNvPr id="0" name=""/>
        <dsp:cNvSpPr/>
      </dsp:nvSpPr>
      <dsp:spPr>
        <a:xfrm rot="10800000">
          <a:off x="1713334" y="272"/>
          <a:ext cx="5817728" cy="991868"/>
        </a:xfrm>
        <a:prstGeom prst="homePlate">
          <a:avLst/>
        </a:prstGeom>
        <a:solidFill>
          <a:srgbClr val="8D0690">
            <a:alpha val="66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37386" tIns="91440" rIns="170688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1" kern="1200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يساعد المتعلم على فهم المجالات المعرفية كنسج متشابك من المعلومات</a:t>
          </a:r>
        </a:p>
      </dsp:txBody>
      <dsp:txXfrm rot="10800000">
        <a:off x="1961301" y="272"/>
        <a:ext cx="5569761" cy="991868"/>
      </dsp:txXfrm>
    </dsp:sp>
    <dsp:sp modelId="{3BF7773F-8773-49E5-BA2D-70719ED4FAA8}">
      <dsp:nvSpPr>
        <dsp:cNvPr id="0" name=""/>
        <dsp:cNvSpPr/>
      </dsp:nvSpPr>
      <dsp:spPr>
        <a:xfrm>
          <a:off x="895737" y="272"/>
          <a:ext cx="991868" cy="991868"/>
        </a:xfrm>
        <a:prstGeom prst="round2Diag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F92BB58-73DD-4B77-97CC-0D0BE787CD53}">
      <dsp:nvSpPr>
        <dsp:cNvPr id="0" name=""/>
        <dsp:cNvSpPr/>
      </dsp:nvSpPr>
      <dsp:spPr>
        <a:xfrm rot="10800000">
          <a:off x="1728169" y="1240379"/>
          <a:ext cx="5817728" cy="991868"/>
        </a:xfrm>
        <a:prstGeom prst="homePlate">
          <a:avLst/>
        </a:prstGeom>
        <a:solidFill>
          <a:srgbClr val="B408B8">
            <a:alpha val="66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37386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b="1" kern="1200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يسهم في تحقيق النمو الشامل والمتكامل للمتعلم</a:t>
          </a:r>
          <a:endParaRPr lang="ar-SA" sz="2800" b="1" kern="1200" dirty="0">
            <a:effectLst>
              <a:glow rad="101600">
                <a:schemeClr val="tx1">
                  <a:alpha val="60000"/>
                </a:schemeClr>
              </a:glow>
            </a:effectLst>
          </a:endParaRPr>
        </a:p>
      </dsp:txBody>
      <dsp:txXfrm rot="10800000">
        <a:off x="1976136" y="1240379"/>
        <a:ext cx="5569761" cy="991868"/>
      </dsp:txXfrm>
    </dsp:sp>
    <dsp:sp modelId="{0CADCE38-0A32-4F36-AE54-7AF1FFAE8ED2}">
      <dsp:nvSpPr>
        <dsp:cNvPr id="0" name=""/>
        <dsp:cNvSpPr/>
      </dsp:nvSpPr>
      <dsp:spPr>
        <a:xfrm>
          <a:off x="895737" y="1240107"/>
          <a:ext cx="991868" cy="99186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F4E7D8-C3F3-4ECB-A348-21FEDBB046E9}">
      <dsp:nvSpPr>
        <dsp:cNvPr id="0" name=""/>
        <dsp:cNvSpPr/>
      </dsp:nvSpPr>
      <dsp:spPr>
        <a:xfrm rot="10800000">
          <a:off x="1705391" y="2415"/>
          <a:ext cx="5865613" cy="911850"/>
        </a:xfrm>
        <a:prstGeom prst="homePlate">
          <a:avLst/>
        </a:prstGeom>
        <a:solidFill>
          <a:srgbClr val="D009D5">
            <a:alpha val="67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02101" tIns="99060" rIns="184912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600" b="1" kern="1200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يساعد هذا المنهج المتعلمين مساعده كبيره في اكتشاف ميولهم المهنية</a:t>
          </a:r>
        </a:p>
      </dsp:txBody>
      <dsp:txXfrm rot="10800000">
        <a:off x="1933353" y="2415"/>
        <a:ext cx="5637651" cy="911850"/>
      </dsp:txXfrm>
    </dsp:sp>
    <dsp:sp modelId="{3BF7773F-8773-49E5-BA2D-70719ED4FAA8}">
      <dsp:nvSpPr>
        <dsp:cNvPr id="0" name=""/>
        <dsp:cNvSpPr/>
      </dsp:nvSpPr>
      <dsp:spPr>
        <a:xfrm>
          <a:off x="1008108" y="2415"/>
          <a:ext cx="911850" cy="91185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F92BB58-73DD-4B77-97CC-0D0BE787CD53}">
      <dsp:nvSpPr>
        <dsp:cNvPr id="0" name=""/>
        <dsp:cNvSpPr/>
      </dsp:nvSpPr>
      <dsp:spPr>
        <a:xfrm rot="10800000">
          <a:off x="1705391" y="1164254"/>
          <a:ext cx="5865613" cy="911850"/>
        </a:xfrm>
        <a:prstGeom prst="homePlate">
          <a:avLst/>
        </a:prstGeom>
        <a:solidFill>
          <a:srgbClr val="F136F6">
            <a:alpha val="68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02101" tIns="99060" rIns="184912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600" b="1" kern="1200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يسهم تنظيم النشاط مساهمة فعالة في اعداد الشخصيات المفكرة </a:t>
          </a:r>
          <a:r>
            <a:rPr lang="ar-SA" sz="2600" b="1" kern="1200" dirty="0" err="1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والقياده</a:t>
          </a:r>
          <a:r>
            <a:rPr lang="ar-SA" sz="2600" b="1" kern="1200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 </a:t>
          </a:r>
          <a:r>
            <a:rPr lang="ar-SA" sz="2600" b="1" kern="1200" dirty="0" err="1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والاجتماعيه</a:t>
          </a:r>
          <a:endParaRPr lang="ar-SA" sz="2600" b="1" kern="1200" dirty="0">
            <a:effectLst>
              <a:glow rad="101600">
                <a:schemeClr val="tx1">
                  <a:alpha val="60000"/>
                </a:schemeClr>
              </a:glow>
            </a:effectLst>
          </a:endParaRPr>
        </a:p>
      </dsp:txBody>
      <dsp:txXfrm rot="10800000">
        <a:off x="1933353" y="1164254"/>
        <a:ext cx="5637651" cy="911850"/>
      </dsp:txXfrm>
    </dsp:sp>
    <dsp:sp modelId="{0CADCE38-0A32-4F36-AE54-7AF1FFAE8ED2}">
      <dsp:nvSpPr>
        <dsp:cNvPr id="0" name=""/>
        <dsp:cNvSpPr/>
      </dsp:nvSpPr>
      <dsp:spPr>
        <a:xfrm>
          <a:off x="1008108" y="1164254"/>
          <a:ext cx="911850" cy="911850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3DEC6198-5D22-4A62-B571-9DFBCBE39AFE}">
      <dsp:nvSpPr>
        <dsp:cNvPr id="0" name=""/>
        <dsp:cNvSpPr/>
      </dsp:nvSpPr>
      <dsp:spPr>
        <a:xfrm rot="10800000">
          <a:off x="1705391" y="2326094"/>
          <a:ext cx="5865613" cy="911850"/>
        </a:xfrm>
        <a:prstGeom prst="homePlate">
          <a:avLst/>
        </a:prstGeom>
        <a:solidFill>
          <a:srgbClr val="F568F8">
            <a:alpha val="94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02101" tIns="99060" rIns="184912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600" b="1" kern="1200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يستغل هذا المنهج </a:t>
          </a:r>
          <a:r>
            <a:rPr lang="ar-SA" sz="2600" b="1" kern="1200" dirty="0" err="1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الطاقه</a:t>
          </a:r>
          <a:r>
            <a:rPr lang="ar-SA" sz="2600" b="1" kern="1200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 والنشاط الفائضين لدى المتعلم</a:t>
          </a:r>
          <a:endParaRPr lang="ar-SA" sz="2600" b="1" kern="1200" dirty="0">
            <a:effectLst>
              <a:glow rad="101600">
                <a:schemeClr val="tx1">
                  <a:alpha val="60000"/>
                </a:schemeClr>
              </a:glow>
            </a:effectLst>
          </a:endParaRPr>
        </a:p>
      </dsp:txBody>
      <dsp:txXfrm rot="10800000">
        <a:off x="1933353" y="2326094"/>
        <a:ext cx="5637651" cy="911850"/>
      </dsp:txXfrm>
    </dsp:sp>
    <dsp:sp modelId="{5FB868AF-137D-43EE-8448-405F195EFA87}">
      <dsp:nvSpPr>
        <dsp:cNvPr id="0" name=""/>
        <dsp:cNvSpPr/>
      </dsp:nvSpPr>
      <dsp:spPr>
        <a:xfrm>
          <a:off x="1008108" y="2326094"/>
          <a:ext cx="911850" cy="911850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C3050B-EB98-4C13-A675-26C91E51A0A1}">
      <dsp:nvSpPr>
        <dsp:cNvPr id="0" name=""/>
        <dsp:cNvSpPr/>
      </dsp:nvSpPr>
      <dsp:spPr>
        <a:xfrm>
          <a:off x="0" y="0"/>
          <a:ext cx="7620000" cy="2372562"/>
        </a:xfrm>
        <a:prstGeom prst="roundRect">
          <a:avLst>
            <a:gd name="adj" fmla="val 10000"/>
          </a:avLst>
        </a:prstGeom>
        <a:solidFill>
          <a:srgbClr val="8D0690">
            <a:alpha val="90000"/>
          </a:srgbClr>
        </a:solidFill>
        <a:ln w="9525" cap="flat" cmpd="sng" algn="ctr">
          <a:solidFill>
            <a:schemeClr val="accent4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C3CCAA7-2225-4EC7-BBB0-B504EA889AFA}">
      <dsp:nvSpPr>
        <dsp:cNvPr id="0" name=""/>
        <dsp:cNvSpPr/>
      </dsp:nvSpPr>
      <dsp:spPr>
        <a:xfrm>
          <a:off x="228600" y="316341"/>
          <a:ext cx="2238374" cy="17398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5091C043-3B65-49A5-B156-E2CFD3847B64}">
      <dsp:nvSpPr>
        <dsp:cNvPr id="0" name=""/>
        <dsp:cNvSpPr/>
      </dsp:nvSpPr>
      <dsp:spPr>
        <a:xfrm rot="10800000">
          <a:off x="228600" y="2372562"/>
          <a:ext cx="2238374" cy="2899798"/>
        </a:xfrm>
        <a:prstGeom prst="round2SameRect">
          <a:avLst>
            <a:gd name="adj1" fmla="val 10500"/>
            <a:gd name="adj2" fmla="val 0"/>
          </a:avLst>
        </a:prstGeom>
        <a:solidFill>
          <a:srgbClr val="B408B8">
            <a:alpha val="65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t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100" b="1" kern="120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عدم الاهتمام بتتابع الخبرات</a:t>
          </a:r>
          <a:endParaRPr lang="ar-SA" sz="3100" b="1" kern="1200" dirty="0" smtClean="0">
            <a:effectLst>
              <a:glow rad="101600">
                <a:schemeClr val="tx1">
                  <a:alpha val="60000"/>
                </a:schemeClr>
              </a:glow>
            </a:effectLst>
          </a:endParaRPr>
        </a:p>
      </dsp:txBody>
      <dsp:txXfrm rot="10800000">
        <a:off x="297438" y="2372562"/>
        <a:ext cx="2100698" cy="2830960"/>
      </dsp:txXfrm>
    </dsp:sp>
    <dsp:sp modelId="{93E95119-9142-4CBF-BF3C-56FA1784975A}">
      <dsp:nvSpPr>
        <dsp:cNvPr id="0" name=""/>
        <dsp:cNvSpPr/>
      </dsp:nvSpPr>
      <dsp:spPr>
        <a:xfrm>
          <a:off x="2690812" y="316341"/>
          <a:ext cx="2238374" cy="17398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551AD20C-730C-43F9-8330-BF71824876EF}">
      <dsp:nvSpPr>
        <dsp:cNvPr id="0" name=""/>
        <dsp:cNvSpPr/>
      </dsp:nvSpPr>
      <dsp:spPr>
        <a:xfrm rot="10800000">
          <a:off x="2690812" y="2372562"/>
          <a:ext cx="2238374" cy="2899798"/>
        </a:xfrm>
        <a:prstGeom prst="round2SameRect">
          <a:avLst>
            <a:gd name="adj1" fmla="val 10500"/>
            <a:gd name="adj2" fmla="val 0"/>
          </a:avLst>
        </a:prstGeom>
        <a:solidFill>
          <a:srgbClr val="D009D5">
            <a:alpha val="54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t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100" b="1" kern="1200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صعوبة </a:t>
          </a:r>
          <a:r>
            <a:rPr lang="ar-SA" sz="3100" b="1" kern="1200" dirty="0" err="1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الملاءمة</a:t>
          </a:r>
          <a:r>
            <a:rPr lang="ar-SA" sz="3100" b="1" kern="1200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 بين المحتوى وقدرات المتعلمين</a:t>
          </a:r>
          <a:endParaRPr lang="en-US" sz="3100" b="1" kern="1200" dirty="0" smtClean="0">
            <a:effectLst>
              <a:glow rad="101600">
                <a:schemeClr val="tx1">
                  <a:alpha val="60000"/>
                </a:schemeClr>
              </a:glow>
            </a:effectLst>
          </a:endParaRPr>
        </a:p>
      </dsp:txBody>
      <dsp:txXfrm rot="10800000">
        <a:off x="2759650" y="2372562"/>
        <a:ext cx="2100698" cy="2830960"/>
      </dsp:txXfrm>
    </dsp:sp>
    <dsp:sp modelId="{25DD17DA-C817-44C8-A3E5-B9CA868B43F5}">
      <dsp:nvSpPr>
        <dsp:cNvPr id="0" name=""/>
        <dsp:cNvSpPr/>
      </dsp:nvSpPr>
      <dsp:spPr>
        <a:xfrm>
          <a:off x="5153024" y="316341"/>
          <a:ext cx="2238374" cy="17398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8554957-DA8B-45FC-B568-02C1C228D546}">
      <dsp:nvSpPr>
        <dsp:cNvPr id="0" name=""/>
        <dsp:cNvSpPr/>
      </dsp:nvSpPr>
      <dsp:spPr>
        <a:xfrm rot="10800000">
          <a:off x="5153024" y="2372562"/>
          <a:ext cx="2238374" cy="2899798"/>
        </a:xfrm>
        <a:prstGeom prst="round2SameRect">
          <a:avLst>
            <a:gd name="adj1" fmla="val 10500"/>
            <a:gd name="adj2" fmla="val 0"/>
          </a:avLst>
        </a:prstGeom>
        <a:solidFill>
          <a:srgbClr val="F136F6">
            <a:alpha val="51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t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100" b="1" kern="1200" dirty="0" smtClean="0">
              <a:effectLst>
                <a:glow rad="101600">
                  <a:schemeClr val="tx1">
                    <a:alpha val="60000"/>
                  </a:schemeClr>
                </a:glow>
              </a:effectLst>
            </a:rPr>
            <a:t>يقلل من الاهتمام بمشكلات المجتمع</a:t>
          </a:r>
          <a:endParaRPr lang="en-US" sz="3100" b="1" kern="1200" dirty="0" smtClean="0">
            <a:effectLst>
              <a:glow rad="101600">
                <a:schemeClr val="tx1">
                  <a:alpha val="60000"/>
                </a:schemeClr>
              </a:glow>
            </a:effectLst>
          </a:endParaRPr>
        </a:p>
      </dsp:txBody>
      <dsp:txXfrm rot="10800000">
        <a:off x="5221862" y="2372562"/>
        <a:ext cx="2100698" cy="283096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7514EA-DD5B-4979-B04D-3424585ABF21}">
      <dsp:nvSpPr>
        <dsp:cNvPr id="0" name=""/>
        <dsp:cNvSpPr/>
      </dsp:nvSpPr>
      <dsp:spPr>
        <a:xfrm rot="10800000">
          <a:off x="1496070" y="387"/>
          <a:ext cx="4900039" cy="1047399"/>
        </a:xfrm>
        <a:prstGeom prst="homePlate">
          <a:avLst/>
        </a:prstGeom>
        <a:solidFill>
          <a:srgbClr val="8D0690">
            <a:alpha val="49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61874" tIns="190500" rIns="355600" bIns="190500" numCol="1" spcCol="1270" anchor="ctr" anchorCtr="0">
          <a:noAutofit/>
        </a:bodyPr>
        <a:lstStyle/>
        <a:p>
          <a:pPr lvl="0" algn="r" defTabSz="2222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5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اختيار المشروع</a:t>
          </a:r>
          <a:endParaRPr lang="ar-SA" sz="5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757920" y="387"/>
        <a:ext cx="4638189" cy="1047399"/>
      </dsp:txXfrm>
    </dsp:sp>
    <dsp:sp modelId="{C06EB807-0F5A-47BA-8031-19B140449D5A}">
      <dsp:nvSpPr>
        <dsp:cNvPr id="0" name=""/>
        <dsp:cNvSpPr/>
      </dsp:nvSpPr>
      <dsp:spPr>
        <a:xfrm>
          <a:off x="1535829" y="0"/>
          <a:ext cx="1047399" cy="104739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ACDA9A4-D2C1-4483-850B-059E5AB07732}">
      <dsp:nvSpPr>
        <dsp:cNvPr id="0" name=""/>
        <dsp:cNvSpPr/>
      </dsp:nvSpPr>
      <dsp:spPr>
        <a:xfrm rot="10800000">
          <a:off x="1496070" y="1360443"/>
          <a:ext cx="4900039" cy="1047399"/>
        </a:xfrm>
        <a:prstGeom prst="homePlate">
          <a:avLst/>
        </a:prstGeom>
        <a:solidFill>
          <a:srgbClr val="B408B8">
            <a:alpha val="48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61874" tIns="190500" rIns="355600" bIns="190500" numCol="1" spcCol="1270" anchor="ctr" anchorCtr="0">
          <a:noAutofit/>
        </a:bodyPr>
        <a:lstStyle/>
        <a:p>
          <a:pPr lvl="0" algn="r" defTabSz="2222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5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تخطيط المشروع</a:t>
          </a:r>
          <a:endParaRPr lang="ar-SA" sz="5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757920" y="1360443"/>
        <a:ext cx="4638189" cy="1047399"/>
      </dsp:txXfrm>
    </dsp:sp>
    <dsp:sp modelId="{1DB1D44C-CCF4-4EE4-857D-DC6E914382C8}">
      <dsp:nvSpPr>
        <dsp:cNvPr id="0" name=""/>
        <dsp:cNvSpPr/>
      </dsp:nvSpPr>
      <dsp:spPr>
        <a:xfrm>
          <a:off x="1424532" y="1360443"/>
          <a:ext cx="1047399" cy="104739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FD4DE69E-8E91-4698-B0CB-0AFEA0D97BFF}">
      <dsp:nvSpPr>
        <dsp:cNvPr id="0" name=""/>
        <dsp:cNvSpPr/>
      </dsp:nvSpPr>
      <dsp:spPr>
        <a:xfrm rot="10800000">
          <a:off x="1496070" y="2720500"/>
          <a:ext cx="4900039" cy="1047399"/>
        </a:xfrm>
        <a:prstGeom prst="homePlate">
          <a:avLst/>
        </a:prstGeom>
        <a:solidFill>
          <a:srgbClr val="D009D5">
            <a:alpha val="42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61874" tIns="190500" rIns="355600" bIns="190500" numCol="1" spcCol="1270" anchor="ctr" anchorCtr="0">
          <a:noAutofit/>
        </a:bodyPr>
        <a:lstStyle/>
        <a:p>
          <a:pPr lvl="0" algn="r" defTabSz="2222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5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تنفيذ المشروع</a:t>
          </a:r>
          <a:endParaRPr lang="ar-SA" sz="5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757920" y="2720500"/>
        <a:ext cx="4638189" cy="1047399"/>
      </dsp:txXfrm>
    </dsp:sp>
    <dsp:sp modelId="{C1E0FD9A-65BB-4BF8-9C2C-A64EB1C72D7B}">
      <dsp:nvSpPr>
        <dsp:cNvPr id="0" name=""/>
        <dsp:cNvSpPr/>
      </dsp:nvSpPr>
      <dsp:spPr>
        <a:xfrm>
          <a:off x="1568550" y="2720500"/>
          <a:ext cx="1047399" cy="1047399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024A7FB-7C6E-46F3-9A5E-6F173BD9B05C}">
      <dsp:nvSpPr>
        <dsp:cNvPr id="0" name=""/>
        <dsp:cNvSpPr/>
      </dsp:nvSpPr>
      <dsp:spPr>
        <a:xfrm rot="10800000">
          <a:off x="1496070" y="4080556"/>
          <a:ext cx="4900039" cy="1047399"/>
        </a:xfrm>
        <a:prstGeom prst="homePlate">
          <a:avLst/>
        </a:prstGeom>
        <a:solidFill>
          <a:srgbClr val="F136F6">
            <a:alpha val="3800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61874" tIns="190500" rIns="355600" bIns="190500" numCol="1" spcCol="1270" anchor="ctr" anchorCtr="0">
          <a:noAutofit/>
        </a:bodyPr>
        <a:lstStyle/>
        <a:p>
          <a:pPr lvl="0" algn="r" defTabSz="2222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5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تقويم المشروع</a:t>
          </a:r>
          <a:endParaRPr lang="ar-SA" sz="5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757920" y="4080556"/>
        <a:ext cx="4638189" cy="1047399"/>
      </dsp:txXfrm>
    </dsp:sp>
    <dsp:sp modelId="{8E33C310-036E-4D6A-AEB6-826D1BFDB6EA}">
      <dsp:nvSpPr>
        <dsp:cNvPr id="0" name=""/>
        <dsp:cNvSpPr/>
      </dsp:nvSpPr>
      <dsp:spPr>
        <a:xfrm>
          <a:off x="1712567" y="4080556"/>
          <a:ext cx="1047399" cy="1047399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271CB8-12EC-4D45-A2C7-CCEB61A61F05}">
      <dsp:nvSpPr>
        <dsp:cNvPr id="0" name=""/>
        <dsp:cNvSpPr/>
      </dsp:nvSpPr>
      <dsp:spPr>
        <a:xfrm>
          <a:off x="2135557" y="2066159"/>
          <a:ext cx="1824884" cy="1886788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منهج المواد الدراسية المنفصلة</a:t>
          </a:r>
          <a:endParaRPr lang="ar-SA" sz="25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02805" y="2342473"/>
        <a:ext cx="1290388" cy="1334160"/>
      </dsp:txXfrm>
    </dsp:sp>
    <dsp:sp modelId="{114A4EDB-2A0D-4527-945B-13D237F02FC0}">
      <dsp:nvSpPr>
        <dsp:cNvPr id="0" name=""/>
        <dsp:cNvSpPr/>
      </dsp:nvSpPr>
      <dsp:spPr>
        <a:xfrm rot="10800000">
          <a:off x="745631" y="2786003"/>
          <a:ext cx="1313480" cy="4470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444E5F6-50CA-4332-A791-5961F83DFE35}">
      <dsp:nvSpPr>
        <dsp:cNvPr id="0" name=""/>
        <dsp:cNvSpPr/>
      </dsp:nvSpPr>
      <dsp:spPr>
        <a:xfrm>
          <a:off x="466" y="2413421"/>
          <a:ext cx="1490329" cy="11922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500" b="1" kern="1200" dirty="0" smtClean="0">
              <a:solidFill>
                <a:schemeClr val="tx1"/>
              </a:solidFill>
            </a:rPr>
            <a:t>3 تحسينات</a:t>
          </a:r>
          <a:endParaRPr lang="ar-SA" sz="3500" b="1" kern="1200" dirty="0">
            <a:solidFill>
              <a:schemeClr val="tx1"/>
            </a:solidFill>
          </a:endParaRPr>
        </a:p>
      </dsp:txBody>
      <dsp:txXfrm>
        <a:off x="35386" y="2448341"/>
        <a:ext cx="1420489" cy="1122423"/>
      </dsp:txXfrm>
    </dsp:sp>
    <dsp:sp modelId="{84F339B4-ABF2-4420-B8E5-8B576C45D441}">
      <dsp:nvSpPr>
        <dsp:cNvPr id="0" name=""/>
        <dsp:cNvSpPr/>
      </dsp:nvSpPr>
      <dsp:spPr>
        <a:xfrm rot="13500000">
          <a:off x="1229712" y="1617327"/>
          <a:ext cx="1299221" cy="4470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2483469"/>
                <a:satOff val="9953"/>
                <a:lumOff val="2157"/>
                <a:alphaOff val="0"/>
                <a:shade val="51000"/>
                <a:satMod val="130000"/>
              </a:schemeClr>
            </a:gs>
            <a:gs pos="80000">
              <a:schemeClr val="accent5">
                <a:hueOff val="-2483469"/>
                <a:satOff val="9953"/>
                <a:lumOff val="2157"/>
                <a:alphaOff val="0"/>
                <a:shade val="93000"/>
                <a:satMod val="130000"/>
              </a:schemeClr>
            </a:gs>
            <a:gs pos="100000">
              <a:schemeClr val="accent5">
                <a:hueOff val="-2483469"/>
                <a:satOff val="9953"/>
                <a:lumOff val="215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66EEE26-8212-4D11-BB35-CC98A0119190}">
      <dsp:nvSpPr>
        <dsp:cNvPr id="0" name=""/>
        <dsp:cNvSpPr/>
      </dsp:nvSpPr>
      <dsp:spPr>
        <a:xfrm>
          <a:off x="674814" y="785400"/>
          <a:ext cx="1490329" cy="11922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2483469"/>
                <a:satOff val="9953"/>
                <a:lumOff val="2157"/>
                <a:alphaOff val="0"/>
                <a:shade val="51000"/>
                <a:satMod val="130000"/>
              </a:schemeClr>
            </a:gs>
            <a:gs pos="80000">
              <a:schemeClr val="accent5">
                <a:hueOff val="-2483469"/>
                <a:satOff val="9953"/>
                <a:lumOff val="2157"/>
                <a:alphaOff val="0"/>
                <a:shade val="93000"/>
                <a:satMod val="130000"/>
              </a:schemeClr>
            </a:gs>
            <a:gs pos="100000">
              <a:schemeClr val="accent5">
                <a:hueOff val="-2483469"/>
                <a:satOff val="9953"/>
                <a:lumOff val="215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500" b="1" kern="1200" dirty="0" smtClean="0">
              <a:solidFill>
                <a:schemeClr val="tx1"/>
              </a:solidFill>
            </a:rPr>
            <a:t>5 عيوب</a:t>
          </a:r>
          <a:endParaRPr lang="ar-SA" sz="3500" b="1" kern="1200" dirty="0">
            <a:solidFill>
              <a:schemeClr val="tx1"/>
            </a:solidFill>
          </a:endParaRPr>
        </a:p>
      </dsp:txBody>
      <dsp:txXfrm>
        <a:off x="709734" y="820320"/>
        <a:ext cx="1420489" cy="1122423"/>
      </dsp:txXfrm>
    </dsp:sp>
    <dsp:sp modelId="{7A4B0DBB-8206-4AD8-A963-53EEE9D49083}">
      <dsp:nvSpPr>
        <dsp:cNvPr id="0" name=""/>
        <dsp:cNvSpPr/>
      </dsp:nvSpPr>
      <dsp:spPr>
        <a:xfrm rot="16200000">
          <a:off x="2405884" y="1125750"/>
          <a:ext cx="1284231" cy="4470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A6DD77A-3F1C-4D34-935F-934393678D46}">
      <dsp:nvSpPr>
        <dsp:cNvPr id="0" name=""/>
        <dsp:cNvSpPr/>
      </dsp:nvSpPr>
      <dsp:spPr>
        <a:xfrm>
          <a:off x="2302835" y="111052"/>
          <a:ext cx="1490329" cy="11922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500" b="1" kern="1200" dirty="0" smtClean="0">
              <a:solidFill>
                <a:schemeClr val="tx1"/>
              </a:solidFill>
            </a:rPr>
            <a:t>4 مزايا</a:t>
          </a:r>
          <a:endParaRPr lang="ar-SA" sz="3500" b="1" kern="1200" dirty="0">
            <a:solidFill>
              <a:schemeClr val="tx1"/>
            </a:solidFill>
          </a:endParaRPr>
        </a:p>
      </dsp:txBody>
      <dsp:txXfrm>
        <a:off x="2337755" y="145972"/>
        <a:ext cx="1420489" cy="1122423"/>
      </dsp:txXfrm>
    </dsp:sp>
    <dsp:sp modelId="{ED16F395-FD3C-43E2-A63A-75F591813C7B}">
      <dsp:nvSpPr>
        <dsp:cNvPr id="0" name=""/>
        <dsp:cNvSpPr/>
      </dsp:nvSpPr>
      <dsp:spPr>
        <a:xfrm rot="18900000">
          <a:off x="3567065" y="1617327"/>
          <a:ext cx="1299221" cy="4470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7450407"/>
                <a:satOff val="29858"/>
                <a:lumOff val="6471"/>
                <a:alphaOff val="0"/>
                <a:shade val="51000"/>
                <a:satMod val="130000"/>
              </a:schemeClr>
            </a:gs>
            <a:gs pos="80000">
              <a:schemeClr val="accent5">
                <a:hueOff val="-7450407"/>
                <a:satOff val="29858"/>
                <a:lumOff val="6471"/>
                <a:alphaOff val="0"/>
                <a:shade val="93000"/>
                <a:satMod val="130000"/>
              </a:schemeClr>
            </a:gs>
            <a:gs pos="100000">
              <a:schemeClr val="accent5">
                <a:hueOff val="-7450407"/>
                <a:satOff val="29858"/>
                <a:lumOff val="647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29846EC-7085-427F-A4E2-2AC1CED04C1E}">
      <dsp:nvSpPr>
        <dsp:cNvPr id="0" name=""/>
        <dsp:cNvSpPr/>
      </dsp:nvSpPr>
      <dsp:spPr>
        <a:xfrm>
          <a:off x="3930855" y="785400"/>
          <a:ext cx="1490329" cy="11922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7450407"/>
                <a:satOff val="29858"/>
                <a:lumOff val="6471"/>
                <a:alphaOff val="0"/>
                <a:shade val="51000"/>
                <a:satMod val="130000"/>
              </a:schemeClr>
            </a:gs>
            <a:gs pos="80000">
              <a:schemeClr val="accent5">
                <a:hueOff val="-7450407"/>
                <a:satOff val="29858"/>
                <a:lumOff val="6471"/>
                <a:alphaOff val="0"/>
                <a:shade val="93000"/>
                <a:satMod val="130000"/>
              </a:schemeClr>
            </a:gs>
            <a:gs pos="100000">
              <a:schemeClr val="accent5">
                <a:hueOff val="-7450407"/>
                <a:satOff val="29858"/>
                <a:lumOff val="647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500" b="1" kern="1200" dirty="0" smtClean="0">
              <a:solidFill>
                <a:schemeClr val="tx1"/>
              </a:solidFill>
            </a:rPr>
            <a:t>8 خصائص</a:t>
          </a:r>
          <a:endParaRPr lang="ar-SA" sz="3500" b="1" kern="1200" dirty="0">
            <a:solidFill>
              <a:schemeClr val="tx1"/>
            </a:solidFill>
          </a:endParaRPr>
        </a:p>
      </dsp:txBody>
      <dsp:txXfrm>
        <a:off x="3965775" y="820320"/>
        <a:ext cx="1420489" cy="1122423"/>
      </dsp:txXfrm>
    </dsp:sp>
    <dsp:sp modelId="{F6593420-2A9D-4EEA-84C6-4DE2AC299106}">
      <dsp:nvSpPr>
        <dsp:cNvPr id="0" name=""/>
        <dsp:cNvSpPr/>
      </dsp:nvSpPr>
      <dsp:spPr>
        <a:xfrm>
          <a:off x="4036888" y="2786003"/>
          <a:ext cx="1313480" cy="4470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EEE411A-83A6-4F19-B0E4-2642C4D9DD12}">
      <dsp:nvSpPr>
        <dsp:cNvPr id="0" name=""/>
        <dsp:cNvSpPr/>
      </dsp:nvSpPr>
      <dsp:spPr>
        <a:xfrm>
          <a:off x="4605204" y="2413421"/>
          <a:ext cx="1490329" cy="11922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500" b="1" kern="1200" dirty="0" smtClean="0">
              <a:solidFill>
                <a:schemeClr val="tx1"/>
              </a:solidFill>
            </a:rPr>
            <a:t>مفهومه</a:t>
          </a:r>
          <a:endParaRPr lang="ar-SA" sz="3500" b="1" kern="1200" dirty="0">
            <a:solidFill>
              <a:schemeClr val="tx1"/>
            </a:solidFill>
          </a:endParaRPr>
        </a:p>
      </dsp:txBody>
      <dsp:txXfrm>
        <a:off x="4640124" y="2448341"/>
        <a:ext cx="1420489" cy="1122423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157DCE-7DA3-4FF8-A019-6908ECF21369}">
      <dsp:nvSpPr>
        <dsp:cNvPr id="0" name=""/>
        <dsp:cNvSpPr/>
      </dsp:nvSpPr>
      <dsp:spPr>
        <a:xfrm>
          <a:off x="2263616" y="2304674"/>
          <a:ext cx="1568767" cy="156876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rPr>
            <a:t>منهج النشاط</a:t>
          </a:r>
          <a:endParaRPr lang="ar-SA" sz="3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Monotype Koufi" pitchFamily="2" charset="-78"/>
            <a:ea typeface="Monotype Koufi" pitchFamily="2" charset="-78"/>
            <a:cs typeface="Monotype Koufi" pitchFamily="2" charset="-78"/>
          </a:endParaRPr>
        </a:p>
      </dsp:txBody>
      <dsp:txXfrm>
        <a:off x="2493357" y="2534415"/>
        <a:ext cx="1109285" cy="1109285"/>
      </dsp:txXfrm>
    </dsp:sp>
    <dsp:sp modelId="{EE9C11B8-9481-4A27-A7FD-642E919988FE}">
      <dsp:nvSpPr>
        <dsp:cNvPr id="0" name=""/>
        <dsp:cNvSpPr/>
      </dsp:nvSpPr>
      <dsp:spPr>
        <a:xfrm rot="10800000">
          <a:off x="745631" y="2865508"/>
          <a:ext cx="1434495" cy="4470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E6E4527-1388-4D22-A877-1AC268A7A5FB}">
      <dsp:nvSpPr>
        <dsp:cNvPr id="0" name=""/>
        <dsp:cNvSpPr/>
      </dsp:nvSpPr>
      <dsp:spPr>
        <a:xfrm>
          <a:off x="466" y="2492926"/>
          <a:ext cx="1490329" cy="11922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500" b="1" kern="1200" dirty="0" smtClean="0">
              <a:solidFill>
                <a:schemeClr val="tx1"/>
              </a:solidFill>
            </a:rPr>
            <a:t>تطبيقاته</a:t>
          </a:r>
          <a:endParaRPr lang="ar-SA" sz="3500" b="1" kern="1200" dirty="0">
            <a:solidFill>
              <a:schemeClr val="tx1"/>
            </a:solidFill>
          </a:endParaRPr>
        </a:p>
      </dsp:txBody>
      <dsp:txXfrm>
        <a:off x="35386" y="2527846"/>
        <a:ext cx="1420489" cy="1122423"/>
      </dsp:txXfrm>
    </dsp:sp>
    <dsp:sp modelId="{4A7B000D-8CCD-407E-9AEF-45E075B2212E}">
      <dsp:nvSpPr>
        <dsp:cNvPr id="0" name=""/>
        <dsp:cNvSpPr/>
      </dsp:nvSpPr>
      <dsp:spPr>
        <a:xfrm rot="13500000">
          <a:off x="1209902" y="1744659"/>
          <a:ext cx="1434495" cy="4470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shade val="51000"/>
                <a:satMod val="130000"/>
              </a:schemeClr>
            </a:gs>
            <a:gs pos="80000">
              <a:schemeClr val="accent3">
                <a:hueOff val="2812566"/>
                <a:satOff val="-4220"/>
                <a:lumOff val="-686"/>
                <a:alphaOff val="0"/>
                <a:shade val="93000"/>
                <a:satMod val="130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842DE01-6D95-4AFA-AD15-007090E4E68B}">
      <dsp:nvSpPr>
        <dsp:cNvPr id="0" name=""/>
        <dsp:cNvSpPr/>
      </dsp:nvSpPr>
      <dsp:spPr>
        <a:xfrm>
          <a:off x="674814" y="864906"/>
          <a:ext cx="1490329" cy="11922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shade val="51000"/>
                <a:satMod val="130000"/>
              </a:schemeClr>
            </a:gs>
            <a:gs pos="80000">
              <a:schemeClr val="accent3">
                <a:hueOff val="2812566"/>
                <a:satOff val="-4220"/>
                <a:lumOff val="-686"/>
                <a:alphaOff val="0"/>
                <a:shade val="93000"/>
                <a:satMod val="130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500" b="1" kern="1200" dirty="0" smtClean="0">
              <a:solidFill>
                <a:schemeClr val="tx1"/>
              </a:solidFill>
            </a:rPr>
            <a:t>3 عيوب</a:t>
          </a:r>
        </a:p>
      </dsp:txBody>
      <dsp:txXfrm>
        <a:off x="709734" y="899826"/>
        <a:ext cx="1420489" cy="1122423"/>
      </dsp:txXfrm>
    </dsp:sp>
    <dsp:sp modelId="{4B2396B9-2278-4FA6-9B7B-AEA8D1183666}">
      <dsp:nvSpPr>
        <dsp:cNvPr id="0" name=""/>
        <dsp:cNvSpPr/>
      </dsp:nvSpPr>
      <dsp:spPr>
        <a:xfrm rot="16200000">
          <a:off x="2330752" y="1280388"/>
          <a:ext cx="1434495" cy="4470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AF24E74-2AEA-4795-A26D-1E2CA7907881}">
      <dsp:nvSpPr>
        <dsp:cNvPr id="0" name=""/>
        <dsp:cNvSpPr/>
      </dsp:nvSpPr>
      <dsp:spPr>
        <a:xfrm>
          <a:off x="2302835" y="190557"/>
          <a:ext cx="1490329" cy="11922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500" b="1" kern="1200" dirty="0" smtClean="0">
              <a:solidFill>
                <a:schemeClr val="tx1"/>
              </a:solidFill>
            </a:rPr>
            <a:t>6</a:t>
          </a:r>
          <a:r>
            <a:rPr lang="ar-SA" sz="3500" kern="1200" dirty="0" smtClean="0"/>
            <a:t> </a:t>
          </a:r>
          <a:r>
            <a:rPr lang="ar-SA" sz="3500" b="1" kern="1200" dirty="0" smtClean="0">
              <a:solidFill>
                <a:schemeClr val="tx1"/>
              </a:solidFill>
            </a:rPr>
            <a:t>مزايا</a:t>
          </a:r>
        </a:p>
      </dsp:txBody>
      <dsp:txXfrm>
        <a:off x="2337755" y="225477"/>
        <a:ext cx="1420489" cy="1122423"/>
      </dsp:txXfrm>
    </dsp:sp>
    <dsp:sp modelId="{12A5CD5D-6CBC-4BBE-9F0A-36A0A449C392}">
      <dsp:nvSpPr>
        <dsp:cNvPr id="0" name=""/>
        <dsp:cNvSpPr/>
      </dsp:nvSpPr>
      <dsp:spPr>
        <a:xfrm rot="18900000">
          <a:off x="3451601" y="1744659"/>
          <a:ext cx="1434495" cy="4470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shade val="51000"/>
                <a:satMod val="130000"/>
              </a:schemeClr>
            </a:gs>
            <a:gs pos="80000">
              <a:schemeClr val="accent3">
                <a:hueOff val="8437698"/>
                <a:satOff val="-12660"/>
                <a:lumOff val="-2059"/>
                <a:alphaOff val="0"/>
                <a:shade val="93000"/>
                <a:satMod val="130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9E908B7-DD14-484F-AFF9-B35BB920E52B}">
      <dsp:nvSpPr>
        <dsp:cNvPr id="0" name=""/>
        <dsp:cNvSpPr/>
      </dsp:nvSpPr>
      <dsp:spPr>
        <a:xfrm>
          <a:off x="3930855" y="864906"/>
          <a:ext cx="1490329" cy="11922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shade val="51000"/>
                <a:satMod val="130000"/>
              </a:schemeClr>
            </a:gs>
            <a:gs pos="80000">
              <a:schemeClr val="accent3">
                <a:hueOff val="8437698"/>
                <a:satOff val="-12660"/>
                <a:lumOff val="-2059"/>
                <a:alphaOff val="0"/>
                <a:shade val="93000"/>
                <a:satMod val="130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500" b="1" kern="1200" dirty="0" smtClean="0">
              <a:solidFill>
                <a:schemeClr val="tx1"/>
              </a:solidFill>
            </a:rPr>
            <a:t>5 خصائص</a:t>
          </a:r>
          <a:endParaRPr lang="ar-SA" sz="3500" b="1" kern="1200" dirty="0">
            <a:solidFill>
              <a:schemeClr val="tx1"/>
            </a:solidFill>
          </a:endParaRPr>
        </a:p>
      </dsp:txBody>
      <dsp:txXfrm>
        <a:off x="3965775" y="899826"/>
        <a:ext cx="1420489" cy="1122423"/>
      </dsp:txXfrm>
    </dsp:sp>
    <dsp:sp modelId="{87CE67DE-DC35-4A0C-B370-FBFD80990C21}">
      <dsp:nvSpPr>
        <dsp:cNvPr id="0" name=""/>
        <dsp:cNvSpPr/>
      </dsp:nvSpPr>
      <dsp:spPr>
        <a:xfrm>
          <a:off x="3915872" y="2865508"/>
          <a:ext cx="1434495" cy="44709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D5B8EC4-5A0F-4901-9FEF-EC2D3E7F67A1}">
      <dsp:nvSpPr>
        <dsp:cNvPr id="0" name=""/>
        <dsp:cNvSpPr/>
      </dsp:nvSpPr>
      <dsp:spPr>
        <a:xfrm>
          <a:off x="4605204" y="2492926"/>
          <a:ext cx="1490329" cy="11922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675" tIns="66675" rIns="66675" bIns="66675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500" b="1" kern="1200" dirty="0" smtClean="0">
              <a:solidFill>
                <a:schemeClr val="tx1"/>
              </a:solidFill>
            </a:rPr>
            <a:t>مفهوم</a:t>
          </a:r>
        </a:p>
      </dsp:txBody>
      <dsp:txXfrm>
        <a:off x="4640124" y="2527846"/>
        <a:ext cx="1420489" cy="112242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DDD96E-D671-4E56-949F-2C2A07210FAC}">
      <dsp:nvSpPr>
        <dsp:cNvPr id="0" name=""/>
        <dsp:cNvSpPr/>
      </dsp:nvSpPr>
      <dsp:spPr>
        <a:xfrm rot="5400000">
          <a:off x="4046849" y="-1432959"/>
          <a:ext cx="1209734" cy="4378086"/>
        </a:xfrm>
        <a:prstGeom prst="round2SameRect">
          <a:avLst/>
        </a:prstGeom>
        <a:solidFill>
          <a:schemeClr val="accent4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marL="285750" lvl="1" indent="-285750" algn="r" defTabSz="1600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36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تهميش دور النشاط المدرسي</a:t>
          </a:r>
          <a:endParaRPr lang="ar-SA" sz="3600" kern="1200" dirty="0"/>
        </a:p>
      </dsp:txBody>
      <dsp:txXfrm rot="-5400000">
        <a:off x="2462673" y="210271"/>
        <a:ext cx="4319032" cy="1091626"/>
      </dsp:txXfrm>
    </dsp:sp>
    <dsp:sp modelId="{EF19F56C-B2BA-48D4-86F6-9DB9924A2804}">
      <dsp:nvSpPr>
        <dsp:cNvPr id="0" name=""/>
        <dsp:cNvSpPr/>
      </dsp:nvSpPr>
      <dsp:spPr>
        <a:xfrm>
          <a:off x="0" y="0"/>
          <a:ext cx="2462673" cy="1512168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500" kern="1200" dirty="0"/>
        </a:p>
      </dsp:txBody>
      <dsp:txXfrm>
        <a:off x="73818" y="73818"/>
        <a:ext cx="2315037" cy="13645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DDD96E-D671-4E56-949F-2C2A07210FAC}">
      <dsp:nvSpPr>
        <dsp:cNvPr id="0" name=""/>
        <dsp:cNvSpPr/>
      </dsp:nvSpPr>
      <dsp:spPr>
        <a:xfrm rot="5400000">
          <a:off x="4032025" y="-1437828"/>
          <a:ext cx="1173634" cy="4347146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marL="285750" lvl="1" indent="-285750" algn="r" defTabSz="1555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35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التنظيم المنطقي للمواد الدراسية</a:t>
          </a:r>
          <a:endParaRPr lang="ar-SA" sz="3500" kern="1200" dirty="0"/>
        </a:p>
      </dsp:txBody>
      <dsp:txXfrm rot="-5400000">
        <a:off x="2445269" y="206220"/>
        <a:ext cx="4289854" cy="1059050"/>
      </dsp:txXfrm>
    </dsp:sp>
    <dsp:sp modelId="{EF19F56C-B2BA-48D4-86F6-9DB9924A2804}">
      <dsp:nvSpPr>
        <dsp:cNvPr id="0" name=""/>
        <dsp:cNvSpPr/>
      </dsp:nvSpPr>
      <dsp:spPr>
        <a:xfrm>
          <a:off x="0" y="2222"/>
          <a:ext cx="2445269" cy="1467043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500" kern="1200" dirty="0"/>
        </a:p>
      </dsp:txBody>
      <dsp:txXfrm>
        <a:off x="71615" y="73837"/>
        <a:ext cx="2302039" cy="1323813"/>
      </dsp:txXfrm>
    </dsp:sp>
    <dsp:sp modelId="{1F1F2CF0-0528-423F-9250-7897C46EA3BA}">
      <dsp:nvSpPr>
        <dsp:cNvPr id="0" name=""/>
        <dsp:cNvSpPr/>
      </dsp:nvSpPr>
      <dsp:spPr>
        <a:xfrm rot="5400000">
          <a:off x="4032025" y="102566"/>
          <a:ext cx="1173634" cy="4347146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marL="285750" lvl="1" indent="-285750" algn="r" defTabSz="1555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35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الكتاب المدرسي مصدر التعلم الوحيد</a:t>
          </a:r>
          <a:endParaRPr lang="ar-SA" sz="3500" kern="1200" dirty="0">
            <a:solidFill>
              <a:srgbClr val="C00000"/>
            </a:solidFill>
          </a:endParaRPr>
        </a:p>
      </dsp:txBody>
      <dsp:txXfrm rot="-5400000">
        <a:off x="2445269" y="1746614"/>
        <a:ext cx="4289854" cy="1059050"/>
      </dsp:txXfrm>
    </dsp:sp>
    <dsp:sp modelId="{0618BF8A-FDF1-4C8D-8EDF-DFB8B110F878}">
      <dsp:nvSpPr>
        <dsp:cNvPr id="0" name=""/>
        <dsp:cNvSpPr/>
      </dsp:nvSpPr>
      <dsp:spPr>
        <a:xfrm>
          <a:off x="0" y="1542618"/>
          <a:ext cx="2445269" cy="1467043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500" kern="1200" dirty="0"/>
        </a:p>
      </dsp:txBody>
      <dsp:txXfrm>
        <a:off x="71615" y="1614233"/>
        <a:ext cx="2302039" cy="1323813"/>
      </dsp:txXfrm>
    </dsp:sp>
    <dsp:sp modelId="{8C6FE4EB-D967-4C68-93ED-C02834AB8FA9}">
      <dsp:nvSpPr>
        <dsp:cNvPr id="0" name=""/>
        <dsp:cNvSpPr/>
      </dsp:nvSpPr>
      <dsp:spPr>
        <a:xfrm rot="5400000">
          <a:off x="4032025" y="1642962"/>
          <a:ext cx="1173634" cy="4347146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marL="285750" lvl="1" indent="-285750" algn="r" defTabSz="1555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35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المعلم ملقن للمعرفة</a:t>
          </a:r>
          <a:endParaRPr lang="ar-SA" sz="3500" kern="1200" dirty="0"/>
        </a:p>
      </dsp:txBody>
      <dsp:txXfrm rot="-5400000">
        <a:off x="2445269" y="3287010"/>
        <a:ext cx="4289854" cy="1059050"/>
      </dsp:txXfrm>
    </dsp:sp>
    <dsp:sp modelId="{11B69BC7-58BD-4579-84DD-DB0BE5B29814}">
      <dsp:nvSpPr>
        <dsp:cNvPr id="0" name=""/>
        <dsp:cNvSpPr/>
      </dsp:nvSpPr>
      <dsp:spPr>
        <a:xfrm>
          <a:off x="0" y="3083013"/>
          <a:ext cx="2445269" cy="1467043"/>
        </a:xfrm>
        <a:prstGeom prst="round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500" kern="1200" dirty="0"/>
        </a:p>
      </dsp:txBody>
      <dsp:txXfrm>
        <a:off x="71615" y="3154628"/>
        <a:ext cx="2302039" cy="132381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DDD96E-D671-4E56-949F-2C2A07210FAC}">
      <dsp:nvSpPr>
        <dsp:cNvPr id="0" name=""/>
        <dsp:cNvSpPr/>
      </dsp:nvSpPr>
      <dsp:spPr>
        <a:xfrm rot="5400000">
          <a:off x="4046849" y="-1432959"/>
          <a:ext cx="1209734" cy="4378086"/>
        </a:xfrm>
        <a:prstGeom prst="round2SameRect">
          <a:avLst/>
        </a:prstGeom>
        <a:solidFill>
          <a:schemeClr val="accent6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marL="285750" lvl="1" indent="-285750" algn="r" defTabSz="1600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36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يقتصر التقويم على التحصيل</a:t>
          </a:r>
          <a:endParaRPr lang="ar-SA" sz="3600" kern="1200" dirty="0">
            <a:solidFill>
              <a:srgbClr val="C00000"/>
            </a:solidFill>
          </a:endParaRPr>
        </a:p>
      </dsp:txBody>
      <dsp:txXfrm rot="-5400000">
        <a:off x="2462673" y="210271"/>
        <a:ext cx="4319032" cy="1091626"/>
      </dsp:txXfrm>
    </dsp:sp>
    <dsp:sp modelId="{EF19F56C-B2BA-48D4-86F6-9DB9924A2804}">
      <dsp:nvSpPr>
        <dsp:cNvPr id="0" name=""/>
        <dsp:cNvSpPr/>
      </dsp:nvSpPr>
      <dsp:spPr>
        <a:xfrm>
          <a:off x="0" y="0"/>
          <a:ext cx="2462673" cy="1512168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ar-SA" sz="6500" kern="1200" dirty="0"/>
        </a:p>
      </dsp:txBody>
      <dsp:txXfrm>
        <a:off x="73818" y="73818"/>
        <a:ext cx="2315037" cy="136453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331395-2901-4B12-91CE-21F0806ABED5}">
      <dsp:nvSpPr>
        <dsp:cNvPr id="0" name=""/>
        <dsp:cNvSpPr/>
      </dsp:nvSpPr>
      <dsp:spPr>
        <a:xfrm>
          <a:off x="0" y="0"/>
          <a:ext cx="6588224" cy="2041426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78F85CE-C895-48C9-A5B5-AB4E5A6EDD78}">
      <dsp:nvSpPr>
        <dsp:cNvPr id="0" name=""/>
        <dsp:cNvSpPr/>
      </dsp:nvSpPr>
      <dsp:spPr>
        <a:xfrm>
          <a:off x="197646" y="272190"/>
          <a:ext cx="1935290" cy="149704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559F1F-6803-434E-ACB6-CFB5E790B31F}">
      <dsp:nvSpPr>
        <dsp:cNvPr id="0" name=""/>
        <dsp:cNvSpPr/>
      </dsp:nvSpPr>
      <dsp:spPr>
        <a:xfrm rot="10800000">
          <a:off x="197646" y="2041426"/>
          <a:ext cx="1935290" cy="2495077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t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لا يحتاج هذا المنهج إلى معلمين من نوع </a:t>
          </a:r>
          <a:r>
            <a:rPr lang="ar-SA" sz="26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خاص </a:t>
          </a:r>
          <a:r>
            <a:rPr lang="ar-SA" sz="2600" kern="1200" dirty="0" err="1" smtClean="0"/>
            <a:t>..</a:t>
          </a:r>
          <a:endParaRPr lang="ar-SA" sz="2600" kern="1200" dirty="0"/>
        </a:p>
      </dsp:txBody>
      <dsp:txXfrm rot="10800000">
        <a:off x="257163" y="2041426"/>
        <a:ext cx="1816256" cy="2435560"/>
      </dsp:txXfrm>
    </dsp:sp>
    <dsp:sp modelId="{C61572A1-9B92-4F14-B190-080694D4EE82}">
      <dsp:nvSpPr>
        <dsp:cNvPr id="0" name=""/>
        <dsp:cNvSpPr/>
      </dsp:nvSpPr>
      <dsp:spPr>
        <a:xfrm>
          <a:off x="2326466" y="272190"/>
          <a:ext cx="1935290" cy="149704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08CBCD-634B-41ED-A4CD-DC6C5B158733}">
      <dsp:nvSpPr>
        <dsp:cNvPr id="0" name=""/>
        <dsp:cNvSpPr/>
      </dsp:nvSpPr>
      <dsp:spPr>
        <a:xfrm rot="10800000">
          <a:off x="2326466" y="2041426"/>
          <a:ext cx="1935290" cy="2495077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2">
                <a:shade val="80000"/>
                <a:hueOff val="-17936"/>
                <a:satOff val="-2012"/>
                <a:lumOff val="1284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17936"/>
                <a:satOff val="-2012"/>
                <a:lumOff val="1284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17936"/>
                <a:satOff val="-2012"/>
                <a:lumOff val="1284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t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600" b="1" kern="1200" dirty="0" smtClean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يساعد في نقل قدر كبير من التراث </a:t>
          </a:r>
          <a:r>
            <a:rPr lang="ar-SA" sz="2600" b="1" kern="1200" dirty="0" err="1" smtClean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الثقافي </a:t>
          </a:r>
          <a:r>
            <a:rPr lang="ar-SA" sz="2600" kern="1200" dirty="0" err="1" smtClean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rPr>
            <a:t>..</a:t>
          </a:r>
          <a:endParaRPr lang="ar-SA" sz="2600" kern="1200" dirty="0">
            <a:solidFill>
              <a:schemeClr val="bg1"/>
            </a:solidFill>
            <a:effectLst>
              <a:glow rad="101600">
                <a:schemeClr val="tx1">
                  <a:alpha val="60000"/>
                </a:schemeClr>
              </a:glow>
            </a:effectLst>
          </a:endParaRPr>
        </a:p>
      </dsp:txBody>
      <dsp:txXfrm rot="10800000">
        <a:off x="2385983" y="2041426"/>
        <a:ext cx="1816256" cy="2435560"/>
      </dsp:txXfrm>
    </dsp:sp>
    <dsp:sp modelId="{85ECE3BB-CE0E-4A50-A811-6A774C48CD5B}">
      <dsp:nvSpPr>
        <dsp:cNvPr id="0" name=""/>
        <dsp:cNvSpPr/>
      </dsp:nvSpPr>
      <dsp:spPr>
        <a:xfrm>
          <a:off x="4455286" y="272190"/>
          <a:ext cx="1935290" cy="1497046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6E3BB1-66CA-4171-9D89-3A8B1A3AD391}">
      <dsp:nvSpPr>
        <dsp:cNvPr id="0" name=""/>
        <dsp:cNvSpPr/>
      </dsp:nvSpPr>
      <dsp:spPr>
        <a:xfrm rot="10800000">
          <a:off x="4455286" y="2041426"/>
          <a:ext cx="1935290" cy="2495077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35872"/>
                <a:satOff val="-4024"/>
                <a:lumOff val="2568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t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6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سهولة تخطيط هذا المنهج وتنفيذه وتطويره </a:t>
          </a:r>
          <a:r>
            <a:rPr lang="ar-SA" sz="2600" b="1" kern="1200" dirty="0" err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وتقويمه .</a:t>
          </a:r>
          <a:endParaRPr lang="ar-SA" sz="2600" b="1" kern="1200" dirty="0" smtClean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4514803" y="2041426"/>
        <a:ext cx="1816256" cy="243556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72A9B3-13D5-48DA-9315-7BB70C664767}">
      <dsp:nvSpPr>
        <dsp:cNvPr id="0" name=""/>
        <dsp:cNvSpPr/>
      </dsp:nvSpPr>
      <dsp:spPr>
        <a:xfrm>
          <a:off x="0" y="0"/>
          <a:ext cx="6336703" cy="12552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r" defTabSz="1511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يركز هذا المنهج على الجانب المعرفي فقط وهذا غير كاف</a:t>
          </a:r>
          <a:endParaRPr lang="ar-SA" sz="3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92862" y="0"/>
        <a:ext cx="4943841" cy="1255217"/>
      </dsp:txXfrm>
    </dsp:sp>
    <dsp:sp modelId="{7D45A070-5F7D-4866-B1CD-C40972941D40}">
      <dsp:nvSpPr>
        <dsp:cNvPr id="0" name=""/>
        <dsp:cNvSpPr/>
      </dsp:nvSpPr>
      <dsp:spPr>
        <a:xfrm>
          <a:off x="125521" y="125521"/>
          <a:ext cx="1267340" cy="100417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3AC677-72AA-4F26-BA8E-058D91E0B4EA}">
      <dsp:nvSpPr>
        <dsp:cNvPr id="0" name=""/>
        <dsp:cNvSpPr/>
      </dsp:nvSpPr>
      <dsp:spPr>
        <a:xfrm>
          <a:off x="0" y="1380739"/>
          <a:ext cx="6336703" cy="12552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13333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13333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13333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r" defTabSz="1511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يفصل بين المواد الدراسية مما يؤدي إلى تجزئ المعرفة وتفتيتها </a:t>
          </a:r>
        </a:p>
      </dsp:txBody>
      <dsp:txXfrm>
        <a:off x="1392862" y="1380739"/>
        <a:ext cx="4943841" cy="1255217"/>
      </dsp:txXfrm>
    </dsp:sp>
    <dsp:sp modelId="{9C98BC58-9901-4E9C-B206-E6C245B19040}">
      <dsp:nvSpPr>
        <dsp:cNvPr id="0" name=""/>
        <dsp:cNvSpPr/>
      </dsp:nvSpPr>
      <dsp:spPr>
        <a:xfrm>
          <a:off x="125521" y="1506261"/>
          <a:ext cx="1267340" cy="100417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C902B7-1A1A-4A06-A45F-C40030DA8729}">
      <dsp:nvSpPr>
        <dsp:cNvPr id="0" name=""/>
        <dsp:cNvSpPr/>
      </dsp:nvSpPr>
      <dsp:spPr>
        <a:xfrm>
          <a:off x="0" y="2761478"/>
          <a:ext cx="6336703" cy="12552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6667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26667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6667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r" defTabSz="1511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لا يهتم بمشكلات المتعلمين وحاجاتهم</a:t>
          </a:r>
        </a:p>
      </dsp:txBody>
      <dsp:txXfrm>
        <a:off x="1392862" y="2761478"/>
        <a:ext cx="4943841" cy="1255217"/>
      </dsp:txXfrm>
    </dsp:sp>
    <dsp:sp modelId="{FD192017-C1A3-497F-97C9-FCED8D13B594}">
      <dsp:nvSpPr>
        <dsp:cNvPr id="0" name=""/>
        <dsp:cNvSpPr/>
      </dsp:nvSpPr>
      <dsp:spPr>
        <a:xfrm>
          <a:off x="125521" y="2887000"/>
          <a:ext cx="1267340" cy="100417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6ABD44-F99E-43DC-A766-436AA759C88C}">
      <dsp:nvSpPr>
        <dsp:cNvPr id="0" name=""/>
        <dsp:cNvSpPr/>
      </dsp:nvSpPr>
      <dsp:spPr>
        <a:xfrm>
          <a:off x="0" y="4142218"/>
          <a:ext cx="6336703" cy="125521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r" defTabSz="1511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يهمل النشاط ويتعامل معه على انه عمل جانبي ترفيهي</a:t>
          </a:r>
        </a:p>
      </dsp:txBody>
      <dsp:txXfrm>
        <a:off x="1392862" y="4142218"/>
        <a:ext cx="4943841" cy="1255217"/>
      </dsp:txXfrm>
    </dsp:sp>
    <dsp:sp modelId="{ECE601F6-5435-496C-94E5-F1963107BA24}">
      <dsp:nvSpPr>
        <dsp:cNvPr id="0" name=""/>
        <dsp:cNvSpPr/>
      </dsp:nvSpPr>
      <dsp:spPr>
        <a:xfrm>
          <a:off x="125521" y="4267739"/>
          <a:ext cx="1267340" cy="100417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ADDF41-6C1F-49D3-8C67-2DE2DFF5955A}">
      <dsp:nvSpPr>
        <dsp:cNvPr id="0" name=""/>
        <dsp:cNvSpPr/>
      </dsp:nvSpPr>
      <dsp:spPr>
        <a:xfrm>
          <a:off x="576063" y="0"/>
          <a:ext cx="5712346" cy="4624288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8365A0B-DF29-4449-9B46-F614A3837599}">
      <dsp:nvSpPr>
        <dsp:cNvPr id="0" name=""/>
        <dsp:cNvSpPr/>
      </dsp:nvSpPr>
      <dsp:spPr>
        <a:xfrm>
          <a:off x="4279" y="1387286"/>
          <a:ext cx="2152293" cy="1849715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7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تكامل</a:t>
          </a:r>
          <a:r>
            <a:rPr lang="ar-SA" sz="3700" b="1" kern="1200" smtClean="0"/>
            <a:t> </a:t>
          </a:r>
          <a:r>
            <a:rPr lang="ar-SA" sz="37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المواد</a:t>
          </a:r>
          <a:endParaRPr lang="ar-SA" sz="37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4575" y="1477582"/>
        <a:ext cx="1971701" cy="1669123"/>
      </dsp:txXfrm>
    </dsp:sp>
    <dsp:sp modelId="{CCE20E96-683D-4C78-A54B-45A07CCFF96E}">
      <dsp:nvSpPr>
        <dsp:cNvPr id="0" name=""/>
        <dsp:cNvSpPr/>
      </dsp:nvSpPr>
      <dsp:spPr>
        <a:xfrm>
          <a:off x="2284057" y="1387286"/>
          <a:ext cx="2152293" cy="1849715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-17936"/>
                <a:satOff val="-2012"/>
                <a:lumOff val="1284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17936"/>
                <a:satOff val="-2012"/>
                <a:lumOff val="1284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17936"/>
                <a:satOff val="-2012"/>
                <a:lumOff val="1284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700" b="1" kern="1200" dirty="0" smtClean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وظيفة</a:t>
          </a:r>
          <a:r>
            <a:rPr lang="ar-SA" sz="3700" b="1" kern="1200" dirty="0" smtClean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rPr>
            <a:t> </a:t>
          </a:r>
          <a:r>
            <a:rPr lang="ar-SA" sz="3700" b="1" kern="1200" dirty="0" smtClean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المعرفة</a:t>
          </a:r>
        </a:p>
      </dsp:txBody>
      <dsp:txXfrm>
        <a:off x="2374353" y="1477582"/>
        <a:ext cx="1971701" cy="1669123"/>
      </dsp:txXfrm>
    </dsp:sp>
    <dsp:sp modelId="{CDC07DC6-CC53-4B84-AC83-28AC39374F8B}">
      <dsp:nvSpPr>
        <dsp:cNvPr id="0" name=""/>
        <dsp:cNvSpPr/>
      </dsp:nvSpPr>
      <dsp:spPr>
        <a:xfrm>
          <a:off x="4563835" y="1387286"/>
          <a:ext cx="2152293" cy="1849715"/>
        </a:xfrm>
        <a:prstGeom prst="roundRect">
          <a:avLst/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35872"/>
                <a:satOff val="-4024"/>
                <a:lumOff val="2568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700" b="1" kern="1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سيكولوجية التنظيم </a:t>
          </a:r>
          <a:endParaRPr lang="ar-SA" sz="3700" kern="1200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654131" y="1477582"/>
        <a:ext cx="1971701" cy="166912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77DE0D-FABE-4DB5-870A-A85A87A8C033}">
      <dsp:nvSpPr>
        <dsp:cNvPr id="0" name=""/>
        <dsp:cNvSpPr/>
      </dsp:nvSpPr>
      <dsp:spPr>
        <a:xfrm>
          <a:off x="2155507" y="2277603"/>
          <a:ext cx="1784985" cy="1784985"/>
        </a:xfrm>
        <a:prstGeom prst="ellipse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400" b="1" kern="1200" dirty="0" smtClean="0">
              <a:solidFill>
                <a:schemeClr val="tx1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محاولات التحسين</a:t>
          </a:r>
          <a:endParaRPr lang="ar-SA" sz="3400" b="1" kern="1200" dirty="0">
            <a:solidFill>
              <a:schemeClr val="tx1"/>
            </a:solidFill>
            <a:effectLst>
              <a:glow rad="101600">
                <a:schemeClr val="bg1">
                  <a:alpha val="6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16912" y="2539008"/>
        <a:ext cx="1262175" cy="1262175"/>
      </dsp:txXfrm>
    </dsp:sp>
    <dsp:sp modelId="{B290F73D-61A9-4E49-939B-A55438BE1052}">
      <dsp:nvSpPr>
        <dsp:cNvPr id="0" name=""/>
        <dsp:cNvSpPr/>
      </dsp:nvSpPr>
      <dsp:spPr>
        <a:xfrm rot="12900000">
          <a:off x="871449" y="1920360"/>
          <a:ext cx="1510013" cy="50872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1475FB1-1287-4048-A4D3-62B14DAF63FE}">
      <dsp:nvSpPr>
        <dsp:cNvPr id="0" name=""/>
        <dsp:cNvSpPr/>
      </dsp:nvSpPr>
      <dsp:spPr>
        <a:xfrm>
          <a:off x="160123" y="1063372"/>
          <a:ext cx="1695735" cy="1356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5245" tIns="55245" rIns="55245" bIns="55245" numCol="1" spcCol="1270" anchor="ctr" anchorCtr="0">
          <a:noAutofit/>
        </a:bodyPr>
        <a:lstStyle/>
        <a:p>
          <a:pPr lvl="0" algn="ct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900" b="1" kern="1200" dirty="0" smtClean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منهج</a:t>
          </a:r>
          <a:r>
            <a:rPr lang="ar-SA" sz="2900" kern="1200" dirty="0" smtClean="0"/>
            <a:t> </a:t>
          </a:r>
          <a:r>
            <a:rPr lang="ar-SA" sz="2900" b="1" kern="1200" dirty="0" smtClean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المجالات</a:t>
          </a:r>
          <a:r>
            <a:rPr lang="ar-SA" sz="2900" kern="1200" dirty="0" smtClean="0"/>
            <a:t> </a:t>
          </a:r>
          <a:r>
            <a:rPr lang="ar-SA" sz="2900" b="1" kern="1200" dirty="0" smtClean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الواسعة</a:t>
          </a:r>
        </a:p>
      </dsp:txBody>
      <dsp:txXfrm>
        <a:off x="199856" y="1103105"/>
        <a:ext cx="1616269" cy="1277122"/>
      </dsp:txXfrm>
    </dsp:sp>
    <dsp:sp modelId="{5D74379E-86F7-4142-939B-00D9CCA28390}">
      <dsp:nvSpPr>
        <dsp:cNvPr id="0" name=""/>
        <dsp:cNvSpPr/>
      </dsp:nvSpPr>
      <dsp:spPr>
        <a:xfrm rot="16200000">
          <a:off x="2292993" y="1180352"/>
          <a:ext cx="1510013" cy="50872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D34B23A-364B-4041-82FB-776C851AA637}">
      <dsp:nvSpPr>
        <dsp:cNvPr id="0" name=""/>
        <dsp:cNvSpPr/>
      </dsp:nvSpPr>
      <dsp:spPr>
        <a:xfrm>
          <a:off x="2200132" y="1411"/>
          <a:ext cx="1695735" cy="1356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5245" tIns="55245" rIns="55245" bIns="55245" numCol="1" spcCol="1270" anchor="ctr" anchorCtr="0">
          <a:noAutofit/>
        </a:bodyPr>
        <a:lstStyle/>
        <a:p>
          <a:pPr lvl="0" algn="ct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900" b="1" kern="1200" dirty="0" smtClean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منهج</a:t>
          </a:r>
          <a:r>
            <a:rPr lang="ar-SA" sz="2900" kern="1200" dirty="0" smtClean="0"/>
            <a:t> </a:t>
          </a:r>
          <a:r>
            <a:rPr lang="ar-SA" sz="2900" b="1" kern="1200" dirty="0" smtClean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المواد</a:t>
          </a:r>
          <a:r>
            <a:rPr lang="ar-SA" sz="2900" kern="1200" dirty="0" smtClean="0"/>
            <a:t> </a:t>
          </a:r>
          <a:r>
            <a:rPr lang="ar-SA" sz="2900" b="1" kern="1200" dirty="0" smtClean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المندمجة</a:t>
          </a:r>
        </a:p>
      </dsp:txBody>
      <dsp:txXfrm>
        <a:off x="2239865" y="41144"/>
        <a:ext cx="1616269" cy="1277122"/>
      </dsp:txXfrm>
    </dsp:sp>
    <dsp:sp modelId="{0750C4C8-E6E0-45B9-995E-71AE9F8F0A6E}">
      <dsp:nvSpPr>
        <dsp:cNvPr id="0" name=""/>
        <dsp:cNvSpPr/>
      </dsp:nvSpPr>
      <dsp:spPr>
        <a:xfrm rot="19500000">
          <a:off x="3714536" y="1920360"/>
          <a:ext cx="1510013" cy="508720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0665198-0DE5-46F5-BE30-4B6D36D068CF}">
      <dsp:nvSpPr>
        <dsp:cNvPr id="0" name=""/>
        <dsp:cNvSpPr/>
      </dsp:nvSpPr>
      <dsp:spPr>
        <a:xfrm>
          <a:off x="4240140" y="1063372"/>
          <a:ext cx="1695735" cy="13565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5245" tIns="55245" rIns="55245" bIns="55245" numCol="1" spcCol="1270" anchor="ctr" anchorCtr="0">
          <a:noAutofit/>
        </a:bodyPr>
        <a:lstStyle/>
        <a:p>
          <a:pPr lvl="0" algn="ctr" defTabSz="12890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900" b="1" kern="1200" dirty="0" smtClean="0">
              <a:solidFill>
                <a:schemeClr val="bg1"/>
              </a:solidFill>
              <a:effectLst>
                <a:glow rad="2286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منهج المواد المترابطة</a:t>
          </a:r>
          <a:endParaRPr lang="ar-SA" sz="2900" b="1" kern="1200" dirty="0">
            <a:solidFill>
              <a:schemeClr val="bg1"/>
            </a:solidFill>
            <a:effectLst>
              <a:glow rad="228600">
                <a:schemeClr val="tx1"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279873" y="1103105"/>
        <a:ext cx="1616269" cy="127712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115C24-4169-430C-9BF0-E2985EF78863}">
      <dsp:nvSpPr>
        <dsp:cNvPr id="0" name=""/>
        <dsp:cNvSpPr/>
      </dsp:nvSpPr>
      <dsp:spPr>
        <a:xfrm>
          <a:off x="727813" y="214521"/>
          <a:ext cx="2963849" cy="2963849"/>
        </a:xfrm>
        <a:prstGeom prst="pie">
          <a:avLst>
            <a:gd name="adj1" fmla="val 16200000"/>
            <a:gd name="adj2" fmla="val 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b="1" kern="1200" dirty="0" smtClean="0">
              <a:solidFill>
                <a:schemeClr val="tx1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rPr>
            <a:t>الملاحظة</a:t>
          </a:r>
        </a:p>
      </dsp:txBody>
      <dsp:txXfrm>
        <a:off x="2301123" y="828814"/>
        <a:ext cx="1093801" cy="811530"/>
      </dsp:txXfrm>
    </dsp:sp>
    <dsp:sp modelId="{A83B7DE7-14B4-499C-8FBA-BE7A50F92F68}">
      <dsp:nvSpPr>
        <dsp:cNvPr id="0" name=""/>
        <dsp:cNvSpPr/>
      </dsp:nvSpPr>
      <dsp:spPr>
        <a:xfrm>
          <a:off x="727813" y="314021"/>
          <a:ext cx="2963849" cy="2963849"/>
        </a:xfrm>
        <a:prstGeom prst="pie">
          <a:avLst>
            <a:gd name="adj1" fmla="val 0"/>
            <a:gd name="adj2" fmla="val 540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1" kern="1200" dirty="0" smtClean="0">
              <a:solidFill>
                <a:schemeClr val="tx1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rPr>
            <a:t>النشاط القصصي</a:t>
          </a:r>
        </a:p>
      </dsp:txBody>
      <dsp:txXfrm>
        <a:off x="2301123" y="1852047"/>
        <a:ext cx="1093801" cy="811530"/>
      </dsp:txXfrm>
    </dsp:sp>
    <dsp:sp modelId="{32E9087A-BD3D-4124-8995-3C06C79C7FFB}">
      <dsp:nvSpPr>
        <dsp:cNvPr id="0" name=""/>
        <dsp:cNvSpPr/>
      </dsp:nvSpPr>
      <dsp:spPr>
        <a:xfrm>
          <a:off x="628313" y="314021"/>
          <a:ext cx="2963849" cy="2963849"/>
        </a:xfrm>
        <a:prstGeom prst="pie">
          <a:avLst>
            <a:gd name="adj1" fmla="val 5400000"/>
            <a:gd name="adj2" fmla="val 1080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b="1" kern="1200" dirty="0" smtClean="0">
              <a:solidFill>
                <a:schemeClr val="tx1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rPr>
            <a:t>العمل </a:t>
          </a:r>
          <a:r>
            <a:rPr lang="ar-SA" sz="2800" b="1" kern="1200" dirty="0" err="1" smtClean="0">
              <a:solidFill>
                <a:schemeClr val="tx1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rPr>
            <a:t>اليديوي</a:t>
          </a:r>
          <a:endParaRPr lang="ar-SA" sz="2800" b="1" kern="1200" dirty="0" smtClean="0">
            <a:solidFill>
              <a:schemeClr val="tx1"/>
            </a:solidFill>
            <a:effectLst>
              <a:glow rad="63500">
                <a:schemeClr val="accent5">
                  <a:satMod val="175000"/>
                  <a:alpha val="40000"/>
                </a:schemeClr>
              </a:glow>
            </a:effectLst>
          </a:endParaRPr>
        </a:p>
      </dsp:txBody>
      <dsp:txXfrm>
        <a:off x="925050" y="1852047"/>
        <a:ext cx="1093801" cy="811530"/>
      </dsp:txXfrm>
    </dsp:sp>
    <dsp:sp modelId="{DE91521E-6635-45C6-B905-609EE8B5C2C9}">
      <dsp:nvSpPr>
        <dsp:cNvPr id="0" name=""/>
        <dsp:cNvSpPr/>
      </dsp:nvSpPr>
      <dsp:spPr>
        <a:xfrm>
          <a:off x="628313" y="214521"/>
          <a:ext cx="2963849" cy="2963849"/>
        </a:xfrm>
        <a:prstGeom prst="pie">
          <a:avLst>
            <a:gd name="adj1" fmla="val 10800000"/>
            <a:gd name="adj2" fmla="val 1620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800" b="1" kern="1200" dirty="0" smtClean="0">
              <a:solidFill>
                <a:schemeClr val="tx1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rPr>
            <a:t>اللعب</a:t>
          </a:r>
        </a:p>
      </dsp:txBody>
      <dsp:txXfrm>
        <a:off x="925050" y="828814"/>
        <a:ext cx="1093801" cy="811530"/>
      </dsp:txXfrm>
    </dsp:sp>
    <dsp:sp modelId="{ADB8209A-C87C-40F9-BF8A-5EBE9544BFD3}">
      <dsp:nvSpPr>
        <dsp:cNvPr id="0" name=""/>
        <dsp:cNvSpPr/>
      </dsp:nvSpPr>
      <dsp:spPr>
        <a:xfrm>
          <a:off x="544337" y="31044"/>
          <a:ext cx="3330802" cy="3330802"/>
        </a:xfrm>
        <a:prstGeom prst="circularArrow">
          <a:avLst>
            <a:gd name="adj1" fmla="val 5085"/>
            <a:gd name="adj2" fmla="val 327528"/>
            <a:gd name="adj3" fmla="val 21272472"/>
            <a:gd name="adj4" fmla="val 16200000"/>
            <a:gd name="adj5" fmla="val 5932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FD15E0E-E6CC-4542-A259-CCC2F1C6CF15}">
      <dsp:nvSpPr>
        <dsp:cNvPr id="0" name=""/>
        <dsp:cNvSpPr/>
      </dsp:nvSpPr>
      <dsp:spPr>
        <a:xfrm>
          <a:off x="544337" y="130545"/>
          <a:ext cx="3330802" cy="3330802"/>
        </a:xfrm>
        <a:prstGeom prst="circularArrow">
          <a:avLst>
            <a:gd name="adj1" fmla="val 5085"/>
            <a:gd name="adj2" fmla="val 327528"/>
            <a:gd name="adj3" fmla="val 5072472"/>
            <a:gd name="adj4" fmla="val 0"/>
            <a:gd name="adj5" fmla="val 5932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B503E28-709D-4E23-B154-B97B904A904D}">
      <dsp:nvSpPr>
        <dsp:cNvPr id="0" name=""/>
        <dsp:cNvSpPr/>
      </dsp:nvSpPr>
      <dsp:spPr>
        <a:xfrm>
          <a:off x="444836" y="130545"/>
          <a:ext cx="3330802" cy="3330802"/>
        </a:xfrm>
        <a:prstGeom prst="circularArrow">
          <a:avLst>
            <a:gd name="adj1" fmla="val 5085"/>
            <a:gd name="adj2" fmla="val 327528"/>
            <a:gd name="adj3" fmla="val 10472472"/>
            <a:gd name="adj4" fmla="val 5400000"/>
            <a:gd name="adj5" fmla="val 5932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E02D04C-25EA-4F77-9797-C364DCAE73AA}">
      <dsp:nvSpPr>
        <dsp:cNvPr id="0" name=""/>
        <dsp:cNvSpPr/>
      </dsp:nvSpPr>
      <dsp:spPr>
        <a:xfrm>
          <a:off x="444836" y="31044"/>
          <a:ext cx="3330802" cy="3330802"/>
        </a:xfrm>
        <a:prstGeom prst="circularArrow">
          <a:avLst>
            <a:gd name="adj1" fmla="val 5085"/>
            <a:gd name="adj2" fmla="val 327528"/>
            <a:gd name="adj3" fmla="val 15872472"/>
            <a:gd name="adj4" fmla="val 10800000"/>
            <a:gd name="adj5" fmla="val 5932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List2#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FD4A-4BB5-4C44-862E-2569ADE927F1}" type="datetimeFigureOut">
              <a:rPr lang="ar-SA" smtClean="0"/>
              <a:pPr/>
              <a:t>04/05/37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FD4A-4BB5-4C44-862E-2569ADE927F1}" type="datetimeFigureOut">
              <a:rPr lang="ar-SA" smtClean="0"/>
              <a:pPr/>
              <a:t>04/05/37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FD4A-4BB5-4C44-862E-2569ADE927F1}" type="datetimeFigureOut">
              <a:rPr lang="ar-SA" smtClean="0"/>
              <a:pPr/>
              <a:t>04/05/37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FD4A-4BB5-4C44-862E-2569ADE927F1}" type="datetimeFigureOut">
              <a:rPr lang="ar-SA" smtClean="0"/>
              <a:pPr/>
              <a:t>04/05/37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FD4A-4BB5-4C44-862E-2569ADE927F1}" type="datetimeFigureOut">
              <a:rPr lang="ar-SA" smtClean="0"/>
              <a:pPr/>
              <a:t>04/05/37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FD4A-4BB5-4C44-862E-2569ADE927F1}" type="datetimeFigureOut">
              <a:rPr lang="ar-SA" smtClean="0"/>
              <a:pPr/>
              <a:t>04/05/37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FD4A-4BB5-4C44-862E-2569ADE927F1}" type="datetimeFigureOut">
              <a:rPr lang="ar-SA" smtClean="0"/>
              <a:pPr/>
              <a:t>04/05/37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FD4A-4BB5-4C44-862E-2569ADE927F1}" type="datetimeFigureOut">
              <a:rPr lang="ar-SA" smtClean="0"/>
              <a:pPr/>
              <a:t>04/05/37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FD4A-4BB5-4C44-862E-2569ADE927F1}" type="datetimeFigureOut">
              <a:rPr lang="ar-SA" smtClean="0"/>
              <a:pPr/>
              <a:t>04/05/37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FD4A-4BB5-4C44-862E-2569ADE927F1}" type="datetimeFigureOut">
              <a:rPr lang="ar-SA" smtClean="0"/>
              <a:pPr/>
              <a:t>04/05/37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3FD4A-4BB5-4C44-862E-2569ADE927F1}" type="datetimeFigureOut">
              <a:rPr lang="ar-SA" smtClean="0"/>
              <a:pPr/>
              <a:t>04/05/37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3FD4A-4BB5-4C44-862E-2569ADE927F1}" type="datetimeFigureOut">
              <a:rPr lang="ar-SA" smtClean="0"/>
              <a:pPr/>
              <a:t>04/05/37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7D0B0D-DF01-4D21-8B4C-5863277200F2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3" Type="http://schemas.openxmlformats.org/officeDocument/2006/relationships/slide" Target="slide3.xml"/><Relationship Id="rId7" Type="http://schemas.openxmlformats.org/officeDocument/2006/relationships/diagramQuickStyle" Target="../diagrams/quickStyle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diagramLayout" Target="../diagrams/layout8.xml"/><Relationship Id="rId5" Type="http://schemas.openxmlformats.org/officeDocument/2006/relationships/diagramData" Target="../diagrams/data8.xml"/><Relationship Id="rId4" Type="http://schemas.openxmlformats.org/officeDocument/2006/relationships/audio" Target="../media/audio3.wav"/><Relationship Id="rId9" Type="http://schemas.microsoft.com/office/2007/relationships/diagramDrawing" Target="../diagrams/drawing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slide" Target="slide17.xml"/><Relationship Id="rId3" Type="http://schemas.openxmlformats.org/officeDocument/2006/relationships/image" Target="../media/image27.jpeg"/><Relationship Id="rId7" Type="http://schemas.openxmlformats.org/officeDocument/2006/relationships/slide" Target="slide14.xml"/><Relationship Id="rId12" Type="http://schemas.openxmlformats.org/officeDocument/2006/relationships/image" Target="../media/image13.png"/><Relationship Id="rId2" Type="http://schemas.openxmlformats.org/officeDocument/2006/relationships/image" Target="../media/image26.jpeg"/><Relationship Id="rId16" Type="http://schemas.openxmlformats.org/officeDocument/2006/relationships/audio" Target="../media/audio3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11" Type="http://schemas.openxmlformats.org/officeDocument/2006/relationships/slide" Target="slide16.xml"/><Relationship Id="rId5" Type="http://schemas.openxmlformats.org/officeDocument/2006/relationships/audio" Target="../media/audio2.wav"/><Relationship Id="rId15" Type="http://schemas.openxmlformats.org/officeDocument/2006/relationships/slide" Target="slide2.xml"/><Relationship Id="rId10" Type="http://schemas.openxmlformats.org/officeDocument/2006/relationships/image" Target="../media/image12.png"/><Relationship Id="rId4" Type="http://schemas.openxmlformats.org/officeDocument/2006/relationships/slide" Target="slide12.xml"/><Relationship Id="rId9" Type="http://schemas.openxmlformats.org/officeDocument/2006/relationships/slide" Target="slide15.xml"/><Relationship Id="rId1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13" Type="http://schemas.openxmlformats.org/officeDocument/2006/relationships/slide" Target="slide11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12" Type="http://schemas.microsoft.com/office/2007/relationships/diagramDrawing" Target="../diagrams/drawing10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9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9.xml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9.xml"/><Relationship Id="rId9" Type="http://schemas.openxmlformats.org/officeDocument/2006/relationships/diagramLayout" Target="../diagrams/layout10.xml"/><Relationship Id="rId14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2.xml"/><Relationship Id="rId13" Type="http://schemas.openxmlformats.org/officeDocument/2006/relationships/slide" Target="slide11.xml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12" Type="http://schemas.microsoft.com/office/2007/relationships/diagramDrawing" Target="../diagrams/drawing12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1.xml"/><Relationship Id="rId11" Type="http://schemas.openxmlformats.org/officeDocument/2006/relationships/diagramColors" Target="../diagrams/colors12.xml"/><Relationship Id="rId5" Type="http://schemas.openxmlformats.org/officeDocument/2006/relationships/diagramQuickStyle" Target="../diagrams/quickStyle11.xml"/><Relationship Id="rId10" Type="http://schemas.openxmlformats.org/officeDocument/2006/relationships/diagramQuickStyle" Target="../diagrams/quickStyle12.xml"/><Relationship Id="rId4" Type="http://schemas.openxmlformats.org/officeDocument/2006/relationships/diagramLayout" Target="../diagrams/layout11.xml"/><Relationship Id="rId9" Type="http://schemas.openxmlformats.org/officeDocument/2006/relationships/diagramLayout" Target="../diagrams/layout12.xml"/><Relationship Id="rId14" Type="http://schemas.openxmlformats.org/officeDocument/2006/relationships/audio" Target="../media/audio3.wav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4.xml"/><Relationship Id="rId13" Type="http://schemas.openxmlformats.org/officeDocument/2006/relationships/slide" Target="slide11.xml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12" Type="http://schemas.microsoft.com/office/2007/relationships/diagramDrawing" Target="../diagrams/drawing14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3.xml"/><Relationship Id="rId11" Type="http://schemas.openxmlformats.org/officeDocument/2006/relationships/diagramColors" Target="../diagrams/colors14.xml"/><Relationship Id="rId5" Type="http://schemas.openxmlformats.org/officeDocument/2006/relationships/diagramQuickStyle" Target="../diagrams/quickStyle13.xml"/><Relationship Id="rId10" Type="http://schemas.openxmlformats.org/officeDocument/2006/relationships/diagramQuickStyle" Target="../diagrams/quickStyle14.xml"/><Relationship Id="rId4" Type="http://schemas.openxmlformats.org/officeDocument/2006/relationships/diagramLayout" Target="../diagrams/layout13.xml"/><Relationship Id="rId9" Type="http://schemas.openxmlformats.org/officeDocument/2006/relationships/diagramLayout" Target="../diagrams/layout14.xml"/><Relationship Id="rId14" Type="http://schemas.openxmlformats.org/officeDocument/2006/relationships/audio" Target="../media/audio3.wav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Relationship Id="rId9" Type="http://schemas.openxmlformats.org/officeDocument/2006/relationships/audio" Target="../media/audio3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Relationship Id="rId9" Type="http://schemas.openxmlformats.org/officeDocument/2006/relationships/audio" Target="../media/audio3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23.xml"/><Relationship Id="rId3" Type="http://schemas.openxmlformats.org/officeDocument/2006/relationships/slide" Target="slide20.xml"/><Relationship Id="rId7" Type="http://schemas.openxmlformats.org/officeDocument/2006/relationships/image" Target="../media/image4.png"/><Relationship Id="rId12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3.xml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openxmlformats.org/officeDocument/2006/relationships/hyperlink" Target="file:///C:\Users\Asus%20M\Videos\RealPlayer%20Downloads\&#1578;&#1602;&#1585;&#1610;&#1585;%20(9)%20&#1585;&#1572;&#1610;&#1577;%20&#1575;&#1604;&#1578;&#1593;&#1604;&#1610;&#1605;%20&#1575;&#1604;&#1593;&#1575;&#1605;%20&#1575;&#1604;&#1587;&#1593;&#1608;&#1583;&#1610;%20-%20YouTube.flv" TargetMode="External"/><Relationship Id="rId4" Type="http://schemas.openxmlformats.org/officeDocument/2006/relationships/audio" Target="../media/audio2.wav"/><Relationship Id="rId9" Type="http://schemas.openxmlformats.org/officeDocument/2006/relationships/image" Target="../media/image5.png"/><Relationship Id="rId1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slide" Target="slide2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image" Target="../media/image3.png"/><Relationship Id="rId4" Type="http://schemas.openxmlformats.org/officeDocument/2006/relationships/audio" Target="../media/audio3.wav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diagramLayout" Target="../diagrams/layout17.xml"/><Relationship Id="rId7" Type="http://schemas.openxmlformats.org/officeDocument/2006/relationships/slide" Target="slide20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3" Type="http://schemas.openxmlformats.org/officeDocument/2006/relationships/diagramLayout" Target="../diagrams/layout18.xml"/><Relationship Id="rId7" Type="http://schemas.openxmlformats.org/officeDocument/2006/relationships/slide" Target="slide20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slide" Target="slide2.xml"/><Relationship Id="rId7" Type="http://schemas.openxmlformats.org/officeDocument/2006/relationships/slide" Target="slide24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audio" Target="../media/audio1.wav"/><Relationship Id="rId4" Type="http://schemas.openxmlformats.org/officeDocument/2006/relationships/audio" Target="../media/audio3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3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slide" Target="slide9.xml"/><Relationship Id="rId3" Type="http://schemas.openxmlformats.org/officeDocument/2006/relationships/image" Target="../media/image9.jpeg"/><Relationship Id="rId7" Type="http://schemas.openxmlformats.org/officeDocument/2006/relationships/slide" Target="slide5.xml"/><Relationship Id="rId12" Type="http://schemas.openxmlformats.org/officeDocument/2006/relationships/image" Target="../media/image13.png"/><Relationship Id="rId2" Type="http://schemas.openxmlformats.org/officeDocument/2006/relationships/image" Target="../media/image2.jpeg"/><Relationship Id="rId16" Type="http://schemas.openxmlformats.org/officeDocument/2006/relationships/audio" Target="../media/audio3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11" Type="http://schemas.openxmlformats.org/officeDocument/2006/relationships/slide" Target="slide8.xml"/><Relationship Id="rId5" Type="http://schemas.openxmlformats.org/officeDocument/2006/relationships/audio" Target="../media/audio2.wav"/><Relationship Id="rId15" Type="http://schemas.openxmlformats.org/officeDocument/2006/relationships/slide" Target="slide2.xml"/><Relationship Id="rId10" Type="http://schemas.openxmlformats.org/officeDocument/2006/relationships/image" Target="../media/image12.png"/><Relationship Id="rId4" Type="http://schemas.openxmlformats.org/officeDocument/2006/relationships/slide" Target="slide4.xml"/><Relationship Id="rId9" Type="http://schemas.openxmlformats.org/officeDocument/2006/relationships/slide" Target="slide7.xml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3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13" Type="http://schemas.openxmlformats.org/officeDocument/2006/relationships/diagramColors" Target="../diagrams/colors4.xml"/><Relationship Id="rId3" Type="http://schemas.openxmlformats.org/officeDocument/2006/relationships/slide" Target="slide3.xml"/><Relationship Id="rId7" Type="http://schemas.openxmlformats.org/officeDocument/2006/relationships/diagramQuickStyle" Target="../diagrams/quickStyle3.xml"/><Relationship Id="rId12" Type="http://schemas.openxmlformats.org/officeDocument/2006/relationships/diagramQuickStyle" Target="../diagrams/quickStyle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diagramLayout" Target="../diagrams/layout3.xml"/><Relationship Id="rId11" Type="http://schemas.openxmlformats.org/officeDocument/2006/relationships/diagramLayout" Target="../diagrams/layout4.xml"/><Relationship Id="rId5" Type="http://schemas.openxmlformats.org/officeDocument/2006/relationships/diagramData" Target="../diagrams/data3.xml"/><Relationship Id="rId10" Type="http://schemas.openxmlformats.org/officeDocument/2006/relationships/diagramData" Target="../diagrams/data4.xml"/><Relationship Id="rId4" Type="http://schemas.openxmlformats.org/officeDocument/2006/relationships/audio" Target="../media/audio3.wav"/><Relationship Id="rId9" Type="http://schemas.microsoft.com/office/2007/relationships/diagramDrawing" Target="../diagrams/drawing3.xml"/><Relationship Id="rId14" Type="http://schemas.microsoft.com/office/2007/relationships/diagramDrawing" Target="../diagrams/drawing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slide" Target="slide3.xml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audio" Target="../media/audio3.wav"/><Relationship Id="rId9" Type="http://schemas.microsoft.com/office/2007/relationships/diagramDrawing" Target="../diagrams/drawing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slide" Target="slide3.xml"/><Relationship Id="rId7" Type="http://schemas.openxmlformats.org/officeDocument/2006/relationships/diagramQuickStyle" Target="../diagrams/quickStyle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audio" Target="../media/audio3.wav"/><Relationship Id="rId9" Type="http://schemas.microsoft.com/office/2007/relationships/diagramDrawing" Target="../diagrams/drawin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3275856" y="274638"/>
            <a:ext cx="4896544" cy="5098578"/>
          </a:xfrm>
        </p:spPr>
        <p:txBody>
          <a:bodyPr>
            <a:noAutofit/>
          </a:bodyPr>
          <a:lstStyle/>
          <a:p>
            <a:r>
              <a:rPr lang="ar-SA" sz="6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rgbClr val="F136F6">
                      <a:alpha val="40000"/>
                    </a:srgb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منهج المواد الدراسية المنفصلة</a:t>
            </a:r>
            <a:br>
              <a:rPr lang="ar-SA" sz="6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rgbClr val="F136F6">
                      <a:alpha val="40000"/>
                    </a:srgb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</a:br>
            <a:r>
              <a:rPr lang="ar-SA" sz="6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rgbClr val="F136F6">
                      <a:alpha val="40000"/>
                    </a:srgb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ومنهج النشاط</a:t>
            </a:r>
            <a:endParaRPr lang="ar-SA" sz="66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rgbClr val="F136F6">
                    <a:alpha val="40000"/>
                  </a:srgbClr>
                </a:glow>
                <a:outerShdw blurRad="50800" dist="38100" dir="18900000" algn="b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ransition>
    <p:fade thruBlk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سهم للأسفل 24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4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ربع نص 7"/>
          <p:cNvSpPr txBox="1"/>
          <p:nvPr/>
        </p:nvSpPr>
        <p:spPr>
          <a:xfrm rot="16200000">
            <a:off x="-1812611" y="2208147"/>
            <a:ext cx="561662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منهج المواد الدراسية المنفصلة</a:t>
            </a:r>
          </a:p>
          <a:p>
            <a:endParaRPr lang="ar-SA" sz="3600" dirty="0">
              <a:solidFill>
                <a:srgbClr val="C00000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28" name="مربع نص 27"/>
          <p:cNvSpPr txBox="1"/>
          <p:nvPr/>
        </p:nvSpPr>
        <p:spPr>
          <a:xfrm>
            <a:off x="179512" y="6309320"/>
            <a:ext cx="165618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000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بسمة سلامة </a:t>
            </a:r>
            <a:endParaRPr lang="ar-SA" sz="20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sp>
        <p:nvSpPr>
          <p:cNvPr id="29" name="زر إجراء: الأمام أو التالي 28">
            <a:hlinkClick r:id="rId3" action="ppaction://hlinksldjump" highlightClick="1">
              <a:snd r:embed="rId4" name="arrow.wav"/>
            </a:hlinkClick>
          </p:cNvPr>
          <p:cNvSpPr/>
          <p:nvPr/>
        </p:nvSpPr>
        <p:spPr>
          <a:xfrm>
            <a:off x="8244408" y="6165304"/>
            <a:ext cx="611560" cy="432048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ربع نص 5"/>
          <p:cNvSpPr txBox="1"/>
          <p:nvPr/>
        </p:nvSpPr>
        <p:spPr>
          <a:xfrm>
            <a:off x="2447257" y="188640"/>
            <a:ext cx="532859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محاولات تحسين منهج المواد المنفصلة</a:t>
            </a:r>
          </a:p>
        </p:txBody>
      </p:sp>
      <p:graphicFrame>
        <p:nvGraphicFramePr>
          <p:cNvPr id="9" name="رسم تخطيطي 8"/>
          <p:cNvGraphicFramePr/>
          <p:nvPr/>
        </p:nvGraphicFramePr>
        <p:xfrm>
          <a:off x="2015209" y="256490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" name="شكل بيضاوي 9"/>
          <p:cNvSpPr/>
          <p:nvPr/>
        </p:nvSpPr>
        <p:spPr>
          <a:xfrm>
            <a:off x="7055769" y="2420888"/>
            <a:ext cx="1547664" cy="86409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ربط عرضي</a:t>
            </a:r>
            <a:endPara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شكل بيضاوي 10"/>
          <p:cNvSpPr/>
          <p:nvPr/>
        </p:nvSpPr>
        <p:spPr>
          <a:xfrm>
            <a:off x="6263681" y="1628800"/>
            <a:ext cx="1547664" cy="86409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ربط منظم</a:t>
            </a:r>
            <a:endParaRPr lang="ar-S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شكل بيضاوي 11"/>
          <p:cNvSpPr/>
          <p:nvPr/>
        </p:nvSpPr>
        <p:spPr>
          <a:xfrm>
            <a:off x="4967537" y="836712"/>
            <a:ext cx="1547664" cy="864096"/>
          </a:xfrm>
          <a:prstGeom prst="ellipse">
            <a:avLst/>
          </a:prstGeom>
          <a:gradFill flip="none" rotWithShape="1">
            <a:gsLst>
              <a:gs pos="0">
                <a:srgbClr val="CC9900">
                  <a:tint val="66000"/>
                  <a:satMod val="160000"/>
                </a:srgbClr>
              </a:gs>
              <a:gs pos="50000">
                <a:srgbClr val="CC9900">
                  <a:tint val="44500"/>
                  <a:satMod val="160000"/>
                </a:srgbClr>
              </a:gs>
              <a:gs pos="100000">
                <a:srgbClr val="CC99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chemeClr val="tx1"/>
                </a:solidFill>
              </a:rPr>
              <a:t>السطحية</a:t>
            </a:r>
            <a:endParaRPr lang="ar-SA" sz="2000" b="1" dirty="0">
              <a:solidFill>
                <a:schemeClr val="tx1"/>
              </a:solidFill>
            </a:endParaRPr>
          </a:p>
        </p:txBody>
      </p:sp>
      <p:sp>
        <p:nvSpPr>
          <p:cNvPr id="13" name="شكل بيضاوي 12"/>
          <p:cNvSpPr/>
          <p:nvPr/>
        </p:nvSpPr>
        <p:spPr>
          <a:xfrm>
            <a:off x="3311353" y="836712"/>
            <a:ext cx="1547664" cy="864096"/>
          </a:xfrm>
          <a:prstGeom prst="ellipse">
            <a:avLst/>
          </a:prstGeom>
          <a:gradFill flip="none" rotWithShape="1">
            <a:gsLst>
              <a:gs pos="0">
                <a:srgbClr val="CC9900">
                  <a:tint val="66000"/>
                  <a:satMod val="160000"/>
                </a:srgbClr>
              </a:gs>
              <a:gs pos="50000">
                <a:srgbClr val="CC9900">
                  <a:tint val="44500"/>
                  <a:satMod val="160000"/>
                </a:srgbClr>
              </a:gs>
              <a:gs pos="100000">
                <a:srgbClr val="CC99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>
                <a:solidFill>
                  <a:schemeClr val="tx1"/>
                </a:solidFill>
              </a:rPr>
              <a:t>نوع خاص  للمعلمين</a:t>
            </a:r>
          </a:p>
        </p:txBody>
      </p:sp>
      <p:sp>
        <p:nvSpPr>
          <p:cNvPr id="18" name="شكل حر 17"/>
          <p:cNvSpPr/>
          <p:nvPr/>
        </p:nvSpPr>
        <p:spPr>
          <a:xfrm>
            <a:off x="7003357" y="3271520"/>
            <a:ext cx="825500" cy="325120"/>
          </a:xfrm>
          <a:custGeom>
            <a:avLst/>
            <a:gdLst>
              <a:gd name="connsiteX0" fmla="*/ 93980 w 825500"/>
              <a:gd name="connsiteY0" fmla="*/ 325120 h 325120"/>
              <a:gd name="connsiteX1" fmla="*/ 78740 w 825500"/>
              <a:gd name="connsiteY1" fmla="*/ 20320 h 325120"/>
              <a:gd name="connsiteX2" fmla="*/ 566420 w 825500"/>
              <a:gd name="connsiteY2" fmla="*/ 203200 h 325120"/>
              <a:gd name="connsiteX3" fmla="*/ 825500 w 825500"/>
              <a:gd name="connsiteY3" fmla="*/ 5080 h 325120"/>
              <a:gd name="connsiteX4" fmla="*/ 825500 w 825500"/>
              <a:gd name="connsiteY4" fmla="*/ 5080 h 325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5500" h="325120">
                <a:moveTo>
                  <a:pt x="93980" y="325120"/>
                </a:moveTo>
                <a:cubicBezTo>
                  <a:pt x="46990" y="182880"/>
                  <a:pt x="0" y="40640"/>
                  <a:pt x="78740" y="20320"/>
                </a:cubicBezTo>
                <a:cubicBezTo>
                  <a:pt x="157480" y="0"/>
                  <a:pt x="441960" y="205740"/>
                  <a:pt x="566420" y="203200"/>
                </a:cubicBezTo>
                <a:cubicBezTo>
                  <a:pt x="690880" y="200660"/>
                  <a:pt x="825500" y="5080"/>
                  <a:pt x="825500" y="5080"/>
                </a:cubicBezTo>
                <a:lnTo>
                  <a:pt x="825500" y="5080"/>
                </a:lnTo>
              </a:path>
            </a:pathLst>
          </a:custGeom>
          <a:ln w="76200">
            <a:solidFill>
              <a:srgbClr val="90ED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9" name="شكل حر 18"/>
          <p:cNvSpPr/>
          <p:nvPr/>
        </p:nvSpPr>
        <p:spPr>
          <a:xfrm>
            <a:off x="6767737" y="2564904"/>
            <a:ext cx="238760" cy="1082040"/>
          </a:xfrm>
          <a:custGeom>
            <a:avLst/>
            <a:gdLst>
              <a:gd name="connsiteX0" fmla="*/ 238760 w 238760"/>
              <a:gd name="connsiteY0" fmla="*/ 1082040 h 1082040"/>
              <a:gd name="connsiteX1" fmla="*/ 10160 w 238760"/>
              <a:gd name="connsiteY1" fmla="*/ 563880 h 1082040"/>
              <a:gd name="connsiteX2" fmla="*/ 177800 w 238760"/>
              <a:gd name="connsiteY2" fmla="*/ 0 h 1082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760" h="1082040">
                <a:moveTo>
                  <a:pt x="238760" y="1082040"/>
                </a:moveTo>
                <a:cubicBezTo>
                  <a:pt x="129540" y="913130"/>
                  <a:pt x="20320" y="744220"/>
                  <a:pt x="10160" y="563880"/>
                </a:cubicBezTo>
                <a:cubicBezTo>
                  <a:pt x="0" y="383540"/>
                  <a:pt x="88900" y="191770"/>
                  <a:pt x="177800" y="0"/>
                </a:cubicBezTo>
              </a:path>
            </a:pathLst>
          </a:custGeom>
          <a:ln w="76200">
            <a:solidFill>
              <a:srgbClr val="90ED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شكل حر 19"/>
          <p:cNvSpPr/>
          <p:nvPr/>
        </p:nvSpPr>
        <p:spPr>
          <a:xfrm>
            <a:off x="5131377" y="1676400"/>
            <a:ext cx="746760" cy="883920"/>
          </a:xfrm>
          <a:custGeom>
            <a:avLst/>
            <a:gdLst>
              <a:gd name="connsiteX0" fmla="*/ 0 w 746760"/>
              <a:gd name="connsiteY0" fmla="*/ 883920 h 883920"/>
              <a:gd name="connsiteX1" fmla="*/ 137160 w 746760"/>
              <a:gd name="connsiteY1" fmla="*/ 243840 h 883920"/>
              <a:gd name="connsiteX2" fmla="*/ 640080 w 746760"/>
              <a:gd name="connsiteY2" fmla="*/ 381000 h 883920"/>
              <a:gd name="connsiteX3" fmla="*/ 746760 w 746760"/>
              <a:gd name="connsiteY3" fmla="*/ 0 h 883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6760" h="883920">
                <a:moveTo>
                  <a:pt x="0" y="883920"/>
                </a:moveTo>
                <a:cubicBezTo>
                  <a:pt x="15240" y="605790"/>
                  <a:pt x="30480" y="327660"/>
                  <a:pt x="137160" y="243840"/>
                </a:cubicBezTo>
                <a:cubicBezTo>
                  <a:pt x="243840" y="160020"/>
                  <a:pt x="538480" y="421640"/>
                  <a:pt x="640080" y="381000"/>
                </a:cubicBezTo>
                <a:cubicBezTo>
                  <a:pt x="741680" y="340360"/>
                  <a:pt x="744220" y="170180"/>
                  <a:pt x="746760" y="0"/>
                </a:cubicBezTo>
              </a:path>
            </a:pathLst>
          </a:custGeom>
          <a:ln w="76200">
            <a:solidFill>
              <a:srgbClr val="CC99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1" name="شكل حر 20"/>
          <p:cNvSpPr/>
          <p:nvPr/>
        </p:nvSpPr>
        <p:spPr>
          <a:xfrm>
            <a:off x="4034097" y="1661160"/>
            <a:ext cx="853440" cy="883920"/>
          </a:xfrm>
          <a:custGeom>
            <a:avLst/>
            <a:gdLst>
              <a:gd name="connsiteX0" fmla="*/ 853440 w 853440"/>
              <a:gd name="connsiteY0" fmla="*/ 883920 h 883920"/>
              <a:gd name="connsiteX1" fmla="*/ 685800 w 853440"/>
              <a:gd name="connsiteY1" fmla="*/ 213360 h 883920"/>
              <a:gd name="connsiteX2" fmla="*/ 167640 w 853440"/>
              <a:gd name="connsiteY2" fmla="*/ 396240 h 883920"/>
              <a:gd name="connsiteX3" fmla="*/ 0 w 853440"/>
              <a:gd name="connsiteY3" fmla="*/ 0 h 883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3440" h="883920">
                <a:moveTo>
                  <a:pt x="853440" y="883920"/>
                </a:moveTo>
                <a:cubicBezTo>
                  <a:pt x="826770" y="589280"/>
                  <a:pt x="800100" y="294640"/>
                  <a:pt x="685800" y="213360"/>
                </a:cubicBezTo>
                <a:cubicBezTo>
                  <a:pt x="571500" y="132080"/>
                  <a:pt x="281940" y="431800"/>
                  <a:pt x="167640" y="396240"/>
                </a:cubicBezTo>
                <a:cubicBezTo>
                  <a:pt x="53340" y="360680"/>
                  <a:pt x="26670" y="180340"/>
                  <a:pt x="0" y="0"/>
                </a:cubicBezTo>
              </a:path>
            </a:pathLst>
          </a:custGeom>
          <a:ln w="76200">
            <a:solidFill>
              <a:srgbClr val="CC99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2" name="شكل بيضاوي 21"/>
          <p:cNvSpPr/>
          <p:nvPr/>
        </p:nvSpPr>
        <p:spPr>
          <a:xfrm>
            <a:off x="2015209" y="1988840"/>
            <a:ext cx="1547664" cy="86409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/>
                </a:solidFill>
              </a:rPr>
              <a:t>6 سمات</a:t>
            </a:r>
            <a:endParaRPr lang="ar-SA" sz="2400" b="1" dirty="0">
              <a:solidFill>
                <a:schemeClr val="tx1"/>
              </a:solidFill>
            </a:endParaRPr>
          </a:p>
        </p:txBody>
      </p:sp>
      <p:sp>
        <p:nvSpPr>
          <p:cNvPr id="24" name="شكل حر 23"/>
          <p:cNvSpPr/>
          <p:nvPr/>
        </p:nvSpPr>
        <p:spPr>
          <a:xfrm>
            <a:off x="2515177" y="2865120"/>
            <a:ext cx="693420" cy="762000"/>
          </a:xfrm>
          <a:custGeom>
            <a:avLst/>
            <a:gdLst>
              <a:gd name="connsiteX0" fmla="*/ 528320 w 693420"/>
              <a:gd name="connsiteY0" fmla="*/ 762000 h 762000"/>
              <a:gd name="connsiteX1" fmla="*/ 619760 w 693420"/>
              <a:gd name="connsiteY1" fmla="*/ 350520 h 762000"/>
              <a:gd name="connsiteX2" fmla="*/ 86360 w 693420"/>
              <a:gd name="connsiteY2" fmla="*/ 350520 h 762000"/>
              <a:gd name="connsiteX3" fmla="*/ 101600 w 693420"/>
              <a:gd name="connsiteY3" fmla="*/ 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3420" h="762000">
                <a:moveTo>
                  <a:pt x="528320" y="762000"/>
                </a:moveTo>
                <a:cubicBezTo>
                  <a:pt x="610870" y="590550"/>
                  <a:pt x="693420" y="419100"/>
                  <a:pt x="619760" y="350520"/>
                </a:cubicBezTo>
                <a:cubicBezTo>
                  <a:pt x="546100" y="281940"/>
                  <a:pt x="172720" y="408940"/>
                  <a:pt x="86360" y="350520"/>
                </a:cubicBezTo>
                <a:cubicBezTo>
                  <a:pt x="0" y="292100"/>
                  <a:pt x="50800" y="146050"/>
                  <a:pt x="101600" y="0"/>
                </a:cubicBezTo>
              </a:path>
            </a:pathLst>
          </a:cu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0" grpId="0" animBg="1"/>
      <p:bldP spid="11" grpId="0" animBg="1"/>
      <p:bldP spid="12" grpId="0" animBg="1"/>
      <p:bldP spid="13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صورة 23" descr="cloud9-colorful-books-1024x1024.jpg"/>
          <p:cNvPicPr/>
          <p:nvPr/>
        </p:nvPicPr>
        <p:blipFill>
          <a:blip r:embed="rId3" cstate="print"/>
          <a:srcRect t="37862"/>
          <a:stretch>
            <a:fillRect/>
          </a:stretch>
        </p:blipFill>
        <p:spPr>
          <a:xfrm>
            <a:off x="0" y="0"/>
            <a:ext cx="9144000" cy="2852936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0" y="1700808"/>
            <a:ext cx="8964488" cy="187743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7200" dirty="0" smtClean="0">
                <a:solidFill>
                  <a:srgbClr val="9D07A1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منهج النشــــــــــــــــــــــــــــاط</a:t>
            </a:r>
          </a:p>
          <a:p>
            <a:endParaRPr lang="ar-SA" sz="4400" dirty="0">
              <a:solidFill>
                <a:srgbClr val="C00000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14" name="صورة 13" descr="082593-green-metallic-orb-icon-business-notepad.png">
            <a:hlinkClick r:id="rId4" action="ppaction://hlinksldjump" highlightClick="1">
              <a:snd r:embed="rId5" name="type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31680" y="2996952"/>
            <a:ext cx="1912320" cy="2231040"/>
          </a:xfrm>
          <a:prstGeom prst="rect">
            <a:avLst/>
          </a:prstGeom>
        </p:spPr>
      </p:pic>
      <p:pic>
        <p:nvPicPr>
          <p:cNvPr id="15" name="صورة 14" descr="Alarm-Windows-Security-icon.png">
            <a:hlinkClick r:id="rId7" action="ppaction://hlinksldjump" highlightClick="1">
              <a:snd r:embed="rId5" name="type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24128" y="3068960"/>
            <a:ext cx="1512168" cy="1512168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6" name="صورة 15" descr="019317-green-metallic-orb-icon-symbols-shapes-check-in-box.png">
            <a:hlinkClick r:id="rId9" action="ppaction://hlinksldjump" highlightClick="1">
              <a:snd r:embed="rId5" name="type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749051" y="3068960"/>
            <a:ext cx="1975077" cy="2304256"/>
          </a:xfrm>
          <a:prstGeom prst="rect">
            <a:avLst/>
          </a:prstGeom>
        </p:spPr>
      </p:pic>
      <p:pic>
        <p:nvPicPr>
          <p:cNvPr id="17" name="صورة 16" descr="Delete-icon.png">
            <a:hlinkClick r:id="rId11" action="ppaction://hlinksldjump" highlightClick="1">
              <a:snd r:embed="rId5" name="type.wav"/>
            </a:hlinkClick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123728" y="3068960"/>
            <a:ext cx="1584176" cy="1584176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8" name="صورة 17" descr="Notepad-Bloc-notes-icon.png">
            <a:hlinkClick r:id="rId13" action="ppaction://hlinksldjump" highlightClick="1">
              <a:snd r:embed="rId5" name="type.wav"/>
            </a:hlinkClick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79512" y="3068960"/>
            <a:ext cx="1763688" cy="1763688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19" name="مربع نص 18"/>
          <p:cNvSpPr txBox="1"/>
          <p:nvPr/>
        </p:nvSpPr>
        <p:spPr>
          <a:xfrm>
            <a:off x="7668344" y="4941168"/>
            <a:ext cx="122413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نبــذة</a:t>
            </a:r>
            <a:endParaRPr lang="ar-SA" sz="2400" b="1" dirty="0">
              <a:effectLst>
                <a:glow rad="1016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5724128" y="4941168"/>
            <a:ext cx="158417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خصائص</a:t>
            </a:r>
            <a:endParaRPr lang="ar-SA" sz="2800" b="1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4211960" y="4941168"/>
            <a:ext cx="122413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effectLst>
                  <a:glow rad="139700">
                    <a:schemeClr val="bg1">
                      <a:lumMod val="85000"/>
                      <a:alpha val="40000"/>
                    </a:schemeClr>
                  </a:glow>
                </a:effectLst>
              </a:rPr>
              <a:t>مزايـــا</a:t>
            </a:r>
            <a:endParaRPr lang="ar-SA" sz="2400" b="1" dirty="0">
              <a:effectLst>
                <a:glow rad="139700">
                  <a:schemeClr val="bg1">
                    <a:lumMod val="85000"/>
                    <a:alpha val="40000"/>
                  </a:schemeClr>
                </a:glow>
              </a:effectLst>
            </a:endParaRPr>
          </a:p>
        </p:txBody>
      </p:sp>
      <p:sp>
        <p:nvSpPr>
          <p:cNvPr id="22" name="مربع نص 21"/>
          <p:cNvSpPr txBox="1"/>
          <p:nvPr/>
        </p:nvSpPr>
        <p:spPr>
          <a:xfrm>
            <a:off x="2339752" y="4941168"/>
            <a:ext cx="122413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عيوب</a:t>
            </a:r>
            <a:endParaRPr lang="ar-SA" sz="2400" b="1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3" name="مربع نص 22"/>
          <p:cNvSpPr txBox="1"/>
          <p:nvPr/>
        </p:nvSpPr>
        <p:spPr>
          <a:xfrm>
            <a:off x="539552" y="4941168"/>
            <a:ext cx="122413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تطبيقات</a:t>
            </a:r>
            <a:endParaRPr lang="ar-SA" sz="2400" b="1" dirty="0">
              <a:effectLst>
                <a:glow rad="1016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6" name="زر إجراء: الوراء أو السابق 25">
            <a:hlinkClick r:id="rId15" action="ppaction://hlinksldjump" highlightClick="1">
              <a:snd r:embed="rId16" name="arrow.wav"/>
            </a:hlinkClick>
          </p:cNvPr>
          <p:cNvSpPr/>
          <p:nvPr/>
        </p:nvSpPr>
        <p:spPr>
          <a:xfrm>
            <a:off x="251520" y="6165304"/>
            <a:ext cx="720080" cy="504056"/>
          </a:xfrm>
          <a:prstGeom prst="actionButtonBackPrevious">
            <a:avLst/>
          </a:prstGeom>
          <a:solidFill>
            <a:srgbClr val="9D07A1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سهم للأسفل 5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 rot="16200000">
            <a:off x="-1812611" y="2146592"/>
            <a:ext cx="561662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9D07A1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منهج النــــــــــــــــــــــــــــــــــشاط </a:t>
            </a:r>
          </a:p>
          <a:p>
            <a:endParaRPr lang="ar-SA" sz="4000" b="1" dirty="0">
              <a:solidFill>
                <a:srgbClr val="B408B8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79512" y="6309320"/>
            <a:ext cx="165618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000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لمياء العريفي</a:t>
            </a:r>
            <a:endParaRPr lang="ar-SA" sz="20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2483768" y="764704"/>
            <a:ext cx="4752528" cy="9361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rgbClr val="8D069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ما هو مفهوم منهج </a:t>
            </a:r>
            <a:r>
              <a:rPr lang="ar-SA" sz="3200" dirty="0" err="1" smtClean="0">
                <a:solidFill>
                  <a:srgbClr val="8D0690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النشاط ؟</a:t>
            </a:r>
            <a:endParaRPr lang="ar-SA" sz="3200" dirty="0">
              <a:solidFill>
                <a:srgbClr val="8D0690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2483768" y="2564904"/>
            <a:ext cx="4752528" cy="9361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rgbClr val="9D07A1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كيف ظهر منهج </a:t>
            </a:r>
            <a:r>
              <a:rPr lang="ar-SA" sz="3200" dirty="0" err="1" smtClean="0">
                <a:solidFill>
                  <a:srgbClr val="9D07A1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النشاط ؟</a:t>
            </a:r>
            <a:endParaRPr lang="ar-SA" sz="3200" dirty="0">
              <a:solidFill>
                <a:srgbClr val="9D07A1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2483768" y="4221088"/>
            <a:ext cx="4752528" cy="9361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rgbClr val="9D07A1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أبرز محاولات منهج النشاط</a:t>
            </a:r>
            <a:endParaRPr lang="ar-SA" sz="3200" dirty="0">
              <a:solidFill>
                <a:srgbClr val="9D07A1"/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سهم للأسفل 5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 rot="16200000">
            <a:off x="-1812611" y="2146592"/>
            <a:ext cx="561662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9D07A1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محاولات منهج النــــــــــــــــــــــــــــــــــشاط </a:t>
            </a:r>
          </a:p>
          <a:p>
            <a:endParaRPr lang="ar-SA" sz="4000" b="1" dirty="0">
              <a:solidFill>
                <a:srgbClr val="B408B8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79512" y="6309320"/>
            <a:ext cx="165618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000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لمياء العريفي</a:t>
            </a:r>
            <a:endParaRPr lang="ar-SA" sz="20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2483768" y="5517232"/>
            <a:ext cx="5544616" cy="936104"/>
          </a:xfrm>
          <a:prstGeom prst="roundRect">
            <a:avLst/>
          </a:prstGeom>
          <a:solidFill>
            <a:srgbClr val="B408B8">
              <a:alpha val="62000"/>
            </a:srgb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أبرز محاولات وتجارب منهج النشاط</a:t>
            </a:r>
            <a:endParaRPr lang="ar-SA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9" name="سهم لأعلى 8"/>
          <p:cNvSpPr/>
          <p:nvPr/>
        </p:nvSpPr>
        <p:spPr>
          <a:xfrm>
            <a:off x="5868144" y="3933056"/>
            <a:ext cx="2664296" cy="1512168"/>
          </a:xfrm>
          <a:prstGeom prst="up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جون ديوي</a:t>
            </a:r>
            <a:endParaRPr lang="ar-SA" sz="2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سهم لأعلى 11"/>
          <p:cNvSpPr/>
          <p:nvPr/>
        </p:nvSpPr>
        <p:spPr>
          <a:xfrm>
            <a:off x="1907704" y="3933056"/>
            <a:ext cx="2664296" cy="1512168"/>
          </a:xfrm>
          <a:prstGeom prst="up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ميريام</a:t>
            </a:r>
          </a:p>
        </p:txBody>
      </p:sp>
      <p:graphicFrame>
        <p:nvGraphicFramePr>
          <p:cNvPr id="13" name="رسم تخطيطي 12"/>
          <p:cNvGraphicFramePr/>
          <p:nvPr/>
        </p:nvGraphicFramePr>
        <p:xfrm>
          <a:off x="1043608" y="548680"/>
          <a:ext cx="4355976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4" name="رسم تخطيطي 13"/>
          <p:cNvGraphicFramePr/>
          <p:nvPr/>
        </p:nvGraphicFramePr>
        <p:xfrm>
          <a:off x="5004048" y="548680"/>
          <a:ext cx="4355976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5" name="مربع نص 14"/>
          <p:cNvSpPr txBox="1"/>
          <p:nvPr/>
        </p:nvSpPr>
        <p:spPr>
          <a:xfrm>
            <a:off x="5724128" y="116632"/>
            <a:ext cx="25202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أربعة دوافع إنسانية</a:t>
            </a:r>
            <a:endParaRPr lang="ar-SA" sz="2400" b="1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1835696" y="87015"/>
            <a:ext cx="252028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أربعة أنشــــطة</a:t>
            </a:r>
            <a:endParaRPr lang="ar-SA" sz="2400" b="1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زر إجراء: الوراء أو السابق 16">
            <a:hlinkClick r:id="rId13" action="ppaction://hlinksldjump" highlightClick="1">
              <a:snd r:embed="rId14" name="arrow.wav"/>
            </a:hlinkClick>
          </p:cNvPr>
          <p:cNvSpPr/>
          <p:nvPr/>
        </p:nvSpPr>
        <p:spPr>
          <a:xfrm>
            <a:off x="8388424" y="6093296"/>
            <a:ext cx="576064" cy="360040"/>
          </a:xfrm>
          <a:prstGeom prst="actionButtonBackPrevious">
            <a:avLst/>
          </a:prstGeom>
          <a:solidFill>
            <a:srgbClr val="B408B8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Graphic spid="13" grpId="0">
        <p:bldAsOne/>
      </p:bldGraphic>
      <p:bldGraphic spid="14" grpId="0">
        <p:bldAsOne/>
      </p:bldGraphic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سهم للأسفل 5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 rot="16200000">
            <a:off x="-1812611" y="2146592"/>
            <a:ext cx="561662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9D07A1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خصائص منهج النــــــــــــــــــــــــــــــــــشاط </a:t>
            </a:r>
          </a:p>
          <a:p>
            <a:endParaRPr lang="ar-SA" sz="4000" b="1" dirty="0">
              <a:solidFill>
                <a:srgbClr val="B408B8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79512" y="6309320"/>
            <a:ext cx="165618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000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لمياء العريفي</a:t>
            </a:r>
            <a:endParaRPr lang="ar-SA" sz="20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graphicFrame>
        <p:nvGraphicFramePr>
          <p:cNvPr id="13" name="رسم تخطيطي 12"/>
          <p:cNvGraphicFramePr/>
          <p:nvPr/>
        </p:nvGraphicFramePr>
        <p:xfrm>
          <a:off x="1524000" y="332656"/>
          <a:ext cx="7224464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4" name="رسم تخطيطي 13"/>
          <p:cNvGraphicFramePr/>
          <p:nvPr/>
        </p:nvGraphicFramePr>
        <p:xfrm>
          <a:off x="1547664" y="3861048"/>
          <a:ext cx="7224464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5" name="زر إجراء: الوراء أو السابق 14">
            <a:hlinkClick r:id="rId13" action="ppaction://hlinksldjump" highlightClick="1">
              <a:snd r:embed="rId14" name="arrow.wav"/>
            </a:hlinkClick>
          </p:cNvPr>
          <p:cNvSpPr/>
          <p:nvPr/>
        </p:nvSpPr>
        <p:spPr>
          <a:xfrm>
            <a:off x="6876256" y="6381328"/>
            <a:ext cx="576064" cy="360040"/>
          </a:xfrm>
          <a:prstGeom prst="actionButtonBackPrevious">
            <a:avLst/>
          </a:prstGeom>
          <a:solidFill>
            <a:srgbClr val="B408B8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Graphic spid="14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سهم للأسفل 5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 rot="16200000">
            <a:off x="-1812611" y="2146592"/>
            <a:ext cx="561662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9D07A1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مميزات منهج النــــــــــــــــــــــــــــــــــشاط </a:t>
            </a:r>
          </a:p>
          <a:p>
            <a:endParaRPr lang="ar-SA" sz="4000" b="1" dirty="0">
              <a:solidFill>
                <a:srgbClr val="B408B8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07504" y="6309320"/>
            <a:ext cx="165618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000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فداء المهيني</a:t>
            </a:r>
            <a:endParaRPr lang="ar-SA" sz="20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graphicFrame>
        <p:nvGraphicFramePr>
          <p:cNvPr id="7" name="رسم تخطيطي 6"/>
          <p:cNvGraphicFramePr/>
          <p:nvPr/>
        </p:nvGraphicFramePr>
        <p:xfrm>
          <a:off x="648072" y="188640"/>
          <a:ext cx="8748464" cy="223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رسم تخطيطي 7"/>
          <p:cNvGraphicFramePr/>
          <p:nvPr/>
        </p:nvGraphicFramePr>
        <p:xfrm>
          <a:off x="648072" y="2708920"/>
          <a:ext cx="8820472" cy="3240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زر إجراء: الوراء أو السابق 8">
            <a:hlinkClick r:id="rId13" action="ppaction://hlinksldjump" highlightClick="1">
              <a:snd r:embed="rId14" name="arrow.wav"/>
            </a:hlinkClick>
          </p:cNvPr>
          <p:cNvSpPr/>
          <p:nvPr/>
        </p:nvSpPr>
        <p:spPr>
          <a:xfrm>
            <a:off x="8388424" y="6021288"/>
            <a:ext cx="576064" cy="360040"/>
          </a:xfrm>
          <a:prstGeom prst="actionButtonBackPrevious">
            <a:avLst/>
          </a:prstGeom>
          <a:solidFill>
            <a:srgbClr val="B408B8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8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سهم للأسفل 5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 rot="16200000">
            <a:off x="-1812611" y="2146592"/>
            <a:ext cx="561662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9D07A1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عيـــــــــــــوب منهج النــــــــــــــــــــــــــــــــــشاط </a:t>
            </a:r>
          </a:p>
          <a:p>
            <a:endParaRPr lang="ar-SA" sz="4000" b="1" dirty="0">
              <a:solidFill>
                <a:srgbClr val="B408B8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07504" y="6309320"/>
            <a:ext cx="165618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000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فداء المهيني</a:t>
            </a:r>
            <a:endParaRPr lang="ar-SA" sz="20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graphicFrame>
        <p:nvGraphicFramePr>
          <p:cNvPr id="9" name="رسم تخطيطي 8"/>
          <p:cNvGraphicFramePr/>
          <p:nvPr/>
        </p:nvGraphicFramePr>
        <p:xfrm>
          <a:off x="1344488" y="620688"/>
          <a:ext cx="7620000" cy="5272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زر إجراء: الوراء أو السابق 11">
            <a:hlinkClick r:id="rId8" action="ppaction://hlinksldjump" highlightClick="1">
              <a:snd r:embed="rId9" name="arrow.wav"/>
            </a:hlinkClick>
          </p:cNvPr>
          <p:cNvSpPr/>
          <p:nvPr/>
        </p:nvSpPr>
        <p:spPr>
          <a:xfrm>
            <a:off x="8388424" y="6093296"/>
            <a:ext cx="576064" cy="360040"/>
          </a:xfrm>
          <a:prstGeom prst="actionButtonBackPrevious">
            <a:avLst/>
          </a:prstGeom>
          <a:solidFill>
            <a:srgbClr val="B408B8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سهم للأسفل 5"/>
          <p:cNvSpPr/>
          <p:nvPr/>
        </p:nvSpPr>
        <p:spPr>
          <a:xfrm>
            <a:off x="-180528" y="0"/>
            <a:ext cx="1584176" cy="6165304"/>
          </a:xfrm>
          <a:prstGeom prst="downArrow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 rot="16200000">
            <a:off x="-1967080" y="2146592"/>
            <a:ext cx="561662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9D07A1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تطبيقــــــــــــات منهج النــــــــــــــــــــــــــــــــــشاط </a:t>
            </a:r>
          </a:p>
          <a:p>
            <a:endParaRPr lang="ar-SA" sz="4000" b="1" dirty="0">
              <a:solidFill>
                <a:srgbClr val="B408B8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35496" y="6309320"/>
            <a:ext cx="19442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000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سارة </a:t>
            </a:r>
            <a:r>
              <a:rPr lang="ar-SA" sz="2000" dirty="0" err="1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القحطاني</a:t>
            </a:r>
            <a:endParaRPr lang="ar-SA" sz="20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64288" y="332656"/>
            <a:ext cx="1944216" cy="1728192"/>
          </a:xfrm>
          <a:prstGeom prst="ellipse">
            <a:avLst/>
          </a:prstGeom>
          <a:solidFill>
            <a:srgbClr val="8D069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جون ديوي</a:t>
            </a:r>
          </a:p>
        </p:txBody>
      </p:sp>
      <p:sp>
        <p:nvSpPr>
          <p:cNvPr id="8" name="شكل بيضاوي 7"/>
          <p:cNvSpPr/>
          <p:nvPr/>
        </p:nvSpPr>
        <p:spPr>
          <a:xfrm>
            <a:off x="1043608" y="332656"/>
            <a:ext cx="1944216" cy="1728192"/>
          </a:xfrm>
          <a:prstGeom prst="ellipse">
            <a:avLst/>
          </a:prstGeom>
          <a:solidFill>
            <a:srgbClr val="F568F8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كلباتريك</a:t>
            </a:r>
            <a:endParaRPr lang="ar-SA" sz="3200" b="1" dirty="0">
              <a:solidFill>
                <a:schemeClr val="tx1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Arial" pitchFamily="34" charset="0"/>
              <a:ea typeface="Monotype Koufi" pitchFamily="2" charset="-78"/>
              <a:cs typeface="Arial" pitchFamily="34" charset="0"/>
            </a:endParaRPr>
          </a:p>
        </p:txBody>
      </p:sp>
      <p:sp>
        <p:nvSpPr>
          <p:cNvPr id="9" name="شكل بيضاوي 8"/>
          <p:cNvSpPr/>
          <p:nvPr/>
        </p:nvSpPr>
        <p:spPr>
          <a:xfrm>
            <a:off x="5148064" y="332656"/>
            <a:ext cx="1944216" cy="1728192"/>
          </a:xfrm>
          <a:prstGeom prst="ellipse">
            <a:avLst/>
          </a:prstGeom>
          <a:solidFill>
            <a:srgbClr val="D009D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ميريام</a:t>
            </a:r>
          </a:p>
        </p:txBody>
      </p:sp>
      <p:sp>
        <p:nvSpPr>
          <p:cNvPr id="13" name="شكل بيضاوي 12"/>
          <p:cNvSpPr/>
          <p:nvPr/>
        </p:nvSpPr>
        <p:spPr>
          <a:xfrm>
            <a:off x="3059832" y="332656"/>
            <a:ext cx="1944216" cy="1728192"/>
          </a:xfrm>
          <a:prstGeom prst="ellipse">
            <a:avLst/>
          </a:prstGeom>
          <a:solidFill>
            <a:srgbClr val="F136F6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كولينز</a:t>
            </a:r>
          </a:p>
        </p:txBody>
      </p:sp>
      <p:sp>
        <p:nvSpPr>
          <p:cNvPr id="12" name="سهم للأسفل 11"/>
          <p:cNvSpPr/>
          <p:nvPr/>
        </p:nvSpPr>
        <p:spPr>
          <a:xfrm>
            <a:off x="7524328" y="2276872"/>
            <a:ext cx="1259632" cy="936104"/>
          </a:xfrm>
          <a:prstGeom prst="downArrow">
            <a:avLst/>
          </a:prstGeom>
          <a:solidFill>
            <a:srgbClr val="8D069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sz="3200" b="1">
              <a:solidFill>
                <a:schemeClr val="tx1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Arial" pitchFamily="34" charset="0"/>
              <a:ea typeface="Monotype Koufi" pitchFamily="2" charset="-78"/>
              <a:cs typeface="Arial" pitchFamily="34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691680" y="3356992"/>
            <a:ext cx="6840760" cy="3240360"/>
          </a:xfrm>
          <a:prstGeom prst="rect">
            <a:avLst/>
          </a:prstGeom>
          <a:solidFill>
            <a:srgbClr val="D009D5">
              <a:alpha val="49000"/>
            </a:srgb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2400" b="1" u="sng" dirty="0" err="1" smtClean="0">
                <a:solidFill>
                  <a:schemeClr val="bg1"/>
                </a:solidFill>
              </a:rPr>
              <a:t>مكانها </a:t>
            </a:r>
            <a:r>
              <a:rPr lang="ar-SA" sz="2400" b="1" u="sng" dirty="0" smtClean="0">
                <a:solidFill>
                  <a:schemeClr val="bg1"/>
                </a:solidFill>
              </a:rPr>
              <a:t>: </a:t>
            </a:r>
            <a:r>
              <a:rPr lang="ar-SA" sz="2400" b="1" dirty="0" smtClean="0">
                <a:solidFill>
                  <a:schemeClr val="tx1"/>
                </a:solidFill>
              </a:rPr>
              <a:t>المدرسة </a:t>
            </a:r>
            <a:r>
              <a:rPr lang="ar-SA" sz="2400" b="1" dirty="0" err="1" smtClean="0">
                <a:solidFill>
                  <a:schemeClr val="tx1"/>
                </a:solidFill>
              </a:rPr>
              <a:t>الإبتدائية</a:t>
            </a:r>
            <a:r>
              <a:rPr lang="ar-SA" sz="2400" b="1" dirty="0" smtClean="0">
                <a:solidFill>
                  <a:schemeClr val="tx1"/>
                </a:solidFill>
              </a:rPr>
              <a:t> </a:t>
            </a:r>
            <a:r>
              <a:rPr lang="ar-SA" sz="2400" b="1" dirty="0" err="1" smtClean="0">
                <a:solidFill>
                  <a:schemeClr val="tx1"/>
                </a:solidFill>
              </a:rPr>
              <a:t>.</a:t>
            </a:r>
            <a:endParaRPr lang="ar-SA" sz="2400" b="1" dirty="0" smtClean="0">
              <a:solidFill>
                <a:schemeClr val="tx1"/>
              </a:solidFill>
            </a:endParaRPr>
          </a:p>
          <a:p>
            <a:r>
              <a:rPr lang="ar-SA" sz="2400" b="1" u="sng" dirty="0" err="1" smtClean="0">
                <a:solidFill>
                  <a:schemeClr val="bg1"/>
                </a:solidFill>
              </a:rPr>
              <a:t>مضمونها </a:t>
            </a:r>
            <a:r>
              <a:rPr lang="ar-SA" sz="2400" b="1" u="sng" dirty="0" smtClean="0">
                <a:solidFill>
                  <a:schemeClr val="bg1"/>
                </a:solidFill>
              </a:rPr>
              <a:t>: </a:t>
            </a:r>
            <a:r>
              <a:rPr lang="ar-SA" sz="2400" b="1" dirty="0" err="1" smtClean="0">
                <a:solidFill>
                  <a:schemeClr val="tx1"/>
                </a:solidFill>
              </a:rPr>
              <a:t>المشكاركة</a:t>
            </a:r>
            <a:r>
              <a:rPr lang="ar-SA" sz="2400" b="1" dirty="0" smtClean="0">
                <a:solidFill>
                  <a:schemeClr val="tx1"/>
                </a:solidFill>
              </a:rPr>
              <a:t> الإيجابية من قبل المتعلم في مواقف مشابهه للحياة </a:t>
            </a:r>
            <a:r>
              <a:rPr lang="ar-SA" sz="2400" b="1" dirty="0" err="1" smtClean="0">
                <a:solidFill>
                  <a:schemeClr val="tx1"/>
                </a:solidFill>
              </a:rPr>
              <a:t>اليومية .</a:t>
            </a:r>
            <a:endParaRPr lang="ar-SA" sz="2400" b="1" dirty="0" smtClean="0">
              <a:solidFill>
                <a:schemeClr val="tx1"/>
              </a:solidFill>
            </a:endParaRPr>
          </a:p>
          <a:p>
            <a:pPr marL="342900" indent="-342900"/>
            <a:r>
              <a:rPr lang="ar-SA" sz="2400" b="1" u="sng" dirty="0" err="1" smtClean="0">
                <a:solidFill>
                  <a:schemeClr val="bg1"/>
                </a:solidFill>
              </a:rPr>
              <a:t>نتائجها :</a:t>
            </a:r>
            <a:endParaRPr lang="ar-SA" sz="2400" b="1" u="sng" dirty="0" smtClean="0">
              <a:solidFill>
                <a:schemeClr val="bg1"/>
              </a:solidFill>
            </a:endParaRPr>
          </a:p>
          <a:p>
            <a:pPr marL="342900" indent="-342900"/>
            <a:r>
              <a:rPr lang="ar-SA" sz="2400" b="1" dirty="0" smtClean="0">
                <a:solidFill>
                  <a:schemeClr val="tx1"/>
                </a:solidFill>
              </a:rPr>
              <a:t> 1/ المتعلم يعيش يوما دراسيا داخل المدرسة يشبه الحياة </a:t>
            </a:r>
            <a:r>
              <a:rPr lang="ar-SA" sz="2400" b="1" dirty="0" err="1" smtClean="0">
                <a:solidFill>
                  <a:schemeClr val="tx1"/>
                </a:solidFill>
              </a:rPr>
              <a:t>خارجها .</a:t>
            </a:r>
            <a:endParaRPr lang="ar-SA" sz="2400" b="1" dirty="0" smtClean="0">
              <a:solidFill>
                <a:schemeClr val="tx1"/>
              </a:solidFill>
            </a:endParaRPr>
          </a:p>
          <a:p>
            <a:pPr marL="342900" indent="-342900"/>
            <a:r>
              <a:rPr lang="ar-SA" sz="2400" b="1" dirty="0" smtClean="0">
                <a:solidFill>
                  <a:schemeClr val="tx1"/>
                </a:solidFill>
              </a:rPr>
              <a:t>2/ لم يعد للتوزيع في اليوم الدراسي إلى حصص </a:t>
            </a:r>
            <a:r>
              <a:rPr lang="ar-SA" sz="2400" b="1" dirty="0" err="1" smtClean="0">
                <a:solidFill>
                  <a:schemeClr val="tx1"/>
                </a:solidFill>
              </a:rPr>
              <a:t>قيمة .</a:t>
            </a:r>
            <a:endParaRPr lang="ar-SA" sz="2400" b="1" dirty="0" smtClean="0">
              <a:solidFill>
                <a:schemeClr val="tx1"/>
              </a:solidFill>
            </a:endParaRPr>
          </a:p>
          <a:p>
            <a:pPr marL="342900" indent="-342900"/>
            <a:r>
              <a:rPr lang="ar-SA" sz="2400" b="1" dirty="0" smtClean="0">
                <a:solidFill>
                  <a:schemeClr val="tx1"/>
                </a:solidFill>
              </a:rPr>
              <a:t>3/ لم يعد المعلم والكتاب المدرسي المرجعين الوحيدين </a:t>
            </a:r>
            <a:r>
              <a:rPr lang="ar-SA" sz="2400" b="1" dirty="0" err="1" smtClean="0">
                <a:solidFill>
                  <a:schemeClr val="tx1"/>
                </a:solidFill>
              </a:rPr>
              <a:t>للمتعلم .</a:t>
            </a:r>
            <a:endParaRPr lang="ar-SA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9" grpId="0" animBg="1"/>
      <p:bldP spid="13" grpId="0" animBg="1"/>
      <p:bldP spid="12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سهم للأسفل 5"/>
          <p:cNvSpPr/>
          <p:nvPr/>
        </p:nvSpPr>
        <p:spPr>
          <a:xfrm>
            <a:off x="-180528" y="0"/>
            <a:ext cx="1584176" cy="6165304"/>
          </a:xfrm>
          <a:prstGeom prst="downArrow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 rot="16200000">
            <a:off x="-1967080" y="2146592"/>
            <a:ext cx="561662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9D07A1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تطبيقــــــــــــات منهج النــــــــــــــــــــــــــــــــــشاط </a:t>
            </a:r>
          </a:p>
          <a:p>
            <a:endParaRPr lang="ar-SA" sz="4000" b="1" dirty="0">
              <a:solidFill>
                <a:srgbClr val="B408B8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07504" y="6309320"/>
            <a:ext cx="187220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000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سارة </a:t>
            </a:r>
            <a:r>
              <a:rPr lang="ar-SA" sz="2000" dirty="0" err="1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القحطاني</a:t>
            </a:r>
            <a:endParaRPr lang="ar-SA" sz="20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7164288" y="332656"/>
            <a:ext cx="1944216" cy="1728192"/>
          </a:xfrm>
          <a:prstGeom prst="ellipse">
            <a:avLst/>
          </a:prstGeom>
          <a:solidFill>
            <a:srgbClr val="8D0690">
              <a:alpha val="48000"/>
            </a:srgb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جون</a:t>
            </a:r>
            <a:r>
              <a:rPr lang="ar-SA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Monotype Koufi" pitchFamily="2" charset="-78"/>
                <a:cs typeface="Arial" pitchFamily="34" charset="0"/>
              </a:rPr>
              <a:t> </a:t>
            </a:r>
            <a:r>
              <a:rPr lang="ar-SA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ديوي</a:t>
            </a:r>
          </a:p>
        </p:txBody>
      </p:sp>
      <p:sp>
        <p:nvSpPr>
          <p:cNvPr id="8" name="شكل بيضاوي 7"/>
          <p:cNvSpPr/>
          <p:nvPr/>
        </p:nvSpPr>
        <p:spPr>
          <a:xfrm>
            <a:off x="1043608" y="332656"/>
            <a:ext cx="1944216" cy="1728192"/>
          </a:xfrm>
          <a:prstGeom prst="ellipse">
            <a:avLst/>
          </a:prstGeom>
          <a:solidFill>
            <a:srgbClr val="F568F8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كلباتريك</a:t>
            </a:r>
            <a:endParaRPr lang="ar-SA" sz="3200" b="1" dirty="0">
              <a:solidFill>
                <a:schemeClr val="tx1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Arial" pitchFamily="34" charset="0"/>
              <a:ea typeface="Monotype Koufi" pitchFamily="2" charset="-78"/>
              <a:cs typeface="Arial" pitchFamily="34" charset="0"/>
            </a:endParaRPr>
          </a:p>
        </p:txBody>
      </p:sp>
      <p:sp>
        <p:nvSpPr>
          <p:cNvPr id="9" name="شكل بيضاوي 8"/>
          <p:cNvSpPr/>
          <p:nvPr/>
        </p:nvSpPr>
        <p:spPr>
          <a:xfrm>
            <a:off x="5148064" y="332656"/>
            <a:ext cx="1944216" cy="1728192"/>
          </a:xfrm>
          <a:prstGeom prst="ellipse">
            <a:avLst/>
          </a:prstGeom>
          <a:solidFill>
            <a:srgbClr val="D009D5">
              <a:alpha val="51000"/>
            </a:srgb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ميريام</a:t>
            </a:r>
          </a:p>
        </p:txBody>
      </p:sp>
      <p:sp>
        <p:nvSpPr>
          <p:cNvPr id="13" name="شكل بيضاوي 12"/>
          <p:cNvSpPr/>
          <p:nvPr/>
        </p:nvSpPr>
        <p:spPr>
          <a:xfrm>
            <a:off x="3131840" y="332656"/>
            <a:ext cx="1944216" cy="1728192"/>
          </a:xfrm>
          <a:prstGeom prst="ellipse">
            <a:avLst/>
          </a:prstGeom>
          <a:solidFill>
            <a:srgbClr val="F136F6">
              <a:alpha val="70000"/>
            </a:srgb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كولينز</a:t>
            </a:r>
          </a:p>
        </p:txBody>
      </p:sp>
      <p:sp>
        <p:nvSpPr>
          <p:cNvPr id="14" name="سهم للأسفل 13"/>
          <p:cNvSpPr/>
          <p:nvPr/>
        </p:nvSpPr>
        <p:spPr>
          <a:xfrm>
            <a:off x="1331640" y="2276872"/>
            <a:ext cx="1259632" cy="936104"/>
          </a:xfrm>
          <a:prstGeom prst="downArrow">
            <a:avLst/>
          </a:prstGeom>
          <a:solidFill>
            <a:srgbClr val="F568F8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6" name="مستطيل ذو زوايا قطرية مستديرة 15"/>
          <p:cNvSpPr/>
          <p:nvPr/>
        </p:nvSpPr>
        <p:spPr>
          <a:xfrm>
            <a:off x="3275856" y="2348880"/>
            <a:ext cx="3312368" cy="864096"/>
          </a:xfrm>
          <a:prstGeom prst="round2DiagRect">
            <a:avLst/>
          </a:prstGeom>
          <a:solidFill>
            <a:srgbClr val="F136F6">
              <a:alpha val="78000"/>
            </a:srgb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منهج المشروعـــــــات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1691680" y="3356992"/>
            <a:ext cx="6840760" cy="3240360"/>
          </a:xfrm>
          <a:prstGeom prst="rect">
            <a:avLst/>
          </a:prstGeom>
          <a:solidFill>
            <a:srgbClr val="F136F6">
              <a:alpha val="59000"/>
            </a:srgb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>
              <a:buFont typeface="Arial" pitchFamily="34" charset="0"/>
              <a:buChar char="•"/>
            </a:pPr>
            <a:r>
              <a:rPr lang="ar-SA" sz="2400" b="1" u="sng" dirty="0" err="1" smtClean="0">
                <a:solidFill>
                  <a:schemeClr val="bg1">
                    <a:lumMod val="95000"/>
                  </a:schemeClr>
                </a:solidFill>
              </a:rPr>
              <a:t>ميزته </a:t>
            </a:r>
            <a:r>
              <a:rPr lang="ar-SA" sz="2400" b="1" u="sng" dirty="0" smtClean="0">
                <a:solidFill>
                  <a:schemeClr val="bg1">
                    <a:lumMod val="95000"/>
                  </a:schemeClr>
                </a:solidFill>
              </a:rPr>
              <a:t>:</a:t>
            </a:r>
            <a:r>
              <a:rPr lang="ar-SA" sz="2400" b="1" dirty="0" smtClean="0">
                <a:solidFill>
                  <a:schemeClr val="tx1"/>
                </a:solidFill>
              </a:rPr>
              <a:t>القرب إلى </a:t>
            </a:r>
            <a:r>
              <a:rPr lang="ar-SA" sz="2400" b="1" dirty="0" err="1" smtClean="0">
                <a:solidFill>
                  <a:schemeClr val="tx1"/>
                </a:solidFill>
              </a:rPr>
              <a:t>الواقعية .</a:t>
            </a:r>
            <a:endParaRPr lang="ar-SA" sz="2400" b="1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ar-SA" sz="2400" b="1" u="sng" dirty="0" smtClean="0">
                <a:solidFill>
                  <a:schemeClr val="bg1">
                    <a:lumMod val="95000"/>
                  </a:schemeClr>
                </a:solidFill>
              </a:rPr>
              <a:t>المشروع من وجهة نظر </a:t>
            </a:r>
            <a:r>
              <a:rPr lang="ar-SA" sz="2400" b="1" u="sng" dirty="0" err="1" smtClean="0">
                <a:solidFill>
                  <a:schemeClr val="bg1">
                    <a:lumMod val="95000"/>
                  </a:schemeClr>
                </a:solidFill>
              </a:rPr>
              <a:t>كلباتريك </a:t>
            </a:r>
            <a:r>
              <a:rPr lang="ar-SA" sz="2400" b="1" u="sng" dirty="0" smtClean="0">
                <a:solidFill>
                  <a:schemeClr val="bg1">
                    <a:lumMod val="95000"/>
                  </a:schemeClr>
                </a:solidFill>
              </a:rPr>
              <a:t>: </a:t>
            </a:r>
            <a:r>
              <a:rPr lang="ar-SA" sz="2400" b="1" dirty="0" smtClean="0">
                <a:solidFill>
                  <a:schemeClr val="tx1"/>
                </a:solidFill>
              </a:rPr>
              <a:t>مجموعة من الانشطة </a:t>
            </a:r>
            <a:r>
              <a:rPr lang="ar-SA" sz="2400" b="1" dirty="0" err="1" smtClean="0">
                <a:solidFill>
                  <a:schemeClr val="tx1"/>
                </a:solidFill>
              </a:rPr>
              <a:t>الهادفه</a:t>
            </a:r>
            <a:r>
              <a:rPr lang="ar-SA" sz="2400" b="1" dirty="0" smtClean="0">
                <a:solidFill>
                  <a:schemeClr val="tx1"/>
                </a:solidFill>
              </a:rPr>
              <a:t> التي يقوم </a:t>
            </a:r>
            <a:r>
              <a:rPr lang="ar-SA" sz="2400" b="1" dirty="0" err="1" smtClean="0">
                <a:solidFill>
                  <a:schemeClr val="tx1"/>
                </a:solidFill>
              </a:rPr>
              <a:t>بها</a:t>
            </a:r>
            <a:r>
              <a:rPr lang="ar-SA" sz="2400" b="1" dirty="0" smtClean="0">
                <a:solidFill>
                  <a:schemeClr val="tx1"/>
                </a:solidFill>
              </a:rPr>
              <a:t> التعلم لتحقيق اهداف </a:t>
            </a:r>
            <a:r>
              <a:rPr lang="ar-SA" sz="2400" b="1" dirty="0" err="1" smtClean="0">
                <a:solidFill>
                  <a:schemeClr val="tx1"/>
                </a:solidFill>
              </a:rPr>
              <a:t>معينه </a:t>
            </a:r>
            <a:r>
              <a:rPr lang="ar-SA" sz="2400" b="1" dirty="0" smtClean="0">
                <a:solidFill>
                  <a:schemeClr val="tx1"/>
                </a:solidFill>
              </a:rPr>
              <a:t>, ومن خلال ذلك يكتسب </a:t>
            </a:r>
            <a:r>
              <a:rPr lang="ar-SA" sz="2400" b="1" dirty="0" err="1" smtClean="0">
                <a:solidFill>
                  <a:schemeClr val="tx1"/>
                </a:solidFill>
              </a:rPr>
              <a:t>معلوماتو</a:t>
            </a:r>
            <a:r>
              <a:rPr lang="ar-SA" sz="2400" b="1" dirty="0" smtClean="0">
                <a:solidFill>
                  <a:schemeClr val="tx1"/>
                </a:solidFill>
              </a:rPr>
              <a:t> حقائق و مهارات و اتجاهات و قيما </a:t>
            </a:r>
            <a:r>
              <a:rPr lang="ar-SA" sz="2400" b="1" dirty="0" err="1" smtClean="0">
                <a:solidFill>
                  <a:schemeClr val="tx1"/>
                </a:solidFill>
              </a:rPr>
              <a:t>عديدة .</a:t>
            </a:r>
            <a:endParaRPr lang="ar-SA" sz="2400" b="1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ar-SA" sz="2400" b="1" u="sng" dirty="0" smtClean="0">
                <a:solidFill>
                  <a:schemeClr val="bg1">
                    <a:lumMod val="95000"/>
                  </a:schemeClr>
                </a:solidFill>
              </a:rPr>
              <a:t>نوع </a:t>
            </a:r>
            <a:r>
              <a:rPr lang="ar-SA" sz="2400" b="1" u="sng" dirty="0" err="1" smtClean="0">
                <a:solidFill>
                  <a:schemeClr val="bg1">
                    <a:lumMod val="95000"/>
                  </a:schemeClr>
                </a:solidFill>
              </a:rPr>
              <a:t>الخبرة </a:t>
            </a:r>
            <a:r>
              <a:rPr lang="ar-SA" sz="2400" b="1" u="sng" dirty="0" smtClean="0">
                <a:solidFill>
                  <a:schemeClr val="bg1">
                    <a:lumMod val="95000"/>
                  </a:schemeClr>
                </a:solidFill>
              </a:rPr>
              <a:t>:  </a:t>
            </a:r>
            <a:r>
              <a:rPr lang="ar-SA" sz="2400" b="1" dirty="0" smtClean="0">
                <a:solidFill>
                  <a:schemeClr val="tx1"/>
                </a:solidFill>
              </a:rPr>
              <a:t>الخبرة المباشرة ويحقق مفهوم أن التربية إعداد للحياة عن طريق الحياة </a:t>
            </a:r>
            <a:r>
              <a:rPr lang="ar-SA" sz="2400" b="1" dirty="0" err="1" smtClean="0">
                <a:solidFill>
                  <a:schemeClr val="tx1"/>
                </a:solidFill>
              </a:rPr>
              <a:t>نفسها .</a:t>
            </a:r>
            <a:endParaRPr lang="ar-SA" sz="24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7000"/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سهم للأسفل 5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 rot="16200000">
            <a:off x="-1812611" y="2146592"/>
            <a:ext cx="561662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9D07A1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 منهج النــــــــــــــــــــــــــــــــــشاط </a:t>
            </a:r>
          </a:p>
          <a:p>
            <a:endParaRPr lang="ar-SA" sz="4000" b="1" dirty="0">
              <a:solidFill>
                <a:srgbClr val="B408B8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07504" y="6309320"/>
            <a:ext cx="187220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000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سارة </a:t>
            </a:r>
            <a:r>
              <a:rPr lang="ar-SA" sz="2000" dirty="0" err="1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القحطاني</a:t>
            </a:r>
            <a:endParaRPr lang="ar-SA" sz="20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4067944" y="260648"/>
            <a:ext cx="4752528" cy="9361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65000"/>
                  <a:shade val="30000"/>
                  <a:satMod val="115000"/>
                  <a:alpha val="45000"/>
                </a:schemeClr>
              </a:gs>
              <a:gs pos="50000">
                <a:schemeClr val="bg1">
                  <a:lumMod val="65000"/>
                  <a:shade val="67500"/>
                  <a:satMod val="11500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b="1" dirty="0" smtClean="0">
                <a:solidFill>
                  <a:srgbClr val="9D07A1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خطوات</a:t>
            </a:r>
            <a:r>
              <a:rPr lang="ar-SA" dirty="0" smtClean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 </a:t>
            </a:r>
            <a:r>
              <a:rPr lang="ar-SA" sz="4000" b="1" dirty="0" smtClean="0">
                <a:solidFill>
                  <a:srgbClr val="9D07A1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المشروع</a:t>
            </a:r>
          </a:p>
        </p:txBody>
      </p:sp>
      <p:graphicFrame>
        <p:nvGraphicFramePr>
          <p:cNvPr id="8" name="رسم تخطيطي 7"/>
          <p:cNvGraphicFramePr/>
          <p:nvPr/>
        </p:nvGraphicFramePr>
        <p:xfrm>
          <a:off x="1524000" y="1397000"/>
          <a:ext cx="7368480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زر إجراء: الوراء أو السابق 11">
            <a:hlinkClick r:id="rId8" action="ppaction://hlinksldjump" highlightClick="1">
              <a:snd r:embed="rId9" name="arrow.wav"/>
            </a:hlinkClick>
          </p:cNvPr>
          <p:cNvSpPr/>
          <p:nvPr/>
        </p:nvSpPr>
        <p:spPr>
          <a:xfrm>
            <a:off x="8388424" y="6021288"/>
            <a:ext cx="576064" cy="360040"/>
          </a:xfrm>
          <a:prstGeom prst="actionButtonBackPrevious">
            <a:avLst/>
          </a:prstGeom>
          <a:solidFill>
            <a:srgbClr val="B408B8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Graphic spid="8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contacts-icon.png">
            <a:hlinkClick r:id="rId3" action="ppaction://hlinksldjump" highlightClick="1">
              <a:snd r:embed="rId4" name="type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88224" y="620688"/>
            <a:ext cx="1872208" cy="1872208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5903640" y="2204864"/>
            <a:ext cx="324036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الخرائط الذهنيـة</a:t>
            </a:r>
            <a:endParaRPr lang="ar-SA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10" name="صورة 9" descr="Book%20Shelf.png">
            <a:hlinkClick r:id="rId6" action="ppaction://hlinksldjump" highlightClick="1">
              <a:snd r:embed="rId4" name="type.wav"/>
            </a:hlinkClick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19872" y="260648"/>
            <a:ext cx="2160239" cy="2160239"/>
          </a:xfrm>
          <a:prstGeom prst="rect">
            <a:avLst/>
          </a:prstGeom>
        </p:spPr>
      </p:pic>
      <p:sp>
        <p:nvSpPr>
          <p:cNvPr id="11" name="مربع نص 10"/>
          <p:cNvSpPr txBox="1"/>
          <p:nvPr/>
        </p:nvSpPr>
        <p:spPr>
          <a:xfrm>
            <a:off x="2915816" y="2276872"/>
            <a:ext cx="3096344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منهج المواد الدراسية المنفصلة </a:t>
            </a:r>
          </a:p>
        </p:txBody>
      </p:sp>
      <p:pic>
        <p:nvPicPr>
          <p:cNvPr id="12" name="صورة 11" descr="Address-book-icon.png">
            <a:hlinkClick r:id="rId8" action="ppaction://hlinksldjump" highlightClick="1">
              <a:snd r:embed="rId4" name="type.wav"/>
            </a:hlinkClick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11560" y="692696"/>
            <a:ext cx="1423784" cy="1423784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0" y="2278613"/>
            <a:ext cx="284380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منهج النشاط</a:t>
            </a:r>
            <a:endParaRPr lang="ar-SA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14" name="صورة 13" descr="File%20Video-01.png">
            <a:hlinkClick r:id="rId10" action="ppaction://hlinkfile" highlightClick="1">
              <a:snd r:embed="rId4" name="type.wav"/>
            </a:hlinkClick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67545" y="3717033"/>
            <a:ext cx="1584176" cy="1584176"/>
          </a:xfrm>
          <a:prstGeom prst="rect">
            <a:avLst/>
          </a:prstGeom>
        </p:spPr>
      </p:pic>
      <p:pic>
        <p:nvPicPr>
          <p:cNvPr id="15" name="صورة 14" descr="News-icon.png">
            <a:hlinkClick r:id="" action="ppaction://noaction" highlightClick="1">
              <a:snd r:embed="rId4" name="type.wav"/>
            </a:hlinkClick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635896" y="3501008"/>
            <a:ext cx="1800200" cy="1800200"/>
          </a:xfrm>
          <a:prstGeom prst="rect">
            <a:avLst/>
          </a:prstGeom>
        </p:spPr>
      </p:pic>
      <p:sp>
        <p:nvSpPr>
          <p:cNvPr id="16" name="مربع نص 15"/>
          <p:cNvSpPr txBox="1"/>
          <p:nvPr/>
        </p:nvSpPr>
        <p:spPr>
          <a:xfrm>
            <a:off x="3491880" y="5445224"/>
            <a:ext cx="241176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معلومات</a:t>
            </a:r>
            <a:endParaRPr lang="ar-S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179512" y="5445224"/>
            <a:ext cx="212372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مشاهدة</a:t>
            </a:r>
            <a:endParaRPr lang="ar-SA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19" name="صورة 18" descr="smile.png">
            <a:hlinkClick r:id="rId13" action="ppaction://hlinksldjump" highlightClick="1">
              <a:snd r:embed="rId4" name="type.wav"/>
            </a:hlinkClick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948264" y="3573016"/>
            <a:ext cx="1512168" cy="1512168"/>
          </a:xfrm>
          <a:prstGeom prst="rect">
            <a:avLst/>
          </a:prstGeom>
        </p:spPr>
      </p:pic>
      <p:sp>
        <p:nvSpPr>
          <p:cNvPr id="20" name="مربع نص 19"/>
          <p:cNvSpPr txBox="1"/>
          <p:nvPr/>
        </p:nvSpPr>
        <p:spPr>
          <a:xfrm>
            <a:off x="6516216" y="5373216"/>
            <a:ext cx="244827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dalus" pitchFamily="18" charset="-78"/>
                <a:cs typeface="Andalus" pitchFamily="18" charset="-78"/>
              </a:rPr>
              <a:t>ترفيه</a:t>
            </a:r>
            <a:endParaRPr lang="ar-SA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1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contacts-icon.png">
            <a:hlinkClick r:id="rId3" action="ppaction://hlinksldjump" highlightClick="1">
              <a:snd r:embed="rId4" name="arrow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40152" y="836712"/>
            <a:ext cx="2304256" cy="230425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" name="صورة 3" descr="contacts-icon.png">
            <a:hlinkClick r:id="rId6" action="ppaction://hlinksldjump" highlightClick="1">
              <a:snd r:embed="rId4" name="arrow.wav"/>
            </a:hlinkClick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40152" y="3356992"/>
            <a:ext cx="2304256" cy="230425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" name="مربع نص 4"/>
          <p:cNvSpPr txBox="1"/>
          <p:nvPr/>
        </p:nvSpPr>
        <p:spPr>
          <a:xfrm>
            <a:off x="2771800" y="908720"/>
            <a:ext cx="3456384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D4E90D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خريطة </a:t>
            </a:r>
          </a:p>
          <a:p>
            <a:pPr algn="ctr"/>
            <a:r>
              <a:rPr lang="ar-SA" sz="3600" b="1" dirty="0" smtClean="0">
                <a:solidFill>
                  <a:srgbClr val="D4E90D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منهج المواد الدراسية المنفصلة</a:t>
            </a:r>
            <a:endParaRPr lang="ar-SA" sz="3600" b="1" dirty="0">
              <a:solidFill>
                <a:srgbClr val="D4E90D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699792" y="3933056"/>
            <a:ext cx="345638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solidFill>
                  <a:srgbClr val="D4E90D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خريطة</a:t>
            </a:r>
            <a:r>
              <a:rPr lang="ar-SA" sz="3600" b="1" dirty="0" smtClean="0">
                <a:solidFill>
                  <a:srgbClr val="FFC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</a:p>
          <a:p>
            <a:pPr algn="ctr"/>
            <a:r>
              <a:rPr lang="ar-SA" sz="3600" b="1" dirty="0" smtClean="0">
                <a:solidFill>
                  <a:srgbClr val="D4E90D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منهج</a:t>
            </a:r>
            <a:r>
              <a:rPr lang="ar-SA" sz="3600" b="1" dirty="0" smtClean="0">
                <a:solidFill>
                  <a:srgbClr val="FFC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ar-SA" sz="3600" b="1" dirty="0" smtClean="0">
                <a:solidFill>
                  <a:srgbClr val="D4E90D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النشاط</a:t>
            </a:r>
            <a:endParaRPr lang="ar-SA" sz="3600" b="1" dirty="0">
              <a:solidFill>
                <a:srgbClr val="D4E90D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7" name="زر إجراء: الوراء أو السابق 6">
            <a:hlinkClick r:id="rId7" action="ppaction://hlinksldjump" highlightClick="1">
              <a:snd r:embed="rId4" name="arrow.wav"/>
            </a:hlinkClick>
          </p:cNvPr>
          <p:cNvSpPr/>
          <p:nvPr/>
        </p:nvSpPr>
        <p:spPr>
          <a:xfrm>
            <a:off x="251520" y="6165304"/>
            <a:ext cx="720080" cy="504056"/>
          </a:xfrm>
          <a:prstGeom prst="actionButtonBackPrevious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رسم تخطيطي 4"/>
          <p:cNvGraphicFramePr/>
          <p:nvPr/>
        </p:nvGraphicFramePr>
        <p:xfrm>
          <a:off x="1835696" y="227687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مستطيل 7"/>
          <p:cNvSpPr/>
          <p:nvPr/>
        </p:nvSpPr>
        <p:spPr>
          <a:xfrm>
            <a:off x="6084168" y="1916832"/>
            <a:ext cx="792088" cy="432048"/>
          </a:xfrm>
          <a:prstGeom prst="rect">
            <a:avLst/>
          </a:prstGeom>
          <a:ln w="57150">
            <a:solidFill>
              <a:srgbClr val="D4E90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المعلم</a:t>
            </a:r>
            <a:endParaRPr lang="ar-S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948264" y="1484784"/>
            <a:ext cx="792088" cy="432048"/>
          </a:xfrm>
          <a:prstGeom prst="rect">
            <a:avLst/>
          </a:prstGeom>
          <a:ln w="57150">
            <a:solidFill>
              <a:srgbClr val="D4E90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التنظيم</a:t>
            </a:r>
            <a:endParaRPr lang="ar-S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8172400" y="2852936"/>
            <a:ext cx="792088" cy="432048"/>
          </a:xfrm>
          <a:prstGeom prst="rect">
            <a:avLst/>
          </a:prstGeom>
          <a:ln w="57150">
            <a:solidFill>
              <a:srgbClr val="D4E90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التركيز</a:t>
            </a:r>
            <a:endParaRPr lang="ar-S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7668344" y="4005064"/>
            <a:ext cx="792088" cy="432048"/>
          </a:xfrm>
          <a:prstGeom prst="rect">
            <a:avLst/>
          </a:prstGeom>
          <a:ln w="57150">
            <a:solidFill>
              <a:srgbClr val="D4E90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الفصل</a:t>
            </a:r>
            <a:endParaRPr lang="ar-S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6" name="رابط مستقيم 15"/>
          <p:cNvCxnSpPr/>
          <p:nvPr/>
        </p:nvCxnSpPr>
        <p:spPr>
          <a:xfrm flipV="1">
            <a:off x="7092280" y="216024"/>
            <a:ext cx="0" cy="141277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رابط كسهم مستقيم 17"/>
          <p:cNvCxnSpPr/>
          <p:nvPr/>
        </p:nvCxnSpPr>
        <p:spPr>
          <a:xfrm>
            <a:off x="7164288" y="188640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رابط كسهم مستقيم 18"/>
          <p:cNvCxnSpPr/>
          <p:nvPr/>
        </p:nvCxnSpPr>
        <p:spPr>
          <a:xfrm>
            <a:off x="7164288" y="476672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رابط كسهم مستقيم 19"/>
          <p:cNvCxnSpPr/>
          <p:nvPr/>
        </p:nvCxnSpPr>
        <p:spPr>
          <a:xfrm>
            <a:off x="7164288" y="692696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رابط كسهم مستقيم 20"/>
          <p:cNvCxnSpPr/>
          <p:nvPr/>
        </p:nvCxnSpPr>
        <p:spPr>
          <a:xfrm>
            <a:off x="7164288" y="980728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رابط كسهم مستقيم 21"/>
          <p:cNvCxnSpPr/>
          <p:nvPr/>
        </p:nvCxnSpPr>
        <p:spPr>
          <a:xfrm>
            <a:off x="7164288" y="1268760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مربع نص 22"/>
          <p:cNvSpPr txBox="1"/>
          <p:nvPr/>
        </p:nvSpPr>
        <p:spPr>
          <a:xfrm>
            <a:off x="7344816" y="0"/>
            <a:ext cx="176368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السهل إلى الصعب</a:t>
            </a:r>
            <a:endParaRPr lang="ar-SA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مربع نص 23"/>
          <p:cNvSpPr txBox="1"/>
          <p:nvPr/>
        </p:nvSpPr>
        <p:spPr>
          <a:xfrm>
            <a:off x="7344816" y="282134"/>
            <a:ext cx="176368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الجزء إلى الكل</a:t>
            </a:r>
            <a:endParaRPr lang="ar-SA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7344816" y="498158"/>
            <a:ext cx="176368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الحسي إلى المجرد</a:t>
            </a:r>
            <a:endParaRPr lang="ar-SA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7344816" y="786190"/>
            <a:ext cx="176368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العام إلى الخاص</a:t>
            </a:r>
            <a:endParaRPr lang="ar-SA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7380312" y="1074222"/>
            <a:ext cx="1763688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الماضي إلى الحاضر</a:t>
            </a:r>
            <a:endParaRPr lang="ar-SA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9" name="رابط مستقيم 28"/>
          <p:cNvCxnSpPr/>
          <p:nvPr/>
        </p:nvCxnSpPr>
        <p:spPr>
          <a:xfrm flipV="1">
            <a:off x="6228184" y="2780928"/>
            <a:ext cx="0" cy="360040"/>
          </a:xfrm>
          <a:prstGeom prst="line">
            <a:avLst/>
          </a:prstGeom>
          <a:ln w="57150">
            <a:solidFill>
              <a:srgbClr val="D4E9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مستطيل 6"/>
          <p:cNvSpPr/>
          <p:nvPr/>
        </p:nvSpPr>
        <p:spPr>
          <a:xfrm>
            <a:off x="5796136" y="2492896"/>
            <a:ext cx="792088" cy="432048"/>
          </a:xfrm>
          <a:prstGeom prst="rect">
            <a:avLst/>
          </a:prstGeom>
          <a:ln w="57150">
            <a:solidFill>
              <a:srgbClr val="D4E90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الكتاب</a:t>
            </a:r>
            <a:endParaRPr lang="ar-S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33" name="رابط مستقيم 32"/>
          <p:cNvCxnSpPr/>
          <p:nvPr/>
        </p:nvCxnSpPr>
        <p:spPr>
          <a:xfrm flipH="1">
            <a:off x="6948264" y="1916832"/>
            <a:ext cx="144016" cy="1224136"/>
          </a:xfrm>
          <a:prstGeom prst="line">
            <a:avLst/>
          </a:prstGeom>
          <a:ln w="57150">
            <a:solidFill>
              <a:srgbClr val="D4E9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رابط مستقيم 34"/>
          <p:cNvCxnSpPr/>
          <p:nvPr/>
        </p:nvCxnSpPr>
        <p:spPr>
          <a:xfrm>
            <a:off x="6732240" y="2348880"/>
            <a:ext cx="0" cy="720080"/>
          </a:xfrm>
          <a:prstGeom prst="line">
            <a:avLst/>
          </a:prstGeom>
          <a:ln w="57150">
            <a:solidFill>
              <a:srgbClr val="D4E9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رابط مستقيم 36"/>
          <p:cNvCxnSpPr/>
          <p:nvPr/>
        </p:nvCxnSpPr>
        <p:spPr>
          <a:xfrm flipH="1">
            <a:off x="7164288" y="2060848"/>
            <a:ext cx="792088" cy="1080120"/>
          </a:xfrm>
          <a:prstGeom prst="line">
            <a:avLst/>
          </a:prstGeom>
          <a:ln w="57150">
            <a:solidFill>
              <a:srgbClr val="D4E9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رابط مستقيم 38"/>
          <p:cNvCxnSpPr/>
          <p:nvPr/>
        </p:nvCxnSpPr>
        <p:spPr>
          <a:xfrm flipH="1">
            <a:off x="7236296" y="2636912"/>
            <a:ext cx="1008112" cy="648072"/>
          </a:xfrm>
          <a:prstGeom prst="line">
            <a:avLst/>
          </a:prstGeom>
          <a:ln w="57150">
            <a:solidFill>
              <a:srgbClr val="D4E9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رابط مستقيم 40"/>
          <p:cNvCxnSpPr>
            <a:stCxn id="12" idx="1"/>
          </p:cNvCxnSpPr>
          <p:nvPr/>
        </p:nvCxnSpPr>
        <p:spPr>
          <a:xfrm flipH="1">
            <a:off x="7236296" y="3068960"/>
            <a:ext cx="936104" cy="504056"/>
          </a:xfrm>
          <a:prstGeom prst="line">
            <a:avLst/>
          </a:prstGeom>
          <a:ln w="57150">
            <a:solidFill>
              <a:srgbClr val="D4E9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رابط مستقيم 42"/>
          <p:cNvCxnSpPr/>
          <p:nvPr/>
        </p:nvCxnSpPr>
        <p:spPr>
          <a:xfrm flipH="1">
            <a:off x="7164288" y="3789040"/>
            <a:ext cx="1080120" cy="0"/>
          </a:xfrm>
          <a:prstGeom prst="line">
            <a:avLst/>
          </a:prstGeom>
          <a:ln w="57150">
            <a:solidFill>
              <a:srgbClr val="D4E9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رابط مستقيم 44"/>
          <p:cNvCxnSpPr>
            <a:stCxn id="14" idx="1"/>
          </p:cNvCxnSpPr>
          <p:nvPr/>
        </p:nvCxnSpPr>
        <p:spPr>
          <a:xfrm flipH="1" flipV="1">
            <a:off x="7164288" y="4077072"/>
            <a:ext cx="504056" cy="144016"/>
          </a:xfrm>
          <a:prstGeom prst="line">
            <a:avLst/>
          </a:prstGeom>
          <a:ln w="57150">
            <a:solidFill>
              <a:srgbClr val="D4E9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مستطيل 10"/>
          <p:cNvSpPr/>
          <p:nvPr/>
        </p:nvSpPr>
        <p:spPr>
          <a:xfrm>
            <a:off x="8100392" y="2276872"/>
            <a:ext cx="792088" cy="432048"/>
          </a:xfrm>
          <a:prstGeom prst="rect">
            <a:avLst/>
          </a:prstGeom>
          <a:ln w="57150">
            <a:solidFill>
              <a:srgbClr val="D4E90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600" b="1" dirty="0" err="1" smtClean="0">
                <a:solidFill>
                  <a:schemeClr val="accent1">
                    <a:lumMod val="75000"/>
                  </a:schemeClr>
                </a:solidFill>
              </a:rPr>
              <a:t>التهميش</a:t>
            </a:r>
            <a:endParaRPr lang="ar-SA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7884368" y="1700808"/>
            <a:ext cx="792088" cy="432048"/>
          </a:xfrm>
          <a:prstGeom prst="rect">
            <a:avLst/>
          </a:prstGeom>
          <a:ln w="57150">
            <a:solidFill>
              <a:srgbClr val="D4E90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التقويم</a:t>
            </a:r>
            <a:endParaRPr lang="ar-S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8172400" y="3429000"/>
            <a:ext cx="792088" cy="432048"/>
          </a:xfrm>
          <a:prstGeom prst="rect">
            <a:avLst/>
          </a:prstGeom>
          <a:ln w="57150">
            <a:solidFill>
              <a:srgbClr val="D4E90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</a:rPr>
              <a:t>الإعداد</a:t>
            </a:r>
            <a:endParaRPr lang="ar-SA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1" name="رابط مستقيم 50"/>
          <p:cNvCxnSpPr>
            <a:endCxn id="49" idx="2"/>
          </p:cNvCxnSpPr>
          <p:nvPr/>
        </p:nvCxnSpPr>
        <p:spPr>
          <a:xfrm flipV="1">
            <a:off x="4860032" y="548680"/>
            <a:ext cx="0" cy="1872208"/>
          </a:xfrm>
          <a:prstGeom prst="line">
            <a:avLst/>
          </a:prstGeom>
          <a:ln w="76200">
            <a:solidFill>
              <a:srgbClr val="74DE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مستطيل 45"/>
          <p:cNvSpPr/>
          <p:nvPr/>
        </p:nvSpPr>
        <p:spPr>
          <a:xfrm>
            <a:off x="4283968" y="1844824"/>
            <a:ext cx="1152128" cy="432048"/>
          </a:xfrm>
          <a:prstGeom prst="rect">
            <a:avLst/>
          </a:prstGeom>
          <a:ln w="57150">
            <a:solidFill>
              <a:srgbClr val="74DE1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معلم متقن</a:t>
            </a:r>
            <a:endParaRPr lang="ar-SA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مستطيل 46"/>
          <p:cNvSpPr/>
          <p:nvPr/>
        </p:nvSpPr>
        <p:spPr>
          <a:xfrm>
            <a:off x="4283968" y="1268760"/>
            <a:ext cx="1152128" cy="432048"/>
          </a:xfrm>
          <a:prstGeom prst="rect">
            <a:avLst/>
          </a:prstGeom>
          <a:ln w="57150">
            <a:solidFill>
              <a:srgbClr val="74DE1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قليل تكلفة</a:t>
            </a:r>
            <a:endParaRPr lang="ar-SA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مستطيل 47"/>
          <p:cNvSpPr/>
          <p:nvPr/>
        </p:nvSpPr>
        <p:spPr>
          <a:xfrm>
            <a:off x="4283968" y="692696"/>
            <a:ext cx="1152128" cy="432048"/>
          </a:xfrm>
          <a:prstGeom prst="rect">
            <a:avLst/>
          </a:prstGeom>
          <a:ln w="57150">
            <a:solidFill>
              <a:srgbClr val="74DE1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سهولة تخطيط</a:t>
            </a:r>
            <a:endParaRPr lang="ar-SA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مستطيل 48"/>
          <p:cNvSpPr/>
          <p:nvPr/>
        </p:nvSpPr>
        <p:spPr>
          <a:xfrm>
            <a:off x="4283968" y="116632"/>
            <a:ext cx="1152128" cy="432048"/>
          </a:xfrm>
          <a:prstGeom prst="rect">
            <a:avLst/>
          </a:prstGeom>
          <a:ln w="57150">
            <a:solidFill>
              <a:srgbClr val="74DE1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نقل التراث</a:t>
            </a:r>
            <a:endParaRPr lang="ar-SA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مستطيل 52"/>
          <p:cNvSpPr/>
          <p:nvPr/>
        </p:nvSpPr>
        <p:spPr>
          <a:xfrm>
            <a:off x="2123728" y="188640"/>
            <a:ext cx="1800200" cy="432048"/>
          </a:xfrm>
          <a:prstGeom prst="rect">
            <a:avLst/>
          </a:prstGeom>
          <a:ln w="57150">
            <a:solidFill>
              <a:srgbClr val="09E95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اهمال النشاط</a:t>
            </a:r>
            <a:endParaRPr lang="ar-SA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8" name="رابط مستقيم 57"/>
          <p:cNvCxnSpPr/>
          <p:nvPr/>
        </p:nvCxnSpPr>
        <p:spPr>
          <a:xfrm flipV="1">
            <a:off x="3131840" y="620688"/>
            <a:ext cx="0" cy="2520280"/>
          </a:xfrm>
          <a:prstGeom prst="line">
            <a:avLst/>
          </a:prstGeom>
          <a:ln w="76200">
            <a:solidFill>
              <a:srgbClr val="09E9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مستطيل 51"/>
          <p:cNvSpPr/>
          <p:nvPr/>
        </p:nvSpPr>
        <p:spPr>
          <a:xfrm>
            <a:off x="2123728" y="2492896"/>
            <a:ext cx="1800200" cy="432048"/>
          </a:xfrm>
          <a:prstGeom prst="rect">
            <a:avLst/>
          </a:prstGeom>
          <a:ln w="57150">
            <a:solidFill>
              <a:srgbClr val="09E95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التركيز على المعرفه</a:t>
            </a:r>
            <a:endParaRPr lang="ar-SA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مستطيل 55"/>
          <p:cNvSpPr/>
          <p:nvPr/>
        </p:nvSpPr>
        <p:spPr>
          <a:xfrm>
            <a:off x="2123728" y="1916832"/>
            <a:ext cx="1800200" cy="432048"/>
          </a:xfrm>
          <a:prstGeom prst="rect">
            <a:avLst/>
          </a:prstGeom>
          <a:ln w="57150">
            <a:solidFill>
              <a:srgbClr val="09E95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الفصل بين المواد</a:t>
            </a:r>
            <a:endParaRPr lang="ar-SA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مستطيل 54"/>
          <p:cNvSpPr/>
          <p:nvPr/>
        </p:nvSpPr>
        <p:spPr>
          <a:xfrm>
            <a:off x="2123728" y="1340768"/>
            <a:ext cx="1800200" cy="432048"/>
          </a:xfrm>
          <a:prstGeom prst="rect">
            <a:avLst/>
          </a:prstGeom>
          <a:ln w="57150">
            <a:solidFill>
              <a:srgbClr val="09E95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اهمال حاجات الطلاب</a:t>
            </a:r>
            <a:endParaRPr lang="ar-SA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مستطيل 53"/>
          <p:cNvSpPr/>
          <p:nvPr/>
        </p:nvSpPr>
        <p:spPr>
          <a:xfrm>
            <a:off x="2123728" y="764704"/>
            <a:ext cx="1800200" cy="432048"/>
          </a:xfrm>
          <a:prstGeom prst="rect">
            <a:avLst/>
          </a:prstGeom>
          <a:ln w="57150">
            <a:solidFill>
              <a:srgbClr val="09E95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فرض المواد</a:t>
            </a:r>
            <a:endParaRPr lang="ar-SA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" name="مستطيل 58"/>
          <p:cNvSpPr/>
          <p:nvPr/>
        </p:nvSpPr>
        <p:spPr>
          <a:xfrm>
            <a:off x="35496" y="5445224"/>
            <a:ext cx="1656184" cy="432048"/>
          </a:xfrm>
          <a:prstGeom prst="rect">
            <a:avLst/>
          </a:prstGeom>
          <a:ln w="57150"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8D06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المجالات الواسعة</a:t>
            </a:r>
            <a:endParaRPr lang="ar-SA" b="1" dirty="0">
              <a:solidFill>
                <a:srgbClr val="8D06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" name="مستطيل 59"/>
          <p:cNvSpPr/>
          <p:nvPr/>
        </p:nvSpPr>
        <p:spPr>
          <a:xfrm>
            <a:off x="35496" y="4725144"/>
            <a:ext cx="1656184" cy="432048"/>
          </a:xfrm>
          <a:prstGeom prst="rect">
            <a:avLst/>
          </a:prstGeom>
          <a:ln w="57150"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8D06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المواد المندمجة</a:t>
            </a:r>
            <a:endParaRPr lang="ar-SA" b="1" dirty="0">
              <a:solidFill>
                <a:srgbClr val="8D06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3" name="رابط مستقيم 62"/>
          <p:cNvCxnSpPr/>
          <p:nvPr/>
        </p:nvCxnSpPr>
        <p:spPr>
          <a:xfrm>
            <a:off x="2051720" y="4437112"/>
            <a:ext cx="216024" cy="36004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رابط مستقيم 64"/>
          <p:cNvCxnSpPr/>
          <p:nvPr/>
        </p:nvCxnSpPr>
        <p:spPr>
          <a:xfrm>
            <a:off x="1691680" y="5085184"/>
            <a:ext cx="216024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رابط مستقيم 66"/>
          <p:cNvCxnSpPr>
            <a:stCxn id="59" idx="3"/>
          </p:cNvCxnSpPr>
          <p:nvPr/>
        </p:nvCxnSpPr>
        <p:spPr>
          <a:xfrm>
            <a:off x="1691680" y="5661248"/>
            <a:ext cx="216024" cy="72008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مستطيل 67"/>
          <p:cNvSpPr/>
          <p:nvPr/>
        </p:nvSpPr>
        <p:spPr>
          <a:xfrm>
            <a:off x="1331640" y="3212976"/>
            <a:ext cx="792088" cy="432048"/>
          </a:xfrm>
          <a:prstGeom prst="rect">
            <a:avLst/>
          </a:prstGeom>
          <a:ln w="57150">
            <a:solidFill>
              <a:srgbClr val="B408B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عرضي</a:t>
            </a:r>
            <a:endParaRPr lang="ar-SA" b="1" dirty="0">
              <a:solidFill>
                <a:srgbClr val="FF0000"/>
              </a:solidFill>
            </a:endParaRPr>
          </a:p>
        </p:txBody>
      </p:sp>
      <p:sp>
        <p:nvSpPr>
          <p:cNvPr id="69" name="مستطيل 68"/>
          <p:cNvSpPr/>
          <p:nvPr/>
        </p:nvSpPr>
        <p:spPr>
          <a:xfrm>
            <a:off x="251520" y="3212976"/>
            <a:ext cx="792088" cy="432048"/>
          </a:xfrm>
          <a:prstGeom prst="rect">
            <a:avLst/>
          </a:prstGeom>
          <a:ln w="57150">
            <a:solidFill>
              <a:srgbClr val="B408B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منظم</a:t>
            </a:r>
            <a:endParaRPr lang="ar-SA" b="1" dirty="0">
              <a:solidFill>
                <a:srgbClr val="FF0000"/>
              </a:solidFill>
            </a:endParaRPr>
          </a:p>
        </p:txBody>
      </p:sp>
      <p:cxnSp>
        <p:nvCxnSpPr>
          <p:cNvPr id="71" name="رابط مستقيم 70"/>
          <p:cNvCxnSpPr>
            <a:stCxn id="68" idx="2"/>
            <a:endCxn id="61" idx="0"/>
          </p:cNvCxnSpPr>
          <p:nvPr/>
        </p:nvCxnSpPr>
        <p:spPr>
          <a:xfrm flipH="1">
            <a:off x="1511660" y="3645024"/>
            <a:ext cx="216024" cy="360040"/>
          </a:xfrm>
          <a:prstGeom prst="line">
            <a:avLst/>
          </a:prstGeom>
          <a:ln w="38100">
            <a:solidFill>
              <a:srgbClr val="9D07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رابط مستقيم 72"/>
          <p:cNvCxnSpPr/>
          <p:nvPr/>
        </p:nvCxnSpPr>
        <p:spPr>
          <a:xfrm>
            <a:off x="827584" y="3645024"/>
            <a:ext cx="360040" cy="360040"/>
          </a:xfrm>
          <a:prstGeom prst="line">
            <a:avLst/>
          </a:prstGeom>
          <a:ln w="38100">
            <a:solidFill>
              <a:srgbClr val="9D07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مستطيل 60"/>
          <p:cNvSpPr/>
          <p:nvPr/>
        </p:nvSpPr>
        <p:spPr>
          <a:xfrm>
            <a:off x="683568" y="4005064"/>
            <a:ext cx="1656184" cy="432048"/>
          </a:xfrm>
          <a:prstGeom prst="rect">
            <a:avLst/>
          </a:prstGeom>
          <a:ln w="57150"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8D06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المواد المترابطة</a:t>
            </a:r>
            <a:endParaRPr lang="ar-SA" b="1" dirty="0">
              <a:solidFill>
                <a:srgbClr val="8D06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4" name="مستطيل 73"/>
          <p:cNvSpPr/>
          <p:nvPr/>
        </p:nvSpPr>
        <p:spPr>
          <a:xfrm>
            <a:off x="395536" y="6165304"/>
            <a:ext cx="1008112" cy="432048"/>
          </a:xfrm>
          <a:prstGeom prst="rect">
            <a:avLst/>
          </a:prstGeom>
          <a:ln w="57150">
            <a:solidFill>
              <a:srgbClr val="B408B8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rgbClr val="FF0000"/>
                </a:solidFill>
              </a:rPr>
              <a:t>6 سمات</a:t>
            </a:r>
            <a:endParaRPr lang="ar-SA" b="1" dirty="0">
              <a:solidFill>
                <a:srgbClr val="FF0000"/>
              </a:solidFill>
            </a:endParaRPr>
          </a:p>
        </p:txBody>
      </p:sp>
      <p:cxnSp>
        <p:nvCxnSpPr>
          <p:cNvPr id="78" name="رابط مستقيم 77"/>
          <p:cNvCxnSpPr>
            <a:stCxn id="59" idx="2"/>
            <a:endCxn id="74" idx="0"/>
          </p:cNvCxnSpPr>
          <p:nvPr/>
        </p:nvCxnSpPr>
        <p:spPr>
          <a:xfrm>
            <a:off x="863588" y="5877272"/>
            <a:ext cx="36004" cy="288032"/>
          </a:xfrm>
          <a:prstGeom prst="line">
            <a:avLst/>
          </a:prstGeom>
          <a:ln w="38100">
            <a:solidFill>
              <a:srgbClr val="9D07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زر إجراء: الوراء أو السابق 78">
            <a:hlinkClick r:id="rId7" action="ppaction://hlinksldjump" highlightClick="1">
              <a:snd r:embed="rId8" name="arrow.wav"/>
            </a:hlinkClick>
          </p:cNvPr>
          <p:cNvSpPr/>
          <p:nvPr/>
        </p:nvSpPr>
        <p:spPr>
          <a:xfrm>
            <a:off x="8316416" y="5877272"/>
            <a:ext cx="432048" cy="432048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رسم تخطيطي 3"/>
          <p:cNvGraphicFramePr/>
          <p:nvPr/>
        </p:nvGraphicFramePr>
        <p:xfrm>
          <a:off x="2267744" y="289339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شكل حر 9"/>
          <p:cNvSpPr/>
          <p:nvPr/>
        </p:nvSpPr>
        <p:spPr>
          <a:xfrm>
            <a:off x="7643664" y="714072"/>
            <a:ext cx="889000" cy="3921760"/>
          </a:xfrm>
          <a:custGeom>
            <a:avLst/>
            <a:gdLst>
              <a:gd name="connsiteX0" fmla="*/ 0 w 889000"/>
              <a:gd name="connsiteY0" fmla="*/ 3210560 h 3921760"/>
              <a:gd name="connsiteX1" fmla="*/ 731520 w 889000"/>
              <a:gd name="connsiteY1" fmla="*/ 3469640 h 3921760"/>
              <a:gd name="connsiteX2" fmla="*/ 868680 w 889000"/>
              <a:gd name="connsiteY2" fmla="*/ 497840 h 3921760"/>
              <a:gd name="connsiteX3" fmla="*/ 853440 w 889000"/>
              <a:gd name="connsiteY3" fmla="*/ 482600 h 392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9000" h="3921760">
                <a:moveTo>
                  <a:pt x="0" y="3210560"/>
                </a:moveTo>
                <a:cubicBezTo>
                  <a:pt x="293370" y="3566160"/>
                  <a:pt x="586740" y="3921760"/>
                  <a:pt x="731520" y="3469640"/>
                </a:cubicBezTo>
                <a:cubicBezTo>
                  <a:pt x="876300" y="3017520"/>
                  <a:pt x="848360" y="995680"/>
                  <a:pt x="868680" y="497840"/>
                </a:cubicBezTo>
                <a:cubicBezTo>
                  <a:pt x="889000" y="0"/>
                  <a:pt x="871220" y="241300"/>
                  <a:pt x="853440" y="482600"/>
                </a:cubicBezTo>
              </a:path>
            </a:pathLst>
          </a:custGeom>
          <a:ln w="762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مستطيل 4"/>
          <p:cNvSpPr/>
          <p:nvPr/>
        </p:nvSpPr>
        <p:spPr>
          <a:xfrm>
            <a:off x="7283624" y="3168352"/>
            <a:ext cx="1800200" cy="432048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حل المشكلات</a:t>
            </a:r>
            <a:endParaRPr lang="ar-SA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7283624" y="2520280"/>
            <a:ext cx="1800200" cy="432048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العمل الجماعي</a:t>
            </a:r>
            <a:endParaRPr lang="ar-SA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7283624" y="1944216"/>
            <a:ext cx="1800200" cy="432048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وحدة المعرفة</a:t>
            </a:r>
            <a:endParaRPr lang="ar-SA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7283624" y="1368152"/>
            <a:ext cx="1800200" cy="432048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لا يخطط مسبقا</a:t>
            </a:r>
            <a:endParaRPr lang="ar-SA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7283624" y="792088"/>
            <a:ext cx="1800200" cy="432048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الإهتمام</a:t>
            </a:r>
            <a:r>
              <a:rPr lang="ar-SA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بالميول</a:t>
            </a:r>
            <a:endParaRPr lang="ar-SA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رابط مستقيم 15"/>
          <p:cNvCxnSpPr/>
          <p:nvPr/>
        </p:nvCxnSpPr>
        <p:spPr>
          <a:xfrm flipV="1">
            <a:off x="5483424" y="576064"/>
            <a:ext cx="0" cy="2520280"/>
          </a:xfrm>
          <a:prstGeom prst="line">
            <a:avLst/>
          </a:prstGeom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11" name="مستطيل 10"/>
          <p:cNvSpPr/>
          <p:nvPr/>
        </p:nvSpPr>
        <p:spPr>
          <a:xfrm>
            <a:off x="4403304" y="2520280"/>
            <a:ext cx="1800200" cy="432048"/>
          </a:xfrm>
          <a:prstGeom prst="rect">
            <a:avLst/>
          </a:prstGeom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EB0A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استغلال الطاقة</a:t>
            </a:r>
            <a:endParaRPr lang="ar-SA" sz="2000" b="1" dirty="0">
              <a:solidFill>
                <a:srgbClr val="EB0A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4403304" y="1944216"/>
            <a:ext cx="1800200" cy="432048"/>
          </a:xfrm>
          <a:prstGeom prst="rect">
            <a:avLst/>
          </a:prstGeom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EB0A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شخصيات مفكرة</a:t>
            </a:r>
            <a:endParaRPr lang="ar-SA" sz="2000" b="1" dirty="0">
              <a:solidFill>
                <a:srgbClr val="EB0A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403304" y="1368152"/>
            <a:ext cx="1800200" cy="432048"/>
          </a:xfrm>
          <a:prstGeom prst="rect">
            <a:avLst/>
          </a:prstGeom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EB0A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اكتشاف الميول</a:t>
            </a:r>
            <a:endParaRPr lang="ar-SA" sz="2000" b="1" dirty="0">
              <a:solidFill>
                <a:srgbClr val="EB0A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4403304" y="792088"/>
            <a:ext cx="1800200" cy="432048"/>
          </a:xfrm>
          <a:prstGeom prst="rect">
            <a:avLst/>
          </a:prstGeom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EB0A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نمو شامل</a:t>
            </a:r>
            <a:endParaRPr lang="ar-SA" sz="2000" b="1" dirty="0">
              <a:solidFill>
                <a:srgbClr val="EB0A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4403304" y="216024"/>
            <a:ext cx="1800200" cy="432048"/>
          </a:xfrm>
          <a:prstGeom prst="rect">
            <a:avLst/>
          </a:prstGeom>
          <a:ln w="571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EB0A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تشابك المعلومات</a:t>
            </a:r>
            <a:endParaRPr lang="ar-SA" sz="2000" b="1" dirty="0">
              <a:solidFill>
                <a:srgbClr val="EB0A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2459088" y="3168352"/>
            <a:ext cx="1800200" cy="432048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اهمال تتابع الخبرات</a:t>
            </a:r>
            <a:endParaRPr lang="ar-SA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2459088" y="1872208"/>
            <a:ext cx="1800200" cy="432048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اهمال مشكلات المجتمع</a:t>
            </a:r>
            <a:endParaRPr lang="ar-SA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2459088" y="2520280"/>
            <a:ext cx="1800200" cy="432048"/>
          </a:xfrm>
          <a:prstGeom prst="rect">
            <a:avLst/>
          </a:prstGeom>
          <a:ln w="5715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صعوبته على المتعلمين</a:t>
            </a:r>
            <a:endParaRPr lang="ar-SA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شكل بيضاوي 24"/>
          <p:cNvSpPr/>
          <p:nvPr/>
        </p:nvSpPr>
        <p:spPr>
          <a:xfrm>
            <a:off x="1475656" y="3861048"/>
            <a:ext cx="1224136" cy="57606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000" b="1" dirty="0" err="1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كلباتريك</a:t>
            </a:r>
            <a:endParaRPr lang="ar-SA" sz="2000" b="1" dirty="0" smtClean="0">
              <a:solidFill>
                <a:schemeClr val="tx2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Arial" pitchFamily="34" charset="0"/>
              <a:ea typeface="Monotype Koufi" pitchFamily="2" charset="-78"/>
              <a:cs typeface="Arial" pitchFamily="34" charset="0"/>
            </a:endParaRPr>
          </a:p>
        </p:txBody>
      </p:sp>
      <p:cxnSp>
        <p:nvCxnSpPr>
          <p:cNvPr id="27" name="رابط مستقيم 26"/>
          <p:cNvCxnSpPr>
            <a:endCxn id="25" idx="5"/>
          </p:cNvCxnSpPr>
          <p:nvPr/>
        </p:nvCxnSpPr>
        <p:spPr>
          <a:xfrm flipH="1" flipV="1">
            <a:off x="2520521" y="4352749"/>
            <a:ext cx="395295" cy="1020467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رابط مستقيم 29"/>
          <p:cNvCxnSpPr>
            <a:stCxn id="28" idx="2"/>
          </p:cNvCxnSpPr>
          <p:nvPr/>
        </p:nvCxnSpPr>
        <p:spPr>
          <a:xfrm>
            <a:off x="1583668" y="3717032"/>
            <a:ext cx="252028" cy="144016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مستطيل مستدير الزوايا 30"/>
          <p:cNvSpPr/>
          <p:nvPr/>
        </p:nvSpPr>
        <p:spPr>
          <a:xfrm>
            <a:off x="0" y="5301208"/>
            <a:ext cx="827584" cy="79208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أنشطة</a:t>
            </a:r>
          </a:p>
        </p:txBody>
      </p:sp>
      <p:sp>
        <p:nvSpPr>
          <p:cNvPr id="32" name="مستطيل مستدير الزوايا 31"/>
          <p:cNvSpPr/>
          <p:nvPr/>
        </p:nvSpPr>
        <p:spPr>
          <a:xfrm>
            <a:off x="0" y="3789040"/>
            <a:ext cx="899592" cy="1224136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مكانها</a:t>
            </a:r>
          </a:p>
          <a:p>
            <a:pPr algn="ctr"/>
            <a:r>
              <a:rPr lang="ar-SA" sz="1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مضمونها</a:t>
            </a:r>
          </a:p>
          <a:p>
            <a:pPr algn="ctr"/>
            <a:r>
              <a:rPr lang="ar-SA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نتائجها</a:t>
            </a:r>
          </a:p>
        </p:txBody>
      </p:sp>
      <p:cxnSp>
        <p:nvCxnSpPr>
          <p:cNvPr id="34" name="رابط مستقيم 33"/>
          <p:cNvCxnSpPr>
            <a:stCxn id="32" idx="3"/>
          </p:cNvCxnSpPr>
          <p:nvPr/>
        </p:nvCxnSpPr>
        <p:spPr>
          <a:xfrm>
            <a:off x="899592" y="4401108"/>
            <a:ext cx="432048" cy="18002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رابط مستقيم 35"/>
          <p:cNvCxnSpPr>
            <a:stCxn id="31" idx="3"/>
          </p:cNvCxnSpPr>
          <p:nvPr/>
        </p:nvCxnSpPr>
        <p:spPr>
          <a:xfrm flipV="1">
            <a:off x="827584" y="5589240"/>
            <a:ext cx="288032" cy="108012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شكل بيضاوي 23"/>
          <p:cNvSpPr/>
          <p:nvPr/>
        </p:nvSpPr>
        <p:spPr>
          <a:xfrm>
            <a:off x="1043608" y="4509120"/>
            <a:ext cx="1224136" cy="57606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جون</a:t>
            </a:r>
            <a:r>
              <a:rPr lang="ar-SA" sz="1400" dirty="0" smtClean="0"/>
              <a:t> </a:t>
            </a:r>
            <a:r>
              <a:rPr lang="ar-SA" b="1" dirty="0" err="1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ديوي</a:t>
            </a:r>
            <a:endParaRPr lang="ar-SA" b="1" dirty="0" smtClean="0">
              <a:solidFill>
                <a:schemeClr val="tx2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Arial" pitchFamily="34" charset="0"/>
              <a:ea typeface="Monotype Koufi" pitchFamily="2" charset="-78"/>
              <a:cs typeface="Arial" pitchFamily="34" charset="0"/>
            </a:endParaRPr>
          </a:p>
        </p:txBody>
      </p:sp>
      <p:cxnSp>
        <p:nvCxnSpPr>
          <p:cNvPr id="38" name="رابط مستقيم 37"/>
          <p:cNvCxnSpPr/>
          <p:nvPr/>
        </p:nvCxnSpPr>
        <p:spPr>
          <a:xfrm>
            <a:off x="2195736" y="4941168"/>
            <a:ext cx="360040" cy="432048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رابط مستقيم 39"/>
          <p:cNvCxnSpPr>
            <a:stCxn id="23" idx="5"/>
          </p:cNvCxnSpPr>
          <p:nvPr/>
        </p:nvCxnSpPr>
        <p:spPr>
          <a:xfrm>
            <a:off x="2016465" y="5720901"/>
            <a:ext cx="323287" cy="12355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رابط مستقيم 41"/>
          <p:cNvCxnSpPr/>
          <p:nvPr/>
        </p:nvCxnSpPr>
        <p:spPr>
          <a:xfrm>
            <a:off x="1763688" y="6021288"/>
            <a:ext cx="576064" cy="72008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شكل بيضاوي 21"/>
          <p:cNvSpPr/>
          <p:nvPr/>
        </p:nvSpPr>
        <p:spPr>
          <a:xfrm>
            <a:off x="971600" y="5949280"/>
            <a:ext cx="1224136" cy="57606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err="1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كولينز</a:t>
            </a:r>
            <a:endParaRPr lang="ar-SA" sz="2400" b="1" dirty="0" smtClean="0">
              <a:solidFill>
                <a:schemeClr val="tx2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Arial" pitchFamily="34" charset="0"/>
              <a:ea typeface="Monotype Koufi" pitchFamily="2" charset="-78"/>
              <a:cs typeface="Arial" pitchFamily="34" charset="0"/>
            </a:endParaRPr>
          </a:p>
        </p:txBody>
      </p:sp>
      <p:sp>
        <p:nvSpPr>
          <p:cNvPr id="23" name="شكل بيضاوي 22"/>
          <p:cNvSpPr/>
          <p:nvPr/>
        </p:nvSpPr>
        <p:spPr>
          <a:xfrm>
            <a:off x="971600" y="5229200"/>
            <a:ext cx="1224136" cy="576064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400" b="1" dirty="0" err="1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ea typeface="Monotype Koufi" pitchFamily="2" charset="-78"/>
                <a:cs typeface="Arial" pitchFamily="34" charset="0"/>
              </a:rPr>
              <a:t>ميريام</a:t>
            </a:r>
            <a:endParaRPr lang="ar-SA" sz="2400" b="1" dirty="0" smtClean="0">
              <a:solidFill>
                <a:schemeClr val="tx2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Arial" pitchFamily="34" charset="0"/>
              <a:ea typeface="Monotype Koufi" pitchFamily="2" charset="-78"/>
              <a:cs typeface="Arial" pitchFamily="34" charset="0"/>
            </a:endParaRPr>
          </a:p>
        </p:txBody>
      </p:sp>
      <p:sp>
        <p:nvSpPr>
          <p:cNvPr id="45" name="مستطيل 44"/>
          <p:cNvSpPr/>
          <p:nvPr/>
        </p:nvSpPr>
        <p:spPr>
          <a:xfrm>
            <a:off x="395536" y="2204864"/>
            <a:ext cx="1368152" cy="648072"/>
          </a:xfrm>
          <a:prstGeom prst="rect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4خطوات</a:t>
            </a:r>
            <a:r>
              <a:rPr lang="ar-SA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للمشروع</a:t>
            </a:r>
            <a:endParaRPr lang="ar-SA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6" name="رابط مستقيم 45"/>
          <p:cNvCxnSpPr/>
          <p:nvPr/>
        </p:nvCxnSpPr>
        <p:spPr>
          <a:xfrm>
            <a:off x="1051992" y="2888940"/>
            <a:ext cx="432048" cy="18002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مستطيل مستدير الزوايا 27"/>
          <p:cNvSpPr/>
          <p:nvPr/>
        </p:nvSpPr>
        <p:spPr>
          <a:xfrm>
            <a:off x="971600" y="3068960"/>
            <a:ext cx="1224136" cy="64807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منهج المشروعات</a:t>
            </a:r>
            <a:endParaRPr lang="ar-SA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زر إجراء: الوراء أو السابق 46">
            <a:hlinkClick r:id="rId7" action="ppaction://hlinksldjump" highlightClick="1">
              <a:snd r:embed="rId8" name="arrow.wav"/>
            </a:hlinkClick>
          </p:cNvPr>
          <p:cNvSpPr/>
          <p:nvPr/>
        </p:nvSpPr>
        <p:spPr>
          <a:xfrm>
            <a:off x="8532440" y="5661248"/>
            <a:ext cx="432048" cy="432048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1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ربع نص 4"/>
          <p:cNvSpPr txBox="1"/>
          <p:nvPr/>
        </p:nvSpPr>
        <p:spPr>
          <a:xfrm>
            <a:off x="1403648" y="1846565"/>
            <a:ext cx="345638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400" b="1" dirty="0" smtClean="0">
                <a:solidFill>
                  <a:srgbClr val="D4E90D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صورة وذكرى</a:t>
            </a:r>
            <a:endParaRPr lang="ar-SA" sz="4400" b="1" dirty="0">
              <a:solidFill>
                <a:srgbClr val="D4E90D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547664" y="4747791"/>
            <a:ext cx="345638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400" b="1" dirty="0" smtClean="0">
                <a:solidFill>
                  <a:srgbClr val="D4E90D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كوتشينة</a:t>
            </a:r>
            <a:endParaRPr lang="ar-SA" sz="4400" b="1" dirty="0">
              <a:solidFill>
                <a:srgbClr val="D4E90D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7" name="زر إجراء: الوراء أو السابق 6">
            <a:hlinkClick r:id="rId3" action="ppaction://hlinksldjump" highlightClick="1">
              <a:snd r:embed="rId4" name="arrow.wav"/>
            </a:hlinkClick>
          </p:cNvPr>
          <p:cNvSpPr/>
          <p:nvPr/>
        </p:nvSpPr>
        <p:spPr>
          <a:xfrm>
            <a:off x="251520" y="6165304"/>
            <a:ext cx="720080" cy="504056"/>
          </a:xfrm>
          <a:prstGeom prst="actionButtonBackPrevious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>
              <a:solidFill>
                <a:srgbClr val="FFC000"/>
              </a:solidFill>
            </a:endParaRPr>
          </a:p>
        </p:txBody>
      </p:sp>
      <p:pic>
        <p:nvPicPr>
          <p:cNvPr id="8" name="صورة 7" descr="Pictures-Nikon-icon.png">
            <a:hlinkClick r:id="" action="ppaction://noaction" highlightClick="1">
              <a:snd r:embed="rId5" name="chimes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21606" y="898286"/>
            <a:ext cx="2818746" cy="2818746"/>
          </a:xfrm>
          <a:prstGeom prst="rect">
            <a:avLst/>
          </a:prstGeom>
        </p:spPr>
      </p:pic>
      <p:pic>
        <p:nvPicPr>
          <p:cNvPr id="9" name="صورة 8" descr="4-aces-icon.png">
            <a:hlinkClick r:id="rId7" action="ppaction://hlinksldjump" highlightClick="1">
              <a:snd r:embed="rId5" name="chimes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20072" y="3783320"/>
            <a:ext cx="2381984" cy="2381984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1187624" y="1340768"/>
            <a:ext cx="6696744" cy="3024336"/>
          </a:xfrm>
          <a:prstGeom prst="roundRect">
            <a:avLst/>
          </a:prstGeom>
          <a:solidFill>
            <a:srgbClr val="74DE14">
              <a:alpha val="77000"/>
            </a:srgbClr>
          </a:solidFill>
          <a:ln w="76200">
            <a:solidFill>
              <a:srgbClr val="D009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B408B8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اختاري أحد أوراق </a:t>
            </a:r>
            <a:r>
              <a:rPr lang="ar-SA" sz="3200" b="1" dirty="0" err="1" smtClean="0">
                <a:solidFill>
                  <a:srgbClr val="B408B8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الكوتشينة ..</a:t>
            </a:r>
            <a:r>
              <a:rPr lang="ar-SA" sz="3200" b="1" dirty="0" smtClean="0">
                <a:solidFill>
                  <a:srgbClr val="B408B8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 دون أن أراها أو تخبريني </a:t>
            </a:r>
            <a:r>
              <a:rPr lang="ar-SA" sz="3200" b="1" dirty="0" err="1" smtClean="0">
                <a:solidFill>
                  <a:srgbClr val="B408B8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بها</a:t>
            </a:r>
            <a:r>
              <a:rPr lang="ar-SA" sz="3200" b="1" dirty="0" smtClean="0">
                <a:solidFill>
                  <a:srgbClr val="B408B8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 </a:t>
            </a:r>
            <a:r>
              <a:rPr lang="ar-SA" sz="3200" b="1" dirty="0" err="1" smtClean="0">
                <a:solidFill>
                  <a:srgbClr val="B408B8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..</a:t>
            </a:r>
            <a:r>
              <a:rPr lang="ar-SA" sz="3200" b="1" dirty="0" smtClean="0">
                <a:solidFill>
                  <a:srgbClr val="B408B8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 وسوف أخبرك أيها </a:t>
            </a:r>
            <a:r>
              <a:rPr lang="ar-SA" sz="3200" b="1" dirty="0" err="1" smtClean="0">
                <a:solidFill>
                  <a:srgbClr val="B408B8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اخترتي</a:t>
            </a:r>
            <a:r>
              <a:rPr lang="ar-SA" sz="3200" b="1" dirty="0" smtClean="0">
                <a:solidFill>
                  <a:srgbClr val="B408B8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 </a:t>
            </a:r>
            <a:r>
              <a:rPr lang="ar-SA" sz="3200" b="1" dirty="0" err="1" smtClean="0">
                <a:solidFill>
                  <a:srgbClr val="B408B8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!!!</a:t>
            </a:r>
            <a:endParaRPr lang="ar-SA" sz="3200" b="1" dirty="0">
              <a:solidFill>
                <a:srgbClr val="B408B8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3" name="زر إجراء: الوراء أو السابق 2">
            <a:hlinkClick r:id="rId3" action="ppaction://hlinksldjump" highlightClick="1">
              <a:snd r:embed="rId4" name="arrow.wav"/>
            </a:hlinkClick>
          </p:cNvPr>
          <p:cNvSpPr/>
          <p:nvPr/>
        </p:nvSpPr>
        <p:spPr>
          <a:xfrm>
            <a:off x="7956376" y="5949280"/>
            <a:ext cx="720080" cy="576064"/>
          </a:xfrm>
          <a:prstGeom prst="actionButtonBackPreviou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صورة 22" descr="Books-Wallpaper-books-to-read-10663758-1920-1200.jpg"/>
          <p:cNvPicPr/>
          <p:nvPr/>
        </p:nvPicPr>
        <p:blipFill>
          <a:blip r:embed="rId3" cstate="print"/>
          <a:srcRect t="27763" b="5913"/>
          <a:stretch>
            <a:fillRect/>
          </a:stretch>
        </p:blipFill>
        <p:spPr>
          <a:xfrm>
            <a:off x="0" y="0"/>
            <a:ext cx="9144000" cy="21844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مربع نص 9"/>
          <p:cNvSpPr txBox="1"/>
          <p:nvPr/>
        </p:nvSpPr>
        <p:spPr>
          <a:xfrm>
            <a:off x="0" y="1700808"/>
            <a:ext cx="8964488" cy="169277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6000" dirty="0" smtClean="0">
                <a:solidFill>
                  <a:srgbClr val="C00000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منهج المواد الدراسية المنفصلة</a:t>
            </a:r>
          </a:p>
          <a:p>
            <a:endParaRPr lang="ar-SA" sz="4400" dirty="0">
              <a:solidFill>
                <a:srgbClr val="C00000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11" name="صورة 10" descr="082593-green-metallic-orb-icon-business-notepad.png">
            <a:hlinkClick r:id="rId4" action="ppaction://hlinksldjump" highlightClick="1">
              <a:snd r:embed="rId5" name="type.wav"/>
            </a:hlinkClick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28907" y="2952328"/>
            <a:ext cx="1951605" cy="2276872"/>
          </a:xfrm>
          <a:prstGeom prst="rect">
            <a:avLst/>
          </a:prstGeom>
        </p:spPr>
      </p:pic>
      <p:pic>
        <p:nvPicPr>
          <p:cNvPr id="12" name="صورة 11" descr="Alarm-Windows-Security-icon.png">
            <a:hlinkClick r:id="rId7" action="ppaction://hlinksldjump" highlightClick="1">
              <a:snd r:embed="rId5" name="type.wav"/>
            </a:hlinkClick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652120" y="2996952"/>
            <a:ext cx="1512168" cy="1512168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3" name="صورة 12" descr="019317-green-metallic-orb-icon-symbols-shapes-check-in-box.png">
            <a:hlinkClick r:id="rId9" action="ppaction://hlinksldjump" highlightClick="1">
              <a:snd r:embed="rId5" name="type.wav"/>
            </a:hlinkClick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563888" y="2996952"/>
            <a:ext cx="1975077" cy="2304256"/>
          </a:xfrm>
          <a:prstGeom prst="rect">
            <a:avLst/>
          </a:prstGeom>
        </p:spPr>
      </p:pic>
      <p:pic>
        <p:nvPicPr>
          <p:cNvPr id="15" name="صورة 14" descr="Delete-icon.png">
            <a:hlinkClick r:id="rId11" action="ppaction://hlinksldjump" highlightClick="1">
              <a:snd r:embed="rId5" name="type.wav"/>
            </a:hlinkClick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051720" y="3068960"/>
            <a:ext cx="1584176" cy="1584176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6" name="صورة 15" descr="Notepad-Bloc-notes-icon.png">
            <a:hlinkClick r:id="rId13" action="ppaction://hlinksldjump" highlightClick="1">
              <a:snd r:embed="rId5" name="type.wav"/>
            </a:hlinkClick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79512" y="3068960"/>
            <a:ext cx="1763688" cy="1763688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17" name="مربع نص 16"/>
          <p:cNvSpPr txBox="1"/>
          <p:nvPr/>
        </p:nvSpPr>
        <p:spPr>
          <a:xfrm>
            <a:off x="7668344" y="4941168"/>
            <a:ext cx="12241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نبــذة</a:t>
            </a:r>
            <a:endParaRPr lang="ar-SA" sz="2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8" name="مربع نص 17"/>
          <p:cNvSpPr txBox="1"/>
          <p:nvPr/>
        </p:nvSpPr>
        <p:spPr>
          <a:xfrm>
            <a:off x="5796136" y="4941168"/>
            <a:ext cx="12241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خصائص</a:t>
            </a:r>
            <a:endParaRPr lang="ar-SA" sz="2400" b="1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9" name="مربع نص 18"/>
          <p:cNvSpPr txBox="1"/>
          <p:nvPr/>
        </p:nvSpPr>
        <p:spPr>
          <a:xfrm>
            <a:off x="3995936" y="4941168"/>
            <a:ext cx="12241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مزايـــا</a:t>
            </a:r>
            <a:endParaRPr lang="ar-SA" sz="2400" b="1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0" name="مربع نص 19"/>
          <p:cNvSpPr txBox="1"/>
          <p:nvPr/>
        </p:nvSpPr>
        <p:spPr>
          <a:xfrm>
            <a:off x="2339752" y="4941168"/>
            <a:ext cx="12241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عيوب</a:t>
            </a:r>
            <a:endParaRPr lang="ar-SA" sz="2400" b="1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539552" y="4941168"/>
            <a:ext cx="12241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اقتراحات</a:t>
            </a:r>
            <a:endParaRPr lang="ar-SA" sz="2400" b="1" dirty="0"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2" name="زر إجراء: الوراء أو السابق 21">
            <a:hlinkClick r:id="rId15" action="ppaction://hlinksldjump" highlightClick="1">
              <a:snd r:embed="rId16" name="arrow.wav"/>
            </a:hlinkClick>
          </p:cNvPr>
          <p:cNvSpPr/>
          <p:nvPr/>
        </p:nvSpPr>
        <p:spPr>
          <a:xfrm>
            <a:off x="323528" y="6093296"/>
            <a:ext cx="683568" cy="576064"/>
          </a:xfrm>
          <a:prstGeom prst="actionButtonBackPrevio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مربع نص 10"/>
          <p:cNvSpPr txBox="1"/>
          <p:nvPr/>
        </p:nvSpPr>
        <p:spPr>
          <a:xfrm>
            <a:off x="0" y="6309320"/>
            <a:ext cx="165618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مي </a:t>
            </a:r>
            <a:r>
              <a:rPr lang="ar-SA" sz="2000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المرحوم</a:t>
            </a:r>
            <a:endParaRPr lang="ar-SA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2123728" y="980728"/>
            <a:ext cx="5904656" cy="792088"/>
          </a:xfrm>
          <a:prstGeom prst="roundRect">
            <a:avLst/>
          </a:prstGeom>
          <a:gradFill flip="none" rotWithShape="1">
            <a:gsLst>
              <a:gs pos="0">
                <a:schemeClr val="accent2">
                  <a:shade val="51000"/>
                  <a:satMod val="130000"/>
                  <a:alpha val="45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ماذا يقصد بمنهج المواد الدراسية </a:t>
            </a:r>
            <a:r>
              <a:rPr lang="ar-SA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المنفصلة ؟</a:t>
            </a:r>
            <a:endParaRPr lang="ar-SA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3275856" y="2204864"/>
            <a:ext cx="3960440" cy="792088"/>
          </a:xfrm>
          <a:prstGeom prst="roundRect">
            <a:avLst/>
          </a:prstGeom>
          <a:gradFill flip="none" rotWithShape="1">
            <a:gsLst>
              <a:gs pos="0">
                <a:schemeClr val="accent2">
                  <a:shade val="51000"/>
                  <a:satMod val="130000"/>
                  <a:alpha val="45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تاريخه .. وكيف تطور ؟</a:t>
            </a:r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3203848" y="3573016"/>
            <a:ext cx="4032448" cy="792088"/>
          </a:xfrm>
          <a:prstGeom prst="roundRect">
            <a:avLst/>
          </a:prstGeom>
          <a:gradFill flip="none" rotWithShape="1">
            <a:gsLst>
              <a:gs pos="0">
                <a:schemeClr val="accent2">
                  <a:shade val="51000"/>
                  <a:satMod val="130000"/>
                  <a:alpha val="45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كيف يدرس ؟</a:t>
            </a:r>
          </a:p>
        </p:txBody>
      </p:sp>
      <p:sp>
        <p:nvSpPr>
          <p:cNvPr id="15" name="مستطيل مستدير الزوايا 14"/>
          <p:cNvSpPr/>
          <p:nvPr/>
        </p:nvSpPr>
        <p:spPr>
          <a:xfrm>
            <a:off x="3203848" y="4869160"/>
            <a:ext cx="4032448" cy="792088"/>
          </a:xfrm>
          <a:prstGeom prst="roundRect">
            <a:avLst/>
          </a:prstGeom>
          <a:gradFill flip="none" rotWithShape="1">
            <a:gsLst>
              <a:gs pos="0">
                <a:schemeClr val="accent2">
                  <a:shade val="51000"/>
                  <a:satMod val="130000"/>
                  <a:alpha val="45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مالإتجاه الذي يتبعه ؟</a:t>
            </a:r>
          </a:p>
        </p:txBody>
      </p:sp>
      <p:sp>
        <p:nvSpPr>
          <p:cNvPr id="16" name="زر إجراء: الأمام أو التالي 15">
            <a:hlinkClick r:id="rId3" action="ppaction://hlinksldjump" highlightClick="1">
              <a:snd r:embed="rId4" name="arrow.wav"/>
            </a:hlinkClick>
          </p:cNvPr>
          <p:cNvSpPr/>
          <p:nvPr/>
        </p:nvSpPr>
        <p:spPr>
          <a:xfrm>
            <a:off x="8244408" y="6165304"/>
            <a:ext cx="611560" cy="432048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سهم للأسفل 9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4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8" name="مربع نص 17"/>
          <p:cNvSpPr txBox="1"/>
          <p:nvPr/>
        </p:nvSpPr>
        <p:spPr>
          <a:xfrm rot="16200000">
            <a:off x="-1812611" y="2208147"/>
            <a:ext cx="561662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منهج المواد الدراسية المنفصلة</a:t>
            </a:r>
          </a:p>
          <a:p>
            <a:endParaRPr lang="ar-SA" sz="3600" dirty="0">
              <a:solidFill>
                <a:srgbClr val="C00000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مربع نص 27"/>
          <p:cNvSpPr txBox="1"/>
          <p:nvPr/>
        </p:nvSpPr>
        <p:spPr>
          <a:xfrm>
            <a:off x="0" y="6309320"/>
            <a:ext cx="16561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مي المرحوم</a:t>
            </a:r>
            <a:endParaRPr lang="ar-SA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sp>
        <p:nvSpPr>
          <p:cNvPr id="30" name="سهم للأسفل 29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4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1" name="مربع نص 30"/>
          <p:cNvSpPr txBox="1"/>
          <p:nvPr/>
        </p:nvSpPr>
        <p:spPr>
          <a:xfrm rot="16200000">
            <a:off x="-2086951" y="2482488"/>
            <a:ext cx="6165306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خصائص منهج المواد الدراسية المنفصلة</a:t>
            </a:r>
          </a:p>
          <a:p>
            <a:endParaRPr lang="ar-SA" sz="3600" dirty="0">
              <a:solidFill>
                <a:srgbClr val="C00000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graphicFrame>
        <p:nvGraphicFramePr>
          <p:cNvPr id="15" name="رسم تخطيطي 14"/>
          <p:cNvGraphicFramePr/>
          <p:nvPr/>
        </p:nvGraphicFramePr>
        <p:xfrm>
          <a:off x="1547664" y="188640"/>
          <a:ext cx="6792416" cy="4552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6" name="رسم تخطيطي 15"/>
          <p:cNvGraphicFramePr/>
          <p:nvPr/>
        </p:nvGraphicFramePr>
        <p:xfrm>
          <a:off x="1547664" y="4797152"/>
          <a:ext cx="6840760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مربع نص 27"/>
          <p:cNvSpPr txBox="1"/>
          <p:nvPr/>
        </p:nvSpPr>
        <p:spPr>
          <a:xfrm>
            <a:off x="0" y="6309320"/>
            <a:ext cx="16561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مي المرحوم</a:t>
            </a:r>
            <a:endParaRPr lang="ar-SA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sp>
        <p:nvSpPr>
          <p:cNvPr id="29" name="زر إجراء: الأمام أو التالي 28">
            <a:hlinkClick r:id="rId3" action="ppaction://hlinksldjump" highlightClick="1">
              <a:snd r:embed="rId4" name="arrow.wav"/>
            </a:hlinkClick>
          </p:cNvPr>
          <p:cNvSpPr/>
          <p:nvPr/>
        </p:nvSpPr>
        <p:spPr>
          <a:xfrm>
            <a:off x="8496944" y="6021288"/>
            <a:ext cx="611560" cy="432048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0" name="سهم للأسفل 29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4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1" name="مربع نص 30"/>
          <p:cNvSpPr txBox="1"/>
          <p:nvPr/>
        </p:nvSpPr>
        <p:spPr>
          <a:xfrm rot="16200000">
            <a:off x="-1812611" y="2208147"/>
            <a:ext cx="561662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خصائص منهج المواد الدراسية المنفصلة</a:t>
            </a:r>
          </a:p>
          <a:p>
            <a:endParaRPr lang="ar-SA" sz="3600" dirty="0">
              <a:solidFill>
                <a:srgbClr val="C00000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  <p:graphicFrame>
        <p:nvGraphicFramePr>
          <p:cNvPr id="15" name="رسم تخطيطي 14"/>
          <p:cNvGraphicFramePr/>
          <p:nvPr/>
        </p:nvGraphicFramePr>
        <p:xfrm>
          <a:off x="1547664" y="188640"/>
          <a:ext cx="6792416" cy="4552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6" name="رسم تخطيطي 15"/>
          <p:cNvGraphicFramePr/>
          <p:nvPr/>
        </p:nvGraphicFramePr>
        <p:xfrm>
          <a:off x="1475656" y="4797152"/>
          <a:ext cx="6840760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مربع نص 27"/>
          <p:cNvSpPr txBox="1"/>
          <p:nvPr/>
        </p:nvSpPr>
        <p:spPr>
          <a:xfrm>
            <a:off x="0" y="6309320"/>
            <a:ext cx="16561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بسمة سلامة </a:t>
            </a:r>
            <a:endParaRPr lang="ar-SA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sp>
        <p:nvSpPr>
          <p:cNvPr id="29" name="زر إجراء: الأمام أو التالي 28">
            <a:hlinkClick r:id="rId3" action="ppaction://hlinksldjump" highlightClick="1">
              <a:snd r:embed="rId4" name="arrow.wav"/>
            </a:hlinkClick>
          </p:cNvPr>
          <p:cNvSpPr/>
          <p:nvPr/>
        </p:nvSpPr>
        <p:spPr>
          <a:xfrm>
            <a:off x="1331640" y="6237312"/>
            <a:ext cx="611560" cy="432048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aphicFrame>
        <p:nvGraphicFramePr>
          <p:cNvPr id="6" name="رسم تخطيطي 5"/>
          <p:cNvGraphicFramePr/>
          <p:nvPr/>
        </p:nvGraphicFramePr>
        <p:xfrm>
          <a:off x="2267744" y="1556792"/>
          <a:ext cx="6588224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9" name="مستطيل مستدير الزوايا 8"/>
          <p:cNvSpPr/>
          <p:nvPr/>
        </p:nvSpPr>
        <p:spPr>
          <a:xfrm>
            <a:off x="4932040" y="332656"/>
            <a:ext cx="3744416" cy="7920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المزايـــــــــــــــــــا</a:t>
            </a:r>
            <a:endParaRPr lang="ar-SA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10" name="سهم للأسفل 9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4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ربع نص 10"/>
          <p:cNvSpPr txBox="1"/>
          <p:nvPr/>
        </p:nvSpPr>
        <p:spPr>
          <a:xfrm rot="16200000">
            <a:off x="-1812611" y="2208147"/>
            <a:ext cx="561662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منهج المواد الدراسية المنفصلة</a:t>
            </a:r>
          </a:p>
          <a:p>
            <a:endParaRPr lang="ar-SA" sz="3600" dirty="0">
              <a:solidFill>
                <a:srgbClr val="C00000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مربع نص 27"/>
          <p:cNvSpPr txBox="1"/>
          <p:nvPr/>
        </p:nvSpPr>
        <p:spPr>
          <a:xfrm>
            <a:off x="0" y="6309320"/>
            <a:ext cx="16561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بسمة سلامة </a:t>
            </a:r>
            <a:endParaRPr lang="ar-SA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sp>
        <p:nvSpPr>
          <p:cNvPr id="29" name="زر إجراء: الأمام أو التالي 28">
            <a:hlinkClick r:id="rId3" action="ppaction://hlinksldjump" highlightClick="1">
              <a:snd r:embed="rId4" name="arrow.wav"/>
            </a:hlinkClick>
          </p:cNvPr>
          <p:cNvSpPr/>
          <p:nvPr/>
        </p:nvSpPr>
        <p:spPr>
          <a:xfrm>
            <a:off x="1331640" y="6237312"/>
            <a:ext cx="611560" cy="432048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364088" y="116632"/>
            <a:ext cx="3240360" cy="7920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العيـــــــــــــــــوب</a:t>
            </a:r>
            <a:endParaRPr lang="ar-SA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graphicFrame>
        <p:nvGraphicFramePr>
          <p:cNvPr id="9" name="رسم تخطيطي 8"/>
          <p:cNvGraphicFramePr/>
          <p:nvPr/>
        </p:nvGraphicFramePr>
        <p:xfrm>
          <a:off x="2555776" y="1052736"/>
          <a:ext cx="6336704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" name="سهم للأسفل 9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4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1" name="مربع نص 10"/>
          <p:cNvSpPr txBox="1"/>
          <p:nvPr/>
        </p:nvSpPr>
        <p:spPr>
          <a:xfrm rot="16200000">
            <a:off x="-1812611" y="2208147"/>
            <a:ext cx="561662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منهج المواد الدراسية المنفصلة</a:t>
            </a:r>
          </a:p>
          <a:p>
            <a:endParaRPr lang="ar-SA" sz="3600" dirty="0">
              <a:solidFill>
                <a:srgbClr val="C00000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Graphic spid="9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مربع نص 27"/>
          <p:cNvSpPr txBox="1"/>
          <p:nvPr/>
        </p:nvSpPr>
        <p:spPr>
          <a:xfrm>
            <a:off x="0" y="6309320"/>
            <a:ext cx="165618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000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cs typeface="PT Bold Arch" pitchFamily="2" charset="-78"/>
              </a:rPr>
              <a:t>بسمة سلامة </a:t>
            </a:r>
            <a:endParaRPr lang="ar-SA" sz="2000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cs typeface="PT Bold Arch" pitchFamily="2" charset="-78"/>
            </a:endParaRPr>
          </a:p>
        </p:txBody>
      </p:sp>
      <p:graphicFrame>
        <p:nvGraphicFramePr>
          <p:cNvPr id="9" name="رسم تخطيطي 8"/>
          <p:cNvGraphicFramePr/>
          <p:nvPr/>
        </p:nvGraphicFramePr>
        <p:xfrm>
          <a:off x="1763688" y="1901056"/>
          <a:ext cx="6720408" cy="4624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مستطيل مستدير الزوايا 9"/>
          <p:cNvSpPr/>
          <p:nvPr/>
        </p:nvSpPr>
        <p:spPr>
          <a:xfrm>
            <a:off x="4932040" y="332656"/>
            <a:ext cx="3744416" cy="79208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اقتراحات التحسين</a:t>
            </a:r>
            <a:endParaRPr lang="ar-SA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 rot="21600000">
            <a:off x="3131840" y="1279213"/>
            <a:ext cx="547260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ركزت</a:t>
            </a:r>
            <a:r>
              <a:rPr lang="ar-SA" sz="4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</a:rPr>
              <a:t> </a:t>
            </a:r>
            <a:r>
              <a:rPr lang="ar-SA" sz="3200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جميع التحسينات </a:t>
            </a:r>
            <a:r>
              <a:rPr lang="ar-SA" sz="3200" b="1" dirty="0" err="1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على :</a:t>
            </a:r>
            <a:endParaRPr lang="ar-SA" sz="3200" b="1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2" name="سهم للأسفل 11"/>
          <p:cNvSpPr/>
          <p:nvPr/>
        </p:nvSpPr>
        <p:spPr>
          <a:xfrm>
            <a:off x="0" y="0"/>
            <a:ext cx="1584176" cy="6165304"/>
          </a:xfrm>
          <a:prstGeom prst="downArrow">
            <a:avLst/>
          </a:prstGeom>
          <a:gradFill>
            <a:gsLst>
              <a:gs pos="0">
                <a:schemeClr val="accent3">
                  <a:shade val="51000"/>
                  <a:satMod val="130000"/>
                  <a:alpha val="45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3" name="مربع نص 12"/>
          <p:cNvSpPr txBox="1"/>
          <p:nvPr/>
        </p:nvSpPr>
        <p:spPr>
          <a:xfrm rot="16200000">
            <a:off x="-1812611" y="2208147"/>
            <a:ext cx="561662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39700">
                    <a:schemeClr val="bg2"/>
                  </a:glow>
                  <a:reflection blurRad="6350" stA="55000" endA="300" endPos="45500" dir="5400000" sy="-100000" algn="bl" rotWithShape="0"/>
                </a:effectLst>
                <a:latin typeface="Andalus" pitchFamily="18" charset="-78"/>
                <a:cs typeface="Andalus" pitchFamily="18" charset="-78"/>
              </a:rPr>
              <a:t>منهج المواد الدراسية المنفصلة</a:t>
            </a:r>
          </a:p>
          <a:p>
            <a:endParaRPr lang="ar-SA" sz="3600" dirty="0">
              <a:solidFill>
                <a:srgbClr val="C00000"/>
              </a:solidFill>
              <a:effectLst>
                <a:glow rad="139700">
                  <a:schemeClr val="bg2"/>
                </a:glow>
                <a:reflection blurRad="6350" stA="55000" endA="300" endPos="45500" dir="5400000" sy="-100000" algn="bl" rotWithShape="0"/>
              </a:effectLst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10" grpId="0" animBg="1"/>
      <p:bldP spid="11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1727</TotalTime>
  <Words>674</Words>
  <Application>Microsoft Office PowerPoint</Application>
  <PresentationFormat>On-screen Show (4:3)</PresentationFormat>
  <Paragraphs>207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سمة Office</vt:lpstr>
      <vt:lpstr>منهج المواد الدراسية المنفصلة ومنهج النشاط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ميــــــــوشه</dc:creator>
  <cp:lastModifiedBy>User</cp:lastModifiedBy>
  <cp:revision>159</cp:revision>
  <dcterms:created xsi:type="dcterms:W3CDTF">2012-12-10T05:29:41Z</dcterms:created>
  <dcterms:modified xsi:type="dcterms:W3CDTF">2016-02-12T13:01:37Z</dcterms:modified>
</cp:coreProperties>
</file>