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8.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 id="2147483688" r:id="rId4"/>
    <p:sldMasterId id="2147483702" r:id="rId5"/>
    <p:sldMasterId id="2147483716" r:id="rId6"/>
    <p:sldMasterId id="2147483730" r:id="rId7"/>
    <p:sldMasterId id="2147483754" r:id="rId8"/>
    <p:sldMasterId id="2147483766" r:id="rId9"/>
    <p:sldMasterId id="2147483778" r:id="rId10"/>
  </p:sldMasterIdLst>
  <p:notesMasterIdLst>
    <p:notesMasterId r:id="rId48"/>
  </p:notesMasterIdLst>
  <p:sldIdLst>
    <p:sldId id="256" r:id="rId11"/>
    <p:sldId id="317" r:id="rId12"/>
    <p:sldId id="314" r:id="rId13"/>
    <p:sldId id="297" r:id="rId14"/>
    <p:sldId id="333" r:id="rId15"/>
    <p:sldId id="318" r:id="rId16"/>
    <p:sldId id="299" r:id="rId17"/>
    <p:sldId id="279" r:id="rId18"/>
    <p:sldId id="301" r:id="rId19"/>
    <p:sldId id="304" r:id="rId20"/>
    <p:sldId id="303" r:id="rId21"/>
    <p:sldId id="326" r:id="rId22"/>
    <p:sldId id="323" r:id="rId23"/>
    <p:sldId id="319" r:id="rId24"/>
    <p:sldId id="280" r:id="rId25"/>
    <p:sldId id="293" r:id="rId26"/>
    <p:sldId id="294" r:id="rId27"/>
    <p:sldId id="295" r:id="rId28"/>
    <p:sldId id="296" r:id="rId29"/>
    <p:sldId id="324" r:id="rId30"/>
    <p:sldId id="327" r:id="rId31"/>
    <p:sldId id="332" r:id="rId32"/>
    <p:sldId id="320" r:id="rId33"/>
    <p:sldId id="285" r:id="rId34"/>
    <p:sldId id="308" r:id="rId35"/>
    <p:sldId id="309" r:id="rId36"/>
    <p:sldId id="287" r:id="rId37"/>
    <p:sldId id="310" r:id="rId38"/>
    <p:sldId id="329" r:id="rId39"/>
    <p:sldId id="288" r:id="rId40"/>
    <p:sldId id="311" r:id="rId41"/>
    <p:sldId id="330" r:id="rId42"/>
    <p:sldId id="289" r:id="rId43"/>
    <p:sldId id="312" r:id="rId44"/>
    <p:sldId id="321" r:id="rId45"/>
    <p:sldId id="322" r:id="rId46"/>
    <p:sldId id="306" r:id="rId4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34" charset="0"/>
        <a:ea typeface="+mn-ea"/>
        <a:cs typeface="+mn-cs"/>
      </a:defRPr>
    </a:lvl1pPr>
    <a:lvl2pPr marL="457200" algn="l" rtl="0" fontAlgn="base">
      <a:spcBef>
        <a:spcPct val="0"/>
      </a:spcBef>
      <a:spcAft>
        <a:spcPct val="0"/>
      </a:spcAft>
      <a:defRPr sz="2400" kern="1200">
        <a:solidFill>
          <a:schemeClr val="tx1"/>
        </a:solidFill>
        <a:latin typeface="Arial" pitchFamily="34" charset="0"/>
        <a:ea typeface="+mn-ea"/>
        <a:cs typeface="+mn-cs"/>
      </a:defRPr>
    </a:lvl2pPr>
    <a:lvl3pPr marL="914400" algn="l" rtl="0" fontAlgn="base">
      <a:spcBef>
        <a:spcPct val="0"/>
      </a:spcBef>
      <a:spcAft>
        <a:spcPct val="0"/>
      </a:spcAft>
      <a:defRPr sz="2400" kern="1200">
        <a:solidFill>
          <a:schemeClr val="tx1"/>
        </a:solidFill>
        <a:latin typeface="Arial" pitchFamily="34" charset="0"/>
        <a:ea typeface="+mn-ea"/>
        <a:cs typeface="+mn-cs"/>
      </a:defRPr>
    </a:lvl3pPr>
    <a:lvl4pPr marL="1371600" algn="l" rtl="0" fontAlgn="base">
      <a:spcBef>
        <a:spcPct val="0"/>
      </a:spcBef>
      <a:spcAft>
        <a:spcPct val="0"/>
      </a:spcAft>
      <a:defRPr sz="2400" kern="1200">
        <a:solidFill>
          <a:schemeClr val="tx1"/>
        </a:solidFill>
        <a:latin typeface="Arial" pitchFamily="34" charset="0"/>
        <a:ea typeface="+mn-ea"/>
        <a:cs typeface="+mn-cs"/>
      </a:defRPr>
    </a:lvl4pPr>
    <a:lvl5pPr marL="1828800" algn="l" rtl="0" fontAlgn="base">
      <a:spcBef>
        <a:spcPct val="0"/>
      </a:spcBef>
      <a:spcAft>
        <a:spcPct val="0"/>
      </a:spcAft>
      <a:defRPr sz="2400" kern="1200">
        <a:solidFill>
          <a:schemeClr val="tx1"/>
        </a:solidFill>
        <a:latin typeface="Arial" pitchFamily="34" charset="0"/>
        <a:ea typeface="+mn-ea"/>
        <a:cs typeface="+mn-cs"/>
      </a:defRPr>
    </a:lvl5pPr>
    <a:lvl6pPr marL="2286000" algn="r" defTabSz="914400" rtl="1" eaLnBrk="1" latinLnBrk="0" hangingPunct="1">
      <a:defRPr sz="2400" kern="1200">
        <a:solidFill>
          <a:schemeClr val="tx1"/>
        </a:solidFill>
        <a:latin typeface="Arial" pitchFamily="34" charset="0"/>
        <a:ea typeface="+mn-ea"/>
        <a:cs typeface="+mn-cs"/>
      </a:defRPr>
    </a:lvl6pPr>
    <a:lvl7pPr marL="2743200" algn="r" defTabSz="914400" rtl="1" eaLnBrk="1" latinLnBrk="0" hangingPunct="1">
      <a:defRPr sz="2400" kern="1200">
        <a:solidFill>
          <a:schemeClr val="tx1"/>
        </a:solidFill>
        <a:latin typeface="Arial" pitchFamily="34" charset="0"/>
        <a:ea typeface="+mn-ea"/>
        <a:cs typeface="+mn-cs"/>
      </a:defRPr>
    </a:lvl7pPr>
    <a:lvl8pPr marL="3200400" algn="r" defTabSz="914400" rtl="1" eaLnBrk="1" latinLnBrk="0" hangingPunct="1">
      <a:defRPr sz="2400" kern="1200">
        <a:solidFill>
          <a:schemeClr val="tx1"/>
        </a:solidFill>
        <a:latin typeface="Arial" pitchFamily="34" charset="0"/>
        <a:ea typeface="+mn-ea"/>
        <a:cs typeface="+mn-cs"/>
      </a:defRPr>
    </a:lvl8pPr>
    <a:lvl9pPr marL="3657600" algn="r" defTabSz="914400" rtl="1" eaLnBrk="1" latinLnBrk="0" hangingPunct="1">
      <a:defRPr sz="24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CC00"/>
    <a:srgbClr val="FF3399"/>
    <a:srgbClr val="3399FF"/>
    <a:srgbClr val="800080"/>
    <a:srgbClr val="CC0099"/>
    <a:srgbClr val="CC00CC"/>
    <a:srgbClr val="FFCCFF"/>
    <a:srgbClr val="FF6699"/>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01" autoAdjust="0"/>
    <p:restoredTop sz="95596" autoAdjust="0"/>
  </p:normalViewPr>
  <p:slideViewPr>
    <p:cSldViewPr>
      <p:cViewPr varScale="1">
        <p:scale>
          <a:sx n="70" d="100"/>
          <a:sy n="70" d="100"/>
        </p:scale>
        <p:origin x="1470" y="9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theme" Target="theme/theme1.xml"/></Relationships>
</file>

<file path=ppt/diagrams/_rels/data11.xml.rels><?xml version="1.0" encoding="UTF-8" standalone="yes"?>
<Relationships xmlns="http://schemas.openxmlformats.org/package/2006/relationships"><Relationship Id="rId1" Type="http://schemas.openxmlformats.org/officeDocument/2006/relationships/image" Target="../media/image29.jpg"/></Relationships>
</file>

<file path=ppt/diagrams/_rels/data12.xml.rels><?xml version="1.0" encoding="UTF-8" standalone="yes"?>
<Relationships xmlns="http://schemas.openxmlformats.org/package/2006/relationships"><Relationship Id="rId1" Type="http://schemas.openxmlformats.org/officeDocument/2006/relationships/image" Target="../media/image30.png"/></Relationships>
</file>

<file path=ppt/diagrams/_rels/data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image" Target="../media/image10.jpg"/></Relationships>
</file>

<file path=ppt/diagrams/_rels/data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jpg"/><Relationship Id="rId5" Type="http://schemas.openxmlformats.org/officeDocument/2006/relationships/image" Target="../media/image17.jpg"/><Relationship Id="rId4" Type="http://schemas.openxmlformats.org/officeDocument/2006/relationships/image" Target="../media/image16.jp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A2B431-B505-413F-976F-FF7E710A798F}" type="doc">
      <dgm:prSet loTypeId="urn:microsoft.com/office/officeart/2008/layout/AlternatingHexagons" loCatId="list" qsTypeId="urn:microsoft.com/office/officeart/2005/8/quickstyle/3d6" qsCatId="3D" csTypeId="urn:microsoft.com/office/officeart/2005/8/colors/accent1_1" csCatId="accent1" phldr="1"/>
      <dgm:spPr/>
      <dgm:t>
        <a:bodyPr/>
        <a:lstStyle/>
        <a:p>
          <a:pPr rtl="1"/>
          <a:endParaRPr lang="ar-SA"/>
        </a:p>
      </dgm:t>
    </dgm:pt>
    <dgm:pt modelId="{8D7525A2-92B3-4FF3-B86F-402E57C4ED33}">
      <dgm:prSet phldrT="[Text]" custT="1"/>
      <dgm:spPr/>
      <dgm:t>
        <a:bodyPr/>
        <a:lstStyle/>
        <a:p>
          <a:pPr rtl="1"/>
          <a:r>
            <a:rPr lang="ar-SA" sz="3200" b="1" dirty="0" smtClean="0"/>
            <a:t>العملية الارشادية</a:t>
          </a:r>
          <a:endParaRPr lang="ar-SA" sz="3200" b="1" dirty="0"/>
        </a:p>
      </dgm:t>
    </dgm:pt>
    <dgm:pt modelId="{111B8121-2BE9-4708-98DC-0B834C5F8AEE}" type="parTrans" cxnId="{33D6B844-06E5-483F-906E-AAAD63646E59}">
      <dgm:prSet/>
      <dgm:spPr/>
      <dgm:t>
        <a:bodyPr/>
        <a:lstStyle/>
        <a:p>
          <a:pPr rtl="1"/>
          <a:endParaRPr lang="ar-SA" sz="3200" b="1"/>
        </a:p>
      </dgm:t>
    </dgm:pt>
    <dgm:pt modelId="{C6174AD6-23F2-42A7-89A4-C504BBC3CAF9}" type="sibTrans" cxnId="{33D6B844-06E5-483F-906E-AAAD63646E59}">
      <dgm:prSet custT="1"/>
      <dgm:spPr/>
      <dgm:t>
        <a:bodyPr/>
        <a:lstStyle/>
        <a:p>
          <a:pPr rtl="1"/>
          <a:endParaRPr lang="ar-SA" sz="3200" b="1"/>
        </a:p>
      </dgm:t>
    </dgm:pt>
    <dgm:pt modelId="{76659817-2EB6-4CB9-8455-2461FE2CAC8F}">
      <dgm:prSet phldrT="[Text]" custT="1"/>
      <dgm:spPr/>
      <dgm:t>
        <a:bodyPr/>
        <a:lstStyle/>
        <a:p>
          <a:pPr rtl="1"/>
          <a:r>
            <a:rPr lang="ar-SA" sz="3200" b="1" dirty="0" smtClean="0"/>
            <a:t>المناهج الارشادية</a:t>
          </a:r>
          <a:endParaRPr lang="ar-SA" sz="3200" b="1" dirty="0"/>
        </a:p>
      </dgm:t>
    </dgm:pt>
    <dgm:pt modelId="{EA4CBA21-5EE0-4BB1-A923-F2CBE80279B8}" type="parTrans" cxnId="{2DA7C99C-D69E-4E2D-BC90-4A83F3853D20}">
      <dgm:prSet/>
      <dgm:spPr/>
      <dgm:t>
        <a:bodyPr/>
        <a:lstStyle/>
        <a:p>
          <a:pPr rtl="1"/>
          <a:endParaRPr lang="ar-SA" sz="3200" b="1"/>
        </a:p>
      </dgm:t>
    </dgm:pt>
    <dgm:pt modelId="{E908DDA9-BB2B-4246-B420-28F04A712A10}" type="sibTrans" cxnId="{2DA7C99C-D69E-4E2D-BC90-4A83F3853D20}">
      <dgm:prSet custT="1"/>
      <dgm:spPr/>
      <dgm:t>
        <a:bodyPr/>
        <a:lstStyle/>
        <a:p>
          <a:pPr rtl="1"/>
          <a:endParaRPr lang="ar-SA" sz="3200" b="1"/>
        </a:p>
      </dgm:t>
    </dgm:pt>
    <dgm:pt modelId="{2479749F-F0EC-4935-8DC0-7A45D0635442}">
      <dgm:prSet phldrT="[Text]" custT="1"/>
      <dgm:spPr/>
      <dgm:t>
        <a:bodyPr/>
        <a:lstStyle/>
        <a:p>
          <a:pPr rtl="1"/>
          <a:r>
            <a:rPr lang="ar-SA" sz="3200" b="1" dirty="0" smtClean="0"/>
            <a:t>الاتجاهات النظرية</a:t>
          </a:r>
          <a:endParaRPr lang="ar-SA" sz="3200" b="1" dirty="0"/>
        </a:p>
      </dgm:t>
    </dgm:pt>
    <dgm:pt modelId="{EEC48E47-8DF8-4B68-81C2-49F4CAC177F9}" type="parTrans" cxnId="{7A0B83B9-1915-4A95-9829-2CF2D52CC56A}">
      <dgm:prSet/>
      <dgm:spPr/>
      <dgm:t>
        <a:bodyPr/>
        <a:lstStyle/>
        <a:p>
          <a:pPr rtl="1"/>
          <a:endParaRPr lang="ar-SA" sz="3200" b="1"/>
        </a:p>
      </dgm:t>
    </dgm:pt>
    <dgm:pt modelId="{2513369B-D1CB-4A9E-AD46-1EE667B19BCF}" type="sibTrans" cxnId="{7A0B83B9-1915-4A95-9829-2CF2D52CC56A}">
      <dgm:prSet custT="1"/>
      <dgm:spPr/>
      <dgm:t>
        <a:bodyPr/>
        <a:lstStyle/>
        <a:p>
          <a:pPr rtl="1"/>
          <a:endParaRPr lang="ar-SA" sz="3200" b="1"/>
        </a:p>
      </dgm:t>
    </dgm:pt>
    <dgm:pt modelId="{2CE85651-63FA-4259-A81B-045191160AE4}" type="pres">
      <dgm:prSet presAssocID="{3EA2B431-B505-413F-976F-FF7E710A798F}" presName="Name0" presStyleCnt="0">
        <dgm:presLayoutVars>
          <dgm:chMax/>
          <dgm:chPref/>
          <dgm:dir/>
          <dgm:animLvl val="lvl"/>
        </dgm:presLayoutVars>
      </dgm:prSet>
      <dgm:spPr/>
      <dgm:t>
        <a:bodyPr/>
        <a:lstStyle/>
        <a:p>
          <a:pPr rtl="1"/>
          <a:endParaRPr lang="ar-SA"/>
        </a:p>
      </dgm:t>
    </dgm:pt>
    <dgm:pt modelId="{D2F13901-F899-4DBD-ACB3-6BE288F017AF}" type="pres">
      <dgm:prSet presAssocID="{8D7525A2-92B3-4FF3-B86F-402E57C4ED33}" presName="composite" presStyleCnt="0"/>
      <dgm:spPr/>
    </dgm:pt>
    <dgm:pt modelId="{62985158-2B34-432A-B1C0-B2DE15E663A8}" type="pres">
      <dgm:prSet presAssocID="{8D7525A2-92B3-4FF3-B86F-402E57C4ED33}" presName="Parent1" presStyleLbl="node1" presStyleIdx="0" presStyleCnt="6" custScaleX="109860">
        <dgm:presLayoutVars>
          <dgm:chMax val="1"/>
          <dgm:chPref val="1"/>
          <dgm:bulletEnabled val="1"/>
        </dgm:presLayoutVars>
      </dgm:prSet>
      <dgm:spPr/>
      <dgm:t>
        <a:bodyPr/>
        <a:lstStyle/>
        <a:p>
          <a:pPr rtl="1"/>
          <a:endParaRPr lang="ar-SA"/>
        </a:p>
      </dgm:t>
    </dgm:pt>
    <dgm:pt modelId="{7B315055-D5D1-47DB-B625-11318E6B919D}" type="pres">
      <dgm:prSet presAssocID="{8D7525A2-92B3-4FF3-B86F-402E57C4ED33}" presName="Childtext1" presStyleLbl="revTx" presStyleIdx="0" presStyleCnt="3">
        <dgm:presLayoutVars>
          <dgm:chMax val="0"/>
          <dgm:chPref val="0"/>
          <dgm:bulletEnabled val="1"/>
        </dgm:presLayoutVars>
      </dgm:prSet>
      <dgm:spPr/>
      <dgm:t>
        <a:bodyPr/>
        <a:lstStyle/>
        <a:p>
          <a:pPr rtl="1"/>
          <a:endParaRPr lang="ar-SA"/>
        </a:p>
      </dgm:t>
    </dgm:pt>
    <dgm:pt modelId="{E5E8F5A9-7D3C-47CC-A9F8-655C357F94B9}" type="pres">
      <dgm:prSet presAssocID="{8D7525A2-92B3-4FF3-B86F-402E57C4ED33}" presName="BalanceSpacing" presStyleCnt="0"/>
      <dgm:spPr/>
    </dgm:pt>
    <dgm:pt modelId="{908A045A-9155-44C5-8346-40F1C3A5CABB}" type="pres">
      <dgm:prSet presAssocID="{8D7525A2-92B3-4FF3-B86F-402E57C4ED33}" presName="BalanceSpacing1" presStyleCnt="0"/>
      <dgm:spPr/>
    </dgm:pt>
    <dgm:pt modelId="{0798349C-77C2-4865-A008-B4204C2CE1FB}" type="pres">
      <dgm:prSet presAssocID="{C6174AD6-23F2-42A7-89A4-C504BBC3CAF9}" presName="Accent1Text" presStyleLbl="node1" presStyleIdx="1" presStyleCnt="6"/>
      <dgm:spPr/>
      <dgm:t>
        <a:bodyPr/>
        <a:lstStyle/>
        <a:p>
          <a:pPr rtl="1"/>
          <a:endParaRPr lang="ar-SA"/>
        </a:p>
      </dgm:t>
    </dgm:pt>
    <dgm:pt modelId="{5F11B147-F7CD-42C3-B63F-A6D53A743681}" type="pres">
      <dgm:prSet presAssocID="{C6174AD6-23F2-42A7-89A4-C504BBC3CAF9}" presName="spaceBetweenRectangles" presStyleCnt="0"/>
      <dgm:spPr/>
    </dgm:pt>
    <dgm:pt modelId="{3611AC95-B3B9-4CFE-A02B-E6201C57CB43}" type="pres">
      <dgm:prSet presAssocID="{76659817-2EB6-4CB9-8455-2461FE2CAC8F}" presName="composite" presStyleCnt="0"/>
      <dgm:spPr/>
    </dgm:pt>
    <dgm:pt modelId="{0E23F2F9-8552-4B24-9A1E-093E7307CA6F}" type="pres">
      <dgm:prSet presAssocID="{76659817-2EB6-4CB9-8455-2461FE2CAC8F}" presName="Parent1" presStyleLbl="node1" presStyleIdx="2" presStyleCnt="6" custScaleX="110792">
        <dgm:presLayoutVars>
          <dgm:chMax val="1"/>
          <dgm:chPref val="1"/>
          <dgm:bulletEnabled val="1"/>
        </dgm:presLayoutVars>
      </dgm:prSet>
      <dgm:spPr/>
      <dgm:t>
        <a:bodyPr/>
        <a:lstStyle/>
        <a:p>
          <a:pPr rtl="1"/>
          <a:endParaRPr lang="ar-SA"/>
        </a:p>
      </dgm:t>
    </dgm:pt>
    <dgm:pt modelId="{B17FFD55-71CE-417A-9167-D0C2A17C9A4F}" type="pres">
      <dgm:prSet presAssocID="{76659817-2EB6-4CB9-8455-2461FE2CAC8F}" presName="Childtext1" presStyleLbl="revTx" presStyleIdx="1" presStyleCnt="3">
        <dgm:presLayoutVars>
          <dgm:chMax val="0"/>
          <dgm:chPref val="0"/>
          <dgm:bulletEnabled val="1"/>
        </dgm:presLayoutVars>
      </dgm:prSet>
      <dgm:spPr/>
      <dgm:t>
        <a:bodyPr/>
        <a:lstStyle/>
        <a:p>
          <a:pPr rtl="1"/>
          <a:endParaRPr lang="ar-SA"/>
        </a:p>
      </dgm:t>
    </dgm:pt>
    <dgm:pt modelId="{CF8C6FF2-547A-400B-9A95-399C3267AF08}" type="pres">
      <dgm:prSet presAssocID="{76659817-2EB6-4CB9-8455-2461FE2CAC8F}" presName="BalanceSpacing" presStyleCnt="0"/>
      <dgm:spPr/>
    </dgm:pt>
    <dgm:pt modelId="{90B0F1CF-70EC-48BE-842B-8B21E63FF6BC}" type="pres">
      <dgm:prSet presAssocID="{76659817-2EB6-4CB9-8455-2461FE2CAC8F}" presName="BalanceSpacing1" presStyleCnt="0"/>
      <dgm:spPr/>
    </dgm:pt>
    <dgm:pt modelId="{14B801F6-D310-41A3-8FFA-5B111EC892B9}" type="pres">
      <dgm:prSet presAssocID="{E908DDA9-BB2B-4246-B420-28F04A712A10}" presName="Accent1Text" presStyleLbl="node1" presStyleIdx="3" presStyleCnt="6"/>
      <dgm:spPr/>
      <dgm:t>
        <a:bodyPr/>
        <a:lstStyle/>
        <a:p>
          <a:pPr rtl="1"/>
          <a:endParaRPr lang="ar-SA"/>
        </a:p>
      </dgm:t>
    </dgm:pt>
    <dgm:pt modelId="{8750C655-B713-456F-82D1-292C77BB62BA}" type="pres">
      <dgm:prSet presAssocID="{E908DDA9-BB2B-4246-B420-28F04A712A10}" presName="spaceBetweenRectangles" presStyleCnt="0"/>
      <dgm:spPr/>
    </dgm:pt>
    <dgm:pt modelId="{7789D5D2-25DB-4838-A0B6-B9175CDF653D}" type="pres">
      <dgm:prSet presAssocID="{2479749F-F0EC-4935-8DC0-7A45D0635442}" presName="composite" presStyleCnt="0"/>
      <dgm:spPr/>
    </dgm:pt>
    <dgm:pt modelId="{3D955CF6-0052-46FD-BD94-C9FE15C4FC48}" type="pres">
      <dgm:prSet presAssocID="{2479749F-F0EC-4935-8DC0-7A45D0635442}" presName="Parent1" presStyleLbl="node1" presStyleIdx="4" presStyleCnt="6" custScaleX="109860">
        <dgm:presLayoutVars>
          <dgm:chMax val="1"/>
          <dgm:chPref val="1"/>
          <dgm:bulletEnabled val="1"/>
        </dgm:presLayoutVars>
      </dgm:prSet>
      <dgm:spPr/>
      <dgm:t>
        <a:bodyPr/>
        <a:lstStyle/>
        <a:p>
          <a:pPr rtl="1"/>
          <a:endParaRPr lang="ar-SA"/>
        </a:p>
      </dgm:t>
    </dgm:pt>
    <dgm:pt modelId="{0D1580DF-32A2-4391-A99F-F353BE22EF21}" type="pres">
      <dgm:prSet presAssocID="{2479749F-F0EC-4935-8DC0-7A45D0635442}" presName="Childtext1" presStyleLbl="revTx" presStyleIdx="2" presStyleCnt="3">
        <dgm:presLayoutVars>
          <dgm:chMax val="0"/>
          <dgm:chPref val="0"/>
          <dgm:bulletEnabled val="1"/>
        </dgm:presLayoutVars>
      </dgm:prSet>
      <dgm:spPr/>
      <dgm:t>
        <a:bodyPr/>
        <a:lstStyle/>
        <a:p>
          <a:pPr rtl="1"/>
          <a:endParaRPr lang="ar-SA"/>
        </a:p>
      </dgm:t>
    </dgm:pt>
    <dgm:pt modelId="{C90E01E4-6D38-437B-AC70-464CCED1D230}" type="pres">
      <dgm:prSet presAssocID="{2479749F-F0EC-4935-8DC0-7A45D0635442}" presName="BalanceSpacing" presStyleCnt="0"/>
      <dgm:spPr/>
    </dgm:pt>
    <dgm:pt modelId="{EC5E037A-AFAC-4E8D-8846-C47E5FB9CC9F}" type="pres">
      <dgm:prSet presAssocID="{2479749F-F0EC-4935-8DC0-7A45D0635442}" presName="BalanceSpacing1" presStyleCnt="0"/>
      <dgm:spPr/>
    </dgm:pt>
    <dgm:pt modelId="{674B3523-ABFA-4FC3-80C0-37871FE5CC04}" type="pres">
      <dgm:prSet presAssocID="{2513369B-D1CB-4A9E-AD46-1EE667B19BCF}" presName="Accent1Text" presStyleLbl="node1" presStyleIdx="5" presStyleCnt="6"/>
      <dgm:spPr/>
      <dgm:t>
        <a:bodyPr/>
        <a:lstStyle/>
        <a:p>
          <a:pPr rtl="1"/>
          <a:endParaRPr lang="ar-SA"/>
        </a:p>
      </dgm:t>
    </dgm:pt>
  </dgm:ptLst>
  <dgm:cxnLst>
    <dgm:cxn modelId="{5564F24B-BF5E-457F-A43C-BD0C8769A465}" type="presOf" srcId="{C6174AD6-23F2-42A7-89A4-C504BBC3CAF9}" destId="{0798349C-77C2-4865-A008-B4204C2CE1FB}" srcOrd="0" destOrd="0" presId="urn:microsoft.com/office/officeart/2008/layout/AlternatingHexagons"/>
    <dgm:cxn modelId="{22FE25C7-FBBF-4AB8-8730-B32F2F0ABFA8}" type="presOf" srcId="{8D7525A2-92B3-4FF3-B86F-402E57C4ED33}" destId="{62985158-2B34-432A-B1C0-B2DE15E663A8}" srcOrd="0" destOrd="0" presId="urn:microsoft.com/office/officeart/2008/layout/AlternatingHexagons"/>
    <dgm:cxn modelId="{2DA7C99C-D69E-4E2D-BC90-4A83F3853D20}" srcId="{3EA2B431-B505-413F-976F-FF7E710A798F}" destId="{76659817-2EB6-4CB9-8455-2461FE2CAC8F}" srcOrd="1" destOrd="0" parTransId="{EA4CBA21-5EE0-4BB1-A923-F2CBE80279B8}" sibTransId="{E908DDA9-BB2B-4246-B420-28F04A712A10}"/>
    <dgm:cxn modelId="{B729D561-94DC-421A-883F-C49C7FD1C56B}" type="presOf" srcId="{2513369B-D1CB-4A9E-AD46-1EE667B19BCF}" destId="{674B3523-ABFA-4FC3-80C0-37871FE5CC04}" srcOrd="0" destOrd="0" presId="urn:microsoft.com/office/officeart/2008/layout/AlternatingHexagons"/>
    <dgm:cxn modelId="{45372D9E-DB1A-4C48-A55F-09402194C67F}" type="presOf" srcId="{3EA2B431-B505-413F-976F-FF7E710A798F}" destId="{2CE85651-63FA-4259-A81B-045191160AE4}" srcOrd="0" destOrd="0" presId="urn:microsoft.com/office/officeart/2008/layout/AlternatingHexagons"/>
    <dgm:cxn modelId="{33D6B844-06E5-483F-906E-AAAD63646E59}" srcId="{3EA2B431-B505-413F-976F-FF7E710A798F}" destId="{8D7525A2-92B3-4FF3-B86F-402E57C4ED33}" srcOrd="0" destOrd="0" parTransId="{111B8121-2BE9-4708-98DC-0B834C5F8AEE}" sibTransId="{C6174AD6-23F2-42A7-89A4-C504BBC3CAF9}"/>
    <dgm:cxn modelId="{5CEFF4E6-D5DD-43A8-9F30-FD0448F498D2}" type="presOf" srcId="{76659817-2EB6-4CB9-8455-2461FE2CAC8F}" destId="{0E23F2F9-8552-4B24-9A1E-093E7307CA6F}" srcOrd="0" destOrd="0" presId="urn:microsoft.com/office/officeart/2008/layout/AlternatingHexagons"/>
    <dgm:cxn modelId="{9816D1B2-815B-460B-8A91-589FB8CCE990}" type="presOf" srcId="{2479749F-F0EC-4935-8DC0-7A45D0635442}" destId="{3D955CF6-0052-46FD-BD94-C9FE15C4FC48}" srcOrd="0" destOrd="0" presId="urn:microsoft.com/office/officeart/2008/layout/AlternatingHexagons"/>
    <dgm:cxn modelId="{1CE67E9A-EDBA-485B-8CA8-CEB7164935CC}" type="presOf" srcId="{E908DDA9-BB2B-4246-B420-28F04A712A10}" destId="{14B801F6-D310-41A3-8FFA-5B111EC892B9}" srcOrd="0" destOrd="0" presId="urn:microsoft.com/office/officeart/2008/layout/AlternatingHexagons"/>
    <dgm:cxn modelId="{7A0B83B9-1915-4A95-9829-2CF2D52CC56A}" srcId="{3EA2B431-B505-413F-976F-FF7E710A798F}" destId="{2479749F-F0EC-4935-8DC0-7A45D0635442}" srcOrd="2" destOrd="0" parTransId="{EEC48E47-8DF8-4B68-81C2-49F4CAC177F9}" sibTransId="{2513369B-D1CB-4A9E-AD46-1EE667B19BCF}"/>
    <dgm:cxn modelId="{CE46112E-8F1A-4A53-9F94-BC5835332D79}" type="presParOf" srcId="{2CE85651-63FA-4259-A81B-045191160AE4}" destId="{D2F13901-F899-4DBD-ACB3-6BE288F017AF}" srcOrd="0" destOrd="0" presId="urn:microsoft.com/office/officeart/2008/layout/AlternatingHexagons"/>
    <dgm:cxn modelId="{E52E6988-91BE-41F2-9C14-ED22D71908C1}" type="presParOf" srcId="{D2F13901-F899-4DBD-ACB3-6BE288F017AF}" destId="{62985158-2B34-432A-B1C0-B2DE15E663A8}" srcOrd="0" destOrd="0" presId="urn:microsoft.com/office/officeart/2008/layout/AlternatingHexagons"/>
    <dgm:cxn modelId="{AAD184A2-27E1-4328-876C-D95BEE0D1157}" type="presParOf" srcId="{D2F13901-F899-4DBD-ACB3-6BE288F017AF}" destId="{7B315055-D5D1-47DB-B625-11318E6B919D}" srcOrd="1" destOrd="0" presId="urn:microsoft.com/office/officeart/2008/layout/AlternatingHexagons"/>
    <dgm:cxn modelId="{12DD6B18-9C82-4210-A606-529BEE723CEB}" type="presParOf" srcId="{D2F13901-F899-4DBD-ACB3-6BE288F017AF}" destId="{E5E8F5A9-7D3C-47CC-A9F8-655C357F94B9}" srcOrd="2" destOrd="0" presId="urn:microsoft.com/office/officeart/2008/layout/AlternatingHexagons"/>
    <dgm:cxn modelId="{06550152-F2C3-4798-A9C0-C6C5769EA203}" type="presParOf" srcId="{D2F13901-F899-4DBD-ACB3-6BE288F017AF}" destId="{908A045A-9155-44C5-8346-40F1C3A5CABB}" srcOrd="3" destOrd="0" presId="urn:microsoft.com/office/officeart/2008/layout/AlternatingHexagons"/>
    <dgm:cxn modelId="{923C66DB-4B74-42AE-9D0D-781A85AF29E4}" type="presParOf" srcId="{D2F13901-F899-4DBD-ACB3-6BE288F017AF}" destId="{0798349C-77C2-4865-A008-B4204C2CE1FB}" srcOrd="4" destOrd="0" presId="urn:microsoft.com/office/officeart/2008/layout/AlternatingHexagons"/>
    <dgm:cxn modelId="{4FDBC016-E126-4060-AF54-65800EEDA1ED}" type="presParOf" srcId="{2CE85651-63FA-4259-A81B-045191160AE4}" destId="{5F11B147-F7CD-42C3-B63F-A6D53A743681}" srcOrd="1" destOrd="0" presId="urn:microsoft.com/office/officeart/2008/layout/AlternatingHexagons"/>
    <dgm:cxn modelId="{A0B57037-2A3D-4609-A44B-2C73EC8D3C02}" type="presParOf" srcId="{2CE85651-63FA-4259-A81B-045191160AE4}" destId="{3611AC95-B3B9-4CFE-A02B-E6201C57CB43}" srcOrd="2" destOrd="0" presId="urn:microsoft.com/office/officeart/2008/layout/AlternatingHexagons"/>
    <dgm:cxn modelId="{5BB96AC3-90DF-4E30-8ACA-A0436BBF6FC0}" type="presParOf" srcId="{3611AC95-B3B9-4CFE-A02B-E6201C57CB43}" destId="{0E23F2F9-8552-4B24-9A1E-093E7307CA6F}" srcOrd="0" destOrd="0" presId="urn:microsoft.com/office/officeart/2008/layout/AlternatingHexagons"/>
    <dgm:cxn modelId="{3E7C31BD-0174-466E-8870-081D33E98F29}" type="presParOf" srcId="{3611AC95-B3B9-4CFE-A02B-E6201C57CB43}" destId="{B17FFD55-71CE-417A-9167-D0C2A17C9A4F}" srcOrd="1" destOrd="0" presId="urn:microsoft.com/office/officeart/2008/layout/AlternatingHexagons"/>
    <dgm:cxn modelId="{90BE1C48-07B4-42D4-8FE0-4A3FA616C3A4}" type="presParOf" srcId="{3611AC95-B3B9-4CFE-A02B-E6201C57CB43}" destId="{CF8C6FF2-547A-400B-9A95-399C3267AF08}" srcOrd="2" destOrd="0" presId="urn:microsoft.com/office/officeart/2008/layout/AlternatingHexagons"/>
    <dgm:cxn modelId="{4B397713-E0D1-4343-BC16-F76835A6497E}" type="presParOf" srcId="{3611AC95-B3B9-4CFE-A02B-E6201C57CB43}" destId="{90B0F1CF-70EC-48BE-842B-8B21E63FF6BC}" srcOrd="3" destOrd="0" presId="urn:microsoft.com/office/officeart/2008/layout/AlternatingHexagons"/>
    <dgm:cxn modelId="{343EEEBC-6629-40B2-A46D-0C5BD4DBA657}" type="presParOf" srcId="{3611AC95-B3B9-4CFE-A02B-E6201C57CB43}" destId="{14B801F6-D310-41A3-8FFA-5B111EC892B9}" srcOrd="4" destOrd="0" presId="urn:microsoft.com/office/officeart/2008/layout/AlternatingHexagons"/>
    <dgm:cxn modelId="{0361F50D-5EE1-45F7-9ED8-3321508EDCE2}" type="presParOf" srcId="{2CE85651-63FA-4259-A81B-045191160AE4}" destId="{8750C655-B713-456F-82D1-292C77BB62BA}" srcOrd="3" destOrd="0" presId="urn:microsoft.com/office/officeart/2008/layout/AlternatingHexagons"/>
    <dgm:cxn modelId="{CA2AC557-EFE2-49BE-BD8C-1AC7FFA67E91}" type="presParOf" srcId="{2CE85651-63FA-4259-A81B-045191160AE4}" destId="{7789D5D2-25DB-4838-A0B6-B9175CDF653D}" srcOrd="4" destOrd="0" presId="urn:microsoft.com/office/officeart/2008/layout/AlternatingHexagons"/>
    <dgm:cxn modelId="{E058DE0F-24D0-49B0-B9C0-FFDF51BE3F01}" type="presParOf" srcId="{7789D5D2-25DB-4838-A0B6-B9175CDF653D}" destId="{3D955CF6-0052-46FD-BD94-C9FE15C4FC48}" srcOrd="0" destOrd="0" presId="urn:microsoft.com/office/officeart/2008/layout/AlternatingHexagons"/>
    <dgm:cxn modelId="{552767F4-4594-4AB5-9C9B-1CB38A8A299A}" type="presParOf" srcId="{7789D5D2-25DB-4838-A0B6-B9175CDF653D}" destId="{0D1580DF-32A2-4391-A99F-F353BE22EF21}" srcOrd="1" destOrd="0" presId="urn:microsoft.com/office/officeart/2008/layout/AlternatingHexagons"/>
    <dgm:cxn modelId="{D1995189-A80A-4E51-B383-98AD094369FB}" type="presParOf" srcId="{7789D5D2-25DB-4838-A0B6-B9175CDF653D}" destId="{C90E01E4-6D38-437B-AC70-464CCED1D230}" srcOrd="2" destOrd="0" presId="urn:microsoft.com/office/officeart/2008/layout/AlternatingHexagons"/>
    <dgm:cxn modelId="{8DBCC3A4-3CA6-4739-B151-46D393F8A5D3}" type="presParOf" srcId="{7789D5D2-25DB-4838-A0B6-B9175CDF653D}" destId="{EC5E037A-AFAC-4E8D-8846-C47E5FB9CC9F}" srcOrd="3" destOrd="0" presId="urn:microsoft.com/office/officeart/2008/layout/AlternatingHexagons"/>
    <dgm:cxn modelId="{0FF44037-91CD-4932-97CF-56B4A2D99BE0}" type="presParOf" srcId="{7789D5D2-25DB-4838-A0B6-B9175CDF653D}" destId="{674B3523-ABFA-4FC3-80C0-37871FE5CC04}"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7B38530-0743-44C0-AD3F-78F855BE1289}" type="doc">
      <dgm:prSet loTypeId="urn:microsoft.com/office/officeart/2009/3/layout/SnapshotPictureList" loCatId="picture" qsTypeId="urn:microsoft.com/office/officeart/2005/8/quickstyle/simple1" qsCatId="simple" csTypeId="urn:microsoft.com/office/officeart/2005/8/colors/colorful2" csCatId="colorful" phldr="1"/>
      <dgm:spPr/>
      <dgm:t>
        <a:bodyPr/>
        <a:lstStyle/>
        <a:p>
          <a:pPr rtl="1"/>
          <a:endParaRPr lang="ar-SA"/>
        </a:p>
      </dgm:t>
    </dgm:pt>
    <dgm:pt modelId="{D2A56D4E-DE95-4AB0-A502-496B8DA08C88}">
      <dgm:prSet phldrT="[Text]"/>
      <dgm:spPr/>
      <dgm:t>
        <a:bodyPr/>
        <a:lstStyle/>
        <a:p>
          <a:pPr rtl="1"/>
          <a:r>
            <a:rPr lang="ar-SA" b="1" smtClean="0"/>
            <a:t>التوعية من أضرار الإدمان والتدخين</a:t>
          </a:r>
          <a:endParaRPr lang="ar-SA" b="1" dirty="0"/>
        </a:p>
      </dgm:t>
    </dgm:pt>
    <dgm:pt modelId="{0837E467-47C9-44F9-BA7B-37959B2AD831}" type="parTrans" cxnId="{388801E1-39FA-4102-8949-84D09A609E27}">
      <dgm:prSet/>
      <dgm:spPr/>
      <dgm:t>
        <a:bodyPr/>
        <a:lstStyle/>
        <a:p>
          <a:pPr rtl="1"/>
          <a:endParaRPr lang="ar-SA"/>
        </a:p>
      </dgm:t>
    </dgm:pt>
    <dgm:pt modelId="{7ABA1E27-7AC9-49B2-BF91-98DFCD4D895A}" type="sibTrans" cxnId="{388801E1-39FA-4102-8949-84D09A609E27}">
      <dgm:prSet/>
      <dgm:spPr/>
      <dgm:t>
        <a:bodyPr/>
        <a:lstStyle/>
        <a:p>
          <a:pPr rtl="1"/>
          <a:endParaRPr lang="ar-SA"/>
        </a:p>
      </dgm:t>
    </dgm:pt>
    <dgm:pt modelId="{A5E1C997-1F37-40B0-AF17-94E3F877E7F8}" type="pres">
      <dgm:prSet presAssocID="{37B38530-0743-44C0-AD3F-78F855BE1289}" presName="Name0" presStyleCnt="0">
        <dgm:presLayoutVars>
          <dgm:chMax/>
          <dgm:chPref/>
          <dgm:dir/>
          <dgm:animLvl val="lvl"/>
        </dgm:presLayoutVars>
      </dgm:prSet>
      <dgm:spPr/>
      <dgm:t>
        <a:bodyPr/>
        <a:lstStyle/>
        <a:p>
          <a:pPr rtl="1"/>
          <a:endParaRPr lang="ar-SA"/>
        </a:p>
      </dgm:t>
    </dgm:pt>
    <dgm:pt modelId="{0DE77AD9-5A99-4010-8372-88C6FFECE638}" type="pres">
      <dgm:prSet presAssocID="{D2A56D4E-DE95-4AB0-A502-496B8DA08C88}" presName="composite" presStyleCnt="0"/>
      <dgm:spPr/>
    </dgm:pt>
    <dgm:pt modelId="{B6C00B49-F231-476A-85F4-29677629F6A1}" type="pres">
      <dgm:prSet presAssocID="{D2A56D4E-DE95-4AB0-A502-496B8DA08C88}" presName="ParentAccentShape" presStyleLbl="trBgShp" presStyleIdx="0" presStyleCnt="1"/>
      <dgm:spPr/>
    </dgm:pt>
    <dgm:pt modelId="{50D51529-79A5-4FCC-91C4-A118226B5CBD}" type="pres">
      <dgm:prSet presAssocID="{D2A56D4E-DE95-4AB0-A502-496B8DA08C88}" presName="ParentText" presStyleLbl="revTx" presStyleIdx="0" presStyleCnt="2" custScaleX="104789" custScaleY="430853" custLinFactNeighborX="682" custLinFactNeighborY="97282">
        <dgm:presLayoutVars>
          <dgm:chMax val="1"/>
          <dgm:chPref val="1"/>
          <dgm:bulletEnabled val="1"/>
        </dgm:presLayoutVars>
      </dgm:prSet>
      <dgm:spPr/>
      <dgm:t>
        <a:bodyPr/>
        <a:lstStyle/>
        <a:p>
          <a:pPr rtl="1"/>
          <a:endParaRPr lang="ar-SA"/>
        </a:p>
      </dgm:t>
    </dgm:pt>
    <dgm:pt modelId="{A0FCCC95-5E80-4CFE-B43B-91E52F23D867}" type="pres">
      <dgm:prSet presAssocID="{D2A56D4E-DE95-4AB0-A502-496B8DA08C88}" presName="ChildText" presStyleLbl="revTx" presStyleIdx="1" presStyleCnt="2">
        <dgm:presLayoutVars>
          <dgm:chMax val="0"/>
          <dgm:chPref val="0"/>
        </dgm:presLayoutVars>
      </dgm:prSet>
      <dgm:spPr/>
      <dgm:t>
        <a:bodyPr/>
        <a:lstStyle/>
        <a:p>
          <a:pPr rtl="1"/>
          <a:endParaRPr lang="ar-SA"/>
        </a:p>
      </dgm:t>
    </dgm:pt>
    <dgm:pt modelId="{BC4A1007-CEBB-4EE2-AC6A-DD3CCF7997E0}" type="pres">
      <dgm:prSet presAssocID="{D2A56D4E-DE95-4AB0-A502-496B8DA08C88}" presName="ChildAccentShape" presStyleLbl="trBgShp" presStyleIdx="0" presStyleCnt="1"/>
      <dgm:spPr/>
    </dgm:pt>
    <dgm:pt modelId="{4A7114E9-C7B1-462A-8C5E-AEDBE899BD24}" type="pres">
      <dgm:prSet presAssocID="{D2A56D4E-DE95-4AB0-A502-496B8DA08C88}" presName="Image" presStyleLbl="alignImgPlace1" presStyleIdx="0" presStyleCnt="1" custLinFactNeighborX="2740" custLinFactNeighborY="-15152"/>
      <dgm:spPr/>
    </dgm:pt>
  </dgm:ptLst>
  <dgm:cxnLst>
    <dgm:cxn modelId="{68D5444B-8B8C-46CA-9A21-1BEB237EBDF3}" type="presOf" srcId="{D2A56D4E-DE95-4AB0-A502-496B8DA08C88}" destId="{50D51529-79A5-4FCC-91C4-A118226B5CBD}" srcOrd="0" destOrd="0" presId="urn:microsoft.com/office/officeart/2009/3/layout/SnapshotPictureList"/>
    <dgm:cxn modelId="{EEB69755-CDC3-4B85-B68D-08FBEA5F2F98}" type="presOf" srcId="{37B38530-0743-44C0-AD3F-78F855BE1289}" destId="{A5E1C997-1F37-40B0-AF17-94E3F877E7F8}" srcOrd="0" destOrd="0" presId="urn:microsoft.com/office/officeart/2009/3/layout/SnapshotPictureList"/>
    <dgm:cxn modelId="{388801E1-39FA-4102-8949-84D09A609E27}" srcId="{37B38530-0743-44C0-AD3F-78F855BE1289}" destId="{D2A56D4E-DE95-4AB0-A502-496B8DA08C88}" srcOrd="0" destOrd="0" parTransId="{0837E467-47C9-44F9-BA7B-37959B2AD831}" sibTransId="{7ABA1E27-7AC9-49B2-BF91-98DFCD4D895A}"/>
    <dgm:cxn modelId="{2CDBCD71-17CE-48E3-B948-99E904B0E940}" type="presParOf" srcId="{A5E1C997-1F37-40B0-AF17-94E3F877E7F8}" destId="{0DE77AD9-5A99-4010-8372-88C6FFECE638}" srcOrd="0" destOrd="0" presId="urn:microsoft.com/office/officeart/2009/3/layout/SnapshotPictureList"/>
    <dgm:cxn modelId="{E7B686F0-3363-4A41-9BA7-78EF1EA41CDC}" type="presParOf" srcId="{0DE77AD9-5A99-4010-8372-88C6FFECE638}" destId="{B6C00B49-F231-476A-85F4-29677629F6A1}" srcOrd="0" destOrd="0" presId="urn:microsoft.com/office/officeart/2009/3/layout/SnapshotPictureList"/>
    <dgm:cxn modelId="{21B00A90-BADB-4DCE-BD6A-AAF994C10FF1}" type="presParOf" srcId="{0DE77AD9-5A99-4010-8372-88C6FFECE638}" destId="{50D51529-79A5-4FCC-91C4-A118226B5CBD}" srcOrd="1" destOrd="0" presId="urn:microsoft.com/office/officeart/2009/3/layout/SnapshotPictureList"/>
    <dgm:cxn modelId="{E3B15FB0-745F-4E61-B05F-5B85CBA7A317}" type="presParOf" srcId="{0DE77AD9-5A99-4010-8372-88C6FFECE638}" destId="{A0FCCC95-5E80-4CFE-B43B-91E52F23D867}" srcOrd="2" destOrd="0" presId="urn:microsoft.com/office/officeart/2009/3/layout/SnapshotPictureList"/>
    <dgm:cxn modelId="{767C310B-E492-4AA3-B22E-1A81D39FECB2}" type="presParOf" srcId="{0DE77AD9-5A99-4010-8372-88C6FFECE638}" destId="{BC4A1007-CEBB-4EE2-AC6A-DD3CCF7997E0}" srcOrd="3" destOrd="0" presId="urn:microsoft.com/office/officeart/2009/3/layout/SnapshotPictureList"/>
    <dgm:cxn modelId="{E985E02E-A023-4783-8B74-85F4B461BA94}" type="presParOf" srcId="{0DE77AD9-5A99-4010-8372-88C6FFECE638}" destId="{4A7114E9-C7B1-462A-8C5E-AEDBE899BD24}" srcOrd="4" destOrd="0" presId="urn:microsoft.com/office/officeart/2009/3/layout/SnapshotPicture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7B38530-0743-44C0-AD3F-78F855BE1289}" type="doc">
      <dgm:prSet loTypeId="urn:microsoft.com/office/officeart/2009/3/layout/SnapshotPictureList" loCatId="picture" qsTypeId="urn:microsoft.com/office/officeart/2005/8/quickstyle/simple1" qsCatId="simple" csTypeId="urn:microsoft.com/office/officeart/2005/8/colors/accent0_2" csCatId="mainScheme" phldr="1"/>
      <dgm:spPr/>
      <dgm:t>
        <a:bodyPr/>
        <a:lstStyle/>
        <a:p>
          <a:pPr rtl="1"/>
          <a:endParaRPr lang="ar-SA"/>
        </a:p>
      </dgm:t>
    </dgm:pt>
    <dgm:pt modelId="{D2A56D4E-DE95-4AB0-A502-496B8DA08C88}">
      <dgm:prSet phldrT="[Text]"/>
      <dgm:spPr/>
      <dgm:t>
        <a:bodyPr/>
        <a:lstStyle/>
        <a:p>
          <a:pPr rtl="1"/>
          <a:r>
            <a:rPr lang="ar-SA" b="1" dirty="0" smtClean="0">
              <a:solidFill>
                <a:schemeClr val="tx2">
                  <a:lumMod val="75000"/>
                </a:schemeClr>
              </a:solidFill>
            </a:rPr>
            <a:t>برنامج لمواجهة التأخر الدراسي وصعوبات التعلم </a:t>
          </a:r>
          <a:endParaRPr lang="ar-SA" b="1" dirty="0">
            <a:solidFill>
              <a:schemeClr val="tx2">
                <a:lumMod val="75000"/>
              </a:schemeClr>
            </a:solidFill>
          </a:endParaRPr>
        </a:p>
      </dgm:t>
    </dgm:pt>
    <dgm:pt modelId="{0837E467-47C9-44F9-BA7B-37959B2AD831}" type="parTrans" cxnId="{388801E1-39FA-4102-8949-84D09A609E27}">
      <dgm:prSet/>
      <dgm:spPr/>
      <dgm:t>
        <a:bodyPr/>
        <a:lstStyle/>
        <a:p>
          <a:pPr rtl="1"/>
          <a:endParaRPr lang="ar-SA"/>
        </a:p>
      </dgm:t>
    </dgm:pt>
    <dgm:pt modelId="{7ABA1E27-7AC9-49B2-BF91-98DFCD4D895A}" type="sibTrans" cxnId="{388801E1-39FA-4102-8949-84D09A609E27}">
      <dgm:prSet/>
      <dgm:spPr/>
      <dgm:t>
        <a:bodyPr/>
        <a:lstStyle/>
        <a:p>
          <a:pPr rtl="1"/>
          <a:endParaRPr lang="ar-SA"/>
        </a:p>
      </dgm:t>
    </dgm:pt>
    <dgm:pt modelId="{A5E1C997-1F37-40B0-AF17-94E3F877E7F8}" type="pres">
      <dgm:prSet presAssocID="{37B38530-0743-44C0-AD3F-78F855BE1289}" presName="Name0" presStyleCnt="0">
        <dgm:presLayoutVars>
          <dgm:chMax/>
          <dgm:chPref/>
          <dgm:dir/>
          <dgm:animLvl val="lvl"/>
        </dgm:presLayoutVars>
      </dgm:prSet>
      <dgm:spPr/>
      <dgm:t>
        <a:bodyPr/>
        <a:lstStyle/>
        <a:p>
          <a:pPr rtl="1"/>
          <a:endParaRPr lang="ar-SA"/>
        </a:p>
      </dgm:t>
    </dgm:pt>
    <dgm:pt modelId="{0DE77AD9-5A99-4010-8372-88C6FFECE638}" type="pres">
      <dgm:prSet presAssocID="{D2A56D4E-DE95-4AB0-A502-496B8DA08C88}" presName="composite" presStyleCnt="0"/>
      <dgm:spPr/>
    </dgm:pt>
    <dgm:pt modelId="{B6C00B49-F231-476A-85F4-29677629F6A1}" type="pres">
      <dgm:prSet presAssocID="{D2A56D4E-DE95-4AB0-A502-496B8DA08C88}" presName="ParentAccentShape" presStyleLbl="trBgShp" presStyleIdx="0" presStyleCnt="1"/>
      <dgm:spPr/>
    </dgm:pt>
    <dgm:pt modelId="{50D51529-79A5-4FCC-91C4-A118226B5CBD}" type="pres">
      <dgm:prSet presAssocID="{D2A56D4E-DE95-4AB0-A502-496B8DA08C88}" presName="ParentText" presStyleLbl="revTx" presStyleIdx="0" presStyleCnt="2" custScaleX="149116" custScaleY="616879" custLinFactY="58655" custLinFactNeighborX="3486" custLinFactNeighborY="100000">
        <dgm:presLayoutVars>
          <dgm:chMax val="1"/>
          <dgm:chPref val="1"/>
          <dgm:bulletEnabled val="1"/>
        </dgm:presLayoutVars>
      </dgm:prSet>
      <dgm:spPr/>
      <dgm:t>
        <a:bodyPr/>
        <a:lstStyle/>
        <a:p>
          <a:pPr rtl="1"/>
          <a:endParaRPr lang="ar-SA"/>
        </a:p>
      </dgm:t>
    </dgm:pt>
    <dgm:pt modelId="{A0FCCC95-5E80-4CFE-B43B-91E52F23D867}" type="pres">
      <dgm:prSet presAssocID="{D2A56D4E-DE95-4AB0-A502-496B8DA08C88}" presName="ChildText" presStyleLbl="revTx" presStyleIdx="1" presStyleCnt="2">
        <dgm:presLayoutVars>
          <dgm:chMax val="0"/>
          <dgm:chPref val="0"/>
        </dgm:presLayoutVars>
      </dgm:prSet>
      <dgm:spPr/>
      <dgm:t>
        <a:bodyPr/>
        <a:lstStyle/>
        <a:p>
          <a:pPr rtl="1"/>
          <a:endParaRPr lang="ar-SA"/>
        </a:p>
      </dgm:t>
    </dgm:pt>
    <dgm:pt modelId="{BC4A1007-CEBB-4EE2-AC6A-DD3CCF7997E0}" type="pres">
      <dgm:prSet presAssocID="{D2A56D4E-DE95-4AB0-A502-496B8DA08C88}" presName="ChildAccentShape" presStyleLbl="trBgShp" presStyleIdx="0" presStyleCnt="1"/>
      <dgm:spPr/>
    </dgm:pt>
    <dgm:pt modelId="{4A7114E9-C7B1-462A-8C5E-AEDBE899BD24}" type="pres">
      <dgm:prSet presAssocID="{D2A56D4E-DE95-4AB0-A502-496B8DA08C88}" presName="Image" presStyleLbl="alignImgPlace1" presStyleIdx="0" presStyleCnt="1" custScaleY="119160" custLinFactNeighborX="2740" custLinFactNeighborY="-15152"/>
      <dgm:spPr>
        <a:blipFill>
          <a:blip xmlns:r="http://schemas.openxmlformats.org/officeDocument/2006/relationships" r:embed="rId1">
            <a:extLst>
              <a:ext uri="{28A0092B-C50C-407E-A947-70E740481C1C}">
                <a14:useLocalDpi xmlns:a14="http://schemas.microsoft.com/office/drawing/2010/main" val="0"/>
              </a:ext>
            </a:extLst>
          </a:blip>
          <a:srcRect/>
          <a:stretch>
            <a:fillRect l="-13000" r="-13000"/>
          </a:stretch>
        </a:blipFill>
      </dgm:spPr>
    </dgm:pt>
  </dgm:ptLst>
  <dgm:cxnLst>
    <dgm:cxn modelId="{BEC23F8A-9732-4AE3-928A-6017534237B5}" type="presOf" srcId="{37B38530-0743-44C0-AD3F-78F855BE1289}" destId="{A5E1C997-1F37-40B0-AF17-94E3F877E7F8}" srcOrd="0" destOrd="0" presId="urn:microsoft.com/office/officeart/2009/3/layout/SnapshotPictureList"/>
    <dgm:cxn modelId="{388801E1-39FA-4102-8949-84D09A609E27}" srcId="{37B38530-0743-44C0-AD3F-78F855BE1289}" destId="{D2A56D4E-DE95-4AB0-A502-496B8DA08C88}" srcOrd="0" destOrd="0" parTransId="{0837E467-47C9-44F9-BA7B-37959B2AD831}" sibTransId="{7ABA1E27-7AC9-49B2-BF91-98DFCD4D895A}"/>
    <dgm:cxn modelId="{EBF1B5D1-79A5-43D2-A899-19427563AFAE}" type="presOf" srcId="{D2A56D4E-DE95-4AB0-A502-496B8DA08C88}" destId="{50D51529-79A5-4FCC-91C4-A118226B5CBD}" srcOrd="0" destOrd="0" presId="urn:microsoft.com/office/officeart/2009/3/layout/SnapshotPictureList"/>
    <dgm:cxn modelId="{A406869A-27AD-44A9-8D1A-3D4ED4E6CF50}" type="presParOf" srcId="{A5E1C997-1F37-40B0-AF17-94E3F877E7F8}" destId="{0DE77AD9-5A99-4010-8372-88C6FFECE638}" srcOrd="0" destOrd="0" presId="urn:microsoft.com/office/officeart/2009/3/layout/SnapshotPictureList"/>
    <dgm:cxn modelId="{DF730CE3-2BAE-435F-868E-4CEADB849401}" type="presParOf" srcId="{0DE77AD9-5A99-4010-8372-88C6FFECE638}" destId="{B6C00B49-F231-476A-85F4-29677629F6A1}" srcOrd="0" destOrd="0" presId="urn:microsoft.com/office/officeart/2009/3/layout/SnapshotPictureList"/>
    <dgm:cxn modelId="{4E58C538-4658-44CF-AEB0-00D4AD5F041D}" type="presParOf" srcId="{0DE77AD9-5A99-4010-8372-88C6FFECE638}" destId="{50D51529-79A5-4FCC-91C4-A118226B5CBD}" srcOrd="1" destOrd="0" presId="urn:microsoft.com/office/officeart/2009/3/layout/SnapshotPictureList"/>
    <dgm:cxn modelId="{7210E687-3BB0-443E-9350-6512BC0503E3}" type="presParOf" srcId="{0DE77AD9-5A99-4010-8372-88C6FFECE638}" destId="{A0FCCC95-5E80-4CFE-B43B-91E52F23D867}" srcOrd="2" destOrd="0" presId="urn:microsoft.com/office/officeart/2009/3/layout/SnapshotPictureList"/>
    <dgm:cxn modelId="{767D0FE0-8C64-474B-A34C-89782A985501}" type="presParOf" srcId="{0DE77AD9-5A99-4010-8372-88C6FFECE638}" destId="{BC4A1007-CEBB-4EE2-AC6A-DD3CCF7997E0}" srcOrd="3" destOrd="0" presId="urn:microsoft.com/office/officeart/2009/3/layout/SnapshotPictureList"/>
    <dgm:cxn modelId="{6CD03837-332A-43EC-9378-1F0FD1E957F7}" type="presParOf" srcId="{0DE77AD9-5A99-4010-8372-88C6FFECE638}" destId="{4A7114E9-C7B1-462A-8C5E-AEDBE899BD24}" srcOrd="4" destOrd="0" presId="urn:microsoft.com/office/officeart/2009/3/layout/SnapshotPictureLis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7B38530-0743-44C0-AD3F-78F855BE1289}" type="doc">
      <dgm:prSet loTypeId="urn:microsoft.com/office/officeart/2009/3/layout/SnapshotPictureList" loCatId="picture" qsTypeId="urn:microsoft.com/office/officeart/2005/8/quickstyle/simple1" qsCatId="simple" csTypeId="urn:microsoft.com/office/officeart/2005/8/colors/accent1_1" csCatId="accent1" phldr="1"/>
      <dgm:spPr/>
      <dgm:t>
        <a:bodyPr/>
        <a:lstStyle/>
        <a:p>
          <a:pPr rtl="1"/>
          <a:endParaRPr lang="ar-SA"/>
        </a:p>
      </dgm:t>
    </dgm:pt>
    <dgm:pt modelId="{D2A56D4E-DE95-4AB0-A502-496B8DA08C88}">
      <dgm:prSet phldrT="[Text]"/>
      <dgm:spPr/>
      <dgm:t>
        <a:bodyPr/>
        <a:lstStyle/>
        <a:p>
          <a:pPr rtl="1"/>
          <a:r>
            <a:rPr lang="ar-SA" b="1" dirty="0" smtClean="0"/>
            <a:t>برنامج للتدريب على طرق الاستذكار الجيد</a:t>
          </a:r>
          <a:endParaRPr lang="ar-SA" b="1" dirty="0"/>
        </a:p>
      </dgm:t>
    </dgm:pt>
    <dgm:pt modelId="{0837E467-47C9-44F9-BA7B-37959B2AD831}" type="parTrans" cxnId="{388801E1-39FA-4102-8949-84D09A609E27}">
      <dgm:prSet/>
      <dgm:spPr/>
      <dgm:t>
        <a:bodyPr/>
        <a:lstStyle/>
        <a:p>
          <a:pPr rtl="1"/>
          <a:endParaRPr lang="ar-SA"/>
        </a:p>
      </dgm:t>
    </dgm:pt>
    <dgm:pt modelId="{7ABA1E27-7AC9-49B2-BF91-98DFCD4D895A}" type="sibTrans" cxnId="{388801E1-39FA-4102-8949-84D09A609E27}">
      <dgm:prSet/>
      <dgm:spPr/>
      <dgm:t>
        <a:bodyPr/>
        <a:lstStyle/>
        <a:p>
          <a:pPr rtl="1"/>
          <a:endParaRPr lang="ar-SA"/>
        </a:p>
      </dgm:t>
    </dgm:pt>
    <dgm:pt modelId="{A5E1C997-1F37-40B0-AF17-94E3F877E7F8}" type="pres">
      <dgm:prSet presAssocID="{37B38530-0743-44C0-AD3F-78F855BE1289}" presName="Name0" presStyleCnt="0">
        <dgm:presLayoutVars>
          <dgm:chMax/>
          <dgm:chPref/>
          <dgm:dir/>
          <dgm:animLvl val="lvl"/>
        </dgm:presLayoutVars>
      </dgm:prSet>
      <dgm:spPr/>
      <dgm:t>
        <a:bodyPr/>
        <a:lstStyle/>
        <a:p>
          <a:pPr rtl="1"/>
          <a:endParaRPr lang="ar-SA"/>
        </a:p>
      </dgm:t>
    </dgm:pt>
    <dgm:pt modelId="{0DE77AD9-5A99-4010-8372-88C6FFECE638}" type="pres">
      <dgm:prSet presAssocID="{D2A56D4E-DE95-4AB0-A502-496B8DA08C88}" presName="composite" presStyleCnt="0"/>
      <dgm:spPr/>
    </dgm:pt>
    <dgm:pt modelId="{B6C00B49-F231-476A-85F4-29677629F6A1}" type="pres">
      <dgm:prSet presAssocID="{D2A56D4E-DE95-4AB0-A502-496B8DA08C88}" presName="ParentAccentShape" presStyleLbl="trBgShp" presStyleIdx="0" presStyleCnt="1"/>
      <dgm:spPr/>
    </dgm:pt>
    <dgm:pt modelId="{50D51529-79A5-4FCC-91C4-A118226B5CBD}" type="pres">
      <dgm:prSet presAssocID="{D2A56D4E-DE95-4AB0-A502-496B8DA08C88}" presName="ParentText" presStyleLbl="revTx" presStyleIdx="0" presStyleCnt="2" custScaleX="131832" custScaleY="430853" custLinFactNeighborX="682" custLinFactNeighborY="97282">
        <dgm:presLayoutVars>
          <dgm:chMax val="1"/>
          <dgm:chPref val="1"/>
          <dgm:bulletEnabled val="1"/>
        </dgm:presLayoutVars>
      </dgm:prSet>
      <dgm:spPr/>
      <dgm:t>
        <a:bodyPr/>
        <a:lstStyle/>
        <a:p>
          <a:pPr rtl="1"/>
          <a:endParaRPr lang="ar-SA"/>
        </a:p>
      </dgm:t>
    </dgm:pt>
    <dgm:pt modelId="{A0FCCC95-5E80-4CFE-B43B-91E52F23D867}" type="pres">
      <dgm:prSet presAssocID="{D2A56D4E-DE95-4AB0-A502-496B8DA08C88}" presName="ChildText" presStyleLbl="revTx" presStyleIdx="1" presStyleCnt="2">
        <dgm:presLayoutVars>
          <dgm:chMax val="0"/>
          <dgm:chPref val="0"/>
        </dgm:presLayoutVars>
      </dgm:prSet>
      <dgm:spPr/>
      <dgm:t>
        <a:bodyPr/>
        <a:lstStyle/>
        <a:p>
          <a:pPr rtl="1"/>
          <a:endParaRPr lang="ar-SA"/>
        </a:p>
      </dgm:t>
    </dgm:pt>
    <dgm:pt modelId="{BC4A1007-CEBB-4EE2-AC6A-DD3CCF7997E0}" type="pres">
      <dgm:prSet presAssocID="{D2A56D4E-DE95-4AB0-A502-496B8DA08C88}" presName="ChildAccentShape" presStyleLbl="trBgShp" presStyleIdx="0" presStyleCnt="1"/>
      <dgm:spPr/>
    </dgm:pt>
    <dgm:pt modelId="{4A7114E9-C7B1-462A-8C5E-AEDBE899BD24}" type="pres">
      <dgm:prSet presAssocID="{D2A56D4E-DE95-4AB0-A502-496B8DA08C88}" presName="Image" presStyleLbl="alignImgPlace1" presStyleIdx="0" presStyleCnt="1" custLinFactNeighborX="2740" custLinFactNeighborY="-15152"/>
      <dgm:spPr>
        <a:blipFill>
          <a:blip xmlns:r="http://schemas.openxmlformats.org/officeDocument/2006/relationships" r:embed="rId1">
            <a:extLst>
              <a:ext uri="{28A0092B-C50C-407E-A947-70E740481C1C}">
                <a14:useLocalDpi xmlns:a14="http://schemas.microsoft.com/office/drawing/2010/main" val="0"/>
              </a:ext>
            </a:extLst>
          </a:blip>
          <a:srcRect/>
          <a:stretch>
            <a:fillRect t="-3000" b="-3000"/>
          </a:stretch>
        </a:blipFill>
      </dgm:spPr>
    </dgm:pt>
  </dgm:ptLst>
  <dgm:cxnLst>
    <dgm:cxn modelId="{EA0AC6FA-54CB-40DE-A82B-C5488899C1C8}" type="presOf" srcId="{37B38530-0743-44C0-AD3F-78F855BE1289}" destId="{A5E1C997-1F37-40B0-AF17-94E3F877E7F8}" srcOrd="0" destOrd="0" presId="urn:microsoft.com/office/officeart/2009/3/layout/SnapshotPictureList"/>
    <dgm:cxn modelId="{E071E270-417E-4F9F-9D4F-1396860E6614}" type="presOf" srcId="{D2A56D4E-DE95-4AB0-A502-496B8DA08C88}" destId="{50D51529-79A5-4FCC-91C4-A118226B5CBD}" srcOrd="0" destOrd="0" presId="urn:microsoft.com/office/officeart/2009/3/layout/SnapshotPictureList"/>
    <dgm:cxn modelId="{388801E1-39FA-4102-8949-84D09A609E27}" srcId="{37B38530-0743-44C0-AD3F-78F855BE1289}" destId="{D2A56D4E-DE95-4AB0-A502-496B8DA08C88}" srcOrd="0" destOrd="0" parTransId="{0837E467-47C9-44F9-BA7B-37959B2AD831}" sibTransId="{7ABA1E27-7AC9-49B2-BF91-98DFCD4D895A}"/>
    <dgm:cxn modelId="{A3B54932-9A0B-4E91-AFBD-68D2DD6F131D}" type="presParOf" srcId="{A5E1C997-1F37-40B0-AF17-94E3F877E7F8}" destId="{0DE77AD9-5A99-4010-8372-88C6FFECE638}" srcOrd="0" destOrd="0" presId="urn:microsoft.com/office/officeart/2009/3/layout/SnapshotPictureList"/>
    <dgm:cxn modelId="{EB736A87-C099-4B3F-B225-8B25FCDEE898}" type="presParOf" srcId="{0DE77AD9-5A99-4010-8372-88C6FFECE638}" destId="{B6C00B49-F231-476A-85F4-29677629F6A1}" srcOrd="0" destOrd="0" presId="urn:microsoft.com/office/officeart/2009/3/layout/SnapshotPictureList"/>
    <dgm:cxn modelId="{33FC6FE8-B9FC-4E2B-8471-723F7957EB09}" type="presParOf" srcId="{0DE77AD9-5A99-4010-8372-88C6FFECE638}" destId="{50D51529-79A5-4FCC-91C4-A118226B5CBD}" srcOrd="1" destOrd="0" presId="urn:microsoft.com/office/officeart/2009/3/layout/SnapshotPictureList"/>
    <dgm:cxn modelId="{EE852148-7D39-4F83-85D0-CEED74CE78C5}" type="presParOf" srcId="{0DE77AD9-5A99-4010-8372-88C6FFECE638}" destId="{A0FCCC95-5E80-4CFE-B43B-91E52F23D867}" srcOrd="2" destOrd="0" presId="urn:microsoft.com/office/officeart/2009/3/layout/SnapshotPictureList"/>
    <dgm:cxn modelId="{25F3375E-043F-459F-B023-0553159C331E}" type="presParOf" srcId="{0DE77AD9-5A99-4010-8372-88C6FFECE638}" destId="{BC4A1007-CEBB-4EE2-AC6A-DD3CCF7997E0}" srcOrd="3" destOrd="0" presId="urn:microsoft.com/office/officeart/2009/3/layout/SnapshotPictureList"/>
    <dgm:cxn modelId="{3456E4A2-13CC-440B-AFAA-FF1714D67A3A}" type="presParOf" srcId="{0DE77AD9-5A99-4010-8372-88C6FFECE638}" destId="{4A7114E9-C7B1-462A-8C5E-AEDBE899BD24}" srcOrd="4" destOrd="0" presId="urn:microsoft.com/office/officeart/2009/3/layout/SnapshotPictureLis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81CD50F-2A23-408B-B11B-044A5EE36EA3}" type="doc">
      <dgm:prSet loTypeId="urn:microsoft.com/office/officeart/2005/8/layout/chevron1" loCatId="process" qsTypeId="urn:microsoft.com/office/officeart/2005/8/quickstyle/simple1" qsCatId="simple" csTypeId="urn:microsoft.com/office/officeart/2005/8/colors/colorful5" csCatId="colorful" phldr="1"/>
      <dgm:spPr/>
    </dgm:pt>
    <dgm:pt modelId="{7610946E-574F-4C32-BEC1-635F7800F336}">
      <dgm:prSet phldrT="[Text]"/>
      <dgm:spPr/>
      <dgm:t>
        <a:bodyPr/>
        <a:lstStyle/>
        <a:p>
          <a:pPr rtl="1"/>
          <a:r>
            <a:rPr lang="ar-SA" dirty="0" smtClean="0"/>
            <a:t>الذات الواقعية</a:t>
          </a:r>
          <a:endParaRPr lang="ar-SA" dirty="0"/>
        </a:p>
      </dgm:t>
    </dgm:pt>
    <dgm:pt modelId="{6BCEC64B-F9E4-44A4-B544-53237AECC23B}" type="parTrans" cxnId="{AD3C4D83-1136-4513-8DD4-1E5AC5FA3F2B}">
      <dgm:prSet/>
      <dgm:spPr/>
      <dgm:t>
        <a:bodyPr/>
        <a:lstStyle/>
        <a:p>
          <a:pPr rtl="1"/>
          <a:endParaRPr lang="ar-SA"/>
        </a:p>
      </dgm:t>
    </dgm:pt>
    <dgm:pt modelId="{D84B7F5C-FD5E-4012-B98E-2B1B58D5B27A}" type="sibTrans" cxnId="{AD3C4D83-1136-4513-8DD4-1E5AC5FA3F2B}">
      <dgm:prSet/>
      <dgm:spPr/>
      <dgm:t>
        <a:bodyPr/>
        <a:lstStyle/>
        <a:p>
          <a:pPr rtl="1"/>
          <a:endParaRPr lang="ar-SA"/>
        </a:p>
      </dgm:t>
    </dgm:pt>
    <dgm:pt modelId="{BB96F08B-FBB2-4DC6-B238-2DD9E13F3C2B}">
      <dgm:prSet phldrT="[Text]"/>
      <dgm:spPr/>
      <dgm:t>
        <a:bodyPr/>
        <a:lstStyle/>
        <a:p>
          <a:pPr rtl="1"/>
          <a:r>
            <a:rPr lang="ar-SA" dirty="0" smtClean="0"/>
            <a:t>الذات الاجتماعية</a:t>
          </a:r>
          <a:endParaRPr lang="ar-SA" dirty="0"/>
        </a:p>
      </dgm:t>
    </dgm:pt>
    <dgm:pt modelId="{DFA4BD42-3D0A-41EE-8EE6-EAB1AE2141E9}" type="parTrans" cxnId="{D46FC6CD-C260-4D94-A1EE-33458BC0B853}">
      <dgm:prSet/>
      <dgm:spPr/>
      <dgm:t>
        <a:bodyPr/>
        <a:lstStyle/>
        <a:p>
          <a:pPr rtl="1"/>
          <a:endParaRPr lang="ar-SA"/>
        </a:p>
      </dgm:t>
    </dgm:pt>
    <dgm:pt modelId="{E88A86B8-55C0-4CCD-937F-7FF747D228EF}" type="sibTrans" cxnId="{D46FC6CD-C260-4D94-A1EE-33458BC0B853}">
      <dgm:prSet/>
      <dgm:spPr/>
      <dgm:t>
        <a:bodyPr/>
        <a:lstStyle/>
        <a:p>
          <a:pPr rtl="1"/>
          <a:endParaRPr lang="ar-SA"/>
        </a:p>
      </dgm:t>
    </dgm:pt>
    <dgm:pt modelId="{A9928C9C-E4B1-4F77-9B09-9E8D00C35507}">
      <dgm:prSet phldrT="[Text]"/>
      <dgm:spPr/>
      <dgm:t>
        <a:bodyPr/>
        <a:lstStyle/>
        <a:p>
          <a:pPr rtl="1"/>
          <a:r>
            <a:rPr lang="ar-SA" dirty="0" smtClean="0"/>
            <a:t>الذات المثالية</a:t>
          </a:r>
          <a:endParaRPr lang="ar-SA" dirty="0"/>
        </a:p>
      </dgm:t>
    </dgm:pt>
    <dgm:pt modelId="{7349B810-64F9-4539-B1F3-99B271ACC9B5}" type="parTrans" cxnId="{08D25514-418E-43B9-AA8A-BED9657D61BF}">
      <dgm:prSet/>
      <dgm:spPr/>
      <dgm:t>
        <a:bodyPr/>
        <a:lstStyle/>
        <a:p>
          <a:pPr rtl="1"/>
          <a:endParaRPr lang="ar-SA"/>
        </a:p>
      </dgm:t>
    </dgm:pt>
    <dgm:pt modelId="{3DCA721A-1FCB-4A96-9D30-73533368A2B5}" type="sibTrans" cxnId="{08D25514-418E-43B9-AA8A-BED9657D61BF}">
      <dgm:prSet/>
      <dgm:spPr/>
      <dgm:t>
        <a:bodyPr/>
        <a:lstStyle/>
        <a:p>
          <a:pPr rtl="1"/>
          <a:endParaRPr lang="ar-SA"/>
        </a:p>
      </dgm:t>
    </dgm:pt>
    <dgm:pt modelId="{29285FF9-ABD7-495F-9CCC-F61388796DEF}" type="pres">
      <dgm:prSet presAssocID="{881CD50F-2A23-408B-B11B-044A5EE36EA3}" presName="Name0" presStyleCnt="0">
        <dgm:presLayoutVars>
          <dgm:dir/>
          <dgm:animLvl val="lvl"/>
          <dgm:resizeHandles val="exact"/>
        </dgm:presLayoutVars>
      </dgm:prSet>
      <dgm:spPr/>
    </dgm:pt>
    <dgm:pt modelId="{EB88EEA3-D98A-4C7E-A45C-EFFA9CC5E02A}" type="pres">
      <dgm:prSet presAssocID="{7610946E-574F-4C32-BEC1-635F7800F336}" presName="parTxOnly" presStyleLbl="node1" presStyleIdx="0" presStyleCnt="3">
        <dgm:presLayoutVars>
          <dgm:chMax val="0"/>
          <dgm:chPref val="0"/>
          <dgm:bulletEnabled val="1"/>
        </dgm:presLayoutVars>
      </dgm:prSet>
      <dgm:spPr/>
      <dgm:t>
        <a:bodyPr/>
        <a:lstStyle/>
        <a:p>
          <a:pPr rtl="1"/>
          <a:endParaRPr lang="ar-SA"/>
        </a:p>
      </dgm:t>
    </dgm:pt>
    <dgm:pt modelId="{01D1779C-5757-4A85-A6EF-3C04ABFFC8AE}" type="pres">
      <dgm:prSet presAssocID="{D84B7F5C-FD5E-4012-B98E-2B1B58D5B27A}" presName="parTxOnlySpace" presStyleCnt="0"/>
      <dgm:spPr/>
    </dgm:pt>
    <dgm:pt modelId="{0F7799E6-4D65-4DA9-82DD-CFC969F2FCF4}" type="pres">
      <dgm:prSet presAssocID="{BB96F08B-FBB2-4DC6-B238-2DD9E13F3C2B}" presName="parTxOnly" presStyleLbl="node1" presStyleIdx="1" presStyleCnt="3">
        <dgm:presLayoutVars>
          <dgm:chMax val="0"/>
          <dgm:chPref val="0"/>
          <dgm:bulletEnabled val="1"/>
        </dgm:presLayoutVars>
      </dgm:prSet>
      <dgm:spPr/>
      <dgm:t>
        <a:bodyPr/>
        <a:lstStyle/>
        <a:p>
          <a:pPr rtl="1"/>
          <a:endParaRPr lang="ar-SA"/>
        </a:p>
      </dgm:t>
    </dgm:pt>
    <dgm:pt modelId="{4F034803-930A-40AD-9444-A9169994297E}" type="pres">
      <dgm:prSet presAssocID="{E88A86B8-55C0-4CCD-937F-7FF747D228EF}" presName="parTxOnlySpace" presStyleCnt="0"/>
      <dgm:spPr/>
    </dgm:pt>
    <dgm:pt modelId="{99B3F44C-D86E-4044-9BB8-08A931E5E5AB}" type="pres">
      <dgm:prSet presAssocID="{A9928C9C-E4B1-4F77-9B09-9E8D00C35507}" presName="parTxOnly" presStyleLbl="node1" presStyleIdx="2" presStyleCnt="3">
        <dgm:presLayoutVars>
          <dgm:chMax val="0"/>
          <dgm:chPref val="0"/>
          <dgm:bulletEnabled val="1"/>
        </dgm:presLayoutVars>
      </dgm:prSet>
      <dgm:spPr/>
      <dgm:t>
        <a:bodyPr/>
        <a:lstStyle/>
        <a:p>
          <a:pPr rtl="1"/>
          <a:endParaRPr lang="ar-SA"/>
        </a:p>
      </dgm:t>
    </dgm:pt>
  </dgm:ptLst>
  <dgm:cxnLst>
    <dgm:cxn modelId="{ACD86FB9-ACC6-4719-98CC-779CD70A6AE2}" type="presOf" srcId="{BB96F08B-FBB2-4DC6-B238-2DD9E13F3C2B}" destId="{0F7799E6-4D65-4DA9-82DD-CFC969F2FCF4}" srcOrd="0" destOrd="0" presId="urn:microsoft.com/office/officeart/2005/8/layout/chevron1"/>
    <dgm:cxn modelId="{7D61D609-DCF6-486B-AF91-D6134F2782C2}" type="presOf" srcId="{A9928C9C-E4B1-4F77-9B09-9E8D00C35507}" destId="{99B3F44C-D86E-4044-9BB8-08A931E5E5AB}" srcOrd="0" destOrd="0" presId="urn:microsoft.com/office/officeart/2005/8/layout/chevron1"/>
    <dgm:cxn modelId="{AD3C4D83-1136-4513-8DD4-1E5AC5FA3F2B}" srcId="{881CD50F-2A23-408B-B11B-044A5EE36EA3}" destId="{7610946E-574F-4C32-BEC1-635F7800F336}" srcOrd="0" destOrd="0" parTransId="{6BCEC64B-F9E4-44A4-B544-53237AECC23B}" sibTransId="{D84B7F5C-FD5E-4012-B98E-2B1B58D5B27A}"/>
    <dgm:cxn modelId="{08D25514-418E-43B9-AA8A-BED9657D61BF}" srcId="{881CD50F-2A23-408B-B11B-044A5EE36EA3}" destId="{A9928C9C-E4B1-4F77-9B09-9E8D00C35507}" srcOrd="2" destOrd="0" parTransId="{7349B810-64F9-4539-B1F3-99B271ACC9B5}" sibTransId="{3DCA721A-1FCB-4A96-9D30-73533368A2B5}"/>
    <dgm:cxn modelId="{E8B02DC2-2183-44CD-AE31-80E2C7987963}" type="presOf" srcId="{7610946E-574F-4C32-BEC1-635F7800F336}" destId="{EB88EEA3-D98A-4C7E-A45C-EFFA9CC5E02A}" srcOrd="0" destOrd="0" presId="urn:microsoft.com/office/officeart/2005/8/layout/chevron1"/>
    <dgm:cxn modelId="{D46FC6CD-C260-4D94-A1EE-33458BC0B853}" srcId="{881CD50F-2A23-408B-B11B-044A5EE36EA3}" destId="{BB96F08B-FBB2-4DC6-B238-2DD9E13F3C2B}" srcOrd="1" destOrd="0" parTransId="{DFA4BD42-3D0A-41EE-8EE6-EAB1AE2141E9}" sibTransId="{E88A86B8-55C0-4CCD-937F-7FF747D228EF}"/>
    <dgm:cxn modelId="{4BF49689-8DEF-4948-A46E-824E29C92084}" type="presOf" srcId="{881CD50F-2A23-408B-B11B-044A5EE36EA3}" destId="{29285FF9-ABD7-495F-9CCC-F61388796DEF}" srcOrd="0" destOrd="0" presId="urn:microsoft.com/office/officeart/2005/8/layout/chevron1"/>
    <dgm:cxn modelId="{71BFD91F-1048-45E4-BF4B-CD894E7EC8AE}" type="presParOf" srcId="{29285FF9-ABD7-495F-9CCC-F61388796DEF}" destId="{EB88EEA3-D98A-4C7E-A45C-EFFA9CC5E02A}" srcOrd="0" destOrd="0" presId="urn:microsoft.com/office/officeart/2005/8/layout/chevron1"/>
    <dgm:cxn modelId="{3380417A-E73D-4E62-88AC-C103C066F752}" type="presParOf" srcId="{29285FF9-ABD7-495F-9CCC-F61388796DEF}" destId="{01D1779C-5757-4A85-A6EF-3C04ABFFC8AE}" srcOrd="1" destOrd="0" presId="urn:microsoft.com/office/officeart/2005/8/layout/chevron1"/>
    <dgm:cxn modelId="{1574DC3D-AA55-4D06-8724-A3017E194712}" type="presParOf" srcId="{29285FF9-ABD7-495F-9CCC-F61388796DEF}" destId="{0F7799E6-4D65-4DA9-82DD-CFC969F2FCF4}" srcOrd="2" destOrd="0" presId="urn:microsoft.com/office/officeart/2005/8/layout/chevron1"/>
    <dgm:cxn modelId="{3CBD86AC-352C-4E4E-A39A-A73F6922A67B}" type="presParOf" srcId="{29285FF9-ABD7-495F-9CCC-F61388796DEF}" destId="{4F034803-930A-40AD-9444-A9169994297E}" srcOrd="3" destOrd="0" presId="urn:microsoft.com/office/officeart/2005/8/layout/chevron1"/>
    <dgm:cxn modelId="{EFEB3CAA-BC3D-43C6-9752-72E220E97D23}" type="presParOf" srcId="{29285FF9-ABD7-495F-9CCC-F61388796DEF}" destId="{99B3F44C-D86E-4044-9BB8-08A931E5E5AB}" srcOrd="4" destOrd="0" presId="urn:microsoft.com/office/officeart/2005/8/layout/chevron1"/>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A60CB87-FFDF-44B5-A260-CF574B67B3A9}" type="doc">
      <dgm:prSet loTypeId="urn:microsoft.com/office/officeart/2005/8/layout/hChevron3" loCatId="process" qsTypeId="urn:microsoft.com/office/officeart/2005/8/quickstyle/3d6" qsCatId="3D" csTypeId="urn:microsoft.com/office/officeart/2005/8/colors/colorful3" csCatId="colorful" phldr="1"/>
      <dgm:spPr/>
      <dgm:t>
        <a:bodyPr/>
        <a:lstStyle/>
        <a:p>
          <a:pPr rtl="1"/>
          <a:endParaRPr lang="ar-SA"/>
        </a:p>
      </dgm:t>
    </dgm:pt>
    <dgm:pt modelId="{C5A0FD6A-CBAA-423A-9DD9-99DC1BB4F7E1}">
      <dgm:prSet phldrT="[Text]" custT="1"/>
      <dgm:spPr/>
      <dgm:t>
        <a:bodyPr/>
        <a:lstStyle/>
        <a:p>
          <a:pPr rtl="1"/>
          <a:r>
            <a:rPr lang="ar-SA" sz="2000" b="1" dirty="0" smtClean="0"/>
            <a:t>مرحلة الاستطلاع والاستكشاف</a:t>
          </a:r>
          <a:endParaRPr lang="ar-SA" sz="2000" b="1" dirty="0"/>
        </a:p>
      </dgm:t>
    </dgm:pt>
    <dgm:pt modelId="{CBFFC70F-4C44-4C91-A33D-0E9D4C3F00AA}" type="parTrans" cxnId="{C11BCC2F-02B2-4635-90BD-40951A59E1D2}">
      <dgm:prSet/>
      <dgm:spPr/>
      <dgm:t>
        <a:bodyPr/>
        <a:lstStyle/>
        <a:p>
          <a:pPr rtl="1"/>
          <a:endParaRPr lang="ar-SA" sz="2000" b="1"/>
        </a:p>
      </dgm:t>
    </dgm:pt>
    <dgm:pt modelId="{4B03163C-CEAB-4FD0-87DB-EB76EDFC1F2A}" type="sibTrans" cxnId="{C11BCC2F-02B2-4635-90BD-40951A59E1D2}">
      <dgm:prSet/>
      <dgm:spPr/>
      <dgm:t>
        <a:bodyPr/>
        <a:lstStyle/>
        <a:p>
          <a:pPr rtl="1"/>
          <a:endParaRPr lang="ar-SA" sz="2000" b="1"/>
        </a:p>
      </dgm:t>
    </dgm:pt>
    <dgm:pt modelId="{E5C7379C-19CD-4802-93F3-32389BA0A033}">
      <dgm:prSet phldrT="[Text]" custT="1"/>
      <dgm:spPr/>
      <dgm:t>
        <a:bodyPr/>
        <a:lstStyle/>
        <a:p>
          <a:pPr rtl="1"/>
          <a:r>
            <a:rPr lang="ar-SA" sz="2000" b="1" dirty="0" smtClean="0"/>
            <a:t>مرحلة التوضيح وتحقيق القيم</a:t>
          </a:r>
          <a:endParaRPr lang="ar-SA" sz="2000" b="1" dirty="0"/>
        </a:p>
      </dgm:t>
    </dgm:pt>
    <dgm:pt modelId="{3E386C16-ABD6-4BB8-A6D6-1B004EE9F629}" type="parTrans" cxnId="{3F28F1B6-65FA-4282-A050-1AADDC0C848A}">
      <dgm:prSet/>
      <dgm:spPr/>
      <dgm:t>
        <a:bodyPr/>
        <a:lstStyle/>
        <a:p>
          <a:pPr rtl="1"/>
          <a:endParaRPr lang="ar-SA" sz="2000" b="1"/>
        </a:p>
      </dgm:t>
    </dgm:pt>
    <dgm:pt modelId="{CAF09FC1-0FFE-482F-8D08-423E08D81D75}" type="sibTrans" cxnId="{3F28F1B6-65FA-4282-A050-1AADDC0C848A}">
      <dgm:prSet/>
      <dgm:spPr/>
      <dgm:t>
        <a:bodyPr/>
        <a:lstStyle/>
        <a:p>
          <a:pPr rtl="1"/>
          <a:endParaRPr lang="ar-SA" sz="2000" b="1"/>
        </a:p>
      </dgm:t>
    </dgm:pt>
    <dgm:pt modelId="{DDFD54EB-A410-44DA-B489-C7FB00F101BB}">
      <dgm:prSet phldrT="[Text]" custT="1"/>
      <dgm:spPr/>
      <dgm:t>
        <a:bodyPr/>
        <a:lstStyle/>
        <a:p>
          <a:pPr rtl="1"/>
          <a:r>
            <a:rPr lang="ar-SA" sz="2000" b="1" dirty="0" smtClean="0"/>
            <a:t>مرحلة المكافأة أو تعزيز الاستجابات</a:t>
          </a:r>
          <a:endParaRPr lang="ar-SA" sz="2000" b="1" dirty="0"/>
        </a:p>
      </dgm:t>
    </dgm:pt>
    <dgm:pt modelId="{6EBF38FE-A4A2-4349-A997-4121894D898C}" type="parTrans" cxnId="{B717FCAC-7FA2-411E-A757-67B867007567}">
      <dgm:prSet/>
      <dgm:spPr/>
      <dgm:t>
        <a:bodyPr/>
        <a:lstStyle/>
        <a:p>
          <a:pPr rtl="1"/>
          <a:endParaRPr lang="ar-SA" sz="2000" b="1"/>
        </a:p>
      </dgm:t>
    </dgm:pt>
    <dgm:pt modelId="{38C5F1B0-9C8F-43C6-8558-5C2984EC13CA}" type="sibTrans" cxnId="{B717FCAC-7FA2-411E-A757-67B867007567}">
      <dgm:prSet/>
      <dgm:spPr/>
      <dgm:t>
        <a:bodyPr/>
        <a:lstStyle/>
        <a:p>
          <a:pPr rtl="1"/>
          <a:endParaRPr lang="ar-SA" sz="2000" b="1"/>
        </a:p>
      </dgm:t>
    </dgm:pt>
    <dgm:pt modelId="{8EE83D40-9DDE-4E37-B874-73B87667C525}" type="pres">
      <dgm:prSet presAssocID="{BA60CB87-FFDF-44B5-A260-CF574B67B3A9}" presName="Name0" presStyleCnt="0">
        <dgm:presLayoutVars>
          <dgm:dir/>
          <dgm:resizeHandles val="exact"/>
        </dgm:presLayoutVars>
      </dgm:prSet>
      <dgm:spPr/>
      <dgm:t>
        <a:bodyPr/>
        <a:lstStyle/>
        <a:p>
          <a:pPr rtl="1"/>
          <a:endParaRPr lang="ar-SA"/>
        </a:p>
      </dgm:t>
    </dgm:pt>
    <dgm:pt modelId="{82AE4E35-9A65-43D8-B90C-BD2065CA101D}" type="pres">
      <dgm:prSet presAssocID="{C5A0FD6A-CBAA-423A-9DD9-99DC1BB4F7E1}" presName="parTxOnly" presStyleLbl="node1" presStyleIdx="0" presStyleCnt="3">
        <dgm:presLayoutVars>
          <dgm:bulletEnabled val="1"/>
        </dgm:presLayoutVars>
      </dgm:prSet>
      <dgm:spPr/>
      <dgm:t>
        <a:bodyPr/>
        <a:lstStyle/>
        <a:p>
          <a:pPr rtl="1"/>
          <a:endParaRPr lang="ar-SA"/>
        </a:p>
      </dgm:t>
    </dgm:pt>
    <dgm:pt modelId="{2028DB37-D844-470A-9103-AB53F3830C27}" type="pres">
      <dgm:prSet presAssocID="{4B03163C-CEAB-4FD0-87DB-EB76EDFC1F2A}" presName="parSpace" presStyleCnt="0"/>
      <dgm:spPr/>
    </dgm:pt>
    <dgm:pt modelId="{DBDCB91F-6CEB-4F18-9A98-316495F0A8C1}" type="pres">
      <dgm:prSet presAssocID="{E5C7379C-19CD-4802-93F3-32389BA0A033}" presName="parTxOnly" presStyleLbl="node1" presStyleIdx="1" presStyleCnt="3">
        <dgm:presLayoutVars>
          <dgm:bulletEnabled val="1"/>
        </dgm:presLayoutVars>
      </dgm:prSet>
      <dgm:spPr/>
      <dgm:t>
        <a:bodyPr/>
        <a:lstStyle/>
        <a:p>
          <a:pPr rtl="1"/>
          <a:endParaRPr lang="ar-SA"/>
        </a:p>
      </dgm:t>
    </dgm:pt>
    <dgm:pt modelId="{56BF008D-F744-42ED-A637-5368036190AF}" type="pres">
      <dgm:prSet presAssocID="{CAF09FC1-0FFE-482F-8D08-423E08D81D75}" presName="parSpace" presStyleCnt="0"/>
      <dgm:spPr/>
    </dgm:pt>
    <dgm:pt modelId="{87817377-19C3-435E-9AAC-045F09BBBBD0}" type="pres">
      <dgm:prSet presAssocID="{DDFD54EB-A410-44DA-B489-C7FB00F101BB}" presName="parTxOnly" presStyleLbl="node1" presStyleIdx="2" presStyleCnt="3">
        <dgm:presLayoutVars>
          <dgm:bulletEnabled val="1"/>
        </dgm:presLayoutVars>
      </dgm:prSet>
      <dgm:spPr/>
      <dgm:t>
        <a:bodyPr/>
        <a:lstStyle/>
        <a:p>
          <a:pPr rtl="1"/>
          <a:endParaRPr lang="ar-SA"/>
        </a:p>
      </dgm:t>
    </dgm:pt>
  </dgm:ptLst>
  <dgm:cxnLst>
    <dgm:cxn modelId="{43B9AFF2-1AC6-4303-9A71-89070B85622D}" type="presOf" srcId="{E5C7379C-19CD-4802-93F3-32389BA0A033}" destId="{DBDCB91F-6CEB-4F18-9A98-316495F0A8C1}" srcOrd="0" destOrd="0" presId="urn:microsoft.com/office/officeart/2005/8/layout/hChevron3"/>
    <dgm:cxn modelId="{143417FD-6CA3-46BE-B0B5-039B4BB11926}" type="presOf" srcId="{DDFD54EB-A410-44DA-B489-C7FB00F101BB}" destId="{87817377-19C3-435E-9AAC-045F09BBBBD0}" srcOrd="0" destOrd="0" presId="urn:microsoft.com/office/officeart/2005/8/layout/hChevron3"/>
    <dgm:cxn modelId="{15D30D7A-2014-4C75-89E2-418CB88AB9E6}" type="presOf" srcId="{C5A0FD6A-CBAA-423A-9DD9-99DC1BB4F7E1}" destId="{82AE4E35-9A65-43D8-B90C-BD2065CA101D}" srcOrd="0" destOrd="0" presId="urn:microsoft.com/office/officeart/2005/8/layout/hChevron3"/>
    <dgm:cxn modelId="{3F28F1B6-65FA-4282-A050-1AADDC0C848A}" srcId="{BA60CB87-FFDF-44B5-A260-CF574B67B3A9}" destId="{E5C7379C-19CD-4802-93F3-32389BA0A033}" srcOrd="1" destOrd="0" parTransId="{3E386C16-ABD6-4BB8-A6D6-1B004EE9F629}" sibTransId="{CAF09FC1-0FFE-482F-8D08-423E08D81D75}"/>
    <dgm:cxn modelId="{B717FCAC-7FA2-411E-A757-67B867007567}" srcId="{BA60CB87-FFDF-44B5-A260-CF574B67B3A9}" destId="{DDFD54EB-A410-44DA-B489-C7FB00F101BB}" srcOrd="2" destOrd="0" parTransId="{6EBF38FE-A4A2-4349-A997-4121894D898C}" sibTransId="{38C5F1B0-9C8F-43C6-8558-5C2984EC13CA}"/>
    <dgm:cxn modelId="{D79162B8-5140-4857-A0EE-E644CA838D53}" type="presOf" srcId="{BA60CB87-FFDF-44B5-A260-CF574B67B3A9}" destId="{8EE83D40-9DDE-4E37-B874-73B87667C525}" srcOrd="0" destOrd="0" presId="urn:microsoft.com/office/officeart/2005/8/layout/hChevron3"/>
    <dgm:cxn modelId="{C11BCC2F-02B2-4635-90BD-40951A59E1D2}" srcId="{BA60CB87-FFDF-44B5-A260-CF574B67B3A9}" destId="{C5A0FD6A-CBAA-423A-9DD9-99DC1BB4F7E1}" srcOrd="0" destOrd="0" parTransId="{CBFFC70F-4C44-4C91-A33D-0E9D4C3F00AA}" sibTransId="{4B03163C-CEAB-4FD0-87DB-EB76EDFC1F2A}"/>
    <dgm:cxn modelId="{705D1CAB-BFAB-4E7C-862A-7ED1DA081AB0}" type="presParOf" srcId="{8EE83D40-9DDE-4E37-B874-73B87667C525}" destId="{82AE4E35-9A65-43D8-B90C-BD2065CA101D}" srcOrd="0" destOrd="0" presId="urn:microsoft.com/office/officeart/2005/8/layout/hChevron3"/>
    <dgm:cxn modelId="{7A56FF4E-2461-487A-B829-D2FF48704F68}" type="presParOf" srcId="{8EE83D40-9DDE-4E37-B874-73B87667C525}" destId="{2028DB37-D844-470A-9103-AB53F3830C27}" srcOrd="1" destOrd="0" presId="urn:microsoft.com/office/officeart/2005/8/layout/hChevron3"/>
    <dgm:cxn modelId="{68D68FB6-AC21-495C-BC49-0FFAD64F4804}" type="presParOf" srcId="{8EE83D40-9DDE-4E37-B874-73B87667C525}" destId="{DBDCB91F-6CEB-4F18-9A98-316495F0A8C1}" srcOrd="2" destOrd="0" presId="urn:microsoft.com/office/officeart/2005/8/layout/hChevron3"/>
    <dgm:cxn modelId="{29C4E0D2-5482-4AD0-BDAF-57C6B88F028B}" type="presParOf" srcId="{8EE83D40-9DDE-4E37-B874-73B87667C525}" destId="{56BF008D-F744-42ED-A637-5368036190AF}" srcOrd="3" destOrd="0" presId="urn:microsoft.com/office/officeart/2005/8/layout/hChevron3"/>
    <dgm:cxn modelId="{FB8A05DE-293E-4977-93EA-6298CE230BDC}" type="presParOf" srcId="{8EE83D40-9DDE-4E37-B874-73B87667C525}" destId="{87817377-19C3-435E-9AAC-045F09BBBBD0}" srcOrd="4" destOrd="0" presId="urn:microsoft.com/office/officeart/2005/8/layout/hChevron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2C5AD3B-AC94-4A06-840E-62FF81D7DE81}" type="doc">
      <dgm:prSet loTypeId="urn:microsoft.com/office/officeart/2005/8/layout/lProcess1" loCatId="process" qsTypeId="urn:microsoft.com/office/officeart/2005/8/quickstyle/simple1" qsCatId="simple" csTypeId="urn:microsoft.com/office/officeart/2005/8/colors/accent1_1" csCatId="accent1" phldr="1"/>
      <dgm:spPr/>
      <dgm:t>
        <a:bodyPr/>
        <a:lstStyle/>
        <a:p>
          <a:pPr rtl="1"/>
          <a:endParaRPr lang="ar-SA"/>
        </a:p>
      </dgm:t>
    </dgm:pt>
    <dgm:pt modelId="{3DD00CB1-B0E0-4E3F-9DAD-C3D671720625}">
      <dgm:prSet phldrT="[Text]" custT="1"/>
      <dgm:spPr/>
      <dgm:t>
        <a:bodyPr/>
        <a:lstStyle/>
        <a:p>
          <a:pPr rtl="1"/>
          <a:r>
            <a:rPr lang="ar-SA" sz="2000" b="1" dirty="0" smtClean="0"/>
            <a:t>تعريف وتحديد المشكلة</a:t>
          </a:r>
          <a:endParaRPr lang="ar-SA" sz="2000" b="1" dirty="0"/>
        </a:p>
      </dgm:t>
    </dgm:pt>
    <dgm:pt modelId="{20340255-3091-474A-A56F-C0E05755F161}" type="parTrans" cxnId="{3330F332-EE6D-4F28-AE8D-378FF9D23D02}">
      <dgm:prSet/>
      <dgm:spPr/>
      <dgm:t>
        <a:bodyPr/>
        <a:lstStyle/>
        <a:p>
          <a:pPr rtl="1"/>
          <a:endParaRPr lang="ar-SA" sz="2000" b="1"/>
        </a:p>
      </dgm:t>
    </dgm:pt>
    <dgm:pt modelId="{992AAC2E-7C45-4747-8221-749A970C82C3}" type="sibTrans" cxnId="{3330F332-EE6D-4F28-AE8D-378FF9D23D02}">
      <dgm:prSet/>
      <dgm:spPr/>
      <dgm:t>
        <a:bodyPr/>
        <a:lstStyle/>
        <a:p>
          <a:pPr rtl="1"/>
          <a:endParaRPr lang="ar-SA" sz="2000" b="1"/>
        </a:p>
      </dgm:t>
    </dgm:pt>
    <dgm:pt modelId="{CC219F2E-7669-4183-B7E2-128544BD887F}">
      <dgm:prSet phldrT="[Text]" custT="1"/>
      <dgm:spPr/>
      <dgm:t>
        <a:bodyPr/>
        <a:lstStyle/>
        <a:p>
          <a:pPr rtl="1"/>
          <a:r>
            <a:rPr lang="ar-SA" sz="2000" b="1" dirty="0" smtClean="0"/>
            <a:t>التطور التاريخي والاجتماعي</a:t>
          </a:r>
          <a:endParaRPr lang="ar-SA" sz="2000" b="1" dirty="0"/>
        </a:p>
      </dgm:t>
    </dgm:pt>
    <dgm:pt modelId="{6AB5292F-C2A1-482E-9D83-7368B015528C}" type="parTrans" cxnId="{7CB9E427-5DEC-4B76-BDBC-4C29A5117C4C}">
      <dgm:prSet/>
      <dgm:spPr/>
      <dgm:t>
        <a:bodyPr/>
        <a:lstStyle/>
        <a:p>
          <a:pPr rtl="1"/>
          <a:endParaRPr lang="ar-SA" sz="2000" b="1"/>
        </a:p>
      </dgm:t>
    </dgm:pt>
    <dgm:pt modelId="{0E5E9865-175F-4786-A06B-D56A46B2405A}" type="sibTrans" cxnId="{7CB9E427-5DEC-4B76-BDBC-4C29A5117C4C}">
      <dgm:prSet/>
      <dgm:spPr/>
      <dgm:t>
        <a:bodyPr/>
        <a:lstStyle/>
        <a:p>
          <a:pPr rtl="1"/>
          <a:endParaRPr lang="ar-SA" sz="2000" b="1"/>
        </a:p>
      </dgm:t>
    </dgm:pt>
    <dgm:pt modelId="{BC7559F5-17DC-49B0-A7D7-4187BE32546D}">
      <dgm:prSet phldrT="[Text]" custT="1"/>
      <dgm:spPr/>
      <dgm:t>
        <a:bodyPr/>
        <a:lstStyle/>
        <a:p>
          <a:pPr rtl="1"/>
          <a:r>
            <a:rPr lang="ar-SA" sz="2000" b="1" dirty="0" smtClean="0"/>
            <a:t>قياس السلوك المستهدف وتسجيله</a:t>
          </a:r>
          <a:endParaRPr lang="ar-SA" sz="2000" b="1" dirty="0"/>
        </a:p>
      </dgm:t>
    </dgm:pt>
    <dgm:pt modelId="{96203FB1-2C81-4409-A585-13E57C2204F9}" type="parTrans" cxnId="{8296FA47-ECD8-4E72-B431-14AB4295C800}">
      <dgm:prSet/>
      <dgm:spPr/>
      <dgm:t>
        <a:bodyPr/>
        <a:lstStyle/>
        <a:p>
          <a:pPr rtl="1"/>
          <a:endParaRPr lang="ar-SA" sz="2000" b="1"/>
        </a:p>
      </dgm:t>
    </dgm:pt>
    <dgm:pt modelId="{6DFC8073-0460-4D3C-BC11-6DCC25327861}" type="sibTrans" cxnId="{8296FA47-ECD8-4E72-B431-14AB4295C800}">
      <dgm:prSet/>
      <dgm:spPr/>
      <dgm:t>
        <a:bodyPr/>
        <a:lstStyle/>
        <a:p>
          <a:pPr rtl="1"/>
          <a:endParaRPr lang="ar-SA" sz="2000" b="1"/>
        </a:p>
      </dgm:t>
    </dgm:pt>
    <dgm:pt modelId="{0E3853C8-0DB0-4EF8-A134-2EC18842A41F}">
      <dgm:prSet phldrT="[Text]" custT="1"/>
      <dgm:spPr/>
      <dgm:t>
        <a:bodyPr/>
        <a:lstStyle/>
        <a:p>
          <a:pPr rtl="1"/>
          <a:r>
            <a:rPr lang="ar-SA" sz="2000" b="1" dirty="0" smtClean="0"/>
            <a:t>تحديد أهداف العملية</a:t>
          </a:r>
          <a:endParaRPr lang="ar-SA" sz="2000" b="1" dirty="0"/>
        </a:p>
      </dgm:t>
    </dgm:pt>
    <dgm:pt modelId="{C18BBE22-8F67-4C76-BE3A-16C151E5D1D2}" type="parTrans" cxnId="{8C33D41C-FB52-4B13-BEB5-CC7E8F080FA5}">
      <dgm:prSet/>
      <dgm:spPr/>
      <dgm:t>
        <a:bodyPr/>
        <a:lstStyle/>
        <a:p>
          <a:pPr rtl="1"/>
          <a:endParaRPr lang="ar-SA" sz="2000" b="1"/>
        </a:p>
      </dgm:t>
    </dgm:pt>
    <dgm:pt modelId="{9938D33F-6A91-4DDC-BE93-4E414BC54E0C}" type="sibTrans" cxnId="{8C33D41C-FB52-4B13-BEB5-CC7E8F080FA5}">
      <dgm:prSet/>
      <dgm:spPr/>
      <dgm:t>
        <a:bodyPr/>
        <a:lstStyle/>
        <a:p>
          <a:pPr rtl="1"/>
          <a:endParaRPr lang="ar-SA" sz="2000" b="1"/>
        </a:p>
      </dgm:t>
    </dgm:pt>
    <dgm:pt modelId="{CA612C87-54AF-4167-89F4-147F7B9FB0AA}">
      <dgm:prSet phldrT="[Text]" custT="1"/>
      <dgm:spPr/>
      <dgm:t>
        <a:bodyPr/>
        <a:lstStyle/>
        <a:p>
          <a:pPr rtl="1"/>
          <a:r>
            <a:rPr lang="ar-SA" sz="2000" b="1" dirty="0" smtClean="0"/>
            <a:t>تحديد الطرق والأساليب العلاجية</a:t>
          </a:r>
          <a:endParaRPr lang="ar-SA" sz="2000" b="1" dirty="0"/>
        </a:p>
      </dgm:t>
    </dgm:pt>
    <dgm:pt modelId="{CBB370CD-7EEA-482E-A32C-3EC709495727}" type="parTrans" cxnId="{FD3F8415-EA31-4D81-8434-70C7619AE1CC}">
      <dgm:prSet/>
      <dgm:spPr/>
      <dgm:t>
        <a:bodyPr/>
        <a:lstStyle/>
        <a:p>
          <a:pPr rtl="1"/>
          <a:endParaRPr lang="ar-SA" sz="2000" b="1"/>
        </a:p>
      </dgm:t>
    </dgm:pt>
    <dgm:pt modelId="{CB940054-92CB-4AD9-A10C-B6178DB80C9D}" type="sibTrans" cxnId="{FD3F8415-EA31-4D81-8434-70C7619AE1CC}">
      <dgm:prSet/>
      <dgm:spPr/>
      <dgm:t>
        <a:bodyPr/>
        <a:lstStyle/>
        <a:p>
          <a:pPr rtl="1"/>
          <a:endParaRPr lang="ar-SA" sz="2000" b="1"/>
        </a:p>
      </dgm:t>
    </dgm:pt>
    <dgm:pt modelId="{C39D41B6-24AE-41E0-ABD6-216976BF37B4}">
      <dgm:prSet phldrT="[Text]" custT="1"/>
      <dgm:spPr/>
      <dgm:t>
        <a:bodyPr/>
        <a:lstStyle/>
        <a:p>
          <a:pPr rtl="1"/>
          <a:r>
            <a:rPr lang="ar-SA" sz="2000" b="1" dirty="0" smtClean="0"/>
            <a:t>تقييم نتائج العلاج</a:t>
          </a:r>
          <a:endParaRPr lang="ar-SA" sz="2000" b="1" dirty="0"/>
        </a:p>
      </dgm:t>
    </dgm:pt>
    <dgm:pt modelId="{14DBFFA4-2951-4001-9397-B812364487AC}" type="parTrans" cxnId="{C7054D73-836E-40D7-9B8A-4C7EE4130A48}">
      <dgm:prSet/>
      <dgm:spPr/>
      <dgm:t>
        <a:bodyPr/>
        <a:lstStyle/>
        <a:p>
          <a:pPr rtl="1"/>
          <a:endParaRPr lang="ar-SA" sz="2000" b="1"/>
        </a:p>
      </dgm:t>
    </dgm:pt>
    <dgm:pt modelId="{3F83BE8D-EFE9-458E-AD69-A8E4ECD6331E}" type="sibTrans" cxnId="{C7054D73-836E-40D7-9B8A-4C7EE4130A48}">
      <dgm:prSet/>
      <dgm:spPr/>
      <dgm:t>
        <a:bodyPr/>
        <a:lstStyle/>
        <a:p>
          <a:pPr rtl="1"/>
          <a:endParaRPr lang="ar-SA" sz="2000" b="1"/>
        </a:p>
      </dgm:t>
    </dgm:pt>
    <dgm:pt modelId="{1D51CBC9-7FCC-40DD-9925-9499094F1110}" type="pres">
      <dgm:prSet presAssocID="{C2C5AD3B-AC94-4A06-840E-62FF81D7DE81}" presName="Name0" presStyleCnt="0">
        <dgm:presLayoutVars>
          <dgm:dir/>
          <dgm:animLvl val="lvl"/>
          <dgm:resizeHandles val="exact"/>
        </dgm:presLayoutVars>
      </dgm:prSet>
      <dgm:spPr/>
      <dgm:t>
        <a:bodyPr/>
        <a:lstStyle/>
        <a:p>
          <a:pPr rtl="1"/>
          <a:endParaRPr lang="ar-SA"/>
        </a:p>
      </dgm:t>
    </dgm:pt>
    <dgm:pt modelId="{5EFF3348-D0F3-4757-B6F7-828E016B165F}" type="pres">
      <dgm:prSet presAssocID="{3DD00CB1-B0E0-4E3F-9DAD-C3D671720625}" presName="vertFlow" presStyleCnt="0"/>
      <dgm:spPr/>
    </dgm:pt>
    <dgm:pt modelId="{DBB103D5-4501-44F1-8CC0-51313C1A68CA}" type="pres">
      <dgm:prSet presAssocID="{3DD00CB1-B0E0-4E3F-9DAD-C3D671720625}" presName="header" presStyleLbl="node1" presStyleIdx="0" presStyleCnt="2"/>
      <dgm:spPr/>
      <dgm:t>
        <a:bodyPr/>
        <a:lstStyle/>
        <a:p>
          <a:pPr rtl="1"/>
          <a:endParaRPr lang="ar-SA"/>
        </a:p>
      </dgm:t>
    </dgm:pt>
    <dgm:pt modelId="{6FD92192-EAA4-473D-9360-EE8929BFBD4E}" type="pres">
      <dgm:prSet presAssocID="{6AB5292F-C2A1-482E-9D83-7368B015528C}" presName="parTrans" presStyleLbl="sibTrans2D1" presStyleIdx="0" presStyleCnt="4"/>
      <dgm:spPr/>
      <dgm:t>
        <a:bodyPr/>
        <a:lstStyle/>
        <a:p>
          <a:pPr rtl="1"/>
          <a:endParaRPr lang="ar-SA"/>
        </a:p>
      </dgm:t>
    </dgm:pt>
    <dgm:pt modelId="{794D41BF-E647-454B-B952-3CD2E63FD6D7}" type="pres">
      <dgm:prSet presAssocID="{CC219F2E-7669-4183-B7E2-128544BD887F}" presName="child" presStyleLbl="alignAccFollowNode1" presStyleIdx="0" presStyleCnt="4">
        <dgm:presLayoutVars>
          <dgm:chMax val="0"/>
          <dgm:bulletEnabled val="1"/>
        </dgm:presLayoutVars>
      </dgm:prSet>
      <dgm:spPr/>
      <dgm:t>
        <a:bodyPr/>
        <a:lstStyle/>
        <a:p>
          <a:pPr rtl="1"/>
          <a:endParaRPr lang="ar-SA"/>
        </a:p>
      </dgm:t>
    </dgm:pt>
    <dgm:pt modelId="{22D79B79-BD06-4DB0-BEDB-9FA4928C873C}" type="pres">
      <dgm:prSet presAssocID="{0E5E9865-175F-4786-A06B-D56A46B2405A}" presName="sibTrans" presStyleLbl="sibTrans2D1" presStyleIdx="1" presStyleCnt="4"/>
      <dgm:spPr/>
      <dgm:t>
        <a:bodyPr/>
        <a:lstStyle/>
        <a:p>
          <a:pPr rtl="1"/>
          <a:endParaRPr lang="ar-SA"/>
        </a:p>
      </dgm:t>
    </dgm:pt>
    <dgm:pt modelId="{E446E771-EC67-4A92-84AB-7B8BF61DD1C0}" type="pres">
      <dgm:prSet presAssocID="{BC7559F5-17DC-49B0-A7D7-4187BE32546D}" presName="child" presStyleLbl="alignAccFollowNode1" presStyleIdx="1" presStyleCnt="4">
        <dgm:presLayoutVars>
          <dgm:chMax val="0"/>
          <dgm:bulletEnabled val="1"/>
        </dgm:presLayoutVars>
      </dgm:prSet>
      <dgm:spPr/>
      <dgm:t>
        <a:bodyPr/>
        <a:lstStyle/>
        <a:p>
          <a:pPr rtl="1"/>
          <a:endParaRPr lang="ar-SA"/>
        </a:p>
      </dgm:t>
    </dgm:pt>
    <dgm:pt modelId="{94B75F80-2AD1-471B-8843-B7CA7A6584CD}" type="pres">
      <dgm:prSet presAssocID="{3DD00CB1-B0E0-4E3F-9DAD-C3D671720625}" presName="hSp" presStyleCnt="0"/>
      <dgm:spPr/>
    </dgm:pt>
    <dgm:pt modelId="{E35FD615-2454-49FC-A73C-04B9F04774CA}" type="pres">
      <dgm:prSet presAssocID="{0E3853C8-0DB0-4EF8-A134-2EC18842A41F}" presName="vertFlow" presStyleCnt="0"/>
      <dgm:spPr/>
    </dgm:pt>
    <dgm:pt modelId="{45AE9558-8882-488E-9412-2978760E806B}" type="pres">
      <dgm:prSet presAssocID="{0E3853C8-0DB0-4EF8-A134-2EC18842A41F}" presName="header" presStyleLbl="node1" presStyleIdx="1" presStyleCnt="2"/>
      <dgm:spPr/>
      <dgm:t>
        <a:bodyPr/>
        <a:lstStyle/>
        <a:p>
          <a:pPr rtl="1"/>
          <a:endParaRPr lang="ar-SA"/>
        </a:p>
      </dgm:t>
    </dgm:pt>
    <dgm:pt modelId="{7B4AECDB-7DF2-41B8-9182-0C7483738B04}" type="pres">
      <dgm:prSet presAssocID="{CBB370CD-7EEA-482E-A32C-3EC709495727}" presName="parTrans" presStyleLbl="sibTrans2D1" presStyleIdx="2" presStyleCnt="4"/>
      <dgm:spPr/>
      <dgm:t>
        <a:bodyPr/>
        <a:lstStyle/>
        <a:p>
          <a:pPr rtl="1"/>
          <a:endParaRPr lang="ar-SA"/>
        </a:p>
      </dgm:t>
    </dgm:pt>
    <dgm:pt modelId="{96E9E491-D9AA-4B08-879D-5778B6DD2CB8}" type="pres">
      <dgm:prSet presAssocID="{CA612C87-54AF-4167-89F4-147F7B9FB0AA}" presName="child" presStyleLbl="alignAccFollowNode1" presStyleIdx="2" presStyleCnt="4">
        <dgm:presLayoutVars>
          <dgm:chMax val="0"/>
          <dgm:bulletEnabled val="1"/>
        </dgm:presLayoutVars>
      </dgm:prSet>
      <dgm:spPr/>
      <dgm:t>
        <a:bodyPr/>
        <a:lstStyle/>
        <a:p>
          <a:pPr rtl="1"/>
          <a:endParaRPr lang="ar-SA"/>
        </a:p>
      </dgm:t>
    </dgm:pt>
    <dgm:pt modelId="{26297AFE-2AE6-466D-BE04-F382BEF597D6}" type="pres">
      <dgm:prSet presAssocID="{CB940054-92CB-4AD9-A10C-B6178DB80C9D}" presName="sibTrans" presStyleLbl="sibTrans2D1" presStyleIdx="3" presStyleCnt="4"/>
      <dgm:spPr/>
      <dgm:t>
        <a:bodyPr/>
        <a:lstStyle/>
        <a:p>
          <a:pPr rtl="1"/>
          <a:endParaRPr lang="ar-SA"/>
        </a:p>
      </dgm:t>
    </dgm:pt>
    <dgm:pt modelId="{FCD2D8E1-22B5-4836-B63A-1CDF9A097F0D}" type="pres">
      <dgm:prSet presAssocID="{C39D41B6-24AE-41E0-ABD6-216976BF37B4}" presName="child" presStyleLbl="alignAccFollowNode1" presStyleIdx="3" presStyleCnt="4">
        <dgm:presLayoutVars>
          <dgm:chMax val="0"/>
          <dgm:bulletEnabled val="1"/>
        </dgm:presLayoutVars>
      </dgm:prSet>
      <dgm:spPr/>
      <dgm:t>
        <a:bodyPr/>
        <a:lstStyle/>
        <a:p>
          <a:pPr rtl="1"/>
          <a:endParaRPr lang="ar-SA"/>
        </a:p>
      </dgm:t>
    </dgm:pt>
  </dgm:ptLst>
  <dgm:cxnLst>
    <dgm:cxn modelId="{219416E8-B3A9-44FA-BFC6-920C6D9E2CA6}" type="presOf" srcId="{3DD00CB1-B0E0-4E3F-9DAD-C3D671720625}" destId="{DBB103D5-4501-44F1-8CC0-51313C1A68CA}" srcOrd="0" destOrd="0" presId="urn:microsoft.com/office/officeart/2005/8/layout/lProcess1"/>
    <dgm:cxn modelId="{FD3F8415-EA31-4D81-8434-70C7619AE1CC}" srcId="{0E3853C8-0DB0-4EF8-A134-2EC18842A41F}" destId="{CA612C87-54AF-4167-89F4-147F7B9FB0AA}" srcOrd="0" destOrd="0" parTransId="{CBB370CD-7EEA-482E-A32C-3EC709495727}" sibTransId="{CB940054-92CB-4AD9-A10C-B6178DB80C9D}"/>
    <dgm:cxn modelId="{9149382D-6841-4022-B82A-2CE7CA5453D5}" type="presOf" srcId="{C39D41B6-24AE-41E0-ABD6-216976BF37B4}" destId="{FCD2D8E1-22B5-4836-B63A-1CDF9A097F0D}" srcOrd="0" destOrd="0" presId="urn:microsoft.com/office/officeart/2005/8/layout/lProcess1"/>
    <dgm:cxn modelId="{8E6F8774-E654-4E2F-B8EA-F6473F79D3A0}" type="presOf" srcId="{CC219F2E-7669-4183-B7E2-128544BD887F}" destId="{794D41BF-E647-454B-B952-3CD2E63FD6D7}" srcOrd="0" destOrd="0" presId="urn:microsoft.com/office/officeart/2005/8/layout/lProcess1"/>
    <dgm:cxn modelId="{7CB9E427-5DEC-4B76-BDBC-4C29A5117C4C}" srcId="{3DD00CB1-B0E0-4E3F-9DAD-C3D671720625}" destId="{CC219F2E-7669-4183-B7E2-128544BD887F}" srcOrd="0" destOrd="0" parTransId="{6AB5292F-C2A1-482E-9D83-7368B015528C}" sibTransId="{0E5E9865-175F-4786-A06B-D56A46B2405A}"/>
    <dgm:cxn modelId="{8C33D41C-FB52-4B13-BEB5-CC7E8F080FA5}" srcId="{C2C5AD3B-AC94-4A06-840E-62FF81D7DE81}" destId="{0E3853C8-0DB0-4EF8-A134-2EC18842A41F}" srcOrd="1" destOrd="0" parTransId="{C18BBE22-8F67-4C76-BE3A-16C151E5D1D2}" sibTransId="{9938D33F-6A91-4DDC-BE93-4E414BC54E0C}"/>
    <dgm:cxn modelId="{C7054D73-836E-40D7-9B8A-4C7EE4130A48}" srcId="{0E3853C8-0DB0-4EF8-A134-2EC18842A41F}" destId="{C39D41B6-24AE-41E0-ABD6-216976BF37B4}" srcOrd="1" destOrd="0" parTransId="{14DBFFA4-2951-4001-9397-B812364487AC}" sibTransId="{3F83BE8D-EFE9-458E-AD69-A8E4ECD6331E}"/>
    <dgm:cxn modelId="{51581CF7-D505-4AEE-9B7B-0DBC73B62204}" type="presOf" srcId="{0E3853C8-0DB0-4EF8-A134-2EC18842A41F}" destId="{45AE9558-8882-488E-9412-2978760E806B}" srcOrd="0" destOrd="0" presId="urn:microsoft.com/office/officeart/2005/8/layout/lProcess1"/>
    <dgm:cxn modelId="{9C65B5F2-02CC-4CA8-BEC2-00B8A404E480}" type="presOf" srcId="{CB940054-92CB-4AD9-A10C-B6178DB80C9D}" destId="{26297AFE-2AE6-466D-BE04-F382BEF597D6}" srcOrd="0" destOrd="0" presId="urn:microsoft.com/office/officeart/2005/8/layout/lProcess1"/>
    <dgm:cxn modelId="{1A245EEA-0F1D-4AF7-8181-D92BB4EF3EED}" type="presOf" srcId="{CBB370CD-7EEA-482E-A32C-3EC709495727}" destId="{7B4AECDB-7DF2-41B8-9182-0C7483738B04}" srcOrd="0" destOrd="0" presId="urn:microsoft.com/office/officeart/2005/8/layout/lProcess1"/>
    <dgm:cxn modelId="{E750AD10-5B2F-4D88-A2E6-FD35565DCC5F}" type="presOf" srcId="{0E5E9865-175F-4786-A06B-D56A46B2405A}" destId="{22D79B79-BD06-4DB0-BEDB-9FA4928C873C}" srcOrd="0" destOrd="0" presId="urn:microsoft.com/office/officeart/2005/8/layout/lProcess1"/>
    <dgm:cxn modelId="{B5CEF3C6-535D-4059-90AC-5CB49D8B3689}" type="presOf" srcId="{BC7559F5-17DC-49B0-A7D7-4187BE32546D}" destId="{E446E771-EC67-4A92-84AB-7B8BF61DD1C0}" srcOrd="0" destOrd="0" presId="urn:microsoft.com/office/officeart/2005/8/layout/lProcess1"/>
    <dgm:cxn modelId="{8296FA47-ECD8-4E72-B431-14AB4295C800}" srcId="{3DD00CB1-B0E0-4E3F-9DAD-C3D671720625}" destId="{BC7559F5-17DC-49B0-A7D7-4187BE32546D}" srcOrd="1" destOrd="0" parTransId="{96203FB1-2C81-4409-A585-13E57C2204F9}" sibTransId="{6DFC8073-0460-4D3C-BC11-6DCC25327861}"/>
    <dgm:cxn modelId="{51F1C876-6E80-438A-BA88-2AD18C5AAFE7}" type="presOf" srcId="{C2C5AD3B-AC94-4A06-840E-62FF81D7DE81}" destId="{1D51CBC9-7FCC-40DD-9925-9499094F1110}" srcOrd="0" destOrd="0" presId="urn:microsoft.com/office/officeart/2005/8/layout/lProcess1"/>
    <dgm:cxn modelId="{F4057A93-9CF2-4882-A45A-3EBF25386417}" type="presOf" srcId="{CA612C87-54AF-4167-89F4-147F7B9FB0AA}" destId="{96E9E491-D9AA-4B08-879D-5778B6DD2CB8}" srcOrd="0" destOrd="0" presId="urn:microsoft.com/office/officeart/2005/8/layout/lProcess1"/>
    <dgm:cxn modelId="{3330F332-EE6D-4F28-AE8D-378FF9D23D02}" srcId="{C2C5AD3B-AC94-4A06-840E-62FF81D7DE81}" destId="{3DD00CB1-B0E0-4E3F-9DAD-C3D671720625}" srcOrd="0" destOrd="0" parTransId="{20340255-3091-474A-A56F-C0E05755F161}" sibTransId="{992AAC2E-7C45-4747-8221-749A970C82C3}"/>
    <dgm:cxn modelId="{76339D3D-70FC-44A2-9520-3389B840D851}" type="presOf" srcId="{6AB5292F-C2A1-482E-9D83-7368B015528C}" destId="{6FD92192-EAA4-473D-9360-EE8929BFBD4E}" srcOrd="0" destOrd="0" presId="urn:microsoft.com/office/officeart/2005/8/layout/lProcess1"/>
    <dgm:cxn modelId="{B4E2D0A7-D654-45C3-B7FF-2AC47DFDE0FC}" type="presParOf" srcId="{1D51CBC9-7FCC-40DD-9925-9499094F1110}" destId="{5EFF3348-D0F3-4757-B6F7-828E016B165F}" srcOrd="0" destOrd="0" presId="urn:microsoft.com/office/officeart/2005/8/layout/lProcess1"/>
    <dgm:cxn modelId="{92BEA7DB-FCB6-4594-BFD4-1AD11BDC8972}" type="presParOf" srcId="{5EFF3348-D0F3-4757-B6F7-828E016B165F}" destId="{DBB103D5-4501-44F1-8CC0-51313C1A68CA}" srcOrd="0" destOrd="0" presId="urn:microsoft.com/office/officeart/2005/8/layout/lProcess1"/>
    <dgm:cxn modelId="{2A2BA1C9-52BD-460D-9B85-43F3D311B009}" type="presParOf" srcId="{5EFF3348-D0F3-4757-B6F7-828E016B165F}" destId="{6FD92192-EAA4-473D-9360-EE8929BFBD4E}" srcOrd="1" destOrd="0" presId="urn:microsoft.com/office/officeart/2005/8/layout/lProcess1"/>
    <dgm:cxn modelId="{720D435F-34A2-4958-8507-58F64D066E9A}" type="presParOf" srcId="{5EFF3348-D0F3-4757-B6F7-828E016B165F}" destId="{794D41BF-E647-454B-B952-3CD2E63FD6D7}" srcOrd="2" destOrd="0" presId="urn:microsoft.com/office/officeart/2005/8/layout/lProcess1"/>
    <dgm:cxn modelId="{54690AE6-FCF0-4C14-A52F-00E01EEB6F3A}" type="presParOf" srcId="{5EFF3348-D0F3-4757-B6F7-828E016B165F}" destId="{22D79B79-BD06-4DB0-BEDB-9FA4928C873C}" srcOrd="3" destOrd="0" presId="urn:microsoft.com/office/officeart/2005/8/layout/lProcess1"/>
    <dgm:cxn modelId="{A854E0D2-A6A0-40A2-8416-647AAD509116}" type="presParOf" srcId="{5EFF3348-D0F3-4757-B6F7-828E016B165F}" destId="{E446E771-EC67-4A92-84AB-7B8BF61DD1C0}" srcOrd="4" destOrd="0" presId="urn:microsoft.com/office/officeart/2005/8/layout/lProcess1"/>
    <dgm:cxn modelId="{DD853D55-8931-436E-BA35-078968161C9A}" type="presParOf" srcId="{1D51CBC9-7FCC-40DD-9925-9499094F1110}" destId="{94B75F80-2AD1-471B-8843-B7CA7A6584CD}" srcOrd="1" destOrd="0" presId="urn:microsoft.com/office/officeart/2005/8/layout/lProcess1"/>
    <dgm:cxn modelId="{988E9C2C-E684-4B0E-846F-0B62B8D6584E}" type="presParOf" srcId="{1D51CBC9-7FCC-40DD-9925-9499094F1110}" destId="{E35FD615-2454-49FC-A73C-04B9F04774CA}" srcOrd="2" destOrd="0" presId="urn:microsoft.com/office/officeart/2005/8/layout/lProcess1"/>
    <dgm:cxn modelId="{94249930-F5EC-482F-A06C-042CC41FB0F8}" type="presParOf" srcId="{E35FD615-2454-49FC-A73C-04B9F04774CA}" destId="{45AE9558-8882-488E-9412-2978760E806B}" srcOrd="0" destOrd="0" presId="urn:microsoft.com/office/officeart/2005/8/layout/lProcess1"/>
    <dgm:cxn modelId="{23416B15-5257-485B-92EC-4806462DB44F}" type="presParOf" srcId="{E35FD615-2454-49FC-A73C-04B9F04774CA}" destId="{7B4AECDB-7DF2-41B8-9182-0C7483738B04}" srcOrd="1" destOrd="0" presId="urn:microsoft.com/office/officeart/2005/8/layout/lProcess1"/>
    <dgm:cxn modelId="{FCDBD366-B4A3-47A7-B870-B9F1B2C97BE0}" type="presParOf" srcId="{E35FD615-2454-49FC-A73C-04B9F04774CA}" destId="{96E9E491-D9AA-4B08-879D-5778B6DD2CB8}" srcOrd="2" destOrd="0" presId="urn:microsoft.com/office/officeart/2005/8/layout/lProcess1"/>
    <dgm:cxn modelId="{FE308F2F-6ED4-44E5-8DC3-180C24A2E421}" type="presParOf" srcId="{E35FD615-2454-49FC-A73C-04B9F04774CA}" destId="{26297AFE-2AE6-466D-BE04-F382BEF597D6}" srcOrd="3" destOrd="0" presId="urn:microsoft.com/office/officeart/2005/8/layout/lProcess1"/>
    <dgm:cxn modelId="{0DB056DF-9EF5-432F-818A-0B6373ACD0FA}" type="presParOf" srcId="{E35FD615-2454-49FC-A73C-04B9F04774CA}" destId="{FCD2D8E1-22B5-4836-B63A-1CDF9A097F0D}" srcOrd="4" destOrd="0" presId="urn:microsoft.com/office/officeart/2005/8/layout/lProcess1"/>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2C69863-D6FC-45F2-9DC2-8E7975EAC733}" type="doc">
      <dgm:prSet loTypeId="urn:microsoft.com/office/officeart/2005/8/layout/venn3" loCatId="relationship" qsTypeId="urn:microsoft.com/office/officeart/2005/8/quickstyle/3d6" qsCatId="3D" csTypeId="urn:microsoft.com/office/officeart/2005/8/colors/accent4_5" csCatId="accent4" phldr="1"/>
      <dgm:spPr/>
      <dgm:t>
        <a:bodyPr/>
        <a:lstStyle/>
        <a:p>
          <a:pPr rtl="1"/>
          <a:endParaRPr lang="ar-SA"/>
        </a:p>
      </dgm:t>
    </dgm:pt>
    <dgm:pt modelId="{5F978684-DF0E-4993-BD5B-55371F58D923}">
      <dgm:prSet phldrT="[Text]" custT="1"/>
      <dgm:spPr/>
      <dgm:t>
        <a:bodyPr/>
        <a:lstStyle/>
        <a:p>
          <a:pPr rtl="1"/>
          <a:r>
            <a:rPr lang="ar-SA" sz="2400" b="1" dirty="0" smtClean="0">
              <a:solidFill>
                <a:schemeClr val="bg1"/>
              </a:solidFill>
            </a:rPr>
            <a:t>التعزيز</a:t>
          </a:r>
          <a:endParaRPr lang="ar-SA" sz="2400" b="1" dirty="0">
            <a:solidFill>
              <a:schemeClr val="bg1"/>
            </a:solidFill>
          </a:endParaRPr>
        </a:p>
      </dgm:t>
    </dgm:pt>
    <dgm:pt modelId="{B39536CA-7847-47C5-9A20-1B03B5A8833C}" type="parTrans" cxnId="{82B96D73-5E77-475D-971D-85E4E7DE77A6}">
      <dgm:prSet/>
      <dgm:spPr/>
      <dgm:t>
        <a:bodyPr/>
        <a:lstStyle/>
        <a:p>
          <a:pPr rtl="1"/>
          <a:endParaRPr lang="ar-SA" sz="2400" b="1">
            <a:solidFill>
              <a:schemeClr val="bg1"/>
            </a:solidFill>
          </a:endParaRPr>
        </a:p>
      </dgm:t>
    </dgm:pt>
    <dgm:pt modelId="{7EAA0FCB-7482-43A7-B982-4E5DA268DB85}" type="sibTrans" cxnId="{82B96D73-5E77-475D-971D-85E4E7DE77A6}">
      <dgm:prSet/>
      <dgm:spPr/>
      <dgm:t>
        <a:bodyPr/>
        <a:lstStyle/>
        <a:p>
          <a:pPr rtl="1"/>
          <a:endParaRPr lang="ar-SA" sz="2400" b="1">
            <a:solidFill>
              <a:schemeClr val="bg1"/>
            </a:solidFill>
          </a:endParaRPr>
        </a:p>
      </dgm:t>
    </dgm:pt>
    <dgm:pt modelId="{0E321EFA-6018-4054-B51E-47A064DF4FC2}">
      <dgm:prSet phldrT="[Text]" custT="1"/>
      <dgm:spPr/>
      <dgm:t>
        <a:bodyPr/>
        <a:lstStyle/>
        <a:p>
          <a:pPr rtl="1"/>
          <a:r>
            <a:rPr lang="ar-SA" sz="2400" b="1" dirty="0" smtClean="0">
              <a:solidFill>
                <a:schemeClr val="bg1"/>
              </a:solidFill>
            </a:rPr>
            <a:t>النمذجة</a:t>
          </a:r>
          <a:endParaRPr lang="ar-SA" sz="2400" b="1" dirty="0">
            <a:solidFill>
              <a:schemeClr val="bg1"/>
            </a:solidFill>
          </a:endParaRPr>
        </a:p>
      </dgm:t>
    </dgm:pt>
    <dgm:pt modelId="{8F0BE31E-472A-4110-AE4D-6E15F48D0C0E}" type="parTrans" cxnId="{6662B277-FBD6-4C00-AC13-1C83A6D0AF4D}">
      <dgm:prSet/>
      <dgm:spPr/>
      <dgm:t>
        <a:bodyPr/>
        <a:lstStyle/>
        <a:p>
          <a:pPr rtl="1"/>
          <a:endParaRPr lang="ar-SA" sz="2400" b="1">
            <a:solidFill>
              <a:schemeClr val="bg1"/>
            </a:solidFill>
          </a:endParaRPr>
        </a:p>
      </dgm:t>
    </dgm:pt>
    <dgm:pt modelId="{D737999E-5462-44C7-BA7A-A114626B020E}" type="sibTrans" cxnId="{6662B277-FBD6-4C00-AC13-1C83A6D0AF4D}">
      <dgm:prSet/>
      <dgm:spPr/>
      <dgm:t>
        <a:bodyPr/>
        <a:lstStyle/>
        <a:p>
          <a:pPr rtl="1"/>
          <a:endParaRPr lang="ar-SA" sz="2400" b="1">
            <a:solidFill>
              <a:schemeClr val="bg1"/>
            </a:solidFill>
          </a:endParaRPr>
        </a:p>
      </dgm:t>
    </dgm:pt>
    <dgm:pt modelId="{C917D370-19AB-4C76-829E-30F7285B078A}">
      <dgm:prSet phldrT="[Text]" custT="1"/>
      <dgm:spPr/>
      <dgm:t>
        <a:bodyPr/>
        <a:lstStyle/>
        <a:p>
          <a:pPr rtl="1"/>
          <a:r>
            <a:rPr lang="ar-SA" sz="2400" b="1" dirty="0" smtClean="0">
              <a:solidFill>
                <a:schemeClr val="bg1"/>
              </a:solidFill>
            </a:rPr>
            <a:t>التشكيل</a:t>
          </a:r>
          <a:endParaRPr lang="ar-SA" sz="2400" b="1" dirty="0">
            <a:solidFill>
              <a:schemeClr val="bg1"/>
            </a:solidFill>
          </a:endParaRPr>
        </a:p>
      </dgm:t>
    </dgm:pt>
    <dgm:pt modelId="{4A21ED44-CF32-4CC7-8F76-2486925A1901}" type="parTrans" cxnId="{00C770C4-D306-40C3-851A-0F11B083C4E9}">
      <dgm:prSet/>
      <dgm:spPr/>
      <dgm:t>
        <a:bodyPr/>
        <a:lstStyle/>
        <a:p>
          <a:pPr rtl="1"/>
          <a:endParaRPr lang="ar-SA" sz="2400" b="1">
            <a:solidFill>
              <a:schemeClr val="bg1"/>
            </a:solidFill>
          </a:endParaRPr>
        </a:p>
      </dgm:t>
    </dgm:pt>
    <dgm:pt modelId="{5E520411-4F65-4072-9D62-9B29DB15EFA8}" type="sibTrans" cxnId="{00C770C4-D306-40C3-851A-0F11B083C4E9}">
      <dgm:prSet/>
      <dgm:spPr/>
      <dgm:t>
        <a:bodyPr/>
        <a:lstStyle/>
        <a:p>
          <a:pPr rtl="1"/>
          <a:endParaRPr lang="ar-SA" sz="2400" b="1">
            <a:solidFill>
              <a:schemeClr val="bg1"/>
            </a:solidFill>
          </a:endParaRPr>
        </a:p>
      </dgm:t>
    </dgm:pt>
    <dgm:pt modelId="{C2D92A34-74BD-4DFA-9E83-518F248C9C28}">
      <dgm:prSet phldrT="[Text]" custT="1"/>
      <dgm:spPr/>
      <dgm:t>
        <a:bodyPr/>
        <a:lstStyle/>
        <a:p>
          <a:pPr rtl="1"/>
          <a:r>
            <a:rPr lang="ar-SA" sz="2400" b="1" dirty="0" smtClean="0">
              <a:solidFill>
                <a:schemeClr val="bg1"/>
              </a:solidFill>
            </a:rPr>
            <a:t>التعاقد السلوكي</a:t>
          </a:r>
          <a:endParaRPr lang="ar-SA" sz="2400" b="1" dirty="0">
            <a:solidFill>
              <a:schemeClr val="bg1"/>
            </a:solidFill>
          </a:endParaRPr>
        </a:p>
      </dgm:t>
    </dgm:pt>
    <dgm:pt modelId="{E2297C03-7430-49D0-9311-1CC1D1A71CF5}" type="parTrans" cxnId="{7D44148F-47A2-4E2B-832F-D2F4ED2869A3}">
      <dgm:prSet/>
      <dgm:spPr/>
      <dgm:t>
        <a:bodyPr/>
        <a:lstStyle/>
        <a:p>
          <a:pPr rtl="1"/>
          <a:endParaRPr lang="ar-SA" sz="2400" b="1">
            <a:solidFill>
              <a:schemeClr val="bg1"/>
            </a:solidFill>
          </a:endParaRPr>
        </a:p>
      </dgm:t>
    </dgm:pt>
    <dgm:pt modelId="{4AA6B29B-A20A-4A79-BE76-9844ED482A69}" type="sibTrans" cxnId="{7D44148F-47A2-4E2B-832F-D2F4ED2869A3}">
      <dgm:prSet/>
      <dgm:spPr/>
      <dgm:t>
        <a:bodyPr/>
        <a:lstStyle/>
        <a:p>
          <a:pPr rtl="1"/>
          <a:endParaRPr lang="ar-SA" sz="2400" b="1">
            <a:solidFill>
              <a:schemeClr val="bg1"/>
            </a:solidFill>
          </a:endParaRPr>
        </a:p>
      </dgm:t>
    </dgm:pt>
    <dgm:pt modelId="{8C935EAC-FBCF-4236-9DF0-F2266DF09332}">
      <dgm:prSet custT="1"/>
      <dgm:spPr/>
      <dgm:t>
        <a:bodyPr/>
        <a:lstStyle/>
        <a:p>
          <a:pPr rtl="1"/>
          <a:r>
            <a:rPr lang="ar-SA" sz="2400" b="1" dirty="0" smtClean="0">
              <a:solidFill>
                <a:schemeClr val="bg1"/>
              </a:solidFill>
            </a:rPr>
            <a:t>التدريب على الاسترخاء</a:t>
          </a:r>
          <a:endParaRPr lang="ar-SA" sz="2400" b="1" dirty="0">
            <a:solidFill>
              <a:schemeClr val="bg1"/>
            </a:solidFill>
          </a:endParaRPr>
        </a:p>
      </dgm:t>
    </dgm:pt>
    <dgm:pt modelId="{5A79294C-6487-4FF6-B41D-FB5C2D0901A8}" type="parTrans" cxnId="{8CAEA7CA-7D3D-41C8-97ED-BDE95867ADCB}">
      <dgm:prSet/>
      <dgm:spPr/>
      <dgm:t>
        <a:bodyPr/>
        <a:lstStyle/>
        <a:p>
          <a:pPr rtl="1"/>
          <a:endParaRPr lang="ar-SA" sz="2400" b="1">
            <a:solidFill>
              <a:schemeClr val="bg1"/>
            </a:solidFill>
          </a:endParaRPr>
        </a:p>
      </dgm:t>
    </dgm:pt>
    <dgm:pt modelId="{CB1C154B-41F5-4C4E-BB65-84D02250699F}" type="sibTrans" cxnId="{8CAEA7CA-7D3D-41C8-97ED-BDE95867ADCB}">
      <dgm:prSet/>
      <dgm:spPr/>
      <dgm:t>
        <a:bodyPr/>
        <a:lstStyle/>
        <a:p>
          <a:pPr rtl="1"/>
          <a:endParaRPr lang="ar-SA" sz="2400" b="1">
            <a:solidFill>
              <a:schemeClr val="bg1"/>
            </a:solidFill>
          </a:endParaRPr>
        </a:p>
      </dgm:t>
    </dgm:pt>
    <dgm:pt modelId="{FFBF536F-5EF0-4009-A2BE-6E832E093876}" type="pres">
      <dgm:prSet presAssocID="{72C69863-D6FC-45F2-9DC2-8E7975EAC733}" presName="Name0" presStyleCnt="0">
        <dgm:presLayoutVars>
          <dgm:dir/>
          <dgm:resizeHandles val="exact"/>
        </dgm:presLayoutVars>
      </dgm:prSet>
      <dgm:spPr/>
      <dgm:t>
        <a:bodyPr/>
        <a:lstStyle/>
        <a:p>
          <a:pPr rtl="1"/>
          <a:endParaRPr lang="ar-SA"/>
        </a:p>
      </dgm:t>
    </dgm:pt>
    <dgm:pt modelId="{8C3C369F-E16E-4B27-9ECF-A1BAD55B696D}" type="pres">
      <dgm:prSet presAssocID="{5F978684-DF0E-4993-BD5B-55371F58D923}" presName="Name5" presStyleLbl="vennNode1" presStyleIdx="0" presStyleCnt="5">
        <dgm:presLayoutVars>
          <dgm:bulletEnabled val="1"/>
        </dgm:presLayoutVars>
      </dgm:prSet>
      <dgm:spPr/>
      <dgm:t>
        <a:bodyPr/>
        <a:lstStyle/>
        <a:p>
          <a:pPr rtl="1"/>
          <a:endParaRPr lang="ar-SA"/>
        </a:p>
      </dgm:t>
    </dgm:pt>
    <dgm:pt modelId="{0FCCC585-A318-4A2E-B298-C97714DCB5B6}" type="pres">
      <dgm:prSet presAssocID="{7EAA0FCB-7482-43A7-B982-4E5DA268DB85}" presName="space" presStyleCnt="0"/>
      <dgm:spPr/>
    </dgm:pt>
    <dgm:pt modelId="{D361D6EE-87DF-42B3-8249-5AD25D71FD5C}" type="pres">
      <dgm:prSet presAssocID="{0E321EFA-6018-4054-B51E-47A064DF4FC2}" presName="Name5" presStyleLbl="vennNode1" presStyleIdx="1" presStyleCnt="5">
        <dgm:presLayoutVars>
          <dgm:bulletEnabled val="1"/>
        </dgm:presLayoutVars>
      </dgm:prSet>
      <dgm:spPr/>
      <dgm:t>
        <a:bodyPr/>
        <a:lstStyle/>
        <a:p>
          <a:pPr rtl="1"/>
          <a:endParaRPr lang="ar-SA"/>
        </a:p>
      </dgm:t>
    </dgm:pt>
    <dgm:pt modelId="{F48989C4-09E5-4285-B53A-12A36E5CC7C0}" type="pres">
      <dgm:prSet presAssocID="{D737999E-5462-44C7-BA7A-A114626B020E}" presName="space" presStyleCnt="0"/>
      <dgm:spPr/>
    </dgm:pt>
    <dgm:pt modelId="{86F03E6C-3CD6-4BEA-BD7B-E1603097D41A}" type="pres">
      <dgm:prSet presAssocID="{C917D370-19AB-4C76-829E-30F7285B078A}" presName="Name5" presStyleLbl="vennNode1" presStyleIdx="2" presStyleCnt="5">
        <dgm:presLayoutVars>
          <dgm:bulletEnabled val="1"/>
        </dgm:presLayoutVars>
      </dgm:prSet>
      <dgm:spPr/>
      <dgm:t>
        <a:bodyPr/>
        <a:lstStyle/>
        <a:p>
          <a:pPr rtl="1"/>
          <a:endParaRPr lang="ar-SA"/>
        </a:p>
      </dgm:t>
    </dgm:pt>
    <dgm:pt modelId="{3BE9D3C8-A853-432A-AF6B-393FA3C62E1F}" type="pres">
      <dgm:prSet presAssocID="{5E520411-4F65-4072-9D62-9B29DB15EFA8}" presName="space" presStyleCnt="0"/>
      <dgm:spPr/>
    </dgm:pt>
    <dgm:pt modelId="{ACD16F7C-FB74-445D-9A87-F964C9FE86CE}" type="pres">
      <dgm:prSet presAssocID="{C2D92A34-74BD-4DFA-9E83-518F248C9C28}" presName="Name5" presStyleLbl="vennNode1" presStyleIdx="3" presStyleCnt="5">
        <dgm:presLayoutVars>
          <dgm:bulletEnabled val="1"/>
        </dgm:presLayoutVars>
      </dgm:prSet>
      <dgm:spPr/>
      <dgm:t>
        <a:bodyPr/>
        <a:lstStyle/>
        <a:p>
          <a:pPr rtl="1"/>
          <a:endParaRPr lang="ar-SA"/>
        </a:p>
      </dgm:t>
    </dgm:pt>
    <dgm:pt modelId="{DBA4B2E0-10FF-4ABD-8B88-1BEA5F051721}" type="pres">
      <dgm:prSet presAssocID="{4AA6B29B-A20A-4A79-BE76-9844ED482A69}" presName="space" presStyleCnt="0"/>
      <dgm:spPr/>
    </dgm:pt>
    <dgm:pt modelId="{1311117D-5689-441E-AB0F-EA6CADCD6AA3}" type="pres">
      <dgm:prSet presAssocID="{8C935EAC-FBCF-4236-9DF0-F2266DF09332}" presName="Name5" presStyleLbl="vennNode1" presStyleIdx="4" presStyleCnt="5" custScaleX="108816">
        <dgm:presLayoutVars>
          <dgm:bulletEnabled val="1"/>
        </dgm:presLayoutVars>
      </dgm:prSet>
      <dgm:spPr/>
      <dgm:t>
        <a:bodyPr/>
        <a:lstStyle/>
        <a:p>
          <a:pPr rtl="1"/>
          <a:endParaRPr lang="ar-SA"/>
        </a:p>
      </dgm:t>
    </dgm:pt>
  </dgm:ptLst>
  <dgm:cxnLst>
    <dgm:cxn modelId="{8CAEA7CA-7D3D-41C8-97ED-BDE95867ADCB}" srcId="{72C69863-D6FC-45F2-9DC2-8E7975EAC733}" destId="{8C935EAC-FBCF-4236-9DF0-F2266DF09332}" srcOrd="4" destOrd="0" parTransId="{5A79294C-6487-4FF6-B41D-FB5C2D0901A8}" sibTransId="{CB1C154B-41F5-4C4E-BB65-84D02250699F}"/>
    <dgm:cxn modelId="{601B9668-02EB-4942-AB03-E60E1C0F604E}" type="presOf" srcId="{72C69863-D6FC-45F2-9DC2-8E7975EAC733}" destId="{FFBF536F-5EF0-4009-A2BE-6E832E093876}" srcOrd="0" destOrd="0" presId="urn:microsoft.com/office/officeart/2005/8/layout/venn3"/>
    <dgm:cxn modelId="{D84189CC-673A-46A8-8F4C-83D623EA644A}" type="presOf" srcId="{C917D370-19AB-4C76-829E-30F7285B078A}" destId="{86F03E6C-3CD6-4BEA-BD7B-E1603097D41A}" srcOrd="0" destOrd="0" presId="urn:microsoft.com/office/officeart/2005/8/layout/venn3"/>
    <dgm:cxn modelId="{B984EC3F-97C3-4B3D-8FF7-6B32E530C099}" type="presOf" srcId="{5F978684-DF0E-4993-BD5B-55371F58D923}" destId="{8C3C369F-E16E-4B27-9ECF-A1BAD55B696D}" srcOrd="0" destOrd="0" presId="urn:microsoft.com/office/officeart/2005/8/layout/venn3"/>
    <dgm:cxn modelId="{9B106696-C2C2-43B2-A257-B059B93205F4}" type="presOf" srcId="{C2D92A34-74BD-4DFA-9E83-518F248C9C28}" destId="{ACD16F7C-FB74-445D-9A87-F964C9FE86CE}" srcOrd="0" destOrd="0" presId="urn:microsoft.com/office/officeart/2005/8/layout/venn3"/>
    <dgm:cxn modelId="{7D44148F-47A2-4E2B-832F-D2F4ED2869A3}" srcId="{72C69863-D6FC-45F2-9DC2-8E7975EAC733}" destId="{C2D92A34-74BD-4DFA-9E83-518F248C9C28}" srcOrd="3" destOrd="0" parTransId="{E2297C03-7430-49D0-9311-1CC1D1A71CF5}" sibTransId="{4AA6B29B-A20A-4A79-BE76-9844ED482A69}"/>
    <dgm:cxn modelId="{CEA19579-747C-4002-BCAE-D17A8AF58A2D}" type="presOf" srcId="{8C935EAC-FBCF-4236-9DF0-F2266DF09332}" destId="{1311117D-5689-441E-AB0F-EA6CADCD6AA3}" srcOrd="0" destOrd="0" presId="urn:microsoft.com/office/officeart/2005/8/layout/venn3"/>
    <dgm:cxn modelId="{62CF82C7-A3DE-487D-9D5D-B4D9555A0C79}" type="presOf" srcId="{0E321EFA-6018-4054-B51E-47A064DF4FC2}" destId="{D361D6EE-87DF-42B3-8249-5AD25D71FD5C}" srcOrd="0" destOrd="0" presId="urn:microsoft.com/office/officeart/2005/8/layout/venn3"/>
    <dgm:cxn modelId="{6662B277-FBD6-4C00-AC13-1C83A6D0AF4D}" srcId="{72C69863-D6FC-45F2-9DC2-8E7975EAC733}" destId="{0E321EFA-6018-4054-B51E-47A064DF4FC2}" srcOrd="1" destOrd="0" parTransId="{8F0BE31E-472A-4110-AE4D-6E15F48D0C0E}" sibTransId="{D737999E-5462-44C7-BA7A-A114626B020E}"/>
    <dgm:cxn modelId="{82B96D73-5E77-475D-971D-85E4E7DE77A6}" srcId="{72C69863-D6FC-45F2-9DC2-8E7975EAC733}" destId="{5F978684-DF0E-4993-BD5B-55371F58D923}" srcOrd="0" destOrd="0" parTransId="{B39536CA-7847-47C5-9A20-1B03B5A8833C}" sibTransId="{7EAA0FCB-7482-43A7-B982-4E5DA268DB85}"/>
    <dgm:cxn modelId="{00C770C4-D306-40C3-851A-0F11B083C4E9}" srcId="{72C69863-D6FC-45F2-9DC2-8E7975EAC733}" destId="{C917D370-19AB-4C76-829E-30F7285B078A}" srcOrd="2" destOrd="0" parTransId="{4A21ED44-CF32-4CC7-8F76-2486925A1901}" sibTransId="{5E520411-4F65-4072-9D62-9B29DB15EFA8}"/>
    <dgm:cxn modelId="{F78EBAB7-967A-45C8-9492-58A2102F1C28}" type="presParOf" srcId="{FFBF536F-5EF0-4009-A2BE-6E832E093876}" destId="{8C3C369F-E16E-4B27-9ECF-A1BAD55B696D}" srcOrd="0" destOrd="0" presId="urn:microsoft.com/office/officeart/2005/8/layout/venn3"/>
    <dgm:cxn modelId="{81C5074E-BF0A-4F2B-B859-2FFB951B8287}" type="presParOf" srcId="{FFBF536F-5EF0-4009-A2BE-6E832E093876}" destId="{0FCCC585-A318-4A2E-B298-C97714DCB5B6}" srcOrd="1" destOrd="0" presId="urn:microsoft.com/office/officeart/2005/8/layout/venn3"/>
    <dgm:cxn modelId="{CAD411E7-1975-4636-8E91-C92A61A72FE9}" type="presParOf" srcId="{FFBF536F-5EF0-4009-A2BE-6E832E093876}" destId="{D361D6EE-87DF-42B3-8249-5AD25D71FD5C}" srcOrd="2" destOrd="0" presId="urn:microsoft.com/office/officeart/2005/8/layout/venn3"/>
    <dgm:cxn modelId="{24DD50F6-C252-4675-841B-AEC84494A705}" type="presParOf" srcId="{FFBF536F-5EF0-4009-A2BE-6E832E093876}" destId="{F48989C4-09E5-4285-B53A-12A36E5CC7C0}" srcOrd="3" destOrd="0" presId="urn:microsoft.com/office/officeart/2005/8/layout/venn3"/>
    <dgm:cxn modelId="{708D9A7E-BC7D-4F68-9889-412E74BB14F3}" type="presParOf" srcId="{FFBF536F-5EF0-4009-A2BE-6E832E093876}" destId="{86F03E6C-3CD6-4BEA-BD7B-E1603097D41A}" srcOrd="4" destOrd="0" presId="urn:microsoft.com/office/officeart/2005/8/layout/venn3"/>
    <dgm:cxn modelId="{76CDF491-B54B-4F89-876F-10FBA0B8EB62}" type="presParOf" srcId="{FFBF536F-5EF0-4009-A2BE-6E832E093876}" destId="{3BE9D3C8-A853-432A-AF6B-393FA3C62E1F}" srcOrd="5" destOrd="0" presId="urn:microsoft.com/office/officeart/2005/8/layout/venn3"/>
    <dgm:cxn modelId="{F1DB6FDA-C8AD-4B09-A98C-36E2FC11C1E3}" type="presParOf" srcId="{FFBF536F-5EF0-4009-A2BE-6E832E093876}" destId="{ACD16F7C-FB74-445D-9A87-F964C9FE86CE}" srcOrd="6" destOrd="0" presId="urn:microsoft.com/office/officeart/2005/8/layout/venn3"/>
    <dgm:cxn modelId="{747B9BA6-5F2A-4D08-88F2-EB6E0DBA7C09}" type="presParOf" srcId="{FFBF536F-5EF0-4009-A2BE-6E832E093876}" destId="{DBA4B2E0-10FF-4ABD-8B88-1BEA5F051721}" srcOrd="7" destOrd="0" presId="urn:microsoft.com/office/officeart/2005/8/layout/venn3"/>
    <dgm:cxn modelId="{09DB2C84-2129-4B40-BD7E-30BFC61BA3F0}" type="presParOf" srcId="{FFBF536F-5EF0-4009-A2BE-6E832E093876}" destId="{1311117D-5689-441E-AB0F-EA6CADCD6AA3}" srcOrd="8" destOrd="0" presId="urn:microsoft.com/office/officeart/2005/8/layout/venn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AF9B880-7344-4413-A336-86145A34157F}" type="doc">
      <dgm:prSet loTypeId="urn:microsoft.com/office/officeart/2005/8/layout/hList1" loCatId="list" qsTypeId="urn:microsoft.com/office/officeart/2005/8/quickstyle/simple1" qsCatId="simple" csTypeId="urn:microsoft.com/office/officeart/2005/8/colors/colorful1" csCatId="colorful" phldr="1"/>
      <dgm:spPr/>
      <dgm:t>
        <a:bodyPr/>
        <a:lstStyle/>
        <a:p>
          <a:pPr rtl="1"/>
          <a:endParaRPr lang="ar-SA"/>
        </a:p>
      </dgm:t>
    </dgm:pt>
    <dgm:pt modelId="{F670FD26-E4A1-452B-854A-2775F9A1935C}">
      <dgm:prSet phldrT="[Text]" custT="1"/>
      <dgm:spPr/>
      <dgm:t>
        <a:bodyPr/>
        <a:lstStyle/>
        <a:p>
          <a:pPr algn="ctr" rtl="1"/>
          <a:r>
            <a:rPr lang="ar-SA" sz="2000" dirty="0" smtClean="0"/>
            <a:t>الفنيات السلوكية</a:t>
          </a:r>
          <a:endParaRPr lang="ar-SA" sz="2000" dirty="0"/>
        </a:p>
      </dgm:t>
    </dgm:pt>
    <dgm:pt modelId="{8DDA0E4B-A0CC-41B7-8DDC-674AC92F8F1A}" type="parTrans" cxnId="{29C3B052-EBA7-4025-B677-5C33CC02FDB1}">
      <dgm:prSet/>
      <dgm:spPr/>
      <dgm:t>
        <a:bodyPr/>
        <a:lstStyle/>
        <a:p>
          <a:pPr algn="ctr" rtl="1"/>
          <a:endParaRPr lang="ar-SA" sz="2000"/>
        </a:p>
      </dgm:t>
    </dgm:pt>
    <dgm:pt modelId="{EEFDB776-44ED-43A1-8DB3-2B14B623F303}" type="sibTrans" cxnId="{29C3B052-EBA7-4025-B677-5C33CC02FDB1}">
      <dgm:prSet/>
      <dgm:spPr/>
      <dgm:t>
        <a:bodyPr/>
        <a:lstStyle/>
        <a:p>
          <a:pPr algn="ctr" rtl="1"/>
          <a:endParaRPr lang="ar-SA" sz="2000"/>
        </a:p>
      </dgm:t>
    </dgm:pt>
    <dgm:pt modelId="{1B1E5486-AB8C-4828-9DC1-FA1DAC19B8F2}">
      <dgm:prSet phldrT="[Text]" custT="1"/>
      <dgm:spPr/>
      <dgm:t>
        <a:bodyPr/>
        <a:lstStyle/>
        <a:p>
          <a:pPr algn="ctr" rtl="1"/>
          <a:r>
            <a:rPr lang="ar-SA" sz="2000" dirty="0" smtClean="0"/>
            <a:t>تمثل في الواجبات المنزلية مثل حصر الأفكار الغير عقلانية ومحاولة تصحيحها، أو قراءة بعض الكتب. التدريب على الاسترخاء، أسلوب ضبط المثيرات أسلوب تعزيز المعارف العقلانية.</a:t>
          </a:r>
          <a:endParaRPr lang="ar-SA" sz="2000" dirty="0"/>
        </a:p>
      </dgm:t>
    </dgm:pt>
    <dgm:pt modelId="{489D52BE-6040-4BE0-8815-722D21768CA6}" type="parTrans" cxnId="{BBA5F430-9B39-4F4E-BB7F-E73589FF8DCD}">
      <dgm:prSet/>
      <dgm:spPr/>
      <dgm:t>
        <a:bodyPr/>
        <a:lstStyle/>
        <a:p>
          <a:pPr algn="ctr" rtl="1"/>
          <a:endParaRPr lang="ar-SA" sz="2000"/>
        </a:p>
      </dgm:t>
    </dgm:pt>
    <dgm:pt modelId="{90E1B99E-4561-4DCE-B97E-226E9CDCE6BF}" type="sibTrans" cxnId="{BBA5F430-9B39-4F4E-BB7F-E73589FF8DCD}">
      <dgm:prSet/>
      <dgm:spPr/>
      <dgm:t>
        <a:bodyPr/>
        <a:lstStyle/>
        <a:p>
          <a:pPr algn="ctr" rtl="1"/>
          <a:endParaRPr lang="ar-SA" sz="2000"/>
        </a:p>
      </dgm:t>
    </dgm:pt>
    <dgm:pt modelId="{29E781D0-B060-4001-802D-0091CFD6F076}">
      <dgm:prSet phldrT="[Text]" custT="1"/>
      <dgm:spPr/>
      <dgm:t>
        <a:bodyPr/>
        <a:lstStyle/>
        <a:p>
          <a:pPr algn="ctr" rtl="1"/>
          <a:r>
            <a:rPr lang="ar-SA" sz="2000" dirty="0" smtClean="0"/>
            <a:t>الفنيات الانفعالية</a:t>
          </a:r>
          <a:endParaRPr lang="ar-SA" sz="2000" dirty="0"/>
        </a:p>
      </dgm:t>
    </dgm:pt>
    <dgm:pt modelId="{FC1E4E2E-1F6C-40BB-BED6-F88CD1D54FFE}" type="parTrans" cxnId="{45FBF17D-B618-4E52-AEE8-DE1AD9A2DC8F}">
      <dgm:prSet/>
      <dgm:spPr/>
      <dgm:t>
        <a:bodyPr/>
        <a:lstStyle/>
        <a:p>
          <a:pPr algn="ctr" rtl="1"/>
          <a:endParaRPr lang="ar-SA" sz="2000"/>
        </a:p>
      </dgm:t>
    </dgm:pt>
    <dgm:pt modelId="{8359F699-94FC-465F-AF3C-81B7D5AB7717}" type="sibTrans" cxnId="{45FBF17D-B618-4E52-AEE8-DE1AD9A2DC8F}">
      <dgm:prSet/>
      <dgm:spPr/>
      <dgm:t>
        <a:bodyPr/>
        <a:lstStyle/>
        <a:p>
          <a:pPr algn="ctr" rtl="1"/>
          <a:endParaRPr lang="ar-SA" sz="2000"/>
        </a:p>
      </dgm:t>
    </dgm:pt>
    <dgm:pt modelId="{117367F6-CAE3-4343-ABDF-B690AF3132B6}">
      <dgm:prSet phldrT="[Text]" custT="1"/>
      <dgm:spPr/>
      <dgm:t>
        <a:bodyPr/>
        <a:lstStyle/>
        <a:p>
          <a:pPr algn="ctr" rtl="1"/>
          <a:r>
            <a:rPr lang="ar-SA" sz="2000" dirty="0" smtClean="0"/>
            <a:t>يستخدم أسلوب لعب الدور وتبادل الأدوار وكذلك النمذجة، وكما يستخدم أسلوب المرح والدعابة والسخرية من الأفكار الغير عقلانية.</a:t>
          </a:r>
          <a:endParaRPr lang="ar-SA" sz="2000" dirty="0"/>
        </a:p>
      </dgm:t>
    </dgm:pt>
    <dgm:pt modelId="{9CC0405C-E64A-470E-995D-D53332E2C73B}" type="parTrans" cxnId="{C4C94487-84C4-4762-AB86-BCEBF1791E08}">
      <dgm:prSet/>
      <dgm:spPr/>
      <dgm:t>
        <a:bodyPr/>
        <a:lstStyle/>
        <a:p>
          <a:pPr algn="ctr" rtl="1"/>
          <a:endParaRPr lang="ar-SA" sz="2000"/>
        </a:p>
      </dgm:t>
    </dgm:pt>
    <dgm:pt modelId="{B67C9CC2-41CC-4FDD-AB77-2107E3310402}" type="sibTrans" cxnId="{C4C94487-84C4-4762-AB86-BCEBF1791E08}">
      <dgm:prSet/>
      <dgm:spPr/>
      <dgm:t>
        <a:bodyPr/>
        <a:lstStyle/>
        <a:p>
          <a:pPr algn="ctr" rtl="1"/>
          <a:endParaRPr lang="ar-SA" sz="2000"/>
        </a:p>
      </dgm:t>
    </dgm:pt>
    <dgm:pt modelId="{9DB2A284-077A-4F70-86C1-90939A4D56D6}">
      <dgm:prSet phldrT="[Text]" custT="1"/>
      <dgm:spPr/>
      <dgm:t>
        <a:bodyPr/>
        <a:lstStyle/>
        <a:p>
          <a:pPr algn="ctr" rtl="1"/>
          <a:r>
            <a:rPr lang="ar-SA" sz="2000" dirty="0" smtClean="0"/>
            <a:t>الفنيات المعرفية</a:t>
          </a:r>
          <a:endParaRPr lang="ar-SA" sz="2000" dirty="0"/>
        </a:p>
      </dgm:t>
    </dgm:pt>
    <dgm:pt modelId="{9230502A-8042-4D37-8719-C3435802AEF0}" type="parTrans" cxnId="{5291F9C3-773F-4B1C-A664-1E3FBAE74CF6}">
      <dgm:prSet/>
      <dgm:spPr/>
      <dgm:t>
        <a:bodyPr/>
        <a:lstStyle/>
        <a:p>
          <a:pPr algn="ctr" rtl="1"/>
          <a:endParaRPr lang="ar-SA" sz="2000"/>
        </a:p>
      </dgm:t>
    </dgm:pt>
    <dgm:pt modelId="{0AC5BC34-94F6-4CBB-9A69-4369A90B1FE6}" type="sibTrans" cxnId="{5291F9C3-773F-4B1C-A664-1E3FBAE74CF6}">
      <dgm:prSet/>
      <dgm:spPr/>
      <dgm:t>
        <a:bodyPr/>
        <a:lstStyle/>
        <a:p>
          <a:pPr algn="ctr" rtl="1"/>
          <a:endParaRPr lang="ar-SA" sz="2000"/>
        </a:p>
      </dgm:t>
    </dgm:pt>
    <dgm:pt modelId="{B767E019-6965-43CE-ADE7-CBD104A7F6D6}">
      <dgm:prSet phldrT="[Text]" custT="1"/>
      <dgm:spPr/>
      <dgm:t>
        <a:bodyPr/>
        <a:lstStyle/>
        <a:p>
          <a:pPr algn="ctr" rtl="1"/>
          <a:r>
            <a:rPr lang="ar-SA" sz="2000" dirty="0" smtClean="0"/>
            <a:t>تتضمن الحوار والمناقشة والتحليل للأفكار الغير عقلانية، والوعي والاستبصار ومراقبة الذات، وقف الأفكار، أسلوب التخيلات.</a:t>
          </a:r>
          <a:endParaRPr lang="ar-SA" sz="2000" dirty="0"/>
        </a:p>
      </dgm:t>
    </dgm:pt>
    <dgm:pt modelId="{DF127173-8D6D-49FE-9A00-9C0AA67CF8C8}" type="parTrans" cxnId="{AB999696-E31A-4807-B509-0E370F86AABB}">
      <dgm:prSet/>
      <dgm:spPr/>
      <dgm:t>
        <a:bodyPr/>
        <a:lstStyle/>
        <a:p>
          <a:pPr algn="ctr" rtl="1"/>
          <a:endParaRPr lang="ar-SA" sz="2000"/>
        </a:p>
      </dgm:t>
    </dgm:pt>
    <dgm:pt modelId="{36C6BEE2-5DA7-4669-8C0F-48ECAED40F98}" type="sibTrans" cxnId="{AB999696-E31A-4807-B509-0E370F86AABB}">
      <dgm:prSet/>
      <dgm:spPr/>
      <dgm:t>
        <a:bodyPr/>
        <a:lstStyle/>
        <a:p>
          <a:pPr algn="ctr" rtl="1"/>
          <a:endParaRPr lang="ar-SA" sz="2000"/>
        </a:p>
      </dgm:t>
    </dgm:pt>
    <dgm:pt modelId="{CFB64B7D-5C77-42A6-B53F-13A9901BD577}" type="pres">
      <dgm:prSet presAssocID="{4AF9B880-7344-4413-A336-86145A34157F}" presName="Name0" presStyleCnt="0">
        <dgm:presLayoutVars>
          <dgm:dir/>
          <dgm:animLvl val="lvl"/>
          <dgm:resizeHandles val="exact"/>
        </dgm:presLayoutVars>
      </dgm:prSet>
      <dgm:spPr/>
      <dgm:t>
        <a:bodyPr/>
        <a:lstStyle/>
        <a:p>
          <a:pPr rtl="1"/>
          <a:endParaRPr lang="ar-SA"/>
        </a:p>
      </dgm:t>
    </dgm:pt>
    <dgm:pt modelId="{32DAFEC8-F563-4C39-89CE-76F099D790FF}" type="pres">
      <dgm:prSet presAssocID="{F670FD26-E4A1-452B-854A-2775F9A1935C}" presName="composite" presStyleCnt="0"/>
      <dgm:spPr/>
    </dgm:pt>
    <dgm:pt modelId="{44B6A146-99E2-44DE-8E3E-EC8EC0D8AE29}" type="pres">
      <dgm:prSet presAssocID="{F670FD26-E4A1-452B-854A-2775F9A1935C}" presName="parTx" presStyleLbl="alignNode1" presStyleIdx="0" presStyleCnt="3">
        <dgm:presLayoutVars>
          <dgm:chMax val="0"/>
          <dgm:chPref val="0"/>
          <dgm:bulletEnabled val="1"/>
        </dgm:presLayoutVars>
      </dgm:prSet>
      <dgm:spPr/>
      <dgm:t>
        <a:bodyPr/>
        <a:lstStyle/>
        <a:p>
          <a:pPr rtl="1"/>
          <a:endParaRPr lang="ar-SA"/>
        </a:p>
      </dgm:t>
    </dgm:pt>
    <dgm:pt modelId="{9FA371B7-D89A-46D5-BC42-10ED1D30B918}" type="pres">
      <dgm:prSet presAssocID="{F670FD26-E4A1-452B-854A-2775F9A1935C}" presName="desTx" presStyleLbl="alignAccFollowNode1" presStyleIdx="0" presStyleCnt="3" custScaleX="115564" custScaleY="100000">
        <dgm:presLayoutVars>
          <dgm:bulletEnabled val="1"/>
        </dgm:presLayoutVars>
      </dgm:prSet>
      <dgm:spPr/>
      <dgm:t>
        <a:bodyPr/>
        <a:lstStyle/>
        <a:p>
          <a:pPr rtl="1"/>
          <a:endParaRPr lang="ar-SA"/>
        </a:p>
      </dgm:t>
    </dgm:pt>
    <dgm:pt modelId="{92784ACB-86A3-4BF6-ADA2-677B54A1F7C7}" type="pres">
      <dgm:prSet presAssocID="{EEFDB776-44ED-43A1-8DB3-2B14B623F303}" presName="space" presStyleCnt="0"/>
      <dgm:spPr/>
    </dgm:pt>
    <dgm:pt modelId="{5BA07377-5BC2-42C6-B1C7-C54F7A3DB05F}" type="pres">
      <dgm:prSet presAssocID="{29E781D0-B060-4001-802D-0091CFD6F076}" presName="composite" presStyleCnt="0"/>
      <dgm:spPr/>
    </dgm:pt>
    <dgm:pt modelId="{37DFC64D-EEB8-4B33-8677-895869D753FC}" type="pres">
      <dgm:prSet presAssocID="{29E781D0-B060-4001-802D-0091CFD6F076}" presName="parTx" presStyleLbl="alignNode1" presStyleIdx="1" presStyleCnt="3">
        <dgm:presLayoutVars>
          <dgm:chMax val="0"/>
          <dgm:chPref val="0"/>
          <dgm:bulletEnabled val="1"/>
        </dgm:presLayoutVars>
      </dgm:prSet>
      <dgm:spPr/>
      <dgm:t>
        <a:bodyPr/>
        <a:lstStyle/>
        <a:p>
          <a:pPr rtl="1"/>
          <a:endParaRPr lang="ar-SA"/>
        </a:p>
      </dgm:t>
    </dgm:pt>
    <dgm:pt modelId="{AEE9034D-6567-45B4-B00F-58EF7AEC57E1}" type="pres">
      <dgm:prSet presAssocID="{29E781D0-B060-4001-802D-0091CFD6F076}" presName="desTx" presStyleLbl="alignAccFollowNode1" presStyleIdx="1" presStyleCnt="3">
        <dgm:presLayoutVars>
          <dgm:bulletEnabled val="1"/>
        </dgm:presLayoutVars>
      </dgm:prSet>
      <dgm:spPr/>
      <dgm:t>
        <a:bodyPr/>
        <a:lstStyle/>
        <a:p>
          <a:pPr rtl="1"/>
          <a:endParaRPr lang="ar-SA"/>
        </a:p>
      </dgm:t>
    </dgm:pt>
    <dgm:pt modelId="{762E712D-D3CF-4001-818A-2C19C5923EDB}" type="pres">
      <dgm:prSet presAssocID="{8359F699-94FC-465F-AF3C-81B7D5AB7717}" presName="space" presStyleCnt="0"/>
      <dgm:spPr/>
    </dgm:pt>
    <dgm:pt modelId="{BF0CF8BE-7DE8-4395-ADB9-64977A22419E}" type="pres">
      <dgm:prSet presAssocID="{9DB2A284-077A-4F70-86C1-90939A4D56D6}" presName="composite" presStyleCnt="0"/>
      <dgm:spPr/>
    </dgm:pt>
    <dgm:pt modelId="{CDEDF1BB-49FE-42D3-9EDE-1B5B6942DE25}" type="pres">
      <dgm:prSet presAssocID="{9DB2A284-077A-4F70-86C1-90939A4D56D6}" presName="parTx" presStyleLbl="alignNode1" presStyleIdx="2" presStyleCnt="3">
        <dgm:presLayoutVars>
          <dgm:chMax val="0"/>
          <dgm:chPref val="0"/>
          <dgm:bulletEnabled val="1"/>
        </dgm:presLayoutVars>
      </dgm:prSet>
      <dgm:spPr/>
      <dgm:t>
        <a:bodyPr/>
        <a:lstStyle/>
        <a:p>
          <a:pPr rtl="1"/>
          <a:endParaRPr lang="ar-SA"/>
        </a:p>
      </dgm:t>
    </dgm:pt>
    <dgm:pt modelId="{C892FFD1-4ABD-47AC-B858-774FD9AA4953}" type="pres">
      <dgm:prSet presAssocID="{9DB2A284-077A-4F70-86C1-90939A4D56D6}" presName="desTx" presStyleLbl="alignAccFollowNode1" presStyleIdx="2" presStyleCnt="3">
        <dgm:presLayoutVars>
          <dgm:bulletEnabled val="1"/>
        </dgm:presLayoutVars>
      </dgm:prSet>
      <dgm:spPr/>
      <dgm:t>
        <a:bodyPr/>
        <a:lstStyle/>
        <a:p>
          <a:pPr rtl="1"/>
          <a:endParaRPr lang="ar-SA"/>
        </a:p>
      </dgm:t>
    </dgm:pt>
  </dgm:ptLst>
  <dgm:cxnLst>
    <dgm:cxn modelId="{46A37FA6-4C37-4092-8D83-2C456660A6E8}" type="presOf" srcId="{29E781D0-B060-4001-802D-0091CFD6F076}" destId="{37DFC64D-EEB8-4B33-8677-895869D753FC}" srcOrd="0" destOrd="0" presId="urn:microsoft.com/office/officeart/2005/8/layout/hList1"/>
    <dgm:cxn modelId="{5291F9C3-773F-4B1C-A664-1E3FBAE74CF6}" srcId="{4AF9B880-7344-4413-A336-86145A34157F}" destId="{9DB2A284-077A-4F70-86C1-90939A4D56D6}" srcOrd="2" destOrd="0" parTransId="{9230502A-8042-4D37-8719-C3435802AEF0}" sibTransId="{0AC5BC34-94F6-4CBB-9A69-4369A90B1FE6}"/>
    <dgm:cxn modelId="{C4C94487-84C4-4762-AB86-BCEBF1791E08}" srcId="{29E781D0-B060-4001-802D-0091CFD6F076}" destId="{117367F6-CAE3-4343-ABDF-B690AF3132B6}" srcOrd="0" destOrd="0" parTransId="{9CC0405C-E64A-470E-995D-D53332E2C73B}" sibTransId="{B67C9CC2-41CC-4FDD-AB77-2107E3310402}"/>
    <dgm:cxn modelId="{45FBF17D-B618-4E52-AEE8-DE1AD9A2DC8F}" srcId="{4AF9B880-7344-4413-A336-86145A34157F}" destId="{29E781D0-B060-4001-802D-0091CFD6F076}" srcOrd="1" destOrd="0" parTransId="{FC1E4E2E-1F6C-40BB-BED6-F88CD1D54FFE}" sibTransId="{8359F699-94FC-465F-AF3C-81B7D5AB7717}"/>
    <dgm:cxn modelId="{29C3B052-EBA7-4025-B677-5C33CC02FDB1}" srcId="{4AF9B880-7344-4413-A336-86145A34157F}" destId="{F670FD26-E4A1-452B-854A-2775F9A1935C}" srcOrd="0" destOrd="0" parTransId="{8DDA0E4B-A0CC-41B7-8DDC-674AC92F8F1A}" sibTransId="{EEFDB776-44ED-43A1-8DB3-2B14B623F303}"/>
    <dgm:cxn modelId="{BBA5F430-9B39-4F4E-BB7F-E73589FF8DCD}" srcId="{F670FD26-E4A1-452B-854A-2775F9A1935C}" destId="{1B1E5486-AB8C-4828-9DC1-FA1DAC19B8F2}" srcOrd="0" destOrd="0" parTransId="{489D52BE-6040-4BE0-8815-722D21768CA6}" sibTransId="{90E1B99E-4561-4DCE-B97E-226E9CDCE6BF}"/>
    <dgm:cxn modelId="{23188752-7C1A-41A2-B331-10E8B9F0058D}" type="presOf" srcId="{B767E019-6965-43CE-ADE7-CBD104A7F6D6}" destId="{C892FFD1-4ABD-47AC-B858-774FD9AA4953}" srcOrd="0" destOrd="0" presId="urn:microsoft.com/office/officeart/2005/8/layout/hList1"/>
    <dgm:cxn modelId="{F5DD851D-F6E6-44A8-A6CC-6CCDF31DD94F}" type="presOf" srcId="{117367F6-CAE3-4343-ABDF-B690AF3132B6}" destId="{AEE9034D-6567-45B4-B00F-58EF7AEC57E1}" srcOrd="0" destOrd="0" presId="urn:microsoft.com/office/officeart/2005/8/layout/hList1"/>
    <dgm:cxn modelId="{C487DAEE-EF4B-4867-896D-C075DD7C3556}" type="presOf" srcId="{9DB2A284-077A-4F70-86C1-90939A4D56D6}" destId="{CDEDF1BB-49FE-42D3-9EDE-1B5B6942DE25}" srcOrd="0" destOrd="0" presId="urn:microsoft.com/office/officeart/2005/8/layout/hList1"/>
    <dgm:cxn modelId="{DB90F538-4AAE-4BD8-A0B3-4EAF4AB5311B}" type="presOf" srcId="{4AF9B880-7344-4413-A336-86145A34157F}" destId="{CFB64B7D-5C77-42A6-B53F-13A9901BD577}" srcOrd="0" destOrd="0" presId="urn:microsoft.com/office/officeart/2005/8/layout/hList1"/>
    <dgm:cxn modelId="{67A78BFA-5A4A-48F2-8039-1333074ABCE7}" type="presOf" srcId="{F670FD26-E4A1-452B-854A-2775F9A1935C}" destId="{44B6A146-99E2-44DE-8E3E-EC8EC0D8AE29}" srcOrd="0" destOrd="0" presId="urn:microsoft.com/office/officeart/2005/8/layout/hList1"/>
    <dgm:cxn modelId="{901C5C08-CE51-4A0D-8EC0-7EA5CC8A7E16}" type="presOf" srcId="{1B1E5486-AB8C-4828-9DC1-FA1DAC19B8F2}" destId="{9FA371B7-D89A-46D5-BC42-10ED1D30B918}" srcOrd="0" destOrd="0" presId="urn:microsoft.com/office/officeart/2005/8/layout/hList1"/>
    <dgm:cxn modelId="{AB999696-E31A-4807-B509-0E370F86AABB}" srcId="{9DB2A284-077A-4F70-86C1-90939A4D56D6}" destId="{B767E019-6965-43CE-ADE7-CBD104A7F6D6}" srcOrd="0" destOrd="0" parTransId="{DF127173-8D6D-49FE-9A00-9C0AA67CF8C8}" sibTransId="{36C6BEE2-5DA7-4669-8C0F-48ECAED40F98}"/>
    <dgm:cxn modelId="{C4C6B4E2-DD08-4119-9CB5-8A46B536C0AD}" type="presParOf" srcId="{CFB64B7D-5C77-42A6-B53F-13A9901BD577}" destId="{32DAFEC8-F563-4C39-89CE-76F099D790FF}" srcOrd="0" destOrd="0" presId="urn:microsoft.com/office/officeart/2005/8/layout/hList1"/>
    <dgm:cxn modelId="{707DFF6E-1C3D-4A93-9270-044EF9BB8A66}" type="presParOf" srcId="{32DAFEC8-F563-4C39-89CE-76F099D790FF}" destId="{44B6A146-99E2-44DE-8E3E-EC8EC0D8AE29}" srcOrd="0" destOrd="0" presId="urn:microsoft.com/office/officeart/2005/8/layout/hList1"/>
    <dgm:cxn modelId="{B52031A7-1099-4FF1-A0EC-690BED40E0D3}" type="presParOf" srcId="{32DAFEC8-F563-4C39-89CE-76F099D790FF}" destId="{9FA371B7-D89A-46D5-BC42-10ED1D30B918}" srcOrd="1" destOrd="0" presId="urn:microsoft.com/office/officeart/2005/8/layout/hList1"/>
    <dgm:cxn modelId="{471370F0-46E5-42F7-947E-55EB3A4E3E38}" type="presParOf" srcId="{CFB64B7D-5C77-42A6-B53F-13A9901BD577}" destId="{92784ACB-86A3-4BF6-ADA2-677B54A1F7C7}" srcOrd="1" destOrd="0" presId="urn:microsoft.com/office/officeart/2005/8/layout/hList1"/>
    <dgm:cxn modelId="{615C8E70-BB00-4E75-9976-66E467F6CB0E}" type="presParOf" srcId="{CFB64B7D-5C77-42A6-B53F-13A9901BD577}" destId="{5BA07377-5BC2-42C6-B1C7-C54F7A3DB05F}" srcOrd="2" destOrd="0" presId="urn:microsoft.com/office/officeart/2005/8/layout/hList1"/>
    <dgm:cxn modelId="{D02A2B84-37AF-427C-ADF1-BECB6266DF5F}" type="presParOf" srcId="{5BA07377-5BC2-42C6-B1C7-C54F7A3DB05F}" destId="{37DFC64D-EEB8-4B33-8677-895869D753FC}" srcOrd="0" destOrd="0" presId="urn:microsoft.com/office/officeart/2005/8/layout/hList1"/>
    <dgm:cxn modelId="{5E22AA0E-5D69-42D8-BC56-5148EA2F6070}" type="presParOf" srcId="{5BA07377-5BC2-42C6-B1C7-C54F7A3DB05F}" destId="{AEE9034D-6567-45B4-B00F-58EF7AEC57E1}" srcOrd="1" destOrd="0" presId="urn:microsoft.com/office/officeart/2005/8/layout/hList1"/>
    <dgm:cxn modelId="{8DCE80CE-37E1-4FD1-8BC0-02AE70B77E8B}" type="presParOf" srcId="{CFB64B7D-5C77-42A6-B53F-13A9901BD577}" destId="{762E712D-D3CF-4001-818A-2C19C5923EDB}" srcOrd="3" destOrd="0" presId="urn:microsoft.com/office/officeart/2005/8/layout/hList1"/>
    <dgm:cxn modelId="{1A67E5D1-ED36-41EA-B067-ECE5A55EB284}" type="presParOf" srcId="{CFB64B7D-5C77-42A6-B53F-13A9901BD577}" destId="{BF0CF8BE-7DE8-4395-ADB9-64977A22419E}" srcOrd="4" destOrd="0" presId="urn:microsoft.com/office/officeart/2005/8/layout/hList1"/>
    <dgm:cxn modelId="{ACBBA286-5746-4958-9006-287B4D4EE1EF}" type="presParOf" srcId="{BF0CF8BE-7DE8-4395-ADB9-64977A22419E}" destId="{CDEDF1BB-49FE-42D3-9EDE-1B5B6942DE25}" srcOrd="0" destOrd="0" presId="urn:microsoft.com/office/officeart/2005/8/layout/hList1"/>
    <dgm:cxn modelId="{C66BB8C4-C8DF-4D30-A3DE-C061A2922C3C}" type="presParOf" srcId="{BF0CF8BE-7DE8-4395-ADB9-64977A22419E}" destId="{C892FFD1-4ABD-47AC-B858-774FD9AA4953}" srcOrd="1" destOrd="0" presId="urn:microsoft.com/office/officeart/2005/8/layout/hList1"/>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4D5674-EEF9-4D0A-9A1B-926B21911DE5}" type="doc">
      <dgm:prSet loTypeId="urn:microsoft.com/office/officeart/2005/8/layout/funnel1" loCatId="process" qsTypeId="urn:microsoft.com/office/officeart/2005/8/quickstyle/simple3" qsCatId="simple" csTypeId="urn:microsoft.com/office/officeart/2005/8/colors/accent2_4" csCatId="accent2" phldr="1"/>
      <dgm:spPr/>
      <dgm:t>
        <a:bodyPr/>
        <a:lstStyle/>
        <a:p>
          <a:pPr rtl="1"/>
          <a:endParaRPr lang="ar-SA"/>
        </a:p>
      </dgm:t>
    </dgm:pt>
    <dgm:pt modelId="{F3C9E2AA-DCB2-4D8C-8208-430F6A087DC5}">
      <dgm:prSet phldrT="[Text]" custT="1"/>
      <dgm:spPr/>
      <dgm:t>
        <a:bodyPr/>
        <a:lstStyle/>
        <a:p>
          <a:pPr rtl="1"/>
          <a:r>
            <a:rPr lang="ar-SA" sz="3200" dirty="0" smtClean="0"/>
            <a:t>كعلم</a:t>
          </a:r>
          <a:endParaRPr lang="ar-SA" sz="3200" dirty="0"/>
        </a:p>
      </dgm:t>
    </dgm:pt>
    <dgm:pt modelId="{763A1CC0-1773-40A5-A88B-4FC4FC1633B1}" type="parTrans" cxnId="{1F8AB6CA-4B0A-4B8A-B2A1-388647BF5444}">
      <dgm:prSet/>
      <dgm:spPr/>
      <dgm:t>
        <a:bodyPr/>
        <a:lstStyle/>
        <a:p>
          <a:pPr rtl="1"/>
          <a:endParaRPr lang="ar-SA" sz="3200"/>
        </a:p>
      </dgm:t>
    </dgm:pt>
    <dgm:pt modelId="{6E0619FB-279C-40A4-B1DB-D40B9C0075A5}" type="sibTrans" cxnId="{1F8AB6CA-4B0A-4B8A-B2A1-388647BF5444}">
      <dgm:prSet/>
      <dgm:spPr/>
      <dgm:t>
        <a:bodyPr/>
        <a:lstStyle/>
        <a:p>
          <a:pPr rtl="1"/>
          <a:endParaRPr lang="ar-SA" sz="3200"/>
        </a:p>
      </dgm:t>
    </dgm:pt>
    <dgm:pt modelId="{103BE9AA-8E14-4B66-8BDB-9CDEB70EDF4F}">
      <dgm:prSet phldrT="[Text]" custT="1"/>
      <dgm:spPr/>
      <dgm:t>
        <a:bodyPr/>
        <a:lstStyle/>
        <a:p>
          <a:pPr rtl="1"/>
          <a:r>
            <a:rPr lang="ar-SA" sz="3200" dirty="0" smtClean="0"/>
            <a:t>كفن</a:t>
          </a:r>
          <a:endParaRPr lang="ar-SA" sz="3200" dirty="0"/>
        </a:p>
      </dgm:t>
    </dgm:pt>
    <dgm:pt modelId="{F82E13BC-053B-4169-BFDD-F7CE6779044D}" type="parTrans" cxnId="{861D0659-2ED0-4515-AFA3-CAF928B00369}">
      <dgm:prSet/>
      <dgm:spPr/>
      <dgm:t>
        <a:bodyPr/>
        <a:lstStyle/>
        <a:p>
          <a:pPr rtl="1"/>
          <a:endParaRPr lang="ar-SA" sz="3200"/>
        </a:p>
      </dgm:t>
    </dgm:pt>
    <dgm:pt modelId="{BBE72926-A2A5-47E6-951E-F3F5CDF43540}" type="sibTrans" cxnId="{861D0659-2ED0-4515-AFA3-CAF928B00369}">
      <dgm:prSet/>
      <dgm:spPr/>
      <dgm:t>
        <a:bodyPr/>
        <a:lstStyle/>
        <a:p>
          <a:pPr rtl="1"/>
          <a:endParaRPr lang="ar-SA" sz="3200"/>
        </a:p>
      </dgm:t>
    </dgm:pt>
    <dgm:pt modelId="{0EF24C77-DC28-46B0-9D44-EE0BD132A45D}">
      <dgm:prSet phldrT="[Text]" custT="1"/>
      <dgm:spPr/>
      <dgm:t>
        <a:bodyPr/>
        <a:lstStyle/>
        <a:p>
          <a:pPr rtl="1"/>
          <a:r>
            <a:rPr lang="ar-SA" sz="3200" dirty="0" smtClean="0"/>
            <a:t>كعملية</a:t>
          </a:r>
          <a:endParaRPr lang="ar-SA" sz="3200" dirty="0"/>
        </a:p>
      </dgm:t>
    </dgm:pt>
    <dgm:pt modelId="{E7D61DA0-946F-4F94-933A-123AB923AEED}" type="parTrans" cxnId="{D4DE9E13-928D-418B-A8B7-5BC316C8A58E}">
      <dgm:prSet/>
      <dgm:spPr/>
      <dgm:t>
        <a:bodyPr/>
        <a:lstStyle/>
        <a:p>
          <a:pPr rtl="1"/>
          <a:endParaRPr lang="ar-SA" sz="3200"/>
        </a:p>
      </dgm:t>
    </dgm:pt>
    <dgm:pt modelId="{B1D508A3-E90E-4CA7-A3B2-3F8880B26772}" type="sibTrans" cxnId="{D4DE9E13-928D-418B-A8B7-5BC316C8A58E}">
      <dgm:prSet/>
      <dgm:spPr/>
      <dgm:t>
        <a:bodyPr/>
        <a:lstStyle/>
        <a:p>
          <a:pPr rtl="1"/>
          <a:endParaRPr lang="ar-SA" sz="3200"/>
        </a:p>
      </dgm:t>
    </dgm:pt>
    <dgm:pt modelId="{B3B27047-1747-4603-90AF-0AFEF337E827}">
      <dgm:prSet phldrT="[Text]" custT="1"/>
      <dgm:spPr/>
      <dgm:t>
        <a:bodyPr/>
        <a:lstStyle/>
        <a:p>
          <a:pPr rtl="1"/>
          <a:r>
            <a:rPr lang="ar-SA" sz="3200" dirty="0" smtClean="0"/>
            <a:t>الإرشاد</a:t>
          </a:r>
          <a:endParaRPr lang="ar-SA" sz="3200" dirty="0"/>
        </a:p>
      </dgm:t>
    </dgm:pt>
    <dgm:pt modelId="{678B4166-83DD-4ED1-9965-A94C9A3DC247}" type="parTrans" cxnId="{945BF15F-1405-4F44-8654-0EC33399295C}">
      <dgm:prSet/>
      <dgm:spPr/>
      <dgm:t>
        <a:bodyPr/>
        <a:lstStyle/>
        <a:p>
          <a:pPr rtl="1"/>
          <a:endParaRPr lang="ar-SA" sz="3200"/>
        </a:p>
      </dgm:t>
    </dgm:pt>
    <dgm:pt modelId="{7F5A48FA-E627-438D-8070-44E1BB9BE29B}" type="sibTrans" cxnId="{945BF15F-1405-4F44-8654-0EC33399295C}">
      <dgm:prSet/>
      <dgm:spPr/>
      <dgm:t>
        <a:bodyPr/>
        <a:lstStyle/>
        <a:p>
          <a:pPr rtl="1"/>
          <a:endParaRPr lang="ar-SA" sz="3200"/>
        </a:p>
      </dgm:t>
    </dgm:pt>
    <dgm:pt modelId="{1BBE919E-49C3-4C20-BB0E-E07A6BCA4E31}" type="pres">
      <dgm:prSet presAssocID="{D24D5674-EEF9-4D0A-9A1B-926B21911DE5}" presName="Name0" presStyleCnt="0">
        <dgm:presLayoutVars>
          <dgm:chMax val="4"/>
          <dgm:resizeHandles val="exact"/>
        </dgm:presLayoutVars>
      </dgm:prSet>
      <dgm:spPr/>
      <dgm:t>
        <a:bodyPr/>
        <a:lstStyle/>
        <a:p>
          <a:pPr rtl="1"/>
          <a:endParaRPr lang="ar-SA"/>
        </a:p>
      </dgm:t>
    </dgm:pt>
    <dgm:pt modelId="{80EB76B8-067A-4F36-A883-DAC21652FB72}" type="pres">
      <dgm:prSet presAssocID="{D24D5674-EEF9-4D0A-9A1B-926B21911DE5}" presName="ellipse" presStyleLbl="trBgShp" presStyleIdx="0" presStyleCnt="1" custLinFactNeighborX="-359" custLinFactNeighborY="9414"/>
      <dgm:spPr/>
    </dgm:pt>
    <dgm:pt modelId="{20251D83-9251-4F46-81A4-4D8271C9BF06}" type="pres">
      <dgm:prSet presAssocID="{D24D5674-EEF9-4D0A-9A1B-926B21911DE5}" presName="arrow1" presStyleLbl="fgShp" presStyleIdx="0" presStyleCnt="1"/>
      <dgm:spPr/>
    </dgm:pt>
    <dgm:pt modelId="{3FCF353D-C98B-4329-8852-E8038CF2BDCC}" type="pres">
      <dgm:prSet presAssocID="{D24D5674-EEF9-4D0A-9A1B-926B21911DE5}" presName="rectangle" presStyleLbl="revTx" presStyleIdx="0" presStyleCnt="1">
        <dgm:presLayoutVars>
          <dgm:bulletEnabled val="1"/>
        </dgm:presLayoutVars>
      </dgm:prSet>
      <dgm:spPr/>
      <dgm:t>
        <a:bodyPr/>
        <a:lstStyle/>
        <a:p>
          <a:pPr rtl="1"/>
          <a:endParaRPr lang="ar-SA"/>
        </a:p>
      </dgm:t>
    </dgm:pt>
    <dgm:pt modelId="{C911A6F3-167D-40A1-BE31-E8F636D7508E}" type="pres">
      <dgm:prSet presAssocID="{103BE9AA-8E14-4B66-8BDB-9CDEB70EDF4F}" presName="item1" presStyleLbl="node1" presStyleIdx="0" presStyleCnt="3" custScaleX="133170">
        <dgm:presLayoutVars>
          <dgm:bulletEnabled val="1"/>
        </dgm:presLayoutVars>
      </dgm:prSet>
      <dgm:spPr/>
      <dgm:t>
        <a:bodyPr/>
        <a:lstStyle/>
        <a:p>
          <a:pPr rtl="1"/>
          <a:endParaRPr lang="ar-SA"/>
        </a:p>
      </dgm:t>
    </dgm:pt>
    <dgm:pt modelId="{58E99308-88F0-4DFF-9DF3-0D6E16D164C7}" type="pres">
      <dgm:prSet presAssocID="{0EF24C77-DC28-46B0-9D44-EE0BD132A45D}" presName="item2" presStyleLbl="node1" presStyleIdx="1" presStyleCnt="3" custScaleX="114815" custLinFactNeighborX="6773" custLinFactNeighborY="-16190">
        <dgm:presLayoutVars>
          <dgm:bulletEnabled val="1"/>
        </dgm:presLayoutVars>
      </dgm:prSet>
      <dgm:spPr/>
      <dgm:t>
        <a:bodyPr/>
        <a:lstStyle/>
        <a:p>
          <a:pPr rtl="1"/>
          <a:endParaRPr lang="ar-SA"/>
        </a:p>
      </dgm:t>
    </dgm:pt>
    <dgm:pt modelId="{E8C24B4E-7538-48C1-ADE5-36CA8A3E64F1}" type="pres">
      <dgm:prSet presAssocID="{B3B27047-1747-4603-90AF-0AFEF337E827}" presName="item3" presStyleLbl="node1" presStyleIdx="2" presStyleCnt="3" custScaleX="117388" custLinFactNeighborX="23821" custLinFactNeighborY="-3775">
        <dgm:presLayoutVars>
          <dgm:bulletEnabled val="1"/>
        </dgm:presLayoutVars>
      </dgm:prSet>
      <dgm:spPr/>
      <dgm:t>
        <a:bodyPr/>
        <a:lstStyle/>
        <a:p>
          <a:pPr rtl="1"/>
          <a:endParaRPr lang="ar-SA"/>
        </a:p>
      </dgm:t>
    </dgm:pt>
    <dgm:pt modelId="{08E5F4F6-1788-4D9D-B41D-2B7AF0BA9B00}" type="pres">
      <dgm:prSet presAssocID="{D24D5674-EEF9-4D0A-9A1B-926B21911DE5}" presName="funnel" presStyleLbl="trAlignAcc1" presStyleIdx="0" presStyleCnt="1" custLinFactNeighborX="-125" custLinFactNeighborY="1613"/>
      <dgm:spPr/>
    </dgm:pt>
  </dgm:ptLst>
  <dgm:cxnLst>
    <dgm:cxn modelId="{B5AF4471-0D02-4A4B-9B5E-64BE16624BF3}" type="presOf" srcId="{F3C9E2AA-DCB2-4D8C-8208-430F6A087DC5}" destId="{E8C24B4E-7538-48C1-ADE5-36CA8A3E64F1}" srcOrd="0" destOrd="0" presId="urn:microsoft.com/office/officeart/2005/8/layout/funnel1"/>
    <dgm:cxn modelId="{D4DE9E13-928D-418B-A8B7-5BC316C8A58E}" srcId="{D24D5674-EEF9-4D0A-9A1B-926B21911DE5}" destId="{0EF24C77-DC28-46B0-9D44-EE0BD132A45D}" srcOrd="2" destOrd="0" parTransId="{E7D61DA0-946F-4F94-933A-123AB923AEED}" sibTransId="{B1D508A3-E90E-4CA7-A3B2-3F8880B26772}"/>
    <dgm:cxn modelId="{1F8AB6CA-4B0A-4B8A-B2A1-388647BF5444}" srcId="{D24D5674-EEF9-4D0A-9A1B-926B21911DE5}" destId="{F3C9E2AA-DCB2-4D8C-8208-430F6A087DC5}" srcOrd="0" destOrd="0" parTransId="{763A1CC0-1773-40A5-A88B-4FC4FC1633B1}" sibTransId="{6E0619FB-279C-40A4-B1DB-D40B9C0075A5}"/>
    <dgm:cxn modelId="{D278859C-D341-469F-9352-C0AF9CFBAE95}" type="presOf" srcId="{103BE9AA-8E14-4B66-8BDB-9CDEB70EDF4F}" destId="{58E99308-88F0-4DFF-9DF3-0D6E16D164C7}" srcOrd="0" destOrd="0" presId="urn:microsoft.com/office/officeart/2005/8/layout/funnel1"/>
    <dgm:cxn modelId="{861D0659-2ED0-4515-AFA3-CAF928B00369}" srcId="{D24D5674-EEF9-4D0A-9A1B-926B21911DE5}" destId="{103BE9AA-8E14-4B66-8BDB-9CDEB70EDF4F}" srcOrd="1" destOrd="0" parTransId="{F82E13BC-053B-4169-BFDD-F7CE6779044D}" sibTransId="{BBE72926-A2A5-47E6-951E-F3F5CDF43540}"/>
    <dgm:cxn modelId="{C85DD483-190C-4B5A-905D-2A403F07B176}" type="presOf" srcId="{D24D5674-EEF9-4D0A-9A1B-926B21911DE5}" destId="{1BBE919E-49C3-4C20-BB0E-E07A6BCA4E31}" srcOrd="0" destOrd="0" presId="urn:microsoft.com/office/officeart/2005/8/layout/funnel1"/>
    <dgm:cxn modelId="{EAD88CCE-468A-47CC-A701-C6522A754D71}" type="presOf" srcId="{B3B27047-1747-4603-90AF-0AFEF337E827}" destId="{3FCF353D-C98B-4329-8852-E8038CF2BDCC}" srcOrd="0" destOrd="0" presId="urn:microsoft.com/office/officeart/2005/8/layout/funnel1"/>
    <dgm:cxn modelId="{F012A1E7-25C0-48FA-AE2D-3EBB2ACE8CE8}" type="presOf" srcId="{0EF24C77-DC28-46B0-9D44-EE0BD132A45D}" destId="{C911A6F3-167D-40A1-BE31-E8F636D7508E}" srcOrd="0" destOrd="0" presId="urn:microsoft.com/office/officeart/2005/8/layout/funnel1"/>
    <dgm:cxn modelId="{945BF15F-1405-4F44-8654-0EC33399295C}" srcId="{D24D5674-EEF9-4D0A-9A1B-926B21911DE5}" destId="{B3B27047-1747-4603-90AF-0AFEF337E827}" srcOrd="3" destOrd="0" parTransId="{678B4166-83DD-4ED1-9965-A94C9A3DC247}" sibTransId="{7F5A48FA-E627-438D-8070-44E1BB9BE29B}"/>
    <dgm:cxn modelId="{1225A169-007A-4243-B655-4D8E6CAD4D32}" type="presParOf" srcId="{1BBE919E-49C3-4C20-BB0E-E07A6BCA4E31}" destId="{80EB76B8-067A-4F36-A883-DAC21652FB72}" srcOrd="0" destOrd="0" presId="urn:microsoft.com/office/officeart/2005/8/layout/funnel1"/>
    <dgm:cxn modelId="{E9113FD7-8865-498B-8B83-84968B1DCE79}" type="presParOf" srcId="{1BBE919E-49C3-4C20-BB0E-E07A6BCA4E31}" destId="{20251D83-9251-4F46-81A4-4D8271C9BF06}" srcOrd="1" destOrd="0" presId="urn:microsoft.com/office/officeart/2005/8/layout/funnel1"/>
    <dgm:cxn modelId="{A0E6BAD0-3C63-4EF1-8E97-4D4ACA390EB8}" type="presParOf" srcId="{1BBE919E-49C3-4C20-BB0E-E07A6BCA4E31}" destId="{3FCF353D-C98B-4329-8852-E8038CF2BDCC}" srcOrd="2" destOrd="0" presId="urn:microsoft.com/office/officeart/2005/8/layout/funnel1"/>
    <dgm:cxn modelId="{FDC79F10-B3FA-44E4-BC24-7AAFEB96909D}" type="presParOf" srcId="{1BBE919E-49C3-4C20-BB0E-E07A6BCA4E31}" destId="{C911A6F3-167D-40A1-BE31-E8F636D7508E}" srcOrd="3" destOrd="0" presId="urn:microsoft.com/office/officeart/2005/8/layout/funnel1"/>
    <dgm:cxn modelId="{1699F42F-CBAB-4D83-8104-78204345EDD7}" type="presParOf" srcId="{1BBE919E-49C3-4C20-BB0E-E07A6BCA4E31}" destId="{58E99308-88F0-4DFF-9DF3-0D6E16D164C7}" srcOrd="4" destOrd="0" presId="urn:microsoft.com/office/officeart/2005/8/layout/funnel1"/>
    <dgm:cxn modelId="{BA1D0906-C87A-4A4E-8EEE-525826A41ED0}" type="presParOf" srcId="{1BBE919E-49C3-4C20-BB0E-E07A6BCA4E31}" destId="{E8C24B4E-7538-48C1-ADE5-36CA8A3E64F1}" srcOrd="5" destOrd="0" presId="urn:microsoft.com/office/officeart/2005/8/layout/funnel1"/>
    <dgm:cxn modelId="{CBC79EA9-FB47-4331-B814-FE66F6A843DD}" type="presParOf" srcId="{1BBE919E-49C3-4C20-BB0E-E07A6BCA4E31}" destId="{08E5F4F6-1788-4D9D-B41D-2B7AF0BA9B00}"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A34F7D8-EC6E-4698-ABDC-1A3D8FFE1A54}" type="doc">
      <dgm:prSet loTypeId="urn:microsoft.com/office/officeart/2008/layout/BendingPictureSemiTransparentText" loCatId="picture" qsTypeId="urn:microsoft.com/office/officeart/2005/8/quickstyle/3d3" qsCatId="3D" csTypeId="urn:microsoft.com/office/officeart/2005/8/colors/colorful1" csCatId="colorful" phldr="1"/>
      <dgm:spPr/>
      <dgm:t>
        <a:bodyPr/>
        <a:lstStyle/>
        <a:p>
          <a:pPr rtl="1"/>
          <a:endParaRPr lang="ar-SA"/>
        </a:p>
      </dgm:t>
    </dgm:pt>
    <dgm:pt modelId="{E9C04EA5-5945-4949-A152-56951703F2DE}">
      <dgm:prSet phldrT="[Text]" custT="1"/>
      <dgm:spPr/>
      <dgm:t>
        <a:bodyPr/>
        <a:lstStyle/>
        <a:p>
          <a:pPr rtl="1"/>
          <a:r>
            <a:rPr lang="ar-SA" sz="3600" b="1" dirty="0" smtClean="0">
              <a:solidFill>
                <a:schemeClr val="tx1">
                  <a:lumMod val="50000"/>
                </a:schemeClr>
              </a:solidFill>
            </a:rPr>
            <a:t>العلاج</a:t>
          </a:r>
          <a:endParaRPr lang="ar-SA" sz="3600" b="1" dirty="0">
            <a:solidFill>
              <a:schemeClr val="tx1">
                <a:lumMod val="50000"/>
              </a:schemeClr>
            </a:solidFill>
          </a:endParaRPr>
        </a:p>
      </dgm:t>
    </dgm:pt>
    <dgm:pt modelId="{0B4C4007-3C6F-4DB8-B8B0-36B8904DD5E7}" type="parTrans" cxnId="{5E3CCC33-0309-4368-87F7-6CE981CF7FBB}">
      <dgm:prSet/>
      <dgm:spPr/>
      <dgm:t>
        <a:bodyPr/>
        <a:lstStyle/>
        <a:p>
          <a:pPr rtl="1"/>
          <a:endParaRPr lang="ar-SA"/>
        </a:p>
      </dgm:t>
    </dgm:pt>
    <dgm:pt modelId="{89242D28-9CD5-43B6-9B57-C6E286561DF3}" type="sibTrans" cxnId="{5E3CCC33-0309-4368-87F7-6CE981CF7FBB}">
      <dgm:prSet/>
      <dgm:spPr/>
      <dgm:t>
        <a:bodyPr/>
        <a:lstStyle/>
        <a:p>
          <a:pPr rtl="1"/>
          <a:endParaRPr lang="ar-SA"/>
        </a:p>
      </dgm:t>
    </dgm:pt>
    <dgm:pt modelId="{76401D26-5856-46E5-AD54-74F06CF3130C}">
      <dgm:prSet phldrT="[Text]" custT="1"/>
      <dgm:spPr/>
      <dgm:t>
        <a:bodyPr/>
        <a:lstStyle/>
        <a:p>
          <a:pPr rtl="1"/>
          <a:r>
            <a:rPr lang="ar-SA" sz="3600" b="1" dirty="0" smtClean="0">
              <a:solidFill>
                <a:schemeClr val="tx1">
                  <a:lumMod val="50000"/>
                </a:schemeClr>
              </a:solidFill>
            </a:rPr>
            <a:t>التشخيص</a:t>
          </a:r>
          <a:endParaRPr lang="ar-SA" sz="3600" b="1" dirty="0">
            <a:solidFill>
              <a:schemeClr val="tx1">
                <a:lumMod val="50000"/>
              </a:schemeClr>
            </a:solidFill>
          </a:endParaRPr>
        </a:p>
      </dgm:t>
    </dgm:pt>
    <dgm:pt modelId="{C66C00B4-69CC-448E-86EB-3DB339940332}" type="parTrans" cxnId="{5348C51E-591E-4713-8F78-13E937B087CA}">
      <dgm:prSet/>
      <dgm:spPr/>
      <dgm:t>
        <a:bodyPr/>
        <a:lstStyle/>
        <a:p>
          <a:pPr rtl="1"/>
          <a:endParaRPr lang="ar-SA"/>
        </a:p>
      </dgm:t>
    </dgm:pt>
    <dgm:pt modelId="{2EAF6337-B8AD-4FE7-8C90-FC7CCE5FD441}" type="sibTrans" cxnId="{5348C51E-591E-4713-8F78-13E937B087CA}">
      <dgm:prSet/>
      <dgm:spPr/>
      <dgm:t>
        <a:bodyPr/>
        <a:lstStyle/>
        <a:p>
          <a:pPr rtl="1"/>
          <a:endParaRPr lang="ar-SA"/>
        </a:p>
      </dgm:t>
    </dgm:pt>
    <dgm:pt modelId="{EDD7B984-72FC-4E10-AE52-D167370A465A}">
      <dgm:prSet phldrT="[Text]" custT="1"/>
      <dgm:spPr/>
      <dgm:t>
        <a:bodyPr/>
        <a:lstStyle/>
        <a:p>
          <a:pPr rtl="1"/>
          <a:r>
            <a:rPr lang="ar-SA" sz="3600" b="1" dirty="0" smtClean="0">
              <a:solidFill>
                <a:schemeClr val="tx1">
                  <a:lumMod val="50000"/>
                </a:schemeClr>
              </a:solidFill>
            </a:rPr>
            <a:t>جمع البيانات</a:t>
          </a:r>
          <a:endParaRPr lang="ar-SA" sz="3600" b="1" dirty="0">
            <a:solidFill>
              <a:schemeClr val="tx1">
                <a:lumMod val="50000"/>
              </a:schemeClr>
            </a:solidFill>
          </a:endParaRPr>
        </a:p>
      </dgm:t>
    </dgm:pt>
    <dgm:pt modelId="{DD918B81-D886-4372-9CC1-09729CBB908C}" type="parTrans" cxnId="{4DAA223D-64AE-4280-8CC2-610EC9AB4409}">
      <dgm:prSet/>
      <dgm:spPr/>
      <dgm:t>
        <a:bodyPr/>
        <a:lstStyle/>
        <a:p>
          <a:pPr rtl="1"/>
          <a:endParaRPr lang="ar-SA"/>
        </a:p>
      </dgm:t>
    </dgm:pt>
    <dgm:pt modelId="{0616974E-57B2-4343-AFB7-A19CEAEFEE94}" type="sibTrans" cxnId="{4DAA223D-64AE-4280-8CC2-610EC9AB4409}">
      <dgm:prSet/>
      <dgm:spPr/>
      <dgm:t>
        <a:bodyPr/>
        <a:lstStyle/>
        <a:p>
          <a:pPr rtl="1"/>
          <a:endParaRPr lang="ar-SA"/>
        </a:p>
      </dgm:t>
    </dgm:pt>
    <dgm:pt modelId="{F32A5A37-8859-4ECF-83CF-FA0721D53490}" type="pres">
      <dgm:prSet presAssocID="{5A34F7D8-EC6E-4698-ABDC-1A3D8FFE1A54}" presName="Name0" presStyleCnt="0">
        <dgm:presLayoutVars>
          <dgm:dir/>
          <dgm:resizeHandles val="exact"/>
        </dgm:presLayoutVars>
      </dgm:prSet>
      <dgm:spPr/>
      <dgm:t>
        <a:bodyPr/>
        <a:lstStyle/>
        <a:p>
          <a:pPr rtl="1"/>
          <a:endParaRPr lang="ar-SA"/>
        </a:p>
      </dgm:t>
    </dgm:pt>
    <dgm:pt modelId="{0959C558-09DD-4979-A4F4-D6DC3F9994BF}" type="pres">
      <dgm:prSet presAssocID="{E9C04EA5-5945-4949-A152-56951703F2DE}" presName="composite" presStyleCnt="0"/>
      <dgm:spPr/>
    </dgm:pt>
    <dgm:pt modelId="{D76BE29B-63B0-46F8-B85C-D38584D62501}" type="pres">
      <dgm:prSet presAssocID="{E9C04EA5-5945-4949-A152-56951703F2DE}" presName="rect1" presStyleLbl="bgShp"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24000" r="-24000"/>
          </a:stretch>
        </a:blipFill>
      </dgm:spPr>
    </dgm:pt>
    <dgm:pt modelId="{F87727E5-0679-48FC-B132-F06DC3943BEB}" type="pres">
      <dgm:prSet presAssocID="{E9C04EA5-5945-4949-A152-56951703F2DE}" presName="rect2" presStyleLbl="trBgShp" presStyleIdx="0" presStyleCnt="3">
        <dgm:presLayoutVars>
          <dgm:bulletEnabled val="1"/>
        </dgm:presLayoutVars>
      </dgm:prSet>
      <dgm:spPr/>
      <dgm:t>
        <a:bodyPr/>
        <a:lstStyle/>
        <a:p>
          <a:pPr rtl="1"/>
          <a:endParaRPr lang="ar-SA"/>
        </a:p>
      </dgm:t>
    </dgm:pt>
    <dgm:pt modelId="{258C75D4-C4EC-4DB3-B1EC-15998B966BDE}" type="pres">
      <dgm:prSet presAssocID="{89242D28-9CD5-43B6-9B57-C6E286561DF3}" presName="sibTrans" presStyleCnt="0"/>
      <dgm:spPr/>
    </dgm:pt>
    <dgm:pt modelId="{65833697-8AB9-4E02-916A-A0E23922D3E3}" type="pres">
      <dgm:prSet presAssocID="{76401D26-5856-46E5-AD54-74F06CF3130C}" presName="composite" presStyleCnt="0"/>
      <dgm:spPr/>
    </dgm:pt>
    <dgm:pt modelId="{2FC1F883-39DC-42ED-B74F-B09DCBBF23FF}" type="pres">
      <dgm:prSet presAssocID="{76401D26-5856-46E5-AD54-74F06CF3130C}" presName="rect1" presStyleLbl="bgShp"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7000" b="-17000"/>
          </a:stretch>
        </a:blipFill>
      </dgm:spPr>
    </dgm:pt>
    <dgm:pt modelId="{5461A18D-0416-456A-BFA1-40481ADE20FC}" type="pres">
      <dgm:prSet presAssocID="{76401D26-5856-46E5-AD54-74F06CF3130C}" presName="rect2" presStyleLbl="trBgShp" presStyleIdx="1" presStyleCnt="3">
        <dgm:presLayoutVars>
          <dgm:bulletEnabled val="1"/>
        </dgm:presLayoutVars>
      </dgm:prSet>
      <dgm:spPr/>
      <dgm:t>
        <a:bodyPr/>
        <a:lstStyle/>
        <a:p>
          <a:pPr rtl="1"/>
          <a:endParaRPr lang="ar-SA"/>
        </a:p>
      </dgm:t>
    </dgm:pt>
    <dgm:pt modelId="{11466B2C-13B5-4A80-9AB6-8B8FAD850C4C}" type="pres">
      <dgm:prSet presAssocID="{2EAF6337-B8AD-4FE7-8C90-FC7CCE5FD441}" presName="sibTrans" presStyleCnt="0"/>
      <dgm:spPr/>
    </dgm:pt>
    <dgm:pt modelId="{78DFDEBC-E270-404D-BA76-81C27DEDD556}" type="pres">
      <dgm:prSet presAssocID="{EDD7B984-72FC-4E10-AE52-D167370A465A}" presName="composite" presStyleCnt="0"/>
      <dgm:spPr/>
    </dgm:pt>
    <dgm:pt modelId="{D11AD12C-C7FF-4C1B-B1A6-4B4A6DC8387D}" type="pres">
      <dgm:prSet presAssocID="{EDD7B984-72FC-4E10-AE52-D167370A465A}" presName="rect1" presStyleLbl="bgShp"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32000" b="-32000"/>
          </a:stretch>
        </a:blipFill>
      </dgm:spPr>
    </dgm:pt>
    <dgm:pt modelId="{2BD7BC68-46DF-41EA-ABA4-152095E03FE6}" type="pres">
      <dgm:prSet presAssocID="{EDD7B984-72FC-4E10-AE52-D167370A465A}" presName="rect2" presStyleLbl="trBgShp" presStyleIdx="2" presStyleCnt="3">
        <dgm:presLayoutVars>
          <dgm:bulletEnabled val="1"/>
        </dgm:presLayoutVars>
      </dgm:prSet>
      <dgm:spPr/>
      <dgm:t>
        <a:bodyPr/>
        <a:lstStyle/>
        <a:p>
          <a:pPr rtl="1"/>
          <a:endParaRPr lang="ar-SA"/>
        </a:p>
      </dgm:t>
    </dgm:pt>
  </dgm:ptLst>
  <dgm:cxnLst>
    <dgm:cxn modelId="{5C2FDC8A-F729-44E1-8244-817E1FE0BA0C}" type="presOf" srcId="{E9C04EA5-5945-4949-A152-56951703F2DE}" destId="{F87727E5-0679-48FC-B132-F06DC3943BEB}" srcOrd="0" destOrd="0" presId="urn:microsoft.com/office/officeart/2008/layout/BendingPictureSemiTransparentText"/>
    <dgm:cxn modelId="{4DAA223D-64AE-4280-8CC2-610EC9AB4409}" srcId="{5A34F7D8-EC6E-4698-ABDC-1A3D8FFE1A54}" destId="{EDD7B984-72FC-4E10-AE52-D167370A465A}" srcOrd="2" destOrd="0" parTransId="{DD918B81-D886-4372-9CC1-09729CBB908C}" sibTransId="{0616974E-57B2-4343-AFB7-A19CEAEFEE94}"/>
    <dgm:cxn modelId="{C9006F7D-78DB-4FEA-A0C5-160C284DB725}" type="presOf" srcId="{EDD7B984-72FC-4E10-AE52-D167370A465A}" destId="{2BD7BC68-46DF-41EA-ABA4-152095E03FE6}" srcOrd="0" destOrd="0" presId="urn:microsoft.com/office/officeart/2008/layout/BendingPictureSemiTransparentText"/>
    <dgm:cxn modelId="{A074ADC0-AEC4-4E32-B37C-819BC3B9182C}" type="presOf" srcId="{5A34F7D8-EC6E-4698-ABDC-1A3D8FFE1A54}" destId="{F32A5A37-8859-4ECF-83CF-FA0721D53490}" srcOrd="0" destOrd="0" presId="urn:microsoft.com/office/officeart/2008/layout/BendingPictureSemiTransparentText"/>
    <dgm:cxn modelId="{00B3D97D-7201-4313-8CA4-23A5218373A8}" type="presOf" srcId="{76401D26-5856-46E5-AD54-74F06CF3130C}" destId="{5461A18D-0416-456A-BFA1-40481ADE20FC}" srcOrd="0" destOrd="0" presId="urn:microsoft.com/office/officeart/2008/layout/BendingPictureSemiTransparentText"/>
    <dgm:cxn modelId="{5E3CCC33-0309-4368-87F7-6CE981CF7FBB}" srcId="{5A34F7D8-EC6E-4698-ABDC-1A3D8FFE1A54}" destId="{E9C04EA5-5945-4949-A152-56951703F2DE}" srcOrd="0" destOrd="0" parTransId="{0B4C4007-3C6F-4DB8-B8B0-36B8904DD5E7}" sibTransId="{89242D28-9CD5-43B6-9B57-C6E286561DF3}"/>
    <dgm:cxn modelId="{5348C51E-591E-4713-8F78-13E937B087CA}" srcId="{5A34F7D8-EC6E-4698-ABDC-1A3D8FFE1A54}" destId="{76401D26-5856-46E5-AD54-74F06CF3130C}" srcOrd="1" destOrd="0" parTransId="{C66C00B4-69CC-448E-86EB-3DB339940332}" sibTransId="{2EAF6337-B8AD-4FE7-8C90-FC7CCE5FD441}"/>
    <dgm:cxn modelId="{79D060D9-E538-424F-804B-14425D821B71}" type="presParOf" srcId="{F32A5A37-8859-4ECF-83CF-FA0721D53490}" destId="{0959C558-09DD-4979-A4F4-D6DC3F9994BF}" srcOrd="0" destOrd="0" presId="urn:microsoft.com/office/officeart/2008/layout/BendingPictureSemiTransparentText"/>
    <dgm:cxn modelId="{63F36052-779A-4882-AA2E-1DC995F63633}" type="presParOf" srcId="{0959C558-09DD-4979-A4F4-D6DC3F9994BF}" destId="{D76BE29B-63B0-46F8-B85C-D38584D62501}" srcOrd="0" destOrd="0" presId="urn:microsoft.com/office/officeart/2008/layout/BendingPictureSemiTransparentText"/>
    <dgm:cxn modelId="{50B712A8-6564-4F42-96B4-DF9A5EDB3CDB}" type="presParOf" srcId="{0959C558-09DD-4979-A4F4-D6DC3F9994BF}" destId="{F87727E5-0679-48FC-B132-F06DC3943BEB}" srcOrd="1" destOrd="0" presId="urn:microsoft.com/office/officeart/2008/layout/BendingPictureSemiTransparentText"/>
    <dgm:cxn modelId="{BA0B9F77-812A-4244-A26D-1F4588F3392A}" type="presParOf" srcId="{F32A5A37-8859-4ECF-83CF-FA0721D53490}" destId="{258C75D4-C4EC-4DB3-B1EC-15998B966BDE}" srcOrd="1" destOrd="0" presId="urn:microsoft.com/office/officeart/2008/layout/BendingPictureSemiTransparentText"/>
    <dgm:cxn modelId="{5AB81281-1557-4ACE-99E1-81D5E69EF6FE}" type="presParOf" srcId="{F32A5A37-8859-4ECF-83CF-FA0721D53490}" destId="{65833697-8AB9-4E02-916A-A0E23922D3E3}" srcOrd="2" destOrd="0" presId="urn:microsoft.com/office/officeart/2008/layout/BendingPictureSemiTransparentText"/>
    <dgm:cxn modelId="{E62D00C3-8949-4327-ACAE-6485D40CB041}" type="presParOf" srcId="{65833697-8AB9-4E02-916A-A0E23922D3E3}" destId="{2FC1F883-39DC-42ED-B74F-B09DCBBF23FF}" srcOrd="0" destOrd="0" presId="urn:microsoft.com/office/officeart/2008/layout/BendingPictureSemiTransparentText"/>
    <dgm:cxn modelId="{0A57E6BC-309B-4E68-9846-317EC4155E22}" type="presParOf" srcId="{65833697-8AB9-4E02-916A-A0E23922D3E3}" destId="{5461A18D-0416-456A-BFA1-40481ADE20FC}" srcOrd="1" destOrd="0" presId="urn:microsoft.com/office/officeart/2008/layout/BendingPictureSemiTransparentText"/>
    <dgm:cxn modelId="{2863C2C7-ABDD-4399-9606-E11810B57553}" type="presParOf" srcId="{F32A5A37-8859-4ECF-83CF-FA0721D53490}" destId="{11466B2C-13B5-4A80-9AB6-8B8FAD850C4C}" srcOrd="3" destOrd="0" presId="urn:microsoft.com/office/officeart/2008/layout/BendingPictureSemiTransparentText"/>
    <dgm:cxn modelId="{5BD53983-2711-4518-A1B1-6C8B4AD59BE6}" type="presParOf" srcId="{F32A5A37-8859-4ECF-83CF-FA0721D53490}" destId="{78DFDEBC-E270-404D-BA76-81C27DEDD556}" srcOrd="4" destOrd="0" presId="urn:microsoft.com/office/officeart/2008/layout/BendingPictureSemiTransparentText"/>
    <dgm:cxn modelId="{AF899D4C-B251-4C65-95A1-713A9FE31FC5}" type="presParOf" srcId="{78DFDEBC-E270-404D-BA76-81C27DEDD556}" destId="{D11AD12C-C7FF-4C1B-B1A6-4B4A6DC8387D}" srcOrd="0" destOrd="0" presId="urn:microsoft.com/office/officeart/2008/layout/BendingPictureSemiTransparentText"/>
    <dgm:cxn modelId="{0E666ADD-6811-4917-B261-F7D4F0F4BB4F}" type="presParOf" srcId="{78DFDEBC-E270-404D-BA76-81C27DEDD556}" destId="{2BD7BC68-46DF-41EA-ABA4-152095E03FE6}" srcOrd="1" destOrd="0" presId="urn:microsoft.com/office/officeart/2008/layout/BendingPictureSemiTransparentTex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33C280-B8C4-4DAC-8FCF-3EEAAFF742B9}" type="doc">
      <dgm:prSet loTypeId="urn:microsoft.com/office/officeart/2005/8/layout/pyramid4" loCatId="relationship" qsTypeId="urn:microsoft.com/office/officeart/2005/8/quickstyle/simple3" qsCatId="simple" csTypeId="urn:microsoft.com/office/officeart/2005/8/colors/colorful4" csCatId="colorful" phldr="1"/>
      <dgm:spPr/>
      <dgm:t>
        <a:bodyPr/>
        <a:lstStyle/>
        <a:p>
          <a:pPr rtl="1"/>
          <a:endParaRPr lang="ar-SA"/>
        </a:p>
      </dgm:t>
    </dgm:pt>
    <dgm:pt modelId="{E8732DE7-954F-4E60-A74A-707B5A40D787}">
      <dgm:prSet phldrT="[Text]" custT="1"/>
      <dgm:spPr/>
      <dgm:t>
        <a:bodyPr/>
        <a:lstStyle/>
        <a:p>
          <a:pPr rtl="1"/>
          <a:r>
            <a:rPr lang="ar-SA" sz="2000" b="1" dirty="0" smtClean="0"/>
            <a:t>استعداد المرشد</a:t>
          </a:r>
          <a:endParaRPr lang="ar-SA" sz="2000" b="1" dirty="0"/>
        </a:p>
      </dgm:t>
    </dgm:pt>
    <dgm:pt modelId="{C1A5BCFC-1DC4-4E6B-A5C1-005907DDBEE5}" type="parTrans" cxnId="{274AF66A-209B-480B-AB84-4CAA8D45E8FE}">
      <dgm:prSet/>
      <dgm:spPr/>
      <dgm:t>
        <a:bodyPr/>
        <a:lstStyle/>
        <a:p>
          <a:pPr rtl="1"/>
          <a:endParaRPr lang="ar-SA" sz="2000" b="1"/>
        </a:p>
      </dgm:t>
    </dgm:pt>
    <dgm:pt modelId="{2FF57B83-8B9E-456A-8EBA-44A28366A40B}" type="sibTrans" cxnId="{274AF66A-209B-480B-AB84-4CAA8D45E8FE}">
      <dgm:prSet/>
      <dgm:spPr/>
      <dgm:t>
        <a:bodyPr/>
        <a:lstStyle/>
        <a:p>
          <a:pPr rtl="1"/>
          <a:endParaRPr lang="ar-SA" sz="2000" b="1"/>
        </a:p>
      </dgm:t>
    </dgm:pt>
    <dgm:pt modelId="{55A3C5C3-DC99-4A31-AED4-740968135563}">
      <dgm:prSet phldrT="[Text]" custT="1"/>
      <dgm:spPr/>
      <dgm:t>
        <a:bodyPr/>
        <a:lstStyle/>
        <a:p>
          <a:pPr rtl="1"/>
          <a:r>
            <a:rPr lang="ar-SA" sz="2000" b="1" dirty="0" smtClean="0"/>
            <a:t>تنمية مسؤلية المسترشد</a:t>
          </a:r>
          <a:endParaRPr lang="ar-SA" sz="2000" b="1" dirty="0"/>
        </a:p>
      </dgm:t>
    </dgm:pt>
    <dgm:pt modelId="{68FE27E7-134C-4508-96F7-AF7CDA19B493}" type="parTrans" cxnId="{6B37D634-BB0D-482B-9C7B-5D1FC704D750}">
      <dgm:prSet/>
      <dgm:spPr/>
      <dgm:t>
        <a:bodyPr/>
        <a:lstStyle/>
        <a:p>
          <a:pPr rtl="1"/>
          <a:endParaRPr lang="ar-SA" sz="2000" b="1"/>
        </a:p>
      </dgm:t>
    </dgm:pt>
    <dgm:pt modelId="{F188AE66-B6F2-48F0-BD21-0984FFCC7DB1}" type="sibTrans" cxnId="{6B37D634-BB0D-482B-9C7B-5D1FC704D750}">
      <dgm:prSet/>
      <dgm:spPr/>
      <dgm:t>
        <a:bodyPr/>
        <a:lstStyle/>
        <a:p>
          <a:pPr rtl="1"/>
          <a:endParaRPr lang="ar-SA" sz="2000" b="1"/>
        </a:p>
      </dgm:t>
    </dgm:pt>
    <dgm:pt modelId="{8E3197A1-20F8-4710-8703-4807062A32EC}">
      <dgm:prSet phldrT="[Text]" custT="1"/>
      <dgm:spPr/>
      <dgm:t>
        <a:bodyPr/>
        <a:lstStyle/>
        <a:p>
          <a:pPr rtl="1"/>
          <a:r>
            <a:rPr lang="ar-SA" sz="2000" b="1" dirty="0" smtClean="0"/>
            <a:t>توقعات المسترشد</a:t>
          </a:r>
          <a:endParaRPr lang="ar-SA" sz="2000" b="1" dirty="0"/>
        </a:p>
      </dgm:t>
    </dgm:pt>
    <dgm:pt modelId="{81A01F94-5322-43B0-AC0C-DED1E1809442}" type="parTrans" cxnId="{A8B11B74-63E2-4FA5-B810-E650128C21A2}">
      <dgm:prSet/>
      <dgm:spPr/>
      <dgm:t>
        <a:bodyPr/>
        <a:lstStyle/>
        <a:p>
          <a:pPr rtl="1"/>
          <a:endParaRPr lang="ar-SA" sz="2000" b="1"/>
        </a:p>
      </dgm:t>
    </dgm:pt>
    <dgm:pt modelId="{C8E5CD1D-4F11-4C84-8D0D-80ECFA947A88}" type="sibTrans" cxnId="{A8B11B74-63E2-4FA5-B810-E650128C21A2}">
      <dgm:prSet/>
      <dgm:spPr/>
      <dgm:t>
        <a:bodyPr/>
        <a:lstStyle/>
        <a:p>
          <a:pPr rtl="1"/>
          <a:endParaRPr lang="ar-SA" sz="2000" b="1"/>
        </a:p>
      </dgm:t>
    </dgm:pt>
    <dgm:pt modelId="{44146676-D965-4F45-93C5-E937B780678F}">
      <dgm:prSet phldrT="[Text]" custT="1"/>
      <dgm:spPr/>
      <dgm:t>
        <a:bodyPr/>
        <a:lstStyle/>
        <a:p>
          <a:pPr rtl="1"/>
          <a:r>
            <a:rPr lang="ar-SA" sz="2000" b="1" dirty="0" smtClean="0"/>
            <a:t>استعداد واعداد المسترشد</a:t>
          </a:r>
          <a:endParaRPr lang="ar-SA" sz="2000" b="1" dirty="0"/>
        </a:p>
      </dgm:t>
    </dgm:pt>
    <dgm:pt modelId="{BC337EEC-55EB-4EFD-9218-0A8F1C3C5057}" type="parTrans" cxnId="{3207AA95-9A33-4571-818E-F8C063D4EA2A}">
      <dgm:prSet/>
      <dgm:spPr/>
      <dgm:t>
        <a:bodyPr/>
        <a:lstStyle/>
        <a:p>
          <a:pPr rtl="1"/>
          <a:endParaRPr lang="ar-SA" sz="2000" b="1"/>
        </a:p>
      </dgm:t>
    </dgm:pt>
    <dgm:pt modelId="{AB59F4A5-6A3E-4680-A6BE-E5DF408B3A64}" type="sibTrans" cxnId="{3207AA95-9A33-4571-818E-F8C063D4EA2A}">
      <dgm:prSet/>
      <dgm:spPr/>
      <dgm:t>
        <a:bodyPr/>
        <a:lstStyle/>
        <a:p>
          <a:pPr rtl="1"/>
          <a:endParaRPr lang="ar-SA" sz="2000" b="1"/>
        </a:p>
      </dgm:t>
    </dgm:pt>
    <dgm:pt modelId="{3892D052-908F-472D-8BD0-6064F963E81C}" type="pres">
      <dgm:prSet presAssocID="{2133C280-B8C4-4DAC-8FCF-3EEAAFF742B9}" presName="compositeShape" presStyleCnt="0">
        <dgm:presLayoutVars>
          <dgm:chMax val="9"/>
          <dgm:dir/>
          <dgm:resizeHandles val="exact"/>
        </dgm:presLayoutVars>
      </dgm:prSet>
      <dgm:spPr/>
      <dgm:t>
        <a:bodyPr/>
        <a:lstStyle/>
        <a:p>
          <a:pPr rtl="1"/>
          <a:endParaRPr lang="ar-SA"/>
        </a:p>
      </dgm:t>
    </dgm:pt>
    <dgm:pt modelId="{4BDBD48D-403D-490A-82AE-4BCB3A0F6A61}" type="pres">
      <dgm:prSet presAssocID="{2133C280-B8C4-4DAC-8FCF-3EEAAFF742B9}" presName="triangle1" presStyleLbl="node1" presStyleIdx="0" presStyleCnt="4">
        <dgm:presLayoutVars>
          <dgm:bulletEnabled val="1"/>
        </dgm:presLayoutVars>
      </dgm:prSet>
      <dgm:spPr/>
      <dgm:t>
        <a:bodyPr/>
        <a:lstStyle/>
        <a:p>
          <a:pPr rtl="1"/>
          <a:endParaRPr lang="ar-SA"/>
        </a:p>
      </dgm:t>
    </dgm:pt>
    <dgm:pt modelId="{583BB3DE-7AF5-480A-8DE5-9412EBAD7B27}" type="pres">
      <dgm:prSet presAssocID="{2133C280-B8C4-4DAC-8FCF-3EEAAFF742B9}" presName="triangle2" presStyleLbl="node1" presStyleIdx="1" presStyleCnt="4">
        <dgm:presLayoutVars>
          <dgm:bulletEnabled val="1"/>
        </dgm:presLayoutVars>
      </dgm:prSet>
      <dgm:spPr/>
      <dgm:t>
        <a:bodyPr/>
        <a:lstStyle/>
        <a:p>
          <a:pPr rtl="1"/>
          <a:endParaRPr lang="ar-SA"/>
        </a:p>
      </dgm:t>
    </dgm:pt>
    <dgm:pt modelId="{013F1A8A-590E-4012-9A59-2420D7829868}" type="pres">
      <dgm:prSet presAssocID="{2133C280-B8C4-4DAC-8FCF-3EEAAFF742B9}" presName="triangle3" presStyleLbl="node1" presStyleIdx="2" presStyleCnt="4">
        <dgm:presLayoutVars>
          <dgm:bulletEnabled val="1"/>
        </dgm:presLayoutVars>
      </dgm:prSet>
      <dgm:spPr/>
      <dgm:t>
        <a:bodyPr/>
        <a:lstStyle/>
        <a:p>
          <a:pPr rtl="1"/>
          <a:endParaRPr lang="ar-SA"/>
        </a:p>
      </dgm:t>
    </dgm:pt>
    <dgm:pt modelId="{3835FE62-D16A-4EB3-9885-F868E042CA45}" type="pres">
      <dgm:prSet presAssocID="{2133C280-B8C4-4DAC-8FCF-3EEAAFF742B9}" presName="triangle4" presStyleLbl="node1" presStyleIdx="3" presStyleCnt="4">
        <dgm:presLayoutVars>
          <dgm:bulletEnabled val="1"/>
        </dgm:presLayoutVars>
      </dgm:prSet>
      <dgm:spPr/>
      <dgm:t>
        <a:bodyPr/>
        <a:lstStyle/>
        <a:p>
          <a:pPr rtl="1"/>
          <a:endParaRPr lang="ar-SA"/>
        </a:p>
      </dgm:t>
    </dgm:pt>
  </dgm:ptLst>
  <dgm:cxnLst>
    <dgm:cxn modelId="{82ED4003-000C-414E-95F2-A7C5048DAC36}" type="presOf" srcId="{2133C280-B8C4-4DAC-8FCF-3EEAAFF742B9}" destId="{3892D052-908F-472D-8BD0-6064F963E81C}" srcOrd="0" destOrd="0" presId="urn:microsoft.com/office/officeart/2005/8/layout/pyramid4"/>
    <dgm:cxn modelId="{6B37D634-BB0D-482B-9C7B-5D1FC704D750}" srcId="{2133C280-B8C4-4DAC-8FCF-3EEAAFF742B9}" destId="{55A3C5C3-DC99-4A31-AED4-740968135563}" srcOrd="1" destOrd="0" parTransId="{68FE27E7-134C-4508-96F7-AF7CDA19B493}" sibTransId="{F188AE66-B6F2-48F0-BD21-0984FFCC7DB1}"/>
    <dgm:cxn modelId="{F2D1DAAA-00C7-43C5-921A-B727CE790B5B}" type="presOf" srcId="{E8732DE7-954F-4E60-A74A-707B5A40D787}" destId="{4BDBD48D-403D-490A-82AE-4BCB3A0F6A61}" srcOrd="0" destOrd="0" presId="urn:microsoft.com/office/officeart/2005/8/layout/pyramid4"/>
    <dgm:cxn modelId="{3207AA95-9A33-4571-818E-F8C063D4EA2A}" srcId="{2133C280-B8C4-4DAC-8FCF-3EEAAFF742B9}" destId="{44146676-D965-4F45-93C5-E937B780678F}" srcOrd="3" destOrd="0" parTransId="{BC337EEC-55EB-4EFD-9218-0A8F1C3C5057}" sibTransId="{AB59F4A5-6A3E-4680-A6BE-E5DF408B3A64}"/>
    <dgm:cxn modelId="{D101C06E-887F-42BB-9EEF-E74DC7CA89FA}" type="presOf" srcId="{8E3197A1-20F8-4710-8703-4807062A32EC}" destId="{013F1A8A-590E-4012-9A59-2420D7829868}" srcOrd="0" destOrd="0" presId="urn:microsoft.com/office/officeart/2005/8/layout/pyramid4"/>
    <dgm:cxn modelId="{BAB50F1E-3B3F-43F3-902A-4C9FF34F5332}" type="presOf" srcId="{55A3C5C3-DC99-4A31-AED4-740968135563}" destId="{583BB3DE-7AF5-480A-8DE5-9412EBAD7B27}" srcOrd="0" destOrd="0" presId="urn:microsoft.com/office/officeart/2005/8/layout/pyramid4"/>
    <dgm:cxn modelId="{A8B11B74-63E2-4FA5-B810-E650128C21A2}" srcId="{2133C280-B8C4-4DAC-8FCF-3EEAAFF742B9}" destId="{8E3197A1-20F8-4710-8703-4807062A32EC}" srcOrd="2" destOrd="0" parTransId="{81A01F94-5322-43B0-AC0C-DED1E1809442}" sibTransId="{C8E5CD1D-4F11-4C84-8D0D-80ECFA947A88}"/>
    <dgm:cxn modelId="{4A18664D-085C-4CD9-A4E7-16D67E17A06B}" type="presOf" srcId="{44146676-D965-4F45-93C5-E937B780678F}" destId="{3835FE62-D16A-4EB3-9885-F868E042CA45}" srcOrd="0" destOrd="0" presId="urn:microsoft.com/office/officeart/2005/8/layout/pyramid4"/>
    <dgm:cxn modelId="{274AF66A-209B-480B-AB84-4CAA8D45E8FE}" srcId="{2133C280-B8C4-4DAC-8FCF-3EEAAFF742B9}" destId="{E8732DE7-954F-4E60-A74A-707B5A40D787}" srcOrd="0" destOrd="0" parTransId="{C1A5BCFC-1DC4-4E6B-A5C1-005907DDBEE5}" sibTransId="{2FF57B83-8B9E-456A-8EBA-44A28366A40B}"/>
    <dgm:cxn modelId="{E9D5D518-C4F2-4912-8B2B-F39879B63D2F}" type="presParOf" srcId="{3892D052-908F-472D-8BD0-6064F963E81C}" destId="{4BDBD48D-403D-490A-82AE-4BCB3A0F6A61}" srcOrd="0" destOrd="0" presId="urn:microsoft.com/office/officeart/2005/8/layout/pyramid4"/>
    <dgm:cxn modelId="{E55FAA06-2066-472D-A344-D0632E210CEB}" type="presParOf" srcId="{3892D052-908F-472D-8BD0-6064F963E81C}" destId="{583BB3DE-7AF5-480A-8DE5-9412EBAD7B27}" srcOrd="1" destOrd="0" presId="urn:microsoft.com/office/officeart/2005/8/layout/pyramid4"/>
    <dgm:cxn modelId="{ADC00426-32ED-4B75-90CB-4475544A2401}" type="presParOf" srcId="{3892D052-908F-472D-8BD0-6064F963E81C}" destId="{013F1A8A-590E-4012-9A59-2420D7829868}" srcOrd="2" destOrd="0" presId="urn:microsoft.com/office/officeart/2005/8/layout/pyramid4"/>
    <dgm:cxn modelId="{9188506D-8721-47B2-B93D-4F759AD5757E}" type="presParOf" srcId="{3892D052-908F-472D-8BD0-6064F963E81C}" destId="{3835FE62-D16A-4EB3-9885-F868E042CA45}" srcOrd="3" destOrd="0" presId="urn:microsoft.com/office/officeart/2005/8/layout/pyramid4"/>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A35D162-0993-4DFB-B341-DF84A9D4E79D}" type="doc">
      <dgm:prSet loTypeId="urn:microsoft.com/office/officeart/2008/layout/PictureGrid" loCatId="picture" qsTypeId="urn:microsoft.com/office/officeart/2005/8/quickstyle/simple1" qsCatId="simple" csTypeId="urn:microsoft.com/office/officeart/2005/8/colors/accent1_2" csCatId="accent1" phldr="1"/>
      <dgm:spPr/>
      <dgm:t>
        <a:bodyPr/>
        <a:lstStyle/>
        <a:p>
          <a:pPr rtl="1"/>
          <a:endParaRPr lang="ar-SA"/>
        </a:p>
      </dgm:t>
    </dgm:pt>
    <dgm:pt modelId="{6BD9BF89-C217-46B6-B464-51546259C2DC}">
      <dgm:prSet phldrT="[Text]" custT="1"/>
      <dgm:spPr/>
      <dgm:t>
        <a:bodyPr/>
        <a:lstStyle/>
        <a:p>
          <a:pPr algn="ctr" rtl="1"/>
          <a:r>
            <a:rPr lang="ar-SA" sz="2000" b="1" dirty="0" smtClean="0"/>
            <a:t>تحديد أهداف الإرشاد</a:t>
          </a:r>
          <a:endParaRPr lang="ar-SA" sz="2000" b="1" dirty="0"/>
        </a:p>
      </dgm:t>
    </dgm:pt>
    <dgm:pt modelId="{2BBF4B18-DE74-4AAB-AFF1-03DED28208AC}" type="parTrans" cxnId="{D09C0795-023C-4240-B1EA-6D52D8C3BE31}">
      <dgm:prSet/>
      <dgm:spPr/>
      <dgm:t>
        <a:bodyPr/>
        <a:lstStyle/>
        <a:p>
          <a:pPr rtl="1"/>
          <a:endParaRPr lang="ar-SA"/>
        </a:p>
      </dgm:t>
    </dgm:pt>
    <dgm:pt modelId="{E5C4989D-38B0-4F97-A994-6DAA4744E1E8}" type="sibTrans" cxnId="{D09C0795-023C-4240-B1EA-6D52D8C3BE31}">
      <dgm:prSet/>
      <dgm:spPr/>
      <dgm:t>
        <a:bodyPr/>
        <a:lstStyle/>
        <a:p>
          <a:pPr rtl="1"/>
          <a:endParaRPr lang="ar-SA"/>
        </a:p>
      </dgm:t>
    </dgm:pt>
    <dgm:pt modelId="{2D2CCF2E-6FEA-40FA-97C1-7D32B32551A7}">
      <dgm:prSet phldrT="[Text]" custT="1"/>
      <dgm:spPr/>
      <dgm:t>
        <a:bodyPr/>
        <a:lstStyle/>
        <a:p>
          <a:pPr algn="ctr" rtl="1"/>
          <a:r>
            <a:rPr lang="ar-SA" sz="2000" b="1" dirty="0" smtClean="0"/>
            <a:t>تحديد وتقييم المشكلة</a:t>
          </a:r>
          <a:endParaRPr lang="ar-SA" sz="2000" b="1" dirty="0"/>
        </a:p>
      </dgm:t>
    </dgm:pt>
    <dgm:pt modelId="{5F55AB09-2CD8-4E50-928C-7C31E9B2B73D}" type="parTrans" cxnId="{793EF45D-6CA0-4ECE-B086-88CAB671864A}">
      <dgm:prSet/>
      <dgm:spPr/>
      <dgm:t>
        <a:bodyPr/>
        <a:lstStyle/>
        <a:p>
          <a:pPr rtl="1"/>
          <a:endParaRPr lang="ar-SA"/>
        </a:p>
      </dgm:t>
    </dgm:pt>
    <dgm:pt modelId="{0EB90E38-B195-4B4B-85C9-98C64791DC59}" type="sibTrans" cxnId="{793EF45D-6CA0-4ECE-B086-88CAB671864A}">
      <dgm:prSet/>
      <dgm:spPr/>
      <dgm:t>
        <a:bodyPr/>
        <a:lstStyle/>
        <a:p>
          <a:pPr rtl="1"/>
          <a:endParaRPr lang="ar-SA"/>
        </a:p>
      </dgm:t>
    </dgm:pt>
    <dgm:pt modelId="{1A7BA484-28E0-4BA5-8A06-805DFAD24E30}">
      <dgm:prSet phldrT="[Text]" custT="1"/>
      <dgm:spPr/>
      <dgm:t>
        <a:bodyPr/>
        <a:lstStyle/>
        <a:p>
          <a:pPr algn="ctr" rtl="1"/>
          <a:r>
            <a:rPr lang="ar-SA" sz="2000" b="1" dirty="0" smtClean="0"/>
            <a:t>بناء علاقة ايجابية من أجل العلاج</a:t>
          </a:r>
          <a:endParaRPr lang="ar-SA" sz="2000" b="1" dirty="0"/>
        </a:p>
      </dgm:t>
    </dgm:pt>
    <dgm:pt modelId="{2792951A-ED2C-4819-B76A-0061D8CCF584}" type="parTrans" cxnId="{0DB90D34-645A-4C35-AFB3-DC021683BF81}">
      <dgm:prSet/>
      <dgm:spPr/>
      <dgm:t>
        <a:bodyPr/>
        <a:lstStyle/>
        <a:p>
          <a:pPr rtl="1"/>
          <a:endParaRPr lang="ar-SA"/>
        </a:p>
      </dgm:t>
    </dgm:pt>
    <dgm:pt modelId="{6A827D4E-16C7-4271-9494-ACE05B18C14E}" type="sibTrans" cxnId="{0DB90D34-645A-4C35-AFB3-DC021683BF81}">
      <dgm:prSet/>
      <dgm:spPr/>
      <dgm:t>
        <a:bodyPr/>
        <a:lstStyle/>
        <a:p>
          <a:pPr rtl="1"/>
          <a:endParaRPr lang="ar-SA"/>
        </a:p>
      </dgm:t>
    </dgm:pt>
    <dgm:pt modelId="{0E34F906-6700-4541-9B72-E88739B91DB7}">
      <dgm:prSet phldrT="[Text]" custT="1"/>
      <dgm:spPr/>
      <dgm:t>
        <a:bodyPr/>
        <a:lstStyle/>
        <a:p>
          <a:pPr algn="ctr" rtl="1"/>
          <a:r>
            <a:rPr lang="ar-SA" sz="2000" b="1" dirty="0" smtClean="0"/>
            <a:t>تحديد استراتيجيات العلاج وتنفيذها وتقييمها</a:t>
          </a:r>
          <a:endParaRPr lang="ar-SA" sz="2000" b="1" dirty="0"/>
        </a:p>
      </dgm:t>
    </dgm:pt>
    <dgm:pt modelId="{097F7CAA-D92F-4A46-9A9F-565F864EB595}" type="parTrans" cxnId="{D413AA1E-826A-4950-B6C7-FB9E731C55EB}">
      <dgm:prSet/>
      <dgm:spPr/>
      <dgm:t>
        <a:bodyPr/>
        <a:lstStyle/>
        <a:p>
          <a:pPr rtl="1"/>
          <a:endParaRPr lang="ar-SA"/>
        </a:p>
      </dgm:t>
    </dgm:pt>
    <dgm:pt modelId="{8F41456F-B554-4B11-AD35-A80E769C5D2D}" type="sibTrans" cxnId="{D413AA1E-826A-4950-B6C7-FB9E731C55EB}">
      <dgm:prSet/>
      <dgm:spPr/>
      <dgm:t>
        <a:bodyPr/>
        <a:lstStyle/>
        <a:p>
          <a:pPr rtl="1"/>
          <a:endParaRPr lang="ar-SA"/>
        </a:p>
      </dgm:t>
    </dgm:pt>
    <dgm:pt modelId="{698B7804-2B40-419B-8ADE-2884A5DE0B1D}">
      <dgm:prSet/>
      <dgm:spPr/>
      <dgm:t>
        <a:bodyPr/>
        <a:lstStyle/>
        <a:p>
          <a:pPr rtl="1"/>
          <a:endParaRPr lang="ar-SA"/>
        </a:p>
      </dgm:t>
    </dgm:pt>
    <dgm:pt modelId="{216371C1-4264-43B7-B9F9-BE89F73CE8D6}" type="parTrans" cxnId="{1CEBF96D-A6C2-464E-8652-010B7EBE1A68}">
      <dgm:prSet/>
      <dgm:spPr/>
      <dgm:t>
        <a:bodyPr/>
        <a:lstStyle/>
        <a:p>
          <a:pPr rtl="1"/>
          <a:endParaRPr lang="ar-SA"/>
        </a:p>
      </dgm:t>
    </dgm:pt>
    <dgm:pt modelId="{6C693E5F-EF38-4D7C-AFB5-CF8E602908F0}" type="sibTrans" cxnId="{1CEBF96D-A6C2-464E-8652-010B7EBE1A68}">
      <dgm:prSet/>
      <dgm:spPr/>
      <dgm:t>
        <a:bodyPr/>
        <a:lstStyle/>
        <a:p>
          <a:pPr rtl="1"/>
          <a:endParaRPr lang="ar-SA"/>
        </a:p>
      </dgm:t>
    </dgm:pt>
    <dgm:pt modelId="{54C28BF9-DCC9-48EF-B45D-0095C383182E}" type="pres">
      <dgm:prSet presAssocID="{EA35D162-0993-4DFB-B341-DF84A9D4E79D}" presName="Name0" presStyleCnt="0">
        <dgm:presLayoutVars>
          <dgm:dir/>
        </dgm:presLayoutVars>
      </dgm:prSet>
      <dgm:spPr/>
      <dgm:t>
        <a:bodyPr/>
        <a:lstStyle/>
        <a:p>
          <a:pPr rtl="1"/>
          <a:endParaRPr lang="ar-SA"/>
        </a:p>
      </dgm:t>
    </dgm:pt>
    <dgm:pt modelId="{5C418C4E-0C90-4509-9402-B83ACDDBB510}" type="pres">
      <dgm:prSet presAssocID="{6BD9BF89-C217-46B6-B464-51546259C2DC}" presName="composite" presStyleCnt="0"/>
      <dgm:spPr/>
    </dgm:pt>
    <dgm:pt modelId="{92EB5B59-7B86-4B61-8D14-286119950EFF}" type="pres">
      <dgm:prSet presAssocID="{6BD9BF89-C217-46B6-B464-51546259C2DC}" presName="rect2" presStyleLbl="revTx" presStyleIdx="0" presStyleCnt="5" custLinFactNeighborX="-45386" custLinFactNeighborY="-14389">
        <dgm:presLayoutVars>
          <dgm:bulletEnabled val="1"/>
        </dgm:presLayoutVars>
      </dgm:prSet>
      <dgm:spPr/>
      <dgm:t>
        <a:bodyPr/>
        <a:lstStyle/>
        <a:p>
          <a:pPr rtl="1"/>
          <a:endParaRPr lang="ar-SA"/>
        </a:p>
      </dgm:t>
    </dgm:pt>
    <dgm:pt modelId="{1359751E-4999-4ECA-A0D9-4F510CD06129}" type="pres">
      <dgm:prSet presAssocID="{6BD9BF89-C217-46B6-B464-51546259C2DC}" presName="rect1" presStyleLbl="alignImgPlace1" presStyleIdx="0" presStyleCnt="5" custLinFactNeighborX="-45386" custLinFactNeighborY="1459"/>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77F4D81A-55FB-4E66-9573-38740DC9EC77}" type="pres">
      <dgm:prSet presAssocID="{E5C4989D-38B0-4F97-A994-6DAA4744E1E8}" presName="sibTrans" presStyleCnt="0"/>
      <dgm:spPr/>
    </dgm:pt>
    <dgm:pt modelId="{FADB49B9-314B-4269-93DC-11E4CC90D17A}" type="pres">
      <dgm:prSet presAssocID="{2D2CCF2E-6FEA-40FA-97C1-7D32B32551A7}" presName="composite" presStyleCnt="0"/>
      <dgm:spPr/>
    </dgm:pt>
    <dgm:pt modelId="{705CC266-63D6-47F2-B50B-C022406FF36D}" type="pres">
      <dgm:prSet presAssocID="{2D2CCF2E-6FEA-40FA-97C1-7D32B32551A7}" presName="rect2" presStyleLbl="revTx" presStyleIdx="1" presStyleCnt="5" custLinFactNeighborX="-1633" custLinFactNeighborY="13148">
        <dgm:presLayoutVars>
          <dgm:bulletEnabled val="1"/>
        </dgm:presLayoutVars>
      </dgm:prSet>
      <dgm:spPr/>
      <dgm:t>
        <a:bodyPr/>
        <a:lstStyle/>
        <a:p>
          <a:pPr rtl="1"/>
          <a:endParaRPr lang="ar-SA"/>
        </a:p>
      </dgm:t>
    </dgm:pt>
    <dgm:pt modelId="{4784D364-AB7D-4843-8A6A-F7AAF1391CDB}" type="pres">
      <dgm:prSet presAssocID="{2D2CCF2E-6FEA-40FA-97C1-7D32B32551A7}" presName="rect1" presStyleLbl="alignImgPlace1" presStyleIdx="1" presStyleCnt="5" custLinFactNeighborX="-7255" custLinFactNeighborY="1027"/>
      <dgm:spPr>
        <a:blipFill>
          <a:blip xmlns:r="http://schemas.openxmlformats.org/officeDocument/2006/relationships" r:embed="rId2">
            <a:extLst>
              <a:ext uri="{28A0092B-C50C-407E-A947-70E740481C1C}">
                <a14:useLocalDpi xmlns:a14="http://schemas.microsoft.com/office/drawing/2010/main" val="0"/>
              </a:ext>
            </a:extLst>
          </a:blip>
          <a:srcRect/>
          <a:stretch>
            <a:fillRect l="-3000" r="-3000"/>
          </a:stretch>
        </a:blipFill>
      </dgm:spPr>
    </dgm:pt>
    <dgm:pt modelId="{3D774299-F3FE-48BE-8C28-EC535B797543}" type="pres">
      <dgm:prSet presAssocID="{0EB90E38-B195-4B4B-85C9-98C64791DC59}" presName="sibTrans" presStyleCnt="0"/>
      <dgm:spPr/>
    </dgm:pt>
    <dgm:pt modelId="{5EFAD262-8788-4832-AC93-DA1D44B99372}" type="pres">
      <dgm:prSet presAssocID="{1A7BA484-28E0-4BA5-8A06-805DFAD24E30}" presName="composite" presStyleCnt="0"/>
      <dgm:spPr/>
    </dgm:pt>
    <dgm:pt modelId="{5F5462D1-2473-4C30-B274-B651FB85E4B3}" type="pres">
      <dgm:prSet presAssocID="{1A7BA484-28E0-4BA5-8A06-805DFAD24E30}" presName="rect2" presStyleLbl="revTx" presStyleIdx="2" presStyleCnt="5" custLinFactNeighborX="48891" custLinFactNeighborY="-69465">
        <dgm:presLayoutVars>
          <dgm:bulletEnabled val="1"/>
        </dgm:presLayoutVars>
      </dgm:prSet>
      <dgm:spPr/>
      <dgm:t>
        <a:bodyPr/>
        <a:lstStyle/>
        <a:p>
          <a:pPr rtl="1"/>
          <a:endParaRPr lang="ar-SA"/>
        </a:p>
      </dgm:t>
    </dgm:pt>
    <dgm:pt modelId="{C015EFF2-0D38-47B6-9418-099EA1869BE8}" type="pres">
      <dgm:prSet presAssocID="{1A7BA484-28E0-4BA5-8A06-805DFAD24E30}" presName="rect1" presStyleLbl="alignImgPlace1" presStyleIdx="2" presStyleCnt="5" custLinFactNeighborX="40629" custLinFactNeighborY="-7740"/>
      <dgm:spPr>
        <a:blipFill>
          <a:blip xmlns:r="http://schemas.openxmlformats.org/officeDocument/2006/relationships" r:embed="rId3">
            <a:extLst>
              <a:ext uri="{28A0092B-C50C-407E-A947-70E740481C1C}">
                <a14:useLocalDpi xmlns:a14="http://schemas.microsoft.com/office/drawing/2010/main" val="0"/>
              </a:ext>
            </a:extLst>
          </a:blip>
          <a:srcRect/>
          <a:stretch>
            <a:fillRect t="-7000" b="-7000"/>
          </a:stretch>
        </a:blipFill>
      </dgm:spPr>
    </dgm:pt>
    <dgm:pt modelId="{CDC4DBAC-24E9-4FCB-A89D-428DC7E81A52}" type="pres">
      <dgm:prSet presAssocID="{6A827D4E-16C7-4271-9494-ACE05B18C14E}" presName="sibTrans" presStyleCnt="0"/>
      <dgm:spPr/>
    </dgm:pt>
    <dgm:pt modelId="{D4F3CBE3-2DA5-41FC-9ED5-B3B2BBE2E326}" type="pres">
      <dgm:prSet presAssocID="{698B7804-2B40-419B-8ADE-2884A5DE0B1D}" presName="composite" presStyleCnt="0"/>
      <dgm:spPr/>
    </dgm:pt>
    <dgm:pt modelId="{AAA889BD-D9BD-4FA3-A182-B0D6FA1657DC}" type="pres">
      <dgm:prSet presAssocID="{698B7804-2B40-419B-8ADE-2884A5DE0B1D}" presName="rect2" presStyleLbl="revTx" presStyleIdx="3" presStyleCnt="5">
        <dgm:presLayoutVars>
          <dgm:bulletEnabled val="1"/>
        </dgm:presLayoutVars>
      </dgm:prSet>
      <dgm:spPr/>
      <dgm:t>
        <a:bodyPr/>
        <a:lstStyle/>
        <a:p>
          <a:pPr rtl="1"/>
          <a:endParaRPr lang="ar-SA"/>
        </a:p>
      </dgm:t>
    </dgm:pt>
    <dgm:pt modelId="{CEB30048-4FEF-4C1F-9F30-863022850A4F}" type="pres">
      <dgm:prSet presAssocID="{698B7804-2B40-419B-8ADE-2884A5DE0B1D}" presName="rect1" presStyleLbl="align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34000" r="-34000"/>
          </a:stretch>
        </a:blipFill>
      </dgm:spPr>
    </dgm:pt>
    <dgm:pt modelId="{99E65676-E0D1-49AA-BD3E-488018497FF8}" type="pres">
      <dgm:prSet presAssocID="{6C693E5F-EF38-4D7C-AFB5-CF8E602908F0}" presName="sibTrans" presStyleCnt="0"/>
      <dgm:spPr/>
    </dgm:pt>
    <dgm:pt modelId="{08C20C45-F400-4568-98B4-3DB6C5B9DCEA}" type="pres">
      <dgm:prSet presAssocID="{0E34F906-6700-4541-9B72-E88739B91DB7}" presName="composite" presStyleCnt="0"/>
      <dgm:spPr/>
    </dgm:pt>
    <dgm:pt modelId="{86344D96-9FC7-40B5-BD03-010805975DE7}" type="pres">
      <dgm:prSet presAssocID="{0E34F906-6700-4541-9B72-E88739B91DB7}" presName="rect2" presStyleLbl="revTx" presStyleIdx="4" presStyleCnt="5" custScaleX="142215" custScaleY="122727" custLinFactNeighborX="15054" custLinFactNeighborY="22584">
        <dgm:presLayoutVars>
          <dgm:bulletEnabled val="1"/>
        </dgm:presLayoutVars>
      </dgm:prSet>
      <dgm:spPr/>
      <dgm:t>
        <a:bodyPr/>
        <a:lstStyle/>
        <a:p>
          <a:pPr rtl="1"/>
          <a:endParaRPr lang="ar-SA"/>
        </a:p>
      </dgm:t>
    </dgm:pt>
    <dgm:pt modelId="{EBDF5E74-970C-476E-9A83-A1C4CEC613F7}" type="pres">
      <dgm:prSet presAssocID="{0E34F906-6700-4541-9B72-E88739B91DB7}" presName="rect1" presStyleLbl="alignImgPlace1" presStyleIdx="4" presStyleCnt="5" custScaleY="91739" custLinFactNeighborX="17307" custLinFactNeighborY="-584"/>
      <dgm:spPr>
        <a:blipFill>
          <a:blip xmlns:r="http://schemas.openxmlformats.org/officeDocument/2006/relationships" r:embed="rId5">
            <a:extLst>
              <a:ext uri="{28A0092B-C50C-407E-A947-70E740481C1C}">
                <a14:useLocalDpi xmlns:a14="http://schemas.microsoft.com/office/drawing/2010/main" val="0"/>
              </a:ext>
            </a:extLst>
          </a:blip>
          <a:srcRect/>
          <a:stretch>
            <a:fillRect l="-43000" r="-43000"/>
          </a:stretch>
        </a:blipFill>
      </dgm:spPr>
      <dgm:t>
        <a:bodyPr/>
        <a:lstStyle/>
        <a:p>
          <a:pPr rtl="1"/>
          <a:endParaRPr lang="ar-SA"/>
        </a:p>
      </dgm:t>
    </dgm:pt>
  </dgm:ptLst>
  <dgm:cxnLst>
    <dgm:cxn modelId="{793EF45D-6CA0-4ECE-B086-88CAB671864A}" srcId="{EA35D162-0993-4DFB-B341-DF84A9D4E79D}" destId="{2D2CCF2E-6FEA-40FA-97C1-7D32B32551A7}" srcOrd="1" destOrd="0" parTransId="{5F55AB09-2CD8-4E50-928C-7C31E9B2B73D}" sibTransId="{0EB90E38-B195-4B4B-85C9-98C64791DC59}"/>
    <dgm:cxn modelId="{00ACD601-5A9B-494D-BA18-FE869DC4658F}" type="presOf" srcId="{0E34F906-6700-4541-9B72-E88739B91DB7}" destId="{86344D96-9FC7-40B5-BD03-010805975DE7}" srcOrd="0" destOrd="0" presId="urn:microsoft.com/office/officeart/2008/layout/PictureGrid"/>
    <dgm:cxn modelId="{D413AA1E-826A-4950-B6C7-FB9E731C55EB}" srcId="{EA35D162-0993-4DFB-B341-DF84A9D4E79D}" destId="{0E34F906-6700-4541-9B72-E88739B91DB7}" srcOrd="4" destOrd="0" parTransId="{097F7CAA-D92F-4A46-9A9F-565F864EB595}" sibTransId="{8F41456F-B554-4B11-AD35-A80E769C5D2D}"/>
    <dgm:cxn modelId="{A6AAB370-EC35-4B5D-92C4-1294C65C0939}" type="presOf" srcId="{1A7BA484-28E0-4BA5-8A06-805DFAD24E30}" destId="{5F5462D1-2473-4C30-B274-B651FB85E4B3}" srcOrd="0" destOrd="0" presId="urn:microsoft.com/office/officeart/2008/layout/PictureGrid"/>
    <dgm:cxn modelId="{0DB90D34-645A-4C35-AFB3-DC021683BF81}" srcId="{EA35D162-0993-4DFB-B341-DF84A9D4E79D}" destId="{1A7BA484-28E0-4BA5-8A06-805DFAD24E30}" srcOrd="2" destOrd="0" parTransId="{2792951A-ED2C-4819-B76A-0061D8CCF584}" sibTransId="{6A827D4E-16C7-4271-9494-ACE05B18C14E}"/>
    <dgm:cxn modelId="{B244CECF-BF89-4228-B21F-293240EAA75C}" type="presOf" srcId="{698B7804-2B40-419B-8ADE-2884A5DE0B1D}" destId="{AAA889BD-D9BD-4FA3-A182-B0D6FA1657DC}" srcOrd="0" destOrd="0" presId="urn:microsoft.com/office/officeart/2008/layout/PictureGrid"/>
    <dgm:cxn modelId="{1CEBF96D-A6C2-464E-8652-010B7EBE1A68}" srcId="{EA35D162-0993-4DFB-B341-DF84A9D4E79D}" destId="{698B7804-2B40-419B-8ADE-2884A5DE0B1D}" srcOrd="3" destOrd="0" parTransId="{216371C1-4264-43B7-B9F9-BE89F73CE8D6}" sibTransId="{6C693E5F-EF38-4D7C-AFB5-CF8E602908F0}"/>
    <dgm:cxn modelId="{4F222C0B-6CF6-4484-93F4-E61696C0B613}" type="presOf" srcId="{EA35D162-0993-4DFB-B341-DF84A9D4E79D}" destId="{54C28BF9-DCC9-48EF-B45D-0095C383182E}" srcOrd="0" destOrd="0" presId="urn:microsoft.com/office/officeart/2008/layout/PictureGrid"/>
    <dgm:cxn modelId="{87C51E28-077D-43BF-966F-B6314B65AA7A}" type="presOf" srcId="{6BD9BF89-C217-46B6-B464-51546259C2DC}" destId="{92EB5B59-7B86-4B61-8D14-286119950EFF}" srcOrd="0" destOrd="0" presId="urn:microsoft.com/office/officeart/2008/layout/PictureGrid"/>
    <dgm:cxn modelId="{15DBDFCC-C065-409B-B595-38B07E221D53}" type="presOf" srcId="{2D2CCF2E-6FEA-40FA-97C1-7D32B32551A7}" destId="{705CC266-63D6-47F2-B50B-C022406FF36D}" srcOrd="0" destOrd="0" presId="urn:microsoft.com/office/officeart/2008/layout/PictureGrid"/>
    <dgm:cxn modelId="{D09C0795-023C-4240-B1EA-6D52D8C3BE31}" srcId="{EA35D162-0993-4DFB-B341-DF84A9D4E79D}" destId="{6BD9BF89-C217-46B6-B464-51546259C2DC}" srcOrd="0" destOrd="0" parTransId="{2BBF4B18-DE74-4AAB-AFF1-03DED28208AC}" sibTransId="{E5C4989D-38B0-4F97-A994-6DAA4744E1E8}"/>
    <dgm:cxn modelId="{0A04C6A5-06AF-4B20-AD56-8C362983EB8B}" type="presParOf" srcId="{54C28BF9-DCC9-48EF-B45D-0095C383182E}" destId="{5C418C4E-0C90-4509-9402-B83ACDDBB510}" srcOrd="0" destOrd="0" presId="urn:microsoft.com/office/officeart/2008/layout/PictureGrid"/>
    <dgm:cxn modelId="{0DB84A3F-3F85-4A3E-B078-E1B9D44C3DD7}" type="presParOf" srcId="{5C418C4E-0C90-4509-9402-B83ACDDBB510}" destId="{92EB5B59-7B86-4B61-8D14-286119950EFF}" srcOrd="0" destOrd="0" presId="urn:microsoft.com/office/officeart/2008/layout/PictureGrid"/>
    <dgm:cxn modelId="{E6798D0F-B3FE-412B-85E0-2820CEC852BB}" type="presParOf" srcId="{5C418C4E-0C90-4509-9402-B83ACDDBB510}" destId="{1359751E-4999-4ECA-A0D9-4F510CD06129}" srcOrd="1" destOrd="0" presId="urn:microsoft.com/office/officeart/2008/layout/PictureGrid"/>
    <dgm:cxn modelId="{86D6B119-9BF0-4EF1-9CC9-00D6BB5BD6BD}" type="presParOf" srcId="{54C28BF9-DCC9-48EF-B45D-0095C383182E}" destId="{77F4D81A-55FB-4E66-9573-38740DC9EC77}" srcOrd="1" destOrd="0" presId="urn:microsoft.com/office/officeart/2008/layout/PictureGrid"/>
    <dgm:cxn modelId="{477204DF-43A9-4644-AFD3-6962D4C441F9}" type="presParOf" srcId="{54C28BF9-DCC9-48EF-B45D-0095C383182E}" destId="{FADB49B9-314B-4269-93DC-11E4CC90D17A}" srcOrd="2" destOrd="0" presId="urn:microsoft.com/office/officeart/2008/layout/PictureGrid"/>
    <dgm:cxn modelId="{BFE9CC7C-89B3-4911-8A8E-D921E6037AC9}" type="presParOf" srcId="{FADB49B9-314B-4269-93DC-11E4CC90D17A}" destId="{705CC266-63D6-47F2-B50B-C022406FF36D}" srcOrd="0" destOrd="0" presId="urn:microsoft.com/office/officeart/2008/layout/PictureGrid"/>
    <dgm:cxn modelId="{D70A72CB-84C9-4F1B-9ACB-1987912FF7BB}" type="presParOf" srcId="{FADB49B9-314B-4269-93DC-11E4CC90D17A}" destId="{4784D364-AB7D-4843-8A6A-F7AAF1391CDB}" srcOrd="1" destOrd="0" presId="urn:microsoft.com/office/officeart/2008/layout/PictureGrid"/>
    <dgm:cxn modelId="{5B04571D-2757-4BCC-82A9-212A4E36CFDA}" type="presParOf" srcId="{54C28BF9-DCC9-48EF-B45D-0095C383182E}" destId="{3D774299-F3FE-48BE-8C28-EC535B797543}" srcOrd="3" destOrd="0" presId="urn:microsoft.com/office/officeart/2008/layout/PictureGrid"/>
    <dgm:cxn modelId="{4EA0FB88-3B28-4BA3-8480-A7C4EAD111A1}" type="presParOf" srcId="{54C28BF9-DCC9-48EF-B45D-0095C383182E}" destId="{5EFAD262-8788-4832-AC93-DA1D44B99372}" srcOrd="4" destOrd="0" presId="urn:microsoft.com/office/officeart/2008/layout/PictureGrid"/>
    <dgm:cxn modelId="{1100C2F9-44E5-40CA-870A-EB2281F8D717}" type="presParOf" srcId="{5EFAD262-8788-4832-AC93-DA1D44B99372}" destId="{5F5462D1-2473-4C30-B274-B651FB85E4B3}" srcOrd="0" destOrd="0" presId="urn:microsoft.com/office/officeart/2008/layout/PictureGrid"/>
    <dgm:cxn modelId="{E272319B-A72C-406C-A9F1-AAD2BA60D423}" type="presParOf" srcId="{5EFAD262-8788-4832-AC93-DA1D44B99372}" destId="{C015EFF2-0D38-47B6-9418-099EA1869BE8}" srcOrd="1" destOrd="0" presId="urn:microsoft.com/office/officeart/2008/layout/PictureGrid"/>
    <dgm:cxn modelId="{BD8BB63C-C540-4D1B-B196-8174AFF7BD71}" type="presParOf" srcId="{54C28BF9-DCC9-48EF-B45D-0095C383182E}" destId="{CDC4DBAC-24E9-4FCB-A89D-428DC7E81A52}" srcOrd="5" destOrd="0" presId="urn:microsoft.com/office/officeart/2008/layout/PictureGrid"/>
    <dgm:cxn modelId="{C2151728-CAF9-424F-A151-975C345355D4}" type="presParOf" srcId="{54C28BF9-DCC9-48EF-B45D-0095C383182E}" destId="{D4F3CBE3-2DA5-41FC-9ED5-B3B2BBE2E326}" srcOrd="6" destOrd="0" presId="urn:microsoft.com/office/officeart/2008/layout/PictureGrid"/>
    <dgm:cxn modelId="{C7389422-6927-4AE9-BF97-B3443F593790}" type="presParOf" srcId="{D4F3CBE3-2DA5-41FC-9ED5-B3B2BBE2E326}" destId="{AAA889BD-D9BD-4FA3-A182-B0D6FA1657DC}" srcOrd="0" destOrd="0" presId="urn:microsoft.com/office/officeart/2008/layout/PictureGrid"/>
    <dgm:cxn modelId="{A2E5EC0F-F799-4241-90A0-D91DEC538945}" type="presParOf" srcId="{D4F3CBE3-2DA5-41FC-9ED5-B3B2BBE2E326}" destId="{CEB30048-4FEF-4C1F-9F30-863022850A4F}" srcOrd="1" destOrd="0" presId="urn:microsoft.com/office/officeart/2008/layout/PictureGrid"/>
    <dgm:cxn modelId="{10A6E532-6265-4528-8CD2-C882BC997700}" type="presParOf" srcId="{54C28BF9-DCC9-48EF-B45D-0095C383182E}" destId="{99E65676-E0D1-49AA-BD3E-488018497FF8}" srcOrd="7" destOrd="0" presId="urn:microsoft.com/office/officeart/2008/layout/PictureGrid"/>
    <dgm:cxn modelId="{FC0331B0-39DD-49FF-A957-0F9FFD455156}" type="presParOf" srcId="{54C28BF9-DCC9-48EF-B45D-0095C383182E}" destId="{08C20C45-F400-4568-98B4-3DB6C5B9DCEA}" srcOrd="8" destOrd="0" presId="urn:microsoft.com/office/officeart/2008/layout/PictureGrid"/>
    <dgm:cxn modelId="{17F8DA64-3CDF-48EE-A115-597E7180242B}" type="presParOf" srcId="{08C20C45-F400-4568-98B4-3DB6C5B9DCEA}" destId="{86344D96-9FC7-40B5-BD03-010805975DE7}" srcOrd="0" destOrd="0" presId="urn:microsoft.com/office/officeart/2008/layout/PictureGrid"/>
    <dgm:cxn modelId="{D17E7294-564C-4341-B54A-A7A4394BC1CB}" type="presParOf" srcId="{08C20C45-F400-4568-98B4-3DB6C5B9DCEA}" destId="{EBDF5E74-970C-476E-9A83-A1C4CEC613F7}" srcOrd="1" destOrd="0" presId="urn:microsoft.com/office/officeart/2008/layout/PictureGri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97B370-A4BE-4F20-9894-26C34C1CABE1}" type="doc">
      <dgm:prSet loTypeId="urn:microsoft.com/office/officeart/2005/8/layout/bProcess4" loCatId="process" qsTypeId="urn:microsoft.com/office/officeart/2005/8/quickstyle/simple3" qsCatId="simple" csTypeId="urn:microsoft.com/office/officeart/2005/8/colors/colorful4" csCatId="colorful" phldr="1"/>
      <dgm:spPr/>
      <dgm:t>
        <a:bodyPr/>
        <a:lstStyle/>
        <a:p>
          <a:pPr rtl="1"/>
          <a:endParaRPr lang="ar-SA"/>
        </a:p>
      </dgm:t>
    </dgm:pt>
    <dgm:pt modelId="{010AA20D-1763-4C51-A82F-E1431C967FD1}">
      <dgm:prSet phldrT="[Text]" custT="1"/>
      <dgm:spPr/>
      <dgm:t>
        <a:bodyPr/>
        <a:lstStyle/>
        <a:p>
          <a:pPr rtl="1"/>
          <a:r>
            <a:rPr lang="ar-SA" sz="2000" b="1" dirty="0"/>
            <a:t>الإصغاء الجيد، والإنصات أكثر من الحديث</a:t>
          </a:r>
        </a:p>
      </dgm:t>
    </dgm:pt>
    <dgm:pt modelId="{D167E664-D5F5-48E2-A0F1-174E2CEAFFE0}" type="parTrans" cxnId="{8BD6C1FD-8F79-49D1-971B-A6D97E747382}">
      <dgm:prSet/>
      <dgm:spPr/>
      <dgm:t>
        <a:bodyPr/>
        <a:lstStyle/>
        <a:p>
          <a:pPr rtl="1"/>
          <a:endParaRPr lang="ar-SA" sz="2000" b="1"/>
        </a:p>
      </dgm:t>
    </dgm:pt>
    <dgm:pt modelId="{AE955AA2-B667-41FA-99FA-49D178761334}" type="sibTrans" cxnId="{8BD6C1FD-8F79-49D1-971B-A6D97E747382}">
      <dgm:prSet/>
      <dgm:spPr/>
      <dgm:t>
        <a:bodyPr/>
        <a:lstStyle/>
        <a:p>
          <a:pPr rtl="1"/>
          <a:endParaRPr lang="ar-SA" sz="2000" b="1"/>
        </a:p>
      </dgm:t>
    </dgm:pt>
    <dgm:pt modelId="{610D2B16-2325-4894-B0EE-14E7252B78DB}">
      <dgm:prSet phldrT="[Text]" custT="1"/>
      <dgm:spPr/>
      <dgm:t>
        <a:bodyPr/>
        <a:lstStyle/>
        <a:p>
          <a:pPr rtl="1"/>
          <a:r>
            <a:rPr lang="ar-SA" sz="2000" b="1"/>
            <a:t>الانتباه للرسائل غير المباشرة من (المسترشد)</a:t>
          </a:r>
        </a:p>
      </dgm:t>
    </dgm:pt>
    <dgm:pt modelId="{BAA18FD1-BAB3-426F-A93A-711CABD44279}" type="parTrans" cxnId="{E6082DD0-3CCC-48EB-8F5B-3BD486121879}">
      <dgm:prSet/>
      <dgm:spPr/>
      <dgm:t>
        <a:bodyPr/>
        <a:lstStyle/>
        <a:p>
          <a:pPr rtl="1"/>
          <a:endParaRPr lang="ar-SA" sz="2000" b="1"/>
        </a:p>
      </dgm:t>
    </dgm:pt>
    <dgm:pt modelId="{55B4B62E-4DBC-4A07-BDF3-4F4B87DB3F8F}" type="sibTrans" cxnId="{E6082DD0-3CCC-48EB-8F5B-3BD486121879}">
      <dgm:prSet/>
      <dgm:spPr/>
      <dgm:t>
        <a:bodyPr/>
        <a:lstStyle/>
        <a:p>
          <a:pPr rtl="1"/>
          <a:endParaRPr lang="ar-SA" sz="2000" b="1"/>
        </a:p>
      </dgm:t>
    </dgm:pt>
    <dgm:pt modelId="{31A8AA6E-11CA-4967-8091-236CC00DF0B7}">
      <dgm:prSet phldrT="[Text]" custT="1"/>
      <dgm:spPr/>
      <dgm:t>
        <a:bodyPr/>
        <a:lstStyle/>
        <a:p>
          <a:pPr rtl="1"/>
          <a:r>
            <a:rPr lang="ar-SA" sz="2000" b="1"/>
            <a:t>أقصى وقت للمقابلة</a:t>
          </a:r>
        </a:p>
        <a:p>
          <a:pPr rtl="1"/>
          <a:r>
            <a:rPr lang="ar-SA" sz="2000" b="1"/>
            <a:t> (45 دقيقة)</a:t>
          </a:r>
        </a:p>
      </dgm:t>
    </dgm:pt>
    <dgm:pt modelId="{7F0A43E8-BA33-4042-A265-B79E297650C3}" type="parTrans" cxnId="{E1E6F608-6075-4023-9C32-780ED402C24C}">
      <dgm:prSet/>
      <dgm:spPr/>
      <dgm:t>
        <a:bodyPr/>
        <a:lstStyle/>
        <a:p>
          <a:pPr rtl="1"/>
          <a:endParaRPr lang="ar-SA" sz="2000" b="1"/>
        </a:p>
      </dgm:t>
    </dgm:pt>
    <dgm:pt modelId="{798E5A09-5656-46C3-970C-E9AA4066264B}" type="sibTrans" cxnId="{E1E6F608-6075-4023-9C32-780ED402C24C}">
      <dgm:prSet/>
      <dgm:spPr/>
      <dgm:t>
        <a:bodyPr/>
        <a:lstStyle/>
        <a:p>
          <a:pPr rtl="1"/>
          <a:endParaRPr lang="ar-SA" sz="2000" b="1"/>
        </a:p>
      </dgm:t>
    </dgm:pt>
    <dgm:pt modelId="{03A3CDAB-C22E-4F77-8EF9-BE2457B4A83D}">
      <dgm:prSet phldrT="[Text]" custT="1"/>
      <dgm:spPr/>
      <dgm:t>
        <a:bodyPr/>
        <a:lstStyle/>
        <a:p>
          <a:pPr rtl="1"/>
          <a:r>
            <a:rPr lang="ar-SA" sz="2000" b="1"/>
            <a:t>المشاركة الوجدانية لمشاعر المسترشد</a:t>
          </a:r>
        </a:p>
      </dgm:t>
    </dgm:pt>
    <dgm:pt modelId="{FDBBA90C-D07A-425C-ACE6-65805567688F}" type="parTrans" cxnId="{0B3B3F0C-A2A8-4C9E-85A0-7AFC6F0B3F8A}">
      <dgm:prSet/>
      <dgm:spPr/>
      <dgm:t>
        <a:bodyPr/>
        <a:lstStyle/>
        <a:p>
          <a:pPr rtl="1"/>
          <a:endParaRPr lang="ar-SA" sz="2000" b="1"/>
        </a:p>
      </dgm:t>
    </dgm:pt>
    <dgm:pt modelId="{6DE4585C-3374-4925-83DC-D5ABB6EC6D87}" type="sibTrans" cxnId="{0B3B3F0C-A2A8-4C9E-85A0-7AFC6F0B3F8A}">
      <dgm:prSet/>
      <dgm:spPr/>
      <dgm:t>
        <a:bodyPr/>
        <a:lstStyle/>
        <a:p>
          <a:pPr rtl="1"/>
          <a:endParaRPr lang="ar-SA" sz="2000" b="1"/>
        </a:p>
      </dgm:t>
    </dgm:pt>
    <dgm:pt modelId="{96595305-C780-47A3-BBCC-DC7EC7695C2E}">
      <dgm:prSet phldrT="[Text]" custT="1"/>
      <dgm:spPr/>
      <dgm:t>
        <a:bodyPr/>
        <a:lstStyle/>
        <a:p>
          <a:pPr rtl="1"/>
          <a:r>
            <a:rPr lang="ar-SA" sz="2000" b="1"/>
            <a:t>عدم تخطئة المسترشد، بل وجهه إلى الصواب بطريقة غير مباشرة</a:t>
          </a:r>
        </a:p>
      </dgm:t>
    </dgm:pt>
    <dgm:pt modelId="{402B9524-CAA9-4E5E-A409-AF887BA7E49E}" type="parTrans" cxnId="{5FD9B5D0-3CE6-4E40-9856-2EF7E3A5EC71}">
      <dgm:prSet/>
      <dgm:spPr/>
      <dgm:t>
        <a:bodyPr/>
        <a:lstStyle/>
        <a:p>
          <a:pPr rtl="1"/>
          <a:endParaRPr lang="ar-SA" sz="2000" b="1"/>
        </a:p>
      </dgm:t>
    </dgm:pt>
    <dgm:pt modelId="{67DDBF9E-759B-4666-A5F4-4AB794475311}" type="sibTrans" cxnId="{5FD9B5D0-3CE6-4E40-9856-2EF7E3A5EC71}">
      <dgm:prSet/>
      <dgm:spPr/>
      <dgm:t>
        <a:bodyPr/>
        <a:lstStyle/>
        <a:p>
          <a:pPr rtl="1"/>
          <a:endParaRPr lang="ar-SA" sz="2000" b="1"/>
        </a:p>
      </dgm:t>
    </dgm:pt>
    <dgm:pt modelId="{1B3C47B5-8FA5-42E0-9742-169F52CC8DDB}">
      <dgm:prSet phldrT="[Text]" custT="1"/>
      <dgm:spPr/>
      <dgm:t>
        <a:bodyPr/>
        <a:lstStyle/>
        <a:p>
          <a:pPr rtl="1"/>
          <a:r>
            <a:rPr lang="ar-SA" sz="2000" b="1"/>
            <a:t>تعزيز ذات عند المسترشد ورفع معنوياته وثقته بنفسه </a:t>
          </a:r>
        </a:p>
      </dgm:t>
    </dgm:pt>
    <dgm:pt modelId="{3671EC81-1224-4737-B271-EDB119B91CF0}" type="parTrans" cxnId="{7A7F2B19-4793-400A-91B3-5319208AB6D8}">
      <dgm:prSet/>
      <dgm:spPr/>
      <dgm:t>
        <a:bodyPr/>
        <a:lstStyle/>
        <a:p>
          <a:pPr rtl="1"/>
          <a:endParaRPr lang="ar-SA" sz="2000" b="1"/>
        </a:p>
      </dgm:t>
    </dgm:pt>
    <dgm:pt modelId="{F223D642-2F21-4A4D-B06D-22CD61DED6D6}" type="sibTrans" cxnId="{7A7F2B19-4793-400A-91B3-5319208AB6D8}">
      <dgm:prSet/>
      <dgm:spPr/>
      <dgm:t>
        <a:bodyPr/>
        <a:lstStyle/>
        <a:p>
          <a:pPr rtl="1"/>
          <a:endParaRPr lang="ar-SA" sz="2000" b="1"/>
        </a:p>
      </dgm:t>
    </dgm:pt>
    <dgm:pt modelId="{027D406A-CDC0-4FD6-ACA8-E7210E448E1B}">
      <dgm:prSet phldrT="[Text]" custT="1"/>
      <dgm:spPr/>
      <dgm:t>
        <a:bodyPr/>
        <a:lstStyle/>
        <a:p>
          <a:pPr rtl="1"/>
          <a:r>
            <a:rPr lang="ar-SA" sz="2000" b="1"/>
            <a:t>العمل الإرشادي ليس مواعظ وخطب ونصائح</a:t>
          </a:r>
        </a:p>
      </dgm:t>
    </dgm:pt>
    <dgm:pt modelId="{86E66E48-1625-4391-814A-D12171DFA8DF}" type="parTrans" cxnId="{43C9A7BD-08E9-42C2-95CF-4476DF149614}">
      <dgm:prSet/>
      <dgm:spPr/>
      <dgm:t>
        <a:bodyPr/>
        <a:lstStyle/>
        <a:p>
          <a:pPr rtl="1"/>
          <a:endParaRPr lang="ar-SA" sz="2000" b="1"/>
        </a:p>
      </dgm:t>
    </dgm:pt>
    <dgm:pt modelId="{7A4E09E3-CF39-4697-98BF-855DA61148AF}" type="sibTrans" cxnId="{43C9A7BD-08E9-42C2-95CF-4476DF149614}">
      <dgm:prSet/>
      <dgm:spPr/>
      <dgm:t>
        <a:bodyPr/>
        <a:lstStyle/>
        <a:p>
          <a:pPr rtl="1"/>
          <a:endParaRPr lang="ar-SA" sz="2000" b="1"/>
        </a:p>
      </dgm:t>
    </dgm:pt>
    <dgm:pt modelId="{EDA5AFD9-6282-4F05-B7D1-3D3440184C62}">
      <dgm:prSet phldrT="[Text]" custT="1"/>
      <dgm:spPr/>
      <dgm:t>
        <a:bodyPr/>
        <a:lstStyle/>
        <a:p>
          <a:pPr rtl="1"/>
          <a:r>
            <a:rPr lang="ar-SA" sz="2000" b="1"/>
            <a:t>العملية ليست تحديا أو فرض رأي أو رئيس ومرؤوس</a:t>
          </a:r>
        </a:p>
      </dgm:t>
    </dgm:pt>
    <dgm:pt modelId="{C98BCB59-3B49-4055-9378-BD18DFF2096D}" type="parTrans" cxnId="{0A157F3A-122F-4AD8-BB45-C84AED1921A2}">
      <dgm:prSet/>
      <dgm:spPr/>
      <dgm:t>
        <a:bodyPr/>
        <a:lstStyle/>
        <a:p>
          <a:pPr rtl="1"/>
          <a:endParaRPr lang="ar-SA" sz="2000" b="1"/>
        </a:p>
      </dgm:t>
    </dgm:pt>
    <dgm:pt modelId="{8AFA2DEA-6476-427B-89F4-F2CD83BC43D3}" type="sibTrans" cxnId="{0A157F3A-122F-4AD8-BB45-C84AED1921A2}">
      <dgm:prSet/>
      <dgm:spPr/>
      <dgm:t>
        <a:bodyPr/>
        <a:lstStyle/>
        <a:p>
          <a:pPr rtl="1"/>
          <a:endParaRPr lang="ar-SA" sz="2000" b="1"/>
        </a:p>
      </dgm:t>
    </dgm:pt>
    <dgm:pt modelId="{EDFFE0BD-FC5F-48AB-AFF9-83A88711180D}">
      <dgm:prSet phldrT="[Text]" custT="1"/>
      <dgm:spPr/>
      <dgm:t>
        <a:bodyPr/>
        <a:lstStyle/>
        <a:p>
          <a:pPr rtl="1"/>
          <a:r>
            <a:rPr lang="ar-SA" sz="2000" b="1"/>
            <a:t>عدم استخدام اسلوب التحقيق </a:t>
          </a:r>
        </a:p>
      </dgm:t>
    </dgm:pt>
    <dgm:pt modelId="{A2B3E302-5EDC-4510-AE03-400D987A80E3}" type="parTrans" cxnId="{0056D8DC-7B0B-4FF2-8B44-89626C4DE903}">
      <dgm:prSet/>
      <dgm:spPr/>
      <dgm:t>
        <a:bodyPr/>
        <a:lstStyle/>
        <a:p>
          <a:pPr rtl="1"/>
          <a:endParaRPr lang="ar-SA" sz="2000" b="1"/>
        </a:p>
      </dgm:t>
    </dgm:pt>
    <dgm:pt modelId="{11D6ECDA-063B-4044-AC28-A7C6D3BF9A8B}" type="sibTrans" cxnId="{0056D8DC-7B0B-4FF2-8B44-89626C4DE903}">
      <dgm:prSet/>
      <dgm:spPr/>
      <dgm:t>
        <a:bodyPr/>
        <a:lstStyle/>
        <a:p>
          <a:pPr rtl="1"/>
          <a:endParaRPr lang="ar-SA" sz="2000" b="1"/>
        </a:p>
      </dgm:t>
    </dgm:pt>
    <dgm:pt modelId="{3A36F4E5-3593-4114-A539-F75141490579}" type="pres">
      <dgm:prSet presAssocID="{BE97B370-A4BE-4F20-9894-26C34C1CABE1}" presName="Name0" presStyleCnt="0">
        <dgm:presLayoutVars>
          <dgm:dir/>
          <dgm:resizeHandles/>
        </dgm:presLayoutVars>
      </dgm:prSet>
      <dgm:spPr/>
      <dgm:t>
        <a:bodyPr/>
        <a:lstStyle/>
        <a:p>
          <a:pPr rtl="1"/>
          <a:endParaRPr lang="ar-SA"/>
        </a:p>
      </dgm:t>
    </dgm:pt>
    <dgm:pt modelId="{091B2B16-8EDE-4F5F-B48B-2C852244162A}" type="pres">
      <dgm:prSet presAssocID="{010AA20D-1763-4C51-A82F-E1431C967FD1}" presName="compNode" presStyleCnt="0"/>
      <dgm:spPr/>
      <dgm:t>
        <a:bodyPr/>
        <a:lstStyle/>
        <a:p>
          <a:pPr rtl="1"/>
          <a:endParaRPr lang="ar-SA"/>
        </a:p>
      </dgm:t>
    </dgm:pt>
    <dgm:pt modelId="{C4CE8951-5A9B-43D8-B53E-37CE97725D13}" type="pres">
      <dgm:prSet presAssocID="{010AA20D-1763-4C51-A82F-E1431C967FD1}" presName="dummyConnPt" presStyleCnt="0"/>
      <dgm:spPr/>
      <dgm:t>
        <a:bodyPr/>
        <a:lstStyle/>
        <a:p>
          <a:pPr rtl="1"/>
          <a:endParaRPr lang="ar-SA"/>
        </a:p>
      </dgm:t>
    </dgm:pt>
    <dgm:pt modelId="{12293960-13EB-427B-85B2-50BE0DA11ADA}" type="pres">
      <dgm:prSet presAssocID="{010AA20D-1763-4C51-A82F-E1431C967FD1}" presName="node" presStyleLbl="node1" presStyleIdx="0" presStyleCnt="9">
        <dgm:presLayoutVars>
          <dgm:bulletEnabled val="1"/>
        </dgm:presLayoutVars>
      </dgm:prSet>
      <dgm:spPr/>
      <dgm:t>
        <a:bodyPr/>
        <a:lstStyle/>
        <a:p>
          <a:pPr rtl="1"/>
          <a:endParaRPr lang="ar-SA"/>
        </a:p>
      </dgm:t>
    </dgm:pt>
    <dgm:pt modelId="{39F539C9-8AC7-435D-889E-642B7BD0F444}" type="pres">
      <dgm:prSet presAssocID="{AE955AA2-B667-41FA-99FA-49D178761334}" presName="sibTrans" presStyleLbl="bgSibTrans2D1" presStyleIdx="0" presStyleCnt="8"/>
      <dgm:spPr/>
      <dgm:t>
        <a:bodyPr/>
        <a:lstStyle/>
        <a:p>
          <a:pPr rtl="1"/>
          <a:endParaRPr lang="ar-SA"/>
        </a:p>
      </dgm:t>
    </dgm:pt>
    <dgm:pt modelId="{6D325868-1911-4B13-94C5-A02B81A0C598}" type="pres">
      <dgm:prSet presAssocID="{610D2B16-2325-4894-B0EE-14E7252B78DB}" presName="compNode" presStyleCnt="0"/>
      <dgm:spPr/>
      <dgm:t>
        <a:bodyPr/>
        <a:lstStyle/>
        <a:p>
          <a:pPr rtl="1"/>
          <a:endParaRPr lang="ar-SA"/>
        </a:p>
      </dgm:t>
    </dgm:pt>
    <dgm:pt modelId="{25E11B3A-A288-4346-8520-BFF08659A365}" type="pres">
      <dgm:prSet presAssocID="{610D2B16-2325-4894-B0EE-14E7252B78DB}" presName="dummyConnPt" presStyleCnt="0"/>
      <dgm:spPr/>
      <dgm:t>
        <a:bodyPr/>
        <a:lstStyle/>
        <a:p>
          <a:pPr rtl="1"/>
          <a:endParaRPr lang="ar-SA"/>
        </a:p>
      </dgm:t>
    </dgm:pt>
    <dgm:pt modelId="{6152619F-7CF6-4B6D-BE06-23C54B045E9C}" type="pres">
      <dgm:prSet presAssocID="{610D2B16-2325-4894-B0EE-14E7252B78DB}" presName="node" presStyleLbl="node1" presStyleIdx="1" presStyleCnt="9">
        <dgm:presLayoutVars>
          <dgm:bulletEnabled val="1"/>
        </dgm:presLayoutVars>
      </dgm:prSet>
      <dgm:spPr/>
      <dgm:t>
        <a:bodyPr/>
        <a:lstStyle/>
        <a:p>
          <a:pPr rtl="1"/>
          <a:endParaRPr lang="ar-SA"/>
        </a:p>
      </dgm:t>
    </dgm:pt>
    <dgm:pt modelId="{4D85C724-2CD5-4C09-A958-517FBCFD661E}" type="pres">
      <dgm:prSet presAssocID="{55B4B62E-4DBC-4A07-BDF3-4F4B87DB3F8F}" presName="sibTrans" presStyleLbl="bgSibTrans2D1" presStyleIdx="1" presStyleCnt="8"/>
      <dgm:spPr/>
      <dgm:t>
        <a:bodyPr/>
        <a:lstStyle/>
        <a:p>
          <a:pPr rtl="1"/>
          <a:endParaRPr lang="ar-SA"/>
        </a:p>
      </dgm:t>
    </dgm:pt>
    <dgm:pt modelId="{4B3EA212-310A-4D05-9E0E-85EAAE6D1134}" type="pres">
      <dgm:prSet presAssocID="{31A8AA6E-11CA-4967-8091-236CC00DF0B7}" presName="compNode" presStyleCnt="0"/>
      <dgm:spPr/>
      <dgm:t>
        <a:bodyPr/>
        <a:lstStyle/>
        <a:p>
          <a:pPr rtl="1"/>
          <a:endParaRPr lang="ar-SA"/>
        </a:p>
      </dgm:t>
    </dgm:pt>
    <dgm:pt modelId="{8876F2DB-F50B-43D7-8A94-9E8C123A77C6}" type="pres">
      <dgm:prSet presAssocID="{31A8AA6E-11CA-4967-8091-236CC00DF0B7}" presName="dummyConnPt" presStyleCnt="0"/>
      <dgm:spPr/>
      <dgm:t>
        <a:bodyPr/>
        <a:lstStyle/>
        <a:p>
          <a:pPr rtl="1"/>
          <a:endParaRPr lang="ar-SA"/>
        </a:p>
      </dgm:t>
    </dgm:pt>
    <dgm:pt modelId="{30E8C2EE-7827-4F59-B1B3-12779F04C3B0}" type="pres">
      <dgm:prSet presAssocID="{31A8AA6E-11CA-4967-8091-236CC00DF0B7}" presName="node" presStyleLbl="node1" presStyleIdx="2" presStyleCnt="9">
        <dgm:presLayoutVars>
          <dgm:bulletEnabled val="1"/>
        </dgm:presLayoutVars>
      </dgm:prSet>
      <dgm:spPr/>
      <dgm:t>
        <a:bodyPr/>
        <a:lstStyle/>
        <a:p>
          <a:pPr rtl="1"/>
          <a:endParaRPr lang="ar-SA"/>
        </a:p>
      </dgm:t>
    </dgm:pt>
    <dgm:pt modelId="{8EC1616B-28A5-47BE-B7FB-FC7962309F86}" type="pres">
      <dgm:prSet presAssocID="{798E5A09-5656-46C3-970C-E9AA4066264B}" presName="sibTrans" presStyleLbl="bgSibTrans2D1" presStyleIdx="2" presStyleCnt="8"/>
      <dgm:spPr/>
      <dgm:t>
        <a:bodyPr/>
        <a:lstStyle/>
        <a:p>
          <a:pPr rtl="1"/>
          <a:endParaRPr lang="ar-SA"/>
        </a:p>
      </dgm:t>
    </dgm:pt>
    <dgm:pt modelId="{F8FC83F4-C211-4B5E-8F01-7E83F2FEEBAD}" type="pres">
      <dgm:prSet presAssocID="{03A3CDAB-C22E-4F77-8EF9-BE2457B4A83D}" presName="compNode" presStyleCnt="0"/>
      <dgm:spPr/>
      <dgm:t>
        <a:bodyPr/>
        <a:lstStyle/>
        <a:p>
          <a:pPr rtl="1"/>
          <a:endParaRPr lang="ar-SA"/>
        </a:p>
      </dgm:t>
    </dgm:pt>
    <dgm:pt modelId="{DAD7D83B-7D7B-4EFF-AB68-0896DCDDD463}" type="pres">
      <dgm:prSet presAssocID="{03A3CDAB-C22E-4F77-8EF9-BE2457B4A83D}" presName="dummyConnPt" presStyleCnt="0"/>
      <dgm:spPr/>
      <dgm:t>
        <a:bodyPr/>
        <a:lstStyle/>
        <a:p>
          <a:pPr rtl="1"/>
          <a:endParaRPr lang="ar-SA"/>
        </a:p>
      </dgm:t>
    </dgm:pt>
    <dgm:pt modelId="{F82F50C8-EA57-458A-8B68-C6947D7DFC6F}" type="pres">
      <dgm:prSet presAssocID="{03A3CDAB-C22E-4F77-8EF9-BE2457B4A83D}" presName="node" presStyleLbl="node1" presStyleIdx="3" presStyleCnt="9">
        <dgm:presLayoutVars>
          <dgm:bulletEnabled val="1"/>
        </dgm:presLayoutVars>
      </dgm:prSet>
      <dgm:spPr/>
      <dgm:t>
        <a:bodyPr/>
        <a:lstStyle/>
        <a:p>
          <a:pPr rtl="1"/>
          <a:endParaRPr lang="ar-SA"/>
        </a:p>
      </dgm:t>
    </dgm:pt>
    <dgm:pt modelId="{DA872671-D895-46FC-8C86-EAD0A418343D}" type="pres">
      <dgm:prSet presAssocID="{6DE4585C-3374-4925-83DC-D5ABB6EC6D87}" presName="sibTrans" presStyleLbl="bgSibTrans2D1" presStyleIdx="3" presStyleCnt="8"/>
      <dgm:spPr/>
      <dgm:t>
        <a:bodyPr/>
        <a:lstStyle/>
        <a:p>
          <a:pPr rtl="1"/>
          <a:endParaRPr lang="ar-SA"/>
        </a:p>
      </dgm:t>
    </dgm:pt>
    <dgm:pt modelId="{4BD065BF-7837-40FC-9C96-3445D7480085}" type="pres">
      <dgm:prSet presAssocID="{96595305-C780-47A3-BBCC-DC7EC7695C2E}" presName="compNode" presStyleCnt="0"/>
      <dgm:spPr/>
      <dgm:t>
        <a:bodyPr/>
        <a:lstStyle/>
        <a:p>
          <a:pPr rtl="1"/>
          <a:endParaRPr lang="ar-SA"/>
        </a:p>
      </dgm:t>
    </dgm:pt>
    <dgm:pt modelId="{A95DFC1A-9CA9-4E1D-8346-1F8FE6A7C0CC}" type="pres">
      <dgm:prSet presAssocID="{96595305-C780-47A3-BBCC-DC7EC7695C2E}" presName="dummyConnPt" presStyleCnt="0"/>
      <dgm:spPr/>
      <dgm:t>
        <a:bodyPr/>
        <a:lstStyle/>
        <a:p>
          <a:pPr rtl="1"/>
          <a:endParaRPr lang="ar-SA"/>
        </a:p>
      </dgm:t>
    </dgm:pt>
    <dgm:pt modelId="{98EF7D19-2BD0-480A-94CF-8E8DAC9FAE69}" type="pres">
      <dgm:prSet presAssocID="{96595305-C780-47A3-BBCC-DC7EC7695C2E}" presName="node" presStyleLbl="node1" presStyleIdx="4" presStyleCnt="9" custScaleX="119453" custScaleY="102977">
        <dgm:presLayoutVars>
          <dgm:bulletEnabled val="1"/>
        </dgm:presLayoutVars>
      </dgm:prSet>
      <dgm:spPr/>
      <dgm:t>
        <a:bodyPr/>
        <a:lstStyle/>
        <a:p>
          <a:pPr rtl="1"/>
          <a:endParaRPr lang="ar-SA"/>
        </a:p>
      </dgm:t>
    </dgm:pt>
    <dgm:pt modelId="{03091813-8395-496E-9519-D0F41AE694D7}" type="pres">
      <dgm:prSet presAssocID="{67DDBF9E-759B-4666-A5F4-4AB794475311}" presName="sibTrans" presStyleLbl="bgSibTrans2D1" presStyleIdx="4" presStyleCnt="8"/>
      <dgm:spPr/>
      <dgm:t>
        <a:bodyPr/>
        <a:lstStyle/>
        <a:p>
          <a:pPr rtl="1"/>
          <a:endParaRPr lang="ar-SA"/>
        </a:p>
      </dgm:t>
    </dgm:pt>
    <dgm:pt modelId="{A5741C22-3240-46A6-B5DC-0F02F890C560}" type="pres">
      <dgm:prSet presAssocID="{1B3C47B5-8FA5-42E0-9742-169F52CC8DDB}" presName="compNode" presStyleCnt="0"/>
      <dgm:spPr/>
      <dgm:t>
        <a:bodyPr/>
        <a:lstStyle/>
        <a:p>
          <a:pPr rtl="1"/>
          <a:endParaRPr lang="ar-SA"/>
        </a:p>
      </dgm:t>
    </dgm:pt>
    <dgm:pt modelId="{EFDE1DE7-7E7E-48A7-836D-5BC6B0A8426E}" type="pres">
      <dgm:prSet presAssocID="{1B3C47B5-8FA5-42E0-9742-169F52CC8DDB}" presName="dummyConnPt" presStyleCnt="0"/>
      <dgm:spPr/>
      <dgm:t>
        <a:bodyPr/>
        <a:lstStyle/>
        <a:p>
          <a:pPr rtl="1"/>
          <a:endParaRPr lang="ar-SA"/>
        </a:p>
      </dgm:t>
    </dgm:pt>
    <dgm:pt modelId="{F0D52C32-F0C1-48CF-9142-3CA7DECDCC80}" type="pres">
      <dgm:prSet presAssocID="{1B3C47B5-8FA5-42E0-9742-169F52CC8DDB}" presName="node" presStyleLbl="node1" presStyleIdx="5" presStyleCnt="9">
        <dgm:presLayoutVars>
          <dgm:bulletEnabled val="1"/>
        </dgm:presLayoutVars>
      </dgm:prSet>
      <dgm:spPr/>
      <dgm:t>
        <a:bodyPr/>
        <a:lstStyle/>
        <a:p>
          <a:pPr rtl="1"/>
          <a:endParaRPr lang="ar-SA"/>
        </a:p>
      </dgm:t>
    </dgm:pt>
    <dgm:pt modelId="{7AD2EFE2-63F8-4657-B303-36B20F5ADB4B}" type="pres">
      <dgm:prSet presAssocID="{F223D642-2F21-4A4D-B06D-22CD61DED6D6}" presName="sibTrans" presStyleLbl="bgSibTrans2D1" presStyleIdx="5" presStyleCnt="8"/>
      <dgm:spPr/>
      <dgm:t>
        <a:bodyPr/>
        <a:lstStyle/>
        <a:p>
          <a:pPr rtl="1"/>
          <a:endParaRPr lang="ar-SA"/>
        </a:p>
      </dgm:t>
    </dgm:pt>
    <dgm:pt modelId="{05629E4A-3B9D-433E-91D0-93DD058CD766}" type="pres">
      <dgm:prSet presAssocID="{027D406A-CDC0-4FD6-ACA8-E7210E448E1B}" presName="compNode" presStyleCnt="0"/>
      <dgm:spPr/>
      <dgm:t>
        <a:bodyPr/>
        <a:lstStyle/>
        <a:p>
          <a:pPr rtl="1"/>
          <a:endParaRPr lang="ar-SA"/>
        </a:p>
      </dgm:t>
    </dgm:pt>
    <dgm:pt modelId="{8C0E7302-2867-4265-8465-409FCFC62813}" type="pres">
      <dgm:prSet presAssocID="{027D406A-CDC0-4FD6-ACA8-E7210E448E1B}" presName="dummyConnPt" presStyleCnt="0"/>
      <dgm:spPr/>
      <dgm:t>
        <a:bodyPr/>
        <a:lstStyle/>
        <a:p>
          <a:pPr rtl="1"/>
          <a:endParaRPr lang="ar-SA"/>
        </a:p>
      </dgm:t>
    </dgm:pt>
    <dgm:pt modelId="{4CD343D8-FA6B-40D7-B621-A78FEA91364C}" type="pres">
      <dgm:prSet presAssocID="{027D406A-CDC0-4FD6-ACA8-E7210E448E1B}" presName="node" presStyleLbl="node1" presStyleIdx="6" presStyleCnt="9">
        <dgm:presLayoutVars>
          <dgm:bulletEnabled val="1"/>
        </dgm:presLayoutVars>
      </dgm:prSet>
      <dgm:spPr/>
      <dgm:t>
        <a:bodyPr/>
        <a:lstStyle/>
        <a:p>
          <a:pPr rtl="1"/>
          <a:endParaRPr lang="ar-SA"/>
        </a:p>
      </dgm:t>
    </dgm:pt>
    <dgm:pt modelId="{44B7AE2D-4586-45A9-93A6-4D1FACA30140}" type="pres">
      <dgm:prSet presAssocID="{7A4E09E3-CF39-4697-98BF-855DA61148AF}" presName="sibTrans" presStyleLbl="bgSibTrans2D1" presStyleIdx="6" presStyleCnt="8"/>
      <dgm:spPr/>
      <dgm:t>
        <a:bodyPr/>
        <a:lstStyle/>
        <a:p>
          <a:pPr rtl="1"/>
          <a:endParaRPr lang="ar-SA"/>
        </a:p>
      </dgm:t>
    </dgm:pt>
    <dgm:pt modelId="{55E6373D-070C-48DD-BF98-A124E51715A9}" type="pres">
      <dgm:prSet presAssocID="{EDA5AFD9-6282-4F05-B7D1-3D3440184C62}" presName="compNode" presStyleCnt="0"/>
      <dgm:spPr/>
      <dgm:t>
        <a:bodyPr/>
        <a:lstStyle/>
        <a:p>
          <a:pPr rtl="1"/>
          <a:endParaRPr lang="ar-SA"/>
        </a:p>
      </dgm:t>
    </dgm:pt>
    <dgm:pt modelId="{FD845BDE-4FBE-44F2-AC5E-93938E673E2C}" type="pres">
      <dgm:prSet presAssocID="{EDA5AFD9-6282-4F05-B7D1-3D3440184C62}" presName="dummyConnPt" presStyleCnt="0"/>
      <dgm:spPr/>
      <dgm:t>
        <a:bodyPr/>
        <a:lstStyle/>
        <a:p>
          <a:pPr rtl="1"/>
          <a:endParaRPr lang="ar-SA"/>
        </a:p>
      </dgm:t>
    </dgm:pt>
    <dgm:pt modelId="{2D8DC2C3-98A6-4EC5-A1D2-B2264443AEEC}" type="pres">
      <dgm:prSet presAssocID="{EDA5AFD9-6282-4F05-B7D1-3D3440184C62}" presName="node" presStyleLbl="node1" presStyleIdx="7" presStyleCnt="9">
        <dgm:presLayoutVars>
          <dgm:bulletEnabled val="1"/>
        </dgm:presLayoutVars>
      </dgm:prSet>
      <dgm:spPr/>
      <dgm:t>
        <a:bodyPr/>
        <a:lstStyle/>
        <a:p>
          <a:pPr rtl="1"/>
          <a:endParaRPr lang="ar-SA"/>
        </a:p>
      </dgm:t>
    </dgm:pt>
    <dgm:pt modelId="{96095369-4EF2-43AC-AAA7-A4CEE570803F}" type="pres">
      <dgm:prSet presAssocID="{8AFA2DEA-6476-427B-89F4-F2CD83BC43D3}" presName="sibTrans" presStyleLbl="bgSibTrans2D1" presStyleIdx="7" presStyleCnt="8"/>
      <dgm:spPr/>
      <dgm:t>
        <a:bodyPr/>
        <a:lstStyle/>
        <a:p>
          <a:pPr rtl="1"/>
          <a:endParaRPr lang="ar-SA"/>
        </a:p>
      </dgm:t>
    </dgm:pt>
    <dgm:pt modelId="{721CF294-6CBF-48CE-AFAE-2EB37C0305A7}" type="pres">
      <dgm:prSet presAssocID="{EDFFE0BD-FC5F-48AB-AFF9-83A88711180D}" presName="compNode" presStyleCnt="0"/>
      <dgm:spPr/>
      <dgm:t>
        <a:bodyPr/>
        <a:lstStyle/>
        <a:p>
          <a:pPr rtl="1"/>
          <a:endParaRPr lang="ar-SA"/>
        </a:p>
      </dgm:t>
    </dgm:pt>
    <dgm:pt modelId="{669087B8-C56D-4E63-BFE1-CFF9E0B98375}" type="pres">
      <dgm:prSet presAssocID="{EDFFE0BD-FC5F-48AB-AFF9-83A88711180D}" presName="dummyConnPt" presStyleCnt="0"/>
      <dgm:spPr/>
      <dgm:t>
        <a:bodyPr/>
        <a:lstStyle/>
        <a:p>
          <a:pPr rtl="1"/>
          <a:endParaRPr lang="ar-SA"/>
        </a:p>
      </dgm:t>
    </dgm:pt>
    <dgm:pt modelId="{1E7E5234-A9BE-41CA-9DCD-32C92FF63565}" type="pres">
      <dgm:prSet presAssocID="{EDFFE0BD-FC5F-48AB-AFF9-83A88711180D}" presName="node" presStyleLbl="node1" presStyleIdx="8" presStyleCnt="9">
        <dgm:presLayoutVars>
          <dgm:bulletEnabled val="1"/>
        </dgm:presLayoutVars>
      </dgm:prSet>
      <dgm:spPr/>
      <dgm:t>
        <a:bodyPr/>
        <a:lstStyle/>
        <a:p>
          <a:pPr rtl="1"/>
          <a:endParaRPr lang="ar-SA"/>
        </a:p>
      </dgm:t>
    </dgm:pt>
  </dgm:ptLst>
  <dgm:cxnLst>
    <dgm:cxn modelId="{612CBABE-476E-4A81-9316-123B8B81A754}" type="presOf" srcId="{96595305-C780-47A3-BBCC-DC7EC7695C2E}" destId="{98EF7D19-2BD0-480A-94CF-8E8DAC9FAE69}" srcOrd="0" destOrd="0" presId="urn:microsoft.com/office/officeart/2005/8/layout/bProcess4"/>
    <dgm:cxn modelId="{3A3C52C4-E68B-47EA-B149-F1F7EA36C289}" type="presOf" srcId="{EDFFE0BD-FC5F-48AB-AFF9-83A88711180D}" destId="{1E7E5234-A9BE-41CA-9DCD-32C92FF63565}" srcOrd="0" destOrd="0" presId="urn:microsoft.com/office/officeart/2005/8/layout/bProcess4"/>
    <dgm:cxn modelId="{48A84BF9-094B-4D93-BD7A-1132AE089D66}" type="presOf" srcId="{798E5A09-5656-46C3-970C-E9AA4066264B}" destId="{8EC1616B-28A5-47BE-B7FB-FC7962309F86}" srcOrd="0" destOrd="0" presId="urn:microsoft.com/office/officeart/2005/8/layout/bProcess4"/>
    <dgm:cxn modelId="{ADABB948-22EC-4EB6-B493-82AD82F970DC}" type="presOf" srcId="{027D406A-CDC0-4FD6-ACA8-E7210E448E1B}" destId="{4CD343D8-FA6B-40D7-B621-A78FEA91364C}" srcOrd="0" destOrd="0" presId="urn:microsoft.com/office/officeart/2005/8/layout/bProcess4"/>
    <dgm:cxn modelId="{43C9A7BD-08E9-42C2-95CF-4476DF149614}" srcId="{BE97B370-A4BE-4F20-9894-26C34C1CABE1}" destId="{027D406A-CDC0-4FD6-ACA8-E7210E448E1B}" srcOrd="6" destOrd="0" parTransId="{86E66E48-1625-4391-814A-D12171DFA8DF}" sibTransId="{7A4E09E3-CF39-4697-98BF-855DA61148AF}"/>
    <dgm:cxn modelId="{E6082DD0-3CCC-48EB-8F5B-3BD486121879}" srcId="{BE97B370-A4BE-4F20-9894-26C34C1CABE1}" destId="{610D2B16-2325-4894-B0EE-14E7252B78DB}" srcOrd="1" destOrd="0" parTransId="{BAA18FD1-BAB3-426F-A93A-711CABD44279}" sibTransId="{55B4B62E-4DBC-4A07-BDF3-4F4B87DB3F8F}"/>
    <dgm:cxn modelId="{FF3E9D1F-B9AC-41F1-9B37-CE122C69C12C}" type="presOf" srcId="{6DE4585C-3374-4925-83DC-D5ABB6EC6D87}" destId="{DA872671-D895-46FC-8C86-EAD0A418343D}" srcOrd="0" destOrd="0" presId="urn:microsoft.com/office/officeart/2005/8/layout/bProcess4"/>
    <dgm:cxn modelId="{CFEAE21C-B0AE-40BC-87FC-DAEED06C4607}" type="presOf" srcId="{EDA5AFD9-6282-4F05-B7D1-3D3440184C62}" destId="{2D8DC2C3-98A6-4EC5-A1D2-B2264443AEEC}" srcOrd="0" destOrd="0" presId="urn:microsoft.com/office/officeart/2005/8/layout/bProcess4"/>
    <dgm:cxn modelId="{091B4ADC-A054-493E-90C2-4F9273D86925}" type="presOf" srcId="{1B3C47B5-8FA5-42E0-9742-169F52CC8DDB}" destId="{F0D52C32-F0C1-48CF-9142-3CA7DECDCC80}" srcOrd="0" destOrd="0" presId="urn:microsoft.com/office/officeart/2005/8/layout/bProcess4"/>
    <dgm:cxn modelId="{7A7F2B19-4793-400A-91B3-5319208AB6D8}" srcId="{BE97B370-A4BE-4F20-9894-26C34C1CABE1}" destId="{1B3C47B5-8FA5-42E0-9742-169F52CC8DDB}" srcOrd="5" destOrd="0" parTransId="{3671EC81-1224-4737-B271-EDB119B91CF0}" sibTransId="{F223D642-2F21-4A4D-B06D-22CD61DED6D6}"/>
    <dgm:cxn modelId="{E1E6F608-6075-4023-9C32-780ED402C24C}" srcId="{BE97B370-A4BE-4F20-9894-26C34C1CABE1}" destId="{31A8AA6E-11CA-4967-8091-236CC00DF0B7}" srcOrd="2" destOrd="0" parTransId="{7F0A43E8-BA33-4042-A265-B79E297650C3}" sibTransId="{798E5A09-5656-46C3-970C-E9AA4066264B}"/>
    <dgm:cxn modelId="{0A157F3A-122F-4AD8-BB45-C84AED1921A2}" srcId="{BE97B370-A4BE-4F20-9894-26C34C1CABE1}" destId="{EDA5AFD9-6282-4F05-B7D1-3D3440184C62}" srcOrd="7" destOrd="0" parTransId="{C98BCB59-3B49-4055-9378-BD18DFF2096D}" sibTransId="{8AFA2DEA-6476-427B-89F4-F2CD83BC43D3}"/>
    <dgm:cxn modelId="{1E29F752-7FE7-40CB-8309-21203A556C97}" type="presOf" srcId="{AE955AA2-B667-41FA-99FA-49D178761334}" destId="{39F539C9-8AC7-435D-889E-642B7BD0F444}" srcOrd="0" destOrd="0" presId="urn:microsoft.com/office/officeart/2005/8/layout/bProcess4"/>
    <dgm:cxn modelId="{E46C8A0F-919C-4D8A-8E42-F18F6325B6D6}" type="presOf" srcId="{BE97B370-A4BE-4F20-9894-26C34C1CABE1}" destId="{3A36F4E5-3593-4114-A539-F75141490579}" srcOrd="0" destOrd="0" presId="urn:microsoft.com/office/officeart/2005/8/layout/bProcess4"/>
    <dgm:cxn modelId="{D664B900-F57D-445E-B9E3-2A8B220AC3AC}" type="presOf" srcId="{55B4B62E-4DBC-4A07-BDF3-4F4B87DB3F8F}" destId="{4D85C724-2CD5-4C09-A958-517FBCFD661E}" srcOrd="0" destOrd="0" presId="urn:microsoft.com/office/officeart/2005/8/layout/bProcess4"/>
    <dgm:cxn modelId="{B77F7264-AA08-4C0F-9626-76C7495F314E}" type="presOf" srcId="{010AA20D-1763-4C51-A82F-E1431C967FD1}" destId="{12293960-13EB-427B-85B2-50BE0DA11ADA}" srcOrd="0" destOrd="0" presId="urn:microsoft.com/office/officeart/2005/8/layout/bProcess4"/>
    <dgm:cxn modelId="{B26D1BCF-62AF-4EAD-84E6-7E831BADCDBB}" type="presOf" srcId="{31A8AA6E-11CA-4967-8091-236CC00DF0B7}" destId="{30E8C2EE-7827-4F59-B1B3-12779F04C3B0}" srcOrd="0" destOrd="0" presId="urn:microsoft.com/office/officeart/2005/8/layout/bProcess4"/>
    <dgm:cxn modelId="{A01FA89B-653A-4F4E-ACEC-FFD68FBBB864}" type="presOf" srcId="{F223D642-2F21-4A4D-B06D-22CD61DED6D6}" destId="{7AD2EFE2-63F8-4657-B303-36B20F5ADB4B}" srcOrd="0" destOrd="0" presId="urn:microsoft.com/office/officeart/2005/8/layout/bProcess4"/>
    <dgm:cxn modelId="{10CF857F-F5B4-4ECE-BDA2-AF040DE45E2D}" type="presOf" srcId="{610D2B16-2325-4894-B0EE-14E7252B78DB}" destId="{6152619F-7CF6-4B6D-BE06-23C54B045E9C}" srcOrd="0" destOrd="0" presId="urn:microsoft.com/office/officeart/2005/8/layout/bProcess4"/>
    <dgm:cxn modelId="{0056D8DC-7B0B-4FF2-8B44-89626C4DE903}" srcId="{BE97B370-A4BE-4F20-9894-26C34C1CABE1}" destId="{EDFFE0BD-FC5F-48AB-AFF9-83A88711180D}" srcOrd="8" destOrd="0" parTransId="{A2B3E302-5EDC-4510-AE03-400D987A80E3}" sibTransId="{11D6ECDA-063B-4044-AC28-A7C6D3BF9A8B}"/>
    <dgm:cxn modelId="{4CDC7764-0EAD-485D-9D9B-A464688F7879}" type="presOf" srcId="{03A3CDAB-C22E-4F77-8EF9-BE2457B4A83D}" destId="{F82F50C8-EA57-458A-8B68-C6947D7DFC6F}" srcOrd="0" destOrd="0" presId="urn:microsoft.com/office/officeart/2005/8/layout/bProcess4"/>
    <dgm:cxn modelId="{9DAB6C67-7CC0-46B0-A6EC-21147684F8AC}" type="presOf" srcId="{67DDBF9E-759B-4666-A5F4-4AB794475311}" destId="{03091813-8395-496E-9519-D0F41AE694D7}" srcOrd="0" destOrd="0" presId="urn:microsoft.com/office/officeart/2005/8/layout/bProcess4"/>
    <dgm:cxn modelId="{8BD6C1FD-8F79-49D1-971B-A6D97E747382}" srcId="{BE97B370-A4BE-4F20-9894-26C34C1CABE1}" destId="{010AA20D-1763-4C51-A82F-E1431C967FD1}" srcOrd="0" destOrd="0" parTransId="{D167E664-D5F5-48E2-A0F1-174E2CEAFFE0}" sibTransId="{AE955AA2-B667-41FA-99FA-49D178761334}"/>
    <dgm:cxn modelId="{5FD9B5D0-3CE6-4E40-9856-2EF7E3A5EC71}" srcId="{BE97B370-A4BE-4F20-9894-26C34C1CABE1}" destId="{96595305-C780-47A3-BBCC-DC7EC7695C2E}" srcOrd="4" destOrd="0" parTransId="{402B9524-CAA9-4E5E-A409-AF887BA7E49E}" sibTransId="{67DDBF9E-759B-4666-A5F4-4AB794475311}"/>
    <dgm:cxn modelId="{195EBFE4-21F8-4C23-9A46-14A48CF6EF42}" type="presOf" srcId="{7A4E09E3-CF39-4697-98BF-855DA61148AF}" destId="{44B7AE2D-4586-45A9-93A6-4D1FACA30140}" srcOrd="0" destOrd="0" presId="urn:microsoft.com/office/officeart/2005/8/layout/bProcess4"/>
    <dgm:cxn modelId="{316B9004-EA8D-44A7-A189-1BD0DF3EDF5B}" type="presOf" srcId="{8AFA2DEA-6476-427B-89F4-F2CD83BC43D3}" destId="{96095369-4EF2-43AC-AAA7-A4CEE570803F}" srcOrd="0" destOrd="0" presId="urn:microsoft.com/office/officeart/2005/8/layout/bProcess4"/>
    <dgm:cxn modelId="{0B3B3F0C-A2A8-4C9E-85A0-7AFC6F0B3F8A}" srcId="{BE97B370-A4BE-4F20-9894-26C34C1CABE1}" destId="{03A3CDAB-C22E-4F77-8EF9-BE2457B4A83D}" srcOrd="3" destOrd="0" parTransId="{FDBBA90C-D07A-425C-ACE6-65805567688F}" sibTransId="{6DE4585C-3374-4925-83DC-D5ABB6EC6D87}"/>
    <dgm:cxn modelId="{73432F84-3572-40E1-9D60-C06CBE8F644B}" type="presParOf" srcId="{3A36F4E5-3593-4114-A539-F75141490579}" destId="{091B2B16-8EDE-4F5F-B48B-2C852244162A}" srcOrd="0" destOrd="0" presId="urn:microsoft.com/office/officeart/2005/8/layout/bProcess4"/>
    <dgm:cxn modelId="{0471EA81-CEE3-462D-A28E-F4B82C097582}" type="presParOf" srcId="{091B2B16-8EDE-4F5F-B48B-2C852244162A}" destId="{C4CE8951-5A9B-43D8-B53E-37CE97725D13}" srcOrd="0" destOrd="0" presId="urn:microsoft.com/office/officeart/2005/8/layout/bProcess4"/>
    <dgm:cxn modelId="{B3017D57-3064-471E-BCC2-141765708215}" type="presParOf" srcId="{091B2B16-8EDE-4F5F-B48B-2C852244162A}" destId="{12293960-13EB-427B-85B2-50BE0DA11ADA}" srcOrd="1" destOrd="0" presId="urn:microsoft.com/office/officeart/2005/8/layout/bProcess4"/>
    <dgm:cxn modelId="{25559DCC-EFFA-4D6D-938A-C602CCFE0357}" type="presParOf" srcId="{3A36F4E5-3593-4114-A539-F75141490579}" destId="{39F539C9-8AC7-435D-889E-642B7BD0F444}" srcOrd="1" destOrd="0" presId="urn:microsoft.com/office/officeart/2005/8/layout/bProcess4"/>
    <dgm:cxn modelId="{9365C321-9120-4F53-8C5A-36960AF8A651}" type="presParOf" srcId="{3A36F4E5-3593-4114-A539-F75141490579}" destId="{6D325868-1911-4B13-94C5-A02B81A0C598}" srcOrd="2" destOrd="0" presId="urn:microsoft.com/office/officeart/2005/8/layout/bProcess4"/>
    <dgm:cxn modelId="{5CD72907-0139-424A-9118-5CE6BAD0A108}" type="presParOf" srcId="{6D325868-1911-4B13-94C5-A02B81A0C598}" destId="{25E11B3A-A288-4346-8520-BFF08659A365}" srcOrd="0" destOrd="0" presId="urn:microsoft.com/office/officeart/2005/8/layout/bProcess4"/>
    <dgm:cxn modelId="{3526F4D9-0FCE-4B0C-882E-8FB7147112DA}" type="presParOf" srcId="{6D325868-1911-4B13-94C5-A02B81A0C598}" destId="{6152619F-7CF6-4B6D-BE06-23C54B045E9C}" srcOrd="1" destOrd="0" presId="urn:microsoft.com/office/officeart/2005/8/layout/bProcess4"/>
    <dgm:cxn modelId="{CFC12F6E-0454-4B29-A10C-A4FBCDAA1119}" type="presParOf" srcId="{3A36F4E5-3593-4114-A539-F75141490579}" destId="{4D85C724-2CD5-4C09-A958-517FBCFD661E}" srcOrd="3" destOrd="0" presId="urn:microsoft.com/office/officeart/2005/8/layout/bProcess4"/>
    <dgm:cxn modelId="{D4F2EFA6-BDFB-469A-85BC-28E513F26663}" type="presParOf" srcId="{3A36F4E5-3593-4114-A539-F75141490579}" destId="{4B3EA212-310A-4D05-9E0E-85EAAE6D1134}" srcOrd="4" destOrd="0" presId="urn:microsoft.com/office/officeart/2005/8/layout/bProcess4"/>
    <dgm:cxn modelId="{DF0BF349-4929-4D8E-B41C-3CCF4C65D364}" type="presParOf" srcId="{4B3EA212-310A-4D05-9E0E-85EAAE6D1134}" destId="{8876F2DB-F50B-43D7-8A94-9E8C123A77C6}" srcOrd="0" destOrd="0" presId="urn:microsoft.com/office/officeart/2005/8/layout/bProcess4"/>
    <dgm:cxn modelId="{CE16A07A-FE1F-4301-A9FA-D2F47895BC47}" type="presParOf" srcId="{4B3EA212-310A-4D05-9E0E-85EAAE6D1134}" destId="{30E8C2EE-7827-4F59-B1B3-12779F04C3B0}" srcOrd="1" destOrd="0" presId="urn:microsoft.com/office/officeart/2005/8/layout/bProcess4"/>
    <dgm:cxn modelId="{F85C22EC-1407-40EA-958B-2FFE6E9D2CF8}" type="presParOf" srcId="{3A36F4E5-3593-4114-A539-F75141490579}" destId="{8EC1616B-28A5-47BE-B7FB-FC7962309F86}" srcOrd="5" destOrd="0" presId="urn:microsoft.com/office/officeart/2005/8/layout/bProcess4"/>
    <dgm:cxn modelId="{2DE1E58A-553A-4B11-9490-D854F18AF186}" type="presParOf" srcId="{3A36F4E5-3593-4114-A539-F75141490579}" destId="{F8FC83F4-C211-4B5E-8F01-7E83F2FEEBAD}" srcOrd="6" destOrd="0" presId="urn:microsoft.com/office/officeart/2005/8/layout/bProcess4"/>
    <dgm:cxn modelId="{750E61EB-2EE4-4A9A-B74A-56FF334E9AB3}" type="presParOf" srcId="{F8FC83F4-C211-4B5E-8F01-7E83F2FEEBAD}" destId="{DAD7D83B-7D7B-4EFF-AB68-0896DCDDD463}" srcOrd="0" destOrd="0" presId="urn:microsoft.com/office/officeart/2005/8/layout/bProcess4"/>
    <dgm:cxn modelId="{DEA371F5-A880-4958-989D-617F36E7C124}" type="presParOf" srcId="{F8FC83F4-C211-4B5E-8F01-7E83F2FEEBAD}" destId="{F82F50C8-EA57-458A-8B68-C6947D7DFC6F}" srcOrd="1" destOrd="0" presId="urn:microsoft.com/office/officeart/2005/8/layout/bProcess4"/>
    <dgm:cxn modelId="{EAFD744D-A657-4C75-BC68-82BE719960AB}" type="presParOf" srcId="{3A36F4E5-3593-4114-A539-F75141490579}" destId="{DA872671-D895-46FC-8C86-EAD0A418343D}" srcOrd="7" destOrd="0" presId="urn:microsoft.com/office/officeart/2005/8/layout/bProcess4"/>
    <dgm:cxn modelId="{728814FD-922C-4E01-AFE6-23FD235ABED9}" type="presParOf" srcId="{3A36F4E5-3593-4114-A539-F75141490579}" destId="{4BD065BF-7837-40FC-9C96-3445D7480085}" srcOrd="8" destOrd="0" presId="urn:microsoft.com/office/officeart/2005/8/layout/bProcess4"/>
    <dgm:cxn modelId="{8FFD1976-781D-4F71-9E66-676F0E9F687B}" type="presParOf" srcId="{4BD065BF-7837-40FC-9C96-3445D7480085}" destId="{A95DFC1A-9CA9-4E1D-8346-1F8FE6A7C0CC}" srcOrd="0" destOrd="0" presId="urn:microsoft.com/office/officeart/2005/8/layout/bProcess4"/>
    <dgm:cxn modelId="{98DAB261-C55D-4673-8E30-4055320FB805}" type="presParOf" srcId="{4BD065BF-7837-40FC-9C96-3445D7480085}" destId="{98EF7D19-2BD0-480A-94CF-8E8DAC9FAE69}" srcOrd="1" destOrd="0" presId="urn:microsoft.com/office/officeart/2005/8/layout/bProcess4"/>
    <dgm:cxn modelId="{86B38F98-9100-4815-BC33-5376CCA31169}" type="presParOf" srcId="{3A36F4E5-3593-4114-A539-F75141490579}" destId="{03091813-8395-496E-9519-D0F41AE694D7}" srcOrd="9" destOrd="0" presId="urn:microsoft.com/office/officeart/2005/8/layout/bProcess4"/>
    <dgm:cxn modelId="{986C9CED-29C5-48B7-AEDC-2D64EB9762B2}" type="presParOf" srcId="{3A36F4E5-3593-4114-A539-F75141490579}" destId="{A5741C22-3240-46A6-B5DC-0F02F890C560}" srcOrd="10" destOrd="0" presId="urn:microsoft.com/office/officeart/2005/8/layout/bProcess4"/>
    <dgm:cxn modelId="{688832B7-92F3-4520-8515-5A2F0C3C39B1}" type="presParOf" srcId="{A5741C22-3240-46A6-B5DC-0F02F890C560}" destId="{EFDE1DE7-7E7E-48A7-836D-5BC6B0A8426E}" srcOrd="0" destOrd="0" presId="urn:microsoft.com/office/officeart/2005/8/layout/bProcess4"/>
    <dgm:cxn modelId="{C6814471-4A65-4473-85F8-AFF6B08680CE}" type="presParOf" srcId="{A5741C22-3240-46A6-B5DC-0F02F890C560}" destId="{F0D52C32-F0C1-48CF-9142-3CA7DECDCC80}" srcOrd="1" destOrd="0" presId="urn:microsoft.com/office/officeart/2005/8/layout/bProcess4"/>
    <dgm:cxn modelId="{031DF9E2-774E-4051-BBB2-A045BAC82338}" type="presParOf" srcId="{3A36F4E5-3593-4114-A539-F75141490579}" destId="{7AD2EFE2-63F8-4657-B303-36B20F5ADB4B}" srcOrd="11" destOrd="0" presId="urn:microsoft.com/office/officeart/2005/8/layout/bProcess4"/>
    <dgm:cxn modelId="{D53C9C40-4848-44A5-8AA5-E1FA94A35E9D}" type="presParOf" srcId="{3A36F4E5-3593-4114-A539-F75141490579}" destId="{05629E4A-3B9D-433E-91D0-93DD058CD766}" srcOrd="12" destOrd="0" presId="urn:microsoft.com/office/officeart/2005/8/layout/bProcess4"/>
    <dgm:cxn modelId="{BF671D92-05C3-48B5-976F-CB3978989EB7}" type="presParOf" srcId="{05629E4A-3B9D-433E-91D0-93DD058CD766}" destId="{8C0E7302-2867-4265-8465-409FCFC62813}" srcOrd="0" destOrd="0" presId="urn:microsoft.com/office/officeart/2005/8/layout/bProcess4"/>
    <dgm:cxn modelId="{8D0EBDBC-B5D0-4E6C-9E18-28BD89226C30}" type="presParOf" srcId="{05629E4A-3B9D-433E-91D0-93DD058CD766}" destId="{4CD343D8-FA6B-40D7-B621-A78FEA91364C}" srcOrd="1" destOrd="0" presId="urn:microsoft.com/office/officeart/2005/8/layout/bProcess4"/>
    <dgm:cxn modelId="{4AFBD33E-E0A2-4343-ADDF-D8C12BFEB9DF}" type="presParOf" srcId="{3A36F4E5-3593-4114-A539-F75141490579}" destId="{44B7AE2D-4586-45A9-93A6-4D1FACA30140}" srcOrd="13" destOrd="0" presId="urn:microsoft.com/office/officeart/2005/8/layout/bProcess4"/>
    <dgm:cxn modelId="{EE05AFFE-6F0F-4468-85AD-40726D700D59}" type="presParOf" srcId="{3A36F4E5-3593-4114-A539-F75141490579}" destId="{55E6373D-070C-48DD-BF98-A124E51715A9}" srcOrd="14" destOrd="0" presId="urn:microsoft.com/office/officeart/2005/8/layout/bProcess4"/>
    <dgm:cxn modelId="{B9545808-CF8C-4ED1-A0D7-517AA6FA0E5B}" type="presParOf" srcId="{55E6373D-070C-48DD-BF98-A124E51715A9}" destId="{FD845BDE-4FBE-44F2-AC5E-93938E673E2C}" srcOrd="0" destOrd="0" presId="urn:microsoft.com/office/officeart/2005/8/layout/bProcess4"/>
    <dgm:cxn modelId="{B11D77C6-E186-4C31-ACCD-BAD244E531FD}" type="presParOf" srcId="{55E6373D-070C-48DD-BF98-A124E51715A9}" destId="{2D8DC2C3-98A6-4EC5-A1D2-B2264443AEEC}" srcOrd="1" destOrd="0" presId="urn:microsoft.com/office/officeart/2005/8/layout/bProcess4"/>
    <dgm:cxn modelId="{E8CF53E6-6F65-490B-8563-84657202445A}" type="presParOf" srcId="{3A36F4E5-3593-4114-A539-F75141490579}" destId="{96095369-4EF2-43AC-AAA7-A4CEE570803F}" srcOrd="15" destOrd="0" presId="urn:microsoft.com/office/officeart/2005/8/layout/bProcess4"/>
    <dgm:cxn modelId="{532D838C-55F9-4B55-A79E-14FC91AB022B}" type="presParOf" srcId="{3A36F4E5-3593-4114-A539-F75141490579}" destId="{721CF294-6CBF-48CE-AFAE-2EB37C0305A7}" srcOrd="16" destOrd="0" presId="urn:microsoft.com/office/officeart/2005/8/layout/bProcess4"/>
    <dgm:cxn modelId="{A8A82A74-0C81-4559-BAA9-4AAC6333A564}" type="presParOf" srcId="{721CF294-6CBF-48CE-AFAE-2EB37C0305A7}" destId="{669087B8-C56D-4E63-BFE1-CFF9E0B98375}" srcOrd="0" destOrd="0" presId="urn:microsoft.com/office/officeart/2005/8/layout/bProcess4"/>
    <dgm:cxn modelId="{8B01E79B-3241-4C95-A41F-19DCC5F07C25}" type="presParOf" srcId="{721CF294-6CBF-48CE-AFAE-2EB37C0305A7}" destId="{1E7E5234-A9BE-41CA-9DCD-32C92FF63565}"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B9F16FC-00A9-4C39-AFD6-44C1D997B480}" type="doc">
      <dgm:prSet loTypeId="urn:microsoft.com/office/officeart/2005/8/layout/venn3" loCatId="relationship" qsTypeId="urn:microsoft.com/office/officeart/2005/8/quickstyle/3d6" qsCatId="3D" csTypeId="urn:microsoft.com/office/officeart/2005/8/colors/accent2_5" csCatId="accent2" phldr="1"/>
      <dgm:spPr/>
      <dgm:t>
        <a:bodyPr/>
        <a:lstStyle/>
        <a:p>
          <a:pPr rtl="1"/>
          <a:endParaRPr lang="ar-SA"/>
        </a:p>
      </dgm:t>
    </dgm:pt>
    <dgm:pt modelId="{FED2B32D-886B-4327-8F3B-9240DA2FCADF}">
      <dgm:prSet phldrT="[Text]" custT="1"/>
      <dgm:spPr/>
      <dgm:t>
        <a:bodyPr/>
        <a:lstStyle/>
        <a:p>
          <a:pPr rtl="1"/>
          <a:r>
            <a:rPr lang="ar-SA" sz="2000"/>
            <a:t>تحديد أهداف سليمة للحياة</a:t>
          </a:r>
        </a:p>
      </dgm:t>
    </dgm:pt>
    <dgm:pt modelId="{6A0C9C72-476E-4BBA-A444-9A7AA8FD1928}" type="parTrans" cxnId="{08DE7B9F-7A31-41B1-BA8B-33A64E020DF8}">
      <dgm:prSet/>
      <dgm:spPr/>
      <dgm:t>
        <a:bodyPr/>
        <a:lstStyle/>
        <a:p>
          <a:pPr rtl="1"/>
          <a:endParaRPr lang="ar-SA" sz="2000"/>
        </a:p>
      </dgm:t>
    </dgm:pt>
    <dgm:pt modelId="{EE5FAAE9-1BCC-407F-A902-87A8A150B86C}" type="sibTrans" cxnId="{08DE7B9F-7A31-41B1-BA8B-33A64E020DF8}">
      <dgm:prSet/>
      <dgm:spPr/>
      <dgm:t>
        <a:bodyPr/>
        <a:lstStyle/>
        <a:p>
          <a:pPr rtl="1"/>
          <a:endParaRPr lang="ar-SA" sz="2000"/>
        </a:p>
      </dgm:t>
    </dgm:pt>
    <dgm:pt modelId="{05C08A05-1662-4957-8D73-41CE22FDA627}">
      <dgm:prSet phldrT="[Text]" custT="1"/>
      <dgm:spPr/>
      <dgm:t>
        <a:bodyPr/>
        <a:lstStyle/>
        <a:p>
          <a:pPr rtl="1"/>
          <a:r>
            <a:rPr lang="ar-SA" sz="2000"/>
            <a:t>نمو مفهوم موجب للذات</a:t>
          </a:r>
        </a:p>
      </dgm:t>
    </dgm:pt>
    <dgm:pt modelId="{4A5EF420-E410-4CDB-A662-B61EFD78E260}" type="parTrans" cxnId="{66FE7A15-1164-4384-8E43-60888C678702}">
      <dgm:prSet/>
      <dgm:spPr/>
      <dgm:t>
        <a:bodyPr/>
        <a:lstStyle/>
        <a:p>
          <a:pPr rtl="1"/>
          <a:endParaRPr lang="ar-SA" sz="2000"/>
        </a:p>
      </dgm:t>
    </dgm:pt>
    <dgm:pt modelId="{3B40A1B8-6CD1-4E4E-8EF4-DCD2E062D7D8}" type="sibTrans" cxnId="{66FE7A15-1164-4384-8E43-60888C678702}">
      <dgm:prSet/>
      <dgm:spPr/>
      <dgm:t>
        <a:bodyPr/>
        <a:lstStyle/>
        <a:p>
          <a:pPr rtl="1"/>
          <a:endParaRPr lang="ar-SA" sz="2000"/>
        </a:p>
      </dgm:t>
    </dgm:pt>
    <dgm:pt modelId="{23F5F692-162B-484C-861E-B36E32B69A64}">
      <dgm:prSet phldrT="[Text]" custT="1"/>
      <dgm:spPr/>
      <dgm:t>
        <a:bodyPr/>
        <a:lstStyle/>
        <a:p>
          <a:pPr rtl="1"/>
          <a:r>
            <a:rPr lang="ar-SA" sz="2000" dirty="0"/>
            <a:t>معرفة وفهم وتقبل الذات </a:t>
          </a:r>
        </a:p>
      </dgm:t>
    </dgm:pt>
    <dgm:pt modelId="{CE9D3F98-0676-4064-B88C-9D822206506A}" type="parTrans" cxnId="{AAFB0C6E-C33E-40C2-8E5A-E1D0354584C9}">
      <dgm:prSet/>
      <dgm:spPr/>
      <dgm:t>
        <a:bodyPr/>
        <a:lstStyle/>
        <a:p>
          <a:pPr rtl="1"/>
          <a:endParaRPr lang="ar-SA" sz="2000"/>
        </a:p>
      </dgm:t>
    </dgm:pt>
    <dgm:pt modelId="{CD7EBF1A-3C5F-4478-9317-26E78E19DD83}" type="sibTrans" cxnId="{AAFB0C6E-C33E-40C2-8E5A-E1D0354584C9}">
      <dgm:prSet/>
      <dgm:spPr/>
      <dgm:t>
        <a:bodyPr/>
        <a:lstStyle/>
        <a:p>
          <a:pPr rtl="1"/>
          <a:endParaRPr lang="ar-SA" sz="2000"/>
        </a:p>
      </dgm:t>
    </dgm:pt>
    <dgm:pt modelId="{54DC1090-C1EB-41DF-8E0F-68DF61F983D9}">
      <dgm:prSet custT="1"/>
      <dgm:spPr/>
      <dgm:t>
        <a:bodyPr/>
        <a:lstStyle/>
        <a:p>
          <a:pPr rtl="1"/>
          <a:r>
            <a:rPr lang="ar-SA" sz="2000" dirty="0"/>
            <a:t>دراسة </a:t>
          </a:r>
          <a:r>
            <a:rPr lang="ar-SA" sz="2000" dirty="0" smtClean="0"/>
            <a:t>القدرات </a:t>
          </a:r>
          <a:r>
            <a:rPr lang="ar-SA" sz="2000" dirty="0"/>
            <a:t>الميول </a:t>
          </a:r>
          <a:r>
            <a:rPr lang="ar-SA" sz="2000" dirty="0" smtClean="0"/>
            <a:t>الإمكانات</a:t>
          </a:r>
          <a:endParaRPr lang="ar-SA" sz="2000" dirty="0"/>
        </a:p>
      </dgm:t>
    </dgm:pt>
    <dgm:pt modelId="{D4E8C773-FBE1-4E61-B541-D25B2DB64282}" type="parTrans" cxnId="{E42C6580-6FD7-4971-8F25-6CCDA654409A}">
      <dgm:prSet/>
      <dgm:spPr/>
      <dgm:t>
        <a:bodyPr/>
        <a:lstStyle/>
        <a:p>
          <a:pPr rtl="1"/>
          <a:endParaRPr lang="ar-SA" sz="2000"/>
        </a:p>
      </dgm:t>
    </dgm:pt>
    <dgm:pt modelId="{2FDD3A9F-B1FD-41CB-98BA-E913EEFA1C97}" type="sibTrans" cxnId="{E42C6580-6FD7-4971-8F25-6CCDA654409A}">
      <dgm:prSet/>
      <dgm:spPr/>
      <dgm:t>
        <a:bodyPr/>
        <a:lstStyle/>
        <a:p>
          <a:pPr rtl="1"/>
          <a:endParaRPr lang="ar-SA" sz="2000"/>
        </a:p>
      </dgm:t>
    </dgm:pt>
    <dgm:pt modelId="{A1901690-3651-49CB-82DB-6150746A5F4C}">
      <dgm:prSet custT="1"/>
      <dgm:spPr/>
      <dgm:t>
        <a:bodyPr/>
        <a:lstStyle/>
        <a:p>
          <a:pPr rtl="1"/>
          <a:r>
            <a:rPr lang="ar-SA" sz="2000" dirty="0"/>
            <a:t>رعاية </a:t>
          </a:r>
          <a:r>
            <a:rPr lang="ar-SA" sz="2000" dirty="0" smtClean="0"/>
            <a:t>مظاهر النمو </a:t>
          </a:r>
          <a:r>
            <a:rPr lang="ar-SA" sz="2000" dirty="0"/>
            <a:t>الشخصية من جميع </a:t>
          </a:r>
          <a:r>
            <a:rPr lang="ar-SA" sz="2000" dirty="0" smtClean="0"/>
            <a:t>المجالات</a:t>
          </a:r>
          <a:endParaRPr lang="ar-SA" sz="2000" dirty="0"/>
        </a:p>
      </dgm:t>
    </dgm:pt>
    <dgm:pt modelId="{8AADD217-84FA-41E3-B3C3-4403C9C39DDB}" type="parTrans" cxnId="{934C83BC-8E26-41AE-94C5-284B02C232FF}">
      <dgm:prSet/>
      <dgm:spPr/>
      <dgm:t>
        <a:bodyPr/>
        <a:lstStyle/>
        <a:p>
          <a:pPr rtl="1"/>
          <a:endParaRPr lang="ar-SA" sz="2000"/>
        </a:p>
      </dgm:t>
    </dgm:pt>
    <dgm:pt modelId="{383AE570-D2F3-461E-BE85-20D8DCE56E23}" type="sibTrans" cxnId="{934C83BC-8E26-41AE-94C5-284B02C232FF}">
      <dgm:prSet/>
      <dgm:spPr/>
      <dgm:t>
        <a:bodyPr/>
        <a:lstStyle/>
        <a:p>
          <a:pPr rtl="1"/>
          <a:endParaRPr lang="ar-SA" sz="2000"/>
        </a:p>
      </dgm:t>
    </dgm:pt>
    <dgm:pt modelId="{80197CB0-C8AD-4BAE-9D42-5EFF0B6866C9}" type="pres">
      <dgm:prSet presAssocID="{3B9F16FC-00A9-4C39-AFD6-44C1D997B480}" presName="Name0" presStyleCnt="0">
        <dgm:presLayoutVars>
          <dgm:dir/>
          <dgm:resizeHandles val="exact"/>
        </dgm:presLayoutVars>
      </dgm:prSet>
      <dgm:spPr/>
      <dgm:t>
        <a:bodyPr/>
        <a:lstStyle/>
        <a:p>
          <a:pPr rtl="1"/>
          <a:endParaRPr lang="ar-SA"/>
        </a:p>
      </dgm:t>
    </dgm:pt>
    <dgm:pt modelId="{E97F2C91-AC8B-4F80-BBF2-CC84B65B206F}" type="pres">
      <dgm:prSet presAssocID="{A1901690-3651-49CB-82DB-6150746A5F4C}" presName="Name5" presStyleLbl="vennNode1" presStyleIdx="0" presStyleCnt="5">
        <dgm:presLayoutVars>
          <dgm:bulletEnabled val="1"/>
        </dgm:presLayoutVars>
      </dgm:prSet>
      <dgm:spPr/>
      <dgm:t>
        <a:bodyPr/>
        <a:lstStyle/>
        <a:p>
          <a:pPr rtl="1"/>
          <a:endParaRPr lang="ar-SA"/>
        </a:p>
      </dgm:t>
    </dgm:pt>
    <dgm:pt modelId="{3CFEEB25-8585-4325-A0F2-8D59B8FDCBA5}" type="pres">
      <dgm:prSet presAssocID="{383AE570-D2F3-461E-BE85-20D8DCE56E23}" presName="space" presStyleCnt="0"/>
      <dgm:spPr/>
      <dgm:t>
        <a:bodyPr/>
        <a:lstStyle/>
        <a:p>
          <a:pPr rtl="1"/>
          <a:endParaRPr lang="ar-SA"/>
        </a:p>
      </dgm:t>
    </dgm:pt>
    <dgm:pt modelId="{9B48EFF4-4CB6-404C-86A4-514AF0B96D1D}" type="pres">
      <dgm:prSet presAssocID="{54DC1090-C1EB-41DF-8E0F-68DF61F983D9}" presName="Name5" presStyleLbl="vennNode1" presStyleIdx="1" presStyleCnt="5">
        <dgm:presLayoutVars>
          <dgm:bulletEnabled val="1"/>
        </dgm:presLayoutVars>
      </dgm:prSet>
      <dgm:spPr/>
      <dgm:t>
        <a:bodyPr/>
        <a:lstStyle/>
        <a:p>
          <a:pPr rtl="1"/>
          <a:endParaRPr lang="ar-SA"/>
        </a:p>
      </dgm:t>
    </dgm:pt>
    <dgm:pt modelId="{3198F2E7-E5F6-4A5F-8951-DE68C49234C1}" type="pres">
      <dgm:prSet presAssocID="{2FDD3A9F-B1FD-41CB-98BA-E913EEFA1C97}" presName="space" presStyleCnt="0"/>
      <dgm:spPr/>
      <dgm:t>
        <a:bodyPr/>
        <a:lstStyle/>
        <a:p>
          <a:pPr rtl="1"/>
          <a:endParaRPr lang="ar-SA"/>
        </a:p>
      </dgm:t>
    </dgm:pt>
    <dgm:pt modelId="{1D02C62C-9920-4E99-9DE3-59D19A0D16AF}" type="pres">
      <dgm:prSet presAssocID="{FED2B32D-886B-4327-8F3B-9240DA2FCADF}" presName="Name5" presStyleLbl="vennNode1" presStyleIdx="2" presStyleCnt="5">
        <dgm:presLayoutVars>
          <dgm:bulletEnabled val="1"/>
        </dgm:presLayoutVars>
      </dgm:prSet>
      <dgm:spPr/>
      <dgm:t>
        <a:bodyPr/>
        <a:lstStyle/>
        <a:p>
          <a:pPr rtl="1"/>
          <a:endParaRPr lang="ar-SA"/>
        </a:p>
      </dgm:t>
    </dgm:pt>
    <dgm:pt modelId="{62F7395A-8D24-4C41-8EF3-46006F983E07}" type="pres">
      <dgm:prSet presAssocID="{EE5FAAE9-1BCC-407F-A902-87A8A150B86C}" presName="space" presStyleCnt="0"/>
      <dgm:spPr/>
      <dgm:t>
        <a:bodyPr/>
        <a:lstStyle/>
        <a:p>
          <a:pPr rtl="1"/>
          <a:endParaRPr lang="ar-SA"/>
        </a:p>
      </dgm:t>
    </dgm:pt>
    <dgm:pt modelId="{CF4399E3-4646-449C-AB72-C7AE86AEECFA}" type="pres">
      <dgm:prSet presAssocID="{05C08A05-1662-4957-8D73-41CE22FDA627}" presName="Name5" presStyleLbl="vennNode1" presStyleIdx="3" presStyleCnt="5">
        <dgm:presLayoutVars>
          <dgm:bulletEnabled val="1"/>
        </dgm:presLayoutVars>
      </dgm:prSet>
      <dgm:spPr/>
      <dgm:t>
        <a:bodyPr/>
        <a:lstStyle/>
        <a:p>
          <a:pPr rtl="1"/>
          <a:endParaRPr lang="ar-SA"/>
        </a:p>
      </dgm:t>
    </dgm:pt>
    <dgm:pt modelId="{44503424-D8F5-4DDB-80DD-DFD6C7D58357}" type="pres">
      <dgm:prSet presAssocID="{3B40A1B8-6CD1-4E4E-8EF4-DCD2E062D7D8}" presName="space" presStyleCnt="0"/>
      <dgm:spPr/>
      <dgm:t>
        <a:bodyPr/>
        <a:lstStyle/>
        <a:p>
          <a:pPr rtl="1"/>
          <a:endParaRPr lang="ar-SA"/>
        </a:p>
      </dgm:t>
    </dgm:pt>
    <dgm:pt modelId="{A4AF78AB-CF93-43F3-9AD0-9496A5EB546B}" type="pres">
      <dgm:prSet presAssocID="{23F5F692-162B-484C-861E-B36E32B69A64}" presName="Name5" presStyleLbl="vennNode1" presStyleIdx="4" presStyleCnt="5">
        <dgm:presLayoutVars>
          <dgm:bulletEnabled val="1"/>
        </dgm:presLayoutVars>
      </dgm:prSet>
      <dgm:spPr/>
      <dgm:t>
        <a:bodyPr/>
        <a:lstStyle/>
        <a:p>
          <a:pPr rtl="1"/>
          <a:endParaRPr lang="ar-SA"/>
        </a:p>
      </dgm:t>
    </dgm:pt>
  </dgm:ptLst>
  <dgm:cxnLst>
    <dgm:cxn modelId="{E3782902-9B4E-4671-A5EC-3E21813959E3}" type="presOf" srcId="{05C08A05-1662-4957-8D73-41CE22FDA627}" destId="{CF4399E3-4646-449C-AB72-C7AE86AEECFA}" srcOrd="0" destOrd="0" presId="urn:microsoft.com/office/officeart/2005/8/layout/venn3"/>
    <dgm:cxn modelId="{66FE7A15-1164-4384-8E43-60888C678702}" srcId="{3B9F16FC-00A9-4C39-AFD6-44C1D997B480}" destId="{05C08A05-1662-4957-8D73-41CE22FDA627}" srcOrd="3" destOrd="0" parTransId="{4A5EF420-E410-4CDB-A662-B61EFD78E260}" sibTransId="{3B40A1B8-6CD1-4E4E-8EF4-DCD2E062D7D8}"/>
    <dgm:cxn modelId="{FC947E0A-2503-4A8F-8B57-F7C5833EA4CB}" type="presOf" srcId="{A1901690-3651-49CB-82DB-6150746A5F4C}" destId="{E97F2C91-AC8B-4F80-BBF2-CC84B65B206F}" srcOrd="0" destOrd="0" presId="urn:microsoft.com/office/officeart/2005/8/layout/venn3"/>
    <dgm:cxn modelId="{DBE8CB76-9839-4BF9-8849-651F1D8E8326}" type="presOf" srcId="{23F5F692-162B-484C-861E-B36E32B69A64}" destId="{A4AF78AB-CF93-43F3-9AD0-9496A5EB546B}" srcOrd="0" destOrd="0" presId="urn:microsoft.com/office/officeart/2005/8/layout/venn3"/>
    <dgm:cxn modelId="{E42C6580-6FD7-4971-8F25-6CCDA654409A}" srcId="{3B9F16FC-00A9-4C39-AFD6-44C1D997B480}" destId="{54DC1090-C1EB-41DF-8E0F-68DF61F983D9}" srcOrd="1" destOrd="0" parTransId="{D4E8C773-FBE1-4E61-B541-D25B2DB64282}" sibTransId="{2FDD3A9F-B1FD-41CB-98BA-E913EEFA1C97}"/>
    <dgm:cxn modelId="{08DE7B9F-7A31-41B1-BA8B-33A64E020DF8}" srcId="{3B9F16FC-00A9-4C39-AFD6-44C1D997B480}" destId="{FED2B32D-886B-4327-8F3B-9240DA2FCADF}" srcOrd="2" destOrd="0" parTransId="{6A0C9C72-476E-4BBA-A444-9A7AA8FD1928}" sibTransId="{EE5FAAE9-1BCC-407F-A902-87A8A150B86C}"/>
    <dgm:cxn modelId="{AAFB0C6E-C33E-40C2-8E5A-E1D0354584C9}" srcId="{3B9F16FC-00A9-4C39-AFD6-44C1D997B480}" destId="{23F5F692-162B-484C-861E-B36E32B69A64}" srcOrd="4" destOrd="0" parTransId="{CE9D3F98-0676-4064-B88C-9D822206506A}" sibTransId="{CD7EBF1A-3C5F-4478-9317-26E78E19DD83}"/>
    <dgm:cxn modelId="{B3911804-52BB-491C-8921-ED3D14A819CB}" type="presOf" srcId="{FED2B32D-886B-4327-8F3B-9240DA2FCADF}" destId="{1D02C62C-9920-4E99-9DE3-59D19A0D16AF}" srcOrd="0" destOrd="0" presId="urn:microsoft.com/office/officeart/2005/8/layout/venn3"/>
    <dgm:cxn modelId="{06A0DE90-C41E-41DE-B04E-10C57AA8E4BC}" type="presOf" srcId="{54DC1090-C1EB-41DF-8E0F-68DF61F983D9}" destId="{9B48EFF4-4CB6-404C-86A4-514AF0B96D1D}" srcOrd="0" destOrd="0" presId="urn:microsoft.com/office/officeart/2005/8/layout/venn3"/>
    <dgm:cxn modelId="{934C83BC-8E26-41AE-94C5-284B02C232FF}" srcId="{3B9F16FC-00A9-4C39-AFD6-44C1D997B480}" destId="{A1901690-3651-49CB-82DB-6150746A5F4C}" srcOrd="0" destOrd="0" parTransId="{8AADD217-84FA-41E3-B3C3-4403C9C39DDB}" sibTransId="{383AE570-D2F3-461E-BE85-20D8DCE56E23}"/>
    <dgm:cxn modelId="{73EDA68E-C046-44EF-97F3-0886902EB56D}" type="presOf" srcId="{3B9F16FC-00A9-4C39-AFD6-44C1D997B480}" destId="{80197CB0-C8AD-4BAE-9D42-5EFF0B6866C9}" srcOrd="0" destOrd="0" presId="urn:microsoft.com/office/officeart/2005/8/layout/venn3"/>
    <dgm:cxn modelId="{654C132D-7849-46FE-BB25-2D7FEC399E12}" type="presParOf" srcId="{80197CB0-C8AD-4BAE-9D42-5EFF0B6866C9}" destId="{E97F2C91-AC8B-4F80-BBF2-CC84B65B206F}" srcOrd="0" destOrd="0" presId="urn:microsoft.com/office/officeart/2005/8/layout/venn3"/>
    <dgm:cxn modelId="{233B16A0-B220-494D-95D3-20E1E5CAC74E}" type="presParOf" srcId="{80197CB0-C8AD-4BAE-9D42-5EFF0B6866C9}" destId="{3CFEEB25-8585-4325-A0F2-8D59B8FDCBA5}" srcOrd="1" destOrd="0" presId="urn:microsoft.com/office/officeart/2005/8/layout/venn3"/>
    <dgm:cxn modelId="{ECF13B29-A5ED-4BA8-B4E9-81F520F1DA3C}" type="presParOf" srcId="{80197CB0-C8AD-4BAE-9D42-5EFF0B6866C9}" destId="{9B48EFF4-4CB6-404C-86A4-514AF0B96D1D}" srcOrd="2" destOrd="0" presId="urn:microsoft.com/office/officeart/2005/8/layout/venn3"/>
    <dgm:cxn modelId="{8C3D44AD-1728-4EA8-B678-A6635772B0D3}" type="presParOf" srcId="{80197CB0-C8AD-4BAE-9D42-5EFF0B6866C9}" destId="{3198F2E7-E5F6-4A5F-8951-DE68C49234C1}" srcOrd="3" destOrd="0" presId="urn:microsoft.com/office/officeart/2005/8/layout/venn3"/>
    <dgm:cxn modelId="{F86BB975-7AC3-4FF3-A2A1-79B2FCC8C611}" type="presParOf" srcId="{80197CB0-C8AD-4BAE-9D42-5EFF0B6866C9}" destId="{1D02C62C-9920-4E99-9DE3-59D19A0D16AF}" srcOrd="4" destOrd="0" presId="urn:microsoft.com/office/officeart/2005/8/layout/venn3"/>
    <dgm:cxn modelId="{FAF6D553-A789-40E0-B87E-C287B0AB1838}" type="presParOf" srcId="{80197CB0-C8AD-4BAE-9D42-5EFF0B6866C9}" destId="{62F7395A-8D24-4C41-8EF3-46006F983E07}" srcOrd="5" destOrd="0" presId="urn:microsoft.com/office/officeart/2005/8/layout/venn3"/>
    <dgm:cxn modelId="{E9FC3EFD-AA63-45D7-9433-7991EE1F8B7A}" type="presParOf" srcId="{80197CB0-C8AD-4BAE-9D42-5EFF0B6866C9}" destId="{CF4399E3-4646-449C-AB72-C7AE86AEECFA}" srcOrd="6" destOrd="0" presId="urn:microsoft.com/office/officeart/2005/8/layout/venn3"/>
    <dgm:cxn modelId="{060F2C1B-99D2-444B-A249-9B309C82EC0F}" type="presParOf" srcId="{80197CB0-C8AD-4BAE-9D42-5EFF0B6866C9}" destId="{44503424-D8F5-4DDB-80DD-DFD6C7D58357}" srcOrd="7" destOrd="0" presId="urn:microsoft.com/office/officeart/2005/8/layout/venn3"/>
    <dgm:cxn modelId="{A4BAB1D9-1683-4CA3-82CB-9BE2E0095BD3}" type="presParOf" srcId="{80197CB0-C8AD-4BAE-9D42-5EFF0B6866C9}" destId="{A4AF78AB-CF93-43F3-9AD0-9496A5EB546B}" srcOrd="8" destOrd="0" presId="urn:microsoft.com/office/officeart/2005/8/layout/ven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B13F8C1-EA8E-4A13-9863-CF988F63C516}" type="doc">
      <dgm:prSet loTypeId="urn:microsoft.com/office/officeart/2005/8/layout/chevron1" loCatId="process" qsTypeId="urn:microsoft.com/office/officeart/2005/8/quickstyle/3d7" qsCatId="3D" csTypeId="urn:microsoft.com/office/officeart/2005/8/colors/colorful2" csCatId="colorful" phldr="1"/>
      <dgm:spPr/>
    </dgm:pt>
    <dgm:pt modelId="{BB8F88F1-7C6B-404D-8866-B3E39CFCE7FF}">
      <dgm:prSet phldrT="[Text]" custT="1"/>
      <dgm:spPr/>
      <dgm:t>
        <a:bodyPr/>
        <a:lstStyle/>
        <a:p>
          <a:pPr rtl="1"/>
          <a:r>
            <a:rPr lang="ar-SA" sz="2400" dirty="0" smtClean="0"/>
            <a:t>الوقاية الأولى</a:t>
          </a:r>
          <a:endParaRPr lang="ar-SA" sz="2400" dirty="0"/>
        </a:p>
      </dgm:t>
    </dgm:pt>
    <dgm:pt modelId="{9881FC91-48B7-4DBC-AE9F-D748E6F4B73D}" type="parTrans" cxnId="{9E005D20-4760-4F6A-82A6-DAF510571B3C}">
      <dgm:prSet/>
      <dgm:spPr/>
      <dgm:t>
        <a:bodyPr/>
        <a:lstStyle/>
        <a:p>
          <a:pPr rtl="1"/>
          <a:endParaRPr lang="ar-SA" sz="2400"/>
        </a:p>
      </dgm:t>
    </dgm:pt>
    <dgm:pt modelId="{23761631-DD6B-465A-A092-593D03529E37}" type="sibTrans" cxnId="{9E005D20-4760-4F6A-82A6-DAF510571B3C}">
      <dgm:prSet/>
      <dgm:spPr/>
      <dgm:t>
        <a:bodyPr/>
        <a:lstStyle/>
        <a:p>
          <a:pPr rtl="1"/>
          <a:endParaRPr lang="ar-SA" sz="2400"/>
        </a:p>
      </dgm:t>
    </dgm:pt>
    <dgm:pt modelId="{B134417A-37A8-46CE-98AE-1BA615A25A96}">
      <dgm:prSet phldrT="[Text]" custT="1"/>
      <dgm:spPr/>
      <dgm:t>
        <a:bodyPr/>
        <a:lstStyle/>
        <a:p>
          <a:pPr rtl="1"/>
          <a:r>
            <a:rPr lang="ar-SA" sz="2400" dirty="0" smtClean="0"/>
            <a:t>الوقاية الثانية</a:t>
          </a:r>
          <a:endParaRPr lang="ar-SA" sz="2400" dirty="0"/>
        </a:p>
      </dgm:t>
    </dgm:pt>
    <dgm:pt modelId="{78B15AD2-5311-4628-9DF4-E6B4EC24C3C1}" type="parTrans" cxnId="{D0F62CF7-97ED-4279-A320-954056A1551C}">
      <dgm:prSet/>
      <dgm:spPr/>
      <dgm:t>
        <a:bodyPr/>
        <a:lstStyle/>
        <a:p>
          <a:pPr rtl="1"/>
          <a:endParaRPr lang="ar-SA" sz="2400"/>
        </a:p>
      </dgm:t>
    </dgm:pt>
    <dgm:pt modelId="{A9A9EB25-60D3-44BD-8934-DD4819CA5399}" type="sibTrans" cxnId="{D0F62CF7-97ED-4279-A320-954056A1551C}">
      <dgm:prSet/>
      <dgm:spPr/>
      <dgm:t>
        <a:bodyPr/>
        <a:lstStyle/>
        <a:p>
          <a:pPr rtl="1"/>
          <a:endParaRPr lang="ar-SA" sz="2400"/>
        </a:p>
      </dgm:t>
    </dgm:pt>
    <dgm:pt modelId="{F3B394E4-0BFF-4F67-BE8C-5A0698410F48}">
      <dgm:prSet phldrT="[Text]" custT="1"/>
      <dgm:spPr/>
      <dgm:t>
        <a:bodyPr/>
        <a:lstStyle/>
        <a:p>
          <a:pPr rtl="1"/>
          <a:r>
            <a:rPr lang="ar-SA" sz="2400" dirty="0" smtClean="0"/>
            <a:t>الوقاية الثالثة</a:t>
          </a:r>
          <a:endParaRPr lang="ar-SA" sz="2400" dirty="0"/>
        </a:p>
      </dgm:t>
    </dgm:pt>
    <dgm:pt modelId="{8A10C200-C26A-4E8F-A7EE-016E5A4CC972}" type="parTrans" cxnId="{444DF55E-5FDF-4D1F-80E2-1B7580A8D004}">
      <dgm:prSet/>
      <dgm:spPr/>
      <dgm:t>
        <a:bodyPr/>
        <a:lstStyle/>
        <a:p>
          <a:pPr rtl="1"/>
          <a:endParaRPr lang="ar-SA" sz="2400"/>
        </a:p>
      </dgm:t>
    </dgm:pt>
    <dgm:pt modelId="{F25E3EE8-556D-451D-ACA1-D5F6930871CD}" type="sibTrans" cxnId="{444DF55E-5FDF-4D1F-80E2-1B7580A8D004}">
      <dgm:prSet/>
      <dgm:spPr/>
      <dgm:t>
        <a:bodyPr/>
        <a:lstStyle/>
        <a:p>
          <a:pPr rtl="1"/>
          <a:endParaRPr lang="ar-SA" sz="2400"/>
        </a:p>
      </dgm:t>
    </dgm:pt>
    <dgm:pt modelId="{C7E314CE-7572-4935-BAB7-EA0C7523A250}" type="pres">
      <dgm:prSet presAssocID="{3B13F8C1-EA8E-4A13-9863-CF988F63C516}" presName="Name0" presStyleCnt="0">
        <dgm:presLayoutVars>
          <dgm:dir/>
          <dgm:animLvl val="lvl"/>
          <dgm:resizeHandles val="exact"/>
        </dgm:presLayoutVars>
      </dgm:prSet>
      <dgm:spPr/>
    </dgm:pt>
    <dgm:pt modelId="{997424A7-A8E9-455B-913E-977825E97991}" type="pres">
      <dgm:prSet presAssocID="{BB8F88F1-7C6B-404D-8866-B3E39CFCE7FF}" presName="parTxOnly" presStyleLbl="node1" presStyleIdx="0" presStyleCnt="3">
        <dgm:presLayoutVars>
          <dgm:chMax val="0"/>
          <dgm:chPref val="0"/>
          <dgm:bulletEnabled val="1"/>
        </dgm:presLayoutVars>
      </dgm:prSet>
      <dgm:spPr/>
      <dgm:t>
        <a:bodyPr/>
        <a:lstStyle/>
        <a:p>
          <a:pPr rtl="1"/>
          <a:endParaRPr lang="ar-SA"/>
        </a:p>
      </dgm:t>
    </dgm:pt>
    <dgm:pt modelId="{4733C576-F518-4916-BC1A-817D9CEA8DC1}" type="pres">
      <dgm:prSet presAssocID="{23761631-DD6B-465A-A092-593D03529E37}" presName="parTxOnlySpace" presStyleCnt="0"/>
      <dgm:spPr/>
    </dgm:pt>
    <dgm:pt modelId="{4725BA56-4EE8-4E99-9203-21A129294ED7}" type="pres">
      <dgm:prSet presAssocID="{B134417A-37A8-46CE-98AE-1BA615A25A96}" presName="parTxOnly" presStyleLbl="node1" presStyleIdx="1" presStyleCnt="3">
        <dgm:presLayoutVars>
          <dgm:chMax val="0"/>
          <dgm:chPref val="0"/>
          <dgm:bulletEnabled val="1"/>
        </dgm:presLayoutVars>
      </dgm:prSet>
      <dgm:spPr/>
      <dgm:t>
        <a:bodyPr/>
        <a:lstStyle/>
        <a:p>
          <a:pPr rtl="1"/>
          <a:endParaRPr lang="ar-SA"/>
        </a:p>
      </dgm:t>
    </dgm:pt>
    <dgm:pt modelId="{E78C4269-520E-4361-9EFC-B426F7FF3AD8}" type="pres">
      <dgm:prSet presAssocID="{A9A9EB25-60D3-44BD-8934-DD4819CA5399}" presName="parTxOnlySpace" presStyleCnt="0"/>
      <dgm:spPr/>
    </dgm:pt>
    <dgm:pt modelId="{5494DB91-4D99-4BD0-BCB4-96C9ADEB9BFD}" type="pres">
      <dgm:prSet presAssocID="{F3B394E4-0BFF-4F67-BE8C-5A0698410F48}" presName="parTxOnly" presStyleLbl="node1" presStyleIdx="2" presStyleCnt="3">
        <dgm:presLayoutVars>
          <dgm:chMax val="0"/>
          <dgm:chPref val="0"/>
          <dgm:bulletEnabled val="1"/>
        </dgm:presLayoutVars>
      </dgm:prSet>
      <dgm:spPr/>
      <dgm:t>
        <a:bodyPr/>
        <a:lstStyle/>
        <a:p>
          <a:pPr rtl="1"/>
          <a:endParaRPr lang="ar-SA"/>
        </a:p>
      </dgm:t>
    </dgm:pt>
  </dgm:ptLst>
  <dgm:cxnLst>
    <dgm:cxn modelId="{9E005D20-4760-4F6A-82A6-DAF510571B3C}" srcId="{3B13F8C1-EA8E-4A13-9863-CF988F63C516}" destId="{BB8F88F1-7C6B-404D-8866-B3E39CFCE7FF}" srcOrd="0" destOrd="0" parTransId="{9881FC91-48B7-4DBC-AE9F-D748E6F4B73D}" sibTransId="{23761631-DD6B-465A-A092-593D03529E37}"/>
    <dgm:cxn modelId="{444DF55E-5FDF-4D1F-80E2-1B7580A8D004}" srcId="{3B13F8C1-EA8E-4A13-9863-CF988F63C516}" destId="{F3B394E4-0BFF-4F67-BE8C-5A0698410F48}" srcOrd="2" destOrd="0" parTransId="{8A10C200-C26A-4E8F-A7EE-016E5A4CC972}" sibTransId="{F25E3EE8-556D-451D-ACA1-D5F6930871CD}"/>
    <dgm:cxn modelId="{4AABDEB2-A0FA-4474-A55B-8D902907D11B}" type="presOf" srcId="{F3B394E4-0BFF-4F67-BE8C-5A0698410F48}" destId="{5494DB91-4D99-4BD0-BCB4-96C9ADEB9BFD}" srcOrd="0" destOrd="0" presId="urn:microsoft.com/office/officeart/2005/8/layout/chevron1"/>
    <dgm:cxn modelId="{0EC80008-78EC-4972-A4A6-9162768DD519}" type="presOf" srcId="{3B13F8C1-EA8E-4A13-9863-CF988F63C516}" destId="{C7E314CE-7572-4935-BAB7-EA0C7523A250}" srcOrd="0" destOrd="0" presId="urn:microsoft.com/office/officeart/2005/8/layout/chevron1"/>
    <dgm:cxn modelId="{D0F62CF7-97ED-4279-A320-954056A1551C}" srcId="{3B13F8C1-EA8E-4A13-9863-CF988F63C516}" destId="{B134417A-37A8-46CE-98AE-1BA615A25A96}" srcOrd="1" destOrd="0" parTransId="{78B15AD2-5311-4628-9DF4-E6B4EC24C3C1}" sibTransId="{A9A9EB25-60D3-44BD-8934-DD4819CA5399}"/>
    <dgm:cxn modelId="{20FCAC76-F7DF-43FE-8173-4B8E7463BC7A}" type="presOf" srcId="{B134417A-37A8-46CE-98AE-1BA615A25A96}" destId="{4725BA56-4EE8-4E99-9203-21A129294ED7}" srcOrd="0" destOrd="0" presId="urn:microsoft.com/office/officeart/2005/8/layout/chevron1"/>
    <dgm:cxn modelId="{4E362BAD-3EB0-4704-9DBB-E8CECD1A5B0C}" type="presOf" srcId="{BB8F88F1-7C6B-404D-8866-B3E39CFCE7FF}" destId="{997424A7-A8E9-455B-913E-977825E97991}" srcOrd="0" destOrd="0" presId="urn:microsoft.com/office/officeart/2005/8/layout/chevron1"/>
    <dgm:cxn modelId="{C0D0287A-6BE0-40A7-969F-36AF3917809D}" type="presParOf" srcId="{C7E314CE-7572-4935-BAB7-EA0C7523A250}" destId="{997424A7-A8E9-455B-913E-977825E97991}" srcOrd="0" destOrd="0" presId="urn:microsoft.com/office/officeart/2005/8/layout/chevron1"/>
    <dgm:cxn modelId="{68146D09-978B-4227-9DAA-CCAFCC25051F}" type="presParOf" srcId="{C7E314CE-7572-4935-BAB7-EA0C7523A250}" destId="{4733C576-F518-4916-BC1A-817D9CEA8DC1}" srcOrd="1" destOrd="0" presId="urn:microsoft.com/office/officeart/2005/8/layout/chevron1"/>
    <dgm:cxn modelId="{AD7B5EF1-E8AD-4E7B-A6DD-828CE1D328E2}" type="presParOf" srcId="{C7E314CE-7572-4935-BAB7-EA0C7523A250}" destId="{4725BA56-4EE8-4E99-9203-21A129294ED7}" srcOrd="2" destOrd="0" presId="urn:microsoft.com/office/officeart/2005/8/layout/chevron1"/>
    <dgm:cxn modelId="{DCB40F1E-6EEA-48DE-9FB5-FDCB15B97B1C}" type="presParOf" srcId="{C7E314CE-7572-4935-BAB7-EA0C7523A250}" destId="{E78C4269-520E-4361-9EFC-B426F7FF3AD8}" srcOrd="3" destOrd="0" presId="urn:microsoft.com/office/officeart/2005/8/layout/chevron1"/>
    <dgm:cxn modelId="{4F8E39EB-1463-43B1-A72F-B1C6CA90A214}" type="presParOf" srcId="{C7E314CE-7572-4935-BAB7-EA0C7523A250}" destId="{5494DB91-4D99-4BD0-BCB4-96C9ADEB9BFD}" srcOrd="4"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E4F922C-9B4D-495D-B64D-123EC0E71D72}" type="doc">
      <dgm:prSet loTypeId="urn:microsoft.com/office/officeart/2009/3/layout/SubStepProcess" loCatId="process" qsTypeId="urn:microsoft.com/office/officeart/2005/8/quickstyle/simple1" qsCatId="simple" csTypeId="urn:microsoft.com/office/officeart/2005/8/colors/accent0_2" csCatId="mainScheme" phldr="1"/>
      <dgm:spPr/>
      <dgm:t>
        <a:bodyPr/>
        <a:lstStyle/>
        <a:p>
          <a:pPr rtl="1"/>
          <a:endParaRPr lang="ar-SA"/>
        </a:p>
      </dgm:t>
    </dgm:pt>
    <dgm:pt modelId="{4105A459-3ED7-4F62-B468-A94509B9D30E}">
      <dgm:prSet phldrT="[Text]" custT="1"/>
      <dgm:spPr/>
      <dgm:t>
        <a:bodyPr/>
        <a:lstStyle/>
        <a:p>
          <a:pPr rtl="1"/>
          <a:r>
            <a:rPr lang="ar-SA" sz="2000" dirty="0" smtClean="0"/>
            <a:t>الإخصائي النفسي </a:t>
          </a:r>
          <a:endParaRPr lang="ar-SA" sz="2000" dirty="0"/>
        </a:p>
      </dgm:t>
    </dgm:pt>
    <dgm:pt modelId="{BBD3E484-BA94-4BF0-BD4D-01E5530E7662}" type="parTrans" cxnId="{D82DCD4F-5036-4498-A23D-5FDB76ABA8F2}">
      <dgm:prSet/>
      <dgm:spPr/>
      <dgm:t>
        <a:bodyPr/>
        <a:lstStyle/>
        <a:p>
          <a:pPr rtl="1"/>
          <a:endParaRPr lang="ar-SA" sz="2000"/>
        </a:p>
      </dgm:t>
    </dgm:pt>
    <dgm:pt modelId="{6CA9E595-2624-4745-B225-2BF97A43C298}" type="sibTrans" cxnId="{D82DCD4F-5036-4498-A23D-5FDB76ABA8F2}">
      <dgm:prSet/>
      <dgm:spPr/>
      <dgm:t>
        <a:bodyPr/>
        <a:lstStyle/>
        <a:p>
          <a:pPr rtl="1"/>
          <a:endParaRPr lang="ar-SA" sz="2000"/>
        </a:p>
      </dgm:t>
    </dgm:pt>
    <dgm:pt modelId="{E31263CE-E727-46F2-B960-CCD6B047B7B6}">
      <dgm:prSet phldrT="[Text]" custT="1"/>
      <dgm:spPr/>
      <dgm:t>
        <a:bodyPr/>
        <a:lstStyle/>
        <a:p>
          <a:pPr rtl="1"/>
          <a:r>
            <a:rPr lang="ar-SA" sz="1600" dirty="0" smtClean="0"/>
            <a:t>يركز  على </a:t>
          </a:r>
          <a:r>
            <a:rPr lang="ar-SA" sz="1600" baseline="0" dirty="0" smtClean="0"/>
            <a:t> </a:t>
          </a:r>
          <a:endParaRPr lang="ar-SA" sz="1600" dirty="0"/>
        </a:p>
      </dgm:t>
    </dgm:pt>
    <dgm:pt modelId="{5738D5FD-589E-4F22-A22A-FA6A0BD1D352}" type="parTrans" cxnId="{ECF8BEDA-D968-4676-917C-CA6366D16DF6}">
      <dgm:prSet/>
      <dgm:spPr/>
      <dgm:t>
        <a:bodyPr/>
        <a:lstStyle/>
        <a:p>
          <a:pPr rtl="1"/>
          <a:endParaRPr lang="ar-SA" sz="2000"/>
        </a:p>
      </dgm:t>
    </dgm:pt>
    <dgm:pt modelId="{6D51AE84-557F-417C-9785-932B3C890F1F}" type="sibTrans" cxnId="{ECF8BEDA-D968-4676-917C-CA6366D16DF6}">
      <dgm:prSet/>
      <dgm:spPr/>
      <dgm:t>
        <a:bodyPr/>
        <a:lstStyle/>
        <a:p>
          <a:pPr rtl="1"/>
          <a:endParaRPr lang="ar-SA" sz="2000"/>
        </a:p>
      </dgm:t>
    </dgm:pt>
    <dgm:pt modelId="{CFAD132B-D7D6-4726-9C8A-2B51BCDD224D}">
      <dgm:prSet phldrT="[Text]" custT="1"/>
      <dgm:spPr/>
      <dgm:t>
        <a:bodyPr/>
        <a:lstStyle/>
        <a:p>
          <a:pPr rtl="1"/>
          <a:r>
            <a:rPr lang="ar-SA" sz="1600" dirty="0" smtClean="0"/>
            <a:t>ثلاث جوانب </a:t>
          </a:r>
          <a:endParaRPr lang="ar-SA" sz="1600" dirty="0"/>
        </a:p>
      </dgm:t>
    </dgm:pt>
    <dgm:pt modelId="{E02B0EB8-1C4C-422D-A809-5914AA20C75A}" type="parTrans" cxnId="{AD4ED30D-4FEF-4EBC-8A5A-12CBC6F47ECA}">
      <dgm:prSet/>
      <dgm:spPr/>
      <dgm:t>
        <a:bodyPr/>
        <a:lstStyle/>
        <a:p>
          <a:pPr rtl="1"/>
          <a:endParaRPr lang="ar-SA" sz="2000"/>
        </a:p>
      </dgm:t>
    </dgm:pt>
    <dgm:pt modelId="{F3620E4E-B8A9-4F1B-B962-7B6BE3F17702}" type="sibTrans" cxnId="{AD4ED30D-4FEF-4EBC-8A5A-12CBC6F47ECA}">
      <dgm:prSet/>
      <dgm:spPr/>
      <dgm:t>
        <a:bodyPr/>
        <a:lstStyle/>
        <a:p>
          <a:pPr rtl="1"/>
          <a:endParaRPr lang="ar-SA" sz="2000"/>
        </a:p>
      </dgm:t>
    </dgm:pt>
    <dgm:pt modelId="{A7E90615-37AC-449B-85C7-AA84E429A5CB}">
      <dgm:prSet phldrT="[Text]" custT="1"/>
      <dgm:spPr/>
      <dgm:t>
        <a:bodyPr/>
        <a:lstStyle/>
        <a:p>
          <a:pPr rtl="1"/>
          <a:r>
            <a:rPr lang="ar-SA" sz="2000" dirty="0" smtClean="0"/>
            <a:t>الوقاية النفسية</a:t>
          </a:r>
          <a:endParaRPr lang="ar-SA" sz="2000" dirty="0"/>
        </a:p>
      </dgm:t>
    </dgm:pt>
    <dgm:pt modelId="{80AE9CE2-33FF-4014-BFB8-E8AB23D85F80}" type="parTrans" cxnId="{BA50AF1C-DC78-402A-B2DC-281E1939FAA3}">
      <dgm:prSet/>
      <dgm:spPr/>
      <dgm:t>
        <a:bodyPr/>
        <a:lstStyle/>
        <a:p>
          <a:pPr rtl="1"/>
          <a:endParaRPr lang="ar-SA" sz="2000"/>
        </a:p>
      </dgm:t>
    </dgm:pt>
    <dgm:pt modelId="{440EB4A8-599A-4564-B41A-6CA7CE07253F}" type="sibTrans" cxnId="{BA50AF1C-DC78-402A-B2DC-281E1939FAA3}">
      <dgm:prSet/>
      <dgm:spPr/>
      <dgm:t>
        <a:bodyPr/>
        <a:lstStyle/>
        <a:p>
          <a:pPr rtl="1"/>
          <a:endParaRPr lang="ar-SA" sz="2000"/>
        </a:p>
      </dgm:t>
    </dgm:pt>
    <dgm:pt modelId="{B9B2D574-7D4A-476D-BFF0-5A8D1193F200}">
      <dgm:prSet phldrT="[Text]" custT="1"/>
      <dgm:spPr/>
      <dgm:t>
        <a:bodyPr/>
        <a:lstStyle/>
        <a:p>
          <a:pPr rtl="1"/>
          <a:r>
            <a:rPr lang="ar-SA" sz="2000" dirty="0" smtClean="0"/>
            <a:t>الوقاية الاجتماعية</a:t>
          </a:r>
          <a:endParaRPr lang="ar-SA" sz="2000" dirty="0"/>
        </a:p>
      </dgm:t>
    </dgm:pt>
    <dgm:pt modelId="{837EAE0F-B638-45AD-8C82-300DDCABBFAD}" type="parTrans" cxnId="{6AB77ECC-7B01-4E85-A82B-DE040EB80D43}">
      <dgm:prSet/>
      <dgm:spPr/>
      <dgm:t>
        <a:bodyPr/>
        <a:lstStyle/>
        <a:p>
          <a:pPr rtl="1"/>
          <a:endParaRPr lang="ar-SA" sz="2000"/>
        </a:p>
      </dgm:t>
    </dgm:pt>
    <dgm:pt modelId="{16E08001-1378-4112-850C-01A050A1B0BF}" type="sibTrans" cxnId="{6AB77ECC-7B01-4E85-A82B-DE040EB80D43}">
      <dgm:prSet/>
      <dgm:spPr/>
      <dgm:t>
        <a:bodyPr/>
        <a:lstStyle/>
        <a:p>
          <a:pPr rtl="1"/>
          <a:endParaRPr lang="ar-SA" sz="2000"/>
        </a:p>
      </dgm:t>
    </dgm:pt>
    <dgm:pt modelId="{1F22584E-2B47-4C03-831E-B5F817D88070}">
      <dgm:prSet custT="1"/>
      <dgm:spPr/>
      <dgm:t>
        <a:bodyPr/>
        <a:lstStyle/>
        <a:p>
          <a:pPr rtl="1"/>
          <a:r>
            <a:rPr lang="ar-SA" sz="2000" dirty="0" smtClean="0"/>
            <a:t>الوقاية الصحية</a:t>
          </a:r>
          <a:endParaRPr lang="ar-SA" sz="2000" dirty="0"/>
        </a:p>
      </dgm:t>
    </dgm:pt>
    <dgm:pt modelId="{D9195EC2-6AAB-48BB-BBB7-92E9DB22C4AD}" type="parTrans" cxnId="{FD415F08-05C6-4BAD-901F-52B101409347}">
      <dgm:prSet/>
      <dgm:spPr/>
      <dgm:t>
        <a:bodyPr/>
        <a:lstStyle/>
        <a:p>
          <a:pPr rtl="1"/>
          <a:endParaRPr lang="ar-SA" sz="2000"/>
        </a:p>
      </dgm:t>
    </dgm:pt>
    <dgm:pt modelId="{CA8572AB-5140-488A-A821-FDB049A8B7C0}" type="sibTrans" cxnId="{FD415F08-05C6-4BAD-901F-52B101409347}">
      <dgm:prSet/>
      <dgm:spPr/>
      <dgm:t>
        <a:bodyPr/>
        <a:lstStyle/>
        <a:p>
          <a:pPr rtl="1"/>
          <a:endParaRPr lang="ar-SA" sz="2000"/>
        </a:p>
      </dgm:t>
    </dgm:pt>
    <dgm:pt modelId="{6EDB750E-C7F8-407E-9DC5-49DABAC986F8}" type="pres">
      <dgm:prSet presAssocID="{4E4F922C-9B4D-495D-B64D-123EC0E71D72}" presName="Name0" presStyleCnt="0">
        <dgm:presLayoutVars>
          <dgm:chMax val="7"/>
          <dgm:dir/>
          <dgm:animOne val="branch"/>
        </dgm:presLayoutVars>
      </dgm:prSet>
      <dgm:spPr/>
      <dgm:t>
        <a:bodyPr/>
        <a:lstStyle/>
        <a:p>
          <a:pPr rtl="1"/>
          <a:endParaRPr lang="ar-SA"/>
        </a:p>
      </dgm:t>
    </dgm:pt>
    <dgm:pt modelId="{73B87FF8-711E-453F-920A-7BC24C4AF74C}" type="pres">
      <dgm:prSet presAssocID="{4105A459-3ED7-4F62-B468-A94509B9D30E}" presName="parTx1" presStyleLbl="node1" presStyleIdx="0" presStyleCnt="4"/>
      <dgm:spPr/>
      <dgm:t>
        <a:bodyPr/>
        <a:lstStyle/>
        <a:p>
          <a:pPr rtl="1"/>
          <a:endParaRPr lang="ar-SA"/>
        </a:p>
      </dgm:t>
    </dgm:pt>
    <dgm:pt modelId="{4DE27A7F-CB87-4338-890E-9C1B3FB11347}" type="pres">
      <dgm:prSet presAssocID="{4105A459-3ED7-4F62-B468-A94509B9D30E}" presName="spPre1" presStyleCnt="0"/>
      <dgm:spPr/>
    </dgm:pt>
    <dgm:pt modelId="{35C5FD6D-065E-4E90-B4E3-2CAE066D7EB2}" type="pres">
      <dgm:prSet presAssocID="{4105A459-3ED7-4F62-B468-A94509B9D30E}" presName="chLin1" presStyleCnt="0"/>
      <dgm:spPr/>
    </dgm:pt>
    <dgm:pt modelId="{517EB9E4-8C08-4C1E-8833-AA529D3341C5}" type="pres">
      <dgm:prSet presAssocID="{5738D5FD-589E-4F22-A22A-FA6A0BD1D352}" presName="Name11" presStyleLbl="parChTrans1D1" presStyleIdx="0" presStyleCnt="8"/>
      <dgm:spPr/>
    </dgm:pt>
    <dgm:pt modelId="{2F001A29-735E-4C35-B4D0-E334E02B2C58}" type="pres">
      <dgm:prSet presAssocID="{5738D5FD-589E-4F22-A22A-FA6A0BD1D352}" presName="Name31" presStyleLbl="parChTrans1D1" presStyleIdx="1" presStyleCnt="8"/>
      <dgm:spPr/>
    </dgm:pt>
    <dgm:pt modelId="{566BAE9B-DB92-4A84-A455-3DEE8FA596E8}" type="pres">
      <dgm:prSet presAssocID="{E31263CE-E727-46F2-B960-CCD6B047B7B6}" presName="txAndLines1" presStyleCnt="0"/>
      <dgm:spPr/>
    </dgm:pt>
    <dgm:pt modelId="{86121303-2788-422F-B696-FAFFA1C53517}" type="pres">
      <dgm:prSet presAssocID="{E31263CE-E727-46F2-B960-CCD6B047B7B6}" presName="anchor1" presStyleCnt="0"/>
      <dgm:spPr/>
    </dgm:pt>
    <dgm:pt modelId="{726BFDC9-8FD7-452C-B1B7-72335F92EB56}" type="pres">
      <dgm:prSet presAssocID="{E31263CE-E727-46F2-B960-CCD6B047B7B6}" presName="backup1" presStyleCnt="0"/>
      <dgm:spPr/>
    </dgm:pt>
    <dgm:pt modelId="{7ACFE586-37FA-469A-9EF9-A965D504749D}" type="pres">
      <dgm:prSet presAssocID="{E31263CE-E727-46F2-B960-CCD6B047B7B6}" presName="preLine1" presStyleLbl="parChTrans1D1" presStyleIdx="2" presStyleCnt="8"/>
      <dgm:spPr/>
    </dgm:pt>
    <dgm:pt modelId="{2F380C71-ED64-4729-919D-5C9CB7670BD9}" type="pres">
      <dgm:prSet presAssocID="{E31263CE-E727-46F2-B960-CCD6B047B7B6}" presName="desTx1" presStyleLbl="revTx" presStyleIdx="0" presStyleCnt="0">
        <dgm:presLayoutVars>
          <dgm:bulletEnabled val="1"/>
        </dgm:presLayoutVars>
      </dgm:prSet>
      <dgm:spPr/>
      <dgm:t>
        <a:bodyPr/>
        <a:lstStyle/>
        <a:p>
          <a:pPr rtl="1"/>
          <a:endParaRPr lang="ar-SA"/>
        </a:p>
      </dgm:t>
    </dgm:pt>
    <dgm:pt modelId="{7E9D2A8C-4D5E-4A94-B43D-99553148F8CB}" type="pres">
      <dgm:prSet presAssocID="{E31263CE-E727-46F2-B960-CCD6B047B7B6}" presName="postLine1" presStyleLbl="parChTrans1D1" presStyleIdx="3" presStyleCnt="8"/>
      <dgm:spPr/>
    </dgm:pt>
    <dgm:pt modelId="{A7A5104B-38DD-4744-AB23-FEA9757E2CA4}" type="pres">
      <dgm:prSet presAssocID="{E02B0EB8-1C4C-422D-A809-5914AA20C75A}" presName="Name11" presStyleLbl="parChTrans1D1" presStyleIdx="4" presStyleCnt="8"/>
      <dgm:spPr/>
    </dgm:pt>
    <dgm:pt modelId="{4936C95E-5688-4F6A-9FA0-B20CEEB5643E}" type="pres">
      <dgm:prSet presAssocID="{E02B0EB8-1C4C-422D-A809-5914AA20C75A}" presName="Name31" presStyleLbl="parChTrans1D1" presStyleIdx="5" presStyleCnt="8"/>
      <dgm:spPr/>
    </dgm:pt>
    <dgm:pt modelId="{7FD5E443-AA78-4096-AE93-FA261056AF66}" type="pres">
      <dgm:prSet presAssocID="{CFAD132B-D7D6-4726-9C8A-2B51BCDD224D}" presName="txAndLines1" presStyleCnt="0"/>
      <dgm:spPr/>
    </dgm:pt>
    <dgm:pt modelId="{AEACA7D6-A2CA-4DC3-BCC7-A0B29158A6EA}" type="pres">
      <dgm:prSet presAssocID="{CFAD132B-D7D6-4726-9C8A-2B51BCDD224D}" presName="anchor1" presStyleCnt="0"/>
      <dgm:spPr/>
    </dgm:pt>
    <dgm:pt modelId="{5E75645B-E4B0-4FC5-9869-8B560073E353}" type="pres">
      <dgm:prSet presAssocID="{CFAD132B-D7D6-4726-9C8A-2B51BCDD224D}" presName="backup1" presStyleCnt="0"/>
      <dgm:spPr/>
    </dgm:pt>
    <dgm:pt modelId="{E6A23F57-0F3B-43EB-A00E-814167CFD3EE}" type="pres">
      <dgm:prSet presAssocID="{CFAD132B-D7D6-4726-9C8A-2B51BCDD224D}" presName="preLine1" presStyleLbl="parChTrans1D1" presStyleIdx="6" presStyleCnt="8"/>
      <dgm:spPr/>
    </dgm:pt>
    <dgm:pt modelId="{316F266A-212A-49D9-9C37-493EF8D0C19F}" type="pres">
      <dgm:prSet presAssocID="{CFAD132B-D7D6-4726-9C8A-2B51BCDD224D}" presName="desTx1" presStyleLbl="revTx" presStyleIdx="0" presStyleCnt="0">
        <dgm:presLayoutVars>
          <dgm:bulletEnabled val="1"/>
        </dgm:presLayoutVars>
      </dgm:prSet>
      <dgm:spPr/>
      <dgm:t>
        <a:bodyPr/>
        <a:lstStyle/>
        <a:p>
          <a:pPr rtl="1"/>
          <a:endParaRPr lang="ar-SA"/>
        </a:p>
      </dgm:t>
    </dgm:pt>
    <dgm:pt modelId="{4CCA4F5A-1CA0-4434-BD8F-94128044B723}" type="pres">
      <dgm:prSet presAssocID="{CFAD132B-D7D6-4726-9C8A-2B51BCDD224D}" presName="postLine1" presStyleLbl="parChTrans1D1" presStyleIdx="7" presStyleCnt="8"/>
      <dgm:spPr/>
    </dgm:pt>
    <dgm:pt modelId="{325A98B1-BCDF-4C91-8073-BCB64976AAEB}" type="pres">
      <dgm:prSet presAssocID="{4105A459-3ED7-4F62-B468-A94509B9D30E}" presName="spPost1" presStyleCnt="0"/>
      <dgm:spPr/>
    </dgm:pt>
    <dgm:pt modelId="{7562262B-8C43-4FFC-A267-84A4304F9FD1}" type="pres">
      <dgm:prSet presAssocID="{1F22584E-2B47-4C03-831E-B5F817D88070}" presName="parTx2" presStyleLbl="node1" presStyleIdx="1" presStyleCnt="4"/>
      <dgm:spPr/>
      <dgm:t>
        <a:bodyPr/>
        <a:lstStyle/>
        <a:p>
          <a:pPr rtl="1"/>
          <a:endParaRPr lang="ar-SA"/>
        </a:p>
      </dgm:t>
    </dgm:pt>
    <dgm:pt modelId="{86171DB6-25ED-4403-B920-08EDF11E1F59}" type="pres">
      <dgm:prSet presAssocID="{A7E90615-37AC-449B-85C7-AA84E429A5CB}" presName="parTx3" presStyleLbl="node1" presStyleIdx="2" presStyleCnt="4"/>
      <dgm:spPr/>
      <dgm:t>
        <a:bodyPr/>
        <a:lstStyle/>
        <a:p>
          <a:pPr rtl="1"/>
          <a:endParaRPr lang="ar-SA"/>
        </a:p>
      </dgm:t>
    </dgm:pt>
    <dgm:pt modelId="{58F25CBE-084F-4C76-BD51-2842092C0E38}" type="pres">
      <dgm:prSet presAssocID="{B9B2D574-7D4A-476D-BFF0-5A8D1193F200}" presName="parTx4" presStyleLbl="node1" presStyleIdx="3" presStyleCnt="4"/>
      <dgm:spPr/>
      <dgm:t>
        <a:bodyPr/>
        <a:lstStyle/>
        <a:p>
          <a:pPr rtl="1"/>
          <a:endParaRPr lang="ar-SA"/>
        </a:p>
      </dgm:t>
    </dgm:pt>
  </dgm:ptLst>
  <dgm:cxnLst>
    <dgm:cxn modelId="{0B4780B2-4426-4260-8A00-EDBAFC0F3F9A}" type="presOf" srcId="{1F22584E-2B47-4C03-831E-B5F817D88070}" destId="{7562262B-8C43-4FFC-A267-84A4304F9FD1}" srcOrd="0" destOrd="0" presId="urn:microsoft.com/office/officeart/2009/3/layout/SubStepProcess"/>
    <dgm:cxn modelId="{FD415F08-05C6-4BAD-901F-52B101409347}" srcId="{4E4F922C-9B4D-495D-B64D-123EC0E71D72}" destId="{1F22584E-2B47-4C03-831E-B5F817D88070}" srcOrd="1" destOrd="0" parTransId="{D9195EC2-6AAB-48BB-BBB7-92E9DB22C4AD}" sibTransId="{CA8572AB-5140-488A-A821-FDB049A8B7C0}"/>
    <dgm:cxn modelId="{FC6DB474-D83F-4102-B799-4686F0C015CF}" type="presOf" srcId="{A7E90615-37AC-449B-85C7-AA84E429A5CB}" destId="{86171DB6-25ED-4403-B920-08EDF11E1F59}" srcOrd="0" destOrd="0" presId="urn:microsoft.com/office/officeart/2009/3/layout/SubStepProcess"/>
    <dgm:cxn modelId="{8C30746D-5044-406D-9117-E762B514BD91}" type="presOf" srcId="{4E4F922C-9B4D-495D-B64D-123EC0E71D72}" destId="{6EDB750E-C7F8-407E-9DC5-49DABAC986F8}" srcOrd="0" destOrd="0" presId="urn:microsoft.com/office/officeart/2009/3/layout/SubStepProcess"/>
    <dgm:cxn modelId="{5885EFDC-BF61-40DF-B5F1-566D39BA7D04}" type="presOf" srcId="{4105A459-3ED7-4F62-B468-A94509B9D30E}" destId="{73B87FF8-711E-453F-920A-7BC24C4AF74C}" srcOrd="0" destOrd="0" presId="urn:microsoft.com/office/officeart/2009/3/layout/SubStepProcess"/>
    <dgm:cxn modelId="{ECF8BEDA-D968-4676-917C-CA6366D16DF6}" srcId="{4105A459-3ED7-4F62-B468-A94509B9D30E}" destId="{E31263CE-E727-46F2-B960-CCD6B047B7B6}" srcOrd="0" destOrd="0" parTransId="{5738D5FD-589E-4F22-A22A-FA6A0BD1D352}" sibTransId="{6D51AE84-557F-417C-9785-932B3C890F1F}"/>
    <dgm:cxn modelId="{6AB77ECC-7B01-4E85-A82B-DE040EB80D43}" srcId="{4E4F922C-9B4D-495D-B64D-123EC0E71D72}" destId="{B9B2D574-7D4A-476D-BFF0-5A8D1193F200}" srcOrd="3" destOrd="0" parTransId="{837EAE0F-B638-45AD-8C82-300DDCABBFAD}" sibTransId="{16E08001-1378-4112-850C-01A050A1B0BF}"/>
    <dgm:cxn modelId="{AD4ED30D-4FEF-4EBC-8A5A-12CBC6F47ECA}" srcId="{4105A459-3ED7-4F62-B468-A94509B9D30E}" destId="{CFAD132B-D7D6-4726-9C8A-2B51BCDD224D}" srcOrd="1" destOrd="0" parTransId="{E02B0EB8-1C4C-422D-A809-5914AA20C75A}" sibTransId="{F3620E4E-B8A9-4F1B-B962-7B6BE3F17702}"/>
    <dgm:cxn modelId="{D82DCD4F-5036-4498-A23D-5FDB76ABA8F2}" srcId="{4E4F922C-9B4D-495D-B64D-123EC0E71D72}" destId="{4105A459-3ED7-4F62-B468-A94509B9D30E}" srcOrd="0" destOrd="0" parTransId="{BBD3E484-BA94-4BF0-BD4D-01E5530E7662}" sibTransId="{6CA9E595-2624-4745-B225-2BF97A43C298}"/>
    <dgm:cxn modelId="{4B3AECD4-830F-461A-A7CA-89EF97DDBCFF}" type="presOf" srcId="{B9B2D574-7D4A-476D-BFF0-5A8D1193F200}" destId="{58F25CBE-084F-4C76-BD51-2842092C0E38}" srcOrd="0" destOrd="0" presId="urn:microsoft.com/office/officeart/2009/3/layout/SubStepProcess"/>
    <dgm:cxn modelId="{BA50AF1C-DC78-402A-B2DC-281E1939FAA3}" srcId="{4E4F922C-9B4D-495D-B64D-123EC0E71D72}" destId="{A7E90615-37AC-449B-85C7-AA84E429A5CB}" srcOrd="2" destOrd="0" parTransId="{80AE9CE2-33FF-4014-BFB8-E8AB23D85F80}" sibTransId="{440EB4A8-599A-4564-B41A-6CA7CE07253F}"/>
    <dgm:cxn modelId="{674479F8-A18E-4EE0-9FAF-6256994DD7C3}" type="presOf" srcId="{CFAD132B-D7D6-4726-9C8A-2B51BCDD224D}" destId="{316F266A-212A-49D9-9C37-493EF8D0C19F}" srcOrd="0" destOrd="0" presId="urn:microsoft.com/office/officeart/2009/3/layout/SubStepProcess"/>
    <dgm:cxn modelId="{A1241051-53A2-48E7-8F0B-496E60304C5A}" type="presOf" srcId="{E31263CE-E727-46F2-B960-CCD6B047B7B6}" destId="{2F380C71-ED64-4729-919D-5C9CB7670BD9}" srcOrd="0" destOrd="0" presId="urn:microsoft.com/office/officeart/2009/3/layout/SubStepProcess"/>
    <dgm:cxn modelId="{AC0BCC4E-96E1-44B2-BDCD-B06CB696771D}" type="presParOf" srcId="{6EDB750E-C7F8-407E-9DC5-49DABAC986F8}" destId="{73B87FF8-711E-453F-920A-7BC24C4AF74C}" srcOrd="0" destOrd="0" presId="urn:microsoft.com/office/officeart/2009/3/layout/SubStepProcess"/>
    <dgm:cxn modelId="{E03BDE46-482E-46D6-8238-A435ADB6E7C8}" type="presParOf" srcId="{6EDB750E-C7F8-407E-9DC5-49DABAC986F8}" destId="{4DE27A7F-CB87-4338-890E-9C1B3FB11347}" srcOrd="1" destOrd="0" presId="urn:microsoft.com/office/officeart/2009/3/layout/SubStepProcess"/>
    <dgm:cxn modelId="{FD7ACAC7-45BE-411A-BB1B-4C397C2B5F7D}" type="presParOf" srcId="{6EDB750E-C7F8-407E-9DC5-49DABAC986F8}" destId="{35C5FD6D-065E-4E90-B4E3-2CAE066D7EB2}" srcOrd="2" destOrd="0" presId="urn:microsoft.com/office/officeart/2009/3/layout/SubStepProcess"/>
    <dgm:cxn modelId="{2302DEB4-D4E9-4AB5-B107-53783219E63C}" type="presParOf" srcId="{35C5FD6D-065E-4E90-B4E3-2CAE066D7EB2}" destId="{517EB9E4-8C08-4C1E-8833-AA529D3341C5}" srcOrd="0" destOrd="0" presId="urn:microsoft.com/office/officeart/2009/3/layout/SubStepProcess"/>
    <dgm:cxn modelId="{7A810F78-1664-476E-8271-9841ABBB34AD}" type="presParOf" srcId="{35C5FD6D-065E-4E90-B4E3-2CAE066D7EB2}" destId="{2F001A29-735E-4C35-B4D0-E334E02B2C58}" srcOrd="1" destOrd="0" presId="urn:microsoft.com/office/officeart/2009/3/layout/SubStepProcess"/>
    <dgm:cxn modelId="{63C688FB-A9FA-4A03-AA67-B94763BC9154}" type="presParOf" srcId="{35C5FD6D-065E-4E90-B4E3-2CAE066D7EB2}" destId="{566BAE9B-DB92-4A84-A455-3DEE8FA596E8}" srcOrd="2" destOrd="0" presId="urn:microsoft.com/office/officeart/2009/3/layout/SubStepProcess"/>
    <dgm:cxn modelId="{E1E45FC0-074F-4B40-A208-8ACEDE56B550}" type="presParOf" srcId="{566BAE9B-DB92-4A84-A455-3DEE8FA596E8}" destId="{86121303-2788-422F-B696-FAFFA1C53517}" srcOrd="0" destOrd="0" presId="urn:microsoft.com/office/officeart/2009/3/layout/SubStepProcess"/>
    <dgm:cxn modelId="{12647343-6D9A-4788-94FA-4673DC3D34EC}" type="presParOf" srcId="{566BAE9B-DB92-4A84-A455-3DEE8FA596E8}" destId="{726BFDC9-8FD7-452C-B1B7-72335F92EB56}" srcOrd="1" destOrd="0" presId="urn:microsoft.com/office/officeart/2009/3/layout/SubStepProcess"/>
    <dgm:cxn modelId="{BDAD031F-ADA7-4CAC-A44F-1CFAE6E9BF62}" type="presParOf" srcId="{566BAE9B-DB92-4A84-A455-3DEE8FA596E8}" destId="{7ACFE586-37FA-469A-9EF9-A965D504749D}" srcOrd="2" destOrd="0" presId="urn:microsoft.com/office/officeart/2009/3/layout/SubStepProcess"/>
    <dgm:cxn modelId="{D9C744E0-9A08-46E0-84EE-97B6AAEB85F3}" type="presParOf" srcId="{566BAE9B-DB92-4A84-A455-3DEE8FA596E8}" destId="{2F380C71-ED64-4729-919D-5C9CB7670BD9}" srcOrd="3" destOrd="0" presId="urn:microsoft.com/office/officeart/2009/3/layout/SubStepProcess"/>
    <dgm:cxn modelId="{0020E921-ED99-42B8-BD84-24776F79CF11}" type="presParOf" srcId="{566BAE9B-DB92-4A84-A455-3DEE8FA596E8}" destId="{7E9D2A8C-4D5E-4A94-B43D-99553148F8CB}" srcOrd="4" destOrd="0" presId="urn:microsoft.com/office/officeart/2009/3/layout/SubStepProcess"/>
    <dgm:cxn modelId="{34D5E352-75D1-4117-89D9-68DFB1032E5A}" type="presParOf" srcId="{35C5FD6D-065E-4E90-B4E3-2CAE066D7EB2}" destId="{A7A5104B-38DD-4744-AB23-FEA9757E2CA4}" srcOrd="3" destOrd="0" presId="urn:microsoft.com/office/officeart/2009/3/layout/SubStepProcess"/>
    <dgm:cxn modelId="{4E261078-CE0E-4EE0-9BB5-A416020B06A8}" type="presParOf" srcId="{35C5FD6D-065E-4E90-B4E3-2CAE066D7EB2}" destId="{4936C95E-5688-4F6A-9FA0-B20CEEB5643E}" srcOrd="4" destOrd="0" presId="urn:microsoft.com/office/officeart/2009/3/layout/SubStepProcess"/>
    <dgm:cxn modelId="{125D0F8C-978D-4CF1-8661-0B87A2743F83}" type="presParOf" srcId="{35C5FD6D-065E-4E90-B4E3-2CAE066D7EB2}" destId="{7FD5E443-AA78-4096-AE93-FA261056AF66}" srcOrd="5" destOrd="0" presId="urn:microsoft.com/office/officeart/2009/3/layout/SubStepProcess"/>
    <dgm:cxn modelId="{8A03BFCF-8B0D-4C69-983D-99ADC6E49D85}" type="presParOf" srcId="{7FD5E443-AA78-4096-AE93-FA261056AF66}" destId="{AEACA7D6-A2CA-4DC3-BCC7-A0B29158A6EA}" srcOrd="0" destOrd="0" presId="urn:microsoft.com/office/officeart/2009/3/layout/SubStepProcess"/>
    <dgm:cxn modelId="{2311B142-2CB0-40CF-85DE-9AB19DA12AFA}" type="presParOf" srcId="{7FD5E443-AA78-4096-AE93-FA261056AF66}" destId="{5E75645B-E4B0-4FC5-9869-8B560073E353}" srcOrd="1" destOrd="0" presId="urn:microsoft.com/office/officeart/2009/3/layout/SubStepProcess"/>
    <dgm:cxn modelId="{E947C482-666B-423B-B9E7-A948485636A8}" type="presParOf" srcId="{7FD5E443-AA78-4096-AE93-FA261056AF66}" destId="{E6A23F57-0F3B-43EB-A00E-814167CFD3EE}" srcOrd="2" destOrd="0" presId="urn:microsoft.com/office/officeart/2009/3/layout/SubStepProcess"/>
    <dgm:cxn modelId="{0DFB46F7-BA2F-41F3-A099-863D180C38A1}" type="presParOf" srcId="{7FD5E443-AA78-4096-AE93-FA261056AF66}" destId="{316F266A-212A-49D9-9C37-493EF8D0C19F}" srcOrd="3" destOrd="0" presId="urn:microsoft.com/office/officeart/2009/3/layout/SubStepProcess"/>
    <dgm:cxn modelId="{80275284-BF60-4D33-9204-C42CB5171EC6}" type="presParOf" srcId="{7FD5E443-AA78-4096-AE93-FA261056AF66}" destId="{4CCA4F5A-1CA0-4434-BD8F-94128044B723}" srcOrd="4" destOrd="0" presId="urn:microsoft.com/office/officeart/2009/3/layout/SubStepProcess"/>
    <dgm:cxn modelId="{091A65D0-E0CB-4201-A5C5-EE1408F00DAE}" type="presParOf" srcId="{6EDB750E-C7F8-407E-9DC5-49DABAC986F8}" destId="{325A98B1-BCDF-4C91-8073-BCB64976AAEB}" srcOrd="3" destOrd="0" presId="urn:microsoft.com/office/officeart/2009/3/layout/SubStepProcess"/>
    <dgm:cxn modelId="{3D2122B5-49AE-4537-9C8F-1F6879832E2F}" type="presParOf" srcId="{6EDB750E-C7F8-407E-9DC5-49DABAC986F8}" destId="{7562262B-8C43-4FFC-A267-84A4304F9FD1}" srcOrd="4" destOrd="0" presId="urn:microsoft.com/office/officeart/2009/3/layout/SubStepProcess"/>
    <dgm:cxn modelId="{9E696C04-9AD2-45C1-B6E0-38661CE4A3B6}" type="presParOf" srcId="{6EDB750E-C7F8-407E-9DC5-49DABAC986F8}" destId="{86171DB6-25ED-4403-B920-08EDF11E1F59}" srcOrd="5" destOrd="0" presId="urn:microsoft.com/office/officeart/2009/3/layout/SubStepProcess"/>
    <dgm:cxn modelId="{18936919-A68C-4E9A-BAC8-BE65C7BF1854}" type="presParOf" srcId="{6EDB750E-C7F8-407E-9DC5-49DABAC986F8}" destId="{58F25CBE-084F-4C76-BD51-2842092C0E38}" srcOrd="6" destOrd="0" presId="urn:microsoft.com/office/officeart/2009/3/layout/SubStepProcess"/>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5.xml><?xml version="1.0" encoding="utf-8"?>
<dgm:layoutDef xmlns:dgm="http://schemas.openxmlformats.org/drawingml/2006/diagram" xmlns:a="http://schemas.openxmlformats.org/drawingml/2006/main" uniqueId="urn:microsoft.com/office/officeart/2008/layout/PictureGrid">
  <dgm:title val=""/>
  <dgm:desc val=""/>
  <dgm:catLst>
    <dgm:cat type="picture" pri="11000"/>
    <dgm:cat type="pictureconvert" pri="11000"/>
  </dgm:catLst>
  <dgm:samp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varLst>
    <dgm:choose name="Name1">
      <dgm:if name="Name2" axis="ch" ptType="node" func="cnt" op="lte" val="4">
        <dgm:choose name="Name3">
          <dgm:if name="Name4" func="var" arg="dir" op="equ" val="norm">
            <dgm:alg type="snake">
              <dgm:param type="off" val="ctr"/>
              <dgm:param type="bkpt" val="fixed"/>
              <dgm:param type="bkPtFixedVal" val="2"/>
            </dgm:alg>
          </dgm:if>
          <dgm:else name="Name5">
            <dgm:alg type="snake">
              <dgm:param type="off" val="ctr"/>
              <dgm:param type="grDir" val="tR"/>
              <dgm:param type="bkpt" val="fixed"/>
              <dgm:param type="bkPtFixedVal" val="2"/>
            </dgm:alg>
          </dgm:else>
        </dgm:choose>
      </dgm:if>
      <dgm:else name="Name6">
        <dgm:choose name="Name7">
          <dgm:if name="Name8" axis="ch" ptType="node" func="cnt" op="lte" val="9">
            <dgm:choose name="Name9">
              <dgm:if name="Name10" func="var" arg="dir" op="equ" val="norm">
                <dgm:alg type="snake">
                  <dgm:param type="off" val="ctr"/>
                  <dgm:param type="bkpt" val="fixed"/>
                  <dgm:param type="bkPtFixedVal" val="3"/>
                </dgm:alg>
              </dgm:if>
              <dgm:else name="Name11">
                <dgm:alg type="snake">
                  <dgm:param type="off" val="ctr"/>
                  <dgm:param type="grDir" val="tR"/>
                  <dgm:param type="bkpt" val="fixed"/>
                  <dgm:param type="bkPtFixedVal" val="3"/>
                </dgm:alg>
              </dgm:else>
            </dgm:choose>
          </dgm:if>
          <dgm:else name="Name12">
            <dgm:choose name="Name13">
              <dgm:if name="Name14" axis="ch" ptType="node" func="cnt" op="lte" val="16">
                <dgm:choose name="Name15">
                  <dgm:if name="Name16" func="var" arg="dir" op="equ" val="norm">
                    <dgm:alg type="snake">
                      <dgm:param type="off" val="ctr"/>
                      <dgm:param type="bkpt" val="fixed"/>
                      <dgm:param type="bkPtFixedVal" val="4"/>
                    </dgm:alg>
                  </dgm:if>
                  <dgm:else name="Name17">
                    <dgm:alg type="snake">
                      <dgm:param type="off" val="ctr"/>
                      <dgm:param type="grDir" val="tR"/>
                      <dgm:param type="bkpt" val="fixed"/>
                      <dgm:param type="bkPtFixedVal" val="4"/>
                    </dgm:alg>
                  </dgm:else>
                </dgm:choose>
              </dgm:if>
              <dgm:else name="Name18">
                <dgm:choose name="Name19">
                  <dgm:if name="Name20" axis="ch" ptType="node" func="cnt" op="lte" val="25">
                    <dgm:choose name="Name21">
                      <dgm:if name="Name22" func="var" arg="dir" op="equ" val="norm">
                        <dgm:alg type="snake">
                          <dgm:param type="off" val="ctr"/>
                          <dgm:param type="bkpt" val="fixed"/>
                          <dgm:param type="bkPtFixedVal" val="5"/>
                        </dgm:alg>
                      </dgm:if>
                      <dgm:else name="Name23">
                        <dgm:alg type="snake">
                          <dgm:param type="off" val="ctr"/>
                          <dgm:param type="grDir" val="tR"/>
                          <dgm:param type="bkpt" val="fixed"/>
                          <dgm:param type="bkPtFixedVal" val="5"/>
                        </dgm:alg>
                      </dgm:else>
                    </dgm:choose>
                  </dgm:if>
                  <dgm:else name="Name24">
                    <dgm:choose name="Name25">
                      <dgm:if name="Name26" func="var" arg="dir" op="equ" val="norm">
                        <dgm:alg type="snake">
                          <dgm:param type="off" val="ctr"/>
                        </dgm:alg>
                      </dgm:if>
                      <dgm:else name="Name27">
                        <dgm:alg type="snake">
                          <dgm:param type="off" val="ctr"/>
                          <dgm:param type="grDir" val="tR"/>
                        </dgm:alg>
                      </dgm:else>
                    </dgm:choose>
                  </dgm:else>
                </dgm:choose>
              </dgm:else>
            </dgm:choose>
          </dgm:else>
        </dgm:choose>
      </dgm:else>
    </dgm:choose>
    <dgm:shape xmlns:r="http://schemas.openxmlformats.org/officeDocument/2006/relationships" r:blip="">
      <dgm:adjLst/>
    </dgm:shape>
    <dgm:constrLst>
      <dgm:constr type="primFontSz" for="des" ptType="node" op="equ" val="65"/>
      <dgm:constr type="w" for="ch" forName="composite" refType="h" fact="0.8"/>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0.7568"/>
        </dgm:alg>
        <dgm:shape xmlns:r="http://schemas.openxmlformats.org/officeDocument/2006/relationships" r:blip="">
          <dgm:adjLst/>
        </dgm:shape>
        <dgm:constrLst>
          <dgm:constr type="l" for="ch" forName="rect1" refType="w" fact="0"/>
          <dgm:constr type="t" for="ch" forName="rect1" refType="h" fact="0.15"/>
          <dgm:constr type="w" for="ch" forName="rect1" refType="w"/>
          <dgm:constr type="h" for="ch" forName="rect1" refType="w"/>
          <dgm:constr type="l" for="ch" forName="rect2" refType="w" fact="0"/>
          <dgm:constr type="t" for="ch" forName="rect2" refType="h" fact="0"/>
          <dgm:constr type="w" for="ch" forName="rect2" refType="w"/>
          <dgm:constr type="h" for="ch" forName="rect2" refType="w" fact="0.15"/>
        </dgm:constrLst>
        <dgm:layoutNode name="rect2" styleLbl="revTx">
          <dgm:varLst>
            <dgm:bulletEnabled val="1"/>
          </dgm:varLst>
          <dgm:alg type="tx">
            <dgm:param type="stBulletLvl" val="3"/>
            <dgm:param type="parTxLTRAlign" val="l"/>
            <dgm:param type="parTxRTLAlign" val="r"/>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3"/>
            <dgm:constr type="tMarg" refType="primFontSz" fact="0.3"/>
            <dgm:constr type="bMarg" refType="primFontSz" fact="0"/>
            <dgm:constr type="secFontSz" refType="primFontSz" fact="0.8"/>
          </dgm:constrLst>
          <dgm:ruleLst>
            <dgm:rule type="primFontSz" val="5" fact="NaN" max="NaN"/>
          </dgm:ruleLst>
        </dgm:layoutNode>
        <dgm:layoutNode name="rect1"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8038422A-B09E-44B1-8BC9-593C0F92DCBA}" type="slidenum">
              <a:rPr lang="en-US"/>
              <a:pPr/>
              <a:t>‹#›</a:t>
            </a:fld>
            <a:endParaRPr lang="en-US"/>
          </a:p>
        </p:txBody>
      </p:sp>
    </p:spTree>
    <p:extLst>
      <p:ext uri="{BB962C8B-B14F-4D97-AF65-F5344CB8AC3E}">
        <p14:creationId xmlns:p14="http://schemas.microsoft.com/office/powerpoint/2010/main" val="399945071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CED8C6-EFE5-4230-B71F-343696F531D8}" type="slidenum">
              <a:rPr lang="en-US"/>
              <a:pPr/>
              <a:t>1</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3345245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65C0F7D-7F0A-4709-AA8B-727C6E90B281}" type="slidenum">
              <a:rPr lang="en-US" altLang="en-US">
                <a:solidFill>
                  <a:prstClr val="black"/>
                </a:solidFill>
              </a:rPr>
              <a:pPr/>
              <a:t>19</a:t>
            </a:fld>
            <a:endParaRPr lang="en-US" altLang="en-US">
              <a:solidFill>
                <a:prstClr val="black"/>
              </a:solidFill>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dirty="0" smtClean="0"/>
          </a:p>
        </p:txBody>
      </p:sp>
    </p:spTree>
    <p:extLst>
      <p:ext uri="{BB962C8B-B14F-4D97-AF65-F5344CB8AC3E}">
        <p14:creationId xmlns:p14="http://schemas.microsoft.com/office/powerpoint/2010/main" val="710465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02D13-2A99-451F-BDEE-89320B089D27}" type="slidenum">
              <a:rPr lang="en-US">
                <a:solidFill>
                  <a:prstClr val="black"/>
                </a:solidFill>
              </a:rPr>
              <a:pPr/>
              <a:t>4</a:t>
            </a:fld>
            <a:endParaRPr lang="en-US">
              <a:solidFill>
                <a:prstClr val="black"/>
              </a:solidFill>
            </a:endParaRPr>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1996934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02D13-2A99-451F-BDEE-89320B089D27}" type="slidenum">
              <a:rPr lang="en-US">
                <a:solidFill>
                  <a:prstClr val="black"/>
                </a:solidFill>
              </a:rPr>
              <a:pPr/>
              <a:t>7</a:t>
            </a:fld>
            <a:endParaRPr lang="en-US">
              <a:solidFill>
                <a:prstClr val="black"/>
              </a:solidFill>
            </a:endParaRPr>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4208283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836FA0-4B37-477F-8A56-0D29E93D8AE0}" type="slidenum">
              <a:rPr lang="en-US"/>
              <a:pPr/>
              <a:t>8</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2037063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836FA0-4B37-477F-8A56-0D29E93D8AE0}" type="slidenum">
              <a:rPr lang="en-US">
                <a:solidFill>
                  <a:prstClr val="black"/>
                </a:solidFill>
              </a:rPr>
              <a:pPr/>
              <a:t>9</a:t>
            </a:fld>
            <a:endParaRPr lang="en-US">
              <a:solidFill>
                <a:prstClr val="black"/>
              </a:solidFill>
            </a:endParaRPr>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extLst>
      <p:ext uri="{BB962C8B-B14F-4D97-AF65-F5344CB8AC3E}">
        <p14:creationId xmlns:p14="http://schemas.microsoft.com/office/powerpoint/2010/main" val="4232066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16E1C64-D489-43AC-AE1E-B0D6EAB356DD}" type="slidenum">
              <a:rPr lang="en-US" altLang="en-US">
                <a:solidFill>
                  <a:prstClr val="black"/>
                </a:solidFill>
              </a:rPr>
              <a:pPr/>
              <a:t>15</a:t>
            </a:fld>
            <a:endParaRPr lang="en-US" altLang="en-US">
              <a:solidFill>
                <a:prstClr val="black"/>
              </a:solidFill>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089997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7EFE99D-60DF-4218-94BC-57C0F3797033}" type="slidenum">
              <a:rPr lang="en-US" altLang="en-US">
                <a:solidFill>
                  <a:prstClr val="black"/>
                </a:solidFill>
              </a:rPr>
              <a:pPr/>
              <a:t>16</a:t>
            </a:fld>
            <a:endParaRPr lang="en-US" altLang="en-US">
              <a:solidFill>
                <a:prstClr val="black"/>
              </a:solidFill>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03730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9009575-A0BB-41D0-AEAF-1BDDE0E04F6F}" type="slidenum">
              <a:rPr lang="en-US" altLang="en-US">
                <a:solidFill>
                  <a:prstClr val="black"/>
                </a:solidFill>
              </a:rPr>
              <a:pPr/>
              <a:t>17</a:t>
            </a:fld>
            <a:endParaRPr lang="en-US" altLang="en-US">
              <a:solidFill>
                <a:prstClr val="black"/>
              </a:solidFill>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58235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661AC4E-DDE1-4184-AFA1-0A02EA1F1FCF}" type="slidenum">
              <a:rPr lang="en-US" altLang="en-US">
                <a:solidFill>
                  <a:prstClr val="black"/>
                </a:solidFill>
              </a:rPr>
              <a:pPr/>
              <a:t>18</a:t>
            </a:fld>
            <a:endParaRPr lang="en-US" altLang="en-US">
              <a:solidFill>
                <a:prstClr val="black"/>
              </a:solidFill>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5363468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5105400"/>
            <a:ext cx="7772400" cy="70485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lvl1pPr algn="ctr">
              <a:defRPr sz="40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685800" y="5791200"/>
            <a:ext cx="7772400" cy="685800"/>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lvl1pPr marL="0" indent="0" algn="ctr">
              <a:buFontTx/>
              <a:buNone/>
              <a:defRPr sz="2400"/>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91934031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77DB06C0-F41A-45B4-A93B-A1DC239DBF61}"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145B3F39-7C00-49D4-922F-D8AA44282F7D}" type="slidenum">
              <a:rPr lang="en-US"/>
              <a:pPr>
                <a:defRPr/>
              </a:pPr>
              <a:t>‹#›</a:t>
            </a:fld>
            <a:endParaRPr lang="en-US"/>
          </a:p>
        </p:txBody>
      </p:sp>
    </p:spTree>
    <p:extLst>
      <p:ext uri="{BB962C8B-B14F-4D97-AF65-F5344CB8AC3E}">
        <p14:creationId xmlns:p14="http://schemas.microsoft.com/office/powerpoint/2010/main" val="29400544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7C48D583-73C0-45CC-A24B-AC41D3D8A4BC}"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35EE6CC-82D9-483E-97E2-7F2B6D51B5B2}" type="slidenum">
              <a:rPr lang="en-US"/>
              <a:pPr>
                <a:defRPr/>
              </a:pPr>
              <a:t>‹#›</a:t>
            </a:fld>
            <a:endParaRPr lang="en-US"/>
          </a:p>
        </p:txBody>
      </p:sp>
    </p:spTree>
    <p:extLst>
      <p:ext uri="{BB962C8B-B14F-4D97-AF65-F5344CB8AC3E}">
        <p14:creationId xmlns:p14="http://schemas.microsoft.com/office/powerpoint/2010/main" val="105569926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CA38080B-0A95-4A40-9150-F90F094DB1B5}"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73BB2D93-60B4-4262-BB5B-F8131C91C9E7}" type="slidenum">
              <a:rPr lang="en-US"/>
              <a:pPr>
                <a:defRPr/>
              </a:pPr>
              <a:t>‹#›</a:t>
            </a:fld>
            <a:endParaRPr lang="en-US"/>
          </a:p>
        </p:txBody>
      </p:sp>
    </p:spTree>
    <p:extLst>
      <p:ext uri="{BB962C8B-B14F-4D97-AF65-F5344CB8AC3E}">
        <p14:creationId xmlns:p14="http://schemas.microsoft.com/office/powerpoint/2010/main" val="156576025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89565E69-34C6-402B-9565-91DA89C1510F}" type="datetimeFigureOut">
              <a:rPr lang="en-US"/>
              <a:pPr>
                <a:defRPr/>
              </a:pPr>
              <a:t>11/2/2015</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B9ACE23B-A3D2-4B4F-B7E6-C202F6E2B05F}" type="slidenum">
              <a:rPr lang="en-US"/>
              <a:pPr>
                <a:defRPr/>
              </a:pPr>
              <a:t>‹#›</a:t>
            </a:fld>
            <a:endParaRPr lang="en-US"/>
          </a:p>
        </p:txBody>
      </p:sp>
    </p:spTree>
    <p:extLst>
      <p:ext uri="{BB962C8B-B14F-4D97-AF65-F5344CB8AC3E}">
        <p14:creationId xmlns:p14="http://schemas.microsoft.com/office/powerpoint/2010/main" val="271981853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C039AF7F-2DEE-47D3-BEA0-D376EA497C55}" type="datetimeFigureOut">
              <a:rPr lang="en-US"/>
              <a:pPr>
                <a:defRPr/>
              </a:pPr>
              <a:t>11/2/2015</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9B3193BD-25DF-4B26-BD08-69F69C0DFD32}" type="slidenum">
              <a:rPr lang="en-US"/>
              <a:pPr>
                <a:defRPr/>
              </a:pPr>
              <a:t>‹#›</a:t>
            </a:fld>
            <a:endParaRPr lang="en-US"/>
          </a:p>
        </p:txBody>
      </p:sp>
    </p:spTree>
    <p:extLst>
      <p:ext uri="{BB962C8B-B14F-4D97-AF65-F5344CB8AC3E}">
        <p14:creationId xmlns:p14="http://schemas.microsoft.com/office/powerpoint/2010/main" val="84854707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19083EAE-F83E-40BD-9B1D-4ABC974DD920}" type="datetimeFigureOut">
              <a:rPr lang="en-US"/>
              <a:pPr>
                <a:defRPr/>
              </a:pPr>
              <a:t>11/2/2015</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628E168-2272-4C9D-9BE8-25F8D5E15725}" type="slidenum">
              <a:rPr lang="en-US"/>
              <a:pPr>
                <a:defRPr/>
              </a:pPr>
              <a:t>‹#›</a:t>
            </a:fld>
            <a:endParaRPr lang="en-US"/>
          </a:p>
        </p:txBody>
      </p:sp>
    </p:spTree>
    <p:extLst>
      <p:ext uri="{BB962C8B-B14F-4D97-AF65-F5344CB8AC3E}">
        <p14:creationId xmlns:p14="http://schemas.microsoft.com/office/powerpoint/2010/main" val="238033126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D2ACB3B-905F-41F9-9DBA-AE99D60184AF}"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CB56B9B3-7CFC-44E6-9056-20F64EC80897}" type="slidenum">
              <a:rPr lang="en-US"/>
              <a:pPr>
                <a:defRPr/>
              </a:pPr>
              <a:t>‹#›</a:t>
            </a:fld>
            <a:endParaRPr lang="en-US"/>
          </a:p>
        </p:txBody>
      </p:sp>
    </p:spTree>
    <p:extLst>
      <p:ext uri="{BB962C8B-B14F-4D97-AF65-F5344CB8AC3E}">
        <p14:creationId xmlns:p14="http://schemas.microsoft.com/office/powerpoint/2010/main" val="170120317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EF6227CC-679E-4777-873D-3327012DD3F2}"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3817D9D6-54D9-4666-B6A7-46EC0D06D2EC}" type="slidenum">
              <a:rPr lang="en-US"/>
              <a:pPr>
                <a:defRPr/>
              </a:pPr>
              <a:t>‹#›</a:t>
            </a:fld>
            <a:endParaRPr lang="en-US"/>
          </a:p>
        </p:txBody>
      </p:sp>
    </p:spTree>
    <p:extLst>
      <p:ext uri="{BB962C8B-B14F-4D97-AF65-F5344CB8AC3E}">
        <p14:creationId xmlns:p14="http://schemas.microsoft.com/office/powerpoint/2010/main" val="25579483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D05C13FD-3F70-4AC4-8C15-D87992800A3A}"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D5C44722-90F5-40C5-902F-9ED92E4B7264}" type="slidenum">
              <a:rPr lang="en-US"/>
              <a:pPr>
                <a:defRPr/>
              </a:pPr>
              <a:t>‹#›</a:t>
            </a:fld>
            <a:endParaRPr lang="en-US"/>
          </a:p>
        </p:txBody>
      </p:sp>
    </p:spTree>
    <p:extLst>
      <p:ext uri="{BB962C8B-B14F-4D97-AF65-F5344CB8AC3E}">
        <p14:creationId xmlns:p14="http://schemas.microsoft.com/office/powerpoint/2010/main" val="36475756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8F77A51-B415-416A-9155-7980CBD3969C}"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779D6341-D3CB-43BF-BFDD-A2F1F5969FC5}" type="slidenum">
              <a:rPr lang="en-US"/>
              <a:pPr>
                <a:defRPr/>
              </a:pPr>
              <a:t>‹#›</a:t>
            </a:fld>
            <a:endParaRPr lang="en-US"/>
          </a:p>
        </p:txBody>
      </p:sp>
    </p:spTree>
    <p:extLst>
      <p:ext uri="{BB962C8B-B14F-4D97-AF65-F5344CB8AC3E}">
        <p14:creationId xmlns:p14="http://schemas.microsoft.com/office/powerpoint/2010/main" val="785461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15050" y="1036638"/>
            <a:ext cx="1962150" cy="5516562"/>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228600" y="1036638"/>
            <a:ext cx="5734050" cy="5516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34279736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dirty="0">
              <a:solidFill>
                <a:prstClr val="white"/>
              </a:solidFill>
            </a:endParaRPr>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extLst>
      <p:ext uri="{BB962C8B-B14F-4D97-AF65-F5344CB8AC3E}">
        <p14:creationId xmlns:p14="http://schemas.microsoft.com/office/powerpoint/2010/main" val="3809515807"/>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9374635"/>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dirty="0">
              <a:solidFill>
                <a:prstClr val="white"/>
              </a:solidFill>
            </a:endParaRPr>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933526783"/>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ar-S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3006596"/>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8" name="Footer Placeholder 7"/>
          <p:cNvSpPr>
            <a:spLocks noGrp="1"/>
          </p:cNvSpPr>
          <p:nvPr>
            <p:ph type="ftr" sz="quarter" idx="11"/>
          </p:nvPr>
        </p:nvSpPr>
        <p:spPr/>
        <p:txBody>
          <a:bodyPr/>
          <a:lstStyle/>
          <a:p>
            <a:endParaRPr lang="ar-SA">
              <a:solidFill>
                <a:prstClr val="black">
                  <a:lumMod val="50000"/>
                  <a:lumOff val="50000"/>
                </a:prstClr>
              </a:solidFill>
            </a:endParaRPr>
          </a:p>
        </p:txBody>
      </p:sp>
      <p:sp>
        <p:nvSpPr>
          <p:cNvPr id="9" name="Slide Number Placeholder 8"/>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787907702"/>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ar-SA">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1800281542"/>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3" name="Footer Placeholder 2"/>
          <p:cNvSpPr>
            <a:spLocks noGrp="1"/>
          </p:cNvSpPr>
          <p:nvPr>
            <p:ph type="ftr" sz="quarter" idx="11"/>
          </p:nvPr>
        </p:nvSpPr>
        <p:spPr/>
        <p:txBody>
          <a:bodyPr/>
          <a:lstStyle/>
          <a:p>
            <a:endParaRPr lang="ar-SA">
              <a:solidFill>
                <a:prstClr val="black">
                  <a:lumMod val="50000"/>
                  <a:lumOff val="50000"/>
                </a:prstClr>
              </a:solidFill>
            </a:endParaRPr>
          </a:p>
        </p:txBody>
      </p:sp>
      <p:sp>
        <p:nvSpPr>
          <p:cNvPr id="4" name="Slide Number Placeholder 3"/>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1146866081"/>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ar-S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246159498"/>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dirty="0">
              <a:solidFill>
                <a:prstClr val="white"/>
              </a:solidFill>
            </a:endParaRPr>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6" name="Footer Placeholder 5"/>
          <p:cNvSpPr>
            <a:spLocks noGrp="1"/>
          </p:cNvSpPr>
          <p:nvPr>
            <p:ph type="ftr" sz="quarter" idx="11"/>
          </p:nvPr>
        </p:nvSpPr>
        <p:spPr/>
        <p:txBody>
          <a:bodyPr/>
          <a:lstStyle/>
          <a:p>
            <a:endParaRPr lang="ar-SA">
              <a:solidFill>
                <a:prstClr val="black">
                  <a:lumMod val="50000"/>
                  <a:lumOff val="50000"/>
                </a:prstClr>
              </a:solidFill>
            </a:endParaRPr>
          </a:p>
        </p:txBody>
      </p:sp>
      <p:sp>
        <p:nvSpPr>
          <p:cNvPr id="7" name="Slide Number Placeholder 6"/>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extLst>
      <p:ext uri="{BB962C8B-B14F-4D97-AF65-F5344CB8AC3E}">
        <p14:creationId xmlns:p14="http://schemas.microsoft.com/office/powerpoint/2010/main" val="1936732393"/>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362628069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sz="1800">
              <a:solidFill>
                <a:srgbClr val="4C4C4C"/>
              </a:solidFill>
            </a:endParaRPr>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167478A2-FA94-4F03-B717-30DDCD87A30E}"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63938684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BE2820-3C03-4009-A0F8-B276EC9726EA}" type="datetimeFigureOut">
              <a:rPr lang="ar-SA" smtClean="0">
                <a:solidFill>
                  <a:prstClr val="black">
                    <a:lumMod val="50000"/>
                    <a:lumOff val="50000"/>
                  </a:prstClr>
                </a:solidFill>
              </a:rPr>
              <a:pPr/>
              <a:t>20/01/37</a:t>
            </a:fld>
            <a:endParaRPr lang="ar-SA">
              <a:solidFill>
                <a:prstClr val="black">
                  <a:lumMod val="50000"/>
                  <a:lumOff val="50000"/>
                </a:prstClr>
              </a:solidFill>
            </a:endParaRPr>
          </a:p>
        </p:txBody>
      </p:sp>
      <p:sp>
        <p:nvSpPr>
          <p:cNvPr id="5" name="Footer Placeholder 4"/>
          <p:cNvSpPr>
            <a:spLocks noGrp="1"/>
          </p:cNvSpPr>
          <p:nvPr>
            <p:ph type="ftr" sz="quarter" idx="11"/>
          </p:nvPr>
        </p:nvSpPr>
        <p:spPr/>
        <p:txBody>
          <a:bodyPr/>
          <a:lstStyle/>
          <a:p>
            <a:endParaRPr lang="ar-SA">
              <a:solidFill>
                <a:prstClr val="black">
                  <a:lumMod val="50000"/>
                  <a:lumOff val="50000"/>
                </a:prstClr>
              </a:solidFill>
            </a:endParaRPr>
          </a:p>
        </p:txBody>
      </p:sp>
      <p:sp>
        <p:nvSpPr>
          <p:cNvPr id="6" name="Slide Number Placeholder 5"/>
          <p:cNvSpPr>
            <a:spLocks noGrp="1"/>
          </p:cNvSpPr>
          <p:nvPr>
            <p:ph type="sldNum" sz="quarter" idx="12"/>
          </p:nvPr>
        </p:nvSpPr>
        <p:spPr/>
        <p:txBody>
          <a:bodyPr/>
          <a:lstStyle/>
          <a:p>
            <a:fld id="{ABA7C67D-3972-48E7-B7D3-5332F913A75A}" type="slidenum">
              <a:rPr lang="ar-SA" smtClean="0">
                <a:solidFill>
                  <a:prstClr val="black">
                    <a:lumMod val="50000"/>
                    <a:lumOff val="50000"/>
                  </a:prstClr>
                </a:solidFill>
              </a:rPr>
              <a:pPr/>
              <a:t>‹#›</a:t>
            </a:fld>
            <a:endParaRPr lang="ar-SA">
              <a:solidFill>
                <a:prstClr val="black">
                  <a:lumMod val="50000"/>
                  <a:lumOff val="50000"/>
                </a:prstClr>
              </a:solidFill>
            </a:endParaRPr>
          </a:p>
        </p:txBody>
      </p:sp>
    </p:spTree>
    <p:extLst>
      <p:ext uri="{BB962C8B-B14F-4D97-AF65-F5344CB8AC3E}">
        <p14:creationId xmlns:p14="http://schemas.microsoft.com/office/powerpoint/2010/main" val="243961411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D54903-346A-4AB7-976D-B9666E1AE8F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569805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C3FA813-607D-4C19-8682-EFBB02BBB8E8}"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0795670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7F6032C-628E-40EC-B836-5F8C4AD4D840}"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912707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BC75788-4A84-4057-9FB4-D9F39D02A61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4954785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95A8DAC-66ED-4C85-B624-2173B82090F2}"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660232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6D277E-FE31-4574-A1C1-98212615476B}"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1792124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BFAEEF-CE2E-43CD-8DC3-68F1A7B54FC4}"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983364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10496771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844C61-F391-4A85-A505-B73D9A7CF0A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125034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A73C25B-E43C-4BEC-A3BE-1C4F3B48927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532319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4926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449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43235D3-7A32-4F1B-AAC5-B6F018A4D07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7241110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0668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0734EB8-5C1B-4830-9CAD-A02C2FF5D799}"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84463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32513D1-9D20-433B-A882-D5BAC238F127}"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0714588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sz="1800">
              <a:solidFill>
                <a:srgbClr val="4C4C4C"/>
              </a:solidFill>
            </a:endParaRPr>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167478A2-FA94-4F03-B717-30DDCD87A30E}"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6277385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D54903-346A-4AB7-976D-B9666E1AE8F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7775704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C3FA813-607D-4C19-8682-EFBB02BBB8E8}"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6160519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7F6032C-628E-40EC-B836-5F8C4AD4D840}"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8543976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BC75788-4A84-4057-9FB4-D9F39D02A61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624981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228162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95A8DAC-66ED-4C85-B624-2173B82090F2}"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746348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6D277E-FE31-4574-A1C1-98212615476B}"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597581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BFAEEF-CE2E-43CD-8DC3-68F1A7B54FC4}"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438263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844C61-F391-4A85-A505-B73D9A7CF0A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0938403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A73C25B-E43C-4BEC-A3BE-1C4F3B48927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1979490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4926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449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43235D3-7A32-4F1B-AAC5-B6F018A4D07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40596368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0668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0734EB8-5C1B-4830-9CAD-A02C2FF5D799}"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42276383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32513D1-9D20-433B-A882-D5BAC238F127}"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2045469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sz="1800">
              <a:solidFill>
                <a:srgbClr val="4C4C4C"/>
              </a:solidFill>
            </a:endParaRPr>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167478A2-FA94-4F03-B717-30DDCD87A30E}"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3878186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D54903-346A-4AB7-976D-B9666E1AE8F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684045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1219200" y="2057400"/>
            <a:ext cx="33528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724400" y="2057400"/>
            <a:ext cx="33528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6937733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C3FA813-607D-4C19-8682-EFBB02BBB8E8}"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5150412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7F6032C-628E-40EC-B836-5F8C4AD4D840}"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4292071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BC75788-4A84-4057-9FB4-D9F39D02A61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4155748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95A8DAC-66ED-4C85-B624-2173B82090F2}"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6983017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6D277E-FE31-4574-A1C1-98212615476B}"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2471901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BFAEEF-CE2E-43CD-8DC3-68F1A7B54FC4}"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0302692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844C61-F391-4A85-A505-B73D9A7CF0A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5142200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A73C25B-E43C-4BEC-A3BE-1C4F3B48927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2645870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4926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449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43235D3-7A32-4F1B-AAC5-B6F018A4D07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9265291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0668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0734EB8-5C1B-4830-9CAD-A02C2FF5D799}"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789629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extLst>
      <p:ext uri="{BB962C8B-B14F-4D97-AF65-F5344CB8AC3E}">
        <p14:creationId xmlns:p14="http://schemas.microsoft.com/office/powerpoint/2010/main" val="13765463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32513D1-9D20-433B-A882-D5BAC238F127}"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6110768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sz="1800">
              <a:solidFill>
                <a:srgbClr val="4C4C4C"/>
              </a:solidFill>
            </a:endParaRPr>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167478A2-FA94-4F03-B717-30DDCD87A30E}"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7495306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D54903-346A-4AB7-976D-B9666E1AE8F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8339664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C3FA813-607D-4C19-8682-EFBB02BBB8E8}"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1576957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7F6032C-628E-40EC-B836-5F8C4AD4D840}"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5383042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BC75788-4A84-4057-9FB4-D9F39D02A61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8377992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95A8DAC-66ED-4C85-B624-2173B82090F2}"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49938500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6D277E-FE31-4574-A1C1-98212615476B}"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60009727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BFAEEF-CE2E-43CD-8DC3-68F1A7B54FC4}"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76684683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844C61-F391-4A85-A505-B73D9A7CF0A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504992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extLst>
      <p:ext uri="{BB962C8B-B14F-4D97-AF65-F5344CB8AC3E}">
        <p14:creationId xmlns:p14="http://schemas.microsoft.com/office/powerpoint/2010/main" val="14183627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A73C25B-E43C-4BEC-A3BE-1C4F3B48927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8780588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4926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449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43235D3-7A32-4F1B-AAC5-B6F018A4D07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3429527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0668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0734EB8-5C1B-4830-9CAD-A02C2FF5D799}"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5692012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32513D1-9D20-433B-A882-D5BAC238F127}"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20058475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18"/>
          <p:cNvSpPr txBox="1">
            <a:spLocks noChangeArrowheads="1"/>
          </p:cNvSpPr>
          <p:nvPr userDrawn="1"/>
        </p:nvSpPr>
        <p:spPr bwMode="auto">
          <a:xfrm rot="19237452">
            <a:off x="4622800" y="5191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sz="1800">
              <a:solidFill>
                <a:srgbClr val="4C4C4C"/>
              </a:solidFill>
            </a:endParaRPr>
          </a:p>
        </p:txBody>
      </p:sp>
      <p:sp>
        <p:nvSpPr>
          <p:cNvPr id="3074" name="Rectangle 2"/>
          <p:cNvSpPr>
            <a:spLocks noGrp="1" noChangeArrowheads="1"/>
          </p:cNvSpPr>
          <p:nvPr>
            <p:ph type="ctrTitle"/>
          </p:nvPr>
        </p:nvSpPr>
        <p:spPr>
          <a:xfrm>
            <a:off x="685800" y="1196975"/>
            <a:ext cx="7772400" cy="1470025"/>
          </a:xfrm>
        </p:spPr>
        <p:txBody>
          <a:bodyPr/>
          <a:lstStyle>
            <a:lvl1pPr>
              <a:defRPr b="1"/>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p:txBody>
          <a:bodyPr/>
          <a:lstStyle>
            <a:lvl1pPr>
              <a:defRPr smtClean="0"/>
            </a:lvl1pPr>
          </a:lstStyle>
          <a:p>
            <a:pPr>
              <a:defRPr/>
            </a:pPr>
            <a:fld id="{167478A2-FA94-4F03-B717-30DDCD87A30E}"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3532975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D54903-346A-4AB7-976D-B9666E1AE8F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1586873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C3FA813-607D-4C19-8682-EFBB02BBB8E8}"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72721119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7F6032C-628E-40EC-B836-5F8C4AD4D840}"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62360792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BC75788-4A84-4057-9FB4-D9F39D02A61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4819008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95A8DAC-66ED-4C85-B624-2173B82090F2}"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359769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32885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86D277E-FE31-4574-A1C1-98212615476B}"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9899908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BFAEEF-CE2E-43CD-8DC3-68F1A7B54FC4}"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49074568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844C61-F391-4A85-A505-B73D9A7CF0A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9797101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A73C25B-E43C-4BEC-A3BE-1C4F3B489275}"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92637802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44926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449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43235D3-7A32-4F1B-AAC5-B6F018A4D07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4560833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0668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0734EB8-5C1B-4830-9CAD-A02C2FF5D799}"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84384877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solidFill>
                <a:srgbClr val="4C4C4C"/>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solidFill>
                <a:srgbClr val="4C4C4C"/>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32513D1-9D20-433B-A882-D5BAC238F127}"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82465414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82EC0253-10F1-420F-A009-D2AD52782314}"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530F6CCF-75AF-4BBE-8B91-71B0AD050727}" type="slidenum">
              <a:rPr lang="en-US"/>
              <a:pPr>
                <a:defRPr/>
              </a:pPr>
              <a:t>‹#›</a:t>
            </a:fld>
            <a:endParaRPr lang="en-US"/>
          </a:p>
        </p:txBody>
      </p:sp>
    </p:spTree>
    <p:extLst>
      <p:ext uri="{BB962C8B-B14F-4D97-AF65-F5344CB8AC3E}">
        <p14:creationId xmlns:p14="http://schemas.microsoft.com/office/powerpoint/2010/main" val="338577258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D0B75E94-7412-49DA-AC60-AF9767D6F9D2}"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0A3C9765-7459-408E-8359-188D1900E468}" type="slidenum">
              <a:rPr lang="en-US"/>
              <a:pPr>
                <a:defRPr/>
              </a:pPr>
              <a:t>‹#›</a:t>
            </a:fld>
            <a:endParaRPr lang="en-US"/>
          </a:p>
        </p:txBody>
      </p:sp>
    </p:spTree>
    <p:extLst>
      <p:ext uri="{BB962C8B-B14F-4D97-AF65-F5344CB8AC3E}">
        <p14:creationId xmlns:p14="http://schemas.microsoft.com/office/powerpoint/2010/main" val="137090349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FE6CD633-402C-4367-B0B3-7A75DF70ABFE}"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6C1B934-09BC-4E38-8DD4-AC0D5420B020}" type="slidenum">
              <a:rPr lang="en-US"/>
              <a:pPr>
                <a:defRPr/>
              </a:pPr>
              <a:t>‹#›</a:t>
            </a:fld>
            <a:endParaRPr lang="en-US"/>
          </a:p>
        </p:txBody>
      </p:sp>
    </p:spTree>
    <p:extLst>
      <p:ext uri="{BB962C8B-B14F-4D97-AF65-F5344CB8AC3E}">
        <p14:creationId xmlns:p14="http://schemas.microsoft.com/office/powerpoint/2010/main" val="732104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774566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0D1E1BE0-4B4F-430C-9AEB-4ECB52A9577E}"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4EEC6943-CD5B-4B90-9762-C118734D0152}" type="slidenum">
              <a:rPr lang="en-US"/>
              <a:pPr>
                <a:defRPr/>
              </a:pPr>
              <a:t>‹#›</a:t>
            </a:fld>
            <a:endParaRPr lang="en-US"/>
          </a:p>
        </p:txBody>
      </p:sp>
    </p:spTree>
    <p:extLst>
      <p:ext uri="{BB962C8B-B14F-4D97-AF65-F5344CB8AC3E}">
        <p14:creationId xmlns:p14="http://schemas.microsoft.com/office/powerpoint/2010/main" val="16416896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8AAF3C3-07A8-4219-85C9-0D72E96DE783}" type="datetimeFigureOut">
              <a:rPr lang="en-US"/>
              <a:pPr>
                <a:defRPr/>
              </a:pPr>
              <a:t>11/2/2015</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34AE18D6-87E1-4837-8A50-56292FB87606}" type="slidenum">
              <a:rPr lang="en-US"/>
              <a:pPr>
                <a:defRPr/>
              </a:pPr>
              <a:t>‹#›</a:t>
            </a:fld>
            <a:endParaRPr lang="en-US"/>
          </a:p>
        </p:txBody>
      </p:sp>
    </p:spTree>
    <p:extLst>
      <p:ext uri="{BB962C8B-B14F-4D97-AF65-F5344CB8AC3E}">
        <p14:creationId xmlns:p14="http://schemas.microsoft.com/office/powerpoint/2010/main" val="188823194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3A668872-8FE7-4893-9363-79FEE627BF0E}" type="datetimeFigureOut">
              <a:rPr lang="en-US"/>
              <a:pPr>
                <a:defRPr/>
              </a:pPr>
              <a:t>11/2/2015</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6485C228-1E8B-402B-8EAF-6A9A9ECBE5EA}" type="slidenum">
              <a:rPr lang="en-US"/>
              <a:pPr>
                <a:defRPr/>
              </a:pPr>
              <a:t>‹#›</a:t>
            </a:fld>
            <a:endParaRPr lang="en-US"/>
          </a:p>
        </p:txBody>
      </p:sp>
    </p:spTree>
    <p:extLst>
      <p:ext uri="{BB962C8B-B14F-4D97-AF65-F5344CB8AC3E}">
        <p14:creationId xmlns:p14="http://schemas.microsoft.com/office/powerpoint/2010/main" val="3026483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D41CEDA7-EE44-48C4-A7F4-AED73F9C5F7A}" type="datetimeFigureOut">
              <a:rPr lang="en-US"/>
              <a:pPr>
                <a:defRPr/>
              </a:pPr>
              <a:t>11/2/2015</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6A28F00-C769-46C8-8719-56044FE1BE68}" type="slidenum">
              <a:rPr lang="en-US"/>
              <a:pPr>
                <a:defRPr/>
              </a:pPr>
              <a:t>‹#›</a:t>
            </a:fld>
            <a:endParaRPr lang="en-US"/>
          </a:p>
        </p:txBody>
      </p:sp>
    </p:spTree>
    <p:extLst>
      <p:ext uri="{BB962C8B-B14F-4D97-AF65-F5344CB8AC3E}">
        <p14:creationId xmlns:p14="http://schemas.microsoft.com/office/powerpoint/2010/main" val="379563458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1D904598-E3FB-40A5-B2E9-5E5DF28EE9B8}"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83790647-E1FD-4BD4-8835-B9363738E3F7}" type="slidenum">
              <a:rPr lang="en-US"/>
              <a:pPr>
                <a:defRPr/>
              </a:pPr>
              <a:t>‹#›</a:t>
            </a:fld>
            <a:endParaRPr lang="en-US"/>
          </a:p>
        </p:txBody>
      </p:sp>
    </p:spTree>
    <p:extLst>
      <p:ext uri="{BB962C8B-B14F-4D97-AF65-F5344CB8AC3E}">
        <p14:creationId xmlns:p14="http://schemas.microsoft.com/office/powerpoint/2010/main" val="255340456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92BBD902-3F3C-4B90-A670-7D84708FABC0}"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18C57409-1998-4378-A42B-FFE14FEADFEF}" type="slidenum">
              <a:rPr lang="en-US"/>
              <a:pPr>
                <a:defRPr/>
              </a:pPr>
              <a:t>‹#›</a:t>
            </a:fld>
            <a:endParaRPr lang="en-US"/>
          </a:p>
        </p:txBody>
      </p:sp>
    </p:spTree>
    <p:extLst>
      <p:ext uri="{BB962C8B-B14F-4D97-AF65-F5344CB8AC3E}">
        <p14:creationId xmlns:p14="http://schemas.microsoft.com/office/powerpoint/2010/main" val="258973156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0E6EE403-D0C7-4331-8712-557B8999E8E4}"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DC484F82-B44D-41A7-959E-631AC45DB6B9}" type="slidenum">
              <a:rPr lang="en-US"/>
              <a:pPr>
                <a:defRPr/>
              </a:pPr>
              <a:t>‹#›</a:t>
            </a:fld>
            <a:endParaRPr lang="en-US"/>
          </a:p>
        </p:txBody>
      </p:sp>
    </p:spTree>
    <p:extLst>
      <p:ext uri="{BB962C8B-B14F-4D97-AF65-F5344CB8AC3E}">
        <p14:creationId xmlns:p14="http://schemas.microsoft.com/office/powerpoint/2010/main" val="232179624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61E66F6C-E202-4A0B-B1AC-705FE51E63E3}"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1CC1C998-4D63-4656-AED4-AE465901A726}" type="slidenum">
              <a:rPr lang="en-US"/>
              <a:pPr>
                <a:defRPr/>
              </a:pPr>
              <a:t>‹#›</a:t>
            </a:fld>
            <a:endParaRPr lang="en-US"/>
          </a:p>
        </p:txBody>
      </p:sp>
    </p:spTree>
    <p:extLst>
      <p:ext uri="{BB962C8B-B14F-4D97-AF65-F5344CB8AC3E}">
        <p14:creationId xmlns:p14="http://schemas.microsoft.com/office/powerpoint/2010/main" val="74474286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887F7B38-2A67-43A5-B3AC-58ED8A012564}"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3580A273-D36F-4CE7-841A-CFA577D5677F}" type="slidenum">
              <a:rPr lang="en-US"/>
              <a:pPr>
                <a:defRPr/>
              </a:pPr>
              <a:t>‹#›</a:t>
            </a:fld>
            <a:endParaRPr lang="en-US"/>
          </a:p>
        </p:txBody>
      </p:sp>
    </p:spTree>
    <p:extLst>
      <p:ext uri="{BB962C8B-B14F-4D97-AF65-F5344CB8AC3E}">
        <p14:creationId xmlns:p14="http://schemas.microsoft.com/office/powerpoint/2010/main" val="18025001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CD7F98A9-EB24-4BBD-A328-4DD5A97D8398}"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BCC69B6F-4A1D-44AB-9F76-9A7E2D9658D4}" type="slidenum">
              <a:rPr lang="en-US"/>
              <a:pPr>
                <a:defRPr/>
              </a:pPr>
              <a:t>‹#›</a:t>
            </a:fld>
            <a:endParaRPr lang="en-US"/>
          </a:p>
        </p:txBody>
      </p:sp>
    </p:spTree>
    <p:extLst>
      <p:ext uri="{BB962C8B-B14F-4D97-AF65-F5344CB8AC3E}">
        <p14:creationId xmlns:p14="http://schemas.microsoft.com/office/powerpoint/2010/main" val="5061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3534258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70D63918-F594-4AE8-9813-75B406D84F42}"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72311678-5CFE-4860-AA9A-AE6388B6E6E5}" type="slidenum">
              <a:rPr lang="en-US"/>
              <a:pPr>
                <a:defRPr/>
              </a:pPr>
              <a:t>‹#›</a:t>
            </a:fld>
            <a:endParaRPr lang="en-US"/>
          </a:p>
        </p:txBody>
      </p:sp>
    </p:spTree>
    <p:extLst>
      <p:ext uri="{BB962C8B-B14F-4D97-AF65-F5344CB8AC3E}">
        <p14:creationId xmlns:p14="http://schemas.microsoft.com/office/powerpoint/2010/main" val="1375204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6ED53823-10D9-4111-A597-8B4E7309352B}"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9EB0A563-3378-45F5-B02C-D09BE8B00F0D}" type="slidenum">
              <a:rPr lang="en-US"/>
              <a:pPr>
                <a:defRPr/>
              </a:pPr>
              <a:t>‹#›</a:t>
            </a:fld>
            <a:endParaRPr lang="en-US"/>
          </a:p>
        </p:txBody>
      </p:sp>
    </p:spTree>
    <p:extLst>
      <p:ext uri="{BB962C8B-B14F-4D97-AF65-F5344CB8AC3E}">
        <p14:creationId xmlns:p14="http://schemas.microsoft.com/office/powerpoint/2010/main" val="282148279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06C03C03-1119-4118-A8C4-D65C61871600}" type="datetimeFigureOut">
              <a:rPr lang="en-US"/>
              <a:pPr>
                <a:defRPr/>
              </a:pPr>
              <a:t>11/2/2015</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BE8D381B-8224-44E8-B840-26F913E0FAF3}" type="slidenum">
              <a:rPr lang="en-US"/>
              <a:pPr>
                <a:defRPr/>
              </a:pPr>
              <a:t>‹#›</a:t>
            </a:fld>
            <a:endParaRPr lang="en-US"/>
          </a:p>
        </p:txBody>
      </p:sp>
    </p:spTree>
    <p:extLst>
      <p:ext uri="{BB962C8B-B14F-4D97-AF65-F5344CB8AC3E}">
        <p14:creationId xmlns:p14="http://schemas.microsoft.com/office/powerpoint/2010/main" val="113984725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1A68D3B-9987-44B0-A0E4-157A7665D439}" type="datetimeFigureOut">
              <a:rPr lang="en-US"/>
              <a:pPr>
                <a:defRPr/>
              </a:pPr>
              <a:t>11/2/2015</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F6A3FFE8-8C41-4510-B6C9-42F7F7418E42}" type="slidenum">
              <a:rPr lang="en-US"/>
              <a:pPr>
                <a:defRPr/>
              </a:pPr>
              <a:t>‹#›</a:t>
            </a:fld>
            <a:endParaRPr lang="en-US"/>
          </a:p>
        </p:txBody>
      </p:sp>
    </p:spTree>
    <p:extLst>
      <p:ext uri="{BB962C8B-B14F-4D97-AF65-F5344CB8AC3E}">
        <p14:creationId xmlns:p14="http://schemas.microsoft.com/office/powerpoint/2010/main" val="9788246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41EA1BD3-B426-490D-BC28-1CE174957955}" type="datetimeFigureOut">
              <a:rPr lang="en-US"/>
              <a:pPr>
                <a:defRPr/>
              </a:pPr>
              <a:t>11/2/2015</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C5184C17-13E2-45C9-AEB7-B91A8B49C8CB}" type="slidenum">
              <a:rPr lang="en-US"/>
              <a:pPr>
                <a:defRPr/>
              </a:pPr>
              <a:t>‹#›</a:t>
            </a:fld>
            <a:endParaRPr lang="en-US"/>
          </a:p>
        </p:txBody>
      </p:sp>
    </p:spTree>
    <p:extLst>
      <p:ext uri="{BB962C8B-B14F-4D97-AF65-F5344CB8AC3E}">
        <p14:creationId xmlns:p14="http://schemas.microsoft.com/office/powerpoint/2010/main" val="124070865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9E49DA5F-CE9D-4B04-86EE-60BA225AAFA3}"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F6CEC7D6-321A-40EB-9700-E87A4368D68A}" type="slidenum">
              <a:rPr lang="en-US"/>
              <a:pPr>
                <a:defRPr/>
              </a:pPr>
              <a:t>‹#›</a:t>
            </a:fld>
            <a:endParaRPr lang="en-US"/>
          </a:p>
        </p:txBody>
      </p:sp>
    </p:spTree>
    <p:extLst>
      <p:ext uri="{BB962C8B-B14F-4D97-AF65-F5344CB8AC3E}">
        <p14:creationId xmlns:p14="http://schemas.microsoft.com/office/powerpoint/2010/main" val="391943896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AFA9256E-EBA6-4D87-8F36-435FF7266577}" type="datetimeFigureOut">
              <a:rPr lang="en-US"/>
              <a:pPr>
                <a:defRPr/>
              </a:pPr>
              <a:t>11/2/2015</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2F414474-4519-43A1-B03C-393267BF7802}" type="slidenum">
              <a:rPr lang="en-US"/>
              <a:pPr>
                <a:defRPr/>
              </a:pPr>
              <a:t>‹#›</a:t>
            </a:fld>
            <a:endParaRPr lang="en-US"/>
          </a:p>
        </p:txBody>
      </p:sp>
    </p:spTree>
    <p:extLst>
      <p:ext uri="{BB962C8B-B14F-4D97-AF65-F5344CB8AC3E}">
        <p14:creationId xmlns:p14="http://schemas.microsoft.com/office/powerpoint/2010/main" val="407641096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EF0DB91B-7FF3-4AE8-9D59-545C10410334}"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6FD49358-0AE9-414E-9A48-250EAC8D9C3C}" type="slidenum">
              <a:rPr lang="en-US"/>
              <a:pPr>
                <a:defRPr/>
              </a:pPr>
              <a:t>‹#›</a:t>
            </a:fld>
            <a:endParaRPr lang="en-US"/>
          </a:p>
        </p:txBody>
      </p:sp>
    </p:spTree>
    <p:extLst>
      <p:ext uri="{BB962C8B-B14F-4D97-AF65-F5344CB8AC3E}">
        <p14:creationId xmlns:p14="http://schemas.microsoft.com/office/powerpoint/2010/main" val="2650428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FA6BCEEF-B8D7-4DB5-BC3F-71A996F894A0}"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78EF0414-55A1-4BB4-9C83-7883A8D34AA7}" type="slidenum">
              <a:rPr lang="en-US"/>
              <a:pPr>
                <a:defRPr/>
              </a:pPr>
              <a:t>‹#›</a:t>
            </a:fld>
            <a:endParaRPr lang="en-US"/>
          </a:p>
        </p:txBody>
      </p:sp>
    </p:spTree>
    <p:extLst>
      <p:ext uri="{BB962C8B-B14F-4D97-AF65-F5344CB8AC3E}">
        <p14:creationId xmlns:p14="http://schemas.microsoft.com/office/powerpoint/2010/main" val="272206526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DAE4C0FC-EDFB-4864-8C57-0E4F486D75CD}" type="datetimeFigureOut">
              <a:rPr lang="en-US"/>
              <a:pPr>
                <a:defRPr/>
              </a:pPr>
              <a:t>11/2/2015</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effectLst>
                  <a:outerShdw blurRad="38100" dist="38100" dir="2700000" algn="tl">
                    <a:srgbClr val="000000">
                      <a:alpha val="43137"/>
                    </a:srgbClr>
                  </a:outerShdw>
                </a:effectLst>
                <a:latin typeface="Times New Roman" pitchFamily="18" charset="0"/>
                <a:ea typeface="Gulim" pitchFamily="34" charset="-127"/>
              </a:defRPr>
            </a:lvl1pPr>
          </a:lstStyle>
          <a:p>
            <a:pPr>
              <a:defRPr/>
            </a:pPr>
            <a:fld id="{EE44902F-CEAA-4455-915E-9E8CCC992F80}" type="slidenum">
              <a:rPr lang="en-US"/>
              <a:pPr>
                <a:defRPr/>
              </a:pPr>
              <a:t>‹#›</a:t>
            </a:fld>
            <a:endParaRPr lang="en-US"/>
          </a:p>
        </p:txBody>
      </p:sp>
    </p:spTree>
    <p:extLst>
      <p:ext uri="{BB962C8B-B14F-4D97-AF65-F5344CB8AC3E}">
        <p14:creationId xmlns:p14="http://schemas.microsoft.com/office/powerpoint/2010/main" val="1942544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theme" Target="../theme/theme10.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4.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theme" Target="../theme/theme7.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8.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9.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1036638"/>
            <a:ext cx="75438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219200" y="2057400"/>
            <a:ext cx="6858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1" eaLnBrk="1" fontAlgn="base" hangingPunct="1">
        <a:spcBef>
          <a:spcPct val="0"/>
        </a:spcBef>
        <a:spcAft>
          <a:spcPct val="0"/>
        </a:spcAft>
        <a:defRPr sz="4400">
          <a:solidFill>
            <a:schemeClr val="bg1"/>
          </a:solidFill>
          <a:latin typeface="+mj-lt"/>
          <a:ea typeface="+mj-ea"/>
          <a:cs typeface="+mj-cs"/>
        </a:defRPr>
      </a:lvl1pPr>
      <a:lvl2pPr algn="l" rtl="1" eaLnBrk="1" fontAlgn="base" hangingPunct="1">
        <a:spcBef>
          <a:spcPct val="0"/>
        </a:spcBef>
        <a:spcAft>
          <a:spcPct val="0"/>
        </a:spcAft>
        <a:defRPr sz="4400">
          <a:solidFill>
            <a:schemeClr val="bg1"/>
          </a:solidFill>
          <a:latin typeface="Microsoft Sans Serif" pitchFamily="34" charset="0"/>
        </a:defRPr>
      </a:lvl2pPr>
      <a:lvl3pPr algn="l" rtl="1" eaLnBrk="1" fontAlgn="base" hangingPunct="1">
        <a:spcBef>
          <a:spcPct val="0"/>
        </a:spcBef>
        <a:spcAft>
          <a:spcPct val="0"/>
        </a:spcAft>
        <a:defRPr sz="4400">
          <a:solidFill>
            <a:schemeClr val="bg1"/>
          </a:solidFill>
          <a:latin typeface="Microsoft Sans Serif" pitchFamily="34" charset="0"/>
        </a:defRPr>
      </a:lvl3pPr>
      <a:lvl4pPr algn="l" rtl="1" eaLnBrk="1" fontAlgn="base" hangingPunct="1">
        <a:spcBef>
          <a:spcPct val="0"/>
        </a:spcBef>
        <a:spcAft>
          <a:spcPct val="0"/>
        </a:spcAft>
        <a:defRPr sz="4400">
          <a:solidFill>
            <a:schemeClr val="bg1"/>
          </a:solidFill>
          <a:latin typeface="Microsoft Sans Serif" pitchFamily="34" charset="0"/>
        </a:defRPr>
      </a:lvl4pPr>
      <a:lvl5pPr algn="l" rtl="1" eaLnBrk="1" fontAlgn="base" hangingPunct="1">
        <a:spcBef>
          <a:spcPct val="0"/>
        </a:spcBef>
        <a:spcAft>
          <a:spcPct val="0"/>
        </a:spcAft>
        <a:defRPr sz="4400">
          <a:solidFill>
            <a:schemeClr val="bg1"/>
          </a:solidFill>
          <a:latin typeface="Microsoft Sans Serif" pitchFamily="34" charset="0"/>
        </a:defRPr>
      </a:lvl5pPr>
      <a:lvl6pPr marL="457200" algn="l" rtl="1" eaLnBrk="1" fontAlgn="base" hangingPunct="1">
        <a:spcBef>
          <a:spcPct val="0"/>
        </a:spcBef>
        <a:spcAft>
          <a:spcPct val="0"/>
        </a:spcAft>
        <a:defRPr sz="4400">
          <a:solidFill>
            <a:schemeClr val="bg1"/>
          </a:solidFill>
          <a:latin typeface="Microsoft Sans Serif" pitchFamily="34" charset="0"/>
        </a:defRPr>
      </a:lvl6pPr>
      <a:lvl7pPr marL="914400" algn="l" rtl="1" eaLnBrk="1" fontAlgn="base" hangingPunct="1">
        <a:spcBef>
          <a:spcPct val="0"/>
        </a:spcBef>
        <a:spcAft>
          <a:spcPct val="0"/>
        </a:spcAft>
        <a:defRPr sz="4400">
          <a:solidFill>
            <a:schemeClr val="bg1"/>
          </a:solidFill>
          <a:latin typeface="Microsoft Sans Serif" pitchFamily="34" charset="0"/>
        </a:defRPr>
      </a:lvl7pPr>
      <a:lvl8pPr marL="1371600" algn="l" rtl="1" eaLnBrk="1" fontAlgn="base" hangingPunct="1">
        <a:spcBef>
          <a:spcPct val="0"/>
        </a:spcBef>
        <a:spcAft>
          <a:spcPct val="0"/>
        </a:spcAft>
        <a:defRPr sz="4400">
          <a:solidFill>
            <a:schemeClr val="bg1"/>
          </a:solidFill>
          <a:latin typeface="Microsoft Sans Serif" pitchFamily="34" charset="0"/>
        </a:defRPr>
      </a:lvl8pPr>
      <a:lvl9pPr marL="1828800" algn="l" rtl="1"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r" rtl="1" eaLnBrk="1" fontAlgn="base" hangingPunct="1">
        <a:spcBef>
          <a:spcPct val="20000"/>
        </a:spcBef>
        <a:spcAft>
          <a:spcPct val="0"/>
        </a:spcAft>
        <a:buChar char="•"/>
        <a:defRPr sz="3200">
          <a:solidFill>
            <a:schemeClr val="bg1"/>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1"/>
          </a:solidFill>
          <a:latin typeface="+mn-lt"/>
        </a:defRPr>
      </a:lvl2pPr>
      <a:lvl3pPr marL="1143000" indent="-228600" algn="r" rtl="1" eaLnBrk="1" fontAlgn="base" hangingPunct="1">
        <a:spcBef>
          <a:spcPct val="20000"/>
        </a:spcBef>
        <a:spcAft>
          <a:spcPct val="0"/>
        </a:spcAft>
        <a:buChar char="•"/>
        <a:defRPr sz="2400">
          <a:solidFill>
            <a:schemeClr val="bg1"/>
          </a:solidFill>
          <a:latin typeface="+mn-lt"/>
        </a:defRPr>
      </a:lvl3pPr>
      <a:lvl4pPr marL="1600200" indent="-228600" algn="r" rtl="1" eaLnBrk="1" fontAlgn="base" hangingPunct="1">
        <a:spcBef>
          <a:spcPct val="20000"/>
        </a:spcBef>
        <a:spcAft>
          <a:spcPct val="0"/>
        </a:spcAft>
        <a:buChar char="–"/>
        <a:defRPr sz="2000">
          <a:solidFill>
            <a:schemeClr val="bg1"/>
          </a:solidFill>
          <a:latin typeface="+mn-lt"/>
        </a:defRPr>
      </a:lvl4pPr>
      <a:lvl5pPr marL="2057400" indent="-228600" algn="r" rtl="1" eaLnBrk="1" fontAlgn="base" hangingPunct="1">
        <a:spcBef>
          <a:spcPct val="20000"/>
        </a:spcBef>
        <a:spcAft>
          <a:spcPct val="0"/>
        </a:spcAft>
        <a:buChar char="»"/>
        <a:defRPr sz="2000">
          <a:solidFill>
            <a:schemeClr val="bg1"/>
          </a:solidFill>
          <a:latin typeface="+mn-lt"/>
        </a:defRPr>
      </a:lvl5pPr>
      <a:lvl6pPr marL="2514600" indent="-228600" algn="r" rtl="1" eaLnBrk="1" fontAlgn="base" hangingPunct="1">
        <a:spcBef>
          <a:spcPct val="20000"/>
        </a:spcBef>
        <a:spcAft>
          <a:spcPct val="0"/>
        </a:spcAft>
        <a:buChar char="»"/>
        <a:defRPr sz="2000">
          <a:solidFill>
            <a:schemeClr val="bg1"/>
          </a:solidFill>
          <a:latin typeface="+mn-lt"/>
        </a:defRPr>
      </a:lvl6pPr>
      <a:lvl7pPr marL="2971800" indent="-228600" algn="r" rtl="1" eaLnBrk="1" fontAlgn="base" hangingPunct="1">
        <a:spcBef>
          <a:spcPct val="20000"/>
        </a:spcBef>
        <a:spcAft>
          <a:spcPct val="0"/>
        </a:spcAft>
        <a:buChar char="»"/>
        <a:defRPr sz="2000">
          <a:solidFill>
            <a:schemeClr val="bg1"/>
          </a:solidFill>
          <a:latin typeface="+mn-lt"/>
        </a:defRPr>
      </a:lvl7pPr>
      <a:lvl8pPr marL="3429000" indent="-228600" algn="r" rtl="1" eaLnBrk="1" fontAlgn="base" hangingPunct="1">
        <a:spcBef>
          <a:spcPct val="20000"/>
        </a:spcBef>
        <a:spcAft>
          <a:spcPct val="0"/>
        </a:spcAft>
        <a:buChar char="»"/>
        <a:defRPr sz="2000">
          <a:solidFill>
            <a:schemeClr val="bg1"/>
          </a:solidFill>
          <a:latin typeface="+mn-lt"/>
        </a:defRPr>
      </a:lvl8pPr>
      <a:lvl9pPr marL="3886200" indent="-228600" algn="r" rtl="1" eaLnBrk="1" fontAlgn="base" hangingPunct="1">
        <a:spcBef>
          <a:spcPct val="20000"/>
        </a:spcBef>
        <a:spcAft>
          <a:spcPct val="0"/>
        </a:spcAft>
        <a:buChar char="»"/>
        <a:defRPr sz="2000">
          <a:solidFill>
            <a:schemeClr val="bg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dirty="0">
              <a:solidFill>
                <a:prstClr val="white"/>
              </a:solidFill>
            </a:endParaRPr>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fontAlgn="auto">
              <a:spcBef>
                <a:spcPts val="0"/>
              </a:spcBef>
              <a:spcAft>
                <a:spcPts val="0"/>
              </a:spcAft>
            </a:pPr>
            <a:endParaRPr lang="en-US" sz="1800">
              <a:solidFill>
                <a:prstClr val="white"/>
              </a:solidFill>
            </a:endParaRPr>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pPr rtl="1" fontAlgn="auto">
              <a:spcBef>
                <a:spcPts val="0"/>
              </a:spcBef>
              <a:spcAft>
                <a:spcPts val="0"/>
              </a:spcAft>
            </a:pPr>
            <a:fld id="{02BE2820-3C03-4009-A0F8-B276EC9726EA}" type="datetimeFigureOut">
              <a:rPr lang="ar-SA" smtClean="0">
                <a:solidFill>
                  <a:prstClr val="black">
                    <a:lumMod val="50000"/>
                    <a:lumOff val="50000"/>
                  </a:prstClr>
                </a:solidFill>
                <a:latin typeface="Trebuchet MS"/>
              </a:rPr>
              <a:pPr rtl="1" fontAlgn="auto">
                <a:spcBef>
                  <a:spcPts val="0"/>
                </a:spcBef>
                <a:spcAft>
                  <a:spcPts val="0"/>
                </a:spcAft>
              </a:pPr>
              <a:t>20/01/37</a:t>
            </a:fld>
            <a:endParaRPr lang="ar-SA">
              <a:solidFill>
                <a:prstClr val="black">
                  <a:lumMod val="50000"/>
                  <a:lumOff val="50000"/>
                </a:prstClr>
              </a:solidFill>
              <a:latin typeface="Trebuchet MS"/>
            </a:endParaRPr>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pPr rtl="1" fontAlgn="auto">
              <a:spcBef>
                <a:spcPts val="0"/>
              </a:spcBef>
              <a:spcAft>
                <a:spcPts val="0"/>
              </a:spcAft>
            </a:pPr>
            <a:endParaRPr lang="ar-SA">
              <a:solidFill>
                <a:prstClr val="black">
                  <a:lumMod val="50000"/>
                  <a:lumOff val="50000"/>
                </a:prstClr>
              </a:solidFill>
              <a:latin typeface="Trebuchet MS"/>
            </a:endParaRPr>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pPr rtl="1" fontAlgn="auto">
              <a:spcBef>
                <a:spcPts val="0"/>
              </a:spcBef>
              <a:spcAft>
                <a:spcPts val="0"/>
              </a:spcAft>
            </a:pPr>
            <a:fld id="{ABA7C67D-3972-48E7-B7D3-5332F913A75A}" type="slidenum">
              <a:rPr lang="ar-SA" smtClean="0">
                <a:solidFill>
                  <a:prstClr val="black">
                    <a:lumMod val="50000"/>
                    <a:lumOff val="50000"/>
                  </a:prstClr>
                </a:solidFill>
                <a:latin typeface="Trebuchet MS"/>
              </a:rPr>
              <a:pPr rtl="1" fontAlgn="auto">
                <a:spcBef>
                  <a:spcPts val="0"/>
                </a:spcBef>
                <a:spcAft>
                  <a:spcPts val="0"/>
                </a:spcAft>
              </a:pPr>
              <a:t>‹#›</a:t>
            </a:fld>
            <a:endParaRPr lang="ar-SA">
              <a:solidFill>
                <a:prstClr val="black">
                  <a:lumMod val="50000"/>
                  <a:lumOff val="50000"/>
                </a:prstClr>
              </a:solidFill>
              <a:latin typeface="Trebuchet MS"/>
            </a:endParaRPr>
          </a:p>
        </p:txBody>
      </p:sp>
    </p:spTree>
    <p:extLst>
      <p:ext uri="{BB962C8B-B14F-4D97-AF65-F5344CB8AC3E}">
        <p14:creationId xmlns:p14="http://schemas.microsoft.com/office/powerpoint/2010/main" val="719841643"/>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iming>
    <p:tnLst>
      <p:par>
        <p:cTn id="1" dur="indefinite" restart="never" nodeType="tmRoot"/>
      </p:par>
    </p:tnLst>
  </p:timing>
  <p:txStyles>
    <p:titleStyle>
      <a:lvl1pPr marL="320040" indent="-320040" algn="r" defTabSz="914400" rtl="1"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r" defTabSz="914400" rtl="1"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0668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solidFill>
                <a:srgbClr val="4C4C4C"/>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solidFill>
                <a:srgbClr val="4C4C4C"/>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DBF8FA9-5D67-4DEB-A690-678414B73A8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1498044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0668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solidFill>
                <a:srgbClr val="4C4C4C"/>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solidFill>
                <a:srgbClr val="4C4C4C"/>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DBF8FA9-5D67-4DEB-A690-678414B73A8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215762871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0668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solidFill>
                <a:srgbClr val="4C4C4C"/>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solidFill>
                <a:srgbClr val="4C4C4C"/>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DBF8FA9-5D67-4DEB-A690-678414B73A8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502508561"/>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0668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solidFill>
                <a:srgbClr val="4C4C4C"/>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solidFill>
                <a:srgbClr val="4C4C4C"/>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DBF8FA9-5D67-4DEB-A690-678414B73A8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55874564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0668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solidFill>
                <a:srgbClr val="4C4C4C"/>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solidFill>
                <a:srgbClr val="4C4C4C"/>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8DBF8FA9-5D67-4DEB-A690-678414B73A8A}" type="slidenum">
              <a:rPr lang="en-US" altLang="en-US">
                <a:solidFill>
                  <a:srgbClr val="4C4C4C"/>
                </a:solidFill>
              </a:rPr>
              <a:pPr>
                <a:defRPr/>
              </a:pPr>
              <a:t>‹#›</a:t>
            </a:fld>
            <a:endParaRPr lang="en-US" altLang="en-US">
              <a:solidFill>
                <a:srgbClr val="4C4C4C"/>
              </a:solidFill>
            </a:endParaRPr>
          </a:p>
        </p:txBody>
      </p:sp>
    </p:spTree>
    <p:extLst>
      <p:ext uri="{BB962C8B-B14F-4D97-AF65-F5344CB8AC3E}">
        <p14:creationId xmlns:p14="http://schemas.microsoft.com/office/powerpoint/2010/main" val="356743676"/>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effectLst/>
                <a:latin typeface="Calibri"/>
                <a:ea typeface="+mn-ea"/>
              </a:defRPr>
            </a:lvl1pPr>
          </a:lstStyle>
          <a:p>
            <a:pPr>
              <a:defRPr/>
            </a:pPr>
            <a:fld id="{C2C752FC-633D-4D55-B3BC-437D9FA952BF}" type="datetimeFigureOut">
              <a:rPr lang="en-US"/>
              <a:pPr>
                <a:defRPr/>
              </a:pPr>
              <a:t>11/2/2015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effectLst/>
                <a:latin typeface="Calibri"/>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effectLst/>
                <a:latin typeface="Calibri"/>
                <a:ea typeface="+mn-ea"/>
              </a:defRPr>
            </a:lvl1pPr>
          </a:lstStyle>
          <a:p>
            <a:pPr>
              <a:defRPr/>
            </a:pPr>
            <a:fld id="{05969552-AE4D-47C0-AC20-50E0700E9DD4}" type="slidenum">
              <a:rPr lang="en-US"/>
              <a:pPr>
                <a:defRPr/>
              </a:pPr>
              <a:t>‹#›</a:t>
            </a:fld>
            <a:endParaRPr lang="en-US"/>
          </a:p>
        </p:txBody>
      </p:sp>
    </p:spTree>
    <p:extLst>
      <p:ext uri="{BB962C8B-B14F-4D97-AF65-F5344CB8AC3E}">
        <p14:creationId xmlns:p14="http://schemas.microsoft.com/office/powerpoint/2010/main" val="569316950"/>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defRPr>
      </a:lvl2pPr>
      <a:lvl3pPr algn="ctr" rtl="1" fontAlgn="base">
        <a:spcBef>
          <a:spcPct val="0"/>
        </a:spcBef>
        <a:spcAft>
          <a:spcPct val="0"/>
        </a:spcAft>
        <a:defRPr sz="4400">
          <a:solidFill>
            <a:schemeClr val="tx1"/>
          </a:solidFill>
          <a:latin typeface="Calibri" pitchFamily="34" charset="0"/>
        </a:defRPr>
      </a:lvl3pPr>
      <a:lvl4pPr algn="ctr" rtl="1" fontAlgn="base">
        <a:spcBef>
          <a:spcPct val="0"/>
        </a:spcBef>
        <a:spcAft>
          <a:spcPct val="0"/>
        </a:spcAft>
        <a:defRPr sz="4400">
          <a:solidFill>
            <a:schemeClr val="tx1"/>
          </a:solidFill>
          <a:latin typeface="Calibri" pitchFamily="34" charset="0"/>
        </a:defRPr>
      </a:lvl4pPr>
      <a:lvl5pPr algn="ctr" rtl="1" fontAlgn="base">
        <a:spcBef>
          <a:spcPct val="0"/>
        </a:spcBef>
        <a:spcAft>
          <a:spcPct val="0"/>
        </a:spcAft>
        <a:defRPr sz="4400">
          <a:solidFill>
            <a:schemeClr val="tx1"/>
          </a:solidFill>
          <a:latin typeface="Calibri" pitchFamily="34" charset="0"/>
        </a:defRPr>
      </a:lvl5pPr>
      <a:lvl6pPr marL="457200" algn="ctr" rtl="1" fontAlgn="base">
        <a:spcBef>
          <a:spcPct val="0"/>
        </a:spcBef>
        <a:spcAft>
          <a:spcPct val="0"/>
        </a:spcAft>
        <a:defRPr sz="4400">
          <a:solidFill>
            <a:schemeClr val="tx1"/>
          </a:solidFill>
          <a:latin typeface="Calibri" pitchFamily="34" charset="0"/>
        </a:defRPr>
      </a:lvl6pPr>
      <a:lvl7pPr marL="914400" algn="ctr" rtl="1" fontAlgn="base">
        <a:spcBef>
          <a:spcPct val="0"/>
        </a:spcBef>
        <a:spcAft>
          <a:spcPct val="0"/>
        </a:spcAft>
        <a:defRPr sz="4400">
          <a:solidFill>
            <a:schemeClr val="tx1"/>
          </a:solidFill>
          <a:latin typeface="Calibri" pitchFamily="34" charset="0"/>
        </a:defRPr>
      </a:lvl7pPr>
      <a:lvl8pPr marL="1371600" algn="ctr" rtl="1" fontAlgn="base">
        <a:spcBef>
          <a:spcPct val="0"/>
        </a:spcBef>
        <a:spcAft>
          <a:spcPct val="0"/>
        </a:spcAft>
        <a:defRPr sz="4400">
          <a:solidFill>
            <a:schemeClr val="tx1"/>
          </a:solidFill>
          <a:latin typeface="Calibri" pitchFamily="34" charset="0"/>
        </a:defRPr>
      </a:lvl8pPr>
      <a:lvl9pPr marL="1828800" algn="ctr" rtl="1" fontAlgn="base">
        <a:spcBef>
          <a:spcPct val="0"/>
        </a:spcBef>
        <a:spcAft>
          <a:spcPct val="0"/>
        </a:spcAft>
        <a:defRPr sz="4400">
          <a:solidFill>
            <a:schemeClr val="tx1"/>
          </a:solidFill>
          <a:latin typeface="Calibri" pitchFamily="34"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effectLst/>
                <a:latin typeface="Calibri"/>
                <a:ea typeface="+mn-ea"/>
              </a:defRPr>
            </a:lvl1pPr>
          </a:lstStyle>
          <a:p>
            <a:pPr>
              <a:defRPr/>
            </a:pPr>
            <a:fld id="{C780A1D7-1716-4DE2-923C-330903195731}" type="datetimeFigureOut">
              <a:rPr lang="en-US"/>
              <a:pPr>
                <a:defRPr/>
              </a:pPr>
              <a:t>11/2/2015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effectLst/>
                <a:latin typeface="Calibri"/>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effectLst/>
                <a:latin typeface="Calibri"/>
                <a:ea typeface="+mn-ea"/>
              </a:defRPr>
            </a:lvl1pPr>
          </a:lstStyle>
          <a:p>
            <a:pPr>
              <a:defRPr/>
            </a:pPr>
            <a:fld id="{EAF9EBCD-DB62-412D-B126-37CE063FCAFF}" type="slidenum">
              <a:rPr lang="en-US"/>
              <a:pPr>
                <a:defRPr/>
              </a:pPr>
              <a:t>‹#›</a:t>
            </a:fld>
            <a:endParaRPr lang="en-US"/>
          </a:p>
        </p:txBody>
      </p:sp>
    </p:spTree>
    <p:extLst>
      <p:ext uri="{BB962C8B-B14F-4D97-AF65-F5344CB8AC3E}">
        <p14:creationId xmlns:p14="http://schemas.microsoft.com/office/powerpoint/2010/main" val="1325333470"/>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defRPr>
      </a:lvl2pPr>
      <a:lvl3pPr algn="ctr" rtl="1" fontAlgn="base">
        <a:spcBef>
          <a:spcPct val="0"/>
        </a:spcBef>
        <a:spcAft>
          <a:spcPct val="0"/>
        </a:spcAft>
        <a:defRPr sz="4400">
          <a:solidFill>
            <a:schemeClr val="tx1"/>
          </a:solidFill>
          <a:latin typeface="Calibri" pitchFamily="34" charset="0"/>
        </a:defRPr>
      </a:lvl3pPr>
      <a:lvl4pPr algn="ctr" rtl="1" fontAlgn="base">
        <a:spcBef>
          <a:spcPct val="0"/>
        </a:spcBef>
        <a:spcAft>
          <a:spcPct val="0"/>
        </a:spcAft>
        <a:defRPr sz="4400">
          <a:solidFill>
            <a:schemeClr val="tx1"/>
          </a:solidFill>
          <a:latin typeface="Calibri" pitchFamily="34" charset="0"/>
        </a:defRPr>
      </a:lvl4pPr>
      <a:lvl5pPr algn="ctr" rtl="1" fontAlgn="base">
        <a:spcBef>
          <a:spcPct val="0"/>
        </a:spcBef>
        <a:spcAft>
          <a:spcPct val="0"/>
        </a:spcAft>
        <a:defRPr sz="4400">
          <a:solidFill>
            <a:schemeClr val="tx1"/>
          </a:solidFill>
          <a:latin typeface="Calibri" pitchFamily="34" charset="0"/>
        </a:defRPr>
      </a:lvl5pPr>
      <a:lvl6pPr marL="457200" algn="ctr" rtl="1" fontAlgn="base">
        <a:spcBef>
          <a:spcPct val="0"/>
        </a:spcBef>
        <a:spcAft>
          <a:spcPct val="0"/>
        </a:spcAft>
        <a:defRPr sz="4400">
          <a:solidFill>
            <a:schemeClr val="tx1"/>
          </a:solidFill>
          <a:latin typeface="Calibri" pitchFamily="34" charset="0"/>
        </a:defRPr>
      </a:lvl6pPr>
      <a:lvl7pPr marL="914400" algn="ctr" rtl="1" fontAlgn="base">
        <a:spcBef>
          <a:spcPct val="0"/>
        </a:spcBef>
        <a:spcAft>
          <a:spcPct val="0"/>
        </a:spcAft>
        <a:defRPr sz="4400">
          <a:solidFill>
            <a:schemeClr val="tx1"/>
          </a:solidFill>
          <a:latin typeface="Calibri" pitchFamily="34" charset="0"/>
        </a:defRPr>
      </a:lvl7pPr>
      <a:lvl8pPr marL="1371600" algn="ctr" rtl="1" fontAlgn="base">
        <a:spcBef>
          <a:spcPct val="0"/>
        </a:spcBef>
        <a:spcAft>
          <a:spcPct val="0"/>
        </a:spcAft>
        <a:defRPr sz="4400">
          <a:solidFill>
            <a:schemeClr val="tx1"/>
          </a:solidFill>
          <a:latin typeface="Calibri" pitchFamily="34" charset="0"/>
        </a:defRPr>
      </a:lvl8pPr>
      <a:lvl9pPr marL="1828800" algn="ctr" rtl="1" fontAlgn="base">
        <a:spcBef>
          <a:spcPct val="0"/>
        </a:spcBef>
        <a:spcAft>
          <a:spcPct val="0"/>
        </a:spcAft>
        <a:defRPr sz="4400">
          <a:solidFill>
            <a:schemeClr val="tx1"/>
          </a:solidFill>
          <a:latin typeface="Calibri" pitchFamily="34"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effectLst/>
                <a:latin typeface="Calibri"/>
                <a:ea typeface="+mn-ea"/>
              </a:defRPr>
            </a:lvl1pPr>
          </a:lstStyle>
          <a:p>
            <a:pPr>
              <a:defRPr/>
            </a:pPr>
            <a:fld id="{A0CBCD33-C915-4A58-BC14-1294087ADCD0}" type="datetimeFigureOut">
              <a:rPr lang="en-US"/>
              <a:pPr>
                <a:defRPr/>
              </a:pPr>
              <a:t>11/2/2015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effectLst/>
                <a:latin typeface="Calibri"/>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effectLst/>
                <a:latin typeface="Calibri"/>
                <a:ea typeface="+mn-ea"/>
              </a:defRPr>
            </a:lvl1pPr>
          </a:lstStyle>
          <a:p>
            <a:pPr>
              <a:defRPr/>
            </a:pPr>
            <a:fld id="{DE5246BF-305D-4920-B75D-C2B887CED3A8}" type="slidenum">
              <a:rPr lang="en-US"/>
              <a:pPr>
                <a:defRPr/>
              </a:pPr>
              <a:t>‹#›</a:t>
            </a:fld>
            <a:endParaRPr lang="en-US"/>
          </a:p>
        </p:txBody>
      </p:sp>
    </p:spTree>
    <p:extLst>
      <p:ext uri="{BB962C8B-B14F-4D97-AF65-F5344CB8AC3E}">
        <p14:creationId xmlns:p14="http://schemas.microsoft.com/office/powerpoint/2010/main" val="46731793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defRPr>
      </a:lvl2pPr>
      <a:lvl3pPr algn="ctr" rtl="1" fontAlgn="base">
        <a:spcBef>
          <a:spcPct val="0"/>
        </a:spcBef>
        <a:spcAft>
          <a:spcPct val="0"/>
        </a:spcAft>
        <a:defRPr sz="4400">
          <a:solidFill>
            <a:schemeClr val="tx1"/>
          </a:solidFill>
          <a:latin typeface="Calibri" pitchFamily="34" charset="0"/>
        </a:defRPr>
      </a:lvl3pPr>
      <a:lvl4pPr algn="ctr" rtl="1" fontAlgn="base">
        <a:spcBef>
          <a:spcPct val="0"/>
        </a:spcBef>
        <a:spcAft>
          <a:spcPct val="0"/>
        </a:spcAft>
        <a:defRPr sz="4400">
          <a:solidFill>
            <a:schemeClr val="tx1"/>
          </a:solidFill>
          <a:latin typeface="Calibri" pitchFamily="34" charset="0"/>
        </a:defRPr>
      </a:lvl4pPr>
      <a:lvl5pPr algn="ctr" rtl="1" fontAlgn="base">
        <a:spcBef>
          <a:spcPct val="0"/>
        </a:spcBef>
        <a:spcAft>
          <a:spcPct val="0"/>
        </a:spcAft>
        <a:defRPr sz="4400">
          <a:solidFill>
            <a:schemeClr val="tx1"/>
          </a:solidFill>
          <a:latin typeface="Calibri" pitchFamily="34" charset="0"/>
        </a:defRPr>
      </a:lvl5pPr>
      <a:lvl6pPr marL="457200" algn="ctr" rtl="1" fontAlgn="base">
        <a:spcBef>
          <a:spcPct val="0"/>
        </a:spcBef>
        <a:spcAft>
          <a:spcPct val="0"/>
        </a:spcAft>
        <a:defRPr sz="4400">
          <a:solidFill>
            <a:schemeClr val="tx1"/>
          </a:solidFill>
          <a:latin typeface="Calibri" pitchFamily="34" charset="0"/>
        </a:defRPr>
      </a:lvl6pPr>
      <a:lvl7pPr marL="914400" algn="ctr" rtl="1" fontAlgn="base">
        <a:spcBef>
          <a:spcPct val="0"/>
        </a:spcBef>
        <a:spcAft>
          <a:spcPct val="0"/>
        </a:spcAft>
        <a:defRPr sz="4400">
          <a:solidFill>
            <a:schemeClr val="tx1"/>
          </a:solidFill>
          <a:latin typeface="Calibri" pitchFamily="34" charset="0"/>
        </a:defRPr>
      </a:lvl7pPr>
      <a:lvl8pPr marL="1371600" algn="ctr" rtl="1" fontAlgn="base">
        <a:spcBef>
          <a:spcPct val="0"/>
        </a:spcBef>
        <a:spcAft>
          <a:spcPct val="0"/>
        </a:spcAft>
        <a:defRPr sz="4400">
          <a:solidFill>
            <a:schemeClr val="tx1"/>
          </a:solidFill>
          <a:latin typeface="Calibri" pitchFamily="34" charset="0"/>
        </a:defRPr>
      </a:lvl8pPr>
      <a:lvl9pPr marL="1828800" algn="ctr" rtl="1" fontAlgn="base">
        <a:spcBef>
          <a:spcPct val="0"/>
        </a:spcBef>
        <a:spcAft>
          <a:spcPct val="0"/>
        </a:spcAft>
        <a:defRPr sz="4400">
          <a:solidFill>
            <a:schemeClr val="tx1"/>
          </a:solidFill>
          <a:latin typeface="Calibri" pitchFamily="34"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10.xml"/><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image" Target="../media/image27.jpg"/><Relationship Id="rId3" Type="http://schemas.openxmlformats.org/officeDocument/2006/relationships/image" Target="../media/image22.png"/><Relationship Id="rId7" Type="http://schemas.openxmlformats.org/officeDocument/2006/relationships/image" Target="../media/image26.png"/><Relationship Id="rId12"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36.xml"/><Relationship Id="rId6" Type="http://schemas.openxmlformats.org/officeDocument/2006/relationships/image" Target="../media/image25.png"/><Relationship Id="rId11" Type="http://schemas.openxmlformats.org/officeDocument/2006/relationships/diagramColors" Target="../diagrams/colors7.xml"/><Relationship Id="rId5" Type="http://schemas.openxmlformats.org/officeDocument/2006/relationships/image" Target="../media/image24.png"/><Relationship Id="rId10" Type="http://schemas.openxmlformats.org/officeDocument/2006/relationships/diagramQuickStyle" Target="../diagrams/quickStyle7.xml"/><Relationship Id="rId4" Type="http://schemas.openxmlformats.org/officeDocument/2006/relationships/image" Target="../media/image23.png"/><Relationship Id="rId9"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diagramData" Target="../diagrams/data9.xml"/><Relationship Id="rId18" Type="http://schemas.openxmlformats.org/officeDocument/2006/relationships/image" Target="../media/image28.jpg"/><Relationship Id="rId3" Type="http://schemas.openxmlformats.org/officeDocument/2006/relationships/image" Target="../media/image22.png"/><Relationship Id="rId7" Type="http://schemas.openxmlformats.org/officeDocument/2006/relationships/image" Target="../media/image26.png"/><Relationship Id="rId12" Type="http://schemas.microsoft.com/office/2007/relationships/diagramDrawing" Target="../diagrams/drawing8.xml"/><Relationship Id="rId17" Type="http://schemas.microsoft.com/office/2007/relationships/diagramDrawing" Target="../diagrams/drawing9.xml"/><Relationship Id="rId2" Type="http://schemas.openxmlformats.org/officeDocument/2006/relationships/notesSlide" Target="../notesSlides/notesSlide8.xml"/><Relationship Id="rId16" Type="http://schemas.openxmlformats.org/officeDocument/2006/relationships/diagramColors" Target="../diagrams/colors9.xml"/><Relationship Id="rId1" Type="http://schemas.openxmlformats.org/officeDocument/2006/relationships/slideLayout" Target="../slideLayouts/slideLayout41.xml"/><Relationship Id="rId6" Type="http://schemas.openxmlformats.org/officeDocument/2006/relationships/image" Target="../media/image25.png"/><Relationship Id="rId11" Type="http://schemas.openxmlformats.org/officeDocument/2006/relationships/diagramColors" Target="../diagrams/colors8.xml"/><Relationship Id="rId5" Type="http://schemas.openxmlformats.org/officeDocument/2006/relationships/image" Target="../media/image24.png"/><Relationship Id="rId15" Type="http://schemas.openxmlformats.org/officeDocument/2006/relationships/diagramQuickStyle" Target="../diagrams/quickStyle9.xml"/><Relationship Id="rId10" Type="http://schemas.openxmlformats.org/officeDocument/2006/relationships/diagramQuickStyle" Target="../diagrams/quickStyle8.xml"/><Relationship Id="rId4" Type="http://schemas.openxmlformats.org/officeDocument/2006/relationships/image" Target="../media/image23.png"/><Relationship Id="rId9" Type="http://schemas.openxmlformats.org/officeDocument/2006/relationships/diagramLayout" Target="../diagrams/layout8.xml"/><Relationship Id="rId1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6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image" Target="../media/image22.png"/><Relationship Id="rId21" Type="http://schemas.openxmlformats.org/officeDocument/2006/relationships/diagramColors" Target="../diagrams/colors12.xml"/><Relationship Id="rId7" Type="http://schemas.openxmlformats.org/officeDocument/2006/relationships/image" Target="../media/image26.png"/><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10.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76.xml"/><Relationship Id="rId6" Type="http://schemas.openxmlformats.org/officeDocument/2006/relationships/image" Target="../media/image25.png"/><Relationship Id="rId11" Type="http://schemas.openxmlformats.org/officeDocument/2006/relationships/diagramColors" Target="../diagrams/colors10.xml"/><Relationship Id="rId5" Type="http://schemas.openxmlformats.org/officeDocument/2006/relationships/image" Target="../media/image24.png"/><Relationship Id="rId15" Type="http://schemas.openxmlformats.org/officeDocument/2006/relationships/diagramQuickStyle" Target="../diagrams/quickStyle11.xml"/><Relationship Id="rId23" Type="http://schemas.openxmlformats.org/officeDocument/2006/relationships/image" Target="../media/image31.png"/><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image" Target="../media/image23.png"/><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0.xml"/><Relationship Id="rId4" Type="http://schemas.openxmlformats.org/officeDocument/2006/relationships/image" Target="../media/image21.jpg"/></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18" Type="http://schemas.microsoft.com/office/2007/relationships/hdphoto" Target="../media/hdphoto1.wdp"/><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17" Type="http://schemas.openxmlformats.org/officeDocument/2006/relationships/image" Target="../media/image50.jpeg"/><Relationship Id="rId2" Type="http://schemas.openxmlformats.org/officeDocument/2006/relationships/image" Target="../media/image35.png"/><Relationship Id="rId16" Type="http://schemas.openxmlformats.org/officeDocument/2006/relationships/image" Target="../media/image49.png"/><Relationship Id="rId1" Type="http://schemas.openxmlformats.org/officeDocument/2006/relationships/slideLayout" Target="../slideLayouts/slideLayout78.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jpe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25.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image" Target="../media/image35.png"/><Relationship Id="rId1" Type="http://schemas.openxmlformats.org/officeDocument/2006/relationships/slideLayout" Target="../slideLayouts/slideLayout78.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jpe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26.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image" Target="../media/image35.png"/><Relationship Id="rId16" Type="http://schemas.openxmlformats.org/officeDocument/2006/relationships/image" Target="../media/image49.png"/><Relationship Id="rId1" Type="http://schemas.openxmlformats.org/officeDocument/2006/relationships/slideLayout" Target="../slideLayouts/slideLayout78.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jpe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27.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diagramQuickStyle" Target="../diagrams/quickStyle13.xml"/><Relationship Id="rId3" Type="http://schemas.microsoft.com/office/2007/relationships/hdphoto" Target="../media/hdphoto2.wdp"/><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diagramLayout" Target="../diagrams/layout13.xml"/><Relationship Id="rId2" Type="http://schemas.openxmlformats.org/officeDocument/2006/relationships/image" Target="../media/image51.png"/><Relationship Id="rId16" Type="http://schemas.openxmlformats.org/officeDocument/2006/relationships/diagramData" Target="../diagrams/data13.xml"/><Relationship Id="rId20" Type="http://schemas.microsoft.com/office/2007/relationships/diagramDrawing" Target="../diagrams/drawing13.xml"/><Relationship Id="rId1" Type="http://schemas.openxmlformats.org/officeDocument/2006/relationships/slideLayout" Target="../slideLayouts/slideLayout8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diagramColors" Target="../diagrams/colors13.xml"/><Relationship Id="rId4" Type="http://schemas.openxmlformats.org/officeDocument/2006/relationships/image" Target="../media/image48.jpeg"/><Relationship Id="rId9" Type="http://schemas.openxmlformats.org/officeDocument/2006/relationships/image" Target="../media/image39.png"/><Relationship Id="rId14" Type="http://schemas.openxmlformats.org/officeDocument/2006/relationships/image" Target="../media/image44.png"/></Relationships>
</file>

<file path=ppt/slides/_rels/slide28.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diagramQuickStyle" Target="../diagrams/quickStyle14.xml"/><Relationship Id="rId3" Type="http://schemas.microsoft.com/office/2007/relationships/hdphoto" Target="../media/hdphoto2.wdp"/><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diagramLayout" Target="../diagrams/layout14.xml"/><Relationship Id="rId2" Type="http://schemas.openxmlformats.org/officeDocument/2006/relationships/image" Target="../media/image51.png"/><Relationship Id="rId16" Type="http://schemas.openxmlformats.org/officeDocument/2006/relationships/diagramData" Target="../diagrams/data14.xml"/><Relationship Id="rId20" Type="http://schemas.microsoft.com/office/2007/relationships/diagramDrawing" Target="../diagrams/drawing14.xml"/><Relationship Id="rId1" Type="http://schemas.openxmlformats.org/officeDocument/2006/relationships/slideLayout" Target="../slideLayouts/slideLayout8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diagramColors" Target="../diagrams/colors14.xml"/><Relationship Id="rId4" Type="http://schemas.openxmlformats.org/officeDocument/2006/relationships/image" Target="../media/image48.jpeg"/><Relationship Id="rId9" Type="http://schemas.openxmlformats.org/officeDocument/2006/relationships/image" Target="../media/image39.png"/><Relationship Id="rId1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00.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diagramQuickStyle" Target="../diagrams/quickStyle15.xml"/><Relationship Id="rId3" Type="http://schemas.microsoft.com/office/2007/relationships/hdphoto" Target="../media/hdphoto2.wdp"/><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diagramLayout" Target="../diagrams/layout15.xml"/><Relationship Id="rId2" Type="http://schemas.openxmlformats.org/officeDocument/2006/relationships/image" Target="../media/image55.png"/><Relationship Id="rId16" Type="http://schemas.openxmlformats.org/officeDocument/2006/relationships/diagramData" Target="../diagrams/data15.xml"/><Relationship Id="rId20" Type="http://schemas.microsoft.com/office/2007/relationships/diagramDrawing" Target="../diagrams/drawing15.xml"/><Relationship Id="rId1" Type="http://schemas.openxmlformats.org/officeDocument/2006/relationships/slideLayout" Target="../slideLayouts/slideLayout8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diagramColors" Target="../diagrams/colors15.xml"/><Relationship Id="rId4" Type="http://schemas.openxmlformats.org/officeDocument/2006/relationships/image" Target="../media/image48.jpeg"/><Relationship Id="rId9" Type="http://schemas.openxmlformats.org/officeDocument/2006/relationships/image" Target="../media/image39.png"/><Relationship Id="rId14" Type="http://schemas.openxmlformats.org/officeDocument/2006/relationships/image" Target="../media/image44.png"/></Relationships>
</file>

<file path=ppt/slides/_rels/slide31.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diagramQuickStyle" Target="../diagrams/quickStyle16.xml"/><Relationship Id="rId3" Type="http://schemas.microsoft.com/office/2007/relationships/hdphoto" Target="../media/hdphoto2.wdp"/><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diagramLayout" Target="../diagrams/layout16.xml"/><Relationship Id="rId2" Type="http://schemas.openxmlformats.org/officeDocument/2006/relationships/image" Target="../media/image55.png"/><Relationship Id="rId16" Type="http://schemas.openxmlformats.org/officeDocument/2006/relationships/diagramData" Target="../diagrams/data16.xml"/><Relationship Id="rId20" Type="http://schemas.microsoft.com/office/2007/relationships/diagramDrawing" Target="../diagrams/drawing16.xml"/><Relationship Id="rId1" Type="http://schemas.openxmlformats.org/officeDocument/2006/relationships/slideLayout" Target="../slideLayouts/slideLayout8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diagramColors" Target="../diagrams/colors16.xml"/><Relationship Id="rId4" Type="http://schemas.openxmlformats.org/officeDocument/2006/relationships/image" Target="../media/image48.jpeg"/><Relationship Id="rId9" Type="http://schemas.openxmlformats.org/officeDocument/2006/relationships/image" Target="../media/image39.png"/><Relationship Id="rId1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00.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3" Type="http://schemas.microsoft.com/office/2007/relationships/hdphoto" Target="../media/hdphoto2.wdp"/><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image" Target="../media/image55.png"/><Relationship Id="rId1" Type="http://schemas.openxmlformats.org/officeDocument/2006/relationships/slideLayout" Target="../slideLayouts/slideLayout8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4" Type="http://schemas.openxmlformats.org/officeDocument/2006/relationships/image" Target="../media/image48.jpeg"/><Relationship Id="rId9" Type="http://schemas.openxmlformats.org/officeDocument/2006/relationships/image" Target="../media/image39.png"/><Relationship Id="rId14" Type="http://schemas.openxmlformats.org/officeDocument/2006/relationships/image" Target="../media/image44.png"/></Relationships>
</file>

<file path=ppt/slides/_rels/slide34.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diagramQuickStyle" Target="../diagrams/quickStyle17.xml"/><Relationship Id="rId3" Type="http://schemas.microsoft.com/office/2007/relationships/hdphoto" Target="../media/hdphoto2.wdp"/><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diagramLayout" Target="../diagrams/layout17.xml"/><Relationship Id="rId2" Type="http://schemas.openxmlformats.org/officeDocument/2006/relationships/image" Target="../media/image55.png"/><Relationship Id="rId16" Type="http://schemas.openxmlformats.org/officeDocument/2006/relationships/diagramData" Target="../diagrams/data17.xml"/><Relationship Id="rId20" Type="http://schemas.microsoft.com/office/2007/relationships/diagramDrawing" Target="../diagrams/drawing17.xml"/><Relationship Id="rId1" Type="http://schemas.openxmlformats.org/officeDocument/2006/relationships/slideLayout" Target="../slideLayouts/slideLayout88.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diagramColors" Target="../diagrams/colors17.xml"/><Relationship Id="rId4" Type="http://schemas.openxmlformats.org/officeDocument/2006/relationships/image" Target="../media/image48.jpeg"/><Relationship Id="rId9" Type="http://schemas.openxmlformats.org/officeDocument/2006/relationships/image" Target="../media/image39.png"/><Relationship Id="rId1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00.xml"/><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00.xml"/><Relationship Id="rId4" Type="http://schemas.openxmlformats.org/officeDocument/2006/relationships/image" Target="../media/image54.png"/></Relationships>
</file>

<file path=ppt/slides/_rels/slide37.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image" Target="../media/image35.png"/><Relationship Id="rId1" Type="http://schemas.openxmlformats.org/officeDocument/2006/relationships/slideLayout" Target="../slideLayouts/slideLayout78.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jpe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13" Type="http://schemas.microsoft.com/office/2007/relationships/diagramDrawing" Target="../diagrams/drawing4.xml"/><Relationship Id="rId3" Type="http://schemas.openxmlformats.org/officeDocument/2006/relationships/image" Target="../media/image9.jpeg"/><Relationship Id="rId7" Type="http://schemas.openxmlformats.org/officeDocument/2006/relationships/diagramColors" Target="../diagrams/colors3.xml"/><Relationship Id="rId12" Type="http://schemas.openxmlformats.org/officeDocument/2006/relationships/diagramColors" Target="../diagrams/colors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0" Type="http://schemas.openxmlformats.org/officeDocument/2006/relationships/diagramLayout" Target="../diagrams/layout4.xml"/><Relationship Id="rId4" Type="http://schemas.openxmlformats.org/officeDocument/2006/relationships/diagramData" Target="../diagrams/data3.xml"/><Relationship Id="rId9"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subTitle" idx="1"/>
          </p:nvPr>
        </p:nvSpPr>
        <p:spPr>
          <a:xfrm>
            <a:off x="5580112" y="4941168"/>
            <a:ext cx="3094112" cy="1296144"/>
          </a:xfrm>
        </p:spPr>
        <p:txBody>
          <a:bodyPr/>
          <a:lstStyle/>
          <a:p>
            <a:r>
              <a:rPr lang="ar-SA" sz="2800" b="1" dirty="0" smtClean="0"/>
              <a:t>إعداد </a:t>
            </a:r>
          </a:p>
          <a:p>
            <a:r>
              <a:rPr lang="ar-SA" sz="2800" b="1" dirty="0" smtClean="0"/>
              <a:t>شروق سليمان الشويعر</a:t>
            </a:r>
            <a:endParaRPr lang="ru-RU" sz="2800" b="1" dirty="0"/>
          </a:p>
        </p:txBody>
      </p:sp>
      <p:sp>
        <p:nvSpPr>
          <p:cNvPr id="5" name="Rectangle 7"/>
          <p:cNvSpPr txBox="1">
            <a:spLocks noChangeArrowheads="1"/>
          </p:cNvSpPr>
          <p:nvPr/>
        </p:nvSpPr>
        <p:spPr bwMode="auto">
          <a:xfrm>
            <a:off x="395536" y="4941168"/>
            <a:ext cx="273407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1" eaLnBrk="1" fontAlgn="base" hangingPunct="1">
              <a:spcBef>
                <a:spcPct val="20000"/>
              </a:spcBef>
              <a:spcAft>
                <a:spcPct val="0"/>
              </a:spcAft>
              <a:buFontTx/>
              <a:buNone/>
              <a:defRPr sz="2400">
                <a:solidFill>
                  <a:schemeClr val="bg1"/>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1"/>
                </a:solidFill>
                <a:latin typeface="+mn-lt"/>
              </a:defRPr>
            </a:lvl2pPr>
            <a:lvl3pPr marL="1143000" indent="-228600" algn="r" rtl="1" eaLnBrk="1" fontAlgn="base" hangingPunct="1">
              <a:spcBef>
                <a:spcPct val="20000"/>
              </a:spcBef>
              <a:spcAft>
                <a:spcPct val="0"/>
              </a:spcAft>
              <a:buChar char="•"/>
              <a:defRPr sz="2400">
                <a:solidFill>
                  <a:schemeClr val="bg1"/>
                </a:solidFill>
                <a:latin typeface="+mn-lt"/>
              </a:defRPr>
            </a:lvl3pPr>
            <a:lvl4pPr marL="1600200" indent="-228600" algn="r" rtl="1" eaLnBrk="1" fontAlgn="base" hangingPunct="1">
              <a:spcBef>
                <a:spcPct val="20000"/>
              </a:spcBef>
              <a:spcAft>
                <a:spcPct val="0"/>
              </a:spcAft>
              <a:buChar char="–"/>
              <a:defRPr sz="2000">
                <a:solidFill>
                  <a:schemeClr val="bg1"/>
                </a:solidFill>
                <a:latin typeface="+mn-lt"/>
              </a:defRPr>
            </a:lvl4pPr>
            <a:lvl5pPr marL="2057400" indent="-228600" algn="r" rtl="1" eaLnBrk="1" fontAlgn="base" hangingPunct="1">
              <a:spcBef>
                <a:spcPct val="20000"/>
              </a:spcBef>
              <a:spcAft>
                <a:spcPct val="0"/>
              </a:spcAft>
              <a:buChar char="»"/>
              <a:defRPr sz="2000">
                <a:solidFill>
                  <a:schemeClr val="bg1"/>
                </a:solidFill>
                <a:latin typeface="+mn-lt"/>
              </a:defRPr>
            </a:lvl5pPr>
            <a:lvl6pPr marL="2514600" indent="-228600" algn="r" rtl="1" eaLnBrk="1" fontAlgn="base" hangingPunct="1">
              <a:spcBef>
                <a:spcPct val="20000"/>
              </a:spcBef>
              <a:spcAft>
                <a:spcPct val="0"/>
              </a:spcAft>
              <a:buChar char="»"/>
              <a:defRPr sz="2000">
                <a:solidFill>
                  <a:schemeClr val="bg1"/>
                </a:solidFill>
                <a:latin typeface="+mn-lt"/>
              </a:defRPr>
            </a:lvl6pPr>
            <a:lvl7pPr marL="2971800" indent="-228600" algn="r" rtl="1" eaLnBrk="1" fontAlgn="base" hangingPunct="1">
              <a:spcBef>
                <a:spcPct val="20000"/>
              </a:spcBef>
              <a:spcAft>
                <a:spcPct val="0"/>
              </a:spcAft>
              <a:buChar char="»"/>
              <a:defRPr sz="2000">
                <a:solidFill>
                  <a:schemeClr val="bg1"/>
                </a:solidFill>
                <a:latin typeface="+mn-lt"/>
              </a:defRPr>
            </a:lvl7pPr>
            <a:lvl8pPr marL="3429000" indent="-228600" algn="r" rtl="1" eaLnBrk="1" fontAlgn="base" hangingPunct="1">
              <a:spcBef>
                <a:spcPct val="20000"/>
              </a:spcBef>
              <a:spcAft>
                <a:spcPct val="0"/>
              </a:spcAft>
              <a:buChar char="»"/>
              <a:defRPr sz="2000">
                <a:solidFill>
                  <a:schemeClr val="bg1"/>
                </a:solidFill>
                <a:latin typeface="+mn-lt"/>
              </a:defRPr>
            </a:lvl8pPr>
            <a:lvl9pPr marL="3886200" indent="-228600" algn="r" rtl="1" eaLnBrk="1" fontAlgn="base" hangingPunct="1">
              <a:spcBef>
                <a:spcPct val="20000"/>
              </a:spcBef>
              <a:spcAft>
                <a:spcPct val="0"/>
              </a:spcAft>
              <a:buChar char="»"/>
              <a:defRPr sz="2000">
                <a:solidFill>
                  <a:schemeClr val="bg1"/>
                </a:solidFill>
                <a:latin typeface="+mn-lt"/>
              </a:defRPr>
            </a:lvl9pPr>
          </a:lstStyle>
          <a:p>
            <a:r>
              <a:rPr lang="ar-SA" sz="3200" b="1" dirty="0" smtClean="0"/>
              <a:t>مقدم </a:t>
            </a:r>
          </a:p>
          <a:p>
            <a:r>
              <a:rPr lang="ar-SA" sz="3200" b="1" dirty="0" smtClean="0"/>
              <a:t>د. وداد أبا حسين</a:t>
            </a:r>
          </a:p>
        </p:txBody>
      </p:sp>
      <p:sp>
        <p:nvSpPr>
          <p:cNvPr id="6" name="Rectangle 7"/>
          <p:cNvSpPr txBox="1">
            <a:spLocks noChangeArrowheads="1"/>
          </p:cNvSpPr>
          <p:nvPr/>
        </p:nvSpPr>
        <p:spPr bwMode="auto">
          <a:xfrm>
            <a:off x="3129608" y="1971458"/>
            <a:ext cx="3165494" cy="1601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1" eaLnBrk="1" fontAlgn="base" hangingPunct="1">
              <a:spcBef>
                <a:spcPct val="20000"/>
              </a:spcBef>
              <a:spcAft>
                <a:spcPct val="0"/>
              </a:spcAft>
              <a:buFontTx/>
              <a:buNone/>
              <a:defRPr sz="2400">
                <a:solidFill>
                  <a:schemeClr val="bg1"/>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1"/>
                </a:solidFill>
                <a:latin typeface="+mn-lt"/>
              </a:defRPr>
            </a:lvl2pPr>
            <a:lvl3pPr marL="1143000" indent="-228600" algn="r" rtl="1" eaLnBrk="1" fontAlgn="base" hangingPunct="1">
              <a:spcBef>
                <a:spcPct val="20000"/>
              </a:spcBef>
              <a:spcAft>
                <a:spcPct val="0"/>
              </a:spcAft>
              <a:buChar char="•"/>
              <a:defRPr sz="2400">
                <a:solidFill>
                  <a:schemeClr val="bg1"/>
                </a:solidFill>
                <a:latin typeface="+mn-lt"/>
              </a:defRPr>
            </a:lvl3pPr>
            <a:lvl4pPr marL="1600200" indent="-228600" algn="r" rtl="1" eaLnBrk="1" fontAlgn="base" hangingPunct="1">
              <a:spcBef>
                <a:spcPct val="20000"/>
              </a:spcBef>
              <a:spcAft>
                <a:spcPct val="0"/>
              </a:spcAft>
              <a:buChar char="–"/>
              <a:defRPr sz="2000">
                <a:solidFill>
                  <a:schemeClr val="bg1"/>
                </a:solidFill>
                <a:latin typeface="+mn-lt"/>
              </a:defRPr>
            </a:lvl4pPr>
            <a:lvl5pPr marL="2057400" indent="-228600" algn="r" rtl="1" eaLnBrk="1" fontAlgn="base" hangingPunct="1">
              <a:spcBef>
                <a:spcPct val="20000"/>
              </a:spcBef>
              <a:spcAft>
                <a:spcPct val="0"/>
              </a:spcAft>
              <a:buChar char="»"/>
              <a:defRPr sz="2000">
                <a:solidFill>
                  <a:schemeClr val="bg1"/>
                </a:solidFill>
                <a:latin typeface="+mn-lt"/>
              </a:defRPr>
            </a:lvl5pPr>
            <a:lvl6pPr marL="2514600" indent="-228600" algn="r" rtl="1" eaLnBrk="1" fontAlgn="base" hangingPunct="1">
              <a:spcBef>
                <a:spcPct val="20000"/>
              </a:spcBef>
              <a:spcAft>
                <a:spcPct val="0"/>
              </a:spcAft>
              <a:buChar char="»"/>
              <a:defRPr sz="2000">
                <a:solidFill>
                  <a:schemeClr val="bg1"/>
                </a:solidFill>
                <a:latin typeface="+mn-lt"/>
              </a:defRPr>
            </a:lvl6pPr>
            <a:lvl7pPr marL="2971800" indent="-228600" algn="r" rtl="1" eaLnBrk="1" fontAlgn="base" hangingPunct="1">
              <a:spcBef>
                <a:spcPct val="20000"/>
              </a:spcBef>
              <a:spcAft>
                <a:spcPct val="0"/>
              </a:spcAft>
              <a:buChar char="»"/>
              <a:defRPr sz="2000">
                <a:solidFill>
                  <a:schemeClr val="bg1"/>
                </a:solidFill>
                <a:latin typeface="+mn-lt"/>
              </a:defRPr>
            </a:lvl7pPr>
            <a:lvl8pPr marL="3429000" indent="-228600" algn="r" rtl="1" eaLnBrk="1" fontAlgn="base" hangingPunct="1">
              <a:spcBef>
                <a:spcPct val="20000"/>
              </a:spcBef>
              <a:spcAft>
                <a:spcPct val="0"/>
              </a:spcAft>
              <a:buChar char="»"/>
              <a:defRPr sz="2000">
                <a:solidFill>
                  <a:schemeClr val="bg1"/>
                </a:solidFill>
                <a:latin typeface="+mn-lt"/>
              </a:defRPr>
            </a:lvl8pPr>
            <a:lvl9pPr marL="3886200" indent="-228600" algn="r" rtl="1" eaLnBrk="1" fontAlgn="base" hangingPunct="1">
              <a:spcBef>
                <a:spcPct val="20000"/>
              </a:spcBef>
              <a:spcAft>
                <a:spcPct val="0"/>
              </a:spcAft>
              <a:buChar char="»"/>
              <a:defRPr sz="2000">
                <a:solidFill>
                  <a:schemeClr val="bg1"/>
                </a:solidFill>
                <a:latin typeface="+mn-lt"/>
              </a:defRPr>
            </a:lvl9pPr>
          </a:lstStyle>
          <a:p>
            <a:r>
              <a:rPr lang="ar-SA" sz="4800" b="1" dirty="0" smtClean="0">
                <a:solidFill>
                  <a:srgbClr val="CC00CC"/>
                </a:solidFill>
              </a:rPr>
              <a:t>العملية الإرشادية </a:t>
            </a:r>
            <a:endParaRPr lang="ru-RU" sz="4800" b="1" dirty="0">
              <a:solidFill>
                <a:srgbClr val="CC00CC"/>
              </a:solidFill>
            </a:endParaRPr>
          </a:p>
        </p:txBody>
      </p:sp>
      <p:sp>
        <p:nvSpPr>
          <p:cNvPr id="7" name="Rectangle 7"/>
          <p:cNvSpPr txBox="1">
            <a:spLocks noChangeArrowheads="1"/>
          </p:cNvSpPr>
          <p:nvPr/>
        </p:nvSpPr>
        <p:spPr bwMode="auto">
          <a:xfrm>
            <a:off x="5724128" y="44572"/>
            <a:ext cx="287746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1" eaLnBrk="1" fontAlgn="base" hangingPunct="1">
              <a:spcBef>
                <a:spcPct val="20000"/>
              </a:spcBef>
              <a:spcAft>
                <a:spcPct val="0"/>
              </a:spcAft>
              <a:buFontTx/>
              <a:buNone/>
              <a:defRPr sz="2400">
                <a:solidFill>
                  <a:schemeClr val="bg1"/>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1"/>
                </a:solidFill>
                <a:latin typeface="+mn-lt"/>
              </a:defRPr>
            </a:lvl2pPr>
            <a:lvl3pPr marL="1143000" indent="-228600" algn="r" rtl="1" eaLnBrk="1" fontAlgn="base" hangingPunct="1">
              <a:spcBef>
                <a:spcPct val="20000"/>
              </a:spcBef>
              <a:spcAft>
                <a:spcPct val="0"/>
              </a:spcAft>
              <a:buChar char="•"/>
              <a:defRPr sz="2400">
                <a:solidFill>
                  <a:schemeClr val="bg1"/>
                </a:solidFill>
                <a:latin typeface="+mn-lt"/>
              </a:defRPr>
            </a:lvl3pPr>
            <a:lvl4pPr marL="1600200" indent="-228600" algn="r" rtl="1" eaLnBrk="1" fontAlgn="base" hangingPunct="1">
              <a:spcBef>
                <a:spcPct val="20000"/>
              </a:spcBef>
              <a:spcAft>
                <a:spcPct val="0"/>
              </a:spcAft>
              <a:buChar char="–"/>
              <a:defRPr sz="2000">
                <a:solidFill>
                  <a:schemeClr val="bg1"/>
                </a:solidFill>
                <a:latin typeface="+mn-lt"/>
              </a:defRPr>
            </a:lvl4pPr>
            <a:lvl5pPr marL="2057400" indent="-228600" algn="r" rtl="1" eaLnBrk="1" fontAlgn="base" hangingPunct="1">
              <a:spcBef>
                <a:spcPct val="20000"/>
              </a:spcBef>
              <a:spcAft>
                <a:spcPct val="0"/>
              </a:spcAft>
              <a:buChar char="»"/>
              <a:defRPr sz="2000">
                <a:solidFill>
                  <a:schemeClr val="bg1"/>
                </a:solidFill>
                <a:latin typeface="+mn-lt"/>
              </a:defRPr>
            </a:lvl5pPr>
            <a:lvl6pPr marL="2514600" indent="-228600" algn="r" rtl="1" eaLnBrk="1" fontAlgn="base" hangingPunct="1">
              <a:spcBef>
                <a:spcPct val="20000"/>
              </a:spcBef>
              <a:spcAft>
                <a:spcPct val="0"/>
              </a:spcAft>
              <a:buChar char="»"/>
              <a:defRPr sz="2000">
                <a:solidFill>
                  <a:schemeClr val="bg1"/>
                </a:solidFill>
                <a:latin typeface="+mn-lt"/>
              </a:defRPr>
            </a:lvl6pPr>
            <a:lvl7pPr marL="2971800" indent="-228600" algn="r" rtl="1" eaLnBrk="1" fontAlgn="base" hangingPunct="1">
              <a:spcBef>
                <a:spcPct val="20000"/>
              </a:spcBef>
              <a:spcAft>
                <a:spcPct val="0"/>
              </a:spcAft>
              <a:buChar char="»"/>
              <a:defRPr sz="2000">
                <a:solidFill>
                  <a:schemeClr val="bg1"/>
                </a:solidFill>
                <a:latin typeface="+mn-lt"/>
              </a:defRPr>
            </a:lvl7pPr>
            <a:lvl8pPr marL="3429000" indent="-228600" algn="r" rtl="1" eaLnBrk="1" fontAlgn="base" hangingPunct="1">
              <a:spcBef>
                <a:spcPct val="20000"/>
              </a:spcBef>
              <a:spcAft>
                <a:spcPct val="0"/>
              </a:spcAft>
              <a:buChar char="»"/>
              <a:defRPr sz="2000">
                <a:solidFill>
                  <a:schemeClr val="bg1"/>
                </a:solidFill>
                <a:latin typeface="+mn-lt"/>
              </a:defRPr>
            </a:lvl8pPr>
            <a:lvl9pPr marL="3886200" indent="-228600" algn="r" rtl="1" eaLnBrk="1" fontAlgn="base" hangingPunct="1">
              <a:spcBef>
                <a:spcPct val="20000"/>
              </a:spcBef>
              <a:spcAft>
                <a:spcPct val="0"/>
              </a:spcAft>
              <a:buChar char="»"/>
              <a:defRPr sz="2000">
                <a:solidFill>
                  <a:schemeClr val="bg1"/>
                </a:solidFill>
                <a:latin typeface="+mn-lt"/>
              </a:defRPr>
            </a:lvl9pPr>
          </a:lstStyle>
          <a:p>
            <a:r>
              <a:rPr lang="ar-SA" sz="4800" b="1" dirty="0" smtClean="0">
                <a:solidFill>
                  <a:srgbClr val="CC00CC"/>
                </a:solidFill>
              </a:rPr>
              <a:t>المناهج</a:t>
            </a:r>
          </a:p>
          <a:p>
            <a:r>
              <a:rPr lang="ar-SA" sz="4800" b="1" dirty="0" smtClean="0">
                <a:solidFill>
                  <a:srgbClr val="CC00CC"/>
                </a:solidFill>
              </a:rPr>
              <a:t>الإرشادية</a:t>
            </a:r>
            <a:endParaRPr lang="ru-RU" sz="4800" b="1" dirty="0">
              <a:solidFill>
                <a:srgbClr val="CC00CC"/>
              </a:solidFill>
            </a:endParaRPr>
          </a:p>
        </p:txBody>
      </p:sp>
      <p:sp>
        <p:nvSpPr>
          <p:cNvPr id="8" name="Rectangle 7"/>
          <p:cNvSpPr txBox="1">
            <a:spLocks noChangeArrowheads="1"/>
          </p:cNvSpPr>
          <p:nvPr/>
        </p:nvSpPr>
        <p:spPr bwMode="auto">
          <a:xfrm>
            <a:off x="-468560" y="44572"/>
            <a:ext cx="3165494" cy="1601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1" eaLnBrk="1" fontAlgn="base" hangingPunct="1">
              <a:spcBef>
                <a:spcPct val="20000"/>
              </a:spcBef>
              <a:spcAft>
                <a:spcPct val="0"/>
              </a:spcAft>
              <a:buFontTx/>
              <a:buNone/>
              <a:defRPr sz="2400">
                <a:solidFill>
                  <a:schemeClr val="bg1"/>
                </a:solidFill>
                <a:latin typeface="+mn-lt"/>
                <a:ea typeface="+mn-ea"/>
                <a:cs typeface="+mn-cs"/>
              </a:defRPr>
            </a:lvl1pPr>
            <a:lvl2pPr marL="742950" indent="-285750" algn="r" rtl="1" eaLnBrk="1" fontAlgn="base" hangingPunct="1">
              <a:spcBef>
                <a:spcPct val="20000"/>
              </a:spcBef>
              <a:spcAft>
                <a:spcPct val="0"/>
              </a:spcAft>
              <a:buChar char="–"/>
              <a:defRPr sz="2800">
                <a:solidFill>
                  <a:schemeClr val="bg1"/>
                </a:solidFill>
                <a:latin typeface="+mn-lt"/>
              </a:defRPr>
            </a:lvl2pPr>
            <a:lvl3pPr marL="1143000" indent="-228600" algn="r" rtl="1" eaLnBrk="1" fontAlgn="base" hangingPunct="1">
              <a:spcBef>
                <a:spcPct val="20000"/>
              </a:spcBef>
              <a:spcAft>
                <a:spcPct val="0"/>
              </a:spcAft>
              <a:buChar char="•"/>
              <a:defRPr sz="2400">
                <a:solidFill>
                  <a:schemeClr val="bg1"/>
                </a:solidFill>
                <a:latin typeface="+mn-lt"/>
              </a:defRPr>
            </a:lvl3pPr>
            <a:lvl4pPr marL="1600200" indent="-228600" algn="r" rtl="1" eaLnBrk="1" fontAlgn="base" hangingPunct="1">
              <a:spcBef>
                <a:spcPct val="20000"/>
              </a:spcBef>
              <a:spcAft>
                <a:spcPct val="0"/>
              </a:spcAft>
              <a:buChar char="–"/>
              <a:defRPr sz="2000">
                <a:solidFill>
                  <a:schemeClr val="bg1"/>
                </a:solidFill>
                <a:latin typeface="+mn-lt"/>
              </a:defRPr>
            </a:lvl4pPr>
            <a:lvl5pPr marL="2057400" indent="-228600" algn="r" rtl="1" eaLnBrk="1" fontAlgn="base" hangingPunct="1">
              <a:spcBef>
                <a:spcPct val="20000"/>
              </a:spcBef>
              <a:spcAft>
                <a:spcPct val="0"/>
              </a:spcAft>
              <a:buChar char="»"/>
              <a:defRPr sz="2000">
                <a:solidFill>
                  <a:schemeClr val="bg1"/>
                </a:solidFill>
                <a:latin typeface="+mn-lt"/>
              </a:defRPr>
            </a:lvl5pPr>
            <a:lvl6pPr marL="2514600" indent="-228600" algn="r" rtl="1" eaLnBrk="1" fontAlgn="base" hangingPunct="1">
              <a:spcBef>
                <a:spcPct val="20000"/>
              </a:spcBef>
              <a:spcAft>
                <a:spcPct val="0"/>
              </a:spcAft>
              <a:buChar char="»"/>
              <a:defRPr sz="2000">
                <a:solidFill>
                  <a:schemeClr val="bg1"/>
                </a:solidFill>
                <a:latin typeface="+mn-lt"/>
              </a:defRPr>
            </a:lvl6pPr>
            <a:lvl7pPr marL="2971800" indent="-228600" algn="r" rtl="1" eaLnBrk="1" fontAlgn="base" hangingPunct="1">
              <a:spcBef>
                <a:spcPct val="20000"/>
              </a:spcBef>
              <a:spcAft>
                <a:spcPct val="0"/>
              </a:spcAft>
              <a:buChar char="»"/>
              <a:defRPr sz="2000">
                <a:solidFill>
                  <a:schemeClr val="bg1"/>
                </a:solidFill>
                <a:latin typeface="+mn-lt"/>
              </a:defRPr>
            </a:lvl7pPr>
            <a:lvl8pPr marL="3429000" indent="-228600" algn="r" rtl="1" eaLnBrk="1" fontAlgn="base" hangingPunct="1">
              <a:spcBef>
                <a:spcPct val="20000"/>
              </a:spcBef>
              <a:spcAft>
                <a:spcPct val="0"/>
              </a:spcAft>
              <a:buChar char="»"/>
              <a:defRPr sz="2000">
                <a:solidFill>
                  <a:schemeClr val="bg1"/>
                </a:solidFill>
                <a:latin typeface="+mn-lt"/>
              </a:defRPr>
            </a:lvl8pPr>
            <a:lvl9pPr marL="3886200" indent="-228600" algn="r" rtl="1" eaLnBrk="1" fontAlgn="base" hangingPunct="1">
              <a:spcBef>
                <a:spcPct val="20000"/>
              </a:spcBef>
              <a:spcAft>
                <a:spcPct val="0"/>
              </a:spcAft>
              <a:buChar char="»"/>
              <a:defRPr sz="2000">
                <a:solidFill>
                  <a:schemeClr val="bg1"/>
                </a:solidFill>
                <a:latin typeface="+mn-lt"/>
              </a:defRPr>
            </a:lvl9pPr>
          </a:lstStyle>
          <a:p>
            <a:r>
              <a:rPr lang="ar-SA" sz="4800" b="1" dirty="0" smtClean="0">
                <a:solidFill>
                  <a:srgbClr val="CC00CC"/>
                </a:solidFill>
              </a:rPr>
              <a:t>الاتجاهات النظرية</a:t>
            </a:r>
            <a:endParaRPr lang="ru-RU" sz="4800" b="1" dirty="0">
              <a:solidFill>
                <a:srgbClr val="CC00CC"/>
              </a:solidFill>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bwMode="auto">
          <a:xfrm>
            <a:off x="467544" y="1196752"/>
            <a:ext cx="8280920" cy="5328592"/>
          </a:xfrm>
          <a:prstGeom prst="round2DiagRect">
            <a:avLst/>
          </a:prstGeom>
          <a:ln/>
          <a:extLst/>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1" anchor="ctr" anchorCtr="0" compatLnSpc="1">
            <a:prstTxWarp prst="textNoShape">
              <a:avLst/>
            </a:prstTxWarp>
          </a:bodyPr>
          <a:lstStyle/>
          <a:p>
            <a:endParaRPr lang="ar-SA" dirty="0" smtClean="0">
              <a:solidFill>
                <a:srgbClr val="4D4D4D"/>
              </a:solidFill>
              <a:latin typeface="Arial" pitchFamily="34" charset="0"/>
            </a:endParaRPr>
          </a:p>
        </p:txBody>
      </p:sp>
      <p:sp>
        <p:nvSpPr>
          <p:cNvPr id="8" name="Bevel 7"/>
          <p:cNvSpPr/>
          <p:nvPr/>
        </p:nvSpPr>
        <p:spPr bwMode="auto">
          <a:xfrm>
            <a:off x="2033257" y="1139411"/>
            <a:ext cx="5184576" cy="576064"/>
          </a:xfrm>
          <a:prstGeom prst="bevel">
            <a:avLst/>
          </a:prstGeom>
          <a:ln/>
          <a:ex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1" anchor="ctr" anchorCtr="0" compatLnSpc="1">
            <a:prstTxWarp prst="textNoShape">
              <a:avLst/>
            </a:prstTxWarp>
          </a:bodyPr>
          <a:lstStyle/>
          <a:p>
            <a:pPr algn="ctr"/>
            <a:r>
              <a:rPr lang="ar-SA" b="1" dirty="0" smtClean="0">
                <a:solidFill>
                  <a:srgbClr val="4D4D4D"/>
                </a:solidFill>
                <a:latin typeface="Arial" pitchFamily="34" charset="0"/>
              </a:rPr>
              <a:t>مراحل العملية الإرشادية</a:t>
            </a:r>
          </a:p>
        </p:txBody>
      </p:sp>
      <p:graphicFrame>
        <p:nvGraphicFramePr>
          <p:cNvPr id="2" name="Diagram 1"/>
          <p:cNvGraphicFramePr/>
          <p:nvPr>
            <p:extLst>
              <p:ext uri="{D42A27DB-BD31-4B8C-83A1-F6EECF244321}">
                <p14:modId xmlns:p14="http://schemas.microsoft.com/office/powerpoint/2010/main" val="766652678"/>
              </p:ext>
            </p:extLst>
          </p:nvPr>
        </p:nvGraphicFramePr>
        <p:xfrm>
          <a:off x="755576" y="2204864"/>
          <a:ext cx="7992888"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2555776" y="4332415"/>
            <a:ext cx="1656184" cy="400110"/>
          </a:xfrm>
          <a:prstGeom prst="rect">
            <a:avLst/>
          </a:prstGeom>
          <a:noFill/>
        </p:spPr>
        <p:txBody>
          <a:bodyPr wrap="square" rtlCol="1">
            <a:spAutoFit/>
          </a:bodyPr>
          <a:lstStyle/>
          <a:p>
            <a:pPr algn="ctr"/>
            <a:r>
              <a:rPr lang="ar-SA" sz="2000" b="1" dirty="0" smtClean="0"/>
              <a:t>الختام والمتابعة</a:t>
            </a:r>
            <a:endParaRPr lang="ar-SA" sz="2000" b="1" dirty="0"/>
          </a:p>
        </p:txBody>
      </p:sp>
      <p:sp>
        <p:nvSpPr>
          <p:cNvPr id="6" name="Rectangle 5"/>
          <p:cNvSpPr/>
          <p:nvPr/>
        </p:nvSpPr>
        <p:spPr>
          <a:xfrm>
            <a:off x="251520" y="6309780"/>
            <a:ext cx="1712328"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smtClean="0"/>
              <a:t>(أبو أسعد، 2011)</a:t>
            </a:r>
            <a:endParaRPr lang="ar-SA" sz="1800" b="1" dirty="0">
              <a:solidFill>
                <a:prstClr val="black"/>
              </a:solidFill>
            </a:endParaRPr>
          </a:p>
        </p:txBody>
      </p:sp>
    </p:spTree>
    <p:extLst>
      <p:ext uri="{BB962C8B-B14F-4D97-AF65-F5344CB8AC3E}">
        <p14:creationId xmlns:p14="http://schemas.microsoft.com/office/powerpoint/2010/main" val="4763640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bwMode="auto">
          <a:xfrm>
            <a:off x="467544" y="1196752"/>
            <a:ext cx="8280920" cy="5328592"/>
          </a:xfrm>
          <a:prstGeom prst="round2DiagRect">
            <a:avLst/>
          </a:prstGeom>
          <a:solidFill>
            <a:srgbClr val="FFFFCC"/>
          </a:solidFill>
          <a:ln/>
          <a:extLst/>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1" anchor="ctr" anchorCtr="0" compatLnSpc="1">
            <a:prstTxWarp prst="textNoShape">
              <a:avLst/>
            </a:prstTxWarp>
          </a:bodyPr>
          <a:lstStyle/>
          <a:p>
            <a:endParaRPr lang="ar-SA" smtClean="0">
              <a:solidFill>
                <a:srgbClr val="4D4D4D"/>
              </a:solidFill>
              <a:latin typeface="Arial" pitchFamily="34" charset="0"/>
            </a:endParaRPr>
          </a:p>
        </p:txBody>
      </p:sp>
      <p:graphicFrame>
        <p:nvGraphicFramePr>
          <p:cNvPr id="6" name="Diagram 5"/>
          <p:cNvGraphicFramePr/>
          <p:nvPr>
            <p:extLst>
              <p:ext uri="{D42A27DB-BD31-4B8C-83A1-F6EECF244321}">
                <p14:modId xmlns:p14="http://schemas.microsoft.com/office/powerpoint/2010/main" val="3717190167"/>
              </p:ext>
            </p:extLst>
          </p:nvPr>
        </p:nvGraphicFramePr>
        <p:xfrm>
          <a:off x="467544" y="2348880"/>
          <a:ext cx="8136904" cy="3816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Bevel 8"/>
          <p:cNvSpPr/>
          <p:nvPr/>
        </p:nvSpPr>
        <p:spPr bwMode="auto">
          <a:xfrm>
            <a:off x="1223628" y="1247610"/>
            <a:ext cx="6768752" cy="762380"/>
          </a:xfrm>
          <a:prstGeom prst="bevel">
            <a:avLst/>
          </a:prstGeom>
          <a:solidFill>
            <a:srgbClr val="FFC000"/>
          </a:solidFill>
          <a:ln/>
          <a:ex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1" anchor="ctr" anchorCtr="0" compatLnSpc="1">
            <a:prstTxWarp prst="textNoShape">
              <a:avLst/>
            </a:prstTxWarp>
          </a:bodyPr>
          <a:lstStyle/>
          <a:p>
            <a:pPr algn="ctr"/>
            <a:r>
              <a:rPr lang="ar-SA" b="1" u="dbl" dirty="0" smtClean="0"/>
              <a:t>تعليمات وتوجيهات </a:t>
            </a:r>
            <a:r>
              <a:rPr lang="ar-SA" b="1" u="dbl" dirty="0"/>
              <a:t>ضرورية يجب </a:t>
            </a:r>
            <a:r>
              <a:rPr lang="ar-SA" b="1" u="dbl" dirty="0" smtClean="0"/>
              <a:t>مراعتها أثناء العملية </a:t>
            </a:r>
            <a:r>
              <a:rPr lang="ar-SA" b="1" u="dbl" dirty="0"/>
              <a:t>الإرشادية</a:t>
            </a:r>
            <a:endParaRPr kumimoji="0" lang="ar-SA" sz="2400" b="1" i="0" u="none" strike="noStrike" cap="none" normalizeH="0" baseline="0" dirty="0" smtClean="0">
              <a:ln>
                <a:noFill/>
              </a:ln>
              <a:effectLst/>
              <a:latin typeface="Arial" pitchFamily="34" charset="0"/>
            </a:endParaRPr>
          </a:p>
        </p:txBody>
      </p:sp>
      <p:sp>
        <p:nvSpPr>
          <p:cNvPr id="7" name="Rectangle 6"/>
          <p:cNvSpPr/>
          <p:nvPr/>
        </p:nvSpPr>
        <p:spPr>
          <a:xfrm>
            <a:off x="251520" y="6309780"/>
            <a:ext cx="1712328"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smtClean="0"/>
              <a:t>(أبو أسعد، 2011)</a:t>
            </a:r>
            <a:endParaRPr lang="ar-SA" sz="1800" b="1" dirty="0">
              <a:solidFill>
                <a:prstClr val="black"/>
              </a:solidFill>
            </a:endParaRPr>
          </a:p>
        </p:txBody>
      </p:sp>
    </p:spTree>
    <p:extLst>
      <p:ext uri="{BB962C8B-B14F-4D97-AF65-F5344CB8AC3E}">
        <p14:creationId xmlns:p14="http://schemas.microsoft.com/office/powerpoint/2010/main" val="246007484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052736"/>
            <a:ext cx="8208912" cy="5688631"/>
          </a:xfrm>
          <a:prstGeom prst="rect">
            <a:avLst/>
          </a:prstGeom>
        </p:spPr>
      </p:pic>
      <p:sp>
        <p:nvSpPr>
          <p:cNvPr id="6" name="Rounded Rectangle 5"/>
          <p:cNvSpPr/>
          <p:nvPr/>
        </p:nvSpPr>
        <p:spPr>
          <a:xfrm>
            <a:off x="3059832" y="175645"/>
            <a:ext cx="3102074" cy="60823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b="1" dirty="0" smtClean="0">
                <a:solidFill>
                  <a:srgbClr val="C00000"/>
                </a:solidFill>
              </a:rPr>
              <a:t>نشاط </a:t>
            </a:r>
            <a:endParaRPr lang="ar-SA" sz="4000" b="1" dirty="0">
              <a:solidFill>
                <a:srgbClr val="C00000"/>
              </a:solidFill>
            </a:endParaRPr>
          </a:p>
        </p:txBody>
      </p:sp>
    </p:spTree>
    <p:extLst>
      <p:ext uri="{BB962C8B-B14F-4D97-AF65-F5344CB8AC3E}">
        <p14:creationId xmlns:p14="http://schemas.microsoft.com/office/powerpoint/2010/main" val="158734973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C00">
            <a:alpha val="73725"/>
          </a:srgb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620688"/>
            <a:ext cx="3469220" cy="24027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3746" y="188640"/>
            <a:ext cx="4452750" cy="629039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3412261"/>
            <a:ext cx="2880320" cy="3296580"/>
          </a:xfrm>
          <a:prstGeom prst="rect">
            <a:avLst/>
          </a:prstGeom>
          <a:ln>
            <a:noFill/>
          </a:ln>
          <a:effectLst>
            <a:softEdge rad="112500"/>
          </a:effectLst>
        </p:spPr>
      </p:pic>
    </p:spTree>
    <p:extLst>
      <p:ext uri="{BB962C8B-B14F-4D97-AF65-F5344CB8AC3E}">
        <p14:creationId xmlns:p14="http://schemas.microsoft.com/office/powerpoint/2010/main" val="31661090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1"/>
          <p:cNvSpPr/>
          <p:nvPr/>
        </p:nvSpPr>
        <p:spPr bwMode="auto">
          <a:xfrm>
            <a:off x="1115616" y="4725144"/>
            <a:ext cx="7416824" cy="1872208"/>
          </a:xfrm>
          <a:prstGeom prst="round2DiagRect">
            <a:avLst/>
          </a:prstGeom>
          <a:ln/>
          <a:extLst/>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1" anchor="ctr" anchorCtr="0" compatLnSpc="1">
            <a:prstTxWarp prst="textNoShape">
              <a:avLst/>
            </a:prstTxWarp>
          </a:bodyPr>
          <a:lstStyle/>
          <a:p>
            <a:pPr algn="ctr"/>
            <a:r>
              <a:rPr lang="ar-SA" sz="4800" b="1" dirty="0" smtClean="0">
                <a:solidFill>
                  <a:srgbClr val="FF3399"/>
                </a:solidFill>
                <a:latin typeface="Arial" pitchFamily="34" charset="0"/>
              </a:rPr>
              <a:t>المناهج الإرشادية</a:t>
            </a:r>
          </a:p>
        </p:txBody>
      </p:sp>
      <p:sp>
        <p:nvSpPr>
          <p:cNvPr id="3" name="TextBox 2"/>
          <p:cNvSpPr txBox="1"/>
          <p:nvPr/>
        </p:nvSpPr>
        <p:spPr>
          <a:xfrm>
            <a:off x="3131840" y="2132856"/>
            <a:ext cx="3276364" cy="923330"/>
          </a:xfrm>
          <a:prstGeom prst="rect">
            <a:avLst/>
          </a:prstGeom>
          <a:noFill/>
        </p:spPr>
        <p:txBody>
          <a:bodyPr wrap="square" rtlCol="1">
            <a:spAutoFit/>
          </a:bodyPr>
          <a:lstStyle/>
          <a:p>
            <a:pPr algn="ctr"/>
            <a:r>
              <a:rPr lang="ar-SA" sz="5400" b="1" dirty="0" smtClean="0">
                <a:solidFill>
                  <a:srgbClr val="3399FF"/>
                </a:solidFill>
              </a:rPr>
              <a:t>المحور الثاني </a:t>
            </a:r>
            <a:endParaRPr lang="ar-SA" sz="5400" b="1" dirty="0">
              <a:solidFill>
                <a:srgbClr val="3399FF"/>
              </a:solidFill>
            </a:endParaRPr>
          </a:p>
        </p:txBody>
      </p:sp>
    </p:spTree>
    <p:extLst>
      <p:ext uri="{BB962C8B-B14F-4D97-AF65-F5344CB8AC3E}">
        <p14:creationId xmlns:p14="http://schemas.microsoft.com/office/powerpoint/2010/main" val="411031109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02" descr="Untitle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28575"/>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01" descr="card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 y="-28575"/>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100" descr="card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 y="-28575"/>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99" descr="card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 y="-28575"/>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 Box 93"/>
          <p:cNvSpPr txBox="1">
            <a:spLocks noChangeArrowheads="1"/>
          </p:cNvSpPr>
          <p:nvPr/>
        </p:nvSpPr>
        <p:spPr bwMode="auto">
          <a:xfrm>
            <a:off x="3124200" y="442913"/>
            <a:ext cx="5105400"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9600" b="1">
                <a:solidFill>
                  <a:srgbClr val="FF0080"/>
                </a:solidFill>
              </a:rPr>
              <a:t>WINTER</a:t>
            </a:r>
            <a:endParaRPr lang="en-US" altLang="en-US" sz="9600">
              <a:solidFill>
                <a:srgbClr val="FF0080"/>
              </a:solidFill>
            </a:endParaRPr>
          </a:p>
        </p:txBody>
      </p:sp>
      <p:sp>
        <p:nvSpPr>
          <p:cNvPr id="5127" name="Text Box 90"/>
          <p:cNvSpPr txBox="1">
            <a:spLocks noChangeArrowheads="1"/>
          </p:cNvSpPr>
          <p:nvPr/>
        </p:nvSpPr>
        <p:spPr bwMode="auto">
          <a:xfrm>
            <a:off x="3352800" y="1677988"/>
            <a:ext cx="2133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3600">
                <a:solidFill>
                  <a:srgbClr val="666666"/>
                </a:solidFill>
              </a:rPr>
              <a:t>Template</a:t>
            </a:r>
            <a:endParaRPr lang="en-US" altLang="en-US" sz="1800">
              <a:solidFill>
                <a:srgbClr val="4C4C4C"/>
              </a:solidFill>
            </a:endParaRPr>
          </a:p>
        </p:txBody>
      </p:sp>
      <p:pic>
        <p:nvPicPr>
          <p:cNvPr id="5128" name="Picture 98" descr="card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 y="-28575"/>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0" name="Rectangle 105"/>
          <p:cNvSpPr>
            <a:spLocks noChangeArrowheads="1"/>
          </p:cNvSpPr>
          <p:nvPr/>
        </p:nvSpPr>
        <p:spPr bwMode="auto">
          <a:xfrm>
            <a:off x="5715000" y="166688"/>
            <a:ext cx="1447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en-GB" altLang="en-US" sz="1800">
              <a:solidFill>
                <a:srgbClr val="4C4C4C"/>
              </a:solidFill>
            </a:endParaRPr>
          </a:p>
        </p:txBody>
      </p:sp>
      <p:sp>
        <p:nvSpPr>
          <p:cNvPr id="3" name="Cube 2"/>
          <p:cNvSpPr/>
          <p:nvPr/>
        </p:nvSpPr>
        <p:spPr>
          <a:xfrm>
            <a:off x="2279507" y="1479451"/>
            <a:ext cx="3888432" cy="1679773"/>
          </a:xfrm>
          <a:prstGeom prst="cube">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rgbClr val="FFFFFF"/>
                </a:solidFill>
              </a:rPr>
              <a:t>المناهج الإرشادية</a:t>
            </a:r>
            <a:endParaRPr lang="ar-SA" sz="3600" b="1" dirty="0">
              <a:solidFill>
                <a:srgbClr val="FFFFFF"/>
              </a:solidFill>
            </a:endParaRPr>
          </a:p>
        </p:txBody>
      </p:sp>
      <p:sp>
        <p:nvSpPr>
          <p:cNvPr id="4" name="Cube 3"/>
          <p:cNvSpPr/>
          <p:nvPr/>
        </p:nvSpPr>
        <p:spPr>
          <a:xfrm>
            <a:off x="5722663" y="3679953"/>
            <a:ext cx="2181944" cy="2016224"/>
          </a:xfrm>
          <a:prstGeom prst="cub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FFFFFF"/>
                </a:solidFill>
              </a:rPr>
              <a:t>المنهج النمائي </a:t>
            </a:r>
            <a:endParaRPr lang="ar-SA" sz="2800" b="1" dirty="0">
              <a:solidFill>
                <a:srgbClr val="FFFFFF"/>
              </a:solidFill>
            </a:endParaRPr>
          </a:p>
        </p:txBody>
      </p:sp>
      <p:sp>
        <p:nvSpPr>
          <p:cNvPr id="16" name="Cube 15"/>
          <p:cNvSpPr/>
          <p:nvPr/>
        </p:nvSpPr>
        <p:spPr>
          <a:xfrm>
            <a:off x="2987824" y="3725416"/>
            <a:ext cx="2181944" cy="2016224"/>
          </a:xfrm>
          <a:prstGeom prst="cub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FFFFFF"/>
                </a:solidFill>
              </a:rPr>
              <a:t>المنهج الوقائي</a:t>
            </a:r>
            <a:endParaRPr lang="ar-SA" sz="2800" b="1" dirty="0">
              <a:solidFill>
                <a:srgbClr val="FFFFFF"/>
              </a:solidFill>
            </a:endParaRPr>
          </a:p>
        </p:txBody>
      </p:sp>
      <p:sp>
        <p:nvSpPr>
          <p:cNvPr id="17" name="Cube 16"/>
          <p:cNvSpPr/>
          <p:nvPr/>
        </p:nvSpPr>
        <p:spPr>
          <a:xfrm>
            <a:off x="395536" y="3789040"/>
            <a:ext cx="2181944" cy="2016224"/>
          </a:xfrm>
          <a:prstGeom prst="cub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FFFFFF"/>
                </a:solidFill>
              </a:rPr>
              <a:t>المنهج العلاجي</a:t>
            </a:r>
            <a:endParaRPr lang="ar-SA" sz="2800" b="1" dirty="0">
              <a:solidFill>
                <a:srgbClr val="FFFFFF"/>
              </a:solidFill>
            </a:endParaRPr>
          </a:p>
        </p:txBody>
      </p:sp>
      <p:sp>
        <p:nvSpPr>
          <p:cNvPr id="2" name="Rectangle 1"/>
          <p:cNvSpPr/>
          <p:nvPr/>
        </p:nvSpPr>
        <p:spPr>
          <a:xfrm>
            <a:off x="623323" y="6155431"/>
            <a:ext cx="7200800" cy="307777"/>
          </a:xfrm>
          <a:prstGeom prst="rect">
            <a:avLst/>
          </a:prstGeom>
        </p:spPr>
        <p:txBody>
          <a:bodyPr wrap="square">
            <a:spAutoFit/>
          </a:bodyPr>
          <a:lstStyle/>
          <a:p>
            <a:pPr algn="ctr"/>
            <a:r>
              <a:rPr lang="ar-SA" sz="1400" b="1" dirty="0"/>
              <a:t>( الريحان، الزريقات،طنوس، 2010)، و(حمود، 2011)، و( أبو أسعد،2011)، و (أبو الأسعد، الأزايدة، 2012</a:t>
            </a:r>
            <a:r>
              <a:rPr lang="ar-SA" sz="1400" b="1" dirty="0" smtClean="0"/>
              <a:t>)</a:t>
            </a:r>
            <a:endParaRPr lang="ar-SA" sz="1400" b="1" dirty="0"/>
          </a:p>
        </p:txBody>
      </p:sp>
    </p:spTree>
    <p:extLst>
      <p:ext uri="{BB962C8B-B14F-4D97-AF65-F5344CB8AC3E}">
        <p14:creationId xmlns:p14="http://schemas.microsoft.com/office/powerpoint/2010/main" val="287014399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4" descr="Untitle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55" descr="card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56" descr="card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7" descr="card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58" descr="card1"/>
          <p:cNvPicPr>
            <a:picLocks noChangeAspect="1" noChangeArrowheads="1"/>
          </p:cNvPicPr>
          <p:nvPr/>
        </p:nvPicPr>
        <p:blipFill>
          <a:blip r:embed="rId7">
            <a:extLst>
              <a:ext uri="{28A0092B-C50C-407E-A947-70E740481C1C}">
                <a14:useLocalDpi xmlns:a14="http://schemas.microsoft.com/office/drawing/2010/main" val="0"/>
              </a:ext>
            </a:extLst>
          </a:blip>
          <a:srcRect l="78838"/>
          <a:stretch>
            <a:fillRect/>
          </a:stretch>
        </p:blipFill>
        <p:spPr bwMode="auto">
          <a:xfrm>
            <a:off x="0" y="0"/>
            <a:ext cx="1943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Text Box 60"/>
          <p:cNvSpPr txBox="1">
            <a:spLocks noChangeArrowheads="1"/>
          </p:cNvSpPr>
          <p:nvPr/>
        </p:nvSpPr>
        <p:spPr bwMode="auto">
          <a:xfrm>
            <a:off x="6705600" y="166688"/>
            <a:ext cx="1066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6000" dirty="0" smtClean="0">
                <a:solidFill>
                  <a:srgbClr val="F2FDF7"/>
                </a:solidFill>
              </a:rPr>
              <a:t>01</a:t>
            </a:r>
            <a:endParaRPr lang="en-US" altLang="en-US" sz="1800" dirty="0">
              <a:solidFill>
                <a:srgbClr val="4C4C4C"/>
              </a:solidFill>
            </a:endParaRPr>
          </a:p>
        </p:txBody>
      </p:sp>
      <p:sp>
        <p:nvSpPr>
          <p:cNvPr id="2" name="Rectangle 1"/>
          <p:cNvSpPr/>
          <p:nvPr/>
        </p:nvSpPr>
        <p:spPr>
          <a:xfrm>
            <a:off x="1835696" y="496655"/>
            <a:ext cx="4392488" cy="6765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rgbClr val="FFFFFF"/>
                </a:solidFill>
              </a:rPr>
              <a:t>المنهج النمائي </a:t>
            </a:r>
            <a:r>
              <a:rPr lang="ar-SA" b="1" dirty="0" smtClean="0">
                <a:solidFill>
                  <a:srgbClr val="FFFFFF"/>
                </a:solidFill>
              </a:rPr>
              <a:t>(البنائي، الإنشائي) </a:t>
            </a:r>
            <a:r>
              <a:rPr lang="ar-SA" dirty="0" smtClean="0">
                <a:solidFill>
                  <a:srgbClr val="CCCCCC"/>
                </a:solidFill>
              </a:rPr>
              <a:t> </a:t>
            </a:r>
            <a:endParaRPr lang="ar-SA" dirty="0">
              <a:solidFill>
                <a:srgbClr val="CCCCCC"/>
              </a:solidFill>
            </a:endParaRPr>
          </a:p>
        </p:txBody>
      </p:sp>
      <p:sp>
        <p:nvSpPr>
          <p:cNvPr id="3" name="Rectangle 2"/>
          <p:cNvSpPr/>
          <p:nvPr/>
        </p:nvSpPr>
        <p:spPr>
          <a:xfrm>
            <a:off x="1403648" y="1248344"/>
            <a:ext cx="6480720" cy="1323439"/>
          </a:xfrm>
          <a:prstGeom prst="rect">
            <a:avLst/>
          </a:prstGeom>
        </p:spPr>
        <p:txBody>
          <a:bodyPr wrap="square">
            <a:spAutoFit/>
          </a:bodyPr>
          <a:lstStyle/>
          <a:p>
            <a:pPr algn="r"/>
            <a:r>
              <a:rPr lang="ar-SA" sz="2000" dirty="0">
                <a:solidFill>
                  <a:srgbClr val="4C4C4C"/>
                </a:solidFill>
              </a:rPr>
              <a:t> يهدف بالدرجة الأولى تهيئة الظروف المناسبة لتحقيق النمو السوي المتوازن المتكامل، والذي يشمل الجوانب النمائية المختلفة (الجسمية، العقلية، الاجتماعية، النفسية) للطالب حتى يصل إلى أعلى مستوى </a:t>
            </a:r>
            <a:r>
              <a:rPr lang="ar-SA" sz="2000" dirty="0" smtClean="0">
                <a:solidFill>
                  <a:srgbClr val="4C4C4C"/>
                </a:solidFill>
              </a:rPr>
              <a:t>النضج </a:t>
            </a:r>
            <a:r>
              <a:rPr lang="ar-SA" sz="2000" dirty="0">
                <a:solidFill>
                  <a:srgbClr val="4C4C4C"/>
                </a:solidFill>
              </a:rPr>
              <a:t>والصحة النفسية والسعادة </a:t>
            </a:r>
            <a:r>
              <a:rPr lang="ar-SA" sz="2000" dirty="0" smtClean="0">
                <a:solidFill>
                  <a:srgbClr val="4C4C4C"/>
                </a:solidFill>
              </a:rPr>
              <a:t>والكفاية.</a:t>
            </a:r>
            <a:endParaRPr lang="ar-SA" sz="2000" dirty="0">
              <a:solidFill>
                <a:srgbClr val="4C4C4C"/>
              </a:solidFill>
            </a:endParaRPr>
          </a:p>
        </p:txBody>
      </p:sp>
      <p:graphicFrame>
        <p:nvGraphicFramePr>
          <p:cNvPr id="12" name="Diagram 11"/>
          <p:cNvGraphicFramePr/>
          <p:nvPr>
            <p:extLst>
              <p:ext uri="{D42A27DB-BD31-4B8C-83A1-F6EECF244321}">
                <p14:modId xmlns:p14="http://schemas.microsoft.com/office/powerpoint/2010/main" val="274295375"/>
              </p:ext>
            </p:extLst>
          </p:nvPr>
        </p:nvGraphicFramePr>
        <p:xfrm>
          <a:off x="740669" y="2204864"/>
          <a:ext cx="7647755" cy="219463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Round Diagonal Corner Rectangle 3"/>
          <p:cNvSpPr/>
          <p:nvPr/>
        </p:nvSpPr>
        <p:spPr>
          <a:xfrm>
            <a:off x="2771800" y="4417962"/>
            <a:ext cx="5403304" cy="1656184"/>
          </a:xfrm>
          <a:prstGeom prst="round2DiagRect">
            <a:avLst/>
          </a:prstGeom>
          <a:pattFill prst="pct50">
            <a:fgClr>
              <a:schemeClr val="tx2">
                <a:lumMod val="40000"/>
                <a:lumOff val="60000"/>
              </a:schemeClr>
            </a:fgClr>
            <a:bgClr>
              <a:srgbClr val="FFFFFF"/>
            </a:bgClr>
          </a:pattFill>
          <a:ln>
            <a:solidFill>
              <a:schemeClr val="accent2">
                <a:lumMod val="60000"/>
                <a:lumOff val="40000"/>
              </a:schemeClr>
            </a:solidFill>
          </a:ln>
          <a:effectLst>
            <a:glow rad="63500">
              <a:schemeClr val="accent6">
                <a:satMod val="175000"/>
                <a:alpha val="40000"/>
              </a:schemeClr>
            </a:glow>
          </a:effectLst>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000" dirty="0">
                <a:solidFill>
                  <a:schemeClr val="tx1"/>
                </a:solidFill>
              </a:rPr>
              <a:t>ومن الجوانب التي يمكن تنميتها عند الطلاب في هذا الإطار ما يلي:</a:t>
            </a:r>
            <a:endParaRPr lang="en-US" sz="2000" dirty="0">
              <a:solidFill>
                <a:schemeClr val="tx1"/>
              </a:solidFill>
            </a:endParaRPr>
          </a:p>
          <a:p>
            <a:pPr lvl="0" algn="r" rtl="1"/>
            <a:r>
              <a:rPr lang="ar-SA" sz="2000" dirty="0" smtClean="0">
                <a:solidFill>
                  <a:schemeClr val="tx1"/>
                </a:solidFill>
              </a:rPr>
              <a:t>- برنامج </a:t>
            </a:r>
            <a:r>
              <a:rPr lang="ar-SA" sz="2000" dirty="0">
                <a:solidFill>
                  <a:schemeClr val="tx1"/>
                </a:solidFill>
              </a:rPr>
              <a:t>لتنمية الاستقلالية والاعتماد على النفس.</a:t>
            </a:r>
            <a:endParaRPr lang="en-US" sz="2000" dirty="0">
              <a:solidFill>
                <a:schemeClr val="tx1"/>
              </a:solidFill>
            </a:endParaRPr>
          </a:p>
          <a:p>
            <a:pPr lvl="0" algn="r" rtl="1"/>
            <a:r>
              <a:rPr lang="ar-SA" sz="2000" dirty="0" smtClean="0">
                <a:solidFill>
                  <a:schemeClr val="tx1"/>
                </a:solidFill>
              </a:rPr>
              <a:t>- برنامج </a:t>
            </a:r>
            <a:r>
              <a:rPr lang="ar-SA" sz="2000" dirty="0">
                <a:solidFill>
                  <a:schemeClr val="tx1"/>
                </a:solidFill>
              </a:rPr>
              <a:t>لتنمية القدرة على التخطيط لشغل أوقات الفراغ</a:t>
            </a:r>
            <a:r>
              <a:rPr lang="ar-SA" sz="2000" dirty="0" smtClean="0">
                <a:solidFill>
                  <a:schemeClr val="tx1"/>
                </a:solidFill>
              </a:rPr>
              <a:t>.</a:t>
            </a:r>
            <a:endParaRPr lang="en-US" sz="2000" dirty="0">
              <a:solidFill>
                <a:schemeClr val="tx1"/>
              </a:solidFill>
            </a:endParaRPr>
          </a:p>
        </p:txBody>
      </p:sp>
      <p:pic>
        <p:nvPicPr>
          <p:cNvPr id="5" name="Pictur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61889" y="4434901"/>
            <a:ext cx="1869951" cy="163924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8193305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8" descr="Untitle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59" descr="card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60" descr="card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61" descr="card2"/>
          <p:cNvPicPr>
            <a:picLocks noChangeAspect="1" noChangeArrowheads="1"/>
          </p:cNvPicPr>
          <p:nvPr/>
        </p:nvPicPr>
        <p:blipFill>
          <a:blip r:embed="rId6">
            <a:extLst>
              <a:ext uri="{28A0092B-C50C-407E-A947-70E740481C1C}">
                <a14:useLocalDpi xmlns:a14="http://schemas.microsoft.com/office/drawing/2010/main" val="0"/>
              </a:ext>
            </a:extLst>
          </a:blip>
          <a:srcRect l="79668"/>
          <a:stretch>
            <a:fillRect/>
          </a:stretch>
        </p:blipFill>
        <p:spPr bwMode="auto">
          <a:xfrm>
            <a:off x="0" y="0"/>
            <a:ext cx="18669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2" descr="card1"/>
          <p:cNvPicPr>
            <a:picLocks noChangeAspect="1" noChangeArrowheads="1"/>
          </p:cNvPicPr>
          <p:nvPr/>
        </p:nvPicPr>
        <p:blipFill>
          <a:blip r:embed="rId7">
            <a:extLst>
              <a:ext uri="{28A0092B-C50C-407E-A947-70E740481C1C}">
                <a14:useLocalDpi xmlns:a14="http://schemas.microsoft.com/office/drawing/2010/main" val="0"/>
              </a:ext>
            </a:extLst>
          </a:blip>
          <a:srcRect l="80498"/>
          <a:stretch>
            <a:fillRect/>
          </a:stretch>
        </p:blipFill>
        <p:spPr bwMode="auto">
          <a:xfrm>
            <a:off x="0" y="0"/>
            <a:ext cx="17907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5" name="Text Box 72"/>
          <p:cNvSpPr txBox="1">
            <a:spLocks noChangeArrowheads="1"/>
          </p:cNvSpPr>
          <p:nvPr/>
        </p:nvSpPr>
        <p:spPr bwMode="auto">
          <a:xfrm>
            <a:off x="6934200" y="166688"/>
            <a:ext cx="1066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6000" dirty="0" smtClean="0">
                <a:solidFill>
                  <a:srgbClr val="F2FDF7"/>
                </a:solidFill>
              </a:rPr>
              <a:t>02</a:t>
            </a:r>
            <a:endParaRPr lang="en-US" altLang="en-US" sz="1800" dirty="0">
              <a:solidFill>
                <a:srgbClr val="4C4C4C"/>
              </a:solidFill>
            </a:endParaRPr>
          </a:p>
        </p:txBody>
      </p:sp>
      <p:sp>
        <p:nvSpPr>
          <p:cNvPr id="10" name="Rectangle 9"/>
          <p:cNvSpPr/>
          <p:nvPr/>
        </p:nvSpPr>
        <p:spPr>
          <a:xfrm>
            <a:off x="1979712" y="381075"/>
            <a:ext cx="4464496"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rgbClr val="FFFFFF"/>
                </a:solidFill>
              </a:rPr>
              <a:t>المنهج الوقائي </a:t>
            </a:r>
            <a:r>
              <a:rPr lang="ar-SA" b="1" dirty="0" smtClean="0">
                <a:solidFill>
                  <a:srgbClr val="FFFFFF"/>
                </a:solidFill>
              </a:rPr>
              <a:t>(التحصين النفسي)</a:t>
            </a:r>
            <a:endParaRPr lang="ar-SA" sz="3600" dirty="0">
              <a:solidFill>
                <a:srgbClr val="CCCCCC"/>
              </a:solidFill>
            </a:endParaRPr>
          </a:p>
        </p:txBody>
      </p:sp>
      <p:sp>
        <p:nvSpPr>
          <p:cNvPr id="2" name="Rectangle 1"/>
          <p:cNvSpPr/>
          <p:nvPr/>
        </p:nvSpPr>
        <p:spPr>
          <a:xfrm>
            <a:off x="1475656" y="1268760"/>
            <a:ext cx="6768752" cy="1323439"/>
          </a:xfrm>
          <a:prstGeom prst="rect">
            <a:avLst/>
          </a:prstGeom>
        </p:spPr>
        <p:txBody>
          <a:bodyPr wrap="square">
            <a:spAutoFit/>
          </a:bodyPr>
          <a:lstStyle/>
          <a:p>
            <a:pPr algn="r"/>
            <a:r>
              <a:rPr lang="ar-SA" sz="2000" dirty="0">
                <a:solidFill>
                  <a:srgbClr val="4C4C4C"/>
                </a:solidFill>
              </a:rPr>
              <a:t>ويهتم بالأسوياء قبل اهتمامه بالمرضى ليقيهم ضد حدوث المشكلات والاضطرابات والأمراض النفسية. ويهدف هذا المنهج إلى محاولة منع المشكلة أو الاضطراب، بإزالة الأساب المؤدية إلى ذلك، كما أنها تعمل على الكشف عن المشكلات السلوكية والانفعالية في مراحلها الأولى مما يسهل التصدر ومواجهتها.</a:t>
            </a:r>
          </a:p>
        </p:txBody>
      </p:sp>
      <p:graphicFrame>
        <p:nvGraphicFramePr>
          <p:cNvPr id="3" name="Diagram 2"/>
          <p:cNvGraphicFramePr/>
          <p:nvPr>
            <p:extLst>
              <p:ext uri="{D42A27DB-BD31-4B8C-83A1-F6EECF244321}">
                <p14:modId xmlns:p14="http://schemas.microsoft.com/office/powerpoint/2010/main" val="3573301563"/>
              </p:ext>
            </p:extLst>
          </p:nvPr>
        </p:nvGraphicFramePr>
        <p:xfrm>
          <a:off x="251520" y="2592199"/>
          <a:ext cx="8136904" cy="105282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1604400942"/>
              </p:ext>
            </p:extLst>
          </p:nvPr>
        </p:nvGraphicFramePr>
        <p:xfrm>
          <a:off x="1043608" y="3443287"/>
          <a:ext cx="7416824" cy="171390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2" name="Round Diagonal Corner Rectangle 11"/>
          <p:cNvSpPr/>
          <p:nvPr/>
        </p:nvSpPr>
        <p:spPr>
          <a:xfrm>
            <a:off x="4067944" y="4869160"/>
            <a:ext cx="3933056" cy="1440160"/>
          </a:xfrm>
          <a:prstGeom prst="round2DiagRect">
            <a:avLst/>
          </a:prstGeom>
          <a:pattFill prst="pct50">
            <a:fgClr>
              <a:schemeClr val="tx2">
                <a:lumMod val="40000"/>
                <a:lumOff val="60000"/>
              </a:schemeClr>
            </a:fgClr>
            <a:bgClr>
              <a:srgbClr val="FFFFFF"/>
            </a:bgClr>
          </a:pattFill>
          <a:ln>
            <a:solidFill>
              <a:schemeClr val="accent2">
                <a:lumMod val="60000"/>
                <a:lumOff val="40000"/>
              </a:schemeClr>
            </a:solidFill>
          </a:ln>
          <a:effectLst>
            <a:glow rad="63500">
              <a:schemeClr val="accent6">
                <a:satMod val="175000"/>
                <a:alpha val="40000"/>
              </a:schemeClr>
            </a:glow>
          </a:effectLst>
          <a:scene3d>
            <a:camera prst="perspectiveAbove"/>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rtl="1"/>
            <a:r>
              <a:rPr lang="ar-SA" sz="2000" dirty="0">
                <a:solidFill>
                  <a:schemeClr val="bg1">
                    <a:lumMod val="10000"/>
                  </a:schemeClr>
                </a:solidFill>
              </a:rPr>
              <a:t>ومن مجالات الإرشاد الوقائي </a:t>
            </a:r>
            <a:r>
              <a:rPr lang="ar-SA" sz="2000" dirty="0" smtClean="0">
                <a:solidFill>
                  <a:schemeClr val="bg1">
                    <a:lumMod val="10000"/>
                  </a:schemeClr>
                </a:solidFill>
              </a:rPr>
              <a:t>المدرسي:</a:t>
            </a:r>
            <a:endParaRPr lang="en-US" sz="2000" dirty="0">
              <a:solidFill>
                <a:schemeClr val="bg1">
                  <a:lumMod val="10000"/>
                </a:schemeClr>
              </a:solidFill>
            </a:endParaRPr>
          </a:p>
          <a:p>
            <a:pPr lvl="0" algn="r" rtl="1"/>
            <a:r>
              <a:rPr lang="ar-SA" sz="2000" dirty="0" smtClean="0">
                <a:solidFill>
                  <a:schemeClr val="bg1">
                    <a:lumMod val="10000"/>
                  </a:schemeClr>
                </a:solidFill>
              </a:rPr>
              <a:t>- لتوعية </a:t>
            </a:r>
            <a:r>
              <a:rPr lang="ar-SA" sz="2000" dirty="0">
                <a:solidFill>
                  <a:schemeClr val="bg1">
                    <a:lumMod val="10000"/>
                  </a:schemeClr>
                </a:solidFill>
              </a:rPr>
              <a:t>من </a:t>
            </a:r>
            <a:r>
              <a:rPr lang="ar-SA" sz="2000" dirty="0" smtClean="0">
                <a:solidFill>
                  <a:schemeClr val="bg1">
                    <a:lumMod val="10000"/>
                  </a:schemeClr>
                </a:solidFill>
              </a:rPr>
              <a:t>مسايرة رفاق السوء.</a:t>
            </a:r>
            <a:endParaRPr lang="en-US" sz="2000" dirty="0">
              <a:solidFill>
                <a:schemeClr val="bg1">
                  <a:lumMod val="10000"/>
                </a:schemeClr>
              </a:solidFill>
            </a:endParaRPr>
          </a:p>
          <a:p>
            <a:pPr lvl="0" algn="r" rtl="1"/>
            <a:r>
              <a:rPr lang="ar-SA" sz="2000" dirty="0" smtClean="0">
                <a:solidFill>
                  <a:schemeClr val="bg1">
                    <a:lumMod val="10000"/>
                  </a:schemeClr>
                </a:solidFill>
              </a:rPr>
              <a:t>- التوعية </a:t>
            </a:r>
            <a:r>
              <a:rPr lang="ar-SA" sz="2000" dirty="0">
                <a:solidFill>
                  <a:schemeClr val="bg1">
                    <a:lumMod val="10000"/>
                  </a:schemeClr>
                </a:solidFill>
              </a:rPr>
              <a:t>من أضرار السلوك العنيف</a:t>
            </a:r>
            <a:r>
              <a:rPr lang="ar-SA" sz="2000" dirty="0" smtClean="0">
                <a:solidFill>
                  <a:schemeClr val="bg1">
                    <a:lumMod val="10000"/>
                  </a:schemeClr>
                </a:solidFill>
              </a:rPr>
              <a:t>.</a:t>
            </a:r>
            <a:endParaRPr lang="en-US" sz="2000" dirty="0">
              <a:solidFill>
                <a:schemeClr val="bg1">
                  <a:lumMod val="10000"/>
                </a:schemeClr>
              </a:solidFill>
            </a:endParaRPr>
          </a:p>
        </p:txBody>
      </p:sp>
      <p:pic>
        <p:nvPicPr>
          <p:cNvPr id="5" name="Picture 4"/>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475656" y="4876466"/>
            <a:ext cx="1971675" cy="1476375"/>
          </a:xfrm>
          <a:prstGeom prst="rect">
            <a:avLst/>
          </a:prstGeom>
          <a:ln>
            <a:noFill/>
          </a:ln>
          <a:effectLst>
            <a:softEdge rad="112500"/>
          </a:effectLst>
        </p:spPr>
      </p:pic>
    </p:spTree>
    <p:extLst>
      <p:ext uri="{BB962C8B-B14F-4D97-AF65-F5344CB8AC3E}">
        <p14:creationId xmlns:p14="http://schemas.microsoft.com/office/powerpoint/2010/main" val="115425410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4" grpId="0">
        <p:bldAsOne/>
      </p:bldGraphic>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9" descr="Untitle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60" descr="card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61" descr="card4"/>
          <p:cNvPicPr>
            <a:picLocks noChangeAspect="1" noChangeArrowheads="1"/>
          </p:cNvPicPr>
          <p:nvPr/>
        </p:nvPicPr>
        <p:blipFill>
          <a:blip r:embed="rId5">
            <a:extLst>
              <a:ext uri="{28A0092B-C50C-407E-A947-70E740481C1C}">
                <a14:useLocalDpi xmlns:a14="http://schemas.microsoft.com/office/drawing/2010/main" val="0"/>
              </a:ext>
            </a:extLst>
          </a:blip>
          <a:srcRect l="80498"/>
          <a:stretch>
            <a:fillRect/>
          </a:stretch>
        </p:blipFill>
        <p:spPr bwMode="auto">
          <a:xfrm>
            <a:off x="0" y="0"/>
            <a:ext cx="17907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2" descr="card2"/>
          <p:cNvPicPr>
            <a:picLocks noChangeAspect="1" noChangeArrowheads="1"/>
          </p:cNvPicPr>
          <p:nvPr/>
        </p:nvPicPr>
        <p:blipFill>
          <a:blip r:embed="rId6">
            <a:extLst>
              <a:ext uri="{28A0092B-C50C-407E-A947-70E740481C1C}">
                <a14:useLocalDpi xmlns:a14="http://schemas.microsoft.com/office/drawing/2010/main" val="0"/>
              </a:ext>
            </a:extLst>
          </a:blip>
          <a:srcRect l="81328" r="6224"/>
          <a:stretch>
            <a:fillRect/>
          </a:stretch>
        </p:blipFill>
        <p:spPr bwMode="auto">
          <a:xfrm>
            <a:off x="0" y="0"/>
            <a:ext cx="11430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3" descr="card1"/>
          <p:cNvPicPr>
            <a:picLocks noChangeAspect="1" noChangeArrowheads="1"/>
          </p:cNvPicPr>
          <p:nvPr/>
        </p:nvPicPr>
        <p:blipFill>
          <a:blip r:embed="rId7">
            <a:extLst>
              <a:ext uri="{28A0092B-C50C-407E-A947-70E740481C1C}">
                <a14:useLocalDpi xmlns:a14="http://schemas.microsoft.com/office/drawing/2010/main" val="0"/>
              </a:ext>
            </a:extLst>
          </a:blip>
          <a:srcRect l="82158" r="8714"/>
          <a:stretch>
            <a:fillRect/>
          </a:stretch>
        </p:blipFill>
        <p:spPr bwMode="auto">
          <a:xfrm>
            <a:off x="0" y="0"/>
            <a:ext cx="8382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Text Box 66"/>
          <p:cNvSpPr txBox="1">
            <a:spLocks noChangeArrowheads="1"/>
          </p:cNvSpPr>
          <p:nvPr/>
        </p:nvSpPr>
        <p:spPr bwMode="auto">
          <a:xfrm>
            <a:off x="7162800" y="166688"/>
            <a:ext cx="1066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US" altLang="en-US" sz="6000" dirty="0" smtClean="0">
                <a:solidFill>
                  <a:srgbClr val="F2FDF7"/>
                </a:solidFill>
              </a:rPr>
              <a:t>03</a:t>
            </a:r>
            <a:endParaRPr lang="en-US" altLang="en-US" sz="1800" dirty="0">
              <a:solidFill>
                <a:srgbClr val="4C4C4C"/>
              </a:solidFill>
            </a:endParaRPr>
          </a:p>
        </p:txBody>
      </p:sp>
      <p:sp>
        <p:nvSpPr>
          <p:cNvPr id="13" name="Rectangle 12"/>
          <p:cNvSpPr/>
          <p:nvPr/>
        </p:nvSpPr>
        <p:spPr>
          <a:xfrm>
            <a:off x="1979712" y="381075"/>
            <a:ext cx="4464496"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rgbClr val="FFFFFF"/>
                </a:solidFill>
              </a:rPr>
              <a:t>المنهج العلاجي</a:t>
            </a:r>
            <a:endParaRPr lang="ar-SA" sz="3600" dirty="0">
              <a:solidFill>
                <a:srgbClr val="CCCCCC"/>
              </a:solidFill>
            </a:endParaRPr>
          </a:p>
        </p:txBody>
      </p:sp>
      <p:sp>
        <p:nvSpPr>
          <p:cNvPr id="3" name="Rectangle 2"/>
          <p:cNvSpPr/>
          <p:nvPr/>
        </p:nvSpPr>
        <p:spPr>
          <a:xfrm>
            <a:off x="3127892" y="1340768"/>
            <a:ext cx="5400600" cy="707886"/>
          </a:xfrm>
          <a:prstGeom prst="rect">
            <a:avLst/>
          </a:prstGeom>
        </p:spPr>
        <p:txBody>
          <a:bodyPr wrap="square">
            <a:spAutoFit/>
          </a:bodyPr>
          <a:lstStyle/>
          <a:p>
            <a:pPr algn="r"/>
            <a:r>
              <a:rPr lang="ar-SA" sz="2000" dirty="0">
                <a:solidFill>
                  <a:srgbClr val="4C4C4C"/>
                </a:solidFill>
              </a:rPr>
              <a:t>ويتضمن </a:t>
            </a:r>
            <a:r>
              <a:rPr lang="ar-SA" sz="2000" dirty="0" smtClean="0">
                <a:solidFill>
                  <a:srgbClr val="4C4C4C"/>
                </a:solidFill>
              </a:rPr>
              <a:t>دوره </a:t>
            </a:r>
            <a:r>
              <a:rPr lang="ar-SA" sz="2000" dirty="0">
                <a:solidFill>
                  <a:srgbClr val="4C4C4C"/>
                </a:solidFill>
              </a:rPr>
              <a:t>في علاج المشكلات والاضطرابات النفسية حتى </a:t>
            </a:r>
            <a:r>
              <a:rPr lang="ar-SA" sz="2000" dirty="0" smtClean="0">
                <a:solidFill>
                  <a:srgbClr val="4C4C4C"/>
                </a:solidFill>
              </a:rPr>
              <a:t>العودة إلى حالة </a:t>
            </a:r>
            <a:r>
              <a:rPr lang="ar-SA" sz="2000" dirty="0">
                <a:solidFill>
                  <a:srgbClr val="4C4C4C"/>
                </a:solidFill>
              </a:rPr>
              <a:t>التوافق والصحة </a:t>
            </a:r>
            <a:r>
              <a:rPr lang="ar-SA" sz="2000" dirty="0" smtClean="0">
                <a:solidFill>
                  <a:srgbClr val="4C4C4C"/>
                </a:solidFill>
              </a:rPr>
              <a:t>النفسية.</a:t>
            </a:r>
            <a:endParaRPr lang="en-US" sz="2000" dirty="0">
              <a:solidFill>
                <a:srgbClr val="4C4C4C"/>
              </a:solidFill>
            </a:endParaRPr>
          </a:p>
        </p:txBody>
      </p:sp>
      <p:sp>
        <p:nvSpPr>
          <p:cNvPr id="2" name="Oval 1"/>
          <p:cNvSpPr/>
          <p:nvPr/>
        </p:nvSpPr>
        <p:spPr>
          <a:xfrm>
            <a:off x="1408212" y="1340768"/>
            <a:ext cx="1800200" cy="924218"/>
          </a:xfrm>
          <a:prstGeom prst="ellipse">
            <a:avLst/>
          </a:prstGeom>
          <a:solidFill>
            <a:srgbClr val="FFC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FFFFFF"/>
                </a:solidFill>
              </a:rPr>
              <a:t>تحتاج إلى تخصص أدق</a:t>
            </a:r>
            <a:endParaRPr lang="ar-SA" sz="2000" b="1" dirty="0">
              <a:solidFill>
                <a:srgbClr val="FFFFFF"/>
              </a:solidFill>
            </a:endParaRPr>
          </a:p>
        </p:txBody>
      </p:sp>
      <p:sp>
        <p:nvSpPr>
          <p:cNvPr id="11" name="Oval 10"/>
          <p:cNvSpPr/>
          <p:nvPr/>
        </p:nvSpPr>
        <p:spPr>
          <a:xfrm>
            <a:off x="1264196" y="2356431"/>
            <a:ext cx="1944216" cy="924218"/>
          </a:xfrm>
          <a:prstGeom prst="ellipse">
            <a:avLst/>
          </a:prstGeom>
          <a:solidFill>
            <a:srgbClr val="FFC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FFFFFF"/>
                </a:solidFill>
              </a:rPr>
              <a:t>أكثر تكلفة في الوقت والجهد</a:t>
            </a:r>
            <a:endParaRPr lang="ar-SA" sz="2000" b="1" dirty="0">
              <a:solidFill>
                <a:srgbClr val="FFFFFF"/>
              </a:solidFill>
            </a:endParaRPr>
          </a:p>
        </p:txBody>
      </p:sp>
      <p:sp>
        <p:nvSpPr>
          <p:cNvPr id="14" name="Oval 13"/>
          <p:cNvSpPr/>
          <p:nvPr/>
        </p:nvSpPr>
        <p:spPr>
          <a:xfrm>
            <a:off x="1344716" y="3411114"/>
            <a:ext cx="1783176" cy="924218"/>
          </a:xfrm>
          <a:prstGeom prst="ellipse">
            <a:avLst/>
          </a:prstGeom>
          <a:solidFill>
            <a:srgbClr val="FFC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FFFFFF"/>
                </a:solidFill>
              </a:rPr>
              <a:t>نسبة النجاح لاتكون 100%</a:t>
            </a:r>
            <a:endParaRPr lang="ar-SA" sz="2000" b="1" dirty="0">
              <a:solidFill>
                <a:srgbClr val="FFFFFF"/>
              </a:solidFill>
            </a:endParaRPr>
          </a:p>
        </p:txBody>
      </p:sp>
      <p:sp>
        <p:nvSpPr>
          <p:cNvPr id="15" name="Oval 14"/>
          <p:cNvSpPr/>
          <p:nvPr/>
        </p:nvSpPr>
        <p:spPr>
          <a:xfrm>
            <a:off x="1143000" y="4445239"/>
            <a:ext cx="2065412" cy="1360509"/>
          </a:xfrm>
          <a:prstGeom prst="ellipse">
            <a:avLst/>
          </a:prstGeom>
          <a:solidFill>
            <a:srgbClr val="FFC000"/>
          </a:solidFill>
          <a:ln>
            <a:solidFill>
              <a:srgbClr val="FFC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rgbClr val="FFFFFF"/>
                </a:solidFill>
              </a:rPr>
              <a:t>قد يفلت الزمام إذا ما بدأالعلاج بعد فوات الأوان</a:t>
            </a:r>
            <a:endParaRPr lang="ar-SA" sz="2000" b="1" dirty="0">
              <a:solidFill>
                <a:srgbClr val="FFFFFF"/>
              </a:solidFill>
            </a:endParaRPr>
          </a:p>
        </p:txBody>
      </p:sp>
      <p:sp>
        <p:nvSpPr>
          <p:cNvPr id="5" name="Round Diagonal Corner Rectangle 4"/>
          <p:cNvSpPr/>
          <p:nvPr/>
        </p:nvSpPr>
        <p:spPr>
          <a:xfrm>
            <a:off x="3419872" y="1880108"/>
            <a:ext cx="5108620" cy="4285196"/>
          </a:xfrm>
          <a:prstGeom prst="round2DiagRect">
            <a:avLst/>
          </a:prstGeom>
          <a:scene3d>
            <a:camera prst="perspectiveAbove"/>
            <a:lightRig rig="threePt" dir="t"/>
          </a:scene3d>
          <a:sp3d>
            <a:bevelT/>
          </a:sp3d>
        </p:spPr>
        <p:style>
          <a:lnRef idx="1">
            <a:schemeClr val="accent2"/>
          </a:lnRef>
          <a:fillRef idx="2">
            <a:schemeClr val="accent2"/>
          </a:fillRef>
          <a:effectRef idx="1">
            <a:schemeClr val="accent2"/>
          </a:effectRef>
          <a:fontRef idx="minor">
            <a:schemeClr val="dk1"/>
          </a:fontRef>
        </p:style>
        <p:txBody>
          <a:bodyPr rtlCol="1" anchor="ctr"/>
          <a:lstStyle/>
          <a:p>
            <a:pPr algn="r" rtl="1"/>
            <a:r>
              <a:rPr lang="ar-SA" sz="2000" dirty="0"/>
              <a:t>وتظهر الحاجة للمنهج العلاجي نتيجة لعدة أسباب هي</a:t>
            </a:r>
            <a:r>
              <a:rPr lang="ar-SA" sz="2000" dirty="0" smtClean="0"/>
              <a:t>:</a:t>
            </a:r>
          </a:p>
          <a:p>
            <a:pPr algn="r" rtl="1"/>
            <a:endParaRPr lang="en-US" sz="2000" dirty="0"/>
          </a:p>
          <a:p>
            <a:pPr lvl="0" algn="r" rtl="1"/>
            <a:r>
              <a:rPr lang="ar-SA" sz="2000" dirty="0" smtClean="0"/>
              <a:t>- أن </a:t>
            </a:r>
            <a:r>
              <a:rPr lang="ar-SA" sz="2000" dirty="0"/>
              <a:t>الخدمات والجهود التي تقدم من خلال المنهج النمائي والوقائي مهما تنوعت أو زادت كفاءتها لا يمكن أن تفي بكل حاجات </a:t>
            </a:r>
            <a:r>
              <a:rPr lang="ar-SA" sz="2000" dirty="0" smtClean="0"/>
              <a:t>الطلبة.</a:t>
            </a:r>
            <a:endParaRPr lang="en-US" sz="2000" dirty="0"/>
          </a:p>
          <a:p>
            <a:pPr algn="r" rtl="1"/>
            <a:r>
              <a:rPr lang="ar-SA" sz="2000" dirty="0" smtClean="0"/>
              <a:t>- </a:t>
            </a:r>
            <a:r>
              <a:rPr lang="ar-SA" sz="2000" dirty="0"/>
              <a:t>من الصعب التنبؤ ببعض المشكلات والاضطرابات فتحدث بالفعل.</a:t>
            </a:r>
            <a:endParaRPr lang="en-US" sz="2000" dirty="0"/>
          </a:p>
          <a:p>
            <a:pPr lvl="0" algn="r" rtl="1"/>
            <a:r>
              <a:rPr lang="ar-SA" sz="2000" dirty="0" smtClean="0"/>
              <a:t> - توجد </a:t>
            </a:r>
            <a:r>
              <a:rPr lang="ar-SA" sz="2000" dirty="0"/>
              <a:t>تغيرات بيولوجية وفسيولوجية واجتماعية تجعل الطلاب عرضة لأزمات وفترات حرجة في مواقف متعددة وفترة زمنية متباينة.</a:t>
            </a:r>
            <a:endParaRPr lang="en-US" sz="2000" dirty="0"/>
          </a:p>
          <a:p>
            <a:pPr lvl="0" algn="r" rtl="1"/>
            <a:r>
              <a:rPr lang="ar-SA" sz="2000" dirty="0" smtClean="0"/>
              <a:t>- يهتم </a:t>
            </a:r>
            <a:r>
              <a:rPr lang="ar-SA" sz="2000" dirty="0"/>
              <a:t>المنهج العلاجي بنظريات الاضطراب والمرض النفسي وأسباب وتشخيص وطرق </a:t>
            </a:r>
            <a:r>
              <a:rPr lang="ar-SA" sz="2000" dirty="0" smtClean="0"/>
              <a:t>علاجه.</a:t>
            </a:r>
            <a:endParaRPr lang="en-US" sz="2000" dirty="0"/>
          </a:p>
        </p:txBody>
      </p:sp>
      <p:sp>
        <p:nvSpPr>
          <p:cNvPr id="6" name="Round Diagonal Corner Rectangle 5"/>
          <p:cNvSpPr/>
          <p:nvPr/>
        </p:nvSpPr>
        <p:spPr>
          <a:xfrm>
            <a:off x="3635896" y="2356431"/>
            <a:ext cx="4593704" cy="3449317"/>
          </a:xfrm>
          <a:prstGeom prst="round2DiagRect">
            <a:avLst/>
          </a:prstGeom>
          <a:solidFill>
            <a:schemeClr val="tx2">
              <a:lumMod val="40000"/>
              <a:lumOff val="60000"/>
            </a:schemeClr>
          </a:solidFill>
          <a:scene3d>
            <a:camera prst="perspectiveAbove"/>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dirty="0" smtClean="0">
                <a:solidFill>
                  <a:schemeClr val="bg1">
                    <a:lumMod val="10000"/>
                  </a:schemeClr>
                </a:solidFill>
              </a:rPr>
              <a:t>من بين البرامج العلاجية:</a:t>
            </a:r>
          </a:p>
          <a:p>
            <a:pPr algn="r"/>
            <a:r>
              <a:rPr lang="ar-SA" dirty="0" smtClean="0">
                <a:solidFill>
                  <a:schemeClr val="bg1">
                    <a:lumMod val="10000"/>
                  </a:schemeClr>
                </a:solidFill>
              </a:rPr>
              <a:t>- برنامج لمواجهة المخاوف المرضية ( من المدرسة، الظلام......الخ).</a:t>
            </a:r>
          </a:p>
          <a:p>
            <a:pPr algn="r"/>
            <a:r>
              <a:rPr lang="ar-SA" dirty="0" smtClean="0">
                <a:solidFill>
                  <a:schemeClr val="bg1">
                    <a:lumMod val="10000"/>
                  </a:schemeClr>
                </a:solidFill>
              </a:rPr>
              <a:t>- برنامج لمواجهة مشاكل الأسرة.</a:t>
            </a:r>
          </a:p>
          <a:p>
            <a:pPr algn="r"/>
            <a:r>
              <a:rPr lang="ar-SA" dirty="0" smtClean="0">
                <a:solidFill>
                  <a:schemeClr val="bg1">
                    <a:lumMod val="10000"/>
                  </a:schemeClr>
                </a:solidFill>
              </a:rPr>
              <a:t>- برنامج لمواجهة السلوك العدواني.</a:t>
            </a:r>
          </a:p>
          <a:p>
            <a:pPr algn="r"/>
            <a:endParaRPr lang="ar-SA" dirty="0" smtClean="0">
              <a:solidFill>
                <a:schemeClr val="bg1">
                  <a:lumMod val="10000"/>
                </a:schemeClr>
              </a:solidFill>
            </a:endParaRPr>
          </a:p>
        </p:txBody>
      </p:sp>
    </p:spTree>
    <p:extLst>
      <p:ext uri="{BB962C8B-B14F-4D97-AF65-F5344CB8AC3E}">
        <p14:creationId xmlns:p14="http://schemas.microsoft.com/office/powerpoint/2010/main" val="246620468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1" nodeType="clickEffect">
                                  <p:stCondLst>
                                    <p:cond delay="0"/>
                                  </p:stCondLst>
                                  <p:childTnLst>
                                    <p:animEffect transition="out" filter="fade">
                                      <p:cBhvr>
                                        <p:cTn id="35" dur="500"/>
                                        <p:tgtEl>
                                          <p:spTgt spid="5"/>
                                        </p:tgtEl>
                                      </p:cBhvr>
                                    </p:animEffect>
                                    <p:set>
                                      <p:cBhvr>
                                        <p:cTn id="36" dur="1" fill="hold">
                                          <p:stCondLst>
                                            <p:cond delay="499"/>
                                          </p:stCondLst>
                                        </p:cTn>
                                        <p:tgtEl>
                                          <p:spTgt spid="5"/>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ppt_x"/>
                                          </p:val>
                                        </p:tav>
                                        <p:tav tm="100000">
                                          <p:val>
                                            <p:strVal val="#ppt_x"/>
                                          </p:val>
                                        </p:tav>
                                      </p:tavLst>
                                    </p:anim>
                                    <p:anim calcmode="lin" valueType="num">
                                      <p:cBhvr additive="base">
                                        <p:cTn id="4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4" grpId="0" animBg="1"/>
      <p:bldP spid="15" grpId="0" animBg="1"/>
      <p:bldP spid="5" grpId="0" animBg="1"/>
      <p:bldP spid="5" grpId="1"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4" descr="Untitle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821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35" descr="card5"/>
          <p:cNvPicPr>
            <a:picLocks noChangeAspect="1" noChangeArrowheads="1"/>
          </p:cNvPicPr>
          <p:nvPr/>
        </p:nvPicPr>
        <p:blipFill>
          <a:blip r:embed="rId4">
            <a:extLst>
              <a:ext uri="{28A0092B-C50C-407E-A947-70E740481C1C}">
                <a14:useLocalDpi xmlns:a14="http://schemas.microsoft.com/office/drawing/2010/main" val="0"/>
              </a:ext>
            </a:extLst>
          </a:blip>
          <a:srcRect l="82158"/>
          <a:stretch>
            <a:fillRect/>
          </a:stretch>
        </p:blipFill>
        <p:spPr bwMode="auto">
          <a:xfrm>
            <a:off x="0" y="-28575"/>
            <a:ext cx="16383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36" descr="card4"/>
          <p:cNvPicPr>
            <a:picLocks noChangeAspect="1" noChangeArrowheads="1"/>
          </p:cNvPicPr>
          <p:nvPr/>
        </p:nvPicPr>
        <p:blipFill>
          <a:blip r:embed="rId5">
            <a:extLst>
              <a:ext uri="{28A0092B-C50C-407E-A947-70E740481C1C}">
                <a14:useLocalDpi xmlns:a14="http://schemas.microsoft.com/office/drawing/2010/main" val="0"/>
              </a:ext>
            </a:extLst>
          </a:blip>
          <a:srcRect l="82158"/>
          <a:stretch>
            <a:fillRect/>
          </a:stretch>
        </p:blipFill>
        <p:spPr bwMode="auto">
          <a:xfrm>
            <a:off x="0" y="0"/>
            <a:ext cx="16383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37" descr="card2"/>
          <p:cNvPicPr>
            <a:picLocks noChangeAspect="1" noChangeArrowheads="1"/>
          </p:cNvPicPr>
          <p:nvPr/>
        </p:nvPicPr>
        <p:blipFill>
          <a:blip r:embed="rId6">
            <a:extLst>
              <a:ext uri="{28A0092B-C50C-407E-A947-70E740481C1C}">
                <a14:useLocalDpi xmlns:a14="http://schemas.microsoft.com/office/drawing/2010/main" val="0"/>
              </a:ext>
            </a:extLst>
          </a:blip>
          <a:srcRect l="82988" r="6224"/>
          <a:stretch>
            <a:fillRect/>
          </a:stretch>
        </p:blipFill>
        <p:spPr bwMode="auto">
          <a:xfrm>
            <a:off x="0" y="0"/>
            <a:ext cx="9906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38" descr="card1"/>
          <p:cNvPicPr>
            <a:picLocks noChangeAspect="1" noChangeArrowheads="1"/>
          </p:cNvPicPr>
          <p:nvPr/>
        </p:nvPicPr>
        <p:blipFill>
          <a:blip r:embed="rId7">
            <a:extLst>
              <a:ext uri="{28A0092B-C50C-407E-A947-70E740481C1C}">
                <a14:useLocalDpi xmlns:a14="http://schemas.microsoft.com/office/drawing/2010/main" val="0"/>
              </a:ext>
            </a:extLst>
          </a:blip>
          <a:srcRect l="83818" r="8714"/>
          <a:stretch>
            <a:fillRect/>
          </a:stretch>
        </p:blipFill>
        <p:spPr bwMode="auto">
          <a:xfrm>
            <a:off x="0" y="0"/>
            <a:ext cx="6858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Rectangle 40"/>
          <p:cNvSpPr>
            <a:spLocks noChangeArrowheads="1"/>
          </p:cNvSpPr>
          <p:nvPr/>
        </p:nvSpPr>
        <p:spPr bwMode="auto">
          <a:xfrm>
            <a:off x="7556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sz="1800">
              <a:solidFill>
                <a:srgbClr val="4C4C4C"/>
              </a:solidFill>
            </a:endParaRPr>
          </a:p>
        </p:txBody>
      </p:sp>
      <p:graphicFrame>
        <p:nvGraphicFramePr>
          <p:cNvPr id="4" name="Diagram 3"/>
          <p:cNvGraphicFramePr/>
          <p:nvPr>
            <p:extLst>
              <p:ext uri="{D42A27DB-BD31-4B8C-83A1-F6EECF244321}">
                <p14:modId xmlns:p14="http://schemas.microsoft.com/office/powerpoint/2010/main" val="2977479188"/>
              </p:ext>
            </p:extLst>
          </p:nvPr>
        </p:nvGraphicFramePr>
        <p:xfrm>
          <a:off x="5004047" y="1268414"/>
          <a:ext cx="3768079" cy="26646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Diagram 11"/>
          <p:cNvGraphicFramePr/>
          <p:nvPr>
            <p:extLst>
              <p:ext uri="{D42A27DB-BD31-4B8C-83A1-F6EECF244321}">
                <p14:modId xmlns:p14="http://schemas.microsoft.com/office/powerpoint/2010/main" val="996302156"/>
              </p:ext>
            </p:extLst>
          </p:nvPr>
        </p:nvGraphicFramePr>
        <p:xfrm>
          <a:off x="1115616" y="1173163"/>
          <a:ext cx="3744515" cy="275986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3" name="Diagram 12"/>
          <p:cNvGraphicFramePr/>
          <p:nvPr>
            <p:extLst>
              <p:ext uri="{D42A27DB-BD31-4B8C-83A1-F6EECF244321}">
                <p14:modId xmlns:p14="http://schemas.microsoft.com/office/powerpoint/2010/main" val="375715392"/>
              </p:ext>
            </p:extLst>
          </p:nvPr>
        </p:nvGraphicFramePr>
        <p:xfrm>
          <a:off x="4761359" y="3717032"/>
          <a:ext cx="4025230" cy="259228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pic>
        <p:nvPicPr>
          <p:cNvPr id="5" name="Picture 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004048" y="1268413"/>
            <a:ext cx="2315716" cy="1656531"/>
          </a:xfrm>
          <a:prstGeom prst="rect">
            <a:avLst/>
          </a:prstGeom>
          <a:ln>
            <a:noFill/>
          </a:ln>
          <a:effectLst>
            <a:softEdge rad="112500"/>
          </a:effectLst>
        </p:spPr>
      </p:pic>
      <p:sp>
        <p:nvSpPr>
          <p:cNvPr id="6" name="Round Diagonal Corner Rectangle 5"/>
          <p:cNvSpPr/>
          <p:nvPr/>
        </p:nvSpPr>
        <p:spPr>
          <a:xfrm>
            <a:off x="7506901" y="1412776"/>
            <a:ext cx="1224136" cy="1728192"/>
          </a:xfrm>
          <a:prstGeom prst="round2DiagRect">
            <a:avLst/>
          </a:prstGeom>
          <a:solidFill>
            <a:schemeClr val="accent2">
              <a:lumMod val="60000"/>
              <a:lumOff val="40000"/>
            </a:schemeClr>
          </a:solidFill>
          <a:ln>
            <a:noFill/>
          </a:ln>
          <a:scene3d>
            <a:camera prst="perspectiveAbove"/>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bg1">
                    <a:lumMod val="10000"/>
                  </a:schemeClr>
                </a:solidFill>
              </a:rPr>
              <a:t>المنهج </a:t>
            </a:r>
          </a:p>
          <a:p>
            <a:pPr algn="ctr"/>
            <a:r>
              <a:rPr lang="ar-SA" sz="2800" dirty="0" smtClean="0">
                <a:solidFill>
                  <a:schemeClr val="bg1">
                    <a:lumMod val="10000"/>
                  </a:schemeClr>
                </a:solidFill>
              </a:rPr>
              <a:t>الوقائي</a:t>
            </a:r>
            <a:endParaRPr lang="ar-SA" sz="2800" dirty="0">
              <a:solidFill>
                <a:schemeClr val="bg1">
                  <a:lumMod val="10000"/>
                </a:schemeClr>
              </a:solidFill>
            </a:endParaRPr>
          </a:p>
        </p:txBody>
      </p:sp>
      <p:sp>
        <p:nvSpPr>
          <p:cNvPr id="16" name="Round Diagonal Corner Rectangle 15"/>
          <p:cNvSpPr/>
          <p:nvPr/>
        </p:nvSpPr>
        <p:spPr>
          <a:xfrm>
            <a:off x="3767090" y="1391626"/>
            <a:ext cx="1224136" cy="1728192"/>
          </a:xfrm>
          <a:prstGeom prst="round2DiagRect">
            <a:avLst/>
          </a:prstGeom>
          <a:solidFill>
            <a:schemeClr val="tx2">
              <a:lumMod val="40000"/>
              <a:lumOff val="60000"/>
            </a:schemeClr>
          </a:solidFill>
          <a:ln>
            <a:noFill/>
          </a:ln>
          <a:scene3d>
            <a:camera prst="perspectiveAbove"/>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bg1">
                    <a:lumMod val="10000"/>
                  </a:schemeClr>
                </a:solidFill>
              </a:rPr>
              <a:t>المنهج </a:t>
            </a:r>
          </a:p>
          <a:p>
            <a:pPr algn="ctr"/>
            <a:r>
              <a:rPr lang="ar-SA" sz="2800" dirty="0" smtClean="0">
                <a:solidFill>
                  <a:schemeClr val="bg1">
                    <a:lumMod val="10000"/>
                  </a:schemeClr>
                </a:solidFill>
              </a:rPr>
              <a:t>العلاجي</a:t>
            </a:r>
            <a:endParaRPr lang="ar-SA" sz="2800" dirty="0">
              <a:solidFill>
                <a:schemeClr val="bg1">
                  <a:lumMod val="10000"/>
                </a:schemeClr>
              </a:solidFill>
            </a:endParaRPr>
          </a:p>
        </p:txBody>
      </p:sp>
      <p:sp>
        <p:nvSpPr>
          <p:cNvPr id="17" name="Round Diagonal Corner Rectangle 16"/>
          <p:cNvSpPr/>
          <p:nvPr/>
        </p:nvSpPr>
        <p:spPr>
          <a:xfrm>
            <a:off x="7506901" y="3899787"/>
            <a:ext cx="1224136" cy="1728192"/>
          </a:xfrm>
          <a:prstGeom prst="round2DiagRect">
            <a:avLst/>
          </a:prstGeom>
          <a:solidFill>
            <a:srgbClr val="FFC000"/>
          </a:solidFill>
          <a:ln>
            <a:noFill/>
          </a:ln>
          <a:scene3d>
            <a:camera prst="perspectiveAbove"/>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dirty="0" smtClean="0">
                <a:solidFill>
                  <a:schemeClr val="bg1">
                    <a:lumMod val="10000"/>
                  </a:schemeClr>
                </a:solidFill>
              </a:rPr>
              <a:t>المنهج </a:t>
            </a:r>
          </a:p>
          <a:p>
            <a:pPr algn="ctr"/>
            <a:r>
              <a:rPr lang="ar-SA" sz="2800" dirty="0" smtClean="0">
                <a:solidFill>
                  <a:schemeClr val="bg1">
                    <a:lumMod val="10000"/>
                  </a:schemeClr>
                </a:solidFill>
              </a:rPr>
              <a:t>النمائي</a:t>
            </a:r>
            <a:endParaRPr lang="ar-SA" sz="2800" dirty="0">
              <a:solidFill>
                <a:schemeClr val="bg1">
                  <a:lumMod val="10000"/>
                </a:schemeClr>
              </a:solidFill>
            </a:endParaRPr>
          </a:p>
        </p:txBody>
      </p:sp>
      <p:sp>
        <p:nvSpPr>
          <p:cNvPr id="2" name="AutoShape 2" descr="Image result for ‫نشاط‬‎"/>
          <p:cNvSpPr>
            <a:spLocks noChangeAspect="1" noChangeArrowheads="1"/>
          </p:cNvSpPr>
          <p:nvPr/>
        </p:nvSpPr>
        <p:spPr bwMode="auto">
          <a:xfrm>
            <a:off x="-61913" y="-136525"/>
            <a:ext cx="1076326" cy="857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3" name="AutoShape 4" descr="Image result for ‫نشاط‬‎"/>
          <p:cNvSpPr>
            <a:spLocks noChangeAspect="1" noChangeArrowheads="1"/>
          </p:cNvSpPr>
          <p:nvPr/>
        </p:nvSpPr>
        <p:spPr bwMode="auto">
          <a:xfrm>
            <a:off x="90487" y="15875"/>
            <a:ext cx="1076326" cy="857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Rounded Rectangle 6"/>
          <p:cNvSpPr/>
          <p:nvPr/>
        </p:nvSpPr>
        <p:spPr>
          <a:xfrm>
            <a:off x="3059832" y="444500"/>
            <a:ext cx="3102074" cy="60823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b="1" dirty="0" smtClean="0">
                <a:solidFill>
                  <a:srgbClr val="C00000"/>
                </a:solidFill>
              </a:rPr>
              <a:t>نشاط </a:t>
            </a:r>
            <a:endParaRPr lang="ar-SA" sz="4000" b="1" dirty="0">
              <a:solidFill>
                <a:srgbClr val="C00000"/>
              </a:solidFill>
            </a:endParaRPr>
          </a:p>
        </p:txBody>
      </p:sp>
      <p:sp>
        <p:nvSpPr>
          <p:cNvPr id="8" name="Cube 7"/>
          <p:cNvSpPr/>
          <p:nvPr/>
        </p:nvSpPr>
        <p:spPr>
          <a:xfrm>
            <a:off x="1475656" y="3899787"/>
            <a:ext cx="3115394" cy="2121501"/>
          </a:xfrm>
          <a:prstGeom prst="cub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rgbClr val="C00000"/>
                </a:solidFill>
              </a:rPr>
              <a:t>ما المنهج المناسب ؟</a:t>
            </a:r>
            <a:endParaRPr lang="ar-SA" sz="2800" b="1" dirty="0">
              <a:solidFill>
                <a:srgbClr val="C00000"/>
              </a:solidFill>
            </a:endParaRPr>
          </a:p>
        </p:txBody>
      </p:sp>
    </p:spTree>
    <p:extLst>
      <p:ext uri="{BB962C8B-B14F-4D97-AF65-F5344CB8AC3E}">
        <p14:creationId xmlns:p14="http://schemas.microsoft.com/office/powerpoint/2010/main" val="253294824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234134123"/>
              </p:ext>
            </p:extLst>
          </p:nvPr>
        </p:nvGraphicFramePr>
        <p:xfrm>
          <a:off x="1259632" y="476672"/>
          <a:ext cx="9793088" cy="6381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980728"/>
            <a:ext cx="3275856" cy="5537171"/>
          </a:xfrm>
          <a:prstGeom prst="rect">
            <a:avLst/>
          </a:prstGeom>
          <a:ln>
            <a:noFill/>
          </a:ln>
          <a:effectLst>
            <a:softEdge rad="112500"/>
          </a:effectLst>
        </p:spPr>
      </p:pic>
      <p:sp>
        <p:nvSpPr>
          <p:cNvPr id="3" name="TextBox 2"/>
          <p:cNvSpPr txBox="1"/>
          <p:nvPr/>
        </p:nvSpPr>
        <p:spPr>
          <a:xfrm>
            <a:off x="6804248" y="3284984"/>
            <a:ext cx="1800200" cy="707886"/>
          </a:xfrm>
          <a:prstGeom prst="rect">
            <a:avLst/>
          </a:prstGeom>
          <a:noFill/>
        </p:spPr>
        <p:txBody>
          <a:bodyPr wrap="square" rtlCol="1">
            <a:spAutoFit/>
          </a:bodyPr>
          <a:lstStyle/>
          <a:p>
            <a:pPr algn="ctr"/>
            <a:r>
              <a:rPr lang="ar-SA" sz="4000" b="1" dirty="0" smtClean="0">
                <a:solidFill>
                  <a:srgbClr val="C00000"/>
                </a:solidFill>
              </a:rPr>
              <a:t>المحاور:</a:t>
            </a:r>
            <a:endParaRPr lang="ar-SA" sz="4000" b="1" dirty="0">
              <a:solidFill>
                <a:srgbClr val="C00000"/>
              </a:solidFill>
            </a:endParaRPr>
          </a:p>
        </p:txBody>
      </p:sp>
    </p:spTree>
    <p:extLst>
      <p:ext uri="{BB962C8B-B14F-4D97-AF65-F5344CB8AC3E}">
        <p14:creationId xmlns:p14="http://schemas.microsoft.com/office/powerpoint/2010/main" val="395057513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CC00">
            <a:alpha val="73725"/>
          </a:srgbClr>
        </a:solidFill>
        <a:effectLst/>
      </p:bgPr>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9331" y="496324"/>
            <a:ext cx="4384551" cy="58769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01" y="508900"/>
            <a:ext cx="4128251" cy="257842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3789040"/>
            <a:ext cx="2880320" cy="2919800"/>
          </a:xfrm>
          <a:prstGeom prst="rect">
            <a:avLst/>
          </a:prstGeom>
          <a:ln>
            <a:noFill/>
          </a:ln>
          <a:effectLst>
            <a:softEdge rad="112500"/>
          </a:effectLst>
        </p:spPr>
      </p:pic>
    </p:spTree>
    <p:extLst>
      <p:ext uri="{BB962C8B-B14F-4D97-AF65-F5344CB8AC3E}">
        <p14:creationId xmlns:p14="http://schemas.microsoft.com/office/powerpoint/2010/main" val="236093444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980728"/>
            <a:ext cx="6192687" cy="4392488"/>
          </a:xfrm>
          <a:prstGeom prst="rect">
            <a:avLst/>
          </a:prstGeom>
        </p:spPr>
      </p:pic>
      <p:sp>
        <p:nvSpPr>
          <p:cNvPr id="5" name="Round Single Corner Rectangle 4"/>
          <p:cNvSpPr/>
          <p:nvPr/>
        </p:nvSpPr>
        <p:spPr bwMode="auto">
          <a:xfrm>
            <a:off x="1619672" y="5373216"/>
            <a:ext cx="6192687" cy="1008112"/>
          </a:xfrm>
          <a:prstGeom prst="round1Rect">
            <a:avLst/>
          </a:prstGeom>
          <a:ln/>
          <a:extLst/>
        </p:spPr>
        <p:style>
          <a:lnRef idx="1">
            <a:schemeClr val="dk1"/>
          </a:lnRef>
          <a:fillRef idx="2">
            <a:schemeClr val="dk1"/>
          </a:fillRef>
          <a:effectRef idx="1">
            <a:schemeClr val="dk1"/>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C00000"/>
                </a:solidFill>
                <a:effectLst/>
                <a:latin typeface="Arial" pitchFamily="34" charset="0"/>
              </a:rPr>
              <a:t>مقطع فديو</a:t>
            </a:r>
            <a:r>
              <a:rPr kumimoji="0" lang="ar-SA" sz="4800" b="1" i="0" u="none" strike="noStrike" cap="none" normalizeH="0" dirty="0" smtClean="0">
                <a:ln>
                  <a:noFill/>
                </a:ln>
                <a:solidFill>
                  <a:srgbClr val="C00000"/>
                </a:solidFill>
                <a:effectLst/>
                <a:latin typeface="Arial" pitchFamily="34" charset="0"/>
              </a:rPr>
              <a:t> </a:t>
            </a:r>
            <a:endParaRPr kumimoji="0" lang="ar-SA" sz="4800" b="1" i="0" u="none" strike="noStrike" cap="none" normalizeH="0" baseline="0" dirty="0" smtClean="0">
              <a:ln>
                <a:noFill/>
              </a:ln>
              <a:solidFill>
                <a:srgbClr val="C00000"/>
              </a:solidFill>
              <a:effectLst/>
              <a:latin typeface="Arial" pitchFamily="34" charset="0"/>
            </a:endParaRPr>
          </a:p>
        </p:txBody>
      </p:sp>
    </p:spTree>
    <p:extLst>
      <p:ext uri="{BB962C8B-B14F-4D97-AF65-F5344CB8AC3E}">
        <p14:creationId xmlns:p14="http://schemas.microsoft.com/office/powerpoint/2010/main" val="225037960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3059832" y="175645"/>
            <a:ext cx="3102074" cy="608236"/>
          </a:xfrm>
          <a:prstGeom prst="round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4000" b="1" dirty="0" smtClean="0">
                <a:solidFill>
                  <a:srgbClr val="C00000"/>
                </a:solidFill>
              </a:rPr>
              <a:t>نشاط </a:t>
            </a:r>
            <a:endParaRPr lang="ar-SA" sz="4000" b="1" dirty="0">
              <a:solidFill>
                <a:srgbClr val="C0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980728"/>
            <a:ext cx="7848872" cy="5472608"/>
          </a:xfrm>
          <a:prstGeom prst="rect">
            <a:avLst/>
          </a:prstGeom>
        </p:spPr>
      </p:pic>
    </p:spTree>
    <p:extLst>
      <p:ext uri="{BB962C8B-B14F-4D97-AF65-F5344CB8AC3E}">
        <p14:creationId xmlns:p14="http://schemas.microsoft.com/office/powerpoint/2010/main" val="384679769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1"/>
          <p:cNvSpPr/>
          <p:nvPr/>
        </p:nvSpPr>
        <p:spPr bwMode="auto">
          <a:xfrm>
            <a:off x="1115616" y="4725144"/>
            <a:ext cx="7416824" cy="1872208"/>
          </a:xfrm>
          <a:prstGeom prst="round2DiagRect">
            <a:avLst/>
          </a:prstGeom>
          <a:ln/>
          <a:extLst/>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1" anchor="ctr" anchorCtr="0" compatLnSpc="1">
            <a:prstTxWarp prst="textNoShape">
              <a:avLst/>
            </a:prstTxWarp>
          </a:bodyPr>
          <a:lstStyle/>
          <a:p>
            <a:pPr algn="ctr"/>
            <a:r>
              <a:rPr lang="ar-SA" sz="4800" b="1" dirty="0">
                <a:solidFill>
                  <a:srgbClr val="FF3399"/>
                </a:solidFill>
              </a:rPr>
              <a:t>الاتجاهات النظرية</a:t>
            </a:r>
          </a:p>
          <a:p>
            <a:pPr algn="ctr"/>
            <a:r>
              <a:rPr lang="ar-SA" sz="4800" b="1" dirty="0">
                <a:solidFill>
                  <a:srgbClr val="FF3399"/>
                </a:solidFill>
              </a:rPr>
              <a:t> في الإرشاد والعلاج النفسي</a:t>
            </a:r>
          </a:p>
        </p:txBody>
      </p:sp>
      <p:sp>
        <p:nvSpPr>
          <p:cNvPr id="3" name="TextBox 2"/>
          <p:cNvSpPr txBox="1"/>
          <p:nvPr/>
        </p:nvSpPr>
        <p:spPr>
          <a:xfrm>
            <a:off x="2964691" y="2276872"/>
            <a:ext cx="3420380" cy="923330"/>
          </a:xfrm>
          <a:prstGeom prst="rect">
            <a:avLst/>
          </a:prstGeom>
          <a:noFill/>
        </p:spPr>
        <p:txBody>
          <a:bodyPr wrap="square" rtlCol="1">
            <a:spAutoFit/>
          </a:bodyPr>
          <a:lstStyle/>
          <a:p>
            <a:pPr algn="ctr"/>
            <a:r>
              <a:rPr lang="ar-SA" sz="5400" b="1" dirty="0" smtClean="0">
                <a:solidFill>
                  <a:srgbClr val="3399FF"/>
                </a:solidFill>
              </a:rPr>
              <a:t>المحور الثالث </a:t>
            </a:r>
            <a:endParaRPr lang="ar-SA" sz="5400" b="1" dirty="0">
              <a:solidFill>
                <a:srgbClr val="3399FF"/>
              </a:solidFill>
            </a:endParaRPr>
          </a:p>
        </p:txBody>
      </p:sp>
    </p:spTree>
    <p:extLst>
      <p:ext uri="{BB962C8B-B14F-4D97-AF65-F5344CB8AC3E}">
        <p14:creationId xmlns:p14="http://schemas.microsoft.com/office/powerpoint/2010/main" val="411031109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Group 135"/>
          <p:cNvGrpSpPr>
            <a:grpSpLocks/>
          </p:cNvGrpSpPr>
          <p:nvPr/>
        </p:nvGrpSpPr>
        <p:grpSpPr bwMode="auto">
          <a:xfrm>
            <a:off x="0" y="1066800"/>
            <a:ext cx="9144000" cy="5499100"/>
            <a:chOff x="0" y="1039369"/>
            <a:chExt cx="9144000" cy="5388865"/>
          </a:xfrm>
        </p:grpSpPr>
        <p:cxnSp>
          <p:nvCxnSpPr>
            <p:cNvPr id="21" name="Straight Connector 20"/>
            <p:cNvCxnSpPr/>
            <p:nvPr/>
          </p:nvCxnSpPr>
          <p:spPr>
            <a:xfrm>
              <a:off x="0" y="103936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0" y="186854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269772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0" y="394070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0" y="476988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0" y="518524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601442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0" y="145317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0" y="228235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0" y="311153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0" y="352689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435607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0" y="559905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0" y="642823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2" name="Straight Connector 41"/>
          <p:cNvCxnSpPr/>
          <p:nvPr/>
        </p:nvCxnSpPr>
        <p:spPr>
          <a:xfrm>
            <a:off x="609600"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46085" name="Picture 5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5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5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62" name="Picture 6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63" name="Picture 62"/>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64" name="Picture 63"/>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65" name="Picture 64"/>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66" name="Picture 65"/>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67" name="Picture 66"/>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68" name="Picture 67"/>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69" name="Picture 68"/>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70" name="Picture 69"/>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71" name="Picture 70"/>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72" name="Picture 71"/>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73" name="Picture 72"/>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74" name="Picture 73"/>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75" name="Picture 74"/>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6103" name="Picture 7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4" name="Picture 7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5" name="Picture 7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78"/>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80" name="Picture 79"/>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81" name="Picture 8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82" name="Picture 81"/>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83" name="Picture 82"/>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84" name="Picture 83"/>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85" name="Picture 84"/>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86" name="Picture 85"/>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87" name="Picture 86"/>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88" name="Picture 87"/>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89" name="Picture 88"/>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90" name="Picture 89"/>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91" name="Picture 90"/>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92" name="Picture 91"/>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93" name="Picture 92"/>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6121" name="Picture 93"/>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94"/>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96" name="Picture 95"/>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97" name="Picture 9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98" name="Picture 97"/>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99" name="Picture 98"/>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100" name="Picture 99"/>
          <p:cNvPicPr>
            <a:picLocks noChangeAspect="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6128" name="Picture 100"/>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101"/>
          <p:cNvPicPr>
            <a:picLocks noChangeAspect="1"/>
          </p:cNvPicPr>
          <p:nvPr/>
        </p:nvPicPr>
        <p:blipFill>
          <a:blip r:embed="rId1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103" name="Picture 102"/>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6131" name="Picture 10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10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106" name="Picture 105"/>
          <p:cNvPicPr>
            <a:picLocks noChangeAspect="1"/>
          </p:cNvPicPr>
          <p:nvPr/>
        </p:nvPicPr>
        <p:blipFill>
          <a:blip r:embed="rId10"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107" name="Picture 106"/>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108" name="Picture 107"/>
          <p:cNvPicPr>
            <a:picLocks noChangeAspect="1"/>
          </p:cNvPicPr>
          <p:nvPr/>
        </p:nvPicPr>
        <p:blipFill>
          <a:blip r:embed="rId10"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109" name="Picture 108"/>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110" name="Picture 109"/>
          <p:cNvPicPr>
            <a:picLocks noChangeAspect="1"/>
          </p:cNvPicPr>
          <p:nvPr/>
        </p:nvPicPr>
        <p:blipFill>
          <a:blip r:embed="rId10"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111" name="Picture 110"/>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6139" name="Picture 11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12"/>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114" name="Picture 113"/>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076750" y="412982"/>
            <a:ext cx="5989538" cy="1807931"/>
          </a:xfrm>
          <a:prstGeom prst="rect">
            <a:avLst/>
          </a:prstGeom>
        </p:spPr>
      </p:pic>
      <p:pic>
        <p:nvPicPr>
          <p:cNvPr id="115" name="Picture 114"/>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116" name="Picture 115"/>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117" name="Picture 116"/>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pic>
        <p:nvPicPr>
          <p:cNvPr id="46151" name="Picture 138"/>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rot="256694">
            <a:off x="8288265" y="2180238"/>
            <a:ext cx="582612"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52" name="Picture 139"/>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523875" cy="6858000"/>
          </a:xfrm>
          <a:prstGeom prst="rect">
            <a:avLst/>
          </a:prstGeom>
          <a:blipFill>
            <a:blip r:embed="rId15"/>
            <a:tile tx="0" ty="0" sx="100000" sy="100000" flip="none" algn="tl"/>
          </a:blipFill>
          <a:ln>
            <a:noFill/>
          </a:ln>
          <a:extLst/>
        </p:spPr>
      </p:pic>
      <p:pic>
        <p:nvPicPr>
          <p:cNvPr id="121" name="Picture 120"/>
          <p:cNvPicPr>
            <a:picLocks noChangeAspect="1"/>
          </p:cNvPicPr>
          <p:nvPr/>
        </p:nvPicPr>
        <p:blipFill>
          <a:blip r:embed="rId1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843808" y="2050662"/>
            <a:ext cx="4075577" cy="122626"/>
          </a:xfrm>
          <a:prstGeom prst="rect">
            <a:avLst/>
          </a:prstGeom>
        </p:spPr>
      </p:pic>
      <p:sp>
        <p:nvSpPr>
          <p:cNvPr id="3" name="TextBox 2"/>
          <p:cNvSpPr txBox="1"/>
          <p:nvPr/>
        </p:nvSpPr>
        <p:spPr>
          <a:xfrm>
            <a:off x="2414613" y="764536"/>
            <a:ext cx="5328592" cy="1077218"/>
          </a:xfrm>
          <a:prstGeom prst="rect">
            <a:avLst/>
          </a:prstGeom>
          <a:noFill/>
        </p:spPr>
        <p:txBody>
          <a:bodyPr wrap="square" rtlCol="1">
            <a:spAutoFit/>
          </a:bodyPr>
          <a:lstStyle/>
          <a:p>
            <a:pPr algn="ctr"/>
            <a:r>
              <a:rPr lang="ar-SA" sz="3200" b="1" dirty="0" smtClean="0">
                <a:solidFill>
                  <a:schemeClr val="accent2">
                    <a:lumMod val="75000"/>
                  </a:schemeClr>
                </a:solidFill>
              </a:rPr>
              <a:t>الاتجاهات النظرية</a:t>
            </a:r>
          </a:p>
          <a:p>
            <a:pPr algn="ctr"/>
            <a:r>
              <a:rPr lang="ar-SA" sz="3200" b="1" dirty="0" smtClean="0">
                <a:solidFill>
                  <a:schemeClr val="accent2">
                    <a:lumMod val="75000"/>
                  </a:schemeClr>
                </a:solidFill>
              </a:rPr>
              <a:t> في الإرشاد والعلاج النفسي</a:t>
            </a:r>
            <a:endParaRPr lang="ar-SA" sz="3200" b="1" dirty="0">
              <a:solidFill>
                <a:schemeClr val="accent2">
                  <a:lumMod val="75000"/>
                </a:schemeClr>
              </a:solidFill>
            </a:endParaRPr>
          </a:p>
        </p:txBody>
      </p:sp>
      <p:pic>
        <p:nvPicPr>
          <p:cNvPr id="2" name="Picture 1"/>
          <p:cNvPicPr>
            <a:picLocks noChangeAspect="1"/>
          </p:cNvPicPr>
          <p:nvPr/>
        </p:nvPicPr>
        <p:blipFill>
          <a:blip r:embed="rId17">
            <a:extLst>
              <a:ext uri="{BEBA8EAE-BF5A-486C-A8C5-ECC9F3942E4B}">
                <a14:imgProps xmlns:a14="http://schemas.microsoft.com/office/drawing/2010/main">
                  <a14:imgLayer r:embed="rId18">
                    <a14:imgEffect>
                      <a14:colorTemperature colorTemp="72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959928" y="2478986"/>
            <a:ext cx="7158968" cy="3664639"/>
          </a:xfrm>
          <a:prstGeom prst="rect">
            <a:avLst/>
          </a:prstGeom>
        </p:spPr>
      </p:pic>
      <p:sp>
        <p:nvSpPr>
          <p:cNvPr id="4" name="Rectangle 3"/>
          <p:cNvSpPr/>
          <p:nvPr/>
        </p:nvSpPr>
        <p:spPr>
          <a:xfrm>
            <a:off x="959928" y="2561669"/>
            <a:ext cx="7224143" cy="2793842"/>
          </a:xfrm>
          <a:prstGeom prst="rect">
            <a:avLst/>
          </a:prstGeom>
          <a:noFill/>
        </p:spPr>
        <p:txBody>
          <a:bodyPr wrap="square">
            <a:spAutoFit/>
          </a:bodyPr>
          <a:lstStyle/>
          <a:p>
            <a:pPr algn="ctr" rtl="1">
              <a:lnSpc>
                <a:spcPct val="150000"/>
              </a:lnSpc>
            </a:pPr>
            <a:r>
              <a:rPr lang="ar-SA" b="1" dirty="0"/>
              <a:t>تمثل النظرية بشكل عام مجموعة من المفاهيم والحقائق العلمية </a:t>
            </a:r>
            <a:r>
              <a:rPr lang="ar-SA" b="1" dirty="0" smtClean="0"/>
              <a:t>المترابطة </a:t>
            </a:r>
            <a:r>
              <a:rPr lang="ar-SA" b="1" dirty="0"/>
              <a:t>بطريقة منظمة تهدف </a:t>
            </a:r>
            <a:r>
              <a:rPr lang="ar-SA" b="1" dirty="0" smtClean="0"/>
              <a:t>إلى </a:t>
            </a:r>
            <a:r>
              <a:rPr lang="ar-SA" b="1" dirty="0"/>
              <a:t>فهم وتفسير ظاهرة </a:t>
            </a:r>
            <a:r>
              <a:rPr lang="ar-SA" b="1" dirty="0" smtClean="0"/>
              <a:t>معينة </a:t>
            </a:r>
            <a:r>
              <a:rPr lang="ar-SA" b="1" dirty="0"/>
              <a:t>من أجل فهمها والتنبؤ بها وضبطها إذا أمكن ذلك. فإن نظرية الإرشاد التي يتبناها المرشد تمثل خريطة الطريق والاطار العام الموجهة للعملية الارشادية والعلاجية التي لا يمكن العمل بدونها ( </a:t>
            </a:r>
            <a:r>
              <a:rPr lang="ar-SA" b="1" dirty="0" smtClean="0"/>
              <a:t>الريحاني</a:t>
            </a:r>
            <a:r>
              <a:rPr lang="ar-SA" b="1" dirty="0"/>
              <a:t> </a:t>
            </a:r>
            <a:r>
              <a:rPr lang="ar-SA" b="1" dirty="0" smtClean="0"/>
              <a:t>وآخرون، </a:t>
            </a:r>
            <a:r>
              <a:rPr lang="ar-SA" b="1" dirty="0"/>
              <a:t>2010).</a:t>
            </a:r>
            <a:endParaRPr lang="en-US" b="1" dirty="0"/>
          </a:p>
        </p:txBody>
      </p:sp>
    </p:spTree>
    <p:extLst>
      <p:ext uri="{BB962C8B-B14F-4D97-AF65-F5344CB8AC3E}">
        <p14:creationId xmlns:p14="http://schemas.microsoft.com/office/powerpoint/2010/main" val="40225833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Group 135"/>
          <p:cNvGrpSpPr>
            <a:grpSpLocks/>
          </p:cNvGrpSpPr>
          <p:nvPr/>
        </p:nvGrpSpPr>
        <p:grpSpPr bwMode="auto">
          <a:xfrm>
            <a:off x="0" y="1066800"/>
            <a:ext cx="9144000" cy="5499100"/>
            <a:chOff x="0" y="1039369"/>
            <a:chExt cx="9144000" cy="5388865"/>
          </a:xfrm>
        </p:grpSpPr>
        <p:cxnSp>
          <p:nvCxnSpPr>
            <p:cNvPr id="21" name="Straight Connector 20"/>
            <p:cNvCxnSpPr/>
            <p:nvPr/>
          </p:nvCxnSpPr>
          <p:spPr>
            <a:xfrm>
              <a:off x="0" y="103936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0" y="186854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269772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0" y="394070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0" y="476988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0" y="518524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601442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0" y="145317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0" y="228235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0" y="311153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0" y="352689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435607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0" y="559905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0" y="642823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2" name="Straight Connector 41"/>
          <p:cNvCxnSpPr/>
          <p:nvPr/>
        </p:nvCxnSpPr>
        <p:spPr>
          <a:xfrm>
            <a:off x="609600"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46085" name="Picture 5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5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5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62" name="Picture 6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60032" y="925789"/>
            <a:ext cx="4104456" cy="226611"/>
          </a:xfrm>
          <a:prstGeom prst="rect">
            <a:avLst/>
          </a:prstGeom>
        </p:spPr>
      </p:pic>
      <p:pic>
        <p:nvPicPr>
          <p:cNvPr id="63" name="Picture 62"/>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64" name="Picture 63"/>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65" name="Picture 64"/>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66" name="Picture 65"/>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67" name="Picture 66"/>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68" name="Picture 67"/>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69" name="Picture 68"/>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70" name="Picture 69"/>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71" name="Picture 70"/>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72" name="Picture 71"/>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73" name="Picture 72"/>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74" name="Picture 73"/>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75" name="Picture 74"/>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6103" name="Picture 7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4" name="Picture 7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5" name="Picture 7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78"/>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80" name="Picture 79"/>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81" name="Picture 8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82" name="Picture 81"/>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83" name="Picture 82"/>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84" name="Picture 83"/>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85" name="Picture 84"/>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86" name="Picture 85"/>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87" name="Picture 86"/>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88" name="Picture 87"/>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89" name="Picture 88"/>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90" name="Picture 89"/>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91" name="Picture 90"/>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92" name="Picture 91"/>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93" name="Picture 92"/>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6121" name="Picture 93"/>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94"/>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96" name="Picture 95"/>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97" name="Picture 9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98" name="Picture 97"/>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99" name="Picture 98"/>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100" name="Picture 99"/>
          <p:cNvPicPr>
            <a:picLocks noChangeAspect="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6128" name="Picture 100"/>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101"/>
          <p:cNvPicPr>
            <a:picLocks noChangeAspect="1"/>
          </p:cNvPicPr>
          <p:nvPr/>
        </p:nvPicPr>
        <p:blipFill>
          <a:blip r:embed="rId1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103" name="Picture 102"/>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6131" name="Picture 10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10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106" name="Picture 105"/>
          <p:cNvPicPr>
            <a:picLocks noChangeAspect="1"/>
          </p:cNvPicPr>
          <p:nvPr/>
        </p:nvPicPr>
        <p:blipFill>
          <a:blip r:embed="rId10"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107" name="Picture 106"/>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108" name="Picture 107"/>
          <p:cNvPicPr>
            <a:picLocks noChangeAspect="1"/>
          </p:cNvPicPr>
          <p:nvPr/>
        </p:nvPicPr>
        <p:blipFill>
          <a:blip r:embed="rId10"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109" name="Picture 108"/>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110" name="Picture 109"/>
          <p:cNvPicPr>
            <a:picLocks noChangeAspect="1"/>
          </p:cNvPicPr>
          <p:nvPr/>
        </p:nvPicPr>
        <p:blipFill>
          <a:blip r:embed="rId10"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111" name="Picture 110"/>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6139" name="Picture 11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12"/>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115" name="Picture 114"/>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116" name="Picture 115"/>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117" name="Picture 116"/>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pic>
        <p:nvPicPr>
          <p:cNvPr id="46151" name="Picture 138"/>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561388" y="2220913"/>
            <a:ext cx="582612"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52" name="Picture 139"/>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523875" cy="6858000"/>
          </a:xfrm>
          <a:prstGeom prst="rect">
            <a:avLst/>
          </a:prstGeom>
          <a:blipFill>
            <a:blip r:embed="rId15"/>
            <a:tile tx="0" ty="0" sx="100000" sy="100000" flip="none" algn="tl"/>
          </a:blipFill>
          <a:ln>
            <a:noFill/>
          </a:ln>
          <a:extLst/>
        </p:spPr>
      </p:pic>
      <p:sp>
        <p:nvSpPr>
          <p:cNvPr id="2" name="TextBox 1"/>
          <p:cNvSpPr txBox="1"/>
          <p:nvPr/>
        </p:nvSpPr>
        <p:spPr>
          <a:xfrm>
            <a:off x="4089860" y="359624"/>
            <a:ext cx="4784750" cy="461665"/>
          </a:xfrm>
          <a:prstGeom prst="rect">
            <a:avLst/>
          </a:prstGeom>
          <a:noFill/>
        </p:spPr>
        <p:txBody>
          <a:bodyPr wrap="square" rtlCol="1">
            <a:spAutoFit/>
          </a:bodyPr>
          <a:lstStyle/>
          <a:p>
            <a:pPr algn="r"/>
            <a:r>
              <a:rPr lang="ar-SA" b="1" dirty="0" smtClean="0">
                <a:solidFill>
                  <a:srgbClr val="660066">
                    <a:lumMod val="60000"/>
                    <a:lumOff val="40000"/>
                  </a:srgbClr>
                </a:solidFill>
              </a:rPr>
              <a:t>تتبلور أهمية النظرية في الإرشاد بالآتي:</a:t>
            </a:r>
            <a:endParaRPr lang="ar-SA" b="1" dirty="0">
              <a:solidFill>
                <a:srgbClr val="660066">
                  <a:lumMod val="60000"/>
                  <a:lumOff val="40000"/>
                </a:srgbClr>
              </a:solidFill>
            </a:endParaRPr>
          </a:p>
        </p:txBody>
      </p:sp>
      <p:sp>
        <p:nvSpPr>
          <p:cNvPr id="3" name="TextBox 2"/>
          <p:cNvSpPr txBox="1"/>
          <p:nvPr/>
        </p:nvSpPr>
        <p:spPr>
          <a:xfrm>
            <a:off x="6395004" y="1873938"/>
            <a:ext cx="2101069" cy="1015663"/>
          </a:xfrm>
          <a:prstGeom prst="rect">
            <a:avLst/>
          </a:prstGeom>
          <a:noFill/>
        </p:spPr>
        <p:txBody>
          <a:bodyPr wrap="square" rtlCol="1">
            <a:spAutoFit/>
          </a:bodyPr>
          <a:lstStyle/>
          <a:p>
            <a:pPr algn="ctr"/>
            <a:r>
              <a:rPr lang="ar-SA" sz="2000" dirty="0" smtClean="0"/>
              <a:t>توجيه سلوك المرشد ومساعدته على فهم المسترشد</a:t>
            </a:r>
            <a:endParaRPr lang="ar-SA" sz="2000" dirty="0"/>
          </a:p>
        </p:txBody>
      </p:sp>
      <p:sp>
        <p:nvSpPr>
          <p:cNvPr id="101" name="TextBox 100"/>
          <p:cNvSpPr txBox="1"/>
          <p:nvPr/>
        </p:nvSpPr>
        <p:spPr>
          <a:xfrm>
            <a:off x="4037994" y="1924257"/>
            <a:ext cx="2101069" cy="707886"/>
          </a:xfrm>
          <a:prstGeom prst="rect">
            <a:avLst/>
          </a:prstGeom>
          <a:noFill/>
        </p:spPr>
        <p:txBody>
          <a:bodyPr wrap="square" rtlCol="1">
            <a:spAutoFit/>
          </a:bodyPr>
          <a:lstStyle/>
          <a:p>
            <a:pPr algn="ctr"/>
            <a:r>
              <a:rPr lang="ar-SA" sz="2000" dirty="0" smtClean="0"/>
              <a:t>تفسر السلوك وكيفية تعديله</a:t>
            </a:r>
            <a:endParaRPr lang="ar-SA" sz="2000" dirty="0"/>
          </a:p>
        </p:txBody>
      </p:sp>
      <p:sp>
        <p:nvSpPr>
          <p:cNvPr id="104" name="TextBox 103"/>
          <p:cNvSpPr txBox="1"/>
          <p:nvPr/>
        </p:nvSpPr>
        <p:spPr>
          <a:xfrm>
            <a:off x="1403648" y="1963323"/>
            <a:ext cx="2101069" cy="707886"/>
          </a:xfrm>
          <a:prstGeom prst="rect">
            <a:avLst/>
          </a:prstGeom>
          <a:noFill/>
        </p:spPr>
        <p:txBody>
          <a:bodyPr wrap="square" rtlCol="1">
            <a:spAutoFit/>
          </a:bodyPr>
          <a:lstStyle/>
          <a:p>
            <a:pPr algn="ctr"/>
            <a:r>
              <a:rPr lang="ar-SA" sz="2000" dirty="0" smtClean="0"/>
              <a:t>تقدم مقترحات تحكم العلاقة الإرشادية</a:t>
            </a:r>
            <a:endParaRPr lang="ar-SA" sz="2000" dirty="0"/>
          </a:p>
        </p:txBody>
      </p:sp>
      <p:pic>
        <p:nvPicPr>
          <p:cNvPr id="112" name="Picture 111"/>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319270" y="1385490"/>
            <a:ext cx="2405212" cy="1575596"/>
          </a:xfrm>
          <a:prstGeom prst="rect">
            <a:avLst/>
          </a:prstGeom>
        </p:spPr>
      </p:pic>
      <p:pic>
        <p:nvPicPr>
          <p:cNvPr id="114" name="Picture 113"/>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03036" y="1475999"/>
            <a:ext cx="2405212" cy="1496738"/>
          </a:xfrm>
          <a:prstGeom prst="rect">
            <a:avLst/>
          </a:prstGeom>
        </p:spPr>
      </p:pic>
      <p:pic>
        <p:nvPicPr>
          <p:cNvPr id="118" name="Picture 117"/>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361117" y="1489075"/>
            <a:ext cx="2405212" cy="1496738"/>
          </a:xfrm>
          <a:prstGeom prst="rect">
            <a:avLst/>
          </a:prstGeom>
        </p:spPr>
      </p:pic>
      <p:pic>
        <p:nvPicPr>
          <p:cNvPr id="119" name="Picture 118"/>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031594" y="3017125"/>
            <a:ext cx="2405212" cy="1496738"/>
          </a:xfrm>
          <a:prstGeom prst="rect">
            <a:avLst/>
          </a:prstGeom>
        </p:spPr>
      </p:pic>
      <p:pic>
        <p:nvPicPr>
          <p:cNvPr id="120" name="Picture 119"/>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54820" y="3122516"/>
            <a:ext cx="2405212" cy="1496738"/>
          </a:xfrm>
          <a:prstGeom prst="rect">
            <a:avLst/>
          </a:prstGeom>
        </p:spPr>
      </p:pic>
      <p:pic>
        <p:nvPicPr>
          <p:cNvPr id="121" name="Picture 120"/>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395004" y="4730856"/>
            <a:ext cx="2405212" cy="1496738"/>
          </a:xfrm>
          <a:prstGeom prst="rect">
            <a:avLst/>
          </a:prstGeom>
        </p:spPr>
      </p:pic>
      <p:pic>
        <p:nvPicPr>
          <p:cNvPr id="122" name="Picture 121"/>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657426" y="4718142"/>
            <a:ext cx="2514115" cy="1699376"/>
          </a:xfrm>
          <a:prstGeom prst="rect">
            <a:avLst/>
          </a:prstGeom>
        </p:spPr>
      </p:pic>
      <p:pic>
        <p:nvPicPr>
          <p:cNvPr id="123" name="Picture 122"/>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27584" y="4831082"/>
            <a:ext cx="2405212" cy="1496738"/>
          </a:xfrm>
          <a:prstGeom prst="rect">
            <a:avLst/>
          </a:prstGeom>
        </p:spPr>
      </p:pic>
      <p:sp>
        <p:nvSpPr>
          <p:cNvPr id="124" name="TextBox 123"/>
          <p:cNvSpPr txBox="1"/>
          <p:nvPr/>
        </p:nvSpPr>
        <p:spPr>
          <a:xfrm>
            <a:off x="5164048" y="3428272"/>
            <a:ext cx="2101069" cy="1015663"/>
          </a:xfrm>
          <a:prstGeom prst="rect">
            <a:avLst/>
          </a:prstGeom>
          <a:noFill/>
        </p:spPr>
        <p:txBody>
          <a:bodyPr wrap="square" rtlCol="1">
            <a:spAutoFit/>
          </a:bodyPr>
          <a:lstStyle/>
          <a:p>
            <a:pPr algn="ctr"/>
            <a:r>
              <a:rPr lang="ar-SA" sz="2000" dirty="0" smtClean="0"/>
              <a:t>تزود بإطار نظري تفيد في تحديد الأبعاد والعلاقات</a:t>
            </a:r>
            <a:endParaRPr lang="ar-SA" sz="2000" dirty="0"/>
          </a:p>
        </p:txBody>
      </p:sp>
      <p:sp>
        <p:nvSpPr>
          <p:cNvPr id="125" name="TextBox 124"/>
          <p:cNvSpPr txBox="1"/>
          <p:nvPr/>
        </p:nvSpPr>
        <p:spPr>
          <a:xfrm>
            <a:off x="2606582" y="3429000"/>
            <a:ext cx="2101069" cy="1015663"/>
          </a:xfrm>
          <a:prstGeom prst="rect">
            <a:avLst/>
          </a:prstGeom>
          <a:noFill/>
        </p:spPr>
        <p:txBody>
          <a:bodyPr wrap="square" rtlCol="1">
            <a:spAutoFit/>
          </a:bodyPr>
          <a:lstStyle/>
          <a:p>
            <a:pPr algn="ctr"/>
            <a:r>
              <a:rPr lang="ar-SA" sz="2000" dirty="0" smtClean="0"/>
              <a:t>تدريب المرشدين  بالإجراءات في معالجة كل حالة</a:t>
            </a:r>
            <a:endParaRPr lang="ar-SA" sz="2000" dirty="0"/>
          </a:p>
        </p:txBody>
      </p:sp>
      <p:sp>
        <p:nvSpPr>
          <p:cNvPr id="126" name="TextBox 125"/>
          <p:cNvSpPr txBox="1"/>
          <p:nvPr/>
        </p:nvSpPr>
        <p:spPr>
          <a:xfrm>
            <a:off x="6544694" y="5098441"/>
            <a:ext cx="2101069" cy="1015663"/>
          </a:xfrm>
          <a:prstGeom prst="rect">
            <a:avLst/>
          </a:prstGeom>
          <a:noFill/>
        </p:spPr>
        <p:txBody>
          <a:bodyPr wrap="square" rtlCol="1">
            <a:spAutoFit/>
          </a:bodyPr>
          <a:lstStyle/>
          <a:p>
            <a:pPr algn="ctr"/>
            <a:r>
              <a:rPr lang="ar-SA" sz="2000" dirty="0" smtClean="0"/>
              <a:t>تقود إلى التنبؤ بالأحداث وتوقعات التي يمكن التحقق منها</a:t>
            </a:r>
            <a:endParaRPr lang="ar-SA" sz="2000" dirty="0"/>
          </a:p>
        </p:txBody>
      </p:sp>
      <p:sp>
        <p:nvSpPr>
          <p:cNvPr id="127" name="TextBox 126"/>
          <p:cNvSpPr txBox="1"/>
          <p:nvPr/>
        </p:nvSpPr>
        <p:spPr>
          <a:xfrm>
            <a:off x="3766330" y="5094078"/>
            <a:ext cx="2237776" cy="1015663"/>
          </a:xfrm>
          <a:prstGeom prst="rect">
            <a:avLst/>
          </a:prstGeom>
          <a:noFill/>
        </p:spPr>
        <p:txBody>
          <a:bodyPr wrap="square" rtlCol="1">
            <a:spAutoFit/>
          </a:bodyPr>
          <a:lstStyle/>
          <a:p>
            <a:pPr algn="ctr"/>
            <a:r>
              <a:rPr lang="ar-SA" sz="2000" dirty="0" smtClean="0"/>
              <a:t>تساعد المرشد على التعرف على استراتيجيات العلاج التي يتبناها</a:t>
            </a:r>
            <a:endParaRPr lang="ar-SA" sz="2000" dirty="0"/>
          </a:p>
        </p:txBody>
      </p:sp>
      <p:sp>
        <p:nvSpPr>
          <p:cNvPr id="128" name="TextBox 127"/>
          <p:cNvSpPr txBox="1"/>
          <p:nvPr/>
        </p:nvSpPr>
        <p:spPr>
          <a:xfrm>
            <a:off x="979655" y="5211931"/>
            <a:ext cx="2101069" cy="1015663"/>
          </a:xfrm>
          <a:prstGeom prst="rect">
            <a:avLst/>
          </a:prstGeom>
          <a:noFill/>
        </p:spPr>
        <p:txBody>
          <a:bodyPr wrap="square" rtlCol="1">
            <a:spAutoFit/>
          </a:bodyPr>
          <a:lstStyle/>
          <a:p>
            <a:pPr algn="ctr"/>
            <a:r>
              <a:rPr lang="ar-SA" sz="2000" dirty="0" smtClean="0"/>
              <a:t>تفيد في فهم أوجه الشبه والاختلاف بين النظريات </a:t>
            </a:r>
            <a:endParaRPr lang="ar-SA" sz="2000" dirty="0"/>
          </a:p>
        </p:txBody>
      </p:sp>
      <p:sp>
        <p:nvSpPr>
          <p:cNvPr id="4" name="Rectangle 3"/>
          <p:cNvSpPr/>
          <p:nvPr/>
        </p:nvSpPr>
        <p:spPr>
          <a:xfrm>
            <a:off x="609600" y="6366433"/>
            <a:ext cx="4299260" cy="369332"/>
          </a:xfrm>
          <a:prstGeom prst="rect">
            <a:avLst/>
          </a:prstGeom>
        </p:spPr>
        <p:txBody>
          <a:bodyPr wrap="square">
            <a:spAutoFit/>
          </a:bodyPr>
          <a:lstStyle/>
          <a:p>
            <a:pPr lvl="0" rtl="1"/>
            <a:r>
              <a:rPr lang="ar-SA" sz="1800" b="1" dirty="0"/>
              <a:t>(علي، 2010)، (الحريري، الأمامي،2011).</a:t>
            </a:r>
            <a:endParaRPr lang="en-US" sz="1800" b="1" dirty="0"/>
          </a:p>
        </p:txBody>
      </p:sp>
    </p:spTree>
    <p:extLst>
      <p:ext uri="{BB962C8B-B14F-4D97-AF65-F5344CB8AC3E}">
        <p14:creationId xmlns:p14="http://schemas.microsoft.com/office/powerpoint/2010/main" val="219480743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fade">
                                      <p:cBhvr>
                                        <p:cTn id="17" dur="500"/>
                                        <p:tgtEl>
                                          <p:spTgt spid="1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500"/>
                                        <p:tgtEl>
                                          <p:spTgt spid="10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500"/>
                                        <p:tgtEl>
                                          <p:spTgt spid="1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4"/>
                                        </p:tgtEl>
                                        <p:attrNameLst>
                                          <p:attrName>style.visibility</p:attrName>
                                        </p:attrNameLst>
                                      </p:cBhvr>
                                      <p:to>
                                        <p:strVal val="visible"/>
                                      </p:to>
                                    </p:set>
                                    <p:animEffect transition="in" filter="fade">
                                      <p:cBhvr>
                                        <p:cTn id="32" dur="500"/>
                                        <p:tgtEl>
                                          <p:spTgt spid="10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4"/>
                                        </p:tgtEl>
                                        <p:attrNameLst>
                                          <p:attrName>style.visibility</p:attrName>
                                        </p:attrNameLst>
                                      </p:cBhvr>
                                      <p:to>
                                        <p:strVal val="visible"/>
                                      </p:to>
                                    </p:set>
                                    <p:animEffect transition="in" filter="fade">
                                      <p:cBhvr>
                                        <p:cTn id="37" dur="500"/>
                                        <p:tgtEl>
                                          <p:spTgt spid="1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5"/>
                                        </p:tgtEl>
                                        <p:attrNameLst>
                                          <p:attrName>style.visibility</p:attrName>
                                        </p:attrNameLst>
                                      </p:cBhvr>
                                      <p:to>
                                        <p:strVal val="visible"/>
                                      </p:to>
                                    </p:set>
                                    <p:animEffect transition="in" filter="fade">
                                      <p:cBhvr>
                                        <p:cTn id="47" dur="500"/>
                                        <p:tgtEl>
                                          <p:spTgt spid="12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20"/>
                                        </p:tgtEl>
                                        <p:attrNameLst>
                                          <p:attrName>style.visibility</p:attrName>
                                        </p:attrNameLst>
                                      </p:cBhvr>
                                      <p:to>
                                        <p:strVal val="visible"/>
                                      </p:to>
                                    </p:set>
                                    <p:animEffect transition="in" filter="fade">
                                      <p:cBhvr>
                                        <p:cTn id="52" dur="500"/>
                                        <p:tgtEl>
                                          <p:spTgt spid="12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26"/>
                                        </p:tgtEl>
                                        <p:attrNameLst>
                                          <p:attrName>style.visibility</p:attrName>
                                        </p:attrNameLst>
                                      </p:cBhvr>
                                      <p:to>
                                        <p:strVal val="visible"/>
                                      </p:to>
                                    </p:set>
                                    <p:animEffect transition="in" filter="fade">
                                      <p:cBhvr>
                                        <p:cTn id="57" dur="500"/>
                                        <p:tgtEl>
                                          <p:spTgt spid="12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21"/>
                                        </p:tgtEl>
                                        <p:attrNameLst>
                                          <p:attrName>style.visibility</p:attrName>
                                        </p:attrNameLst>
                                      </p:cBhvr>
                                      <p:to>
                                        <p:strVal val="visible"/>
                                      </p:to>
                                    </p:set>
                                    <p:animEffect transition="in" filter="fade">
                                      <p:cBhvr>
                                        <p:cTn id="62" dur="500"/>
                                        <p:tgtEl>
                                          <p:spTgt spid="12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27"/>
                                        </p:tgtEl>
                                        <p:attrNameLst>
                                          <p:attrName>style.visibility</p:attrName>
                                        </p:attrNameLst>
                                      </p:cBhvr>
                                      <p:to>
                                        <p:strVal val="visible"/>
                                      </p:to>
                                    </p:set>
                                    <p:animEffect transition="in" filter="fade">
                                      <p:cBhvr>
                                        <p:cTn id="67" dur="500"/>
                                        <p:tgtEl>
                                          <p:spTgt spid="127"/>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22"/>
                                        </p:tgtEl>
                                        <p:attrNameLst>
                                          <p:attrName>style.visibility</p:attrName>
                                        </p:attrNameLst>
                                      </p:cBhvr>
                                      <p:to>
                                        <p:strVal val="visible"/>
                                      </p:to>
                                    </p:set>
                                    <p:animEffect transition="in" filter="fade">
                                      <p:cBhvr>
                                        <p:cTn id="72" dur="500"/>
                                        <p:tgtEl>
                                          <p:spTgt spid="1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28"/>
                                        </p:tgtEl>
                                        <p:attrNameLst>
                                          <p:attrName>style.visibility</p:attrName>
                                        </p:attrNameLst>
                                      </p:cBhvr>
                                      <p:to>
                                        <p:strVal val="visible"/>
                                      </p:to>
                                    </p:set>
                                    <p:animEffect transition="in" filter="fade">
                                      <p:cBhvr>
                                        <p:cTn id="77" dur="500"/>
                                        <p:tgtEl>
                                          <p:spTgt spid="12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23"/>
                                        </p:tgtEl>
                                        <p:attrNameLst>
                                          <p:attrName>style.visibility</p:attrName>
                                        </p:attrNameLst>
                                      </p:cBhvr>
                                      <p:to>
                                        <p:strVal val="visible"/>
                                      </p:to>
                                    </p:set>
                                    <p:animEffect transition="in" filter="fade">
                                      <p:cBhvr>
                                        <p:cTn id="8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1" grpId="0"/>
      <p:bldP spid="104" grpId="0"/>
      <p:bldP spid="124" grpId="0"/>
      <p:bldP spid="125" grpId="0"/>
      <p:bldP spid="126" grpId="0"/>
      <p:bldP spid="127" grpId="0"/>
      <p:bldP spid="1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Group 135"/>
          <p:cNvGrpSpPr>
            <a:grpSpLocks/>
          </p:cNvGrpSpPr>
          <p:nvPr/>
        </p:nvGrpSpPr>
        <p:grpSpPr bwMode="auto">
          <a:xfrm>
            <a:off x="0" y="1066800"/>
            <a:ext cx="9144000" cy="5499100"/>
            <a:chOff x="0" y="1039369"/>
            <a:chExt cx="9144000" cy="5388865"/>
          </a:xfrm>
        </p:grpSpPr>
        <p:cxnSp>
          <p:nvCxnSpPr>
            <p:cNvPr id="21" name="Straight Connector 20"/>
            <p:cNvCxnSpPr/>
            <p:nvPr/>
          </p:nvCxnSpPr>
          <p:spPr>
            <a:xfrm>
              <a:off x="0" y="103936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0" y="186854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269772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0" y="394070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0" y="476988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0" y="518524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601442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0" y="145317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0" y="228235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0" y="311153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0" y="352689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435607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0" y="559905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0" y="642823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2" name="Straight Connector 41"/>
          <p:cNvCxnSpPr/>
          <p:nvPr/>
        </p:nvCxnSpPr>
        <p:spPr>
          <a:xfrm>
            <a:off x="609600"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46085" name="Picture 5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5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5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62" name="Picture 6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63" name="Picture 62"/>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64" name="Picture 63"/>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65" name="Picture 64"/>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66" name="Picture 65"/>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67" name="Picture 66"/>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68" name="Picture 67"/>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69" name="Picture 68"/>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70" name="Picture 69"/>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71" name="Picture 70"/>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72" name="Picture 71"/>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73" name="Picture 72"/>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74" name="Picture 73"/>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75" name="Picture 74"/>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6103" name="Picture 7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4" name="Picture 7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5" name="Picture 7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78"/>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80" name="Picture 79"/>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81" name="Picture 8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82" name="Picture 81"/>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83" name="Picture 82"/>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84" name="Picture 83"/>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85" name="Picture 84"/>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86" name="Picture 85"/>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87" name="Picture 86"/>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88" name="Picture 87"/>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89" name="Picture 88"/>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90" name="Picture 89"/>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91" name="Picture 90"/>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92" name="Picture 91"/>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93" name="Picture 92"/>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6121" name="Picture 93"/>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94"/>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96" name="Picture 95"/>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97" name="Picture 9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98" name="Picture 97"/>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99" name="Picture 98"/>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100" name="Picture 99"/>
          <p:cNvPicPr>
            <a:picLocks noChangeAspect="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6128" name="Picture 100"/>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101"/>
          <p:cNvPicPr>
            <a:picLocks noChangeAspect="1"/>
          </p:cNvPicPr>
          <p:nvPr/>
        </p:nvPicPr>
        <p:blipFill>
          <a:blip r:embed="rId1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103" name="Picture 102"/>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6131" name="Picture 10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10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106" name="Picture 105"/>
          <p:cNvPicPr>
            <a:picLocks noChangeAspect="1"/>
          </p:cNvPicPr>
          <p:nvPr/>
        </p:nvPicPr>
        <p:blipFill>
          <a:blip r:embed="rId10"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107" name="Picture 106"/>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108" name="Picture 107"/>
          <p:cNvPicPr>
            <a:picLocks noChangeAspect="1"/>
          </p:cNvPicPr>
          <p:nvPr/>
        </p:nvPicPr>
        <p:blipFill>
          <a:blip r:embed="rId10"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109" name="Picture 108"/>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110" name="Picture 109"/>
          <p:cNvPicPr>
            <a:picLocks noChangeAspect="1"/>
          </p:cNvPicPr>
          <p:nvPr/>
        </p:nvPicPr>
        <p:blipFill>
          <a:blip r:embed="rId10"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111" name="Picture 110"/>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6139" name="Picture 11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12"/>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114" name="Picture 113"/>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076750" y="412982"/>
            <a:ext cx="5989538" cy="1807931"/>
          </a:xfrm>
          <a:prstGeom prst="rect">
            <a:avLst/>
          </a:prstGeom>
        </p:spPr>
      </p:pic>
      <p:pic>
        <p:nvPicPr>
          <p:cNvPr id="115" name="Picture 114"/>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116" name="Picture 115"/>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117" name="Picture 116"/>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pic>
        <p:nvPicPr>
          <p:cNvPr id="46151" name="Picture 138"/>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rot="256694">
            <a:off x="8288265" y="2180238"/>
            <a:ext cx="582612"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52" name="Picture 139"/>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523875" cy="6858000"/>
          </a:xfrm>
          <a:prstGeom prst="rect">
            <a:avLst/>
          </a:prstGeom>
          <a:blipFill>
            <a:blip r:embed="rId15"/>
            <a:tile tx="0" ty="0" sx="100000" sy="100000" flip="none" algn="tl"/>
          </a:blipFill>
          <a:ln>
            <a:noFill/>
          </a:ln>
          <a:extLst/>
        </p:spPr>
      </p:pic>
      <p:pic>
        <p:nvPicPr>
          <p:cNvPr id="121" name="Picture 120"/>
          <p:cNvPicPr>
            <a:picLocks noChangeAspect="1"/>
          </p:cNvPicPr>
          <p:nvPr/>
        </p:nvPicPr>
        <p:blipFill>
          <a:blip r:embed="rId1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843808" y="2050662"/>
            <a:ext cx="4075577" cy="122626"/>
          </a:xfrm>
          <a:prstGeom prst="rect">
            <a:avLst/>
          </a:prstGeom>
        </p:spPr>
      </p:pic>
      <p:sp>
        <p:nvSpPr>
          <p:cNvPr id="3" name="TextBox 2"/>
          <p:cNvSpPr txBox="1"/>
          <p:nvPr/>
        </p:nvSpPr>
        <p:spPr>
          <a:xfrm>
            <a:off x="2414613" y="764536"/>
            <a:ext cx="5328592" cy="1077218"/>
          </a:xfrm>
          <a:prstGeom prst="rect">
            <a:avLst/>
          </a:prstGeom>
          <a:noFill/>
        </p:spPr>
        <p:txBody>
          <a:bodyPr wrap="square" rtlCol="1">
            <a:spAutoFit/>
          </a:bodyPr>
          <a:lstStyle/>
          <a:p>
            <a:pPr algn="ctr"/>
            <a:r>
              <a:rPr lang="ar-SA" sz="3200" b="1" dirty="0" smtClean="0">
                <a:solidFill>
                  <a:srgbClr val="CC0099">
                    <a:lumMod val="75000"/>
                  </a:srgbClr>
                </a:solidFill>
              </a:rPr>
              <a:t>الاتجاهات النظرية</a:t>
            </a:r>
          </a:p>
          <a:p>
            <a:pPr algn="ctr"/>
            <a:r>
              <a:rPr lang="ar-SA" sz="3200" b="1" dirty="0" smtClean="0">
                <a:solidFill>
                  <a:srgbClr val="CC0099">
                    <a:lumMod val="75000"/>
                  </a:srgbClr>
                </a:solidFill>
              </a:rPr>
              <a:t> في الإرشاد والعلاج النفسي</a:t>
            </a:r>
            <a:endParaRPr lang="ar-SA" sz="3200" b="1" dirty="0">
              <a:solidFill>
                <a:srgbClr val="CC0099">
                  <a:lumMod val="75000"/>
                </a:srgbClr>
              </a:solidFill>
            </a:endParaRPr>
          </a:p>
        </p:txBody>
      </p:sp>
      <p:pic>
        <p:nvPicPr>
          <p:cNvPr id="94" name="Picture 93"/>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940152" y="2824167"/>
            <a:ext cx="2376264" cy="1381205"/>
          </a:xfrm>
          <a:prstGeom prst="rect">
            <a:avLst/>
          </a:prstGeom>
        </p:spPr>
      </p:pic>
      <p:pic>
        <p:nvPicPr>
          <p:cNvPr id="101" name="Picture 100"/>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275856" y="2941597"/>
            <a:ext cx="2376264" cy="1381205"/>
          </a:xfrm>
          <a:prstGeom prst="rect">
            <a:avLst/>
          </a:prstGeom>
        </p:spPr>
      </p:pic>
      <p:pic>
        <p:nvPicPr>
          <p:cNvPr id="104" name="Picture 103"/>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09600" y="2976567"/>
            <a:ext cx="2376264" cy="1381205"/>
          </a:xfrm>
          <a:prstGeom prst="rect">
            <a:avLst/>
          </a:prstGeom>
        </p:spPr>
      </p:pic>
      <p:pic>
        <p:nvPicPr>
          <p:cNvPr id="112" name="Picture 111"/>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1911755">
            <a:off x="6306912" y="2170027"/>
            <a:ext cx="676623" cy="518829"/>
          </a:xfrm>
          <a:prstGeom prst="rect">
            <a:avLst/>
          </a:prstGeom>
        </p:spPr>
      </p:pic>
      <p:pic>
        <p:nvPicPr>
          <p:cNvPr id="118" name="Picture 117"/>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2612797">
            <a:off x="4465796" y="2213224"/>
            <a:ext cx="786752" cy="553099"/>
          </a:xfrm>
          <a:prstGeom prst="rect">
            <a:avLst/>
          </a:prstGeom>
        </p:spPr>
      </p:pic>
      <p:pic>
        <p:nvPicPr>
          <p:cNvPr id="119" name="Picture 118"/>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2612797">
            <a:off x="2106107" y="2198242"/>
            <a:ext cx="786752" cy="553099"/>
          </a:xfrm>
          <a:prstGeom prst="rect">
            <a:avLst/>
          </a:prstGeom>
        </p:spPr>
      </p:pic>
      <p:sp>
        <p:nvSpPr>
          <p:cNvPr id="5" name="TextBox 4"/>
          <p:cNvSpPr txBox="1"/>
          <p:nvPr/>
        </p:nvSpPr>
        <p:spPr>
          <a:xfrm>
            <a:off x="6220949" y="3033049"/>
            <a:ext cx="1897947" cy="1077218"/>
          </a:xfrm>
          <a:prstGeom prst="rect">
            <a:avLst/>
          </a:prstGeom>
          <a:noFill/>
        </p:spPr>
        <p:txBody>
          <a:bodyPr wrap="square" rtlCol="1">
            <a:spAutoFit/>
          </a:bodyPr>
          <a:lstStyle/>
          <a:p>
            <a:pPr algn="ctr"/>
            <a:r>
              <a:rPr lang="ar-SA" sz="3200" b="1" dirty="0" smtClean="0">
                <a:solidFill>
                  <a:schemeClr val="accent6">
                    <a:lumMod val="50000"/>
                  </a:schemeClr>
                </a:solidFill>
              </a:rPr>
              <a:t>الاتجاه الإنساني</a:t>
            </a:r>
          </a:p>
        </p:txBody>
      </p:sp>
      <p:sp>
        <p:nvSpPr>
          <p:cNvPr id="120" name="TextBox 119"/>
          <p:cNvSpPr txBox="1"/>
          <p:nvPr/>
        </p:nvSpPr>
        <p:spPr>
          <a:xfrm>
            <a:off x="3515014" y="3071809"/>
            <a:ext cx="1897947" cy="1077218"/>
          </a:xfrm>
          <a:prstGeom prst="rect">
            <a:avLst/>
          </a:prstGeom>
          <a:noFill/>
        </p:spPr>
        <p:txBody>
          <a:bodyPr wrap="square" rtlCol="1">
            <a:spAutoFit/>
          </a:bodyPr>
          <a:lstStyle/>
          <a:p>
            <a:pPr algn="ctr"/>
            <a:r>
              <a:rPr lang="ar-SA" sz="3200" b="1" dirty="0" smtClean="0">
                <a:solidFill>
                  <a:schemeClr val="accent6">
                    <a:lumMod val="50000"/>
                  </a:schemeClr>
                </a:solidFill>
              </a:rPr>
              <a:t>الاتجاه السلوكي</a:t>
            </a:r>
          </a:p>
        </p:txBody>
      </p:sp>
      <p:sp>
        <p:nvSpPr>
          <p:cNvPr id="122" name="TextBox 121"/>
          <p:cNvSpPr txBox="1"/>
          <p:nvPr/>
        </p:nvSpPr>
        <p:spPr>
          <a:xfrm>
            <a:off x="848758" y="3128560"/>
            <a:ext cx="1897947" cy="1077218"/>
          </a:xfrm>
          <a:prstGeom prst="rect">
            <a:avLst/>
          </a:prstGeom>
          <a:noFill/>
        </p:spPr>
        <p:txBody>
          <a:bodyPr wrap="square" rtlCol="1">
            <a:spAutoFit/>
          </a:bodyPr>
          <a:lstStyle/>
          <a:p>
            <a:pPr algn="ctr"/>
            <a:r>
              <a:rPr lang="ar-SA" sz="3200" b="1" dirty="0" smtClean="0">
                <a:solidFill>
                  <a:schemeClr val="accent6">
                    <a:lumMod val="50000"/>
                  </a:schemeClr>
                </a:solidFill>
              </a:rPr>
              <a:t>الاتجاه المعرفي</a:t>
            </a:r>
          </a:p>
        </p:txBody>
      </p:sp>
      <p:pic>
        <p:nvPicPr>
          <p:cNvPr id="123" name="Picture 7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594389" flipV="1">
            <a:off x="7011707" y="4380387"/>
            <a:ext cx="76018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 name="Picture 7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594389" flipV="1">
            <a:off x="4105216" y="4490825"/>
            <a:ext cx="74634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 name="Picture 77"/>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594389" flipV="1">
            <a:off x="1480100" y="4478627"/>
            <a:ext cx="72126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 name="Picture 125"/>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940152" y="4837996"/>
            <a:ext cx="2126136" cy="1176124"/>
          </a:xfrm>
          <a:prstGeom prst="rect">
            <a:avLst/>
          </a:prstGeom>
        </p:spPr>
      </p:pic>
      <p:pic>
        <p:nvPicPr>
          <p:cNvPr id="127" name="Picture 126"/>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36178" y="4910037"/>
            <a:ext cx="2126136" cy="1104083"/>
          </a:xfrm>
          <a:prstGeom prst="rect">
            <a:avLst/>
          </a:prstGeom>
        </p:spPr>
      </p:pic>
      <p:pic>
        <p:nvPicPr>
          <p:cNvPr id="128" name="Picture 127"/>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17672" y="4926456"/>
            <a:ext cx="2126136" cy="1087664"/>
          </a:xfrm>
          <a:prstGeom prst="rect">
            <a:avLst/>
          </a:prstGeom>
        </p:spPr>
      </p:pic>
      <p:sp>
        <p:nvSpPr>
          <p:cNvPr id="6" name="TextBox 5"/>
          <p:cNvSpPr txBox="1"/>
          <p:nvPr/>
        </p:nvSpPr>
        <p:spPr>
          <a:xfrm>
            <a:off x="6031112" y="4906124"/>
            <a:ext cx="1944216" cy="1107996"/>
          </a:xfrm>
          <a:prstGeom prst="rect">
            <a:avLst/>
          </a:prstGeom>
          <a:noFill/>
        </p:spPr>
        <p:txBody>
          <a:bodyPr wrap="square" rtlCol="1">
            <a:spAutoFit/>
          </a:bodyPr>
          <a:lstStyle/>
          <a:p>
            <a:pPr algn="ctr"/>
            <a:r>
              <a:rPr lang="ar-SA" b="1" dirty="0" smtClean="0">
                <a:solidFill>
                  <a:schemeClr val="tx2">
                    <a:lumMod val="75000"/>
                  </a:schemeClr>
                </a:solidFill>
              </a:rPr>
              <a:t>نظرية الذات</a:t>
            </a:r>
          </a:p>
          <a:p>
            <a:pPr algn="ctr"/>
            <a:r>
              <a:rPr lang="ar-SA" b="1" dirty="0" smtClean="0">
                <a:solidFill>
                  <a:schemeClr val="tx2">
                    <a:lumMod val="75000"/>
                  </a:schemeClr>
                </a:solidFill>
              </a:rPr>
              <a:t>(</a:t>
            </a:r>
            <a:r>
              <a:rPr lang="ar-SA" sz="1800" b="1" dirty="0" smtClean="0">
                <a:solidFill>
                  <a:schemeClr val="tx2">
                    <a:lumMod val="75000"/>
                  </a:schemeClr>
                </a:solidFill>
              </a:rPr>
              <a:t>الاسترشاد المتمركز حول المسترشد)</a:t>
            </a:r>
            <a:endParaRPr lang="ar-SA" sz="1800" b="1" dirty="0">
              <a:solidFill>
                <a:schemeClr val="tx2">
                  <a:lumMod val="75000"/>
                </a:schemeClr>
              </a:solidFill>
            </a:endParaRPr>
          </a:p>
        </p:txBody>
      </p:sp>
      <p:sp>
        <p:nvSpPr>
          <p:cNvPr id="129" name="TextBox 128"/>
          <p:cNvSpPr txBox="1"/>
          <p:nvPr/>
        </p:nvSpPr>
        <p:spPr>
          <a:xfrm>
            <a:off x="899592" y="5093591"/>
            <a:ext cx="1944216" cy="830997"/>
          </a:xfrm>
          <a:prstGeom prst="rect">
            <a:avLst/>
          </a:prstGeom>
          <a:noFill/>
        </p:spPr>
        <p:txBody>
          <a:bodyPr wrap="square" rtlCol="1">
            <a:spAutoFit/>
          </a:bodyPr>
          <a:lstStyle/>
          <a:p>
            <a:pPr algn="ctr"/>
            <a:r>
              <a:rPr lang="ar-SA" b="1" dirty="0" smtClean="0">
                <a:solidFill>
                  <a:schemeClr val="tx2">
                    <a:lumMod val="75000"/>
                  </a:schemeClr>
                </a:solidFill>
              </a:rPr>
              <a:t>نظرية العقلانية الانفعالية</a:t>
            </a:r>
            <a:endParaRPr lang="ar-SA" sz="1800" dirty="0">
              <a:solidFill>
                <a:schemeClr val="tx2">
                  <a:lumMod val="75000"/>
                </a:schemeClr>
              </a:solidFill>
            </a:endParaRPr>
          </a:p>
        </p:txBody>
      </p:sp>
      <p:sp>
        <p:nvSpPr>
          <p:cNvPr id="130" name="TextBox 129"/>
          <p:cNvSpPr txBox="1"/>
          <p:nvPr/>
        </p:nvSpPr>
        <p:spPr>
          <a:xfrm>
            <a:off x="3411412" y="5140087"/>
            <a:ext cx="1944216" cy="461665"/>
          </a:xfrm>
          <a:prstGeom prst="rect">
            <a:avLst/>
          </a:prstGeom>
          <a:noFill/>
        </p:spPr>
        <p:txBody>
          <a:bodyPr wrap="square" rtlCol="1">
            <a:spAutoFit/>
          </a:bodyPr>
          <a:lstStyle/>
          <a:p>
            <a:pPr algn="ctr"/>
            <a:r>
              <a:rPr lang="ar-SA" b="1" dirty="0" smtClean="0">
                <a:solidFill>
                  <a:schemeClr val="tx2">
                    <a:lumMod val="75000"/>
                  </a:schemeClr>
                </a:solidFill>
              </a:rPr>
              <a:t>النظرية السلوكية</a:t>
            </a:r>
            <a:endParaRPr lang="ar-SA" b="1" dirty="0">
              <a:solidFill>
                <a:schemeClr val="tx2">
                  <a:lumMod val="75000"/>
                </a:schemeClr>
              </a:solidFill>
            </a:endParaRPr>
          </a:p>
        </p:txBody>
      </p:sp>
    </p:spTree>
    <p:extLst>
      <p:ext uri="{BB962C8B-B14F-4D97-AF65-F5344CB8AC3E}">
        <p14:creationId xmlns:p14="http://schemas.microsoft.com/office/powerpoint/2010/main" val="4065970538"/>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100000">
              <a:schemeClr val="bg1"/>
            </a:gs>
            <a:gs pos="91000">
              <a:srgbClr val="FFFF99"/>
            </a:gs>
          </a:gsLst>
          <a:path path="circle">
            <a:fillToRect l="50000" t="50000" r="50000" b="50000"/>
          </a:path>
        </a:gradFill>
        <a:effectLst/>
      </p:bgPr>
    </p:bg>
    <p:spTree>
      <p:nvGrpSpPr>
        <p:cNvPr id="1" name=""/>
        <p:cNvGrpSpPr/>
        <p:nvPr/>
      </p:nvGrpSpPr>
      <p:grpSpPr>
        <a:xfrm>
          <a:off x="0" y="0"/>
          <a:ext cx="0" cy="0"/>
          <a:chOff x="0" y="0"/>
          <a:chExt cx="0" cy="0"/>
        </a:xfrm>
      </p:grpSpPr>
      <p:pic>
        <p:nvPicPr>
          <p:cNvPr id="44034" name="Picture 7"/>
          <p:cNvPicPr>
            <a:picLocks noChangeAspect="1"/>
          </p:cNvPicPr>
          <p:nvPr/>
        </p:nvPicPr>
        <p:blipFill>
          <a:blip r:embed="rId2">
            <a:duotone>
              <a:prstClr val="black"/>
              <a:schemeClr val="accent3">
                <a:tint val="45000"/>
                <a:satMod val="400000"/>
              </a:schemeClr>
            </a:duotone>
            <a:extLst>
              <a:ext uri="{BEBA8EAE-BF5A-486C-A8C5-ECC9F3942E4B}">
                <a14:imgProps xmlns:a14="http://schemas.microsoft.com/office/drawing/2010/main">
                  <a14:imgLayer r:embed="rId3">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1"/>
            <a:ext cx="9168358" cy="6957391"/>
          </a:xfrm>
          <a:prstGeom prst="rect">
            <a:avLst/>
          </a:prstGeom>
          <a:blipFill>
            <a:blip r:embed="rId4"/>
            <a:tile tx="0" ty="0" sx="100000" sy="100000" flip="none" algn="tl"/>
          </a:blipFill>
          <a:ln>
            <a:noFill/>
          </a:ln>
        </p:spPr>
      </p:pic>
      <p:pic>
        <p:nvPicPr>
          <p:cNvPr id="44043"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1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1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22" name="Picture 21"/>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23" name="Picture 22"/>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25" name="Picture 24"/>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26" name="Picture 25"/>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27" name="Picture 26"/>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28" name="Picture 27"/>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29" name="Picture 28"/>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30" name="Picture 29"/>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31" name="Picture 30"/>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32" name="Picture 31"/>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33" name="Picture 32"/>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34" name="Picture 33"/>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35" name="Picture 3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36" name="Picture 35"/>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4061" name="Picture 3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2" name="Picture 37"/>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3" name="Picture 38"/>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41" name="Picture 40"/>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42" name="Picture 41"/>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43" name="Picture 42"/>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44" name="Picture 43"/>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45" name="Picture 4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46" name="Picture 45"/>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47" name="Picture 4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48" name="Picture 4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49" name="Picture 48"/>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50" name="Picture 49"/>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51" name="Picture 50"/>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52" name="Picture 51"/>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53" name="Picture 52"/>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54" name="Picture 5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4079" name="Picture 5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57" name="Picture 56"/>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58" name="Picture 57"/>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59" name="Picture 58"/>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60" name="Picture 59"/>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61" name="Picture 60"/>
          <p:cNvPicPr>
            <a:picLocks noChangeAspect="1"/>
          </p:cNvPicPr>
          <p:nvPr/>
        </p:nvPicPr>
        <p:blipFill>
          <a:blip r:embed="rId1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4086" name="Picture 61"/>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p:cNvPicPr>
            <a:picLocks noChangeAspect="1"/>
          </p:cNvPicPr>
          <p:nvPr/>
        </p:nvPicPr>
        <p:blipFill>
          <a:blip r:embed="rId1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64" name="Picture 63"/>
          <p:cNvPicPr>
            <a:picLocks noChangeAspect="1"/>
          </p:cNvPicPr>
          <p:nvPr/>
        </p:nvPicPr>
        <p:blipFill>
          <a:blip r:embed="rId1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4089" name="Picture 6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1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67" name="Picture 66"/>
          <p:cNvPicPr>
            <a:picLocks noChangeAspect="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68" name="Picture 67"/>
          <p:cNvPicPr>
            <a:picLocks noChangeAspect="1"/>
          </p:cNvPicPr>
          <p:nvPr/>
        </p:nvPicPr>
        <p:blipFill>
          <a:blip r:embed="rId1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69" name="Picture 68"/>
          <p:cNvPicPr>
            <a:picLocks noChangeAspect="1"/>
          </p:cNvPicPr>
          <p:nvPr/>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70" name="Picture 69"/>
          <p:cNvPicPr>
            <a:picLocks noChangeAspect="1"/>
          </p:cNvPicPr>
          <p:nvPr/>
        </p:nvPicPr>
        <p:blipFill>
          <a:blip r:embed="rId1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71" name="Picture 70"/>
          <p:cNvPicPr>
            <a:picLocks noChangeAspect="1"/>
          </p:cNvPicPr>
          <p:nvPr/>
        </p:nvPicPr>
        <p:blipFill>
          <a:blip r:embed="rId1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72" name="Picture 71"/>
          <p:cNvPicPr>
            <a:picLocks noChangeAspect="1"/>
          </p:cNvPicPr>
          <p:nvPr/>
        </p:nvPicPr>
        <p:blipFill>
          <a:blip r:embed="rId1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4097" name="Picture 7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73"/>
          <p:cNvPicPr>
            <a:picLocks noChangeAspect="1"/>
          </p:cNvPicPr>
          <p:nvPr/>
        </p:nvPicPr>
        <p:blipFill>
          <a:blip r:embed="rId1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75" name="Picture 74"/>
          <p:cNvPicPr>
            <a:picLocks noChangeAspect="1"/>
          </p:cNvPicPr>
          <p:nvPr/>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38014" y="6298321"/>
            <a:ext cx="518208" cy="478719"/>
          </a:xfrm>
          <a:prstGeom prst="rect">
            <a:avLst/>
          </a:prstGeom>
        </p:spPr>
      </p:pic>
      <p:pic>
        <p:nvPicPr>
          <p:cNvPr id="76" name="Picture 75"/>
          <p:cNvPicPr>
            <a:picLocks noChangeAspect="1"/>
          </p:cNvPicPr>
          <p:nvPr/>
        </p:nvPicPr>
        <p:blipFill>
          <a:blip r:embed="rId1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77" name="Picture 76"/>
          <p:cNvPicPr>
            <a:picLocks noChangeAspect="1"/>
          </p:cNvPicPr>
          <p:nvPr/>
        </p:nvPicPr>
        <p:blipFill>
          <a:blip r:embed="rId1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78" name="Picture 77"/>
          <p:cNvPicPr>
            <a:picLocks noChangeAspect="1"/>
          </p:cNvPicPr>
          <p:nvPr/>
        </p:nvPicPr>
        <p:blipFill>
          <a:blip r:embed="rId1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pic>
        <p:nvPicPr>
          <p:cNvPr id="73" name="Picture 72"/>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flipV="1">
            <a:off x="2581530" y="1359490"/>
            <a:ext cx="3744416" cy="206733"/>
          </a:xfrm>
          <a:prstGeom prst="rect">
            <a:avLst/>
          </a:prstGeom>
        </p:spPr>
      </p:pic>
      <p:sp>
        <p:nvSpPr>
          <p:cNvPr id="2" name="TextBox 1"/>
          <p:cNvSpPr txBox="1"/>
          <p:nvPr/>
        </p:nvSpPr>
        <p:spPr>
          <a:xfrm>
            <a:off x="2243919" y="631860"/>
            <a:ext cx="4680520" cy="830997"/>
          </a:xfrm>
          <a:prstGeom prst="rect">
            <a:avLst/>
          </a:prstGeom>
          <a:noFill/>
        </p:spPr>
        <p:txBody>
          <a:bodyPr wrap="square" rtlCol="1">
            <a:spAutoFit/>
          </a:bodyPr>
          <a:lstStyle/>
          <a:p>
            <a:pPr algn="ctr"/>
            <a:r>
              <a:rPr lang="ar-SA" b="1" dirty="0" smtClean="0">
                <a:solidFill>
                  <a:srgbClr val="C00000"/>
                </a:solidFill>
              </a:rPr>
              <a:t>نظرية الذات</a:t>
            </a:r>
          </a:p>
          <a:p>
            <a:pPr algn="ctr"/>
            <a:r>
              <a:rPr lang="ar-SA" b="1" dirty="0" smtClean="0">
                <a:solidFill>
                  <a:srgbClr val="C00000"/>
                </a:solidFill>
              </a:rPr>
              <a:t> (الإرشاد المتمركز حول المسترشد)</a:t>
            </a:r>
            <a:endParaRPr lang="ar-SA" b="1" dirty="0">
              <a:solidFill>
                <a:srgbClr val="C00000"/>
              </a:solidFill>
            </a:endParaRPr>
          </a:p>
        </p:txBody>
      </p:sp>
      <p:sp>
        <p:nvSpPr>
          <p:cNvPr id="4" name="Round Diagonal Corner Rectangle 3"/>
          <p:cNvSpPr/>
          <p:nvPr/>
        </p:nvSpPr>
        <p:spPr>
          <a:xfrm>
            <a:off x="2771800" y="1659092"/>
            <a:ext cx="5832648" cy="1866746"/>
          </a:xfrm>
          <a:prstGeom prst="round2DiagRect">
            <a:avLst/>
          </a:prstGeom>
        </p:spPr>
        <p:style>
          <a:lnRef idx="2">
            <a:schemeClr val="accent3"/>
          </a:lnRef>
          <a:fillRef idx="1">
            <a:schemeClr val="lt1"/>
          </a:fillRef>
          <a:effectRef idx="0">
            <a:schemeClr val="accent3"/>
          </a:effectRef>
          <a:fontRef idx="minor">
            <a:schemeClr val="dk1"/>
          </a:fontRef>
        </p:style>
        <p:txBody>
          <a:bodyPr rtlCol="1" anchor="ctr"/>
          <a:lstStyle/>
          <a:p>
            <a:pPr algn="ctr" rtl="1"/>
            <a:r>
              <a:rPr lang="ar-SA" sz="2000" b="1" dirty="0"/>
              <a:t>تعتمد هذه النظرية على أسلوب الإرشاد غير المباشر، </a:t>
            </a:r>
            <a:r>
              <a:rPr lang="ar-SA" sz="2000" b="1" dirty="0" smtClean="0"/>
              <a:t>ويهدف </a:t>
            </a:r>
            <a:r>
              <a:rPr lang="ar-SA" sz="2000" b="1" dirty="0"/>
              <a:t>مساعدة المسترشد </a:t>
            </a:r>
            <a:r>
              <a:rPr lang="ar-SA" sz="2000" b="1" dirty="0" smtClean="0"/>
              <a:t>في </a:t>
            </a:r>
            <a:r>
              <a:rPr lang="ar-SA" sz="2000" b="1" dirty="0"/>
              <a:t>على مواجهة ذاته حيث أنه قادر على فهم الظروف التي تسبب له المتاعب في حياته، ومساعدة المسترشد على النضج وإزالة العوائق التي تقف أمام تحقيق لذاته.</a:t>
            </a:r>
            <a:endParaRPr lang="en-US" sz="2000" b="1" dirty="0"/>
          </a:p>
        </p:txBody>
      </p:sp>
      <p:pic>
        <p:nvPicPr>
          <p:cNvPr id="79" name="Picture 78"/>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63049" y="1219624"/>
            <a:ext cx="1818481" cy="1416223"/>
          </a:xfrm>
          <a:prstGeom prst="rect">
            <a:avLst/>
          </a:prstGeom>
        </p:spPr>
      </p:pic>
      <p:pic>
        <p:nvPicPr>
          <p:cNvPr id="80" name="Picture 79"/>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816865" y="2638229"/>
            <a:ext cx="541388" cy="421630"/>
          </a:xfrm>
          <a:prstGeom prst="rect">
            <a:avLst/>
          </a:prstGeom>
        </p:spPr>
      </p:pic>
      <p:sp>
        <p:nvSpPr>
          <p:cNvPr id="5" name="TextBox 4"/>
          <p:cNvSpPr txBox="1"/>
          <p:nvPr/>
        </p:nvSpPr>
        <p:spPr>
          <a:xfrm>
            <a:off x="1198051" y="1512236"/>
            <a:ext cx="1066832" cy="830997"/>
          </a:xfrm>
          <a:prstGeom prst="rect">
            <a:avLst/>
          </a:prstGeom>
          <a:noFill/>
        </p:spPr>
        <p:txBody>
          <a:bodyPr wrap="square" rtlCol="1">
            <a:spAutoFit/>
          </a:bodyPr>
          <a:lstStyle/>
          <a:p>
            <a:pPr algn="ctr"/>
            <a:r>
              <a:rPr lang="ar-SA" b="1" dirty="0" smtClean="0">
                <a:solidFill>
                  <a:srgbClr val="C00000"/>
                </a:solidFill>
              </a:rPr>
              <a:t>كارل روجز</a:t>
            </a:r>
            <a:endParaRPr lang="ar-SA" b="1" dirty="0">
              <a:solidFill>
                <a:srgbClr val="C00000"/>
              </a:solidFill>
            </a:endParaRPr>
          </a:p>
        </p:txBody>
      </p:sp>
      <p:pic>
        <p:nvPicPr>
          <p:cNvPr id="82" name="Picture 81"/>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816384" y="3738563"/>
            <a:ext cx="3788063" cy="792285"/>
          </a:xfrm>
          <a:prstGeom prst="rect">
            <a:avLst/>
          </a:prstGeom>
        </p:spPr>
      </p:pic>
      <p:sp>
        <p:nvSpPr>
          <p:cNvPr id="7" name="TextBox 6"/>
          <p:cNvSpPr txBox="1"/>
          <p:nvPr/>
        </p:nvSpPr>
        <p:spPr>
          <a:xfrm>
            <a:off x="4816384" y="3885952"/>
            <a:ext cx="3903718" cy="461665"/>
          </a:xfrm>
          <a:prstGeom prst="rect">
            <a:avLst/>
          </a:prstGeom>
          <a:noFill/>
        </p:spPr>
        <p:txBody>
          <a:bodyPr wrap="square" rtlCol="1">
            <a:spAutoFit/>
          </a:bodyPr>
          <a:lstStyle/>
          <a:p>
            <a:pPr algn="ctr"/>
            <a:r>
              <a:rPr lang="ar-SA" b="1" dirty="0" smtClean="0">
                <a:solidFill>
                  <a:schemeClr val="accent1">
                    <a:lumMod val="75000"/>
                  </a:schemeClr>
                </a:solidFill>
              </a:rPr>
              <a:t>تتكون الذات حسبما يراه روجز من:</a:t>
            </a:r>
            <a:endParaRPr lang="ar-SA" b="1" dirty="0">
              <a:solidFill>
                <a:schemeClr val="accent1">
                  <a:lumMod val="75000"/>
                </a:schemeClr>
              </a:solidFill>
            </a:endParaRPr>
          </a:p>
        </p:txBody>
      </p:sp>
      <p:graphicFrame>
        <p:nvGraphicFramePr>
          <p:cNvPr id="8" name="Diagram 7"/>
          <p:cNvGraphicFramePr/>
          <p:nvPr>
            <p:extLst>
              <p:ext uri="{D42A27DB-BD31-4B8C-83A1-F6EECF244321}">
                <p14:modId xmlns:p14="http://schemas.microsoft.com/office/powerpoint/2010/main" val="3880936995"/>
              </p:ext>
            </p:extLst>
          </p:nvPr>
        </p:nvGraphicFramePr>
        <p:xfrm>
          <a:off x="891843" y="4234944"/>
          <a:ext cx="7384671" cy="2364076"/>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81" name="Rectangle 80"/>
          <p:cNvSpPr/>
          <p:nvPr/>
        </p:nvSpPr>
        <p:spPr>
          <a:xfrm>
            <a:off x="107504" y="6443675"/>
            <a:ext cx="4346234" cy="33855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600" b="1" dirty="0">
                <a:solidFill>
                  <a:prstClr val="black"/>
                </a:solidFill>
              </a:rPr>
              <a:t>( </a:t>
            </a:r>
            <a:r>
              <a:rPr lang="ar-SA" sz="1600" b="1" dirty="0" smtClean="0">
                <a:solidFill>
                  <a:prstClr val="black"/>
                </a:solidFill>
              </a:rPr>
              <a:t>الحريري، الأمامي، 2011)، (الريحاني وآخرون، 2010)</a:t>
            </a:r>
            <a:endParaRPr lang="ar-SA" sz="1600" b="1" dirty="0">
              <a:solidFill>
                <a:prstClr val="black"/>
              </a:solidFill>
            </a:endParaRPr>
          </a:p>
        </p:txBody>
      </p:sp>
    </p:spTree>
    <p:extLst>
      <p:ext uri="{BB962C8B-B14F-4D97-AF65-F5344CB8AC3E}">
        <p14:creationId xmlns:p14="http://schemas.microsoft.com/office/powerpoint/2010/main" val="19160375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Graphic spid="8"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100000">
              <a:schemeClr val="bg1"/>
            </a:gs>
            <a:gs pos="91000">
              <a:srgbClr val="FFFF99"/>
            </a:gs>
          </a:gsLst>
          <a:path path="circle">
            <a:fillToRect l="50000" t="50000" r="50000" b="50000"/>
          </a:path>
        </a:gradFill>
        <a:effectLst/>
      </p:bgPr>
    </p:bg>
    <p:spTree>
      <p:nvGrpSpPr>
        <p:cNvPr id="1" name=""/>
        <p:cNvGrpSpPr/>
        <p:nvPr/>
      </p:nvGrpSpPr>
      <p:grpSpPr>
        <a:xfrm>
          <a:off x="0" y="0"/>
          <a:ext cx="0" cy="0"/>
          <a:chOff x="0" y="0"/>
          <a:chExt cx="0" cy="0"/>
        </a:xfrm>
      </p:grpSpPr>
      <p:pic>
        <p:nvPicPr>
          <p:cNvPr id="44034" name="Picture 7"/>
          <p:cNvPicPr>
            <a:picLocks noChangeAspect="1"/>
          </p:cNvPicPr>
          <p:nvPr/>
        </p:nvPicPr>
        <p:blipFill>
          <a:blip r:embed="rId2">
            <a:duotone>
              <a:prstClr val="black"/>
              <a:schemeClr val="accent3">
                <a:tint val="45000"/>
                <a:satMod val="400000"/>
              </a:schemeClr>
            </a:duotone>
            <a:extLst>
              <a:ext uri="{BEBA8EAE-BF5A-486C-A8C5-ECC9F3942E4B}">
                <a14:imgProps xmlns:a14="http://schemas.microsoft.com/office/drawing/2010/main">
                  <a14:imgLayer r:embed="rId3">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1"/>
            <a:ext cx="9168358" cy="6857999"/>
          </a:xfrm>
          <a:prstGeom prst="rect">
            <a:avLst/>
          </a:prstGeom>
          <a:blipFill>
            <a:blip r:embed="rId4"/>
            <a:tile tx="0" ty="0" sx="100000" sy="100000" flip="none" algn="tl"/>
          </a:blipFill>
          <a:ln>
            <a:noFill/>
          </a:ln>
        </p:spPr>
      </p:pic>
      <p:pic>
        <p:nvPicPr>
          <p:cNvPr id="44043"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1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1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22" name="Picture 21"/>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23" name="Picture 22"/>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25" name="Picture 24"/>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26" name="Picture 25"/>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27" name="Picture 26"/>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28" name="Picture 27"/>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29" name="Picture 28"/>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30" name="Picture 29"/>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31" name="Picture 30"/>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32" name="Picture 31"/>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33" name="Picture 32"/>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34" name="Picture 33"/>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35" name="Picture 3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36" name="Picture 35"/>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4061" name="Picture 3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2" name="Picture 37"/>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3" name="Picture 38"/>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41" name="Picture 40"/>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42" name="Picture 41"/>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43" name="Picture 42"/>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44" name="Picture 43"/>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45" name="Picture 4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46" name="Picture 45"/>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47" name="Picture 4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48" name="Picture 4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49" name="Picture 48"/>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50" name="Picture 49"/>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51" name="Picture 50"/>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52" name="Picture 51"/>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53" name="Picture 52"/>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54" name="Picture 5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4079" name="Picture 5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57" name="Picture 56"/>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58" name="Picture 57"/>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59" name="Picture 58"/>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60" name="Picture 59"/>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61" name="Picture 60"/>
          <p:cNvPicPr>
            <a:picLocks noChangeAspect="1"/>
          </p:cNvPicPr>
          <p:nvPr/>
        </p:nvPicPr>
        <p:blipFill>
          <a:blip r:embed="rId1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4086" name="Picture 61"/>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p:cNvPicPr>
            <a:picLocks noChangeAspect="1"/>
          </p:cNvPicPr>
          <p:nvPr/>
        </p:nvPicPr>
        <p:blipFill>
          <a:blip r:embed="rId1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64" name="Picture 63"/>
          <p:cNvPicPr>
            <a:picLocks noChangeAspect="1"/>
          </p:cNvPicPr>
          <p:nvPr/>
        </p:nvPicPr>
        <p:blipFill>
          <a:blip r:embed="rId1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4089" name="Picture 6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1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67" name="Picture 66"/>
          <p:cNvPicPr>
            <a:picLocks noChangeAspect="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68" name="Picture 67"/>
          <p:cNvPicPr>
            <a:picLocks noChangeAspect="1"/>
          </p:cNvPicPr>
          <p:nvPr/>
        </p:nvPicPr>
        <p:blipFill>
          <a:blip r:embed="rId1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69" name="Picture 68"/>
          <p:cNvPicPr>
            <a:picLocks noChangeAspect="1"/>
          </p:cNvPicPr>
          <p:nvPr/>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70" name="Picture 69"/>
          <p:cNvPicPr>
            <a:picLocks noChangeAspect="1"/>
          </p:cNvPicPr>
          <p:nvPr/>
        </p:nvPicPr>
        <p:blipFill>
          <a:blip r:embed="rId1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71" name="Picture 70"/>
          <p:cNvPicPr>
            <a:picLocks noChangeAspect="1"/>
          </p:cNvPicPr>
          <p:nvPr/>
        </p:nvPicPr>
        <p:blipFill>
          <a:blip r:embed="rId1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72" name="Picture 71"/>
          <p:cNvPicPr>
            <a:picLocks noChangeAspect="1"/>
          </p:cNvPicPr>
          <p:nvPr/>
        </p:nvPicPr>
        <p:blipFill>
          <a:blip r:embed="rId1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4097" name="Picture 7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73"/>
          <p:cNvPicPr>
            <a:picLocks noChangeAspect="1"/>
          </p:cNvPicPr>
          <p:nvPr/>
        </p:nvPicPr>
        <p:blipFill>
          <a:blip r:embed="rId1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75" name="Picture 74"/>
          <p:cNvPicPr>
            <a:picLocks noChangeAspect="1"/>
          </p:cNvPicPr>
          <p:nvPr/>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38014" y="6298321"/>
            <a:ext cx="518208" cy="478719"/>
          </a:xfrm>
          <a:prstGeom prst="rect">
            <a:avLst/>
          </a:prstGeom>
        </p:spPr>
      </p:pic>
      <p:pic>
        <p:nvPicPr>
          <p:cNvPr id="76" name="Picture 75"/>
          <p:cNvPicPr>
            <a:picLocks noChangeAspect="1"/>
          </p:cNvPicPr>
          <p:nvPr/>
        </p:nvPicPr>
        <p:blipFill>
          <a:blip r:embed="rId1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77" name="Picture 76"/>
          <p:cNvPicPr>
            <a:picLocks noChangeAspect="1"/>
          </p:cNvPicPr>
          <p:nvPr/>
        </p:nvPicPr>
        <p:blipFill>
          <a:blip r:embed="rId1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78" name="Picture 77"/>
          <p:cNvPicPr>
            <a:picLocks noChangeAspect="1"/>
          </p:cNvPicPr>
          <p:nvPr/>
        </p:nvPicPr>
        <p:blipFill>
          <a:blip r:embed="rId1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pic>
        <p:nvPicPr>
          <p:cNvPr id="73" name="Picture 72"/>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flipV="1">
            <a:off x="2581530" y="1276720"/>
            <a:ext cx="3744416" cy="206733"/>
          </a:xfrm>
          <a:prstGeom prst="rect">
            <a:avLst/>
          </a:prstGeom>
        </p:spPr>
      </p:pic>
      <p:sp>
        <p:nvSpPr>
          <p:cNvPr id="2" name="TextBox 1"/>
          <p:cNvSpPr txBox="1"/>
          <p:nvPr/>
        </p:nvSpPr>
        <p:spPr>
          <a:xfrm>
            <a:off x="2243919" y="538838"/>
            <a:ext cx="4680520" cy="830997"/>
          </a:xfrm>
          <a:prstGeom prst="rect">
            <a:avLst/>
          </a:prstGeom>
          <a:noFill/>
        </p:spPr>
        <p:txBody>
          <a:bodyPr wrap="square" rtlCol="1">
            <a:spAutoFit/>
          </a:bodyPr>
          <a:lstStyle/>
          <a:p>
            <a:pPr algn="ctr"/>
            <a:r>
              <a:rPr lang="ar-SA" b="1" dirty="0" smtClean="0">
                <a:solidFill>
                  <a:srgbClr val="C00000"/>
                </a:solidFill>
              </a:rPr>
              <a:t>نظرية الذات</a:t>
            </a:r>
          </a:p>
          <a:p>
            <a:pPr algn="ctr"/>
            <a:r>
              <a:rPr lang="ar-SA" b="1" dirty="0" smtClean="0">
                <a:solidFill>
                  <a:srgbClr val="C00000"/>
                </a:solidFill>
              </a:rPr>
              <a:t> (الإرشاد المتمركز حول المسترشد)</a:t>
            </a:r>
            <a:endParaRPr lang="ar-SA" b="1" dirty="0">
              <a:solidFill>
                <a:srgbClr val="C00000"/>
              </a:solidFill>
            </a:endParaRPr>
          </a:p>
        </p:txBody>
      </p:sp>
      <p:pic>
        <p:nvPicPr>
          <p:cNvPr id="80" name="Picture 79"/>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816865" y="2638229"/>
            <a:ext cx="541388" cy="421630"/>
          </a:xfrm>
          <a:prstGeom prst="rect">
            <a:avLst/>
          </a:prstGeom>
        </p:spPr>
      </p:pic>
      <p:graphicFrame>
        <p:nvGraphicFramePr>
          <p:cNvPr id="11" name="Diagram 10"/>
          <p:cNvGraphicFramePr/>
          <p:nvPr>
            <p:extLst>
              <p:ext uri="{D42A27DB-BD31-4B8C-83A1-F6EECF244321}">
                <p14:modId xmlns:p14="http://schemas.microsoft.com/office/powerpoint/2010/main" val="1083010167"/>
              </p:ext>
            </p:extLst>
          </p:nvPr>
        </p:nvGraphicFramePr>
        <p:xfrm>
          <a:off x="468052" y="1594618"/>
          <a:ext cx="6840760" cy="1215967"/>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13" name="Round Diagonal Corner Rectangle 12"/>
          <p:cNvSpPr/>
          <p:nvPr/>
        </p:nvSpPr>
        <p:spPr>
          <a:xfrm>
            <a:off x="2483768" y="3122516"/>
            <a:ext cx="6048672" cy="2799117"/>
          </a:xfrm>
          <a:prstGeom prst="round2DiagRect">
            <a:avLst/>
          </a:prstGeom>
        </p:spPr>
        <p:style>
          <a:lnRef idx="2">
            <a:schemeClr val="accent3"/>
          </a:lnRef>
          <a:fillRef idx="1">
            <a:schemeClr val="lt1"/>
          </a:fillRef>
          <a:effectRef idx="0">
            <a:schemeClr val="accent3"/>
          </a:effectRef>
          <a:fontRef idx="minor">
            <a:schemeClr val="dk1"/>
          </a:fontRef>
        </p:style>
        <p:txBody>
          <a:bodyPr rtlCol="1" anchor="ctr"/>
          <a:lstStyle/>
          <a:p>
            <a:pPr lvl="0" algn="r" rtl="1"/>
            <a:r>
              <a:rPr lang="ar-SA" sz="2000" dirty="0" smtClean="0"/>
              <a:t>- أن </a:t>
            </a:r>
            <a:r>
              <a:rPr lang="ar-SA" sz="2000" dirty="0"/>
              <a:t>النظرية لم تصور بشكل كامل طبيعة الانسان، وذلك لتركيزها الكامل على الذات ومفهوم الذات.</a:t>
            </a:r>
            <a:endParaRPr lang="en-US" sz="2000" dirty="0"/>
          </a:p>
          <a:p>
            <a:pPr lvl="0" algn="r" rtl="1"/>
            <a:r>
              <a:rPr lang="ar-SA" sz="2000" dirty="0" smtClean="0"/>
              <a:t>- يتوقع </a:t>
            </a:r>
            <a:r>
              <a:rPr lang="ar-SA" sz="2000" dirty="0"/>
              <a:t>من المرشد ان يكون حياديا ويترك المسترشد وحده في تكوين أهداف </a:t>
            </a:r>
            <a:r>
              <a:rPr lang="ar-SA" sz="2000" dirty="0" smtClean="0"/>
              <a:t>وهذا </a:t>
            </a:r>
            <a:r>
              <a:rPr lang="ar-SA" sz="2000" dirty="0"/>
              <a:t>أمر </a:t>
            </a:r>
            <a:r>
              <a:rPr lang="ar-SA" sz="2000" dirty="0" smtClean="0"/>
              <a:t>صعب. </a:t>
            </a:r>
          </a:p>
          <a:p>
            <a:pPr lvl="0" algn="r" rtl="1"/>
            <a:r>
              <a:rPr lang="ar-SA" sz="2000" dirty="0" smtClean="0"/>
              <a:t>- تضع </a:t>
            </a:r>
            <a:r>
              <a:rPr lang="ar-SA" sz="2000" dirty="0"/>
              <a:t>أهمية ثانوية للاختبارات والمقاييس كوسيلة لجمع المعلومات في عملية الارشاد.</a:t>
            </a:r>
            <a:endParaRPr lang="en-US" sz="2000" dirty="0"/>
          </a:p>
          <a:p>
            <a:pPr lvl="0" algn="r" rtl="1"/>
            <a:r>
              <a:rPr lang="ar-SA" sz="2000" dirty="0" smtClean="0"/>
              <a:t>- ركزت </a:t>
            </a:r>
            <a:r>
              <a:rPr lang="ar-SA" sz="2000" dirty="0"/>
              <a:t>على الشعور والعاطفة وتجاهلت حقائق الذكاء.</a:t>
            </a:r>
            <a:endParaRPr lang="en-US" sz="2000" dirty="0"/>
          </a:p>
          <a:p>
            <a:pPr lvl="0" algn="r" rtl="1"/>
            <a:r>
              <a:rPr lang="ar-SA" sz="2000" dirty="0" smtClean="0"/>
              <a:t>- </a:t>
            </a:r>
            <a:r>
              <a:rPr lang="ar-SA" sz="2000" dirty="0"/>
              <a:t>تعالج الشخص نفسه ولا تهتم بمشاكله أو </a:t>
            </a:r>
            <a:r>
              <a:rPr lang="ar-SA" sz="2000" dirty="0" smtClean="0"/>
              <a:t>بيئته.</a:t>
            </a:r>
            <a:endParaRPr lang="en-US" sz="2000" dirty="0"/>
          </a:p>
        </p:txBody>
      </p:sp>
      <p:sp>
        <p:nvSpPr>
          <p:cNvPr id="15" name="Right Arrow Callout 14"/>
          <p:cNvSpPr/>
          <p:nvPr/>
        </p:nvSpPr>
        <p:spPr>
          <a:xfrm>
            <a:off x="764370" y="3765498"/>
            <a:ext cx="1723666" cy="1587699"/>
          </a:xfrm>
          <a:prstGeom prst="rightArrowCallout">
            <a:avLst/>
          </a:prstGeom>
          <a:ln>
            <a:solidFill>
              <a:srgbClr val="00B050"/>
            </a:solidFill>
          </a:ln>
          <a:effectLst>
            <a:glow rad="139700">
              <a:schemeClr val="accent3">
                <a:satMod val="175000"/>
                <a:alpha val="40000"/>
              </a:schemeClr>
            </a:glow>
            <a:outerShdw blurRad="40000" dist="20000" dir="5400000" rotWithShape="0">
              <a:srgbClr val="000000">
                <a:alpha val="38000"/>
              </a:srgbClr>
            </a:outerShdw>
          </a:effectLst>
          <a:scene3d>
            <a:camera prst="perspectiveRight"/>
            <a:lightRig rig="threePt" dir="t"/>
          </a:scene3d>
          <a:sp3d>
            <a:bevelT/>
          </a:sp3d>
        </p:spPr>
        <p:style>
          <a:lnRef idx="1">
            <a:schemeClr val="accent2"/>
          </a:lnRef>
          <a:fillRef idx="2">
            <a:schemeClr val="accent2"/>
          </a:fillRef>
          <a:effectRef idx="1">
            <a:schemeClr val="accent2"/>
          </a:effectRef>
          <a:fontRef idx="minor">
            <a:schemeClr val="dk1"/>
          </a:fontRef>
        </p:style>
        <p:txBody>
          <a:bodyPr rtlCol="1" anchor="ctr"/>
          <a:lstStyle/>
          <a:p>
            <a:pPr algn="ctr"/>
            <a:r>
              <a:rPr lang="ar-SA" b="1" dirty="0" smtClean="0">
                <a:solidFill>
                  <a:srgbClr val="C00000"/>
                </a:solidFill>
              </a:rPr>
              <a:t>النقد لنظرية</a:t>
            </a:r>
            <a:endParaRPr lang="ar-SA" b="1" dirty="0">
              <a:solidFill>
                <a:srgbClr val="C00000"/>
              </a:solidFill>
            </a:endParaRPr>
          </a:p>
        </p:txBody>
      </p:sp>
      <p:sp>
        <p:nvSpPr>
          <p:cNvPr id="16" name="Left Arrow Callout 15"/>
          <p:cNvSpPr/>
          <p:nvPr/>
        </p:nvSpPr>
        <p:spPr>
          <a:xfrm>
            <a:off x="7092280" y="1537522"/>
            <a:ext cx="1584176" cy="1436833"/>
          </a:xfrm>
          <a:prstGeom prst="leftArrowCallout">
            <a:avLst>
              <a:gd name="adj1" fmla="val 25000"/>
              <a:gd name="adj2" fmla="val 25000"/>
              <a:gd name="adj3" fmla="val 25000"/>
              <a:gd name="adj4" fmla="val 70305"/>
            </a:avLst>
          </a:prstGeom>
          <a:effectLst>
            <a:glow rad="139700">
              <a:schemeClr val="accent3">
                <a:satMod val="175000"/>
                <a:alpha val="40000"/>
              </a:schemeClr>
            </a:glow>
            <a:outerShdw blurRad="40000" dist="20000" dir="5400000" rotWithShape="0">
              <a:srgbClr val="000000">
                <a:alpha val="38000"/>
              </a:srgbClr>
            </a:outerShdw>
          </a:effectLst>
          <a:scene3d>
            <a:camera prst="perspectiveLeft"/>
            <a:lightRig rig="threePt" dir="t"/>
          </a:scene3d>
          <a:sp3d>
            <a:bevelT/>
          </a:sp3d>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000" b="1" dirty="0">
                <a:solidFill>
                  <a:srgbClr val="0070C0"/>
                </a:solidFill>
              </a:rPr>
              <a:t>مراحل تمر بها عملية الارشاد</a:t>
            </a:r>
            <a:endParaRPr lang="ar-SA" sz="2000" dirty="0"/>
          </a:p>
        </p:txBody>
      </p:sp>
      <p:sp>
        <p:nvSpPr>
          <p:cNvPr id="79" name="Rectangle 78"/>
          <p:cNvSpPr/>
          <p:nvPr/>
        </p:nvSpPr>
        <p:spPr>
          <a:xfrm>
            <a:off x="372225" y="6271542"/>
            <a:ext cx="3728551"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smtClean="0"/>
              <a:t>(الحريري</a:t>
            </a:r>
            <a:r>
              <a:rPr lang="ar-SA" sz="1800" b="1" dirty="0"/>
              <a:t>، الأمامي، 2011)، (علي 2010).</a:t>
            </a:r>
            <a:endParaRPr lang="ar-SA" sz="1800" b="1" dirty="0">
              <a:solidFill>
                <a:prstClr val="black"/>
              </a:solidFill>
            </a:endParaRPr>
          </a:p>
        </p:txBody>
      </p:sp>
    </p:spTree>
    <p:extLst>
      <p:ext uri="{BB962C8B-B14F-4D97-AF65-F5344CB8AC3E}">
        <p14:creationId xmlns:p14="http://schemas.microsoft.com/office/powerpoint/2010/main" val="12100158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 calcmode="lin" valueType="num">
                                      <p:cBhvr>
                                        <p:cTn id="14" dur="1000" fill="hold"/>
                                        <p:tgtEl>
                                          <p:spTgt spid="11"/>
                                        </p:tgtEl>
                                        <p:attrNameLst>
                                          <p:attrName>style.rotation</p:attrName>
                                        </p:attrNameLst>
                                      </p:cBhvr>
                                      <p:tavLst>
                                        <p:tav tm="0">
                                          <p:val>
                                            <p:fltVal val="90"/>
                                          </p:val>
                                        </p:tav>
                                        <p:tav tm="100000">
                                          <p:val>
                                            <p:fltVal val="0"/>
                                          </p:val>
                                        </p:tav>
                                      </p:tavLst>
                                    </p:anim>
                                    <p:animEffect transition="in" filter="fade">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3" grpId="0" animBg="1"/>
      <p:bldP spid="15"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jennybachsmith.files.wordpress.com/2010/03/2010-03-15-at-22-16-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9"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786" y="-172325"/>
            <a:ext cx="9419572" cy="702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908720"/>
            <a:ext cx="2520280" cy="4329712"/>
          </a:xfrm>
          <a:prstGeom prst="rect">
            <a:avLst/>
          </a:prstGeom>
          <a:ln>
            <a:noFill/>
          </a:ln>
          <a:effectLst>
            <a:softEdge rad="112500"/>
          </a:effectLst>
        </p:spPr>
      </p:pic>
      <p:sp>
        <p:nvSpPr>
          <p:cNvPr id="4" name="Cube 3"/>
          <p:cNvSpPr/>
          <p:nvPr/>
        </p:nvSpPr>
        <p:spPr>
          <a:xfrm>
            <a:off x="3635896" y="1340768"/>
            <a:ext cx="4896544" cy="3897663"/>
          </a:xfrm>
          <a:prstGeom prst="cube">
            <a:avLst/>
          </a:prstGeom>
        </p:spPr>
        <p:style>
          <a:lnRef idx="1">
            <a:schemeClr val="accent5"/>
          </a:lnRef>
          <a:fillRef idx="2">
            <a:schemeClr val="accent5"/>
          </a:fillRef>
          <a:effectRef idx="1">
            <a:schemeClr val="accent5"/>
          </a:effectRef>
          <a:fontRef idx="minor">
            <a:schemeClr val="dk1"/>
          </a:fontRef>
        </p:style>
        <p:txBody>
          <a:bodyPr rtlCol="1" anchor="ctr"/>
          <a:lstStyle/>
          <a:p>
            <a:pPr lvl="0" algn="r"/>
            <a:r>
              <a:rPr lang="ar-SA" sz="3200" b="1" dirty="0">
                <a:solidFill>
                  <a:srgbClr val="C00000"/>
                </a:solidFill>
                <a:latin typeface="Arial" pitchFamily="34" charset="0"/>
              </a:rPr>
              <a:t>من واقع خبرتك المهنية </a:t>
            </a:r>
            <a:r>
              <a:rPr lang="ar-SA" sz="3200" b="1" dirty="0" smtClean="0">
                <a:solidFill>
                  <a:srgbClr val="C00000"/>
                </a:solidFill>
                <a:latin typeface="Arial" pitchFamily="34" charset="0"/>
              </a:rPr>
              <a:t>ما </a:t>
            </a:r>
            <a:r>
              <a:rPr lang="ar-SA" sz="3200" b="1" dirty="0">
                <a:solidFill>
                  <a:srgbClr val="C00000"/>
                </a:solidFill>
                <a:latin typeface="Arial" pitchFamily="34" charset="0"/>
              </a:rPr>
              <a:t>هي الحالة التي واجهتك وتظنين انها كانت بحاجة إلى نظرية الذات ؟ </a:t>
            </a:r>
          </a:p>
        </p:txBody>
      </p:sp>
    </p:spTree>
    <p:extLst>
      <p:ext uri="{BB962C8B-B14F-4D97-AF65-F5344CB8AC3E}">
        <p14:creationId xmlns:p14="http://schemas.microsoft.com/office/powerpoint/2010/main" val="9939455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nip Diagonal Corner Rectangle 4"/>
          <p:cNvSpPr/>
          <p:nvPr/>
        </p:nvSpPr>
        <p:spPr bwMode="auto">
          <a:xfrm>
            <a:off x="260950" y="764704"/>
            <a:ext cx="5688632" cy="5865696"/>
          </a:xfrm>
          <a:prstGeom prst="snip2DiagRect">
            <a:avLst/>
          </a:prstGeom>
          <a:ln/>
          <a:scene3d>
            <a:camera prst="perspectiveRight"/>
            <a:lightRig rig="threePt" dir="t"/>
          </a:scene3d>
          <a:sp3d>
            <a:bevelT/>
          </a:sp3d>
          <a:extLst/>
        </p:spPr>
        <p:style>
          <a:lnRef idx="1">
            <a:schemeClr val="accent3"/>
          </a:lnRef>
          <a:fillRef idx="3">
            <a:schemeClr val="accent3"/>
          </a:fillRef>
          <a:effectRef idx="2">
            <a:schemeClr val="accent3"/>
          </a:effectRef>
          <a:fontRef idx="minor">
            <a:schemeClr val="lt1"/>
          </a:fontRef>
        </p:style>
        <p:txBody>
          <a:bodyPr vert="horz" wrap="none" lIns="91440" tIns="45720" rIns="91440" bIns="45720" numCol="1" rtlCol="1" anchor="ctr" anchorCtr="0" compatLnSpc="1">
            <a:prstTxWarp prst="textNoShape">
              <a:avLst/>
            </a:prstTxWarp>
          </a:bodyPr>
          <a:lstStyle/>
          <a:p>
            <a:endParaRPr lang="ar-SA" dirty="0" smtClean="0">
              <a:solidFill>
                <a:srgbClr val="4D4D4D"/>
              </a:solidFill>
              <a:latin typeface="Arial"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2807" y="2132856"/>
            <a:ext cx="3194418" cy="3528392"/>
          </a:xfrm>
          <a:prstGeom prst="rect">
            <a:avLst/>
          </a:prstGeom>
          <a:ln>
            <a:noFill/>
          </a:ln>
          <a:effectLst>
            <a:softEdge rad="112500"/>
          </a:effec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053" y="941768"/>
            <a:ext cx="4977982" cy="56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254739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1"/>
            </a:gs>
            <a:gs pos="100000">
              <a:srgbClr val="FFFF99"/>
            </a:gs>
          </a:gsLst>
          <a:path path="circle">
            <a:fillToRect l="50000" t="50000" r="50000" b="50000"/>
          </a:path>
        </a:gradFill>
        <a:effectLst/>
      </p:bgPr>
    </p:bg>
    <p:spTree>
      <p:nvGrpSpPr>
        <p:cNvPr id="1" name=""/>
        <p:cNvGrpSpPr/>
        <p:nvPr/>
      </p:nvGrpSpPr>
      <p:grpSpPr>
        <a:xfrm>
          <a:off x="0" y="0"/>
          <a:ext cx="0" cy="0"/>
          <a:chOff x="0" y="0"/>
          <a:chExt cx="0" cy="0"/>
        </a:xfrm>
      </p:grpSpPr>
      <p:pic>
        <p:nvPicPr>
          <p:cNvPr id="44034" name="Picture 7"/>
          <p:cNvPicPr>
            <a:picLocks noChangeAspect="1"/>
          </p:cNvPicPr>
          <p:nvPr/>
        </p:nvPicPr>
        <p:blipFill>
          <a:blip r:embed="rId2">
            <a:duotone>
              <a:prstClr val="black"/>
              <a:srgbClr val="CCFFFF">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105698"/>
            <a:ext cx="9143999" cy="7279114"/>
          </a:xfrm>
          <a:prstGeom prst="rect">
            <a:avLst/>
          </a:prstGeom>
          <a:blipFill>
            <a:blip r:embed="rId4"/>
            <a:tile tx="0" ty="0" sx="100000" sy="100000" flip="none" algn="tl"/>
          </a:blipFill>
          <a:ln>
            <a:noFill/>
          </a:ln>
          <a:extLst/>
        </p:spPr>
      </p:pic>
      <p:pic>
        <p:nvPicPr>
          <p:cNvPr id="44043"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1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1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22" name="Picture 21"/>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23" name="Picture 22"/>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25" name="Picture 24"/>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26" name="Picture 25"/>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27" name="Picture 26"/>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28" name="Picture 27"/>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29" name="Picture 28"/>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30" name="Picture 29"/>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31" name="Picture 30"/>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32" name="Picture 31"/>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33" name="Picture 32"/>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34" name="Picture 33"/>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35" name="Picture 3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36" name="Picture 35"/>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4061" name="Picture 3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2" name="Picture 37"/>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3" name="Picture 38"/>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41" name="Picture 40"/>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42" name="Picture 41"/>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43" name="Picture 42"/>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44" name="Picture 43"/>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45" name="Picture 4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46" name="Picture 45"/>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47" name="Picture 4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48" name="Picture 4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49" name="Picture 48"/>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50" name="Picture 49"/>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51" name="Picture 50"/>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52" name="Picture 51"/>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53" name="Picture 52"/>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54" name="Picture 5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4079" name="Picture 5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57" name="Picture 56"/>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58" name="Picture 57"/>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59" name="Picture 58"/>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60" name="Picture 59"/>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61" name="Picture 60"/>
          <p:cNvPicPr>
            <a:picLocks noChangeAspect="1"/>
          </p:cNvPicPr>
          <p:nvPr/>
        </p:nvPicPr>
        <p:blipFill>
          <a:blip r:embed="rId1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4086" name="Picture 61"/>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p:cNvPicPr>
            <a:picLocks noChangeAspect="1"/>
          </p:cNvPicPr>
          <p:nvPr/>
        </p:nvPicPr>
        <p:blipFill>
          <a:blip r:embed="rId1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64" name="Picture 63"/>
          <p:cNvPicPr>
            <a:picLocks noChangeAspect="1"/>
          </p:cNvPicPr>
          <p:nvPr/>
        </p:nvPicPr>
        <p:blipFill>
          <a:blip r:embed="rId1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4089" name="Picture 6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1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67" name="Picture 66"/>
          <p:cNvPicPr>
            <a:picLocks noChangeAspect="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68" name="Picture 67"/>
          <p:cNvPicPr>
            <a:picLocks noChangeAspect="1"/>
          </p:cNvPicPr>
          <p:nvPr/>
        </p:nvPicPr>
        <p:blipFill>
          <a:blip r:embed="rId1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69" name="Picture 68"/>
          <p:cNvPicPr>
            <a:picLocks noChangeAspect="1"/>
          </p:cNvPicPr>
          <p:nvPr/>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70" name="Picture 69"/>
          <p:cNvPicPr>
            <a:picLocks noChangeAspect="1"/>
          </p:cNvPicPr>
          <p:nvPr/>
        </p:nvPicPr>
        <p:blipFill>
          <a:blip r:embed="rId1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71" name="Picture 70"/>
          <p:cNvPicPr>
            <a:picLocks noChangeAspect="1"/>
          </p:cNvPicPr>
          <p:nvPr/>
        </p:nvPicPr>
        <p:blipFill>
          <a:blip r:embed="rId1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72" name="Picture 71"/>
          <p:cNvPicPr>
            <a:picLocks noChangeAspect="1"/>
          </p:cNvPicPr>
          <p:nvPr/>
        </p:nvPicPr>
        <p:blipFill>
          <a:blip r:embed="rId1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4097" name="Picture 7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73"/>
          <p:cNvPicPr>
            <a:picLocks noChangeAspect="1"/>
          </p:cNvPicPr>
          <p:nvPr/>
        </p:nvPicPr>
        <p:blipFill>
          <a:blip r:embed="rId1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75" name="Picture 74"/>
          <p:cNvPicPr>
            <a:picLocks noChangeAspect="1"/>
          </p:cNvPicPr>
          <p:nvPr/>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38014" y="6298321"/>
            <a:ext cx="518208" cy="478719"/>
          </a:xfrm>
          <a:prstGeom prst="rect">
            <a:avLst/>
          </a:prstGeom>
        </p:spPr>
      </p:pic>
      <p:pic>
        <p:nvPicPr>
          <p:cNvPr id="76" name="Picture 75"/>
          <p:cNvPicPr>
            <a:picLocks noChangeAspect="1"/>
          </p:cNvPicPr>
          <p:nvPr/>
        </p:nvPicPr>
        <p:blipFill>
          <a:blip r:embed="rId1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77" name="Picture 76"/>
          <p:cNvPicPr>
            <a:picLocks noChangeAspect="1"/>
          </p:cNvPicPr>
          <p:nvPr/>
        </p:nvPicPr>
        <p:blipFill>
          <a:blip r:embed="rId1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78" name="Picture 77"/>
          <p:cNvPicPr>
            <a:picLocks noChangeAspect="1"/>
          </p:cNvPicPr>
          <p:nvPr/>
        </p:nvPicPr>
        <p:blipFill>
          <a:blip r:embed="rId1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sp>
        <p:nvSpPr>
          <p:cNvPr id="73" name="TextBox 72"/>
          <p:cNvSpPr txBox="1"/>
          <p:nvPr/>
        </p:nvSpPr>
        <p:spPr>
          <a:xfrm>
            <a:off x="2243919" y="468488"/>
            <a:ext cx="4680520" cy="830997"/>
          </a:xfrm>
          <a:prstGeom prst="rect">
            <a:avLst/>
          </a:prstGeom>
          <a:noFill/>
        </p:spPr>
        <p:txBody>
          <a:bodyPr wrap="square" rtlCol="1">
            <a:spAutoFit/>
          </a:bodyPr>
          <a:lstStyle/>
          <a:p>
            <a:pPr algn="ctr"/>
            <a:r>
              <a:rPr lang="ar-SA" b="1" dirty="0" smtClean="0">
                <a:solidFill>
                  <a:srgbClr val="FF3399"/>
                </a:solidFill>
              </a:rPr>
              <a:t>نظرية السلوكية</a:t>
            </a:r>
          </a:p>
          <a:p>
            <a:pPr algn="ctr"/>
            <a:r>
              <a:rPr lang="ar-SA" b="1" dirty="0" smtClean="0">
                <a:solidFill>
                  <a:srgbClr val="FF3399"/>
                </a:solidFill>
              </a:rPr>
              <a:t> (المثير والاستجابة) (نظرية التعلم)</a:t>
            </a:r>
            <a:endParaRPr lang="ar-SA" b="1" dirty="0">
              <a:solidFill>
                <a:srgbClr val="FF3399"/>
              </a:solidFill>
            </a:endParaRPr>
          </a:p>
        </p:txBody>
      </p:sp>
      <p:pic>
        <p:nvPicPr>
          <p:cNvPr id="79" name="Picture 78"/>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V="1">
            <a:off x="2466520" y="1166914"/>
            <a:ext cx="3977688" cy="219612"/>
          </a:xfrm>
          <a:prstGeom prst="rect">
            <a:avLst/>
          </a:prstGeom>
        </p:spPr>
      </p:pic>
      <p:sp>
        <p:nvSpPr>
          <p:cNvPr id="2" name="Round Diagonal Corner Rectangle 1"/>
          <p:cNvSpPr/>
          <p:nvPr/>
        </p:nvSpPr>
        <p:spPr>
          <a:xfrm>
            <a:off x="3419872" y="1537522"/>
            <a:ext cx="5112568" cy="1584994"/>
          </a:xfrm>
          <a:prstGeom prst="round2DiagRect">
            <a:avLst/>
          </a:prstGeom>
        </p:spPr>
        <p:style>
          <a:lnRef idx="2">
            <a:schemeClr val="accent5"/>
          </a:lnRef>
          <a:fillRef idx="1">
            <a:schemeClr val="lt1"/>
          </a:fillRef>
          <a:effectRef idx="0">
            <a:schemeClr val="accent5"/>
          </a:effectRef>
          <a:fontRef idx="minor">
            <a:schemeClr val="dk1"/>
          </a:fontRef>
        </p:style>
        <p:txBody>
          <a:bodyPr rtlCol="1" anchor="ctr"/>
          <a:lstStyle/>
          <a:p>
            <a:pPr algn="ctr" rtl="1"/>
            <a:r>
              <a:rPr lang="ar-SA" sz="2000" dirty="0"/>
              <a:t>والاهتمام الرئيسي هنا هو السلوك: كيف يمكن تعلمه وكيف يمكن تغييره،.تؤكد هذه النظرية أن معظم السلوك متعلم وان الفرد يتعلم السلوك السوي والغير </a:t>
            </a:r>
            <a:r>
              <a:rPr lang="ar-SA" sz="2000" dirty="0" smtClean="0"/>
              <a:t>السوي، </a:t>
            </a:r>
            <a:r>
              <a:rPr lang="ar-SA" sz="2000" dirty="0"/>
              <a:t>ويتضمن ذلك أن السلوك المتعلم يمكن تعديله ( علي، 2010).</a:t>
            </a:r>
            <a:endParaRPr lang="en-US" sz="2000" dirty="0"/>
          </a:p>
        </p:txBody>
      </p:sp>
      <p:pic>
        <p:nvPicPr>
          <p:cNvPr id="81" name="Picture 80"/>
          <p:cNvPicPr>
            <a:picLocks noChangeAspect="1"/>
          </p:cNvPicPr>
          <p:nvPr/>
        </p:nvPicPr>
        <p:blipFill>
          <a:blip r:embed="rId1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83568" y="1484159"/>
            <a:ext cx="2088232" cy="576798"/>
          </a:xfrm>
          <a:prstGeom prst="rect">
            <a:avLst/>
          </a:prstGeom>
        </p:spPr>
      </p:pic>
      <p:sp>
        <p:nvSpPr>
          <p:cNvPr id="3" name="TextBox 2"/>
          <p:cNvSpPr txBox="1"/>
          <p:nvPr/>
        </p:nvSpPr>
        <p:spPr>
          <a:xfrm>
            <a:off x="824942" y="1519937"/>
            <a:ext cx="1800200" cy="461665"/>
          </a:xfrm>
          <a:prstGeom prst="rect">
            <a:avLst/>
          </a:prstGeom>
          <a:noFill/>
        </p:spPr>
        <p:txBody>
          <a:bodyPr wrap="square" rtlCol="1">
            <a:spAutoFit/>
          </a:bodyPr>
          <a:lstStyle/>
          <a:p>
            <a:r>
              <a:rPr lang="ar-SA" b="1" dirty="0" smtClean="0">
                <a:solidFill>
                  <a:srgbClr val="CC00CC"/>
                </a:solidFill>
              </a:rPr>
              <a:t>تطبيقات النظرية</a:t>
            </a:r>
            <a:endParaRPr lang="ar-SA" b="1" dirty="0">
              <a:solidFill>
                <a:srgbClr val="CC00CC"/>
              </a:solidFill>
            </a:endParaRPr>
          </a:p>
        </p:txBody>
      </p:sp>
      <p:pic>
        <p:nvPicPr>
          <p:cNvPr id="82" name="Picture 81"/>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83568" y="2201353"/>
            <a:ext cx="2088232" cy="968861"/>
          </a:xfrm>
          <a:prstGeom prst="rect">
            <a:avLst/>
          </a:prstGeom>
        </p:spPr>
      </p:pic>
      <p:pic>
        <p:nvPicPr>
          <p:cNvPr id="83" name="Picture 82"/>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683568" y="3227358"/>
            <a:ext cx="2088232" cy="989433"/>
          </a:xfrm>
          <a:prstGeom prst="rect">
            <a:avLst/>
          </a:prstGeom>
        </p:spPr>
      </p:pic>
      <p:pic>
        <p:nvPicPr>
          <p:cNvPr id="84" name="Picture 83"/>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01974" y="4397645"/>
            <a:ext cx="1823167" cy="1363393"/>
          </a:xfrm>
          <a:prstGeom prst="rect">
            <a:avLst/>
          </a:prstGeom>
        </p:spPr>
      </p:pic>
      <p:sp>
        <p:nvSpPr>
          <p:cNvPr id="85" name="TextBox 84"/>
          <p:cNvSpPr txBox="1"/>
          <p:nvPr/>
        </p:nvSpPr>
        <p:spPr>
          <a:xfrm>
            <a:off x="824942" y="2414630"/>
            <a:ext cx="1800200" cy="707886"/>
          </a:xfrm>
          <a:prstGeom prst="rect">
            <a:avLst/>
          </a:prstGeom>
          <a:noFill/>
        </p:spPr>
        <p:txBody>
          <a:bodyPr wrap="square" rtlCol="1">
            <a:spAutoFit/>
          </a:bodyPr>
          <a:lstStyle/>
          <a:p>
            <a:pPr algn="ctr"/>
            <a:r>
              <a:rPr lang="ar-SA" sz="2000" b="1" dirty="0" smtClean="0">
                <a:solidFill>
                  <a:srgbClr val="CC00CC"/>
                </a:solidFill>
              </a:rPr>
              <a:t>إطفاء السلوك الغير سوي</a:t>
            </a:r>
            <a:endParaRPr lang="ar-SA" sz="2000" b="1" dirty="0">
              <a:solidFill>
                <a:srgbClr val="CC00CC"/>
              </a:solidFill>
            </a:endParaRPr>
          </a:p>
        </p:txBody>
      </p:sp>
      <p:sp>
        <p:nvSpPr>
          <p:cNvPr id="86" name="TextBox 85"/>
          <p:cNvSpPr txBox="1"/>
          <p:nvPr/>
        </p:nvSpPr>
        <p:spPr>
          <a:xfrm>
            <a:off x="810410" y="3414459"/>
            <a:ext cx="1800200" cy="707886"/>
          </a:xfrm>
          <a:prstGeom prst="rect">
            <a:avLst/>
          </a:prstGeom>
          <a:noFill/>
        </p:spPr>
        <p:txBody>
          <a:bodyPr wrap="square" rtlCol="1">
            <a:spAutoFit/>
          </a:bodyPr>
          <a:lstStyle/>
          <a:p>
            <a:pPr algn="ctr"/>
            <a:r>
              <a:rPr lang="ar-SA" sz="2000" b="1" dirty="0" smtClean="0">
                <a:solidFill>
                  <a:srgbClr val="CC00CC"/>
                </a:solidFill>
              </a:rPr>
              <a:t>تعزيز السلوك السوي</a:t>
            </a:r>
            <a:endParaRPr lang="ar-SA" sz="2000" b="1" dirty="0">
              <a:solidFill>
                <a:srgbClr val="CC00CC"/>
              </a:solidFill>
            </a:endParaRPr>
          </a:p>
        </p:txBody>
      </p:sp>
      <p:sp>
        <p:nvSpPr>
          <p:cNvPr id="87" name="TextBox 86"/>
          <p:cNvSpPr txBox="1"/>
          <p:nvPr/>
        </p:nvSpPr>
        <p:spPr>
          <a:xfrm>
            <a:off x="810410" y="4678377"/>
            <a:ext cx="1800200" cy="1015663"/>
          </a:xfrm>
          <a:prstGeom prst="rect">
            <a:avLst/>
          </a:prstGeom>
          <a:noFill/>
        </p:spPr>
        <p:txBody>
          <a:bodyPr wrap="square" rtlCol="1">
            <a:spAutoFit/>
          </a:bodyPr>
          <a:lstStyle/>
          <a:p>
            <a:pPr algn="ctr"/>
            <a:r>
              <a:rPr lang="ar-SA" sz="2000" b="1" dirty="0" smtClean="0">
                <a:solidFill>
                  <a:srgbClr val="CC00CC"/>
                </a:solidFill>
              </a:rPr>
              <a:t>تعلم سلوك جديد للتخلص من الغير سوي</a:t>
            </a:r>
            <a:endParaRPr lang="ar-SA" sz="2000" b="1" dirty="0">
              <a:solidFill>
                <a:srgbClr val="CC00CC"/>
              </a:solidFill>
            </a:endParaRPr>
          </a:p>
        </p:txBody>
      </p:sp>
      <p:pic>
        <p:nvPicPr>
          <p:cNvPr id="88" name="Picture 87"/>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196247" y="3632200"/>
            <a:ext cx="3336194" cy="184195"/>
          </a:xfrm>
          <a:prstGeom prst="rect">
            <a:avLst/>
          </a:prstGeom>
        </p:spPr>
      </p:pic>
      <p:sp>
        <p:nvSpPr>
          <p:cNvPr id="4" name="TextBox 3"/>
          <p:cNvSpPr txBox="1"/>
          <p:nvPr/>
        </p:nvSpPr>
        <p:spPr>
          <a:xfrm>
            <a:off x="5196247" y="3260409"/>
            <a:ext cx="3456384" cy="461665"/>
          </a:xfrm>
          <a:prstGeom prst="rect">
            <a:avLst/>
          </a:prstGeom>
          <a:noFill/>
        </p:spPr>
        <p:txBody>
          <a:bodyPr wrap="square" rtlCol="1">
            <a:spAutoFit/>
          </a:bodyPr>
          <a:lstStyle/>
          <a:p>
            <a:r>
              <a:rPr lang="ar-SA" b="1" dirty="0" smtClean="0">
                <a:solidFill>
                  <a:srgbClr val="800080"/>
                </a:solidFill>
              </a:rPr>
              <a:t>خطوات الإرشاد والعلاج السلوكي </a:t>
            </a:r>
            <a:endParaRPr lang="ar-SA" b="1" dirty="0">
              <a:solidFill>
                <a:srgbClr val="800080"/>
              </a:solidFill>
            </a:endParaRPr>
          </a:p>
        </p:txBody>
      </p:sp>
      <p:graphicFrame>
        <p:nvGraphicFramePr>
          <p:cNvPr id="5" name="Diagram 4"/>
          <p:cNvGraphicFramePr/>
          <p:nvPr>
            <p:extLst>
              <p:ext uri="{D42A27DB-BD31-4B8C-83A1-F6EECF244321}">
                <p14:modId xmlns:p14="http://schemas.microsoft.com/office/powerpoint/2010/main" val="2291328930"/>
              </p:ext>
            </p:extLst>
          </p:nvPr>
        </p:nvGraphicFramePr>
        <p:xfrm>
          <a:off x="3156359" y="3910099"/>
          <a:ext cx="5376081" cy="2102071"/>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89" name="Rectangle 88"/>
          <p:cNvSpPr/>
          <p:nvPr/>
        </p:nvSpPr>
        <p:spPr>
          <a:xfrm>
            <a:off x="179512" y="6592372"/>
            <a:ext cx="3728551"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smtClean="0"/>
              <a:t>(الحريري</a:t>
            </a:r>
            <a:r>
              <a:rPr lang="ar-SA" sz="1800" b="1" dirty="0"/>
              <a:t>، الأمامي، 2011)، (علي 2010).</a:t>
            </a:r>
            <a:endParaRPr lang="ar-SA" sz="1800" b="1" dirty="0">
              <a:solidFill>
                <a:prstClr val="black"/>
              </a:solidFill>
            </a:endParaRPr>
          </a:p>
        </p:txBody>
      </p:sp>
    </p:spTree>
    <p:extLst>
      <p:ext uri="{BB962C8B-B14F-4D97-AF65-F5344CB8AC3E}">
        <p14:creationId xmlns:p14="http://schemas.microsoft.com/office/powerpoint/2010/main" val="22523292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88"/>
                                        </p:tgtEl>
                                        <p:attrNameLst>
                                          <p:attrName>style.visibility</p:attrName>
                                        </p:attrNameLst>
                                      </p:cBhvr>
                                      <p:to>
                                        <p:strVal val="visible"/>
                                      </p:to>
                                    </p:set>
                                    <p:animEffect transition="in" filter="fade">
                                      <p:cBhvr>
                                        <p:cTn id="18" dur="500"/>
                                        <p:tgtEl>
                                          <p:spTgt spid="88"/>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fade">
                                      <p:cBhvr>
                                        <p:cTn id="35" dur="500"/>
                                        <p:tgtEl>
                                          <p:spTgt spid="8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6"/>
                                        </p:tgtEl>
                                        <p:attrNameLst>
                                          <p:attrName>style.visibility</p:attrName>
                                        </p:attrNameLst>
                                      </p:cBhvr>
                                      <p:to>
                                        <p:strVal val="visible"/>
                                      </p:to>
                                    </p:set>
                                    <p:animEffect transition="in" filter="fade">
                                      <p:cBhvr>
                                        <p:cTn id="50" dur="500"/>
                                        <p:tgtEl>
                                          <p:spTgt spid="8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fade">
                                      <p:cBhvr>
                                        <p:cTn id="55" dur="500"/>
                                        <p:tgtEl>
                                          <p:spTgt spid="83"/>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fade">
                                      <p:cBhvr>
                                        <p:cTn id="60" dur="500"/>
                                        <p:tgtEl>
                                          <p:spTgt spid="8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84"/>
                                        </p:tgtEl>
                                        <p:attrNameLst>
                                          <p:attrName>style.visibility</p:attrName>
                                        </p:attrNameLst>
                                      </p:cBhvr>
                                      <p:to>
                                        <p:strVal val="visible"/>
                                      </p:to>
                                    </p:set>
                                    <p:animEffect transition="in" filter="fade">
                                      <p:cBhvr>
                                        <p:cTn id="6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5" grpId="0"/>
      <p:bldP spid="86" grpId="0"/>
      <p:bldP spid="87" grpId="0"/>
      <p:bldP spid="4" grpId="0"/>
      <p:bldGraphic spid="5"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1"/>
            </a:gs>
            <a:gs pos="100000">
              <a:srgbClr val="FFFF99"/>
            </a:gs>
          </a:gsLst>
          <a:path path="circle">
            <a:fillToRect l="50000" t="50000" r="50000" b="50000"/>
          </a:path>
        </a:gradFill>
        <a:effectLst/>
      </p:bgPr>
    </p:bg>
    <p:spTree>
      <p:nvGrpSpPr>
        <p:cNvPr id="1" name=""/>
        <p:cNvGrpSpPr/>
        <p:nvPr/>
      </p:nvGrpSpPr>
      <p:grpSpPr>
        <a:xfrm>
          <a:off x="0" y="0"/>
          <a:ext cx="0" cy="0"/>
          <a:chOff x="0" y="0"/>
          <a:chExt cx="0" cy="0"/>
        </a:xfrm>
      </p:grpSpPr>
      <p:pic>
        <p:nvPicPr>
          <p:cNvPr id="44034" name="Picture 7"/>
          <p:cNvPicPr>
            <a:picLocks noChangeAspect="1"/>
          </p:cNvPicPr>
          <p:nvPr/>
        </p:nvPicPr>
        <p:blipFill>
          <a:blip r:embed="rId2">
            <a:duotone>
              <a:prstClr val="black"/>
              <a:srgbClr val="CCFFFF">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105698"/>
            <a:ext cx="9143999" cy="7063090"/>
          </a:xfrm>
          <a:prstGeom prst="rect">
            <a:avLst/>
          </a:prstGeom>
          <a:blipFill>
            <a:blip r:embed="rId4"/>
            <a:tile tx="0" ty="0" sx="100000" sy="100000" flip="none" algn="tl"/>
          </a:blipFill>
          <a:ln>
            <a:noFill/>
          </a:ln>
          <a:extLst/>
        </p:spPr>
      </p:pic>
      <p:pic>
        <p:nvPicPr>
          <p:cNvPr id="44043"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1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1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22" name="Picture 21"/>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23" name="Picture 22"/>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25" name="Picture 24"/>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26" name="Picture 25"/>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27" name="Picture 26"/>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28" name="Picture 27"/>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29" name="Picture 28"/>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30" name="Picture 29"/>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31" name="Picture 30"/>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32" name="Picture 31"/>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33" name="Picture 32"/>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34" name="Picture 33"/>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35" name="Picture 3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36" name="Picture 35"/>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4061" name="Picture 3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2" name="Picture 37"/>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3" name="Picture 38"/>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41" name="Picture 40"/>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42" name="Picture 41"/>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43" name="Picture 42"/>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44" name="Picture 43"/>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45" name="Picture 4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46" name="Picture 45"/>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47" name="Picture 4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48" name="Picture 4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49" name="Picture 48"/>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50" name="Picture 49"/>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51" name="Picture 50"/>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52" name="Picture 51"/>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53" name="Picture 52"/>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54" name="Picture 5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4079" name="Picture 5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57" name="Picture 56"/>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58" name="Picture 57"/>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59" name="Picture 58"/>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60" name="Picture 59"/>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61" name="Picture 60"/>
          <p:cNvPicPr>
            <a:picLocks noChangeAspect="1"/>
          </p:cNvPicPr>
          <p:nvPr/>
        </p:nvPicPr>
        <p:blipFill>
          <a:blip r:embed="rId1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4086" name="Picture 61"/>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p:cNvPicPr>
            <a:picLocks noChangeAspect="1"/>
          </p:cNvPicPr>
          <p:nvPr/>
        </p:nvPicPr>
        <p:blipFill>
          <a:blip r:embed="rId1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64" name="Picture 63"/>
          <p:cNvPicPr>
            <a:picLocks noChangeAspect="1"/>
          </p:cNvPicPr>
          <p:nvPr/>
        </p:nvPicPr>
        <p:blipFill>
          <a:blip r:embed="rId1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4089" name="Picture 6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1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67" name="Picture 66"/>
          <p:cNvPicPr>
            <a:picLocks noChangeAspect="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68" name="Picture 67"/>
          <p:cNvPicPr>
            <a:picLocks noChangeAspect="1"/>
          </p:cNvPicPr>
          <p:nvPr/>
        </p:nvPicPr>
        <p:blipFill>
          <a:blip r:embed="rId1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69" name="Picture 68"/>
          <p:cNvPicPr>
            <a:picLocks noChangeAspect="1"/>
          </p:cNvPicPr>
          <p:nvPr/>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70" name="Picture 69"/>
          <p:cNvPicPr>
            <a:picLocks noChangeAspect="1"/>
          </p:cNvPicPr>
          <p:nvPr/>
        </p:nvPicPr>
        <p:blipFill>
          <a:blip r:embed="rId1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71" name="Picture 70"/>
          <p:cNvPicPr>
            <a:picLocks noChangeAspect="1"/>
          </p:cNvPicPr>
          <p:nvPr/>
        </p:nvPicPr>
        <p:blipFill>
          <a:blip r:embed="rId1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72" name="Picture 71"/>
          <p:cNvPicPr>
            <a:picLocks noChangeAspect="1"/>
          </p:cNvPicPr>
          <p:nvPr/>
        </p:nvPicPr>
        <p:blipFill>
          <a:blip r:embed="rId1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4097" name="Picture 7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73"/>
          <p:cNvPicPr>
            <a:picLocks noChangeAspect="1"/>
          </p:cNvPicPr>
          <p:nvPr/>
        </p:nvPicPr>
        <p:blipFill>
          <a:blip r:embed="rId1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75" name="Picture 74"/>
          <p:cNvPicPr>
            <a:picLocks noChangeAspect="1"/>
          </p:cNvPicPr>
          <p:nvPr/>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38014" y="6298321"/>
            <a:ext cx="518208" cy="478719"/>
          </a:xfrm>
          <a:prstGeom prst="rect">
            <a:avLst/>
          </a:prstGeom>
        </p:spPr>
      </p:pic>
      <p:pic>
        <p:nvPicPr>
          <p:cNvPr id="76" name="Picture 75"/>
          <p:cNvPicPr>
            <a:picLocks noChangeAspect="1"/>
          </p:cNvPicPr>
          <p:nvPr/>
        </p:nvPicPr>
        <p:blipFill>
          <a:blip r:embed="rId1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77" name="Picture 76"/>
          <p:cNvPicPr>
            <a:picLocks noChangeAspect="1"/>
          </p:cNvPicPr>
          <p:nvPr/>
        </p:nvPicPr>
        <p:blipFill>
          <a:blip r:embed="rId1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78" name="Picture 77"/>
          <p:cNvPicPr>
            <a:picLocks noChangeAspect="1"/>
          </p:cNvPicPr>
          <p:nvPr/>
        </p:nvPicPr>
        <p:blipFill>
          <a:blip r:embed="rId1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sp>
        <p:nvSpPr>
          <p:cNvPr id="73" name="TextBox 72"/>
          <p:cNvSpPr txBox="1"/>
          <p:nvPr/>
        </p:nvSpPr>
        <p:spPr>
          <a:xfrm>
            <a:off x="2243919" y="468488"/>
            <a:ext cx="4680520" cy="830997"/>
          </a:xfrm>
          <a:prstGeom prst="rect">
            <a:avLst/>
          </a:prstGeom>
          <a:noFill/>
        </p:spPr>
        <p:txBody>
          <a:bodyPr wrap="square" rtlCol="1">
            <a:spAutoFit/>
          </a:bodyPr>
          <a:lstStyle/>
          <a:p>
            <a:pPr algn="ctr"/>
            <a:r>
              <a:rPr lang="ar-SA" b="1" dirty="0" smtClean="0">
                <a:solidFill>
                  <a:srgbClr val="FF3399"/>
                </a:solidFill>
              </a:rPr>
              <a:t>نظرية السلوكية</a:t>
            </a:r>
          </a:p>
          <a:p>
            <a:pPr algn="ctr"/>
            <a:r>
              <a:rPr lang="ar-SA" b="1" dirty="0" smtClean="0">
                <a:solidFill>
                  <a:srgbClr val="FF3399"/>
                </a:solidFill>
              </a:rPr>
              <a:t> (المثير والاستجابة) (نظرية التعلم)</a:t>
            </a:r>
            <a:endParaRPr lang="ar-SA" b="1" dirty="0">
              <a:solidFill>
                <a:srgbClr val="FF3399"/>
              </a:solidFill>
            </a:endParaRPr>
          </a:p>
        </p:txBody>
      </p:sp>
      <p:pic>
        <p:nvPicPr>
          <p:cNvPr id="79" name="Picture 78"/>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flipV="1">
            <a:off x="2466520" y="1166914"/>
            <a:ext cx="3977688" cy="219612"/>
          </a:xfrm>
          <a:prstGeom prst="rect">
            <a:avLst/>
          </a:prstGeom>
        </p:spPr>
      </p:pic>
      <p:graphicFrame>
        <p:nvGraphicFramePr>
          <p:cNvPr id="7" name="Diagram 6"/>
          <p:cNvGraphicFramePr/>
          <p:nvPr>
            <p:extLst>
              <p:ext uri="{D42A27DB-BD31-4B8C-83A1-F6EECF244321}">
                <p14:modId xmlns:p14="http://schemas.microsoft.com/office/powerpoint/2010/main" val="1402273465"/>
              </p:ext>
            </p:extLst>
          </p:nvPr>
        </p:nvGraphicFramePr>
        <p:xfrm>
          <a:off x="299703" y="1461647"/>
          <a:ext cx="6624736" cy="152642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8" name="Left Arrow Callout 7"/>
          <p:cNvSpPr/>
          <p:nvPr/>
        </p:nvSpPr>
        <p:spPr>
          <a:xfrm>
            <a:off x="6732240" y="1433021"/>
            <a:ext cx="1800200" cy="1459156"/>
          </a:xfrm>
          <a:prstGeom prst="leftArrowCallout">
            <a:avLst/>
          </a:prstGeom>
          <a:solidFill>
            <a:srgbClr val="FF6699"/>
          </a:solidFill>
          <a:effectLst>
            <a:glow rad="101600">
              <a:schemeClr val="accent4">
                <a:satMod val="175000"/>
                <a:alpha val="40000"/>
              </a:schemeClr>
            </a:glow>
          </a:effectLst>
          <a:scene3d>
            <a:camera prst="perspectiveLef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t>اساليب الإرشاد السلوكي</a:t>
            </a:r>
            <a:endParaRPr lang="ar-SA" b="1" dirty="0"/>
          </a:p>
        </p:txBody>
      </p:sp>
      <p:sp>
        <p:nvSpPr>
          <p:cNvPr id="10" name="Snip Same Side Corner Rectangle 9"/>
          <p:cNvSpPr/>
          <p:nvPr/>
        </p:nvSpPr>
        <p:spPr>
          <a:xfrm>
            <a:off x="2771800" y="3334821"/>
            <a:ext cx="5436604" cy="2138709"/>
          </a:xfrm>
          <a:prstGeom prst="snip2Same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lvl="0" indent="-342900" algn="r" rtl="1">
              <a:buFontTx/>
              <a:buChar char="-"/>
            </a:pPr>
            <a:r>
              <a:rPr lang="ar-SA" sz="2000" dirty="0" smtClean="0">
                <a:solidFill>
                  <a:schemeClr val="tx1"/>
                </a:solidFill>
              </a:rPr>
              <a:t>يركزعلى </a:t>
            </a:r>
            <a:r>
              <a:rPr lang="ar-SA" sz="2000" dirty="0">
                <a:solidFill>
                  <a:schemeClr val="tx1"/>
                </a:solidFill>
              </a:rPr>
              <a:t>إزالة الأعراض بدلا من الحل الجذري </a:t>
            </a:r>
            <a:r>
              <a:rPr lang="ar-SA" sz="2000" dirty="0" smtClean="0">
                <a:solidFill>
                  <a:schemeClr val="tx1"/>
                </a:solidFill>
              </a:rPr>
              <a:t>.</a:t>
            </a:r>
          </a:p>
          <a:p>
            <a:pPr marL="342900" lvl="0" indent="-342900" algn="r" rtl="1">
              <a:buFontTx/>
              <a:buChar char="-"/>
            </a:pPr>
            <a:r>
              <a:rPr lang="ar-SA" sz="2000" dirty="0" smtClean="0">
                <a:solidFill>
                  <a:schemeClr val="tx1"/>
                </a:solidFill>
              </a:rPr>
              <a:t>إن </a:t>
            </a:r>
            <a:r>
              <a:rPr lang="ar-SA" sz="2000" dirty="0">
                <a:solidFill>
                  <a:schemeClr val="tx1"/>
                </a:solidFill>
              </a:rPr>
              <a:t>دلائل النظرية والتجارب والأبحاث طبقت على </a:t>
            </a:r>
            <a:r>
              <a:rPr lang="ar-SA" sz="2000" dirty="0" smtClean="0">
                <a:solidFill>
                  <a:schemeClr val="tx1"/>
                </a:solidFill>
              </a:rPr>
              <a:t>الحيوانات.</a:t>
            </a:r>
            <a:endParaRPr lang="ar-SA" sz="2000" dirty="0">
              <a:solidFill>
                <a:schemeClr val="tx1"/>
              </a:solidFill>
            </a:endParaRPr>
          </a:p>
          <a:p>
            <a:pPr marL="342900" lvl="0" indent="-342900" algn="r" rtl="1">
              <a:buFontTx/>
              <a:buChar char="-"/>
            </a:pPr>
            <a:r>
              <a:rPr lang="ar-SA" sz="2000" dirty="0" smtClean="0">
                <a:solidFill>
                  <a:schemeClr val="tx1"/>
                </a:solidFill>
              </a:rPr>
              <a:t>يهتم </a:t>
            </a:r>
            <a:r>
              <a:rPr lang="ar-SA" sz="2000" dirty="0">
                <a:solidFill>
                  <a:schemeClr val="tx1"/>
                </a:solidFill>
              </a:rPr>
              <a:t>أصحاب النظرية على السلوك </a:t>
            </a:r>
            <a:r>
              <a:rPr lang="ar-SA" sz="2000" dirty="0" smtClean="0">
                <a:solidFill>
                  <a:schemeClr val="tx1"/>
                </a:solidFill>
              </a:rPr>
              <a:t>الملاحظ.</a:t>
            </a:r>
            <a:endParaRPr lang="ar-SA" sz="2000" dirty="0">
              <a:solidFill>
                <a:schemeClr val="tx1"/>
              </a:solidFill>
            </a:endParaRPr>
          </a:p>
          <a:p>
            <a:pPr marL="342900" lvl="0" indent="-342900" algn="r" rtl="1">
              <a:buFontTx/>
              <a:buChar char="-"/>
            </a:pPr>
            <a:r>
              <a:rPr lang="ar-SA" sz="2000" dirty="0" smtClean="0">
                <a:solidFill>
                  <a:schemeClr val="tx1"/>
                </a:solidFill>
              </a:rPr>
              <a:t>تتغاضي عن </a:t>
            </a:r>
            <a:r>
              <a:rPr lang="ar-SA" sz="2000" dirty="0">
                <a:solidFill>
                  <a:schemeClr val="tx1"/>
                </a:solidFill>
              </a:rPr>
              <a:t>النظر للفرد ككل وتمهل عناصر السلوك </a:t>
            </a:r>
            <a:r>
              <a:rPr lang="ar-SA" sz="2000" dirty="0" smtClean="0">
                <a:solidFill>
                  <a:schemeClr val="tx1"/>
                </a:solidFill>
              </a:rPr>
              <a:t>الذاتية(علي، 2010).</a:t>
            </a:r>
            <a:endParaRPr lang="en-US" sz="2000" dirty="0">
              <a:solidFill>
                <a:schemeClr val="tx1"/>
              </a:solidFill>
            </a:endParaRPr>
          </a:p>
        </p:txBody>
      </p:sp>
      <p:sp>
        <p:nvSpPr>
          <p:cNvPr id="11" name="Right Arrow Callout 10"/>
          <p:cNvSpPr/>
          <p:nvPr/>
        </p:nvSpPr>
        <p:spPr>
          <a:xfrm>
            <a:off x="683568" y="3525838"/>
            <a:ext cx="2088232" cy="1731712"/>
          </a:xfrm>
          <a:prstGeom prst="rightArrowCallout">
            <a:avLst/>
          </a:prstGeom>
          <a:solidFill>
            <a:srgbClr val="800080"/>
          </a:solidFill>
          <a:effectLst>
            <a:glow rad="228600">
              <a:schemeClr val="accent2">
                <a:satMod val="175000"/>
                <a:alpha val="40000"/>
              </a:schemeClr>
            </a:glow>
          </a:effectLst>
          <a:scene3d>
            <a:camera prst="perspectiveRigh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نقد النظرية السلوكية</a:t>
            </a:r>
            <a:endParaRPr lang="ar-SA" dirty="0"/>
          </a:p>
        </p:txBody>
      </p:sp>
      <p:sp>
        <p:nvSpPr>
          <p:cNvPr id="80" name="Rectangle 79"/>
          <p:cNvSpPr/>
          <p:nvPr/>
        </p:nvSpPr>
        <p:spPr>
          <a:xfrm>
            <a:off x="179512" y="6407706"/>
            <a:ext cx="3728551"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smtClean="0"/>
              <a:t>(الحريري</a:t>
            </a:r>
            <a:r>
              <a:rPr lang="ar-SA" sz="1800" b="1" dirty="0"/>
              <a:t>، الأمامي، 2011)، (علي 2010).</a:t>
            </a:r>
            <a:endParaRPr lang="ar-SA" sz="1800" b="1" dirty="0">
              <a:solidFill>
                <a:prstClr val="black"/>
              </a:solidFill>
            </a:endParaRPr>
          </a:p>
        </p:txBody>
      </p:sp>
    </p:spTree>
    <p:extLst>
      <p:ext uri="{BB962C8B-B14F-4D97-AF65-F5344CB8AC3E}">
        <p14:creationId xmlns:p14="http://schemas.microsoft.com/office/powerpoint/2010/main" val="28382697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 calcmode="lin" valueType="num">
                                      <p:cBhvr>
                                        <p:cTn id="14" dur="1000" fill="hold"/>
                                        <p:tgtEl>
                                          <p:spTgt spid="7"/>
                                        </p:tgtEl>
                                        <p:attrNameLst>
                                          <p:attrName>style.rotation</p:attrName>
                                        </p:attrNameLst>
                                      </p:cBhvr>
                                      <p:tavLst>
                                        <p:tav tm="0">
                                          <p:val>
                                            <p:fltVal val="90"/>
                                          </p:val>
                                        </p:tav>
                                        <p:tav tm="100000">
                                          <p:val>
                                            <p:fltVal val="0"/>
                                          </p:val>
                                        </p:tav>
                                      </p:tavLst>
                                    </p:anim>
                                    <p:animEffect transition="in" filter="fade">
                                      <p:cBhvr>
                                        <p:cTn id="15" dur="1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animBg="1"/>
      <p:bldP spid="10" grpId="0" animBg="1"/>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jennybachsmith.files.wordpress.com/2010/03/2010-03-15-at-22-16-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9"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786" y="-172325"/>
            <a:ext cx="9419572" cy="702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908720"/>
            <a:ext cx="2520280" cy="4329712"/>
          </a:xfrm>
          <a:prstGeom prst="rect">
            <a:avLst/>
          </a:prstGeom>
          <a:ln>
            <a:noFill/>
          </a:ln>
          <a:effectLst>
            <a:softEdge rad="112500"/>
          </a:effectLst>
        </p:spPr>
      </p:pic>
      <p:sp>
        <p:nvSpPr>
          <p:cNvPr id="4" name="Cube 3"/>
          <p:cNvSpPr/>
          <p:nvPr/>
        </p:nvSpPr>
        <p:spPr>
          <a:xfrm>
            <a:off x="3635896" y="1340768"/>
            <a:ext cx="4896544" cy="3897663"/>
          </a:xfrm>
          <a:prstGeom prst="cube">
            <a:avLst/>
          </a:prstGeom>
        </p:spPr>
        <p:style>
          <a:lnRef idx="1">
            <a:schemeClr val="accent5"/>
          </a:lnRef>
          <a:fillRef idx="2">
            <a:schemeClr val="accent5"/>
          </a:fillRef>
          <a:effectRef idx="1">
            <a:schemeClr val="accent5"/>
          </a:effectRef>
          <a:fontRef idx="minor">
            <a:schemeClr val="dk1"/>
          </a:fontRef>
        </p:style>
        <p:txBody>
          <a:bodyPr rtlCol="1" anchor="ctr"/>
          <a:lstStyle/>
          <a:p>
            <a:pPr algn="r"/>
            <a:r>
              <a:rPr lang="ar-SA" sz="3200" b="1" dirty="0" smtClean="0">
                <a:solidFill>
                  <a:srgbClr val="C00000"/>
                </a:solidFill>
                <a:latin typeface="Arial" pitchFamily="34" charset="0"/>
              </a:rPr>
              <a:t>أي الأساليب الإرشادية السلوكية أكثر استخداما من واقع خبرتك المهنية؟ وما هو الأسلوب الذي تفكرين باستخدامه مستقبلا؟ </a:t>
            </a:r>
            <a:endParaRPr lang="ar-SA" sz="3200" b="1" dirty="0">
              <a:solidFill>
                <a:srgbClr val="C00000"/>
              </a:solidFill>
              <a:latin typeface="Arial" pitchFamily="34" charset="0"/>
            </a:endParaRPr>
          </a:p>
        </p:txBody>
      </p:sp>
    </p:spTree>
    <p:extLst>
      <p:ext uri="{BB962C8B-B14F-4D97-AF65-F5344CB8AC3E}">
        <p14:creationId xmlns:p14="http://schemas.microsoft.com/office/powerpoint/2010/main" val="42810653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1"/>
            </a:gs>
            <a:gs pos="100000">
              <a:srgbClr val="FFFF99"/>
            </a:gs>
          </a:gsLst>
          <a:path path="circle">
            <a:fillToRect l="50000" t="50000" r="50000" b="50000"/>
          </a:path>
        </a:gradFill>
        <a:effectLst/>
      </p:bgPr>
    </p:bg>
    <p:spTree>
      <p:nvGrpSpPr>
        <p:cNvPr id="1" name=""/>
        <p:cNvGrpSpPr/>
        <p:nvPr/>
      </p:nvGrpSpPr>
      <p:grpSpPr>
        <a:xfrm>
          <a:off x="0" y="0"/>
          <a:ext cx="0" cy="0"/>
          <a:chOff x="0" y="0"/>
          <a:chExt cx="0" cy="0"/>
        </a:xfrm>
      </p:grpSpPr>
      <p:pic>
        <p:nvPicPr>
          <p:cNvPr id="44034" name="Picture 7"/>
          <p:cNvPicPr>
            <a:picLocks noChangeAspect="1"/>
          </p:cNvPicPr>
          <p:nvPr/>
        </p:nvPicPr>
        <p:blipFill>
          <a:blip r:embed="rId2">
            <a:duotone>
              <a:prstClr val="black"/>
              <a:srgbClr val="FFCCFF">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105698"/>
            <a:ext cx="9144000" cy="6963697"/>
          </a:xfrm>
          <a:prstGeom prst="rect">
            <a:avLst/>
          </a:prstGeom>
          <a:blipFill>
            <a:blip r:embed="rId4"/>
            <a:tile tx="0" ty="0" sx="100000" sy="100000" flip="none" algn="tl"/>
          </a:blipFill>
          <a:ln>
            <a:noFill/>
          </a:ln>
          <a:extLst/>
        </p:spPr>
      </p:pic>
      <p:pic>
        <p:nvPicPr>
          <p:cNvPr id="44043"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1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1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22" name="Picture 21"/>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23" name="Picture 22"/>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25" name="Picture 24"/>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26" name="Picture 25"/>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27" name="Picture 26"/>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28" name="Picture 27"/>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29" name="Picture 28"/>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30" name="Picture 29"/>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31" name="Picture 30"/>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32" name="Picture 31"/>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33" name="Picture 32"/>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34" name="Picture 33"/>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35" name="Picture 3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36" name="Picture 35"/>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4061" name="Picture 3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2" name="Picture 37"/>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3" name="Picture 38"/>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41" name="Picture 40"/>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42" name="Picture 41"/>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43" name="Picture 42"/>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44" name="Picture 43"/>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45" name="Picture 4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46" name="Picture 45"/>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47" name="Picture 4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48" name="Picture 4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49" name="Picture 48"/>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50" name="Picture 49"/>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51" name="Picture 50"/>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52" name="Picture 51"/>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53" name="Picture 52"/>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54" name="Picture 5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4079" name="Picture 5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57" name="Picture 56"/>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58" name="Picture 57"/>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59" name="Picture 58"/>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60" name="Picture 59"/>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61" name="Picture 60"/>
          <p:cNvPicPr>
            <a:picLocks noChangeAspect="1"/>
          </p:cNvPicPr>
          <p:nvPr/>
        </p:nvPicPr>
        <p:blipFill>
          <a:blip r:embed="rId1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4086" name="Picture 61"/>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p:cNvPicPr>
            <a:picLocks noChangeAspect="1"/>
          </p:cNvPicPr>
          <p:nvPr/>
        </p:nvPicPr>
        <p:blipFill>
          <a:blip r:embed="rId1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64" name="Picture 63"/>
          <p:cNvPicPr>
            <a:picLocks noChangeAspect="1"/>
          </p:cNvPicPr>
          <p:nvPr/>
        </p:nvPicPr>
        <p:blipFill>
          <a:blip r:embed="rId1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4089" name="Picture 6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1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67" name="Picture 66"/>
          <p:cNvPicPr>
            <a:picLocks noChangeAspect="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68" name="Picture 67"/>
          <p:cNvPicPr>
            <a:picLocks noChangeAspect="1"/>
          </p:cNvPicPr>
          <p:nvPr/>
        </p:nvPicPr>
        <p:blipFill>
          <a:blip r:embed="rId1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69" name="Picture 68"/>
          <p:cNvPicPr>
            <a:picLocks noChangeAspect="1"/>
          </p:cNvPicPr>
          <p:nvPr/>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70" name="Picture 69"/>
          <p:cNvPicPr>
            <a:picLocks noChangeAspect="1"/>
          </p:cNvPicPr>
          <p:nvPr/>
        </p:nvPicPr>
        <p:blipFill>
          <a:blip r:embed="rId1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71" name="Picture 70"/>
          <p:cNvPicPr>
            <a:picLocks noChangeAspect="1"/>
          </p:cNvPicPr>
          <p:nvPr/>
        </p:nvPicPr>
        <p:blipFill>
          <a:blip r:embed="rId1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72" name="Picture 71"/>
          <p:cNvPicPr>
            <a:picLocks noChangeAspect="1"/>
          </p:cNvPicPr>
          <p:nvPr/>
        </p:nvPicPr>
        <p:blipFill>
          <a:blip r:embed="rId1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4097" name="Picture 7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73"/>
          <p:cNvPicPr>
            <a:picLocks noChangeAspect="1"/>
          </p:cNvPicPr>
          <p:nvPr/>
        </p:nvPicPr>
        <p:blipFill>
          <a:blip r:embed="rId1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75" name="Picture 74"/>
          <p:cNvPicPr>
            <a:picLocks noChangeAspect="1"/>
          </p:cNvPicPr>
          <p:nvPr/>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38014" y="6298321"/>
            <a:ext cx="518208" cy="478719"/>
          </a:xfrm>
          <a:prstGeom prst="rect">
            <a:avLst/>
          </a:prstGeom>
        </p:spPr>
      </p:pic>
      <p:pic>
        <p:nvPicPr>
          <p:cNvPr id="76" name="Picture 75"/>
          <p:cNvPicPr>
            <a:picLocks noChangeAspect="1"/>
          </p:cNvPicPr>
          <p:nvPr/>
        </p:nvPicPr>
        <p:blipFill>
          <a:blip r:embed="rId1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77" name="Picture 76"/>
          <p:cNvPicPr>
            <a:picLocks noChangeAspect="1"/>
          </p:cNvPicPr>
          <p:nvPr/>
        </p:nvPicPr>
        <p:blipFill>
          <a:blip r:embed="rId1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78" name="Picture 77"/>
          <p:cNvPicPr>
            <a:picLocks noChangeAspect="1"/>
          </p:cNvPicPr>
          <p:nvPr/>
        </p:nvPicPr>
        <p:blipFill>
          <a:blip r:embed="rId1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sp>
        <p:nvSpPr>
          <p:cNvPr id="73" name="TextBox 72"/>
          <p:cNvSpPr txBox="1"/>
          <p:nvPr/>
        </p:nvSpPr>
        <p:spPr>
          <a:xfrm>
            <a:off x="2243919" y="597083"/>
            <a:ext cx="4680520" cy="461665"/>
          </a:xfrm>
          <a:prstGeom prst="rect">
            <a:avLst/>
          </a:prstGeom>
          <a:noFill/>
        </p:spPr>
        <p:txBody>
          <a:bodyPr wrap="square" rtlCol="1">
            <a:spAutoFit/>
          </a:bodyPr>
          <a:lstStyle/>
          <a:p>
            <a:pPr algn="ctr"/>
            <a:r>
              <a:rPr lang="ar-SA" b="1" dirty="0" smtClean="0">
                <a:solidFill>
                  <a:srgbClr val="002060"/>
                </a:solidFill>
              </a:rPr>
              <a:t>النظرية العقلانية الانفعالية</a:t>
            </a:r>
            <a:endParaRPr lang="ar-SA" b="1" dirty="0">
              <a:solidFill>
                <a:srgbClr val="002060"/>
              </a:solidFill>
            </a:endParaRPr>
          </a:p>
        </p:txBody>
      </p:sp>
      <p:pic>
        <p:nvPicPr>
          <p:cNvPr id="79" name="Picture 78"/>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99792" y="1074498"/>
            <a:ext cx="3600400" cy="198782"/>
          </a:xfrm>
          <a:prstGeom prst="rect">
            <a:avLst/>
          </a:prstGeom>
        </p:spPr>
      </p:pic>
      <p:pic>
        <p:nvPicPr>
          <p:cNvPr id="80" name="Picture 79"/>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23157" y="781747"/>
            <a:ext cx="1510251" cy="1176175"/>
          </a:xfrm>
          <a:prstGeom prst="rect">
            <a:avLst/>
          </a:prstGeom>
        </p:spPr>
      </p:pic>
      <p:sp>
        <p:nvSpPr>
          <p:cNvPr id="2" name="TextBox 1"/>
          <p:cNvSpPr txBox="1"/>
          <p:nvPr/>
        </p:nvSpPr>
        <p:spPr>
          <a:xfrm>
            <a:off x="1043609" y="954337"/>
            <a:ext cx="1080120" cy="830997"/>
          </a:xfrm>
          <a:prstGeom prst="rect">
            <a:avLst/>
          </a:prstGeom>
          <a:noFill/>
        </p:spPr>
        <p:txBody>
          <a:bodyPr wrap="square" rtlCol="1">
            <a:spAutoFit/>
          </a:bodyPr>
          <a:lstStyle/>
          <a:p>
            <a:pPr algn="ctr"/>
            <a:r>
              <a:rPr lang="ar-SA" b="1" dirty="0" smtClean="0"/>
              <a:t>البرت اليس </a:t>
            </a:r>
            <a:endParaRPr lang="ar-SA" b="1" dirty="0"/>
          </a:p>
        </p:txBody>
      </p:sp>
      <p:sp>
        <p:nvSpPr>
          <p:cNvPr id="3" name="Snip Diagonal Corner Rectangle 2"/>
          <p:cNvSpPr/>
          <p:nvPr/>
        </p:nvSpPr>
        <p:spPr>
          <a:xfrm>
            <a:off x="2233408" y="1433021"/>
            <a:ext cx="6443048" cy="1478680"/>
          </a:xfrm>
          <a:prstGeom prst="snip2Diag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000" dirty="0"/>
              <a:t>تفترض إن هناك قوي بيولوجية وقوى اجتماعية تقود الفرد إلى التفكير العقلاني، وأن باستطاعة الإنسان إن يكون عقلانيا في تفكيره. أما الاضطرابات الانفعالية فهي في الحقيقة أفكار غير عقلانية، ومن خلال العلاج في هذه النظرية في إيصال الفرد إلى التفكير عقلاني، ويكون </a:t>
            </a:r>
            <a:r>
              <a:rPr lang="ar-SA" sz="2000" dirty="0" smtClean="0"/>
              <a:t>التغيير عن </a:t>
            </a:r>
            <a:r>
              <a:rPr lang="ar-SA" sz="2000" dirty="0"/>
              <a:t>طريق المجادلة </a:t>
            </a:r>
            <a:r>
              <a:rPr lang="ar-SA" sz="2000" dirty="0" smtClean="0"/>
              <a:t>والاقناع.</a:t>
            </a:r>
            <a:endParaRPr lang="ar-SA" sz="2000" dirty="0"/>
          </a:p>
        </p:txBody>
      </p:sp>
      <p:sp>
        <p:nvSpPr>
          <p:cNvPr id="4" name="Rectangle 3"/>
          <p:cNvSpPr/>
          <p:nvPr/>
        </p:nvSpPr>
        <p:spPr>
          <a:xfrm>
            <a:off x="411401" y="6079044"/>
            <a:ext cx="1712328"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a:t>( علي، 2010)</a:t>
            </a:r>
          </a:p>
        </p:txBody>
      </p:sp>
      <p:graphicFrame>
        <p:nvGraphicFramePr>
          <p:cNvPr id="5" name="Table 4"/>
          <p:cNvGraphicFramePr>
            <a:graphicFrameLocks noGrp="1"/>
          </p:cNvGraphicFramePr>
          <p:nvPr>
            <p:extLst>
              <p:ext uri="{D42A27DB-BD31-4B8C-83A1-F6EECF244321}">
                <p14:modId xmlns:p14="http://schemas.microsoft.com/office/powerpoint/2010/main" val="4022414556"/>
              </p:ext>
            </p:extLst>
          </p:nvPr>
        </p:nvGraphicFramePr>
        <p:xfrm>
          <a:off x="1267565" y="3250337"/>
          <a:ext cx="7120860" cy="2313466"/>
        </p:xfrm>
        <a:graphic>
          <a:graphicData uri="http://schemas.openxmlformats.org/drawingml/2006/table">
            <a:tbl>
              <a:tblPr rtl="1" firstRow="1" firstCol="1" bandRow="1">
                <a:tableStyleId>{7DF18680-E054-41AD-8BC1-D1AEF772440D}</a:tableStyleId>
              </a:tblPr>
              <a:tblGrid>
                <a:gridCol w="3560430"/>
                <a:gridCol w="3560430"/>
              </a:tblGrid>
              <a:tr h="560866">
                <a:tc>
                  <a:txBody>
                    <a:bodyPr/>
                    <a:lstStyle/>
                    <a:p>
                      <a:pPr algn="ctr" rtl="1">
                        <a:lnSpc>
                          <a:spcPct val="115000"/>
                        </a:lnSpc>
                        <a:spcAft>
                          <a:spcPts val="0"/>
                        </a:spcAft>
                      </a:pPr>
                      <a:r>
                        <a:rPr lang="ar-SA" sz="2000" dirty="0">
                          <a:effectLst/>
                        </a:rPr>
                        <a:t>الأفكار الغير عقلانية</a:t>
                      </a:r>
                      <a:endParaRPr lang="en-US" sz="2000" dirty="0">
                        <a:solidFill>
                          <a:srgbClr val="000000"/>
                        </a:solidFill>
                        <a:effectLst/>
                        <a:latin typeface="Calibri"/>
                        <a:ea typeface="Calibri"/>
                        <a:cs typeface="Arial"/>
                      </a:endParaRPr>
                    </a:p>
                  </a:txBody>
                  <a:tcPr marL="68580" marR="68580" marT="0" marB="0"/>
                </a:tc>
                <a:tc>
                  <a:txBody>
                    <a:bodyPr/>
                    <a:lstStyle/>
                    <a:p>
                      <a:pPr algn="ctr" rtl="1">
                        <a:lnSpc>
                          <a:spcPct val="115000"/>
                        </a:lnSpc>
                        <a:spcAft>
                          <a:spcPts val="0"/>
                        </a:spcAft>
                      </a:pPr>
                      <a:r>
                        <a:rPr lang="ar-SA" sz="2000" dirty="0">
                          <a:effectLst/>
                        </a:rPr>
                        <a:t>الأفكار العقلانية</a:t>
                      </a:r>
                      <a:endParaRPr lang="en-US" sz="2000" dirty="0">
                        <a:solidFill>
                          <a:srgbClr val="000000"/>
                        </a:solidFill>
                        <a:effectLst/>
                        <a:latin typeface="Calibri"/>
                        <a:ea typeface="Calibri"/>
                        <a:cs typeface="Arial"/>
                      </a:endParaRPr>
                    </a:p>
                  </a:txBody>
                  <a:tcPr marL="68580" marR="68580" marT="0" marB="0"/>
                </a:tc>
              </a:tr>
              <a:tr h="590806">
                <a:tc>
                  <a:txBody>
                    <a:bodyPr/>
                    <a:lstStyle/>
                    <a:p>
                      <a:pPr algn="r" rtl="1">
                        <a:lnSpc>
                          <a:spcPct val="115000"/>
                        </a:lnSpc>
                        <a:spcAft>
                          <a:spcPts val="0"/>
                        </a:spcAft>
                      </a:pPr>
                      <a:r>
                        <a:rPr lang="ar-SA" sz="2000" dirty="0">
                          <a:effectLst/>
                        </a:rPr>
                        <a:t>كارثة أو مأساة عندما لا تسير الأمور كما نود له أن تكون.</a:t>
                      </a:r>
                      <a:endParaRPr lang="en-US" sz="2000" dirty="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2000">
                          <a:effectLst/>
                        </a:rPr>
                        <a:t>من السيئ أن تكون الأمور كما نود لها أن تكون، وعلينا أن نحاول بكل جهد تغير الظروف أوضبطها.</a:t>
                      </a:r>
                      <a:endParaRPr lang="en-US" sz="2000">
                        <a:solidFill>
                          <a:srgbClr val="000000"/>
                        </a:solidFill>
                        <a:effectLst/>
                        <a:latin typeface="Calibri"/>
                        <a:ea typeface="Calibri"/>
                        <a:cs typeface="Arial"/>
                      </a:endParaRPr>
                    </a:p>
                  </a:txBody>
                  <a:tcPr marL="68580" marR="68580" marT="0" marB="0"/>
                </a:tc>
              </a:tr>
              <a:tr h="590806">
                <a:tc>
                  <a:txBody>
                    <a:bodyPr/>
                    <a:lstStyle/>
                    <a:p>
                      <a:pPr algn="r" rtl="1">
                        <a:lnSpc>
                          <a:spcPct val="115000"/>
                        </a:lnSpc>
                        <a:spcAft>
                          <a:spcPts val="0"/>
                        </a:spcAft>
                      </a:pPr>
                      <a:r>
                        <a:rPr lang="ar-SA" sz="2000" dirty="0">
                          <a:effectLst/>
                        </a:rPr>
                        <a:t>تعاستنا وعدم </a:t>
                      </a:r>
                      <a:r>
                        <a:rPr lang="ar-SA" sz="2000" dirty="0" smtClean="0">
                          <a:effectLst/>
                        </a:rPr>
                        <a:t>الاحساس</a:t>
                      </a:r>
                      <a:r>
                        <a:rPr lang="ar-SA" sz="2000" baseline="0" dirty="0" smtClean="0">
                          <a:effectLst/>
                        </a:rPr>
                        <a:t> </a:t>
                      </a:r>
                      <a:r>
                        <a:rPr lang="ar-SA" sz="2000" dirty="0" smtClean="0">
                          <a:effectLst/>
                        </a:rPr>
                        <a:t>بالسعادة </a:t>
                      </a:r>
                      <a:r>
                        <a:rPr lang="ar-SA" sz="2000" dirty="0">
                          <a:effectLst/>
                        </a:rPr>
                        <a:t>نتائج لأشياء خارجة عن إرادتنا مثل الحظ.</a:t>
                      </a:r>
                      <a:endParaRPr lang="en-US" sz="2000" dirty="0">
                        <a:solidFill>
                          <a:srgbClr val="000000"/>
                        </a:solidFill>
                        <a:effectLst/>
                        <a:latin typeface="Calibri"/>
                        <a:ea typeface="Calibri"/>
                        <a:cs typeface="Arial"/>
                      </a:endParaRPr>
                    </a:p>
                  </a:txBody>
                  <a:tcPr marL="68580" marR="68580" marT="0" marB="0"/>
                </a:tc>
                <a:tc>
                  <a:txBody>
                    <a:bodyPr/>
                    <a:lstStyle/>
                    <a:p>
                      <a:pPr algn="r" rtl="1">
                        <a:lnSpc>
                          <a:spcPct val="115000"/>
                        </a:lnSpc>
                        <a:spcAft>
                          <a:spcPts val="0"/>
                        </a:spcAft>
                      </a:pPr>
                      <a:r>
                        <a:rPr lang="ar-SA" sz="2000" dirty="0">
                          <a:effectLst/>
                        </a:rPr>
                        <a:t>جزء كبير من حيانتا نحكمه بإرادتنا وتصرفاتنا.</a:t>
                      </a:r>
                      <a:endParaRPr lang="en-US" sz="2000" dirty="0">
                        <a:solidFill>
                          <a:srgbClr val="000000"/>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4219523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1"/>
            </a:gs>
            <a:gs pos="100000">
              <a:srgbClr val="FFFF99"/>
            </a:gs>
          </a:gsLst>
          <a:path path="circle">
            <a:fillToRect l="50000" t="50000" r="50000" b="50000"/>
          </a:path>
        </a:gradFill>
        <a:effectLst/>
      </p:bgPr>
    </p:bg>
    <p:spTree>
      <p:nvGrpSpPr>
        <p:cNvPr id="1" name=""/>
        <p:cNvGrpSpPr/>
        <p:nvPr/>
      </p:nvGrpSpPr>
      <p:grpSpPr>
        <a:xfrm>
          <a:off x="0" y="0"/>
          <a:ext cx="0" cy="0"/>
          <a:chOff x="0" y="0"/>
          <a:chExt cx="0" cy="0"/>
        </a:xfrm>
      </p:grpSpPr>
      <p:pic>
        <p:nvPicPr>
          <p:cNvPr id="44034" name="Picture 7"/>
          <p:cNvPicPr>
            <a:picLocks noChangeAspect="1"/>
          </p:cNvPicPr>
          <p:nvPr/>
        </p:nvPicPr>
        <p:blipFill>
          <a:blip r:embed="rId2">
            <a:duotone>
              <a:prstClr val="black"/>
              <a:srgbClr val="FFCCFF">
                <a:tint val="45000"/>
                <a:satMod val="400000"/>
              </a:srgbClr>
            </a:duoton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105698"/>
            <a:ext cx="9144000" cy="6963697"/>
          </a:xfrm>
          <a:prstGeom prst="rect">
            <a:avLst/>
          </a:prstGeom>
          <a:blipFill>
            <a:blip r:embed="rId4"/>
            <a:tile tx="0" ty="0" sx="100000" sy="100000" flip="none" algn="tl"/>
          </a:blipFill>
          <a:ln>
            <a:noFill/>
          </a:ln>
          <a:extLst/>
        </p:spPr>
      </p:pic>
      <p:pic>
        <p:nvPicPr>
          <p:cNvPr id="44043" name="Picture 10"/>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1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19"/>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22" name="Picture 21"/>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23" name="Picture 22"/>
          <p:cNvPicPr>
            <a:picLocks noChangeAspect="1"/>
          </p:cNvPicPr>
          <p:nvPr/>
        </p:nvPicPr>
        <p:blipFill>
          <a:blip r:embed="rId7"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25" name="Picture 24"/>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26" name="Picture 25"/>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27" name="Picture 26"/>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28" name="Picture 27"/>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29" name="Picture 28"/>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30" name="Picture 29"/>
          <p:cNvPicPr>
            <a:picLocks noChangeAspect="1"/>
          </p:cNvPicPr>
          <p:nvPr/>
        </p:nvPicPr>
        <p:blipFill>
          <a:blip r:embed="rId7"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31" name="Picture 30"/>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32" name="Picture 31"/>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33" name="Picture 32"/>
          <p:cNvPicPr>
            <a:picLocks noChangeAspect="1"/>
          </p:cNvPicPr>
          <p:nvPr/>
        </p:nvPicPr>
        <p:blipFill>
          <a:blip r:embed="rId7"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34" name="Picture 33"/>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35" name="Picture 3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36" name="Picture 35"/>
          <p:cNvPicPr>
            <a:picLocks noChangeAspect="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4061" name="Picture 3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2" name="Picture 37"/>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63" name="Picture 38"/>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41" name="Picture 40"/>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42" name="Picture 41"/>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43" name="Picture 42"/>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44" name="Picture 43"/>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45" name="Picture 4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46" name="Picture 45"/>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47" name="Picture 4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48" name="Picture 47"/>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49" name="Picture 48"/>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50" name="Picture 49"/>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51" name="Picture 50"/>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52" name="Picture 51"/>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53" name="Picture 52"/>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54" name="Picture 5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4079" name="Picture 5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55"/>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57" name="Picture 56"/>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58" name="Picture 57"/>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59" name="Picture 58"/>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60" name="Picture 59"/>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61" name="Picture 60"/>
          <p:cNvPicPr>
            <a:picLocks noChangeAspect="1"/>
          </p:cNvPicPr>
          <p:nvPr/>
        </p:nvPicPr>
        <p:blipFill>
          <a:blip r:embed="rId1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4086" name="Picture 61"/>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p:cNvPicPr>
            <a:picLocks noChangeAspect="1"/>
          </p:cNvPicPr>
          <p:nvPr/>
        </p:nvPicPr>
        <p:blipFill>
          <a:blip r:embed="rId1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64" name="Picture 63"/>
          <p:cNvPicPr>
            <a:picLocks noChangeAspect="1"/>
          </p:cNvPicPr>
          <p:nvPr/>
        </p:nvPicPr>
        <p:blipFill>
          <a:blip r:embed="rId1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4089" name="Picture 6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1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67" name="Picture 66"/>
          <p:cNvPicPr>
            <a:picLocks noChangeAspect="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68" name="Picture 67"/>
          <p:cNvPicPr>
            <a:picLocks noChangeAspect="1"/>
          </p:cNvPicPr>
          <p:nvPr/>
        </p:nvPicPr>
        <p:blipFill>
          <a:blip r:embed="rId1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69" name="Picture 68"/>
          <p:cNvPicPr>
            <a:picLocks noChangeAspect="1"/>
          </p:cNvPicPr>
          <p:nvPr/>
        </p:nvPicPr>
        <p:blipFill>
          <a:blip r:embed="rId1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70" name="Picture 69"/>
          <p:cNvPicPr>
            <a:picLocks noChangeAspect="1"/>
          </p:cNvPicPr>
          <p:nvPr/>
        </p:nvPicPr>
        <p:blipFill>
          <a:blip r:embed="rId1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71" name="Picture 70"/>
          <p:cNvPicPr>
            <a:picLocks noChangeAspect="1"/>
          </p:cNvPicPr>
          <p:nvPr/>
        </p:nvPicPr>
        <p:blipFill>
          <a:blip r:embed="rId1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72" name="Picture 71"/>
          <p:cNvPicPr>
            <a:picLocks noChangeAspect="1"/>
          </p:cNvPicPr>
          <p:nvPr/>
        </p:nvPicPr>
        <p:blipFill>
          <a:blip r:embed="rId1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4097" name="Picture 7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73"/>
          <p:cNvPicPr>
            <a:picLocks noChangeAspect="1"/>
          </p:cNvPicPr>
          <p:nvPr/>
        </p:nvPicPr>
        <p:blipFill>
          <a:blip r:embed="rId1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75" name="Picture 74"/>
          <p:cNvPicPr>
            <a:picLocks noChangeAspect="1"/>
          </p:cNvPicPr>
          <p:nvPr/>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38014" y="6298321"/>
            <a:ext cx="518208" cy="478719"/>
          </a:xfrm>
          <a:prstGeom prst="rect">
            <a:avLst/>
          </a:prstGeom>
        </p:spPr>
      </p:pic>
      <p:pic>
        <p:nvPicPr>
          <p:cNvPr id="76" name="Picture 75"/>
          <p:cNvPicPr>
            <a:picLocks noChangeAspect="1"/>
          </p:cNvPicPr>
          <p:nvPr/>
        </p:nvPicPr>
        <p:blipFill>
          <a:blip r:embed="rId1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77" name="Picture 76"/>
          <p:cNvPicPr>
            <a:picLocks noChangeAspect="1"/>
          </p:cNvPicPr>
          <p:nvPr/>
        </p:nvPicPr>
        <p:blipFill>
          <a:blip r:embed="rId1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78" name="Picture 77"/>
          <p:cNvPicPr>
            <a:picLocks noChangeAspect="1"/>
          </p:cNvPicPr>
          <p:nvPr/>
        </p:nvPicPr>
        <p:blipFill>
          <a:blip r:embed="rId1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sp>
        <p:nvSpPr>
          <p:cNvPr id="73" name="TextBox 72"/>
          <p:cNvSpPr txBox="1"/>
          <p:nvPr/>
        </p:nvSpPr>
        <p:spPr>
          <a:xfrm>
            <a:off x="2243919" y="527570"/>
            <a:ext cx="4680520" cy="461665"/>
          </a:xfrm>
          <a:prstGeom prst="rect">
            <a:avLst/>
          </a:prstGeom>
          <a:noFill/>
        </p:spPr>
        <p:txBody>
          <a:bodyPr wrap="square" rtlCol="1">
            <a:spAutoFit/>
          </a:bodyPr>
          <a:lstStyle/>
          <a:p>
            <a:pPr algn="ctr"/>
            <a:r>
              <a:rPr lang="ar-SA" b="1" dirty="0" smtClean="0">
                <a:solidFill>
                  <a:srgbClr val="002060"/>
                </a:solidFill>
              </a:rPr>
              <a:t>فنيات الإرشاد العقلي العاطفي</a:t>
            </a:r>
            <a:endParaRPr lang="ar-SA" b="1" dirty="0">
              <a:solidFill>
                <a:srgbClr val="002060"/>
              </a:solidFill>
            </a:endParaRPr>
          </a:p>
        </p:txBody>
      </p:sp>
      <p:pic>
        <p:nvPicPr>
          <p:cNvPr id="79" name="Picture 78"/>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699792" y="964816"/>
            <a:ext cx="3600400" cy="198782"/>
          </a:xfrm>
          <a:prstGeom prst="rect">
            <a:avLst/>
          </a:prstGeom>
        </p:spPr>
      </p:pic>
      <p:sp>
        <p:nvSpPr>
          <p:cNvPr id="4" name="Rectangle 3"/>
          <p:cNvSpPr/>
          <p:nvPr/>
        </p:nvSpPr>
        <p:spPr>
          <a:xfrm>
            <a:off x="411401" y="6079044"/>
            <a:ext cx="1712328"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a:solidFill>
                  <a:prstClr val="black"/>
                </a:solidFill>
              </a:rPr>
              <a:t>( علي، 2010)</a:t>
            </a:r>
          </a:p>
        </p:txBody>
      </p:sp>
      <p:graphicFrame>
        <p:nvGraphicFramePr>
          <p:cNvPr id="6" name="Diagram 5"/>
          <p:cNvGraphicFramePr/>
          <p:nvPr>
            <p:extLst>
              <p:ext uri="{D42A27DB-BD31-4B8C-83A1-F6EECF244321}">
                <p14:modId xmlns:p14="http://schemas.microsoft.com/office/powerpoint/2010/main" val="3120537263"/>
              </p:ext>
            </p:extLst>
          </p:nvPr>
        </p:nvGraphicFramePr>
        <p:xfrm>
          <a:off x="683568" y="1213843"/>
          <a:ext cx="8064896" cy="252472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7" name="Round Diagonal Corner Rectangle 6"/>
          <p:cNvSpPr/>
          <p:nvPr/>
        </p:nvSpPr>
        <p:spPr>
          <a:xfrm>
            <a:off x="3707904" y="4347617"/>
            <a:ext cx="4464496" cy="1307556"/>
          </a:xfrm>
          <a:prstGeom prst="round2DiagRect">
            <a:avLst/>
          </a:prstGeom>
        </p:spPr>
        <p:style>
          <a:lnRef idx="2">
            <a:schemeClr val="accent1"/>
          </a:lnRef>
          <a:fillRef idx="1">
            <a:schemeClr val="lt1"/>
          </a:fillRef>
          <a:effectRef idx="0">
            <a:schemeClr val="accent1"/>
          </a:effectRef>
          <a:fontRef idx="minor">
            <a:schemeClr val="dk1"/>
          </a:fontRef>
        </p:style>
        <p:txBody>
          <a:bodyPr rtlCol="1" anchor="ctr"/>
          <a:lstStyle/>
          <a:p>
            <a:pPr marL="342900" lvl="0" indent="-342900" algn="r" rtl="1">
              <a:buFontTx/>
              <a:buChar char="-"/>
            </a:pPr>
            <a:r>
              <a:rPr lang="ar-SA" sz="2000" smtClean="0"/>
              <a:t>تخفق </a:t>
            </a:r>
            <a:r>
              <a:rPr lang="ar-SA" sz="2000" dirty="0"/>
              <a:t>في الوصول إلى الأفكار اللاشعورية الدفينة وتعالج الظاهر فقط </a:t>
            </a:r>
            <a:r>
              <a:rPr lang="ar-SA" sz="2000" dirty="0" smtClean="0"/>
              <a:t>بالإيحاء.</a:t>
            </a:r>
            <a:endParaRPr lang="ar-SA" sz="2000" dirty="0"/>
          </a:p>
          <a:p>
            <a:pPr marL="342900" lvl="0" indent="-342900" algn="r" rtl="1">
              <a:buFontTx/>
              <a:buChar char="-"/>
            </a:pPr>
            <a:r>
              <a:rPr lang="ar-SA" sz="2000" dirty="0" smtClean="0"/>
              <a:t>تركز </a:t>
            </a:r>
            <a:r>
              <a:rPr lang="ar-SA" sz="2000" dirty="0"/>
              <a:t>على التوجيه المباشر وممارسة </a:t>
            </a:r>
            <a:r>
              <a:rPr lang="ar-SA" sz="2000" dirty="0" smtClean="0"/>
              <a:t>السلطة. </a:t>
            </a:r>
            <a:endParaRPr lang="ar-SA" sz="2000" dirty="0"/>
          </a:p>
        </p:txBody>
      </p:sp>
      <p:sp>
        <p:nvSpPr>
          <p:cNvPr id="8" name="Right Arrow Callout 7"/>
          <p:cNvSpPr/>
          <p:nvPr/>
        </p:nvSpPr>
        <p:spPr>
          <a:xfrm>
            <a:off x="1267565" y="4058098"/>
            <a:ext cx="2008291" cy="1597075"/>
          </a:xfrm>
          <a:prstGeom prst="rightArrowCallout">
            <a:avLst/>
          </a:prstGeom>
          <a:effectLst>
            <a:glow rad="139700">
              <a:schemeClr val="accent2">
                <a:satMod val="175000"/>
                <a:alpha val="40000"/>
              </a:schemeClr>
            </a:glow>
          </a:effectLst>
          <a:scene3d>
            <a:camera prst="perspectiveRigh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b="1" dirty="0" smtClean="0"/>
              <a:t>النقد لنظرية</a:t>
            </a:r>
            <a:endParaRPr lang="ar-SA" b="1" dirty="0"/>
          </a:p>
        </p:txBody>
      </p:sp>
    </p:spTree>
    <p:extLst>
      <p:ext uri="{BB962C8B-B14F-4D97-AF65-F5344CB8AC3E}">
        <p14:creationId xmlns:p14="http://schemas.microsoft.com/office/powerpoint/2010/main" val="5339619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jennybachsmith.files.wordpress.com/2010/03/2010-03-15-at-22-16-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9"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786" y="-172325"/>
            <a:ext cx="9419572" cy="702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908720"/>
            <a:ext cx="2520280" cy="4329712"/>
          </a:xfrm>
          <a:prstGeom prst="rect">
            <a:avLst/>
          </a:prstGeom>
          <a:ln>
            <a:noFill/>
          </a:ln>
          <a:effectLst>
            <a:softEdge rad="112500"/>
          </a:effectLst>
        </p:spPr>
      </p:pic>
      <p:sp>
        <p:nvSpPr>
          <p:cNvPr id="3" name="TextBox 2"/>
          <p:cNvSpPr txBox="1"/>
          <p:nvPr/>
        </p:nvSpPr>
        <p:spPr>
          <a:xfrm>
            <a:off x="2843808" y="1010345"/>
            <a:ext cx="5832648" cy="5262979"/>
          </a:xfrm>
          <a:prstGeom prst="rect">
            <a:avLst/>
          </a:prstGeom>
          <a:noFill/>
        </p:spPr>
        <p:txBody>
          <a:bodyPr wrap="square" rtlCol="1">
            <a:spAutoFit/>
          </a:bodyPr>
          <a:lstStyle/>
          <a:p>
            <a:pPr algn="r"/>
            <a:r>
              <a:rPr lang="ar-SA" b="1" dirty="0" smtClean="0">
                <a:solidFill>
                  <a:srgbClr val="C00000"/>
                </a:solidFill>
              </a:rPr>
              <a:t>التحق الطالب خالد بالصف الأول الثانوي وبعد مضي فترة من الزمن بدأ يتغيب ويتأخر عن المدرسة ويقصر في أداء الواجب وبدأت علاقته تسوء مع المعلمين والطلاب وقام المرشد بمقابلته ومناقشته وأوضح الطالب له أن مستقبله مظلم وأن الدراسة ليس لها فائدة حيث أن القبول في الجامعات صعب والحصول على وظيفة أصعب وأن الحياة أصبحت قاسية والفرص قليلة .... من الأفكار غير الواقعية.</a:t>
            </a:r>
          </a:p>
          <a:p>
            <a:pPr algn="r"/>
            <a:endParaRPr lang="ar-SA" dirty="0" smtClean="0"/>
          </a:p>
          <a:p>
            <a:pPr algn="r"/>
            <a:r>
              <a:rPr lang="ar-SA" b="1" dirty="0" smtClean="0">
                <a:solidFill>
                  <a:srgbClr val="0070C0"/>
                </a:solidFill>
              </a:rPr>
              <a:t>- ماهي النظرية التي يمكن أن يستخدمها المرشد هنا؟</a:t>
            </a:r>
          </a:p>
          <a:p>
            <a:pPr algn="r"/>
            <a:endParaRPr lang="ar-SA" dirty="0" smtClean="0"/>
          </a:p>
          <a:p>
            <a:pPr algn="r"/>
            <a:r>
              <a:rPr lang="ar-SA" b="1" dirty="0" smtClean="0">
                <a:solidFill>
                  <a:srgbClr val="0070C0"/>
                </a:solidFill>
              </a:rPr>
              <a:t>- من خلال النظرية كيف يمكن للمرشد أن يساعد الطالب خالد؟</a:t>
            </a:r>
          </a:p>
          <a:p>
            <a:pPr algn="r"/>
            <a:endParaRPr lang="ar-SA" dirty="0"/>
          </a:p>
        </p:txBody>
      </p:sp>
    </p:spTree>
    <p:extLst>
      <p:ext uri="{BB962C8B-B14F-4D97-AF65-F5344CB8AC3E}">
        <p14:creationId xmlns:p14="http://schemas.microsoft.com/office/powerpoint/2010/main" val="28059086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jennybachsmith.files.wordpress.com/2010/03/2010-03-15-at-22-16-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59" name="Picture 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786" y="-172325"/>
            <a:ext cx="9419572" cy="702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908720"/>
            <a:ext cx="2520280" cy="4329712"/>
          </a:xfrm>
          <a:prstGeom prst="rect">
            <a:avLst/>
          </a:prstGeom>
          <a:ln>
            <a:noFill/>
          </a:ln>
          <a:effectLst>
            <a:softEdge rad="112500"/>
          </a:effectLst>
        </p:spPr>
      </p:pic>
      <p:sp>
        <p:nvSpPr>
          <p:cNvPr id="3" name="TextBox 2"/>
          <p:cNvSpPr txBox="1"/>
          <p:nvPr/>
        </p:nvSpPr>
        <p:spPr>
          <a:xfrm>
            <a:off x="2843808" y="1010345"/>
            <a:ext cx="5832648" cy="5539978"/>
          </a:xfrm>
          <a:prstGeom prst="rect">
            <a:avLst/>
          </a:prstGeom>
          <a:noFill/>
        </p:spPr>
        <p:txBody>
          <a:bodyPr wrap="square" rtlCol="1">
            <a:spAutoFit/>
          </a:bodyPr>
          <a:lstStyle/>
          <a:p>
            <a:pPr algn="r"/>
            <a:r>
              <a:rPr lang="ar-SA" sz="1800" b="1" dirty="0" smtClean="0"/>
              <a:t>ما حصل لطالب من مشكلات هو نتيجة لأفكاره الغير منطقية لذا لابد من :</a:t>
            </a:r>
          </a:p>
          <a:p>
            <a:pPr algn="r"/>
            <a:r>
              <a:rPr lang="ar-SA" sz="1800" b="1" dirty="0" smtClean="0"/>
              <a:t>-التعرف على أسباب المشكلة.</a:t>
            </a:r>
          </a:p>
          <a:p>
            <a:pPr algn="r"/>
            <a:r>
              <a:rPr lang="ar-SA" sz="1800" b="1" dirty="0" smtClean="0"/>
              <a:t>-وأن ما يذكره من أسباب ليست حقيقية لمشكلته وإنما نظرته إلى هذه الأسباب أدت إلى شعوره بذلك.</a:t>
            </a:r>
          </a:p>
          <a:p>
            <a:pPr algn="r"/>
            <a:r>
              <a:rPr lang="ar-SA" sz="1800" b="1" dirty="0" smtClean="0"/>
              <a:t>-مناقشة الطالب بطريقة جادة لمواجهة هذه الأفكار غير </a:t>
            </a:r>
            <a:endParaRPr lang="en-US" sz="1800" b="1" dirty="0" smtClean="0"/>
          </a:p>
          <a:p>
            <a:pPr algn="r"/>
            <a:r>
              <a:rPr lang="ar-SA" sz="1800" b="1" dirty="0" smtClean="0"/>
              <a:t>الواقعية عن طريق الحوار والإقناع.</a:t>
            </a:r>
          </a:p>
          <a:p>
            <a:pPr algn="r"/>
            <a:r>
              <a:rPr lang="ar-SA" sz="1800" b="1" dirty="0" smtClean="0"/>
              <a:t>-يعلمه المرشد كيف يناقش أفكاره لوحده بطريقة منطقية وأن عليه أن يقبل ذاته وحياته بدون شروط ومتطلبات.</a:t>
            </a:r>
          </a:p>
          <a:p>
            <a:pPr algn="r"/>
            <a:r>
              <a:rPr lang="ar-SA" sz="1800" b="1" dirty="0" smtClean="0"/>
              <a:t>-تزويد بأفكار منطقية تساعده على حل المشكلة كبذل الجهد وتنظيم الوقت.</a:t>
            </a:r>
          </a:p>
          <a:p>
            <a:pPr algn="r"/>
            <a:r>
              <a:rPr lang="ar-SA" sz="1800" b="1" dirty="0" smtClean="0"/>
              <a:t>-إقناعه بأن الفرص المتاحة كثيرة والبدائل موجودة وأن عليه فقط أن يعد نفسه لذلك.</a:t>
            </a:r>
          </a:p>
          <a:p>
            <a:pPr algn="r"/>
            <a:r>
              <a:rPr lang="ar-SA" sz="1800" b="1" dirty="0" smtClean="0"/>
              <a:t>-الانخراط في أنشطة أخرى تستغرق وقت فراغه بدل الاستسلام للأفكار والمشاعر الغير واقعية.</a:t>
            </a:r>
          </a:p>
          <a:p>
            <a:pPr algn="r"/>
            <a:r>
              <a:rPr lang="ar-SA" sz="1800" b="1" dirty="0" smtClean="0"/>
              <a:t>-استخدام نماذج شخصية نجحت في الحياة للتأثير عليه عن طريق الأشرطة والقصص.</a:t>
            </a:r>
          </a:p>
          <a:p>
            <a:pPr algn="r"/>
            <a:r>
              <a:rPr lang="ar-SA" sz="1800" b="1" dirty="0" smtClean="0"/>
              <a:t>العمل على زيادة وعيه وإدراكه بأهمية التعليم في بناء الشخصية وبلوغه مايريد وعدم الاستسلام لليأس والقنوط.</a:t>
            </a:r>
          </a:p>
          <a:p>
            <a:pPr algn="r"/>
            <a:endParaRPr lang="ar-SA" b="1" dirty="0" smtClean="0"/>
          </a:p>
          <a:p>
            <a:pPr algn="r"/>
            <a:endParaRPr lang="ar-SA" dirty="0"/>
          </a:p>
        </p:txBody>
      </p:sp>
    </p:spTree>
    <p:extLst>
      <p:ext uri="{BB962C8B-B14F-4D97-AF65-F5344CB8AC3E}">
        <p14:creationId xmlns:p14="http://schemas.microsoft.com/office/powerpoint/2010/main" val="36979103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Group 135"/>
          <p:cNvGrpSpPr>
            <a:grpSpLocks/>
          </p:cNvGrpSpPr>
          <p:nvPr/>
        </p:nvGrpSpPr>
        <p:grpSpPr bwMode="auto">
          <a:xfrm>
            <a:off x="0" y="1066800"/>
            <a:ext cx="9144000" cy="5499100"/>
            <a:chOff x="0" y="1039369"/>
            <a:chExt cx="9144000" cy="5388865"/>
          </a:xfrm>
        </p:grpSpPr>
        <p:cxnSp>
          <p:nvCxnSpPr>
            <p:cNvPr id="21" name="Straight Connector 20"/>
            <p:cNvCxnSpPr/>
            <p:nvPr/>
          </p:nvCxnSpPr>
          <p:spPr>
            <a:xfrm>
              <a:off x="0" y="103936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0" y="186854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0" y="269772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0" y="394070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0" y="476988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0" y="518524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0" y="601442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0" y="145317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0" y="2282355"/>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0" y="3111531"/>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0" y="3526897"/>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4356072"/>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0" y="5599059"/>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0" y="6428234"/>
              <a:ext cx="9144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2" name="Straight Connector 41"/>
          <p:cNvCxnSpPr/>
          <p:nvPr/>
        </p:nvCxnSpPr>
        <p:spPr>
          <a:xfrm>
            <a:off x="609600"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46085" name="Picture 5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750" y="223838"/>
            <a:ext cx="908050"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5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6813" y="344488"/>
            <a:ext cx="103346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5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40175" y="241300"/>
            <a:ext cx="1311275"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174096" y="495474"/>
            <a:ext cx="908106" cy="243139"/>
          </a:xfrm>
          <a:prstGeom prst="rect">
            <a:avLst/>
          </a:prstGeom>
        </p:spPr>
      </p:pic>
      <p:pic>
        <p:nvPicPr>
          <p:cNvPr id="62" name="Picture 61"/>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687" y="617044"/>
            <a:ext cx="1034122" cy="57095"/>
          </a:xfrm>
          <a:prstGeom prst="rect">
            <a:avLst/>
          </a:prstGeom>
        </p:spPr>
      </p:pic>
      <p:pic>
        <p:nvPicPr>
          <p:cNvPr id="63" name="Picture 62"/>
          <p:cNvPicPr>
            <a:picLocks noChangeAspect="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939771" y="512543"/>
            <a:ext cx="1310989" cy="209002"/>
          </a:xfrm>
          <a:prstGeom prst="rect">
            <a:avLst/>
          </a:prstGeom>
        </p:spPr>
      </p:pic>
      <p:pic>
        <p:nvPicPr>
          <p:cNvPr id="64" name="Picture 63"/>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74096" y="804220"/>
            <a:ext cx="908106" cy="243139"/>
          </a:xfrm>
          <a:prstGeom prst="rect">
            <a:avLst/>
          </a:prstGeom>
        </p:spPr>
      </p:pic>
      <p:pic>
        <p:nvPicPr>
          <p:cNvPr id="65" name="Picture 64"/>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436687" y="925790"/>
            <a:ext cx="1034122" cy="57095"/>
          </a:xfrm>
          <a:prstGeom prst="rect">
            <a:avLst/>
          </a:prstGeom>
        </p:spPr>
      </p:pic>
      <p:pic>
        <p:nvPicPr>
          <p:cNvPr id="66" name="Picture 65"/>
          <p:cNvPicPr>
            <a:picLocks noChangeAspect="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39771" y="821289"/>
            <a:ext cx="1310989" cy="209002"/>
          </a:xfrm>
          <a:prstGeom prst="rect">
            <a:avLst/>
          </a:prstGeom>
        </p:spPr>
      </p:pic>
      <p:pic>
        <p:nvPicPr>
          <p:cNvPr id="67" name="Picture 66"/>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098055"/>
            <a:ext cx="908106" cy="243139"/>
          </a:xfrm>
          <a:prstGeom prst="rect">
            <a:avLst/>
          </a:prstGeom>
        </p:spPr>
      </p:pic>
      <p:pic>
        <p:nvPicPr>
          <p:cNvPr id="68" name="Picture 67"/>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219625"/>
            <a:ext cx="1034122" cy="57095"/>
          </a:xfrm>
          <a:prstGeom prst="rect">
            <a:avLst/>
          </a:prstGeom>
        </p:spPr>
      </p:pic>
      <p:pic>
        <p:nvPicPr>
          <p:cNvPr id="69" name="Picture 68"/>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115124"/>
            <a:ext cx="1310989" cy="209002"/>
          </a:xfrm>
          <a:prstGeom prst="rect">
            <a:avLst/>
          </a:prstGeom>
        </p:spPr>
      </p:pic>
      <p:pic>
        <p:nvPicPr>
          <p:cNvPr id="70" name="Picture 69"/>
          <p:cNvPicPr>
            <a:picLocks noChangeAspect="1"/>
          </p:cNvPicPr>
          <p:nvPr/>
        </p:nvPicPr>
        <p:blipFill>
          <a:blip r:embed="rId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415953"/>
            <a:ext cx="908106" cy="243139"/>
          </a:xfrm>
          <a:prstGeom prst="rect">
            <a:avLst/>
          </a:prstGeom>
        </p:spPr>
      </p:pic>
      <p:pic>
        <p:nvPicPr>
          <p:cNvPr id="71" name="Picture 70"/>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537523"/>
            <a:ext cx="1034122" cy="57095"/>
          </a:xfrm>
          <a:prstGeom prst="rect">
            <a:avLst/>
          </a:prstGeom>
        </p:spPr>
      </p:pic>
      <p:pic>
        <p:nvPicPr>
          <p:cNvPr id="72" name="Picture 71"/>
          <p:cNvPicPr>
            <a:picLocks noChangeAspect="1"/>
          </p:cNvPicPr>
          <p:nvPr/>
        </p:nvPicPr>
        <p:blipFill>
          <a:blip r:embed="rId4"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433021"/>
            <a:ext cx="1310989" cy="209002"/>
          </a:xfrm>
          <a:prstGeom prst="rect">
            <a:avLst/>
          </a:prstGeom>
        </p:spPr>
      </p:pic>
      <p:pic>
        <p:nvPicPr>
          <p:cNvPr id="73" name="Picture 72"/>
          <p:cNvPicPr>
            <a:picLocks noChangeAspect="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74096" y="1720184"/>
            <a:ext cx="908106" cy="243139"/>
          </a:xfrm>
          <a:prstGeom prst="rect">
            <a:avLst/>
          </a:prstGeom>
        </p:spPr>
      </p:pic>
      <p:pic>
        <p:nvPicPr>
          <p:cNvPr id="74" name="Picture 73"/>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36687" y="1841754"/>
            <a:ext cx="1034122" cy="57095"/>
          </a:xfrm>
          <a:prstGeom prst="rect">
            <a:avLst/>
          </a:prstGeom>
        </p:spPr>
      </p:pic>
      <p:pic>
        <p:nvPicPr>
          <p:cNvPr id="75" name="Picture 74"/>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939771" y="1737253"/>
            <a:ext cx="1310989" cy="209002"/>
          </a:xfrm>
          <a:prstGeom prst="rect">
            <a:avLst/>
          </a:prstGeom>
        </p:spPr>
      </p:pic>
      <p:pic>
        <p:nvPicPr>
          <p:cNvPr id="46103" name="Picture 7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68750" y="2066925"/>
            <a:ext cx="5413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4" name="Picture 76"/>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55888" y="2173288"/>
            <a:ext cx="436563"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5" name="Picture 7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9902188" flipV="1">
            <a:off x="-1539875" y="2135188"/>
            <a:ext cx="6223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78"/>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134699"/>
            <a:ext cx="621838" cy="361288"/>
          </a:xfrm>
          <a:prstGeom prst="rect">
            <a:avLst/>
          </a:prstGeom>
        </p:spPr>
      </p:pic>
      <p:pic>
        <p:nvPicPr>
          <p:cNvPr id="80" name="Picture 79"/>
          <p:cNvPicPr>
            <a:picLocks noChangeAspect="1"/>
          </p:cNvPicPr>
          <p:nvPr/>
        </p:nvPicPr>
        <p:blipFill>
          <a:blip r:embed="rId6"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106157" y="2180238"/>
            <a:ext cx="435521" cy="306178"/>
          </a:xfrm>
          <a:prstGeom prst="rect">
            <a:avLst/>
          </a:prstGeom>
        </p:spPr>
      </p:pic>
      <p:pic>
        <p:nvPicPr>
          <p:cNvPr id="81" name="Picture 80"/>
          <p:cNvPicPr>
            <a:picLocks noChangeAspect="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067385"/>
            <a:ext cx="541388" cy="421630"/>
          </a:xfrm>
          <a:prstGeom prst="rect">
            <a:avLst/>
          </a:prstGeom>
        </p:spPr>
      </p:pic>
      <p:pic>
        <p:nvPicPr>
          <p:cNvPr id="82" name="Picture 81"/>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485829"/>
            <a:ext cx="541388" cy="421630"/>
          </a:xfrm>
          <a:prstGeom prst="rect">
            <a:avLst/>
          </a:prstGeom>
        </p:spPr>
      </p:pic>
      <p:pic>
        <p:nvPicPr>
          <p:cNvPr id="83" name="Picture 82"/>
          <p:cNvPicPr>
            <a:picLocks noChangeAspect="1"/>
          </p:cNvPicPr>
          <p:nvPr/>
        </p:nvPicPr>
        <p:blipFill>
          <a:blip r:embed="rId6"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655327" y="2591254"/>
            <a:ext cx="435521" cy="306178"/>
          </a:xfrm>
          <a:prstGeom prst="rect">
            <a:avLst/>
          </a:prstGeom>
        </p:spPr>
      </p:pic>
      <p:pic>
        <p:nvPicPr>
          <p:cNvPr id="84" name="Picture 83"/>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553143"/>
            <a:ext cx="621838" cy="361288"/>
          </a:xfrm>
          <a:prstGeom prst="rect">
            <a:avLst/>
          </a:prstGeom>
        </p:spPr>
      </p:pic>
      <p:pic>
        <p:nvPicPr>
          <p:cNvPr id="85" name="Picture 84"/>
          <p:cNvPicPr>
            <a:picLocks noChangeAspect="1"/>
          </p:cNvPicPr>
          <p:nvPr/>
        </p:nvPicPr>
        <p:blipFill>
          <a:blip r:embed="rId8"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553143"/>
            <a:ext cx="621838" cy="361288"/>
          </a:xfrm>
          <a:prstGeom prst="rect">
            <a:avLst/>
          </a:prstGeom>
        </p:spPr>
      </p:pic>
      <p:pic>
        <p:nvPicPr>
          <p:cNvPr id="86" name="Picture 85"/>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06158" y="2598682"/>
            <a:ext cx="435521" cy="306178"/>
          </a:xfrm>
          <a:prstGeom prst="rect">
            <a:avLst/>
          </a:prstGeom>
        </p:spPr>
      </p:pic>
      <p:pic>
        <p:nvPicPr>
          <p:cNvPr id="87" name="Picture 86"/>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485829"/>
            <a:ext cx="541388" cy="421630"/>
          </a:xfrm>
          <a:prstGeom prst="rect">
            <a:avLst/>
          </a:prstGeom>
        </p:spPr>
      </p:pic>
      <p:pic>
        <p:nvPicPr>
          <p:cNvPr id="88" name="Picture 87"/>
          <p:cNvPicPr>
            <a:picLocks noChangeAspect="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969265" y="2911701"/>
            <a:ext cx="541388" cy="421630"/>
          </a:xfrm>
          <a:prstGeom prst="rect">
            <a:avLst/>
          </a:prstGeom>
        </p:spPr>
      </p:pic>
      <p:pic>
        <p:nvPicPr>
          <p:cNvPr id="89" name="Picture 88"/>
          <p:cNvPicPr>
            <a:picLocks noChangeAspect="1"/>
          </p:cNvPicPr>
          <p:nvPr/>
        </p:nvPicPr>
        <p:blipFill>
          <a:blip r:embed="rId6"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655327" y="3017125"/>
            <a:ext cx="435521" cy="306178"/>
          </a:xfrm>
          <a:prstGeom prst="rect">
            <a:avLst/>
          </a:prstGeom>
        </p:spPr>
      </p:pic>
      <p:pic>
        <p:nvPicPr>
          <p:cNvPr id="90" name="Picture 89"/>
          <p:cNvPicPr>
            <a:picLocks noChangeAspect="1"/>
          </p:cNvPicPr>
          <p:nvPr/>
        </p:nvPicPr>
        <p:blipFill>
          <a:blip r:embed="rId8"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1539909" y="2979015"/>
            <a:ext cx="621838" cy="361288"/>
          </a:xfrm>
          <a:prstGeom prst="rect">
            <a:avLst/>
          </a:prstGeom>
        </p:spPr>
      </p:pic>
      <p:pic>
        <p:nvPicPr>
          <p:cNvPr id="91" name="Picture 90"/>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rot="9902188" flipV="1">
            <a:off x="-840213" y="2979015"/>
            <a:ext cx="621838" cy="361288"/>
          </a:xfrm>
          <a:prstGeom prst="rect">
            <a:avLst/>
          </a:prstGeom>
        </p:spPr>
      </p:pic>
      <p:pic>
        <p:nvPicPr>
          <p:cNvPr id="92" name="Picture 91"/>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106158" y="3024553"/>
            <a:ext cx="435521" cy="306178"/>
          </a:xfrm>
          <a:prstGeom prst="rect">
            <a:avLst/>
          </a:prstGeom>
        </p:spPr>
      </p:pic>
      <p:pic>
        <p:nvPicPr>
          <p:cNvPr id="93" name="Picture 92"/>
          <p:cNvPicPr>
            <a:picLocks noChangeAspect="1"/>
          </p:cNvPicPr>
          <p:nvPr/>
        </p:nvPicPr>
        <p:blipFill>
          <a:blip r:embed="rId5"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26513" y="2911701"/>
            <a:ext cx="541388" cy="421630"/>
          </a:xfrm>
          <a:prstGeom prst="rect">
            <a:avLst/>
          </a:prstGeom>
        </p:spPr>
      </p:pic>
      <p:pic>
        <p:nvPicPr>
          <p:cNvPr id="46121" name="Picture 93"/>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717925" y="3525838"/>
            <a:ext cx="32242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94"/>
          <p:cNvPicPr>
            <a:picLocks noChangeAspect="1"/>
          </p:cNvPicPr>
          <p:nvPr/>
        </p:nvPicPr>
        <p:blipFill>
          <a:blip r:embed="rId9"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717862" y="3815855"/>
            <a:ext cx="3223409" cy="211731"/>
          </a:xfrm>
          <a:prstGeom prst="rect">
            <a:avLst/>
          </a:prstGeom>
        </p:spPr>
      </p:pic>
      <p:pic>
        <p:nvPicPr>
          <p:cNvPr id="96" name="Picture 95"/>
          <p:cNvPicPr>
            <a:picLocks noChangeAspect="1"/>
          </p:cNvPicPr>
          <p:nvPr/>
        </p:nvPicPr>
        <p:blipFill>
          <a:blip r:embed="rId9"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058098"/>
            <a:ext cx="3223409" cy="211731"/>
          </a:xfrm>
          <a:prstGeom prst="rect">
            <a:avLst/>
          </a:prstGeom>
        </p:spPr>
      </p:pic>
      <p:pic>
        <p:nvPicPr>
          <p:cNvPr id="97" name="Picture 96"/>
          <p:cNvPicPr>
            <a:picLocks noChangeAspect="1"/>
          </p:cNvPicPr>
          <p:nvPr/>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347617"/>
            <a:ext cx="3223409" cy="211731"/>
          </a:xfrm>
          <a:prstGeom prst="rect">
            <a:avLst/>
          </a:prstGeom>
        </p:spPr>
      </p:pic>
      <p:pic>
        <p:nvPicPr>
          <p:cNvPr id="98" name="Picture 97"/>
          <p:cNvPicPr>
            <a:picLocks noChangeAspect="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636936"/>
            <a:ext cx="3223409" cy="211731"/>
          </a:xfrm>
          <a:prstGeom prst="rect">
            <a:avLst/>
          </a:prstGeom>
        </p:spPr>
      </p:pic>
      <p:pic>
        <p:nvPicPr>
          <p:cNvPr id="99" name="Picture 98"/>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17862" y="4926455"/>
            <a:ext cx="3223409" cy="211731"/>
          </a:xfrm>
          <a:prstGeom prst="rect">
            <a:avLst/>
          </a:prstGeom>
        </p:spPr>
      </p:pic>
      <p:pic>
        <p:nvPicPr>
          <p:cNvPr id="100" name="Picture 99"/>
          <p:cNvPicPr>
            <a:picLocks noChangeAspect="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257550"/>
            <a:ext cx="520120" cy="503080"/>
          </a:xfrm>
          <a:prstGeom prst="rect">
            <a:avLst/>
          </a:prstGeom>
        </p:spPr>
      </p:pic>
      <p:pic>
        <p:nvPicPr>
          <p:cNvPr id="46128" name="Picture 100"/>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844925" y="5257800"/>
            <a:ext cx="427037"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Picture 101"/>
          <p:cNvPicPr>
            <a:picLocks noChangeAspect="1"/>
          </p:cNvPicPr>
          <p:nvPr/>
        </p:nvPicPr>
        <p:blipFill>
          <a:blip r:embed="rId10"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257550"/>
            <a:ext cx="520120" cy="503080"/>
          </a:xfrm>
          <a:prstGeom prst="rect">
            <a:avLst/>
          </a:prstGeom>
        </p:spPr>
      </p:pic>
      <p:pic>
        <p:nvPicPr>
          <p:cNvPr id="103" name="Picture 102"/>
          <p:cNvPicPr>
            <a:picLocks noChangeAspect="1"/>
          </p:cNvPicPr>
          <p:nvPr/>
        </p:nvPicPr>
        <p:blipFill>
          <a:blip r:embed="rId11"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257550"/>
            <a:ext cx="426891" cy="470245"/>
          </a:xfrm>
          <a:prstGeom prst="rect">
            <a:avLst/>
          </a:prstGeom>
        </p:spPr>
      </p:pic>
      <p:pic>
        <p:nvPicPr>
          <p:cNvPr id="46131" name="Picture 10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235200" y="5257800"/>
            <a:ext cx="5207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Picture 104"/>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257550"/>
            <a:ext cx="426891" cy="470245"/>
          </a:xfrm>
          <a:prstGeom prst="rect">
            <a:avLst/>
          </a:prstGeom>
        </p:spPr>
      </p:pic>
      <p:pic>
        <p:nvPicPr>
          <p:cNvPr id="106" name="Picture 105"/>
          <p:cNvPicPr>
            <a:picLocks noChangeAspect="1"/>
          </p:cNvPicPr>
          <p:nvPr/>
        </p:nvPicPr>
        <p:blipFill>
          <a:blip r:embed="rId10"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94216" y="5760630"/>
            <a:ext cx="520120" cy="503080"/>
          </a:xfrm>
          <a:prstGeom prst="rect">
            <a:avLst/>
          </a:prstGeom>
        </p:spPr>
      </p:pic>
      <p:pic>
        <p:nvPicPr>
          <p:cNvPr id="107" name="Picture 106"/>
          <p:cNvPicPr>
            <a:picLocks noChangeAspect="1"/>
          </p:cNvPicPr>
          <p:nvPr/>
        </p:nvPicPr>
        <p:blipFill>
          <a:blip r:embed="rId1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844653" y="5760630"/>
            <a:ext cx="426891" cy="470245"/>
          </a:xfrm>
          <a:prstGeom prst="rect">
            <a:avLst/>
          </a:prstGeom>
        </p:spPr>
      </p:pic>
      <p:pic>
        <p:nvPicPr>
          <p:cNvPr id="108" name="Picture 107"/>
          <p:cNvPicPr>
            <a:picLocks noChangeAspect="1"/>
          </p:cNvPicPr>
          <p:nvPr/>
        </p:nvPicPr>
        <p:blipFill>
          <a:blip r:embed="rId10"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105381" y="5760630"/>
            <a:ext cx="520120" cy="503080"/>
          </a:xfrm>
          <a:prstGeom prst="rect">
            <a:avLst/>
          </a:prstGeom>
        </p:spPr>
      </p:pic>
      <p:pic>
        <p:nvPicPr>
          <p:cNvPr id="109" name="Picture 108"/>
          <p:cNvPicPr>
            <a:picLocks noChangeAspect="1"/>
          </p:cNvPicPr>
          <p:nvPr/>
        </p:nvPicPr>
        <p:blipFill>
          <a:blip r:embed="rId11"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3255817" y="5760630"/>
            <a:ext cx="426891" cy="470245"/>
          </a:xfrm>
          <a:prstGeom prst="rect">
            <a:avLst/>
          </a:prstGeom>
        </p:spPr>
      </p:pic>
      <p:pic>
        <p:nvPicPr>
          <p:cNvPr id="110" name="Picture 109"/>
          <p:cNvPicPr>
            <a:picLocks noChangeAspect="1"/>
          </p:cNvPicPr>
          <p:nvPr/>
        </p:nvPicPr>
        <p:blipFill>
          <a:blip r:embed="rId10"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235128" y="5760630"/>
            <a:ext cx="520120" cy="503080"/>
          </a:xfrm>
          <a:prstGeom prst="rect">
            <a:avLst/>
          </a:prstGeom>
        </p:spPr>
      </p:pic>
      <p:pic>
        <p:nvPicPr>
          <p:cNvPr id="111" name="Picture 110"/>
          <p:cNvPicPr>
            <a:picLocks noChangeAspect="1"/>
          </p:cNvPicPr>
          <p:nvPr/>
        </p:nvPicPr>
        <p:blipFill>
          <a:blip r:embed="rId11"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58461" y="5760630"/>
            <a:ext cx="426891" cy="470245"/>
          </a:xfrm>
          <a:prstGeom prst="rect">
            <a:avLst/>
          </a:prstGeom>
        </p:spPr>
      </p:pic>
      <p:pic>
        <p:nvPicPr>
          <p:cNvPr id="46139" name="Picture 111"/>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44925" y="6297613"/>
            <a:ext cx="519112"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12"/>
          <p:cNvPicPr>
            <a:picLocks noChangeAspect="1"/>
          </p:cNvPicPr>
          <p:nvPr/>
        </p:nvPicPr>
        <p:blipFill>
          <a:blip r:embed="rId1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649" y="6298321"/>
            <a:ext cx="518208" cy="478719"/>
          </a:xfrm>
          <a:prstGeom prst="rect">
            <a:avLst/>
          </a:prstGeom>
        </p:spPr>
      </p:pic>
      <p:pic>
        <p:nvPicPr>
          <p:cNvPr id="115" name="Picture 114"/>
          <p:cNvPicPr>
            <a:picLocks noChangeAspect="1"/>
          </p:cNvPicPr>
          <p:nvPr/>
        </p:nvPicPr>
        <p:blipFill>
          <a:blip r:embed="rId1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2184010" y="6298321"/>
            <a:ext cx="518208" cy="478719"/>
          </a:xfrm>
          <a:prstGeom prst="rect">
            <a:avLst/>
          </a:prstGeom>
        </p:spPr>
      </p:pic>
      <p:pic>
        <p:nvPicPr>
          <p:cNvPr id="116" name="Picture 115"/>
          <p:cNvPicPr>
            <a:picLocks noChangeAspect="1"/>
          </p:cNvPicPr>
          <p:nvPr/>
        </p:nvPicPr>
        <p:blipFill>
          <a:blip r:embed="rId12"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623589" y="6298321"/>
            <a:ext cx="518208" cy="478719"/>
          </a:xfrm>
          <a:prstGeom prst="rect">
            <a:avLst/>
          </a:prstGeom>
        </p:spPr>
      </p:pic>
      <p:pic>
        <p:nvPicPr>
          <p:cNvPr id="117" name="Picture 116"/>
          <p:cNvPicPr>
            <a:picLocks noChangeAspect="1"/>
          </p:cNvPicPr>
          <p:nvPr/>
        </p:nvPicPr>
        <p:blipFill>
          <a:blip r:embed="rId12"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69585" y="6298321"/>
            <a:ext cx="518208" cy="478719"/>
          </a:xfrm>
          <a:prstGeom prst="rect">
            <a:avLst/>
          </a:prstGeom>
        </p:spPr>
      </p:pic>
      <p:pic>
        <p:nvPicPr>
          <p:cNvPr id="46151" name="Picture 138"/>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561388" y="2220913"/>
            <a:ext cx="582612"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52" name="Picture 139"/>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523875" cy="6858000"/>
          </a:xfrm>
          <a:prstGeom prst="rect">
            <a:avLst/>
          </a:prstGeom>
          <a:blipFill>
            <a:blip r:embed="rId15"/>
            <a:tile tx="0" ty="0" sx="100000" sy="100000" flip="none" algn="tl"/>
          </a:blipFill>
          <a:ln>
            <a:noFill/>
          </a:ln>
          <a:extLst/>
        </p:spPr>
      </p:pic>
      <p:pic>
        <p:nvPicPr>
          <p:cNvPr id="94" name="Picture 93"/>
          <p:cNvPicPr>
            <a:picLocks noChangeAspect="1"/>
          </p:cNvPicPr>
          <p:nvPr/>
        </p:nvPicPr>
        <p:blipFill>
          <a:blip r:embed="rId1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403648" y="1433021"/>
            <a:ext cx="6662640" cy="3415645"/>
          </a:xfrm>
          <a:prstGeom prst="rect">
            <a:avLst/>
          </a:prstGeom>
        </p:spPr>
      </p:pic>
      <p:sp>
        <p:nvSpPr>
          <p:cNvPr id="2" name="Rectangle 1"/>
          <p:cNvSpPr/>
          <p:nvPr/>
        </p:nvSpPr>
        <p:spPr>
          <a:xfrm>
            <a:off x="1821382" y="1780721"/>
            <a:ext cx="5904656" cy="2793842"/>
          </a:xfrm>
          <a:prstGeom prst="rect">
            <a:avLst/>
          </a:prstGeom>
        </p:spPr>
        <p:txBody>
          <a:bodyPr wrap="square">
            <a:spAutoFit/>
          </a:bodyPr>
          <a:lstStyle/>
          <a:p>
            <a:pPr algn="ctr" rtl="1">
              <a:lnSpc>
                <a:spcPct val="150000"/>
              </a:lnSpc>
            </a:pPr>
            <a:r>
              <a:rPr lang="ar-SA" b="1" dirty="0"/>
              <a:t>ختاما.. إن أوجه الشبه بين النظريات أكثر من أوجه الاختلاف، وإن اختلفت فهي تختلف بدون تعارض فالأسس وحداة خاصة فيما يتعلق  بالعلاقة بين المرشد والمسترشد، والاختلاف يفيد في أن هذه النظريات مجتمعة تعلمنا الكثير، وأن كلا منها منفردا تعلمنا شيئا ونستطيع انتقاء ما يفيدنا.</a:t>
            </a:r>
            <a:endParaRPr lang="en-US" b="1" dirty="0"/>
          </a:p>
        </p:txBody>
      </p:sp>
    </p:spTree>
    <p:extLst>
      <p:ext uri="{BB962C8B-B14F-4D97-AF65-F5344CB8AC3E}">
        <p14:creationId xmlns:p14="http://schemas.microsoft.com/office/powerpoint/2010/main" val="412179988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26661" y="188640"/>
            <a:ext cx="1440160" cy="715962"/>
          </a:xfrm>
        </p:spPr>
        <p:txBody>
          <a:bodyPr/>
          <a:lstStyle/>
          <a:p>
            <a:pPr algn="ctr"/>
            <a:r>
              <a:rPr lang="ar-SA" dirty="0" smtClean="0"/>
              <a:t>مقدمة</a:t>
            </a:r>
            <a:endParaRPr lang="ar-SA" dirty="0"/>
          </a:p>
        </p:txBody>
      </p:sp>
      <p:sp>
        <p:nvSpPr>
          <p:cNvPr id="4" name="Round Diagonal Corner Rectangle 3"/>
          <p:cNvSpPr/>
          <p:nvPr/>
        </p:nvSpPr>
        <p:spPr bwMode="auto">
          <a:xfrm>
            <a:off x="2699791" y="908720"/>
            <a:ext cx="6048673" cy="5585726"/>
          </a:xfrm>
          <a:prstGeom prst="round2DiagRect">
            <a:avLst/>
          </a:prstGeom>
          <a:ln/>
          <a:effectLst>
            <a:glow rad="228600">
              <a:schemeClr val="accent1">
                <a:satMod val="175000"/>
                <a:alpha val="40000"/>
              </a:schemeClr>
            </a:glow>
            <a:outerShdw blurRad="40000" dist="23000" dir="5400000" rotWithShape="0">
              <a:srgbClr val="000000">
                <a:alpha val="35000"/>
              </a:srgbClr>
            </a:outerShdw>
          </a:effectLst>
          <a:scene3d>
            <a:camera prst="perspectiveAbove"/>
            <a:lightRig rig="threePt" dir="t"/>
          </a:scene3d>
          <a:sp3d>
            <a:bevelT prst="angle"/>
          </a:sp3d>
          <a:extLst/>
        </p:spPr>
        <p:style>
          <a:lnRef idx="1">
            <a:schemeClr val="accent3"/>
          </a:lnRef>
          <a:fillRef idx="3">
            <a:schemeClr val="accent3"/>
          </a:fillRef>
          <a:effectRef idx="2">
            <a:schemeClr val="accent3"/>
          </a:effectRef>
          <a:fontRef idx="minor">
            <a:schemeClr val="lt1"/>
          </a:fontRef>
        </p:style>
        <p:txBody>
          <a:bodyPr vert="horz" wrap="none" lIns="91440" tIns="45720" rIns="91440" bIns="45720" numCol="1" rtlCol="1"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5" name="Rectangle 4"/>
          <p:cNvSpPr/>
          <p:nvPr/>
        </p:nvSpPr>
        <p:spPr>
          <a:xfrm>
            <a:off x="3132357" y="1648742"/>
            <a:ext cx="5328075" cy="4401205"/>
          </a:xfrm>
          <a:prstGeom prst="rect">
            <a:avLst/>
          </a:prstGeom>
        </p:spPr>
        <p:txBody>
          <a:bodyPr wrap="square">
            <a:spAutoFit/>
          </a:bodyPr>
          <a:lstStyle/>
          <a:p>
            <a:pPr marL="0" indent="0" algn="ctr">
              <a:buNone/>
            </a:pPr>
            <a:r>
              <a:rPr lang="ar-SA" sz="2000" dirty="0"/>
              <a:t>تتنوع خدمات المساعدة الإرشادية ومجالات تطبيقها، فقد تطبق في المدرسة (الإرشاد المدرسي)، وقد تطبق في المجال المهني( الإرشاد المهني)، وقد تطبق في مجال الأسرة (الإرشاد الأسري)، وقد تطبق في </a:t>
            </a:r>
            <a:r>
              <a:rPr lang="ar-SA" sz="2000" dirty="0" smtClean="0"/>
              <a:t>مجال </a:t>
            </a:r>
            <a:r>
              <a:rPr lang="ar-SA" sz="2000" dirty="0"/>
              <a:t>المتفوقين والموهبين(إرشاد الموهبين)، كما أنها </a:t>
            </a:r>
            <a:r>
              <a:rPr lang="ar-SA" sz="2000" dirty="0" smtClean="0"/>
              <a:t>تطبق </a:t>
            </a:r>
            <a:r>
              <a:rPr lang="ar-SA" sz="2000" dirty="0"/>
              <a:t>في المجال الصحي، والإداري، والديني. وكما تطبق خدمات المساعدة الإرشادية مع الأطفال، والمراهقين والشباب، والراشدين والمسنين. وقد تطبق مع الأسوياء ومع المرضى. من هنا نلاحظ تنوع وتعدد تطبيقات الخدمات الإرشادية إلا أنها تشترك في أن هناك مسترشدين (أشخاص عملاء) يحتاجون للمساعدة لأنهم يشعرون بمستويات متعددة من الضيق والقلق، أو في اتخاذ الطريق الصحيح في حياتهم. وبالمقابل فإن المرشدين (مقدمي المساعدة) هم متخصصون مؤهلون يستندون إلى اتجاهات نظرية ويعتمدون طرائق خاصة في مساعدة هؤلاء الناس على اتخاذ قرارتهم أو دراسة مستقبلهم وحل مشكلاتهم. </a:t>
            </a:r>
            <a:endParaRPr lang="en-US" dirty="0"/>
          </a:p>
        </p:txBody>
      </p:sp>
      <p:sp>
        <p:nvSpPr>
          <p:cNvPr id="6" name="Rectangle 5"/>
          <p:cNvSpPr/>
          <p:nvPr/>
        </p:nvSpPr>
        <p:spPr>
          <a:xfrm>
            <a:off x="251520" y="6309780"/>
            <a:ext cx="1712328" cy="36933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r>
              <a:rPr lang="ar-SA" sz="1800" b="1" dirty="0"/>
              <a:t>(عبدالله، 2013</a:t>
            </a:r>
            <a:r>
              <a:rPr lang="ar-SA" sz="1800" b="1" dirty="0" smtClean="0"/>
              <a:t>)</a:t>
            </a:r>
            <a:endParaRPr lang="ar-SA" sz="1800" b="1" dirty="0">
              <a:solidFill>
                <a:prstClr val="black"/>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096" y="1556792"/>
            <a:ext cx="2143125" cy="42484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6491412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980728"/>
            <a:ext cx="6192687" cy="4392488"/>
          </a:xfrm>
          <a:prstGeom prst="rect">
            <a:avLst/>
          </a:prstGeom>
        </p:spPr>
      </p:pic>
      <p:sp>
        <p:nvSpPr>
          <p:cNvPr id="5" name="Round Single Corner Rectangle 4"/>
          <p:cNvSpPr/>
          <p:nvPr/>
        </p:nvSpPr>
        <p:spPr bwMode="auto">
          <a:xfrm>
            <a:off x="1619672" y="5373216"/>
            <a:ext cx="6192687" cy="1008112"/>
          </a:xfrm>
          <a:prstGeom prst="round1Rect">
            <a:avLst/>
          </a:prstGeom>
          <a:ln/>
          <a:extLst/>
        </p:spPr>
        <p:style>
          <a:lnRef idx="1">
            <a:schemeClr val="dk1"/>
          </a:lnRef>
          <a:fillRef idx="2">
            <a:schemeClr val="dk1"/>
          </a:fillRef>
          <a:effectRef idx="1">
            <a:schemeClr val="dk1"/>
          </a:effectRef>
          <a:fontRef idx="minor">
            <a:schemeClr val="dk1"/>
          </a:fontRef>
        </p:style>
        <p:txBody>
          <a:bodyPr vert="horz" wrap="none" lIns="91440" tIns="45720" rIns="91440" bIns="45720" numCol="1" rtlCol="1" anchor="ctr" anchorCtr="0" compatLnSpc="1">
            <a:prstTxWarp prst="textNoShape">
              <a:avLst/>
            </a:prstTxWarp>
          </a:bodyPr>
          <a:lstStyle/>
          <a:p>
            <a:pPr algn="ctr"/>
            <a:r>
              <a:rPr lang="ar-SA" sz="4800" b="1" dirty="0" smtClean="0">
                <a:solidFill>
                  <a:srgbClr val="C00000"/>
                </a:solidFill>
                <a:latin typeface="Arial" pitchFamily="34" charset="0"/>
              </a:rPr>
              <a:t>مقطع فديو </a:t>
            </a:r>
          </a:p>
        </p:txBody>
      </p:sp>
    </p:spTree>
    <p:extLst>
      <p:ext uri="{BB962C8B-B14F-4D97-AF65-F5344CB8AC3E}">
        <p14:creationId xmlns:p14="http://schemas.microsoft.com/office/powerpoint/2010/main" val="327543090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 Diagonal Corner Rectangle 1"/>
          <p:cNvSpPr/>
          <p:nvPr/>
        </p:nvSpPr>
        <p:spPr bwMode="auto">
          <a:xfrm>
            <a:off x="1115616" y="4725144"/>
            <a:ext cx="7416824" cy="1872208"/>
          </a:xfrm>
          <a:prstGeom prst="round2DiagRect">
            <a:avLst/>
          </a:prstGeom>
          <a:ln/>
          <a:extLst/>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4800" b="1" i="0" u="none" strike="noStrike" cap="none" normalizeH="0" baseline="0" dirty="0" smtClean="0">
                <a:ln>
                  <a:noFill/>
                </a:ln>
                <a:solidFill>
                  <a:srgbClr val="FF3399"/>
                </a:solidFill>
                <a:effectLst/>
                <a:latin typeface="Arial" pitchFamily="34" charset="0"/>
              </a:rPr>
              <a:t>العملية الإرشادية</a:t>
            </a:r>
          </a:p>
        </p:txBody>
      </p:sp>
      <p:sp>
        <p:nvSpPr>
          <p:cNvPr id="3" name="TextBox 2"/>
          <p:cNvSpPr txBox="1"/>
          <p:nvPr/>
        </p:nvSpPr>
        <p:spPr>
          <a:xfrm>
            <a:off x="3239852" y="2132856"/>
            <a:ext cx="3168352" cy="923330"/>
          </a:xfrm>
          <a:prstGeom prst="rect">
            <a:avLst/>
          </a:prstGeom>
          <a:noFill/>
        </p:spPr>
        <p:txBody>
          <a:bodyPr wrap="square" rtlCol="1">
            <a:spAutoFit/>
          </a:bodyPr>
          <a:lstStyle/>
          <a:p>
            <a:pPr algn="ctr"/>
            <a:r>
              <a:rPr lang="ar-SA" sz="5400" b="1" dirty="0" smtClean="0">
                <a:solidFill>
                  <a:srgbClr val="3399FF"/>
                </a:solidFill>
              </a:rPr>
              <a:t>المحور الأول </a:t>
            </a:r>
            <a:endParaRPr lang="ar-SA" sz="5400" b="1" dirty="0">
              <a:solidFill>
                <a:srgbClr val="3399FF"/>
              </a:solidFill>
            </a:endParaRPr>
          </a:p>
        </p:txBody>
      </p:sp>
    </p:spTree>
    <p:extLst>
      <p:ext uri="{BB962C8B-B14F-4D97-AF65-F5344CB8AC3E}">
        <p14:creationId xmlns:p14="http://schemas.microsoft.com/office/powerpoint/2010/main" val="412627882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653592034"/>
              </p:ext>
            </p:extLst>
          </p:nvPr>
        </p:nvGraphicFramePr>
        <p:xfrm>
          <a:off x="5004048" y="1817440"/>
          <a:ext cx="4464496"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ounded Rectangle 6"/>
          <p:cNvSpPr/>
          <p:nvPr/>
        </p:nvSpPr>
        <p:spPr bwMode="auto">
          <a:xfrm>
            <a:off x="275440" y="2348004"/>
            <a:ext cx="4584592" cy="3186881"/>
          </a:xfrm>
          <a:prstGeom prst="roundRect">
            <a:avLst/>
          </a:prstGeom>
          <a:solidFill>
            <a:srgbClr val="FFFF99"/>
          </a:solidFill>
          <a:ln>
            <a:noFill/>
          </a:ln>
          <a:effectLst/>
          <a:scene3d>
            <a:camera prst="perspectiveRight"/>
            <a:lightRig rig="threePt" dir="t"/>
          </a:scene3d>
          <a:extLst/>
        </p:spPr>
        <p:txBody>
          <a:bodyPr vert="horz" wrap="none" lIns="91440" tIns="45720" rIns="91440" bIns="45720" numCol="1" rtlCol="1"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tx1"/>
              </a:solidFill>
              <a:effectLst/>
              <a:latin typeface="Arial" pitchFamily="34" charset="0"/>
            </a:endParaRPr>
          </a:p>
        </p:txBody>
      </p:sp>
      <p:sp>
        <p:nvSpPr>
          <p:cNvPr id="8" name="Rectangle 7"/>
          <p:cNvSpPr/>
          <p:nvPr/>
        </p:nvSpPr>
        <p:spPr>
          <a:xfrm>
            <a:off x="364927" y="2487898"/>
            <a:ext cx="4207073" cy="3046988"/>
          </a:xfrm>
          <a:prstGeom prst="rect">
            <a:avLst/>
          </a:prstGeom>
        </p:spPr>
        <p:txBody>
          <a:bodyPr wrap="square">
            <a:spAutoFit/>
          </a:bodyPr>
          <a:lstStyle/>
          <a:p>
            <a:pPr algn="ctr" rtl="1"/>
            <a:r>
              <a:rPr lang="ar-SA" dirty="0"/>
              <a:t>"هي المراحل والخطوات الإجرائية أو التطبيقية التي تسير فيها المساعدة الإرشادية بشكل تتابعي عبر فترات زمنية متتالية، وبذلك فهي مراحل متتابعة يعمل فيها </a:t>
            </a:r>
            <a:r>
              <a:rPr lang="ar-SA" dirty="0" smtClean="0"/>
              <a:t>المرشد </a:t>
            </a:r>
            <a:r>
              <a:rPr lang="ar-SA" dirty="0"/>
              <a:t>مع المسترشد بدءأً من إحالة المسترشد إليه حتى إقفال الحالة والتحقق من بلوغ الأهداف" ( </a:t>
            </a:r>
            <a:r>
              <a:rPr lang="ar-SA" dirty="0" smtClean="0"/>
              <a:t>عبدالله، </a:t>
            </a:r>
            <a:r>
              <a:rPr lang="ar-SA" dirty="0"/>
              <a:t>2013، ص20</a:t>
            </a:r>
            <a:r>
              <a:rPr lang="ar-SA" dirty="0" smtClean="0"/>
              <a:t>).</a:t>
            </a:r>
            <a:endParaRPr lang="en-US" dirty="0"/>
          </a:p>
        </p:txBody>
      </p:sp>
      <p:sp>
        <p:nvSpPr>
          <p:cNvPr id="2" name="Down Arrow Callout 1"/>
          <p:cNvSpPr/>
          <p:nvPr/>
        </p:nvSpPr>
        <p:spPr bwMode="auto">
          <a:xfrm>
            <a:off x="683568" y="980728"/>
            <a:ext cx="3024336" cy="1440160"/>
          </a:xfrm>
          <a:prstGeom prst="downArrowCallout">
            <a:avLst/>
          </a:prstGeom>
          <a:ln/>
          <a:effectLst>
            <a:glow rad="228600">
              <a:schemeClr val="accent4">
                <a:satMod val="175000"/>
                <a:alpha val="40000"/>
              </a:schemeClr>
            </a:glow>
            <a:outerShdw blurRad="40000" dist="20000" dir="5400000" rotWithShape="0">
              <a:srgbClr val="000000">
                <a:alpha val="38000"/>
              </a:srgbClr>
            </a:outerShdw>
          </a:effectLst>
          <a:scene3d>
            <a:camera prst="orthographicFront"/>
            <a:lightRig rig="threePt" dir="t"/>
          </a:scene3d>
          <a:sp3d>
            <a:bevelT/>
          </a:sp3d>
          <a:ex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tx1"/>
                </a:solidFill>
                <a:effectLst/>
                <a:latin typeface="Arial" pitchFamily="34" charset="0"/>
              </a:rPr>
              <a:t>العملية الإرشادية </a:t>
            </a:r>
          </a:p>
        </p:txBody>
      </p:sp>
      <p:sp>
        <p:nvSpPr>
          <p:cNvPr id="11" name="Down Arrow Callout 10"/>
          <p:cNvSpPr/>
          <p:nvPr/>
        </p:nvSpPr>
        <p:spPr bwMode="auto">
          <a:xfrm>
            <a:off x="5724128" y="1052736"/>
            <a:ext cx="2736304" cy="1296144"/>
          </a:xfrm>
          <a:prstGeom prst="downArrowCallout">
            <a:avLst/>
          </a:prstGeom>
          <a:ln/>
          <a:effectLst>
            <a:glow rad="228600">
              <a:schemeClr val="accent4">
                <a:satMod val="175000"/>
                <a:alpha val="40000"/>
              </a:schemeClr>
            </a:glow>
            <a:outerShdw blurRad="40000" dist="20000" dir="5400000" rotWithShape="0">
              <a:srgbClr val="000000">
                <a:alpha val="38000"/>
              </a:srgbClr>
            </a:outerShdw>
          </a:effectLst>
          <a:scene3d>
            <a:camera prst="orthographicFront"/>
            <a:lightRig rig="threePt" dir="t"/>
          </a:scene3d>
          <a:sp3d>
            <a:bevelT/>
          </a:sp3d>
          <a:ex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ar-SA" sz="3600" b="1" dirty="0" smtClean="0">
                <a:solidFill>
                  <a:schemeClr val="tx1"/>
                </a:solidFill>
                <a:latin typeface="Arial" pitchFamily="34" charset="0"/>
              </a:rPr>
              <a:t>الإرشاد</a:t>
            </a:r>
            <a:endParaRPr kumimoji="0" lang="ar-SA" sz="3600" b="1" i="0" u="none" strike="noStrike" cap="none" normalizeH="0" baseline="0" dirty="0" smtClean="0">
              <a:ln>
                <a:noFill/>
              </a:ln>
              <a:solidFill>
                <a:schemeClr val="tx1"/>
              </a:solidFill>
              <a:effectLst/>
              <a:latin typeface="Arial" pitchFamily="34" charset="0"/>
            </a:endParaRPr>
          </a:p>
        </p:txBody>
      </p:sp>
      <p:pic>
        <p:nvPicPr>
          <p:cNvPr id="3" name="Picture 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07904" y="5352726"/>
            <a:ext cx="2808312" cy="1486195"/>
          </a:xfrm>
          <a:prstGeom prst="ellipse">
            <a:avLst/>
          </a:prstGeom>
          <a:ln>
            <a:noFill/>
          </a:ln>
          <a:effectLst>
            <a:softEdge rad="112500"/>
          </a:effectLst>
        </p:spPr>
      </p:pic>
    </p:spTree>
    <p:extLst>
      <p:ext uri="{BB962C8B-B14F-4D97-AF65-F5344CB8AC3E}">
        <p14:creationId xmlns:p14="http://schemas.microsoft.com/office/powerpoint/2010/main" val="236406237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P spid="8" grpId="0"/>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Rectangle 5"/>
          <p:cNvSpPr/>
          <p:nvPr/>
        </p:nvSpPr>
        <p:spPr>
          <a:xfrm>
            <a:off x="1802363" y="61986"/>
            <a:ext cx="7247236" cy="1938992"/>
          </a:xfrm>
          <a:prstGeom prst="rect">
            <a:avLst/>
          </a:prstGeom>
          <a:pattFill prst="pct90">
            <a:fgClr>
              <a:schemeClr val="lt1"/>
            </a:fgClr>
            <a:bgClr>
              <a:schemeClr val="bg2">
                <a:lumMod val="20000"/>
                <a:lumOff val="80000"/>
              </a:schemeClr>
            </a:bgClr>
          </a:pattFill>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SA" dirty="0"/>
              <a:t>أشار أبو أسعد (2011،ص105) أن عملية الإرشاد هي: " </a:t>
            </a:r>
            <a:r>
              <a:rPr lang="ar-SA" b="1" dirty="0">
                <a:solidFill>
                  <a:srgbClr val="FF3399"/>
                </a:solidFill>
              </a:rPr>
              <a:t>عملية</a:t>
            </a:r>
            <a:r>
              <a:rPr lang="ar-SA" dirty="0"/>
              <a:t> </a:t>
            </a:r>
            <a:r>
              <a:rPr lang="ar-SA" b="1" dirty="0">
                <a:solidFill>
                  <a:srgbClr val="00B0F0"/>
                </a:solidFill>
              </a:rPr>
              <a:t>تساعد</a:t>
            </a:r>
            <a:r>
              <a:rPr lang="ar-SA" dirty="0"/>
              <a:t> الفرد على </a:t>
            </a:r>
            <a:r>
              <a:rPr lang="ar-SA" b="1" dirty="0">
                <a:solidFill>
                  <a:srgbClr val="33CC33"/>
                </a:solidFill>
              </a:rPr>
              <a:t>أن يفهم نفسه بالتعرف على </a:t>
            </a:r>
            <a:r>
              <a:rPr lang="ar-SA" b="1">
                <a:solidFill>
                  <a:srgbClr val="33CC33"/>
                </a:solidFill>
              </a:rPr>
              <a:t>الجوانب </a:t>
            </a:r>
            <a:r>
              <a:rPr lang="ar-SA" b="1" smtClean="0">
                <a:solidFill>
                  <a:srgbClr val="33CC33"/>
                </a:solidFill>
              </a:rPr>
              <a:t>الكلية </a:t>
            </a:r>
            <a:r>
              <a:rPr lang="ar-SA" b="1" dirty="0">
                <a:solidFill>
                  <a:srgbClr val="33CC33"/>
                </a:solidFill>
              </a:rPr>
              <a:t>لشخصيته، حتى يتمكن من اتخاذ قراراته بنفسه، وحل مشكلاته بموضوعية مجردة، مما يسهم في نموه الشخصي والاجتماعي والتربوي والمهني</a:t>
            </a:r>
            <a:r>
              <a:rPr lang="ar-SA" dirty="0"/>
              <a:t>، ويتم ذلك خلال </a:t>
            </a:r>
            <a:r>
              <a:rPr lang="ar-SA" b="1" dirty="0">
                <a:solidFill>
                  <a:schemeClr val="bg2">
                    <a:lumMod val="60000"/>
                    <a:lumOff val="40000"/>
                  </a:schemeClr>
                </a:solidFill>
              </a:rPr>
              <a:t>علاقة تعاونية </a:t>
            </a:r>
            <a:r>
              <a:rPr lang="ar-SA" dirty="0"/>
              <a:t>بينه وبين </a:t>
            </a:r>
            <a:r>
              <a:rPr lang="ar-SA" b="1" dirty="0">
                <a:solidFill>
                  <a:srgbClr val="CC00CC"/>
                </a:solidFill>
              </a:rPr>
              <a:t>المرشد النفسي</a:t>
            </a:r>
            <a:r>
              <a:rPr lang="ar-SA" dirty="0"/>
              <a:t>.</a:t>
            </a:r>
            <a:endParaRPr lang="en-US" dirty="0"/>
          </a:p>
        </p:txBody>
      </p:sp>
      <p:sp>
        <p:nvSpPr>
          <p:cNvPr id="8" name="Pentagon 7"/>
          <p:cNvSpPr/>
          <p:nvPr/>
        </p:nvSpPr>
        <p:spPr bwMode="auto">
          <a:xfrm>
            <a:off x="1799630" y="2132856"/>
            <a:ext cx="7152836" cy="788020"/>
          </a:xfrm>
          <a:prstGeom prst="homePlate">
            <a:avLst/>
          </a:prstGeom>
          <a:solidFill>
            <a:srgbClr val="FF3399"/>
          </a:solidFill>
          <a:ln>
            <a:noFill/>
          </a:ln>
          <a:effectLst/>
          <a:scene3d>
            <a:camera prst="perspectiveLeft"/>
            <a:lightRig rig="threePt" dir="t"/>
          </a:scene3d>
          <a:sp3d>
            <a:bevelT/>
          </a:sp3d>
          <a:extLst/>
        </p:spPr>
        <p:txBody>
          <a:bodyPr vert="horz" wrap="none" lIns="91440" tIns="45720" rIns="91440" bIns="45720" numCol="1" rtlCol="1" anchor="ctr" anchorCtr="0" compatLnSpc="1">
            <a:prstTxWarp prst="textNoShape">
              <a:avLst/>
            </a:prstTxWarp>
          </a:bodyPr>
          <a:lstStyle/>
          <a:p>
            <a:pPr algn="ctr"/>
            <a:r>
              <a:rPr lang="ar-SA" sz="2000" b="1" dirty="0" smtClean="0">
                <a:solidFill>
                  <a:schemeClr val="bg1"/>
                </a:solidFill>
              </a:rPr>
              <a:t>عملية: مفهوم يتصف </a:t>
            </a:r>
            <a:r>
              <a:rPr lang="ar-SA" sz="2000" b="1" dirty="0">
                <a:solidFill>
                  <a:schemeClr val="bg1"/>
                </a:solidFill>
              </a:rPr>
              <a:t>بالاستمراية، وتحتاج إلى فترات زمنية منتظمة </a:t>
            </a:r>
            <a:endParaRPr lang="ar-SA" sz="2000" b="1" dirty="0" smtClean="0">
              <a:solidFill>
                <a:schemeClr val="bg1"/>
              </a:solidFill>
            </a:endParaRPr>
          </a:p>
          <a:p>
            <a:pPr algn="ctr"/>
            <a:r>
              <a:rPr lang="ar-SA" sz="2000" b="1" dirty="0" smtClean="0">
                <a:solidFill>
                  <a:schemeClr val="bg1"/>
                </a:solidFill>
              </a:rPr>
              <a:t>حتى </a:t>
            </a:r>
            <a:r>
              <a:rPr lang="ar-SA" sz="2000" b="1" dirty="0">
                <a:solidFill>
                  <a:schemeClr val="bg1"/>
                </a:solidFill>
              </a:rPr>
              <a:t>تتاح الفرصة للمرشد من ملاحظة التغييرات في سلوك المسترشد</a:t>
            </a:r>
            <a:endParaRPr kumimoji="0" lang="ar-SA" sz="2000" b="1" i="0" u="none" strike="noStrike" cap="none" normalizeH="0" baseline="0" dirty="0" smtClean="0">
              <a:ln>
                <a:noFill/>
              </a:ln>
              <a:solidFill>
                <a:schemeClr val="bg1"/>
              </a:solidFill>
              <a:effectLst/>
            </a:endParaRPr>
          </a:p>
        </p:txBody>
      </p:sp>
      <p:sp>
        <p:nvSpPr>
          <p:cNvPr id="12" name="Pentagon 11"/>
          <p:cNvSpPr/>
          <p:nvPr/>
        </p:nvSpPr>
        <p:spPr bwMode="auto">
          <a:xfrm>
            <a:off x="1802363" y="3068960"/>
            <a:ext cx="7152836" cy="788020"/>
          </a:xfrm>
          <a:prstGeom prst="homePlate">
            <a:avLst/>
          </a:prstGeom>
          <a:solidFill>
            <a:srgbClr val="00B0F0"/>
          </a:solidFill>
          <a:ln>
            <a:noFill/>
          </a:ln>
          <a:effectLst/>
          <a:scene3d>
            <a:camera prst="perspectiveLeft"/>
            <a:lightRig rig="threePt" dir="t"/>
          </a:scene3d>
          <a:sp3d>
            <a:bevelT/>
          </a:sp3d>
          <a:extLst/>
        </p:spPr>
        <p:txBody>
          <a:bodyPr vert="horz" wrap="none" lIns="91440" tIns="45720" rIns="91440" bIns="45720" numCol="1" rtlCol="1" anchor="ctr" anchorCtr="0" compatLnSpc="1">
            <a:prstTxWarp prst="textNoShape">
              <a:avLst/>
            </a:prstTxWarp>
          </a:bodyPr>
          <a:lstStyle/>
          <a:p>
            <a:r>
              <a:rPr lang="ar-SA" sz="2000" b="1" dirty="0" smtClean="0">
                <a:solidFill>
                  <a:schemeClr val="bg1"/>
                </a:solidFill>
              </a:rPr>
              <a:t>المساعدة: من </a:t>
            </a:r>
            <a:r>
              <a:rPr lang="ar-SA" sz="2000" b="1" dirty="0">
                <a:solidFill>
                  <a:schemeClr val="bg1"/>
                </a:solidFill>
              </a:rPr>
              <a:t>أهم عناصر الإرشاد وهو المفتاح الأساسي للعملية بل البعض </a:t>
            </a:r>
            <a:r>
              <a:rPr lang="ar-SA" sz="2000" b="1" dirty="0" smtClean="0">
                <a:solidFill>
                  <a:schemeClr val="bg1"/>
                </a:solidFill>
              </a:rPr>
              <a:t>يصفون</a:t>
            </a:r>
          </a:p>
          <a:p>
            <a:pPr algn="ctr"/>
            <a:r>
              <a:rPr lang="ar-SA" sz="2000" b="1" dirty="0" smtClean="0">
                <a:solidFill>
                  <a:schemeClr val="bg1"/>
                </a:solidFill>
              </a:rPr>
              <a:t> </a:t>
            </a:r>
            <a:r>
              <a:rPr lang="ar-SA" sz="2000" b="1" dirty="0">
                <a:solidFill>
                  <a:schemeClr val="bg1"/>
                </a:solidFill>
              </a:rPr>
              <a:t>العملية الإرشادية = بالمساعدة.</a:t>
            </a:r>
            <a:endParaRPr kumimoji="0" lang="ar-SA" sz="2000" b="1" i="0" u="none" strike="noStrike" cap="none" normalizeH="0" baseline="0" dirty="0" smtClean="0">
              <a:ln>
                <a:noFill/>
              </a:ln>
              <a:solidFill>
                <a:schemeClr val="bg1"/>
              </a:solidFill>
              <a:effectLst/>
            </a:endParaRPr>
          </a:p>
        </p:txBody>
      </p:sp>
      <p:sp>
        <p:nvSpPr>
          <p:cNvPr id="13" name="Pentagon 12"/>
          <p:cNvSpPr/>
          <p:nvPr/>
        </p:nvSpPr>
        <p:spPr bwMode="auto">
          <a:xfrm>
            <a:off x="1786251" y="4046168"/>
            <a:ext cx="7152836" cy="788020"/>
          </a:xfrm>
          <a:prstGeom prst="homePlate">
            <a:avLst/>
          </a:prstGeom>
          <a:solidFill>
            <a:srgbClr val="33CC33"/>
          </a:solidFill>
          <a:ln>
            <a:noFill/>
          </a:ln>
          <a:effectLst/>
          <a:scene3d>
            <a:camera prst="perspectiveLeft"/>
            <a:lightRig rig="threePt" dir="t"/>
          </a:scene3d>
          <a:sp3d>
            <a:bevelT/>
          </a:sp3d>
          <a:extLst/>
        </p:spPr>
        <p:txBody>
          <a:bodyPr vert="horz" wrap="none" lIns="91440" tIns="45720" rIns="91440" bIns="45720" numCol="1" rtlCol="1" anchor="ctr" anchorCtr="0" compatLnSpc="1">
            <a:prstTxWarp prst="textNoShape">
              <a:avLst/>
            </a:prstTxWarp>
          </a:bodyPr>
          <a:lstStyle/>
          <a:p>
            <a:pPr lvl="0" algn="ctr" rtl="1"/>
            <a:r>
              <a:rPr lang="ar-SA" sz="2000" b="1" dirty="0">
                <a:solidFill>
                  <a:schemeClr val="bg1"/>
                </a:solidFill>
              </a:rPr>
              <a:t>أنه تعليمية: هي ليس نصيحه أو جل جاهز، وإنما مساعدة المسترشد على تعلم </a:t>
            </a:r>
            <a:r>
              <a:rPr lang="ar-SA" sz="2000" b="1" dirty="0" smtClean="0">
                <a:solidFill>
                  <a:schemeClr val="bg1"/>
                </a:solidFill>
              </a:rPr>
              <a:t>كيفية</a:t>
            </a:r>
          </a:p>
          <a:p>
            <a:pPr lvl="0" algn="ctr" rtl="1"/>
            <a:r>
              <a:rPr lang="ar-SA" sz="2000" b="1" dirty="0" smtClean="0">
                <a:solidFill>
                  <a:schemeClr val="bg1"/>
                </a:solidFill>
              </a:rPr>
              <a:t> </a:t>
            </a:r>
            <a:r>
              <a:rPr lang="ar-SA" sz="2000" b="1" dirty="0">
                <a:solidFill>
                  <a:schemeClr val="bg1"/>
                </a:solidFill>
              </a:rPr>
              <a:t>عرض </a:t>
            </a:r>
            <a:r>
              <a:rPr lang="ar-SA" sz="2000" b="1" dirty="0" smtClean="0">
                <a:solidFill>
                  <a:schemeClr val="bg1"/>
                </a:solidFill>
              </a:rPr>
              <a:t>مشكلته، والتعرف </a:t>
            </a:r>
            <a:r>
              <a:rPr lang="ar-SA" sz="2000" b="1" dirty="0">
                <a:solidFill>
                  <a:schemeClr val="bg1"/>
                </a:solidFill>
              </a:rPr>
              <a:t>على جوانب شخصيته، </a:t>
            </a:r>
            <a:r>
              <a:rPr lang="ar-SA" sz="2000" b="1" dirty="0" smtClean="0">
                <a:solidFill>
                  <a:schemeClr val="bg1"/>
                </a:solidFill>
              </a:rPr>
              <a:t>وحلها.</a:t>
            </a:r>
            <a:endParaRPr lang="en-US" sz="2000" b="1" dirty="0">
              <a:solidFill>
                <a:schemeClr val="bg1"/>
              </a:solidFill>
            </a:endParaRPr>
          </a:p>
        </p:txBody>
      </p:sp>
      <p:sp>
        <p:nvSpPr>
          <p:cNvPr id="14" name="Pentagon 13"/>
          <p:cNvSpPr/>
          <p:nvPr/>
        </p:nvSpPr>
        <p:spPr bwMode="auto">
          <a:xfrm>
            <a:off x="1799630" y="5013176"/>
            <a:ext cx="7152836" cy="788020"/>
          </a:xfrm>
          <a:prstGeom prst="homePlate">
            <a:avLst/>
          </a:prstGeom>
          <a:solidFill>
            <a:schemeClr val="bg2">
              <a:lumMod val="60000"/>
              <a:lumOff val="40000"/>
            </a:schemeClr>
          </a:solidFill>
          <a:ln>
            <a:noFill/>
          </a:ln>
          <a:effectLst/>
          <a:scene3d>
            <a:camera prst="perspectiveLeft"/>
            <a:lightRig rig="threePt" dir="t"/>
          </a:scene3d>
          <a:sp3d>
            <a:bevelT/>
          </a:sp3d>
          <a:extLst/>
        </p:spPr>
        <p:txBody>
          <a:bodyPr vert="horz" wrap="none" lIns="91440" tIns="45720" rIns="91440" bIns="45720" numCol="1" rtlCol="1" anchor="ctr" anchorCtr="0" compatLnSpc="1">
            <a:prstTxWarp prst="textNoShape">
              <a:avLst/>
            </a:prstTxWarp>
          </a:bodyPr>
          <a:lstStyle/>
          <a:p>
            <a:pPr lvl="0" algn="ctr" rtl="1"/>
            <a:r>
              <a:rPr lang="ar-SA" sz="2000" b="1" dirty="0" smtClean="0">
                <a:solidFill>
                  <a:schemeClr val="bg1"/>
                </a:solidFill>
              </a:rPr>
              <a:t>علاقة إنسانية: فالمشاركة </a:t>
            </a:r>
            <a:r>
              <a:rPr lang="ar-SA" sz="2000" b="1" dirty="0">
                <a:solidFill>
                  <a:schemeClr val="bg1"/>
                </a:solidFill>
              </a:rPr>
              <a:t>الوجدانية بين المرشد والمسترشد </a:t>
            </a:r>
            <a:r>
              <a:rPr lang="ar-SA" sz="2000" b="1" dirty="0" smtClean="0">
                <a:solidFill>
                  <a:schemeClr val="bg1"/>
                </a:solidFill>
              </a:rPr>
              <a:t>يتوقف</a:t>
            </a:r>
          </a:p>
          <a:p>
            <a:pPr lvl="0" algn="ctr" rtl="1"/>
            <a:r>
              <a:rPr lang="ar-SA" sz="2000" b="1" dirty="0" smtClean="0">
                <a:solidFill>
                  <a:schemeClr val="bg1"/>
                </a:solidFill>
              </a:rPr>
              <a:t> </a:t>
            </a:r>
            <a:r>
              <a:rPr lang="ar-SA" sz="2000" b="1" dirty="0">
                <a:solidFill>
                  <a:schemeClr val="bg1"/>
                </a:solidFill>
              </a:rPr>
              <a:t>عليها نجاح العملية الإرشادية.</a:t>
            </a:r>
            <a:endParaRPr lang="en-US" sz="2000" b="1" dirty="0">
              <a:solidFill>
                <a:schemeClr val="bg1"/>
              </a:solidFill>
            </a:endParaRPr>
          </a:p>
        </p:txBody>
      </p:sp>
      <p:sp>
        <p:nvSpPr>
          <p:cNvPr id="15" name="Pentagon 14"/>
          <p:cNvSpPr/>
          <p:nvPr/>
        </p:nvSpPr>
        <p:spPr bwMode="auto">
          <a:xfrm>
            <a:off x="1786251" y="5949280"/>
            <a:ext cx="7152836" cy="788020"/>
          </a:xfrm>
          <a:prstGeom prst="homePlate">
            <a:avLst/>
          </a:prstGeom>
          <a:solidFill>
            <a:srgbClr val="CC00CC"/>
          </a:solidFill>
          <a:ln>
            <a:noFill/>
          </a:ln>
          <a:effectLst/>
          <a:scene3d>
            <a:camera prst="perspectiveLeft"/>
            <a:lightRig rig="threePt" dir="t"/>
          </a:scene3d>
          <a:sp3d>
            <a:bevelT/>
          </a:sp3d>
          <a:extLst/>
        </p:spPr>
        <p:txBody>
          <a:bodyPr vert="horz" wrap="none" lIns="91440" tIns="45720" rIns="91440" bIns="45720" numCol="1" rtlCol="1" anchor="ctr" anchorCtr="0" compatLnSpc="1">
            <a:prstTxWarp prst="textNoShape">
              <a:avLst/>
            </a:prstTxWarp>
          </a:bodyPr>
          <a:lstStyle/>
          <a:p>
            <a:pPr lvl="0" algn="ctr" rtl="1"/>
            <a:r>
              <a:rPr lang="ar-SA" sz="2000" b="1" dirty="0">
                <a:solidFill>
                  <a:schemeClr val="bg1"/>
                </a:solidFill>
              </a:rPr>
              <a:t>يقوم به فرداً مهنياً متدرباً: مرشد يتصف بالخبرة </a:t>
            </a:r>
            <a:r>
              <a:rPr lang="ar-SA" sz="2000" b="1" dirty="0" smtClean="0">
                <a:solidFill>
                  <a:schemeClr val="bg1"/>
                </a:solidFill>
              </a:rPr>
              <a:t>في </a:t>
            </a:r>
            <a:r>
              <a:rPr lang="ar-SA" sz="2000" b="1" dirty="0">
                <a:solidFill>
                  <a:schemeClr val="bg1"/>
                </a:solidFill>
              </a:rPr>
              <a:t>علم النفس </a:t>
            </a:r>
            <a:r>
              <a:rPr lang="ar-SA" sz="2000" b="1" dirty="0" smtClean="0">
                <a:solidFill>
                  <a:schemeClr val="bg1"/>
                </a:solidFill>
              </a:rPr>
              <a:t>والتربية</a:t>
            </a:r>
            <a:endParaRPr lang="en-US" sz="20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80">
                                          <p:stCondLst>
                                            <p:cond delay="0"/>
                                          </p:stCondLst>
                                        </p:cTn>
                                        <p:tgtEl>
                                          <p:spTgt spid="12"/>
                                        </p:tgtEl>
                                      </p:cBhvr>
                                    </p:animEffect>
                                    <p:anim calcmode="lin" valueType="num">
                                      <p:cBhvr>
                                        <p:cTn id="2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31" dur="26">
                                          <p:stCondLst>
                                            <p:cond delay="650"/>
                                          </p:stCondLst>
                                        </p:cTn>
                                        <p:tgtEl>
                                          <p:spTgt spid="12"/>
                                        </p:tgtEl>
                                      </p:cBhvr>
                                      <p:to x="100000" y="60000"/>
                                    </p:animScale>
                                    <p:animScale>
                                      <p:cBhvr>
                                        <p:cTn id="32" dur="166" decel="50000">
                                          <p:stCondLst>
                                            <p:cond delay="676"/>
                                          </p:stCondLst>
                                        </p:cTn>
                                        <p:tgtEl>
                                          <p:spTgt spid="12"/>
                                        </p:tgtEl>
                                      </p:cBhvr>
                                      <p:to x="100000" y="100000"/>
                                    </p:animScale>
                                    <p:animScale>
                                      <p:cBhvr>
                                        <p:cTn id="33" dur="26">
                                          <p:stCondLst>
                                            <p:cond delay="1312"/>
                                          </p:stCondLst>
                                        </p:cTn>
                                        <p:tgtEl>
                                          <p:spTgt spid="12"/>
                                        </p:tgtEl>
                                      </p:cBhvr>
                                      <p:to x="100000" y="80000"/>
                                    </p:animScale>
                                    <p:animScale>
                                      <p:cBhvr>
                                        <p:cTn id="34" dur="166" decel="50000">
                                          <p:stCondLst>
                                            <p:cond delay="1338"/>
                                          </p:stCondLst>
                                        </p:cTn>
                                        <p:tgtEl>
                                          <p:spTgt spid="12"/>
                                        </p:tgtEl>
                                      </p:cBhvr>
                                      <p:to x="100000" y="100000"/>
                                    </p:animScale>
                                    <p:animScale>
                                      <p:cBhvr>
                                        <p:cTn id="35" dur="26">
                                          <p:stCondLst>
                                            <p:cond delay="1642"/>
                                          </p:stCondLst>
                                        </p:cTn>
                                        <p:tgtEl>
                                          <p:spTgt spid="12"/>
                                        </p:tgtEl>
                                      </p:cBhvr>
                                      <p:to x="100000" y="90000"/>
                                    </p:animScale>
                                    <p:animScale>
                                      <p:cBhvr>
                                        <p:cTn id="36" dur="166" decel="50000">
                                          <p:stCondLst>
                                            <p:cond delay="1668"/>
                                          </p:stCondLst>
                                        </p:cTn>
                                        <p:tgtEl>
                                          <p:spTgt spid="12"/>
                                        </p:tgtEl>
                                      </p:cBhvr>
                                      <p:to x="100000" y="100000"/>
                                    </p:animScale>
                                    <p:animScale>
                                      <p:cBhvr>
                                        <p:cTn id="37" dur="26">
                                          <p:stCondLst>
                                            <p:cond delay="1808"/>
                                          </p:stCondLst>
                                        </p:cTn>
                                        <p:tgtEl>
                                          <p:spTgt spid="12"/>
                                        </p:tgtEl>
                                      </p:cBhvr>
                                      <p:to x="100000" y="95000"/>
                                    </p:animScale>
                                    <p:animScale>
                                      <p:cBhvr>
                                        <p:cTn id="38" dur="166" decel="50000">
                                          <p:stCondLst>
                                            <p:cond delay="1834"/>
                                          </p:stCondLst>
                                        </p:cTn>
                                        <p:tgtEl>
                                          <p:spTgt spid="12"/>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80">
                                          <p:stCondLst>
                                            <p:cond delay="0"/>
                                          </p:stCondLst>
                                        </p:cTn>
                                        <p:tgtEl>
                                          <p:spTgt spid="13"/>
                                        </p:tgtEl>
                                      </p:cBhvr>
                                    </p:animEffect>
                                    <p:anim calcmode="lin" valueType="num">
                                      <p:cBhvr>
                                        <p:cTn id="44"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49" dur="26">
                                          <p:stCondLst>
                                            <p:cond delay="650"/>
                                          </p:stCondLst>
                                        </p:cTn>
                                        <p:tgtEl>
                                          <p:spTgt spid="13"/>
                                        </p:tgtEl>
                                      </p:cBhvr>
                                      <p:to x="100000" y="60000"/>
                                    </p:animScale>
                                    <p:animScale>
                                      <p:cBhvr>
                                        <p:cTn id="50" dur="166" decel="50000">
                                          <p:stCondLst>
                                            <p:cond delay="676"/>
                                          </p:stCondLst>
                                        </p:cTn>
                                        <p:tgtEl>
                                          <p:spTgt spid="13"/>
                                        </p:tgtEl>
                                      </p:cBhvr>
                                      <p:to x="100000" y="100000"/>
                                    </p:animScale>
                                    <p:animScale>
                                      <p:cBhvr>
                                        <p:cTn id="51" dur="26">
                                          <p:stCondLst>
                                            <p:cond delay="1312"/>
                                          </p:stCondLst>
                                        </p:cTn>
                                        <p:tgtEl>
                                          <p:spTgt spid="13"/>
                                        </p:tgtEl>
                                      </p:cBhvr>
                                      <p:to x="100000" y="80000"/>
                                    </p:animScale>
                                    <p:animScale>
                                      <p:cBhvr>
                                        <p:cTn id="52" dur="166" decel="50000">
                                          <p:stCondLst>
                                            <p:cond delay="1338"/>
                                          </p:stCondLst>
                                        </p:cTn>
                                        <p:tgtEl>
                                          <p:spTgt spid="13"/>
                                        </p:tgtEl>
                                      </p:cBhvr>
                                      <p:to x="100000" y="100000"/>
                                    </p:animScale>
                                    <p:animScale>
                                      <p:cBhvr>
                                        <p:cTn id="53" dur="26">
                                          <p:stCondLst>
                                            <p:cond delay="1642"/>
                                          </p:stCondLst>
                                        </p:cTn>
                                        <p:tgtEl>
                                          <p:spTgt spid="13"/>
                                        </p:tgtEl>
                                      </p:cBhvr>
                                      <p:to x="100000" y="90000"/>
                                    </p:animScale>
                                    <p:animScale>
                                      <p:cBhvr>
                                        <p:cTn id="54" dur="166" decel="50000">
                                          <p:stCondLst>
                                            <p:cond delay="1668"/>
                                          </p:stCondLst>
                                        </p:cTn>
                                        <p:tgtEl>
                                          <p:spTgt spid="13"/>
                                        </p:tgtEl>
                                      </p:cBhvr>
                                      <p:to x="100000" y="100000"/>
                                    </p:animScale>
                                    <p:animScale>
                                      <p:cBhvr>
                                        <p:cTn id="55" dur="26">
                                          <p:stCondLst>
                                            <p:cond delay="1808"/>
                                          </p:stCondLst>
                                        </p:cTn>
                                        <p:tgtEl>
                                          <p:spTgt spid="13"/>
                                        </p:tgtEl>
                                      </p:cBhvr>
                                      <p:to x="100000" y="95000"/>
                                    </p:animScale>
                                    <p:animScale>
                                      <p:cBhvr>
                                        <p:cTn id="56" dur="166" decel="50000">
                                          <p:stCondLst>
                                            <p:cond delay="1834"/>
                                          </p:stCondLst>
                                        </p:cTn>
                                        <p:tgtEl>
                                          <p:spTgt spid="13"/>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down)">
                                      <p:cBhvr>
                                        <p:cTn id="61" dur="580">
                                          <p:stCondLst>
                                            <p:cond delay="0"/>
                                          </p:stCondLst>
                                        </p:cTn>
                                        <p:tgtEl>
                                          <p:spTgt spid="14"/>
                                        </p:tgtEl>
                                      </p:cBhvr>
                                    </p:animEffect>
                                    <p:anim calcmode="lin" valueType="num">
                                      <p:cBhvr>
                                        <p:cTn id="62"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67" dur="26">
                                          <p:stCondLst>
                                            <p:cond delay="650"/>
                                          </p:stCondLst>
                                        </p:cTn>
                                        <p:tgtEl>
                                          <p:spTgt spid="14"/>
                                        </p:tgtEl>
                                      </p:cBhvr>
                                      <p:to x="100000" y="60000"/>
                                    </p:animScale>
                                    <p:animScale>
                                      <p:cBhvr>
                                        <p:cTn id="68" dur="166" decel="50000">
                                          <p:stCondLst>
                                            <p:cond delay="676"/>
                                          </p:stCondLst>
                                        </p:cTn>
                                        <p:tgtEl>
                                          <p:spTgt spid="14"/>
                                        </p:tgtEl>
                                      </p:cBhvr>
                                      <p:to x="100000" y="100000"/>
                                    </p:animScale>
                                    <p:animScale>
                                      <p:cBhvr>
                                        <p:cTn id="69" dur="26">
                                          <p:stCondLst>
                                            <p:cond delay="1312"/>
                                          </p:stCondLst>
                                        </p:cTn>
                                        <p:tgtEl>
                                          <p:spTgt spid="14"/>
                                        </p:tgtEl>
                                      </p:cBhvr>
                                      <p:to x="100000" y="80000"/>
                                    </p:animScale>
                                    <p:animScale>
                                      <p:cBhvr>
                                        <p:cTn id="70" dur="166" decel="50000">
                                          <p:stCondLst>
                                            <p:cond delay="1338"/>
                                          </p:stCondLst>
                                        </p:cTn>
                                        <p:tgtEl>
                                          <p:spTgt spid="14"/>
                                        </p:tgtEl>
                                      </p:cBhvr>
                                      <p:to x="100000" y="100000"/>
                                    </p:animScale>
                                    <p:animScale>
                                      <p:cBhvr>
                                        <p:cTn id="71" dur="26">
                                          <p:stCondLst>
                                            <p:cond delay="1642"/>
                                          </p:stCondLst>
                                        </p:cTn>
                                        <p:tgtEl>
                                          <p:spTgt spid="14"/>
                                        </p:tgtEl>
                                      </p:cBhvr>
                                      <p:to x="100000" y="90000"/>
                                    </p:animScale>
                                    <p:animScale>
                                      <p:cBhvr>
                                        <p:cTn id="72" dur="166" decel="50000">
                                          <p:stCondLst>
                                            <p:cond delay="1668"/>
                                          </p:stCondLst>
                                        </p:cTn>
                                        <p:tgtEl>
                                          <p:spTgt spid="14"/>
                                        </p:tgtEl>
                                      </p:cBhvr>
                                      <p:to x="100000" y="100000"/>
                                    </p:animScale>
                                    <p:animScale>
                                      <p:cBhvr>
                                        <p:cTn id="73" dur="26">
                                          <p:stCondLst>
                                            <p:cond delay="1808"/>
                                          </p:stCondLst>
                                        </p:cTn>
                                        <p:tgtEl>
                                          <p:spTgt spid="14"/>
                                        </p:tgtEl>
                                      </p:cBhvr>
                                      <p:to x="100000" y="95000"/>
                                    </p:animScale>
                                    <p:animScale>
                                      <p:cBhvr>
                                        <p:cTn id="74" dur="166" decel="50000">
                                          <p:stCondLst>
                                            <p:cond delay="1834"/>
                                          </p:stCondLst>
                                        </p:cTn>
                                        <p:tgtEl>
                                          <p:spTgt spid="14"/>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down)">
                                      <p:cBhvr>
                                        <p:cTn id="79" dur="580">
                                          <p:stCondLst>
                                            <p:cond delay="0"/>
                                          </p:stCondLst>
                                        </p:cTn>
                                        <p:tgtEl>
                                          <p:spTgt spid="15"/>
                                        </p:tgtEl>
                                      </p:cBhvr>
                                    </p:animEffect>
                                    <p:anim calcmode="lin" valueType="num">
                                      <p:cBhvr>
                                        <p:cTn id="8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85" dur="26">
                                          <p:stCondLst>
                                            <p:cond delay="650"/>
                                          </p:stCondLst>
                                        </p:cTn>
                                        <p:tgtEl>
                                          <p:spTgt spid="15"/>
                                        </p:tgtEl>
                                      </p:cBhvr>
                                      <p:to x="100000" y="60000"/>
                                    </p:animScale>
                                    <p:animScale>
                                      <p:cBhvr>
                                        <p:cTn id="86" dur="166" decel="50000">
                                          <p:stCondLst>
                                            <p:cond delay="676"/>
                                          </p:stCondLst>
                                        </p:cTn>
                                        <p:tgtEl>
                                          <p:spTgt spid="15"/>
                                        </p:tgtEl>
                                      </p:cBhvr>
                                      <p:to x="100000" y="100000"/>
                                    </p:animScale>
                                    <p:animScale>
                                      <p:cBhvr>
                                        <p:cTn id="87" dur="26">
                                          <p:stCondLst>
                                            <p:cond delay="1312"/>
                                          </p:stCondLst>
                                        </p:cTn>
                                        <p:tgtEl>
                                          <p:spTgt spid="15"/>
                                        </p:tgtEl>
                                      </p:cBhvr>
                                      <p:to x="100000" y="80000"/>
                                    </p:animScale>
                                    <p:animScale>
                                      <p:cBhvr>
                                        <p:cTn id="88" dur="166" decel="50000">
                                          <p:stCondLst>
                                            <p:cond delay="1338"/>
                                          </p:stCondLst>
                                        </p:cTn>
                                        <p:tgtEl>
                                          <p:spTgt spid="15"/>
                                        </p:tgtEl>
                                      </p:cBhvr>
                                      <p:to x="100000" y="100000"/>
                                    </p:animScale>
                                    <p:animScale>
                                      <p:cBhvr>
                                        <p:cTn id="89" dur="26">
                                          <p:stCondLst>
                                            <p:cond delay="1642"/>
                                          </p:stCondLst>
                                        </p:cTn>
                                        <p:tgtEl>
                                          <p:spTgt spid="15"/>
                                        </p:tgtEl>
                                      </p:cBhvr>
                                      <p:to x="100000" y="90000"/>
                                    </p:animScale>
                                    <p:animScale>
                                      <p:cBhvr>
                                        <p:cTn id="90" dur="166" decel="50000">
                                          <p:stCondLst>
                                            <p:cond delay="1668"/>
                                          </p:stCondLst>
                                        </p:cTn>
                                        <p:tgtEl>
                                          <p:spTgt spid="15"/>
                                        </p:tgtEl>
                                      </p:cBhvr>
                                      <p:to x="100000" y="100000"/>
                                    </p:animScale>
                                    <p:animScale>
                                      <p:cBhvr>
                                        <p:cTn id="91" dur="26">
                                          <p:stCondLst>
                                            <p:cond delay="1808"/>
                                          </p:stCondLst>
                                        </p:cTn>
                                        <p:tgtEl>
                                          <p:spTgt spid="15"/>
                                        </p:tgtEl>
                                      </p:cBhvr>
                                      <p:to x="100000" y="95000"/>
                                    </p:animScale>
                                    <p:animScale>
                                      <p:cBhvr>
                                        <p:cTn id="92"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4147321918"/>
              </p:ext>
            </p:extLst>
          </p:nvPr>
        </p:nvGraphicFramePr>
        <p:xfrm>
          <a:off x="1907704" y="620688"/>
          <a:ext cx="7080448" cy="2736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8" name="Diagram 17"/>
          <p:cNvGraphicFramePr/>
          <p:nvPr>
            <p:extLst>
              <p:ext uri="{D42A27DB-BD31-4B8C-83A1-F6EECF244321}">
                <p14:modId xmlns:p14="http://schemas.microsoft.com/office/powerpoint/2010/main" val="2416004374"/>
              </p:ext>
            </p:extLst>
          </p:nvPr>
        </p:nvGraphicFramePr>
        <p:xfrm>
          <a:off x="683568" y="2996952"/>
          <a:ext cx="6552728" cy="367240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9" name="Left Arrow Callout 18"/>
          <p:cNvSpPr/>
          <p:nvPr/>
        </p:nvSpPr>
        <p:spPr bwMode="auto">
          <a:xfrm>
            <a:off x="5940152" y="3933056"/>
            <a:ext cx="2880320" cy="1512168"/>
          </a:xfrm>
          <a:prstGeom prst="leftArrowCallout">
            <a:avLst>
              <a:gd name="adj1" fmla="val 25000"/>
              <a:gd name="adj2" fmla="val 25000"/>
              <a:gd name="adj3" fmla="val 25000"/>
              <a:gd name="adj4" fmla="val 73506"/>
            </a:avLst>
          </a:prstGeom>
          <a:solidFill>
            <a:srgbClr val="CC00CC"/>
          </a:solidFill>
          <a:ln>
            <a:noFill/>
          </a:ln>
          <a:effectLst/>
          <a:scene3d>
            <a:camera prst="orthographicFront"/>
            <a:lightRig rig="threePt" dir="t"/>
          </a:scene3d>
          <a:sp3d>
            <a:bevelT/>
          </a:sp3d>
          <a:ex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bg1"/>
                </a:solidFill>
                <a:effectLst/>
                <a:latin typeface="Arial" pitchFamily="34" charset="0"/>
              </a:rPr>
              <a:t>الإعداد</a:t>
            </a:r>
            <a:r>
              <a:rPr kumimoji="0" lang="ar-SA" sz="2400" b="1" i="0" u="none" strike="noStrike" cap="none" normalizeH="0" dirty="0" smtClean="0">
                <a:ln>
                  <a:noFill/>
                </a:ln>
                <a:solidFill>
                  <a:schemeClr val="bg1"/>
                </a:solidFill>
                <a:effectLst/>
                <a:latin typeface="Arial" pitchFamily="34" charset="0"/>
              </a:rPr>
              <a:t> </a:t>
            </a:r>
          </a:p>
          <a:p>
            <a:pPr marL="0" marR="0" indent="0" algn="ctr" defTabSz="914400" rtl="0" eaLnBrk="1" fontAlgn="base" latinLnBrk="0" hangingPunct="1">
              <a:lnSpc>
                <a:spcPct val="100000"/>
              </a:lnSpc>
              <a:spcBef>
                <a:spcPct val="0"/>
              </a:spcBef>
              <a:spcAft>
                <a:spcPct val="0"/>
              </a:spcAft>
              <a:buClrTx/>
              <a:buSzTx/>
              <a:buFontTx/>
              <a:buNone/>
              <a:tabLst/>
            </a:pPr>
            <a:r>
              <a:rPr kumimoji="0" lang="ar-SA" sz="2400" b="1" i="0" u="none" strike="noStrike" cap="none" normalizeH="0" dirty="0" smtClean="0">
                <a:ln>
                  <a:noFill/>
                </a:ln>
                <a:solidFill>
                  <a:schemeClr val="bg1"/>
                </a:solidFill>
                <a:effectLst/>
                <a:latin typeface="Arial" pitchFamily="34" charset="0"/>
              </a:rPr>
              <a:t>العملية الإرشادية</a:t>
            </a:r>
            <a:endParaRPr kumimoji="0" lang="ar-SA" sz="2400" b="1" i="0" u="none" strike="noStrike" cap="none" normalizeH="0" baseline="0" dirty="0" smtClean="0">
              <a:ln>
                <a:noFill/>
              </a:ln>
              <a:solidFill>
                <a:schemeClr val="bg1"/>
              </a:solidFill>
              <a:effectLst/>
              <a:latin typeface="Arial" pitchFamily="34" charset="0"/>
            </a:endParaRPr>
          </a:p>
        </p:txBody>
      </p:sp>
      <p:sp>
        <p:nvSpPr>
          <p:cNvPr id="20" name="Down Arrow Callout 19"/>
          <p:cNvSpPr/>
          <p:nvPr/>
        </p:nvSpPr>
        <p:spPr bwMode="auto">
          <a:xfrm>
            <a:off x="3419872" y="0"/>
            <a:ext cx="4176464" cy="1052736"/>
          </a:xfrm>
          <a:prstGeom prst="downArrowCallout">
            <a:avLst>
              <a:gd name="adj1" fmla="val 25000"/>
              <a:gd name="adj2" fmla="val 25000"/>
              <a:gd name="adj3" fmla="val 31318"/>
              <a:gd name="adj4" fmla="val 64977"/>
            </a:avLst>
          </a:prstGeom>
          <a:solidFill>
            <a:srgbClr val="00FFCC"/>
          </a:solidFill>
          <a:ln>
            <a:noFill/>
          </a:ln>
          <a:effectLst/>
          <a:scene3d>
            <a:camera prst="perspectiveAbove"/>
            <a:lightRig rig="threePt" dir="t"/>
          </a:scene3d>
          <a:sp3d>
            <a:bevelT/>
          </a:sp3d>
          <a:extLst/>
        </p:spPr>
        <p:txBody>
          <a:bodyPr vert="horz" wrap="none" lIns="91440" tIns="45720" rIns="91440" bIns="45720" numCol="1" rtlCol="1"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ar-SA" b="1" dirty="0" smtClean="0"/>
              <a:t>تشمل على ثلاث عمليات رئيسة متداخلة:</a:t>
            </a:r>
            <a:endParaRPr kumimoji="0" lang="ar-SA" sz="2400" b="1"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4393516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8" grpId="0">
        <p:bldAsOne/>
      </p:bldGraphic>
      <p:bldP spid="19" grpId="0" animBg="1"/>
    </p:bldLst>
  </p:timing>
</p:sld>
</file>

<file path=ppt/theme/theme1.xml><?xml version="1.0" encoding="utf-8"?>
<a:theme xmlns:a="http://schemas.openxmlformats.org/drawingml/2006/main" name="powerpoint-template">
  <a:themeElements>
    <a:clrScheme name="powerpoint-template-24 10">
      <a:dk1>
        <a:srgbClr val="4D4D4D"/>
      </a:dk1>
      <a:lt1>
        <a:srgbClr val="FFFFFF"/>
      </a:lt1>
      <a:dk2>
        <a:srgbClr val="4D4D4D"/>
      </a:dk2>
      <a:lt2>
        <a:srgbClr val="DD6705"/>
      </a:lt2>
      <a:accent1>
        <a:srgbClr val="EB8B09"/>
      </a:accent1>
      <a:accent2>
        <a:srgbClr val="F5A437"/>
      </a:accent2>
      <a:accent3>
        <a:srgbClr val="FFFFFF"/>
      </a:accent3>
      <a:accent4>
        <a:srgbClr val="404040"/>
      </a:accent4>
      <a:accent5>
        <a:srgbClr val="F3C4AA"/>
      </a:accent5>
      <a:accent6>
        <a:srgbClr val="DE9431"/>
      </a:accent6>
      <a:hlink>
        <a:srgbClr val="FAB550"/>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C75F06"/>
        </a:lt2>
        <a:accent1>
          <a:srgbClr val="E07D06"/>
        </a:accent1>
        <a:accent2>
          <a:srgbClr val="F2A016"/>
        </a:accent2>
        <a:accent3>
          <a:srgbClr val="FFFFFF"/>
        </a:accent3>
        <a:accent4>
          <a:srgbClr val="404040"/>
        </a:accent4>
        <a:accent5>
          <a:srgbClr val="EDBFAA"/>
        </a:accent5>
        <a:accent6>
          <a:srgbClr val="DB9113"/>
        </a:accent6>
        <a:hlink>
          <a:srgbClr val="F7C91C"/>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CE5C16"/>
        </a:lt2>
        <a:accent1>
          <a:srgbClr val="E3852B"/>
        </a:accent1>
        <a:accent2>
          <a:srgbClr val="E79235"/>
        </a:accent2>
        <a:accent3>
          <a:srgbClr val="FFFFFF"/>
        </a:accent3>
        <a:accent4>
          <a:srgbClr val="404040"/>
        </a:accent4>
        <a:accent5>
          <a:srgbClr val="EFC2AC"/>
        </a:accent5>
        <a:accent6>
          <a:srgbClr val="D1842F"/>
        </a:accent6>
        <a:hlink>
          <a:srgbClr val="F09E3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D5D16"/>
        </a:lt2>
        <a:accent1>
          <a:srgbClr val="ED5B10"/>
        </a:accent1>
        <a:accent2>
          <a:srgbClr val="F5A526"/>
        </a:accent2>
        <a:accent3>
          <a:srgbClr val="FFFFFF"/>
        </a:accent3>
        <a:accent4>
          <a:srgbClr val="404040"/>
        </a:accent4>
        <a:accent5>
          <a:srgbClr val="F4B5AA"/>
        </a:accent5>
        <a:accent6>
          <a:srgbClr val="DE9521"/>
        </a:accent6>
        <a:hlink>
          <a:srgbClr val="FABD4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B33617"/>
        </a:lt2>
        <a:accent1>
          <a:srgbClr val="DC6900"/>
        </a:accent1>
        <a:accent2>
          <a:srgbClr val="ED9500"/>
        </a:accent2>
        <a:accent3>
          <a:srgbClr val="FFFFFF"/>
        </a:accent3>
        <a:accent4>
          <a:srgbClr val="404040"/>
        </a:accent4>
        <a:accent5>
          <a:srgbClr val="EBB9AA"/>
        </a:accent5>
        <a:accent6>
          <a:srgbClr val="D78700"/>
        </a:accent6>
        <a:hlink>
          <a:srgbClr val="F8BE1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FE3902"/>
        </a:lt2>
        <a:accent1>
          <a:srgbClr val="FF6B03"/>
        </a:accent1>
        <a:accent2>
          <a:srgbClr val="FF8308"/>
        </a:accent2>
        <a:accent3>
          <a:srgbClr val="FFFFFF"/>
        </a:accent3>
        <a:accent4>
          <a:srgbClr val="404040"/>
        </a:accent4>
        <a:accent5>
          <a:srgbClr val="FFBAAA"/>
        </a:accent5>
        <a:accent6>
          <a:srgbClr val="E77606"/>
        </a:accent6>
        <a:hlink>
          <a:srgbClr val="FFA90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C75F06"/>
        </a:lt2>
        <a:accent1>
          <a:srgbClr val="E07D06"/>
        </a:accent1>
        <a:accent2>
          <a:srgbClr val="E5930D"/>
        </a:accent2>
        <a:accent3>
          <a:srgbClr val="FFFFFF"/>
        </a:accent3>
        <a:accent4>
          <a:srgbClr val="404040"/>
        </a:accent4>
        <a:accent5>
          <a:srgbClr val="EDBFAA"/>
        </a:accent5>
        <a:accent6>
          <a:srgbClr val="CF850B"/>
        </a:accent6>
        <a:hlink>
          <a:srgbClr val="F99F1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D6705"/>
        </a:lt2>
        <a:accent1>
          <a:srgbClr val="EB8B09"/>
        </a:accent1>
        <a:accent2>
          <a:srgbClr val="F5A437"/>
        </a:accent2>
        <a:accent3>
          <a:srgbClr val="FFFFFF"/>
        </a:accent3>
        <a:accent4>
          <a:srgbClr val="404040"/>
        </a:accent4>
        <a:accent5>
          <a:srgbClr val="F3C4AA"/>
        </a:accent5>
        <a:accent6>
          <a:srgbClr val="DE9431"/>
        </a:accent6>
        <a:hlink>
          <a:srgbClr val="FAB55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DD6705"/>
        </a:lt2>
        <a:accent1>
          <a:srgbClr val="EB8B09"/>
        </a:accent1>
        <a:accent2>
          <a:srgbClr val="F5A437"/>
        </a:accent2>
        <a:accent3>
          <a:srgbClr val="FFFFFF"/>
        </a:accent3>
        <a:accent4>
          <a:srgbClr val="404040"/>
        </a:accent4>
        <a:accent5>
          <a:srgbClr val="F3C4AA"/>
        </a:accent5>
        <a:accent6>
          <a:srgbClr val="DE9431"/>
        </a:accent6>
        <a:hlink>
          <a:srgbClr val="F42C9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DD6705"/>
        </a:lt2>
        <a:accent1>
          <a:srgbClr val="EB8B09"/>
        </a:accent1>
        <a:accent2>
          <a:srgbClr val="F5A437"/>
        </a:accent2>
        <a:accent3>
          <a:srgbClr val="FFFFFF"/>
        </a:accent3>
        <a:accent4>
          <a:srgbClr val="404040"/>
        </a:accent4>
        <a:accent5>
          <a:srgbClr val="F3C4AA"/>
        </a:accent5>
        <a:accent6>
          <a:srgbClr val="DE9431"/>
        </a:accent6>
        <a:hlink>
          <a:srgbClr val="E90D0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DD6705"/>
        </a:lt2>
        <a:accent1>
          <a:srgbClr val="EB8B09"/>
        </a:accent1>
        <a:accent2>
          <a:srgbClr val="F5A437"/>
        </a:accent2>
        <a:accent3>
          <a:srgbClr val="FFFFFF"/>
        </a:accent3>
        <a:accent4>
          <a:srgbClr val="404040"/>
        </a:accent4>
        <a:accent5>
          <a:srgbClr val="F3C4AA"/>
        </a:accent5>
        <a:accent6>
          <a:srgbClr val="DE9431"/>
        </a:accent6>
        <a:hlink>
          <a:srgbClr val="1099DE"/>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4">
        <a:dk1>
          <a:srgbClr val="4D4D4D"/>
        </a:dk1>
        <a:lt1>
          <a:srgbClr val="FFFFFF"/>
        </a:lt1>
        <a:dk2>
          <a:srgbClr val="4D4D4D"/>
        </a:dk2>
        <a:lt2>
          <a:srgbClr val="DD6705"/>
        </a:lt2>
        <a:accent1>
          <a:srgbClr val="EB8B09"/>
        </a:accent1>
        <a:accent2>
          <a:srgbClr val="F5A437"/>
        </a:accent2>
        <a:accent3>
          <a:srgbClr val="FFFFFF"/>
        </a:accent3>
        <a:accent4>
          <a:srgbClr val="404040"/>
        </a:accent4>
        <a:accent5>
          <a:srgbClr val="F3C4AA"/>
        </a:accent5>
        <a:accent6>
          <a:srgbClr val="DE9431"/>
        </a:accent6>
        <a:hlink>
          <a:srgbClr val="B7ED2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Slipstream">
  <a:themeElements>
    <a:clrScheme name="Custom 3">
      <a:dk1>
        <a:sysClr val="windowText" lastClr="000000"/>
      </a:dk1>
      <a:lt1>
        <a:sysClr val="window" lastClr="FFFFFF"/>
      </a:lt1>
      <a:dk2>
        <a:srgbClr val="464646"/>
      </a:dk2>
      <a:lt2>
        <a:srgbClr val="FFFF99"/>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
      <a:dk1>
        <a:srgbClr val="4C4C4C"/>
      </a:dk1>
      <a:lt1>
        <a:srgbClr val="CCCCCC"/>
      </a:lt1>
      <a:dk2>
        <a:srgbClr val="FF0080"/>
      </a:dk2>
      <a:lt2>
        <a:srgbClr val="666666"/>
      </a:lt2>
      <a:accent1>
        <a:srgbClr val="333333"/>
      </a:accent1>
      <a:accent2>
        <a:srgbClr val="66CCFF"/>
      </a:accent2>
      <a:accent3>
        <a:srgbClr val="E2E2E2"/>
      </a:accent3>
      <a:accent4>
        <a:srgbClr val="404040"/>
      </a:accent4>
      <a:accent5>
        <a:srgbClr val="ADADAD"/>
      </a:accent5>
      <a:accent6>
        <a:srgbClr val="5CB9E7"/>
      </a:accent6>
      <a:hlink>
        <a:srgbClr val="FF0080"/>
      </a:hlink>
      <a:folHlink>
        <a:srgbClr val="6666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efault Design">
  <a:themeElements>
    <a:clrScheme name="">
      <a:dk1>
        <a:srgbClr val="4C4C4C"/>
      </a:dk1>
      <a:lt1>
        <a:srgbClr val="CCCCCC"/>
      </a:lt1>
      <a:dk2>
        <a:srgbClr val="FF0080"/>
      </a:dk2>
      <a:lt2>
        <a:srgbClr val="666666"/>
      </a:lt2>
      <a:accent1>
        <a:srgbClr val="333333"/>
      </a:accent1>
      <a:accent2>
        <a:srgbClr val="66CCFF"/>
      </a:accent2>
      <a:accent3>
        <a:srgbClr val="E2E2E2"/>
      </a:accent3>
      <a:accent4>
        <a:srgbClr val="404040"/>
      </a:accent4>
      <a:accent5>
        <a:srgbClr val="ADADAD"/>
      </a:accent5>
      <a:accent6>
        <a:srgbClr val="5CB9E7"/>
      </a:accent6>
      <a:hlink>
        <a:srgbClr val="FF0080"/>
      </a:hlink>
      <a:folHlink>
        <a:srgbClr val="6666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Default Design">
  <a:themeElements>
    <a:clrScheme name="">
      <a:dk1>
        <a:srgbClr val="4C4C4C"/>
      </a:dk1>
      <a:lt1>
        <a:srgbClr val="CCCCCC"/>
      </a:lt1>
      <a:dk2>
        <a:srgbClr val="FF0080"/>
      </a:dk2>
      <a:lt2>
        <a:srgbClr val="666666"/>
      </a:lt2>
      <a:accent1>
        <a:srgbClr val="333333"/>
      </a:accent1>
      <a:accent2>
        <a:srgbClr val="66CCFF"/>
      </a:accent2>
      <a:accent3>
        <a:srgbClr val="E2E2E2"/>
      </a:accent3>
      <a:accent4>
        <a:srgbClr val="404040"/>
      </a:accent4>
      <a:accent5>
        <a:srgbClr val="ADADAD"/>
      </a:accent5>
      <a:accent6>
        <a:srgbClr val="5CB9E7"/>
      </a:accent6>
      <a:hlink>
        <a:srgbClr val="FF0080"/>
      </a:hlink>
      <a:folHlink>
        <a:srgbClr val="6666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Default Design">
  <a:themeElements>
    <a:clrScheme name="">
      <a:dk1>
        <a:srgbClr val="4C4C4C"/>
      </a:dk1>
      <a:lt1>
        <a:srgbClr val="CCCCCC"/>
      </a:lt1>
      <a:dk2>
        <a:srgbClr val="FF0080"/>
      </a:dk2>
      <a:lt2>
        <a:srgbClr val="666666"/>
      </a:lt2>
      <a:accent1>
        <a:srgbClr val="333333"/>
      </a:accent1>
      <a:accent2>
        <a:srgbClr val="66CCFF"/>
      </a:accent2>
      <a:accent3>
        <a:srgbClr val="E2E2E2"/>
      </a:accent3>
      <a:accent4>
        <a:srgbClr val="404040"/>
      </a:accent4>
      <a:accent5>
        <a:srgbClr val="ADADAD"/>
      </a:accent5>
      <a:accent6>
        <a:srgbClr val="5CB9E7"/>
      </a:accent6>
      <a:hlink>
        <a:srgbClr val="FF0080"/>
      </a:hlink>
      <a:folHlink>
        <a:srgbClr val="6666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Default Design">
  <a:themeElements>
    <a:clrScheme name="">
      <a:dk1>
        <a:srgbClr val="4C4C4C"/>
      </a:dk1>
      <a:lt1>
        <a:srgbClr val="CCCCCC"/>
      </a:lt1>
      <a:dk2>
        <a:srgbClr val="FF0080"/>
      </a:dk2>
      <a:lt2>
        <a:srgbClr val="666666"/>
      </a:lt2>
      <a:accent1>
        <a:srgbClr val="333333"/>
      </a:accent1>
      <a:accent2>
        <a:srgbClr val="66CCFF"/>
      </a:accent2>
      <a:accent3>
        <a:srgbClr val="E2E2E2"/>
      </a:accent3>
      <a:accent4>
        <a:srgbClr val="404040"/>
      </a:accent4>
      <a:accent5>
        <a:srgbClr val="ADADAD"/>
      </a:accent5>
      <a:accent6>
        <a:srgbClr val="5CB9E7"/>
      </a:accent6>
      <a:hlink>
        <a:srgbClr val="FF0080"/>
      </a:hlink>
      <a:folHlink>
        <a:srgbClr val="666666"/>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bamboo">
  <a:themeElements>
    <a:clrScheme name="Custom 1">
      <a:dk1>
        <a:sysClr val="windowText" lastClr="000000"/>
      </a:dk1>
      <a:lt1>
        <a:sysClr val="window" lastClr="FFFFFF"/>
      </a:lt1>
      <a:dk2>
        <a:srgbClr val="073E87"/>
      </a:dk2>
      <a:lt2>
        <a:srgbClr val="CC99FF"/>
      </a:lt2>
      <a:accent1>
        <a:srgbClr val="CC66FF"/>
      </a:accent1>
      <a:accent2>
        <a:srgbClr val="CC0099"/>
      </a:accent2>
      <a:accent3>
        <a:srgbClr val="660066"/>
      </a:accent3>
      <a:accent4>
        <a:srgbClr val="FDF2D8"/>
      </a:accent4>
      <a:accent5>
        <a:srgbClr val="FF99CC"/>
      </a:accent5>
      <a:accent6>
        <a:srgbClr val="FF99FF"/>
      </a:accent6>
      <a:hlink>
        <a:srgbClr val="660066"/>
      </a:hlink>
      <a:folHlink>
        <a:srgbClr val="CC00C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doodlestoo">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95959"/>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corkboard">
  <a:themeElements>
    <a:clrScheme name="Custom 31">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7F7F7F"/>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2454</TotalTime>
  <Words>2003</Words>
  <Application>Microsoft Office PowerPoint</Application>
  <PresentationFormat>عرض على الشاشة (3:4)‏</PresentationFormat>
  <Paragraphs>256</Paragraphs>
  <Slides>37</Slides>
  <Notes>10</Notes>
  <HiddenSlides>0</HiddenSlides>
  <MMClips>0</MMClips>
  <ScaleCrop>false</ScaleCrop>
  <HeadingPairs>
    <vt:vector size="6" baseType="variant">
      <vt:variant>
        <vt:lpstr>الخطوط المستخدمة</vt:lpstr>
      </vt:variant>
      <vt:variant>
        <vt:i4>8</vt:i4>
      </vt:variant>
      <vt:variant>
        <vt:lpstr>نسق</vt:lpstr>
      </vt:variant>
      <vt:variant>
        <vt:i4>10</vt:i4>
      </vt:variant>
      <vt:variant>
        <vt:lpstr>عناوين الشرائح</vt:lpstr>
      </vt:variant>
      <vt:variant>
        <vt:i4>37</vt:i4>
      </vt:variant>
    </vt:vector>
  </HeadingPairs>
  <TitlesOfParts>
    <vt:vector size="55" baseType="lpstr">
      <vt:lpstr>Gulim</vt:lpstr>
      <vt:lpstr>Arial</vt:lpstr>
      <vt:lpstr>Calibri</vt:lpstr>
      <vt:lpstr>Georgia</vt:lpstr>
      <vt:lpstr>Microsoft Sans Serif</vt:lpstr>
      <vt:lpstr>Tahoma</vt:lpstr>
      <vt:lpstr>Times New Roman</vt:lpstr>
      <vt:lpstr>Trebuchet MS</vt:lpstr>
      <vt:lpstr>powerpoint-template</vt:lpstr>
      <vt:lpstr>Default Design</vt:lpstr>
      <vt:lpstr>1_Default Design</vt:lpstr>
      <vt:lpstr>2_Default Design</vt:lpstr>
      <vt:lpstr>3_Default Design</vt:lpstr>
      <vt:lpstr>4_Default Design</vt:lpstr>
      <vt:lpstr>bamboo</vt:lpstr>
      <vt:lpstr>doodlestoo</vt:lpstr>
      <vt:lpstr>corkboard</vt:lpstr>
      <vt:lpstr>Slipstream</vt:lpstr>
      <vt:lpstr>عرض تقديمي في PowerPoint</vt:lpstr>
      <vt:lpstr>عرض تقديمي في PowerPoint</vt:lpstr>
      <vt:lpstr>عرض تقديمي في PowerPoint</vt:lpstr>
      <vt:lpstr>مقدمة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وداد</cp:lastModifiedBy>
  <cp:revision>160</cp:revision>
  <dcterms:created xsi:type="dcterms:W3CDTF">2015-04-22T20:22:06Z</dcterms:created>
  <dcterms:modified xsi:type="dcterms:W3CDTF">2015-11-02T13:01:40Z</dcterms:modified>
</cp:coreProperties>
</file>