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tl="1" saveSubsetFonts="1">
  <p:sldMasterIdLst>
    <p:sldMasterId id="2147483888" r:id="rId1"/>
  </p:sldMasterIdLst>
  <p:notesMasterIdLst>
    <p:notesMasterId r:id="rId47"/>
  </p:notesMasterIdLst>
  <p:handoutMasterIdLst>
    <p:handoutMasterId r:id="rId48"/>
  </p:handoutMasterIdLst>
  <p:sldIdLst>
    <p:sldId id="257" r:id="rId2"/>
    <p:sldId id="256" r:id="rId3"/>
    <p:sldId id="258" r:id="rId4"/>
    <p:sldId id="260" r:id="rId5"/>
    <p:sldId id="296" r:id="rId6"/>
    <p:sldId id="278" r:id="rId7"/>
    <p:sldId id="261" r:id="rId8"/>
    <p:sldId id="280" r:id="rId9"/>
    <p:sldId id="281" r:id="rId10"/>
    <p:sldId id="263" r:id="rId11"/>
    <p:sldId id="284" r:id="rId12"/>
    <p:sldId id="297" r:id="rId13"/>
    <p:sldId id="298" r:id="rId14"/>
    <p:sldId id="300" r:id="rId15"/>
    <p:sldId id="305" r:id="rId16"/>
    <p:sldId id="264" r:id="rId17"/>
    <p:sldId id="265" r:id="rId18"/>
    <p:sldId id="295" r:id="rId19"/>
    <p:sldId id="301" r:id="rId20"/>
    <p:sldId id="266" r:id="rId21"/>
    <p:sldId id="282" r:id="rId22"/>
    <p:sldId id="267" r:id="rId23"/>
    <p:sldId id="268" r:id="rId24"/>
    <p:sldId id="269" r:id="rId25"/>
    <p:sldId id="271" r:id="rId26"/>
    <p:sldId id="289" r:id="rId27"/>
    <p:sldId id="272" r:id="rId28"/>
    <p:sldId id="285" r:id="rId29"/>
    <p:sldId id="273" r:id="rId30"/>
    <p:sldId id="291" r:id="rId31"/>
    <p:sldId id="274" r:id="rId32"/>
    <p:sldId id="286" r:id="rId33"/>
    <p:sldId id="275" r:id="rId34"/>
    <p:sldId id="276" r:id="rId35"/>
    <p:sldId id="302" r:id="rId36"/>
    <p:sldId id="304" r:id="rId37"/>
    <p:sldId id="306" r:id="rId38"/>
    <p:sldId id="307" r:id="rId39"/>
    <p:sldId id="308" r:id="rId40"/>
    <p:sldId id="311" r:id="rId41"/>
    <p:sldId id="309" r:id="rId42"/>
    <p:sldId id="312" r:id="rId43"/>
    <p:sldId id="310" r:id="rId44"/>
    <p:sldId id="277" r:id="rId45"/>
    <p:sldId id="283" r:id="rId46"/>
  </p:sldIdLst>
  <p:sldSz cx="9144000" cy="6858000" type="screen4x3"/>
  <p:notesSz cx="6797675" cy="99314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ABC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0" d="100"/>
          <a:sy n="70" d="100"/>
        </p:scale>
        <p:origin x="138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iagrams/_rels/data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image" Target="../media/image5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6BEC98D-D285-4C9A-A8C5-EE245AB4D966}" type="doc">
      <dgm:prSet loTypeId="urn:microsoft.com/office/officeart/2005/8/layout/hProcess9" loCatId="process" qsTypeId="urn:microsoft.com/office/officeart/2005/8/quickstyle/3d5" qsCatId="3D" csTypeId="urn:microsoft.com/office/officeart/2005/8/colors/colorful1#1" csCatId="colorful" phldr="1"/>
      <dgm:spPr/>
      <dgm:t>
        <a:bodyPr/>
        <a:lstStyle/>
        <a:p>
          <a:pPr rtl="1"/>
          <a:endParaRPr lang="ar-SA"/>
        </a:p>
      </dgm:t>
    </dgm:pt>
    <dgm:pt modelId="{599783B7-7D50-4159-ADBF-0C7F0A2AF96C}">
      <dgm:prSet phldrT="[نص]" custT="1"/>
      <dgm:spPr/>
      <dgm:t>
        <a:bodyPr/>
        <a:lstStyle/>
        <a:p>
          <a:pPr rtl="1"/>
          <a:r>
            <a:rPr lang="ar-SA" sz="2400" dirty="0" smtClean="0">
              <a:solidFill>
                <a:schemeClr val="tx1"/>
              </a:solidFill>
            </a:rPr>
            <a:t>أهداف الإرشاد</a:t>
          </a:r>
          <a:endParaRPr lang="ar-SA" sz="2400" dirty="0">
            <a:solidFill>
              <a:schemeClr val="tx1"/>
            </a:solidFill>
          </a:endParaRPr>
        </a:p>
      </dgm:t>
    </dgm:pt>
    <dgm:pt modelId="{E530B45F-6647-43D8-8BD8-CDC0F38F0E7A}" type="parTrans" cxnId="{1BC02CFD-65E4-4179-A29E-AFE876A43E98}">
      <dgm:prSet/>
      <dgm:spPr/>
      <dgm:t>
        <a:bodyPr/>
        <a:lstStyle/>
        <a:p>
          <a:pPr rtl="1"/>
          <a:endParaRPr lang="ar-SA"/>
        </a:p>
      </dgm:t>
    </dgm:pt>
    <dgm:pt modelId="{0822015F-FDD5-4D65-9E6D-A0F0CC53F71B}" type="sibTrans" cxnId="{1BC02CFD-65E4-4179-A29E-AFE876A43E98}">
      <dgm:prSet/>
      <dgm:spPr/>
      <dgm:t>
        <a:bodyPr/>
        <a:lstStyle/>
        <a:p>
          <a:pPr rtl="1"/>
          <a:endParaRPr lang="ar-SA"/>
        </a:p>
      </dgm:t>
    </dgm:pt>
    <dgm:pt modelId="{F1674D70-BCE8-40FC-AA22-E9485533B08B}">
      <dgm:prSet phldrT="[نص]" custT="1"/>
      <dgm:spPr/>
      <dgm:t>
        <a:bodyPr/>
        <a:lstStyle/>
        <a:p>
          <a:pPr rtl="1"/>
          <a:r>
            <a:rPr lang="ar-SA" sz="2400" dirty="0" smtClean="0">
              <a:solidFill>
                <a:schemeClr val="tx1"/>
              </a:solidFill>
            </a:rPr>
            <a:t>الإرشاد النفسي والعلاج النفسي</a:t>
          </a:r>
          <a:endParaRPr lang="ar-SA" sz="2400" dirty="0">
            <a:solidFill>
              <a:schemeClr val="tx1"/>
            </a:solidFill>
          </a:endParaRPr>
        </a:p>
      </dgm:t>
    </dgm:pt>
    <dgm:pt modelId="{327B992A-E222-4EED-97FB-3F478739A04A}" type="parTrans" cxnId="{F809F40D-D2B8-4F2E-9EA8-09C8CA279B39}">
      <dgm:prSet/>
      <dgm:spPr/>
      <dgm:t>
        <a:bodyPr/>
        <a:lstStyle/>
        <a:p>
          <a:pPr rtl="1"/>
          <a:endParaRPr lang="ar-SA"/>
        </a:p>
      </dgm:t>
    </dgm:pt>
    <dgm:pt modelId="{02B1FA23-E768-4BAA-BC1B-9CEE1681776F}" type="sibTrans" cxnId="{F809F40D-D2B8-4F2E-9EA8-09C8CA279B39}">
      <dgm:prSet/>
      <dgm:spPr/>
      <dgm:t>
        <a:bodyPr/>
        <a:lstStyle/>
        <a:p>
          <a:pPr rtl="1"/>
          <a:endParaRPr lang="ar-SA"/>
        </a:p>
      </dgm:t>
    </dgm:pt>
    <dgm:pt modelId="{8A1D0767-BA5A-4333-8381-E73160E904CC}">
      <dgm:prSet phldrT="[نص]" custT="1"/>
      <dgm:spPr/>
      <dgm:t>
        <a:bodyPr/>
        <a:lstStyle/>
        <a:p>
          <a:pPr rtl="1"/>
          <a:r>
            <a:rPr lang="ar-SA" sz="2400" dirty="0" smtClean="0">
              <a:solidFill>
                <a:schemeClr val="tx1"/>
              </a:solidFill>
            </a:rPr>
            <a:t>التوجيه والإرشاد</a:t>
          </a:r>
          <a:endParaRPr lang="ar-SA" sz="2400" dirty="0">
            <a:solidFill>
              <a:schemeClr val="tx1"/>
            </a:solidFill>
          </a:endParaRPr>
        </a:p>
      </dgm:t>
    </dgm:pt>
    <dgm:pt modelId="{05724AC1-5E43-4AF4-877A-93EE220B4DF8}" type="parTrans" cxnId="{95413BA1-584A-4DE2-B697-1A8C265354C4}">
      <dgm:prSet/>
      <dgm:spPr/>
      <dgm:t>
        <a:bodyPr/>
        <a:lstStyle/>
        <a:p>
          <a:pPr rtl="1"/>
          <a:endParaRPr lang="ar-SA"/>
        </a:p>
      </dgm:t>
    </dgm:pt>
    <dgm:pt modelId="{A8791FB8-A0E7-4921-BE70-E988FCBC08A3}" type="sibTrans" cxnId="{95413BA1-584A-4DE2-B697-1A8C265354C4}">
      <dgm:prSet/>
      <dgm:spPr/>
      <dgm:t>
        <a:bodyPr/>
        <a:lstStyle/>
        <a:p>
          <a:pPr rtl="1"/>
          <a:endParaRPr lang="ar-SA"/>
        </a:p>
      </dgm:t>
    </dgm:pt>
    <dgm:pt modelId="{B8081B75-3E31-4AA6-B75F-1057A88D17AE}">
      <dgm:prSet phldrT="[نص]" custT="1"/>
      <dgm:spPr/>
      <dgm:t>
        <a:bodyPr/>
        <a:lstStyle/>
        <a:p>
          <a:pPr rtl="1"/>
          <a:r>
            <a:rPr lang="ar-SA" sz="2400" dirty="0" smtClean="0">
              <a:solidFill>
                <a:schemeClr val="tx1"/>
              </a:solidFill>
            </a:rPr>
            <a:t>مفهوم  الإرشاد</a:t>
          </a:r>
          <a:endParaRPr lang="ar-SA" sz="2400" dirty="0">
            <a:solidFill>
              <a:schemeClr val="tx1"/>
            </a:solidFill>
          </a:endParaRPr>
        </a:p>
      </dgm:t>
    </dgm:pt>
    <dgm:pt modelId="{CB8A987A-0C56-4EB3-8B6F-BA93512B4CDD}" type="parTrans" cxnId="{06497250-CC67-4D8E-9EDD-1838CECCD8DB}">
      <dgm:prSet/>
      <dgm:spPr/>
      <dgm:t>
        <a:bodyPr/>
        <a:lstStyle/>
        <a:p>
          <a:pPr rtl="1"/>
          <a:endParaRPr lang="ar-SA"/>
        </a:p>
      </dgm:t>
    </dgm:pt>
    <dgm:pt modelId="{D4B0CFAC-BC7D-4FD0-8CA5-654DDA0DEF11}" type="sibTrans" cxnId="{06497250-CC67-4D8E-9EDD-1838CECCD8DB}">
      <dgm:prSet/>
      <dgm:spPr/>
      <dgm:t>
        <a:bodyPr/>
        <a:lstStyle/>
        <a:p>
          <a:pPr rtl="1"/>
          <a:endParaRPr lang="ar-SA"/>
        </a:p>
      </dgm:t>
    </dgm:pt>
    <dgm:pt modelId="{41ED88DA-7F28-4753-8DB2-6F578603AE41}">
      <dgm:prSet custT="1"/>
      <dgm:spPr/>
      <dgm:t>
        <a:bodyPr/>
        <a:lstStyle/>
        <a:p>
          <a:pPr rtl="1"/>
          <a:r>
            <a:rPr lang="ar-SA" sz="2400" dirty="0" smtClean="0">
              <a:solidFill>
                <a:schemeClr val="tx1"/>
              </a:solidFill>
            </a:rPr>
            <a:t>خصائص الإرشاد</a:t>
          </a:r>
          <a:endParaRPr lang="ar-SA" sz="2400" dirty="0">
            <a:solidFill>
              <a:schemeClr val="tx1"/>
            </a:solidFill>
          </a:endParaRPr>
        </a:p>
      </dgm:t>
    </dgm:pt>
    <dgm:pt modelId="{CD816F0B-952F-49B2-9ABB-FAD9516F96EF}" type="parTrans" cxnId="{4BF0B81B-BE9C-4A79-8AF3-84DB78C32B97}">
      <dgm:prSet/>
      <dgm:spPr/>
      <dgm:t>
        <a:bodyPr/>
        <a:lstStyle/>
        <a:p>
          <a:pPr rtl="1"/>
          <a:endParaRPr lang="ar-SA"/>
        </a:p>
      </dgm:t>
    </dgm:pt>
    <dgm:pt modelId="{9460E7B2-C718-4DB2-889C-4AB7ABADB70D}" type="sibTrans" cxnId="{4BF0B81B-BE9C-4A79-8AF3-84DB78C32B97}">
      <dgm:prSet/>
      <dgm:spPr/>
      <dgm:t>
        <a:bodyPr/>
        <a:lstStyle/>
        <a:p>
          <a:pPr rtl="1"/>
          <a:endParaRPr lang="ar-SA"/>
        </a:p>
      </dgm:t>
    </dgm:pt>
    <dgm:pt modelId="{64BF18D6-4DAA-4958-A47C-6F44F16C85D5}">
      <dgm:prSet custT="1"/>
      <dgm:spPr/>
      <dgm:t>
        <a:bodyPr/>
        <a:lstStyle/>
        <a:p>
          <a:pPr rtl="1"/>
          <a:r>
            <a:rPr lang="ar-SA" sz="2400" dirty="0" smtClean="0">
              <a:solidFill>
                <a:schemeClr val="tx1"/>
              </a:solidFill>
            </a:rPr>
            <a:t>أهمية الإرشاد</a:t>
          </a:r>
          <a:endParaRPr lang="ar-SA" sz="2400" dirty="0">
            <a:solidFill>
              <a:schemeClr val="tx1"/>
            </a:solidFill>
          </a:endParaRPr>
        </a:p>
      </dgm:t>
    </dgm:pt>
    <dgm:pt modelId="{DE001261-BA0E-430C-B338-8EEFD0DB1E2B}" type="parTrans" cxnId="{32671707-D425-4B90-B199-4DDCA9C57E5F}">
      <dgm:prSet/>
      <dgm:spPr/>
      <dgm:t>
        <a:bodyPr/>
        <a:lstStyle/>
        <a:p>
          <a:pPr rtl="1"/>
          <a:endParaRPr lang="ar-SA"/>
        </a:p>
      </dgm:t>
    </dgm:pt>
    <dgm:pt modelId="{112275F0-739B-4969-ABDD-D4507FE8F62D}" type="sibTrans" cxnId="{32671707-D425-4B90-B199-4DDCA9C57E5F}">
      <dgm:prSet/>
      <dgm:spPr/>
      <dgm:t>
        <a:bodyPr/>
        <a:lstStyle/>
        <a:p>
          <a:pPr rtl="1"/>
          <a:endParaRPr lang="ar-SA"/>
        </a:p>
      </dgm:t>
    </dgm:pt>
    <dgm:pt modelId="{63A152D9-F2E4-407F-BAB0-8D0E746F7E5F}" type="pres">
      <dgm:prSet presAssocID="{A6BEC98D-D285-4C9A-A8C5-EE245AB4D966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F1715C06-9DF3-4679-A70F-C338E51C0AFC}" type="pres">
      <dgm:prSet presAssocID="{A6BEC98D-D285-4C9A-A8C5-EE245AB4D966}" presName="arrow" presStyleLbl="bgShp" presStyleIdx="0" presStyleCnt="1"/>
      <dgm:spPr/>
    </dgm:pt>
    <dgm:pt modelId="{EB6BFE4E-D49E-4643-80BE-EE61F877B253}" type="pres">
      <dgm:prSet presAssocID="{A6BEC98D-D285-4C9A-A8C5-EE245AB4D966}" presName="linearProcess" presStyleCnt="0"/>
      <dgm:spPr/>
    </dgm:pt>
    <dgm:pt modelId="{EE6A86EE-4E05-4C50-BB1C-807BFC448B28}" type="pres">
      <dgm:prSet presAssocID="{599783B7-7D50-4159-ADBF-0C7F0A2AF96C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29067BF5-1020-4274-88EF-76939077BC88}" type="pres">
      <dgm:prSet presAssocID="{0822015F-FDD5-4D65-9E6D-A0F0CC53F71B}" presName="sibTrans" presStyleCnt="0"/>
      <dgm:spPr/>
    </dgm:pt>
    <dgm:pt modelId="{FBD30980-098B-4FAC-B435-D4D093B1AEA2}" type="pres">
      <dgm:prSet presAssocID="{64BF18D6-4DAA-4958-A47C-6F44F16C85D5}" presName="text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294627F6-0530-4EFA-AC80-49674FBA11FA}" type="pres">
      <dgm:prSet presAssocID="{112275F0-739B-4969-ABDD-D4507FE8F62D}" presName="sibTrans" presStyleCnt="0"/>
      <dgm:spPr/>
    </dgm:pt>
    <dgm:pt modelId="{E94EE830-9803-4DAE-A6AD-F8CF6184872D}" type="pres">
      <dgm:prSet presAssocID="{41ED88DA-7F28-4753-8DB2-6F578603AE41}" presName="text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6776087-B207-4837-B4F1-ACB4CFC66161}" type="pres">
      <dgm:prSet presAssocID="{9460E7B2-C718-4DB2-889C-4AB7ABADB70D}" presName="sibTrans" presStyleCnt="0"/>
      <dgm:spPr/>
    </dgm:pt>
    <dgm:pt modelId="{DE1CCC7C-43C3-4F41-9FCB-43E76070DCBA}" type="pres">
      <dgm:prSet presAssocID="{F1674D70-BCE8-40FC-AA22-E9485533B08B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E69F2A2-2C9A-4E38-B857-91020C991DC1}" type="pres">
      <dgm:prSet presAssocID="{02B1FA23-E768-4BAA-BC1B-9CEE1681776F}" presName="sibTrans" presStyleCnt="0"/>
      <dgm:spPr/>
    </dgm:pt>
    <dgm:pt modelId="{9F8A023E-1760-4303-8F7D-5400B37786F9}" type="pres">
      <dgm:prSet presAssocID="{8A1D0767-BA5A-4333-8381-E73160E904CC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B1A8E6B8-75F4-48D9-B058-6F6C9B18BF76}" type="pres">
      <dgm:prSet presAssocID="{A8791FB8-A0E7-4921-BE70-E988FCBC08A3}" presName="sibTrans" presStyleCnt="0"/>
      <dgm:spPr/>
    </dgm:pt>
    <dgm:pt modelId="{FBC0A13C-E2CC-4013-AEF5-87DDD524299C}" type="pres">
      <dgm:prSet presAssocID="{B8081B75-3E31-4AA6-B75F-1057A88D17AE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1B59DB88-6CB3-49E1-9F80-9E560547C5F6}" type="presOf" srcId="{599783B7-7D50-4159-ADBF-0C7F0A2AF96C}" destId="{EE6A86EE-4E05-4C50-BB1C-807BFC448B28}" srcOrd="0" destOrd="0" presId="urn:microsoft.com/office/officeart/2005/8/layout/hProcess9"/>
    <dgm:cxn modelId="{CAE16278-E683-4419-B4C5-7697542D8FCA}" type="presOf" srcId="{B8081B75-3E31-4AA6-B75F-1057A88D17AE}" destId="{FBC0A13C-E2CC-4013-AEF5-87DDD524299C}" srcOrd="0" destOrd="0" presId="urn:microsoft.com/office/officeart/2005/8/layout/hProcess9"/>
    <dgm:cxn modelId="{BDC1E769-E348-482D-8D04-C1FEF533992E}" type="presOf" srcId="{41ED88DA-7F28-4753-8DB2-6F578603AE41}" destId="{E94EE830-9803-4DAE-A6AD-F8CF6184872D}" srcOrd="0" destOrd="0" presId="urn:microsoft.com/office/officeart/2005/8/layout/hProcess9"/>
    <dgm:cxn modelId="{A437C619-6755-46EA-AADE-D4C4F3AB187B}" type="presOf" srcId="{8A1D0767-BA5A-4333-8381-E73160E904CC}" destId="{9F8A023E-1760-4303-8F7D-5400B37786F9}" srcOrd="0" destOrd="0" presId="urn:microsoft.com/office/officeart/2005/8/layout/hProcess9"/>
    <dgm:cxn modelId="{06497250-CC67-4D8E-9EDD-1838CECCD8DB}" srcId="{A6BEC98D-D285-4C9A-A8C5-EE245AB4D966}" destId="{B8081B75-3E31-4AA6-B75F-1057A88D17AE}" srcOrd="5" destOrd="0" parTransId="{CB8A987A-0C56-4EB3-8B6F-BA93512B4CDD}" sibTransId="{D4B0CFAC-BC7D-4FD0-8CA5-654DDA0DEF11}"/>
    <dgm:cxn modelId="{1BC02CFD-65E4-4179-A29E-AFE876A43E98}" srcId="{A6BEC98D-D285-4C9A-A8C5-EE245AB4D966}" destId="{599783B7-7D50-4159-ADBF-0C7F0A2AF96C}" srcOrd="0" destOrd="0" parTransId="{E530B45F-6647-43D8-8BD8-CDC0F38F0E7A}" sibTransId="{0822015F-FDD5-4D65-9E6D-A0F0CC53F71B}"/>
    <dgm:cxn modelId="{F809F40D-D2B8-4F2E-9EA8-09C8CA279B39}" srcId="{A6BEC98D-D285-4C9A-A8C5-EE245AB4D966}" destId="{F1674D70-BCE8-40FC-AA22-E9485533B08B}" srcOrd="3" destOrd="0" parTransId="{327B992A-E222-4EED-97FB-3F478739A04A}" sibTransId="{02B1FA23-E768-4BAA-BC1B-9CEE1681776F}"/>
    <dgm:cxn modelId="{4BF0B81B-BE9C-4A79-8AF3-84DB78C32B97}" srcId="{A6BEC98D-D285-4C9A-A8C5-EE245AB4D966}" destId="{41ED88DA-7F28-4753-8DB2-6F578603AE41}" srcOrd="2" destOrd="0" parTransId="{CD816F0B-952F-49B2-9ABB-FAD9516F96EF}" sibTransId="{9460E7B2-C718-4DB2-889C-4AB7ABADB70D}"/>
    <dgm:cxn modelId="{9E8833F4-B7E9-4FD4-9276-81909692FBAF}" type="presOf" srcId="{F1674D70-BCE8-40FC-AA22-E9485533B08B}" destId="{DE1CCC7C-43C3-4F41-9FCB-43E76070DCBA}" srcOrd="0" destOrd="0" presId="urn:microsoft.com/office/officeart/2005/8/layout/hProcess9"/>
    <dgm:cxn modelId="{09A2B696-56D4-4273-B5B6-6C11B46C8934}" type="presOf" srcId="{A6BEC98D-D285-4C9A-A8C5-EE245AB4D966}" destId="{63A152D9-F2E4-407F-BAB0-8D0E746F7E5F}" srcOrd="0" destOrd="0" presId="urn:microsoft.com/office/officeart/2005/8/layout/hProcess9"/>
    <dgm:cxn modelId="{95413BA1-584A-4DE2-B697-1A8C265354C4}" srcId="{A6BEC98D-D285-4C9A-A8C5-EE245AB4D966}" destId="{8A1D0767-BA5A-4333-8381-E73160E904CC}" srcOrd="4" destOrd="0" parTransId="{05724AC1-5E43-4AF4-877A-93EE220B4DF8}" sibTransId="{A8791FB8-A0E7-4921-BE70-E988FCBC08A3}"/>
    <dgm:cxn modelId="{B296F2D9-7EF1-4798-BE1E-7ABB1C5CC6B1}" type="presOf" srcId="{64BF18D6-4DAA-4958-A47C-6F44F16C85D5}" destId="{FBD30980-098B-4FAC-B435-D4D093B1AEA2}" srcOrd="0" destOrd="0" presId="urn:microsoft.com/office/officeart/2005/8/layout/hProcess9"/>
    <dgm:cxn modelId="{32671707-D425-4B90-B199-4DDCA9C57E5F}" srcId="{A6BEC98D-D285-4C9A-A8C5-EE245AB4D966}" destId="{64BF18D6-4DAA-4958-A47C-6F44F16C85D5}" srcOrd="1" destOrd="0" parTransId="{DE001261-BA0E-430C-B338-8EEFD0DB1E2B}" sibTransId="{112275F0-739B-4969-ABDD-D4507FE8F62D}"/>
    <dgm:cxn modelId="{C253BE59-76E7-4070-8943-8A1EC0A2AC9C}" type="presParOf" srcId="{63A152D9-F2E4-407F-BAB0-8D0E746F7E5F}" destId="{F1715C06-9DF3-4679-A70F-C338E51C0AFC}" srcOrd="0" destOrd="0" presId="urn:microsoft.com/office/officeart/2005/8/layout/hProcess9"/>
    <dgm:cxn modelId="{286764E0-9005-42E4-ACBA-0C895AECA775}" type="presParOf" srcId="{63A152D9-F2E4-407F-BAB0-8D0E746F7E5F}" destId="{EB6BFE4E-D49E-4643-80BE-EE61F877B253}" srcOrd="1" destOrd="0" presId="urn:microsoft.com/office/officeart/2005/8/layout/hProcess9"/>
    <dgm:cxn modelId="{44740BCA-866D-4BA5-BCFB-6CBD49469E8B}" type="presParOf" srcId="{EB6BFE4E-D49E-4643-80BE-EE61F877B253}" destId="{EE6A86EE-4E05-4C50-BB1C-807BFC448B28}" srcOrd="0" destOrd="0" presId="urn:microsoft.com/office/officeart/2005/8/layout/hProcess9"/>
    <dgm:cxn modelId="{12601AEF-0235-4643-920F-5E4FF591F002}" type="presParOf" srcId="{EB6BFE4E-D49E-4643-80BE-EE61F877B253}" destId="{29067BF5-1020-4274-88EF-76939077BC88}" srcOrd="1" destOrd="0" presId="urn:microsoft.com/office/officeart/2005/8/layout/hProcess9"/>
    <dgm:cxn modelId="{2DB8AF78-7B43-4DD9-92BD-9487F196086E}" type="presParOf" srcId="{EB6BFE4E-D49E-4643-80BE-EE61F877B253}" destId="{FBD30980-098B-4FAC-B435-D4D093B1AEA2}" srcOrd="2" destOrd="0" presId="urn:microsoft.com/office/officeart/2005/8/layout/hProcess9"/>
    <dgm:cxn modelId="{4529AA98-FB89-4471-BEA0-71977904CD75}" type="presParOf" srcId="{EB6BFE4E-D49E-4643-80BE-EE61F877B253}" destId="{294627F6-0530-4EFA-AC80-49674FBA11FA}" srcOrd="3" destOrd="0" presId="urn:microsoft.com/office/officeart/2005/8/layout/hProcess9"/>
    <dgm:cxn modelId="{445233FF-B25C-451B-87FF-E7C2FAF8B0F8}" type="presParOf" srcId="{EB6BFE4E-D49E-4643-80BE-EE61F877B253}" destId="{E94EE830-9803-4DAE-A6AD-F8CF6184872D}" srcOrd="4" destOrd="0" presId="urn:microsoft.com/office/officeart/2005/8/layout/hProcess9"/>
    <dgm:cxn modelId="{088B1ECE-B24A-4B2B-9B21-D3FE0C5F30F8}" type="presParOf" srcId="{EB6BFE4E-D49E-4643-80BE-EE61F877B253}" destId="{86776087-B207-4837-B4F1-ACB4CFC66161}" srcOrd="5" destOrd="0" presId="urn:microsoft.com/office/officeart/2005/8/layout/hProcess9"/>
    <dgm:cxn modelId="{69240431-BB05-425B-BE2F-1C5B0B4254C7}" type="presParOf" srcId="{EB6BFE4E-D49E-4643-80BE-EE61F877B253}" destId="{DE1CCC7C-43C3-4F41-9FCB-43E76070DCBA}" srcOrd="6" destOrd="0" presId="urn:microsoft.com/office/officeart/2005/8/layout/hProcess9"/>
    <dgm:cxn modelId="{B0C3544E-C9CC-46C7-95A4-8AED8CD8BD63}" type="presParOf" srcId="{EB6BFE4E-D49E-4643-80BE-EE61F877B253}" destId="{1E69F2A2-2C9A-4E38-B857-91020C991DC1}" srcOrd="7" destOrd="0" presId="urn:microsoft.com/office/officeart/2005/8/layout/hProcess9"/>
    <dgm:cxn modelId="{9162F631-815E-466A-8ABF-C033E0551CA3}" type="presParOf" srcId="{EB6BFE4E-D49E-4643-80BE-EE61F877B253}" destId="{9F8A023E-1760-4303-8F7D-5400B37786F9}" srcOrd="8" destOrd="0" presId="urn:microsoft.com/office/officeart/2005/8/layout/hProcess9"/>
    <dgm:cxn modelId="{C608FBE4-D0FA-4D13-9BFE-CE704ECE5FC5}" type="presParOf" srcId="{EB6BFE4E-D49E-4643-80BE-EE61F877B253}" destId="{B1A8E6B8-75F4-48D9-B058-6F6C9B18BF76}" srcOrd="9" destOrd="0" presId="urn:microsoft.com/office/officeart/2005/8/layout/hProcess9"/>
    <dgm:cxn modelId="{52F77649-A3E9-42A0-86CC-D66943683502}" type="presParOf" srcId="{EB6BFE4E-D49E-4643-80BE-EE61F877B253}" destId="{FBC0A13C-E2CC-4013-AEF5-87DDD524299C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3A9649A-A026-4FC1-B1A0-F81C1169315C}" type="doc">
      <dgm:prSet loTypeId="urn:microsoft.com/office/officeart/2005/8/layout/default#1" loCatId="list" qsTypeId="urn:microsoft.com/office/officeart/2005/8/quickstyle/3d7" qsCatId="3D" csTypeId="urn:microsoft.com/office/officeart/2005/8/colors/accent2_1" csCatId="accent2" phldr="1"/>
      <dgm:spPr/>
      <dgm:t>
        <a:bodyPr/>
        <a:lstStyle/>
        <a:p>
          <a:pPr rtl="1"/>
          <a:endParaRPr lang="ar-SA"/>
        </a:p>
      </dgm:t>
    </dgm:pt>
    <dgm:pt modelId="{B5C00B85-73EF-4434-9F57-5162FDBBA1F7}">
      <dgm:prSet phldrT="[نص]"/>
      <dgm:spPr/>
      <dgm:t>
        <a:bodyPr/>
        <a:lstStyle/>
        <a:p>
          <a:pPr rtl="1"/>
          <a:r>
            <a:rPr lang="ar-SA" dirty="0" smtClean="0"/>
            <a:t>التدخل الإرشادي يعطي أهمية بالغة لقيم </a:t>
          </a:r>
          <a:r>
            <a:rPr lang="ar-SA" dirty="0" err="1" smtClean="0"/>
            <a:t>و</a:t>
          </a:r>
          <a:r>
            <a:rPr lang="ar-SA" dirty="0" smtClean="0"/>
            <a:t> مبادئ وعادات ومعتقدات المجتمع الذي يتم فيه، كما يراعي الثقافة الفرعية للمسترشد.</a:t>
          </a:r>
          <a:endParaRPr lang="ar-SA" dirty="0"/>
        </a:p>
      </dgm:t>
    </dgm:pt>
    <dgm:pt modelId="{76979E16-B3EC-44D7-B7E4-ADEE3379623F}" type="parTrans" cxnId="{11924AA4-7DA4-45FE-893D-0DCEADCEFD84}">
      <dgm:prSet/>
      <dgm:spPr/>
      <dgm:t>
        <a:bodyPr/>
        <a:lstStyle/>
        <a:p>
          <a:pPr rtl="1"/>
          <a:endParaRPr lang="ar-SA"/>
        </a:p>
      </dgm:t>
    </dgm:pt>
    <dgm:pt modelId="{295BDF4F-583B-4EA9-B504-794618708030}" type="sibTrans" cxnId="{11924AA4-7DA4-45FE-893D-0DCEADCEFD84}">
      <dgm:prSet/>
      <dgm:spPr/>
      <dgm:t>
        <a:bodyPr/>
        <a:lstStyle/>
        <a:p>
          <a:pPr rtl="1"/>
          <a:endParaRPr lang="ar-SA"/>
        </a:p>
      </dgm:t>
    </dgm:pt>
    <dgm:pt modelId="{05D6ED28-A4DA-4BEB-8ECE-90B6433B1D61}">
      <dgm:prSet phldrT="[نص]"/>
      <dgm:spPr/>
      <dgm:t>
        <a:bodyPr/>
        <a:lstStyle/>
        <a:p>
          <a:pPr rtl="1"/>
          <a:r>
            <a:rPr lang="ar-SA" dirty="0" smtClean="0"/>
            <a:t>الإرشاد النفسي هو وقاية وليس علاج(</a:t>
          </a:r>
          <a:r>
            <a:rPr lang="ar-SA" dirty="0" err="1" smtClean="0"/>
            <a:t>النوايسة</a:t>
          </a:r>
          <a:r>
            <a:rPr lang="ar-SA" dirty="0" smtClean="0"/>
            <a:t>،2011م،ص335).</a:t>
          </a:r>
          <a:endParaRPr lang="ar-SA" dirty="0"/>
        </a:p>
      </dgm:t>
    </dgm:pt>
    <dgm:pt modelId="{2C29AB88-C275-4FE3-B32D-7A4AE7A753E4}" type="parTrans" cxnId="{090C8EC5-7550-4E02-A003-F2CEB115BE4E}">
      <dgm:prSet/>
      <dgm:spPr/>
      <dgm:t>
        <a:bodyPr/>
        <a:lstStyle/>
        <a:p>
          <a:pPr rtl="1"/>
          <a:endParaRPr lang="ar-SA"/>
        </a:p>
      </dgm:t>
    </dgm:pt>
    <dgm:pt modelId="{1E9E27B3-184F-425A-9F6F-A73AB4D85292}" type="sibTrans" cxnId="{090C8EC5-7550-4E02-A003-F2CEB115BE4E}">
      <dgm:prSet/>
      <dgm:spPr/>
      <dgm:t>
        <a:bodyPr/>
        <a:lstStyle/>
        <a:p>
          <a:pPr rtl="1"/>
          <a:endParaRPr lang="ar-SA"/>
        </a:p>
      </dgm:t>
    </dgm:pt>
    <dgm:pt modelId="{402137D7-D887-4962-BA26-45FAFB996D82}">
      <dgm:prSet phldrT="[نص]"/>
      <dgm:spPr/>
      <dgm:t>
        <a:bodyPr/>
        <a:lstStyle/>
        <a:p>
          <a:pPr rtl="1"/>
          <a:r>
            <a:rPr lang="ar-SA" dirty="0" smtClean="0"/>
            <a:t>الإرشاد النفسي ليس هو العلاج النفسي يشترك معه في النوع        </a:t>
          </a:r>
          <a:r>
            <a:rPr lang="ar-SA" dirty="0" err="1" smtClean="0"/>
            <a:t>و</a:t>
          </a:r>
          <a:r>
            <a:rPr lang="ar-SA" dirty="0" smtClean="0"/>
            <a:t> يختلف في الدرجة.</a:t>
          </a:r>
          <a:endParaRPr lang="ar-SA" dirty="0"/>
        </a:p>
      </dgm:t>
    </dgm:pt>
    <dgm:pt modelId="{44E3D86C-CD00-4B09-8EF9-0D004DA338EA}" type="parTrans" cxnId="{CBF425FD-F284-44BF-82C9-F8FA36B6DB88}">
      <dgm:prSet/>
      <dgm:spPr/>
      <dgm:t>
        <a:bodyPr/>
        <a:lstStyle/>
        <a:p>
          <a:pPr rtl="1"/>
          <a:endParaRPr lang="ar-SA"/>
        </a:p>
      </dgm:t>
    </dgm:pt>
    <dgm:pt modelId="{58ED2425-121C-49EB-8A23-17E33016E325}" type="sibTrans" cxnId="{CBF425FD-F284-44BF-82C9-F8FA36B6DB88}">
      <dgm:prSet/>
      <dgm:spPr/>
      <dgm:t>
        <a:bodyPr/>
        <a:lstStyle/>
        <a:p>
          <a:pPr rtl="1"/>
          <a:endParaRPr lang="ar-SA"/>
        </a:p>
      </dgm:t>
    </dgm:pt>
    <dgm:pt modelId="{F5D7F407-09C5-4747-802E-08A2B8BB0AD7}">
      <dgm:prSet phldrT="[نص]"/>
      <dgm:spPr/>
      <dgm:t>
        <a:bodyPr/>
        <a:lstStyle/>
        <a:p>
          <a:pPr rtl="1"/>
          <a:r>
            <a:rPr lang="ar-SA" dirty="0" smtClean="0"/>
            <a:t>إن أساس نجاح العملية الإرشادية يعتمد بدرجة كبيرة على العلاقة الإرشادية التي أساسها التقبل </a:t>
          </a:r>
          <a:r>
            <a:rPr lang="ar-SA" dirty="0" err="1" smtClean="0"/>
            <a:t>و</a:t>
          </a:r>
          <a:r>
            <a:rPr lang="ar-SA" dirty="0" smtClean="0"/>
            <a:t> الاحترام </a:t>
          </a:r>
          <a:r>
            <a:rPr lang="ar-SA" dirty="0" err="1" smtClean="0"/>
            <a:t>و</a:t>
          </a:r>
          <a:r>
            <a:rPr lang="ar-SA" dirty="0" smtClean="0"/>
            <a:t> التقدير(</a:t>
          </a:r>
          <a:r>
            <a:rPr lang="ar-SA" dirty="0" err="1" smtClean="0"/>
            <a:t>الببلاوي</a:t>
          </a:r>
          <a:r>
            <a:rPr lang="ar-SA" dirty="0" smtClean="0"/>
            <a:t> ؛ </a:t>
          </a:r>
          <a:r>
            <a:rPr lang="ar-SA" dirty="0" err="1" smtClean="0"/>
            <a:t>و</a:t>
          </a:r>
          <a:r>
            <a:rPr lang="ar-SA" dirty="0" smtClean="0"/>
            <a:t> </a:t>
          </a:r>
          <a:r>
            <a:rPr lang="ar-SA" dirty="0" err="1" smtClean="0"/>
            <a:t>عبدالحميد</a:t>
          </a:r>
          <a:r>
            <a:rPr lang="ar-SA" dirty="0" smtClean="0"/>
            <a:t>،2013م).</a:t>
          </a:r>
          <a:endParaRPr lang="ar-SA" dirty="0"/>
        </a:p>
      </dgm:t>
    </dgm:pt>
    <dgm:pt modelId="{91FDE4B7-0C89-44AC-AB88-85D307C84A5F}" type="parTrans" cxnId="{164B0270-08F5-4477-A403-ADD8EDDF35B6}">
      <dgm:prSet/>
      <dgm:spPr/>
      <dgm:t>
        <a:bodyPr/>
        <a:lstStyle/>
        <a:p>
          <a:pPr rtl="1"/>
          <a:endParaRPr lang="ar-SA"/>
        </a:p>
      </dgm:t>
    </dgm:pt>
    <dgm:pt modelId="{B60FD08A-149A-46C3-9621-FDC579490AFB}" type="sibTrans" cxnId="{164B0270-08F5-4477-A403-ADD8EDDF35B6}">
      <dgm:prSet/>
      <dgm:spPr/>
      <dgm:t>
        <a:bodyPr/>
        <a:lstStyle/>
        <a:p>
          <a:pPr rtl="1"/>
          <a:endParaRPr lang="ar-SA"/>
        </a:p>
      </dgm:t>
    </dgm:pt>
    <dgm:pt modelId="{AD7D77FE-3753-4D07-A128-CD0ADC2072FF}">
      <dgm:prSet phldrT="[نص]"/>
      <dgm:spPr/>
      <dgm:t>
        <a:bodyPr/>
        <a:lstStyle/>
        <a:p>
          <a:pPr rtl="1"/>
          <a:r>
            <a:rPr lang="ar-SA" dirty="0" smtClean="0"/>
            <a:t>الإرشاد عملية تتميز بالتفاعل بين الأخصائي </a:t>
          </a:r>
          <a:r>
            <a:rPr lang="ar-SA" dirty="0" err="1" smtClean="0"/>
            <a:t>و</a:t>
          </a:r>
          <a:r>
            <a:rPr lang="ar-SA" dirty="0" smtClean="0"/>
            <a:t> الطالب ، يتحمل كل منهما دوره </a:t>
          </a:r>
          <a:r>
            <a:rPr lang="ar-SA" dirty="0" err="1" smtClean="0"/>
            <a:t>و</a:t>
          </a:r>
          <a:r>
            <a:rPr lang="ar-SA" dirty="0" smtClean="0"/>
            <a:t> مسؤوليته في إنجاز الأهداف </a:t>
          </a:r>
          <a:r>
            <a:rPr lang="ar-SA" dirty="0" err="1" smtClean="0"/>
            <a:t>و</a:t>
          </a:r>
          <a:r>
            <a:rPr lang="ar-SA" dirty="0" smtClean="0"/>
            <a:t> إحداث التغيير.</a:t>
          </a:r>
          <a:endParaRPr lang="ar-SA" dirty="0"/>
        </a:p>
      </dgm:t>
    </dgm:pt>
    <dgm:pt modelId="{3ECFD900-85C7-4145-9149-492358CF5462}" type="parTrans" cxnId="{C036FA9E-957A-4AF8-B41F-26ED07CC56D4}">
      <dgm:prSet/>
      <dgm:spPr/>
      <dgm:t>
        <a:bodyPr/>
        <a:lstStyle/>
        <a:p>
          <a:pPr rtl="1"/>
          <a:endParaRPr lang="ar-SA"/>
        </a:p>
      </dgm:t>
    </dgm:pt>
    <dgm:pt modelId="{8CC37C8D-7D96-46AC-8621-BA8D45C33794}" type="sibTrans" cxnId="{C036FA9E-957A-4AF8-B41F-26ED07CC56D4}">
      <dgm:prSet/>
      <dgm:spPr/>
      <dgm:t>
        <a:bodyPr/>
        <a:lstStyle/>
        <a:p>
          <a:pPr rtl="1"/>
          <a:endParaRPr lang="ar-SA"/>
        </a:p>
      </dgm:t>
    </dgm:pt>
    <dgm:pt modelId="{7AA9D871-F1BC-4A0C-A809-2A697C1EE22D}" type="pres">
      <dgm:prSet presAssocID="{13A9649A-A026-4FC1-B1A0-F81C1169315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8BB1DE3C-BA4E-4816-99B4-8C416F3A8AC4}" type="pres">
      <dgm:prSet presAssocID="{B5C00B85-73EF-4434-9F57-5162FDBBA1F7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31C1990-E373-4245-91FA-8D8A36D5AA17}" type="pres">
      <dgm:prSet presAssocID="{295BDF4F-583B-4EA9-B504-794618708030}" presName="sibTrans" presStyleCnt="0"/>
      <dgm:spPr/>
      <dgm:t>
        <a:bodyPr/>
        <a:lstStyle/>
        <a:p>
          <a:pPr rtl="1"/>
          <a:endParaRPr lang="ar-SA"/>
        </a:p>
      </dgm:t>
    </dgm:pt>
    <dgm:pt modelId="{9E4FECB1-FA2F-45E0-83A1-5FCFDC7993F5}" type="pres">
      <dgm:prSet presAssocID="{05D6ED28-A4DA-4BEB-8ECE-90B6433B1D61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59D0DA2-1AFA-40F1-8E97-1C49F2A287A4}" type="pres">
      <dgm:prSet presAssocID="{1E9E27B3-184F-425A-9F6F-A73AB4D85292}" presName="sibTrans" presStyleCnt="0"/>
      <dgm:spPr/>
      <dgm:t>
        <a:bodyPr/>
        <a:lstStyle/>
        <a:p>
          <a:pPr rtl="1"/>
          <a:endParaRPr lang="ar-SA"/>
        </a:p>
      </dgm:t>
    </dgm:pt>
    <dgm:pt modelId="{338E3654-B53A-4424-8526-5355B019B0AC}" type="pres">
      <dgm:prSet presAssocID="{402137D7-D887-4962-BA26-45FAFB996D82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76622A5-0DCC-4E98-AFCB-6B258662CBB1}" type="pres">
      <dgm:prSet presAssocID="{58ED2425-121C-49EB-8A23-17E33016E325}" presName="sibTrans" presStyleCnt="0"/>
      <dgm:spPr/>
      <dgm:t>
        <a:bodyPr/>
        <a:lstStyle/>
        <a:p>
          <a:pPr rtl="1"/>
          <a:endParaRPr lang="ar-SA"/>
        </a:p>
      </dgm:t>
    </dgm:pt>
    <dgm:pt modelId="{BB103DF4-D67F-4D0D-A2FC-256EEB81112C}" type="pres">
      <dgm:prSet presAssocID="{F5D7F407-09C5-4747-802E-08A2B8BB0AD7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22E93DB-770F-4A1E-BF7D-7CDB5DCDE32A}" type="pres">
      <dgm:prSet presAssocID="{B60FD08A-149A-46C3-9621-FDC579490AFB}" presName="sibTrans" presStyleCnt="0"/>
      <dgm:spPr/>
      <dgm:t>
        <a:bodyPr/>
        <a:lstStyle/>
        <a:p>
          <a:pPr rtl="1"/>
          <a:endParaRPr lang="ar-SA"/>
        </a:p>
      </dgm:t>
    </dgm:pt>
    <dgm:pt modelId="{BC1D903B-7D2C-48F5-A1FC-084C95E7F0D2}" type="pres">
      <dgm:prSet presAssocID="{AD7D77FE-3753-4D07-A128-CD0ADC2072FF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C036FA9E-957A-4AF8-B41F-26ED07CC56D4}" srcId="{13A9649A-A026-4FC1-B1A0-F81C1169315C}" destId="{AD7D77FE-3753-4D07-A128-CD0ADC2072FF}" srcOrd="4" destOrd="0" parTransId="{3ECFD900-85C7-4145-9149-492358CF5462}" sibTransId="{8CC37C8D-7D96-46AC-8621-BA8D45C33794}"/>
    <dgm:cxn modelId="{090C8EC5-7550-4E02-A003-F2CEB115BE4E}" srcId="{13A9649A-A026-4FC1-B1A0-F81C1169315C}" destId="{05D6ED28-A4DA-4BEB-8ECE-90B6433B1D61}" srcOrd="1" destOrd="0" parTransId="{2C29AB88-C275-4FE3-B32D-7A4AE7A753E4}" sibTransId="{1E9E27B3-184F-425A-9F6F-A73AB4D85292}"/>
    <dgm:cxn modelId="{E8C05BE4-B7A0-4F7D-97A3-B4D43828A3D2}" type="presOf" srcId="{13A9649A-A026-4FC1-B1A0-F81C1169315C}" destId="{7AA9D871-F1BC-4A0C-A809-2A697C1EE22D}" srcOrd="0" destOrd="0" presId="urn:microsoft.com/office/officeart/2005/8/layout/default#1"/>
    <dgm:cxn modelId="{CBF425FD-F284-44BF-82C9-F8FA36B6DB88}" srcId="{13A9649A-A026-4FC1-B1A0-F81C1169315C}" destId="{402137D7-D887-4962-BA26-45FAFB996D82}" srcOrd="2" destOrd="0" parTransId="{44E3D86C-CD00-4B09-8EF9-0D004DA338EA}" sibTransId="{58ED2425-121C-49EB-8A23-17E33016E325}"/>
    <dgm:cxn modelId="{DFC14A7C-B9A1-4ACA-98D3-4CF2B18922C9}" type="presOf" srcId="{F5D7F407-09C5-4747-802E-08A2B8BB0AD7}" destId="{BB103DF4-D67F-4D0D-A2FC-256EEB81112C}" srcOrd="0" destOrd="0" presId="urn:microsoft.com/office/officeart/2005/8/layout/default#1"/>
    <dgm:cxn modelId="{00B9E735-A204-45A7-8E78-6021DCB14E00}" type="presOf" srcId="{05D6ED28-A4DA-4BEB-8ECE-90B6433B1D61}" destId="{9E4FECB1-FA2F-45E0-83A1-5FCFDC7993F5}" srcOrd="0" destOrd="0" presId="urn:microsoft.com/office/officeart/2005/8/layout/default#1"/>
    <dgm:cxn modelId="{CB34481A-1952-4401-A4FD-9718C28159BF}" type="presOf" srcId="{402137D7-D887-4962-BA26-45FAFB996D82}" destId="{338E3654-B53A-4424-8526-5355B019B0AC}" srcOrd="0" destOrd="0" presId="urn:microsoft.com/office/officeart/2005/8/layout/default#1"/>
    <dgm:cxn modelId="{255ABE0A-4DF7-47EB-AF89-3C0B8C24C1CA}" type="presOf" srcId="{B5C00B85-73EF-4434-9F57-5162FDBBA1F7}" destId="{8BB1DE3C-BA4E-4816-99B4-8C416F3A8AC4}" srcOrd="0" destOrd="0" presId="urn:microsoft.com/office/officeart/2005/8/layout/default#1"/>
    <dgm:cxn modelId="{164B0270-08F5-4477-A403-ADD8EDDF35B6}" srcId="{13A9649A-A026-4FC1-B1A0-F81C1169315C}" destId="{F5D7F407-09C5-4747-802E-08A2B8BB0AD7}" srcOrd="3" destOrd="0" parTransId="{91FDE4B7-0C89-44AC-AB88-85D307C84A5F}" sibTransId="{B60FD08A-149A-46C3-9621-FDC579490AFB}"/>
    <dgm:cxn modelId="{11924AA4-7DA4-45FE-893D-0DCEADCEFD84}" srcId="{13A9649A-A026-4FC1-B1A0-F81C1169315C}" destId="{B5C00B85-73EF-4434-9F57-5162FDBBA1F7}" srcOrd="0" destOrd="0" parTransId="{76979E16-B3EC-44D7-B7E4-ADEE3379623F}" sibTransId="{295BDF4F-583B-4EA9-B504-794618708030}"/>
    <dgm:cxn modelId="{2B50B213-A327-4A66-9273-6D2250BCCB48}" type="presOf" srcId="{AD7D77FE-3753-4D07-A128-CD0ADC2072FF}" destId="{BC1D903B-7D2C-48F5-A1FC-084C95E7F0D2}" srcOrd="0" destOrd="0" presId="urn:microsoft.com/office/officeart/2005/8/layout/default#1"/>
    <dgm:cxn modelId="{F7A5B1C5-F243-46BA-8444-059A44700283}" type="presParOf" srcId="{7AA9D871-F1BC-4A0C-A809-2A697C1EE22D}" destId="{8BB1DE3C-BA4E-4816-99B4-8C416F3A8AC4}" srcOrd="0" destOrd="0" presId="urn:microsoft.com/office/officeart/2005/8/layout/default#1"/>
    <dgm:cxn modelId="{3F6EC25C-6CEB-469A-863E-2F6CE4EBFB1C}" type="presParOf" srcId="{7AA9D871-F1BC-4A0C-A809-2A697C1EE22D}" destId="{F31C1990-E373-4245-91FA-8D8A36D5AA17}" srcOrd="1" destOrd="0" presId="urn:microsoft.com/office/officeart/2005/8/layout/default#1"/>
    <dgm:cxn modelId="{A8CFEA47-BAC9-4714-9B19-4F667F284BAB}" type="presParOf" srcId="{7AA9D871-F1BC-4A0C-A809-2A697C1EE22D}" destId="{9E4FECB1-FA2F-45E0-83A1-5FCFDC7993F5}" srcOrd="2" destOrd="0" presId="urn:microsoft.com/office/officeart/2005/8/layout/default#1"/>
    <dgm:cxn modelId="{5C61DEE2-D01D-4E28-A33B-37CD598EF248}" type="presParOf" srcId="{7AA9D871-F1BC-4A0C-A809-2A697C1EE22D}" destId="{A59D0DA2-1AFA-40F1-8E97-1C49F2A287A4}" srcOrd="3" destOrd="0" presId="urn:microsoft.com/office/officeart/2005/8/layout/default#1"/>
    <dgm:cxn modelId="{4FCA43A9-6A0F-49F9-BFB2-588DAE97ADAD}" type="presParOf" srcId="{7AA9D871-F1BC-4A0C-A809-2A697C1EE22D}" destId="{338E3654-B53A-4424-8526-5355B019B0AC}" srcOrd="4" destOrd="0" presId="urn:microsoft.com/office/officeart/2005/8/layout/default#1"/>
    <dgm:cxn modelId="{5A6F4D49-D8A2-4B2C-9AD3-A2DC366C937A}" type="presParOf" srcId="{7AA9D871-F1BC-4A0C-A809-2A697C1EE22D}" destId="{C76622A5-0DCC-4E98-AFCB-6B258662CBB1}" srcOrd="5" destOrd="0" presId="urn:microsoft.com/office/officeart/2005/8/layout/default#1"/>
    <dgm:cxn modelId="{9437DCA7-6E33-4B31-BEE6-EFAB253C7110}" type="presParOf" srcId="{7AA9D871-F1BC-4A0C-A809-2A697C1EE22D}" destId="{BB103DF4-D67F-4D0D-A2FC-256EEB81112C}" srcOrd="6" destOrd="0" presId="urn:microsoft.com/office/officeart/2005/8/layout/default#1"/>
    <dgm:cxn modelId="{9EAD870A-FF68-4673-997D-338E766A0465}" type="presParOf" srcId="{7AA9D871-F1BC-4A0C-A809-2A697C1EE22D}" destId="{F22E93DB-770F-4A1E-BF7D-7CDB5DCDE32A}" srcOrd="7" destOrd="0" presId="urn:microsoft.com/office/officeart/2005/8/layout/default#1"/>
    <dgm:cxn modelId="{89FBD450-9420-4018-8C03-E125F6CD2CBB}" type="presParOf" srcId="{7AA9D871-F1BC-4A0C-A809-2A697C1EE22D}" destId="{BC1D903B-7D2C-48F5-A1FC-084C95E7F0D2}" srcOrd="8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203FD05-BE11-4D06-903C-36AB94E79901}" type="doc">
      <dgm:prSet loTypeId="urn:microsoft.com/office/officeart/2005/8/layout/default#2" loCatId="list" qsTypeId="urn:microsoft.com/office/officeart/2005/8/quickstyle/3d4" qsCatId="3D" csTypeId="urn:microsoft.com/office/officeart/2005/8/colors/colorful1#4" csCatId="colorful" phldr="1"/>
      <dgm:spPr/>
      <dgm:t>
        <a:bodyPr/>
        <a:lstStyle/>
        <a:p>
          <a:pPr rtl="1"/>
          <a:endParaRPr lang="ar-SA"/>
        </a:p>
      </dgm:t>
    </dgm:pt>
    <dgm:pt modelId="{5E37908B-2EC1-4ADD-93B1-FED457D8EB4D}">
      <dgm:prSet phldrT="[نص]" custT="1"/>
      <dgm:spPr/>
      <dgm:t>
        <a:bodyPr/>
        <a:lstStyle/>
        <a:p>
          <a:pPr rtl="1"/>
          <a:r>
            <a:rPr lang="ar-SA" sz="2000" dirty="0" smtClean="0">
              <a:solidFill>
                <a:schemeClr val="tx1"/>
              </a:solidFill>
            </a:rPr>
            <a:t>يرشدهم إلى كيفية الحصول على المعلومات </a:t>
          </a:r>
          <a:r>
            <a:rPr lang="ar-SA" sz="2000" dirty="0" err="1" smtClean="0">
              <a:solidFill>
                <a:schemeClr val="tx1"/>
              </a:solidFill>
            </a:rPr>
            <a:t>و</a:t>
          </a:r>
          <a:r>
            <a:rPr lang="ar-SA" sz="2000" dirty="0" smtClean="0">
              <a:solidFill>
                <a:schemeClr val="tx1"/>
              </a:solidFill>
            </a:rPr>
            <a:t> المشاركة الفعالة في تدعيم صورة إيجابية عن ذوي الاحتياجات الخاصة.</a:t>
          </a:r>
          <a:endParaRPr lang="ar-SA" sz="2000" dirty="0">
            <a:solidFill>
              <a:schemeClr val="tx1"/>
            </a:solidFill>
          </a:endParaRPr>
        </a:p>
      </dgm:t>
    </dgm:pt>
    <dgm:pt modelId="{2CFA8286-E842-49AC-86C8-476B08B12868}" type="parTrans" cxnId="{1148FDC4-3DFA-4D7C-8A0B-471A08B2BC44}">
      <dgm:prSet/>
      <dgm:spPr/>
      <dgm:t>
        <a:bodyPr/>
        <a:lstStyle/>
        <a:p>
          <a:pPr rtl="1"/>
          <a:endParaRPr lang="ar-SA"/>
        </a:p>
      </dgm:t>
    </dgm:pt>
    <dgm:pt modelId="{A0A50527-AF10-44F9-975E-A1A6764C32B7}" type="sibTrans" cxnId="{1148FDC4-3DFA-4D7C-8A0B-471A08B2BC44}">
      <dgm:prSet/>
      <dgm:spPr/>
      <dgm:t>
        <a:bodyPr/>
        <a:lstStyle/>
        <a:p>
          <a:pPr rtl="1"/>
          <a:endParaRPr lang="ar-SA"/>
        </a:p>
      </dgm:t>
    </dgm:pt>
    <dgm:pt modelId="{60159E0D-45B1-4C88-A60D-6D3CBB1D6D3A}">
      <dgm:prSet phldrT="[نص]" custT="1"/>
      <dgm:spPr/>
      <dgm:t>
        <a:bodyPr/>
        <a:lstStyle/>
        <a:p>
          <a:pPr rtl="1"/>
          <a:r>
            <a:rPr lang="ar-SA" sz="2000" dirty="0" smtClean="0">
              <a:solidFill>
                <a:schemeClr val="tx1"/>
              </a:solidFill>
            </a:rPr>
            <a:t>يوجه الأهل إلى الخيارات الطبية </a:t>
          </a:r>
          <a:r>
            <a:rPr lang="ar-SA" sz="2000" dirty="0" err="1" smtClean="0">
              <a:solidFill>
                <a:schemeClr val="tx1"/>
              </a:solidFill>
            </a:rPr>
            <a:t>و</a:t>
          </a:r>
          <a:r>
            <a:rPr lang="ar-SA" sz="2000" dirty="0" smtClean="0">
              <a:solidFill>
                <a:schemeClr val="tx1"/>
              </a:solidFill>
            </a:rPr>
            <a:t> العلاجية والتربوية </a:t>
          </a:r>
          <a:r>
            <a:rPr lang="ar-SA" sz="2000" dirty="0" err="1" smtClean="0">
              <a:solidFill>
                <a:schemeClr val="tx1"/>
              </a:solidFill>
            </a:rPr>
            <a:t>و</a:t>
          </a:r>
          <a:r>
            <a:rPr lang="ar-SA" sz="2000" dirty="0" smtClean="0">
              <a:solidFill>
                <a:schemeClr val="tx1"/>
              </a:solidFill>
            </a:rPr>
            <a:t> الاجتماعية المتوفرة.</a:t>
          </a:r>
          <a:endParaRPr lang="ar-SA" sz="2000" dirty="0">
            <a:solidFill>
              <a:schemeClr val="tx1"/>
            </a:solidFill>
          </a:endParaRPr>
        </a:p>
      </dgm:t>
    </dgm:pt>
    <dgm:pt modelId="{791C4B28-2EAE-48A1-8C57-A9EB072C5833}" type="parTrans" cxnId="{1FAD6369-3709-4182-88E3-B38A14BB5D56}">
      <dgm:prSet/>
      <dgm:spPr/>
      <dgm:t>
        <a:bodyPr/>
        <a:lstStyle/>
        <a:p>
          <a:pPr rtl="1"/>
          <a:endParaRPr lang="ar-SA"/>
        </a:p>
      </dgm:t>
    </dgm:pt>
    <dgm:pt modelId="{ACA55E3E-BCA5-4FE5-A6CA-C63769AB32EA}" type="sibTrans" cxnId="{1FAD6369-3709-4182-88E3-B38A14BB5D56}">
      <dgm:prSet/>
      <dgm:spPr/>
      <dgm:t>
        <a:bodyPr/>
        <a:lstStyle/>
        <a:p>
          <a:pPr rtl="1"/>
          <a:endParaRPr lang="ar-SA"/>
        </a:p>
      </dgm:t>
    </dgm:pt>
    <dgm:pt modelId="{6B5FE352-1671-4928-9BB2-8C5FCB832BCB}">
      <dgm:prSet phldrT="[نص]" custT="1"/>
      <dgm:spPr/>
      <dgm:t>
        <a:bodyPr/>
        <a:lstStyle/>
        <a:p>
          <a:pPr rtl="1"/>
          <a:r>
            <a:rPr lang="ar-SA" sz="2000" dirty="0" smtClean="0">
              <a:solidFill>
                <a:schemeClr val="tx1"/>
              </a:solidFill>
            </a:rPr>
            <a:t>الإرشاد </a:t>
          </a:r>
          <a:r>
            <a:rPr lang="ar-SA" sz="2000" dirty="0" err="1" smtClean="0">
              <a:solidFill>
                <a:schemeClr val="tx1"/>
              </a:solidFill>
            </a:rPr>
            <a:t>لايقتصر</a:t>
          </a:r>
          <a:r>
            <a:rPr lang="ar-SA" sz="2000" dirty="0" smtClean="0">
              <a:solidFill>
                <a:schemeClr val="tx1"/>
              </a:solidFill>
            </a:rPr>
            <a:t> على التعامل مع الطفل ذي الاحتياجات الخاصة إنما يشمل توضيح كيفية التعامل مع احتياجات الإخوة </a:t>
          </a:r>
          <a:r>
            <a:rPr lang="ar-SA" sz="2000" dirty="0" err="1" smtClean="0">
              <a:solidFill>
                <a:schemeClr val="tx1"/>
              </a:solidFill>
            </a:rPr>
            <a:t>و</a:t>
          </a:r>
          <a:r>
            <a:rPr lang="ar-SA" sz="2000" dirty="0" smtClean="0">
              <a:solidFill>
                <a:schemeClr val="tx1"/>
              </a:solidFill>
            </a:rPr>
            <a:t> المشاكل التي يواجهونها (</a:t>
          </a:r>
          <a:r>
            <a:rPr lang="ar-SA" sz="2000" dirty="0" err="1" smtClean="0">
              <a:solidFill>
                <a:schemeClr val="tx1"/>
              </a:solidFill>
            </a:rPr>
            <a:t>النوايسة</a:t>
          </a:r>
          <a:r>
            <a:rPr lang="ar-SA" sz="2000" dirty="0" smtClean="0">
              <a:solidFill>
                <a:schemeClr val="tx1"/>
              </a:solidFill>
            </a:rPr>
            <a:t>،2011م).</a:t>
          </a:r>
          <a:endParaRPr lang="ar-SA" sz="2000" dirty="0">
            <a:solidFill>
              <a:schemeClr val="tx1"/>
            </a:solidFill>
          </a:endParaRPr>
        </a:p>
      </dgm:t>
    </dgm:pt>
    <dgm:pt modelId="{55C18843-9362-40A0-AFA9-C95AEE6CD0F6}" type="parTrans" cxnId="{99D5B400-859B-4DC5-89F7-7AF10FB022BB}">
      <dgm:prSet/>
      <dgm:spPr/>
      <dgm:t>
        <a:bodyPr/>
        <a:lstStyle/>
        <a:p>
          <a:pPr rtl="1"/>
          <a:endParaRPr lang="ar-SA"/>
        </a:p>
      </dgm:t>
    </dgm:pt>
    <dgm:pt modelId="{83CED709-6301-4A6F-BD23-6378816A9DDE}" type="sibTrans" cxnId="{99D5B400-859B-4DC5-89F7-7AF10FB022BB}">
      <dgm:prSet/>
      <dgm:spPr/>
      <dgm:t>
        <a:bodyPr/>
        <a:lstStyle/>
        <a:p>
          <a:pPr rtl="1"/>
          <a:endParaRPr lang="ar-SA"/>
        </a:p>
      </dgm:t>
    </dgm:pt>
    <dgm:pt modelId="{F1F116F8-B816-49A2-8CDE-96CB159B9BE7}">
      <dgm:prSet phldrT="[نص]" custT="1"/>
      <dgm:spPr/>
      <dgm:t>
        <a:bodyPr/>
        <a:lstStyle/>
        <a:p>
          <a:pPr rtl="1"/>
          <a:r>
            <a:rPr lang="ar-SA" sz="2000" dirty="0" smtClean="0">
              <a:solidFill>
                <a:schemeClr val="tx1"/>
              </a:solidFill>
            </a:rPr>
            <a:t>إيفائهم كافة الحقوق التي تكفل لهم حياة كريمة كالحصول على المهن المناسبة </a:t>
          </a:r>
          <a:r>
            <a:rPr lang="ar-SA" sz="2000" dirty="0" err="1" smtClean="0">
              <a:solidFill>
                <a:schemeClr val="tx1"/>
              </a:solidFill>
            </a:rPr>
            <a:t>و</a:t>
          </a:r>
          <a:r>
            <a:rPr lang="ar-SA" sz="2000" dirty="0" smtClean="0">
              <a:solidFill>
                <a:schemeClr val="tx1"/>
              </a:solidFill>
            </a:rPr>
            <a:t> العيش باستقلالية.</a:t>
          </a:r>
          <a:endParaRPr lang="ar-SA" sz="2000" dirty="0">
            <a:solidFill>
              <a:schemeClr val="tx1"/>
            </a:solidFill>
          </a:endParaRPr>
        </a:p>
      </dgm:t>
    </dgm:pt>
    <dgm:pt modelId="{BCEA4082-E3D9-47C8-B2E6-9A3046ED6709}" type="parTrans" cxnId="{7D84A69C-22F8-4080-884A-D57ECB9BBE29}">
      <dgm:prSet/>
      <dgm:spPr/>
      <dgm:t>
        <a:bodyPr/>
        <a:lstStyle/>
        <a:p>
          <a:pPr rtl="1"/>
          <a:endParaRPr lang="ar-SA"/>
        </a:p>
      </dgm:t>
    </dgm:pt>
    <dgm:pt modelId="{B5ABBBEF-65AA-4BFB-9141-AC582E400C0E}" type="sibTrans" cxnId="{7D84A69C-22F8-4080-884A-D57ECB9BBE29}">
      <dgm:prSet/>
      <dgm:spPr/>
      <dgm:t>
        <a:bodyPr/>
        <a:lstStyle/>
        <a:p>
          <a:pPr rtl="1"/>
          <a:endParaRPr lang="ar-SA"/>
        </a:p>
      </dgm:t>
    </dgm:pt>
    <dgm:pt modelId="{2DD7E205-9504-4529-A053-B8E156A641BD}" type="pres">
      <dgm:prSet presAssocID="{6203FD05-BE11-4D06-903C-36AB94E7990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231ECED2-1FA4-4328-85ED-0B7DBFE244E2}" type="pres">
      <dgm:prSet presAssocID="{5E37908B-2EC1-4ADD-93B1-FED457D8EB4D}" presName="node" presStyleLbl="node1" presStyleIdx="0" presStyleCnt="4" custScaleX="105033" custScaleY="65129" custLinFactNeighborX="2088" custLinFactNeighborY="-389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6AC1D37-1B34-4535-A39E-9EDDA38EB4A8}" type="pres">
      <dgm:prSet presAssocID="{A0A50527-AF10-44F9-975E-A1A6764C32B7}" presName="sibTrans" presStyleCnt="0"/>
      <dgm:spPr/>
    </dgm:pt>
    <dgm:pt modelId="{0EE1BE97-6BAA-4D8E-98E0-2AA01D75BC56}" type="pres">
      <dgm:prSet presAssocID="{60159E0D-45B1-4C88-A60D-6D3CBB1D6D3A}" presName="node" presStyleLbl="node1" presStyleIdx="1" presStyleCnt="4" custScaleX="109414" custScaleY="64438" custLinFactNeighborX="-874" custLinFactNeighborY="-278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731850CB-CB0A-4F6B-83F1-C17A5FD97E96}" type="pres">
      <dgm:prSet presAssocID="{ACA55E3E-BCA5-4FE5-A6CA-C63769AB32EA}" presName="sibTrans" presStyleCnt="0"/>
      <dgm:spPr/>
    </dgm:pt>
    <dgm:pt modelId="{7A5A2828-4C5F-4A04-A292-BBE3B95A0E19}" type="pres">
      <dgm:prSet presAssocID="{6B5FE352-1671-4928-9BB2-8C5FCB832BCB}" presName="node" presStyleLbl="node1" presStyleIdx="2" presStyleCnt="4" custScaleX="104447" custScaleY="67509" custLinFactNeighborX="1879" custLinFactNeighborY="-1496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C57B982-4706-4282-83DD-749BED4F7AD2}" type="pres">
      <dgm:prSet presAssocID="{83CED709-6301-4A6F-BD23-6378816A9DDE}" presName="sibTrans" presStyleCnt="0"/>
      <dgm:spPr/>
    </dgm:pt>
    <dgm:pt modelId="{BCD1A10F-C2F3-4F3E-96A2-AFC94FAE641A}" type="pres">
      <dgm:prSet presAssocID="{F1F116F8-B816-49A2-8CDE-96CB159B9BE7}" presName="node" presStyleLbl="node1" presStyleIdx="3" presStyleCnt="4" custScaleX="110000" custScaleY="69724" custLinFactNeighborX="-279" custLinFactNeighborY="-1284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1FAD6369-3709-4182-88E3-B38A14BB5D56}" srcId="{6203FD05-BE11-4D06-903C-36AB94E79901}" destId="{60159E0D-45B1-4C88-A60D-6D3CBB1D6D3A}" srcOrd="1" destOrd="0" parTransId="{791C4B28-2EAE-48A1-8C57-A9EB072C5833}" sibTransId="{ACA55E3E-BCA5-4FE5-A6CA-C63769AB32EA}"/>
    <dgm:cxn modelId="{21008B7D-4785-4465-A757-19D5E54EC291}" type="presOf" srcId="{6B5FE352-1671-4928-9BB2-8C5FCB832BCB}" destId="{7A5A2828-4C5F-4A04-A292-BBE3B95A0E19}" srcOrd="0" destOrd="0" presId="urn:microsoft.com/office/officeart/2005/8/layout/default#2"/>
    <dgm:cxn modelId="{99D5B400-859B-4DC5-89F7-7AF10FB022BB}" srcId="{6203FD05-BE11-4D06-903C-36AB94E79901}" destId="{6B5FE352-1671-4928-9BB2-8C5FCB832BCB}" srcOrd="2" destOrd="0" parTransId="{55C18843-9362-40A0-AFA9-C95AEE6CD0F6}" sibTransId="{83CED709-6301-4A6F-BD23-6378816A9DDE}"/>
    <dgm:cxn modelId="{0AEAC6C3-0CCD-4F37-9631-9ED7586936E2}" type="presOf" srcId="{F1F116F8-B816-49A2-8CDE-96CB159B9BE7}" destId="{BCD1A10F-C2F3-4F3E-96A2-AFC94FAE641A}" srcOrd="0" destOrd="0" presId="urn:microsoft.com/office/officeart/2005/8/layout/default#2"/>
    <dgm:cxn modelId="{C3C7247F-D80B-4A47-AFD5-7B60ECA2BDC4}" type="presOf" srcId="{5E37908B-2EC1-4ADD-93B1-FED457D8EB4D}" destId="{231ECED2-1FA4-4328-85ED-0B7DBFE244E2}" srcOrd="0" destOrd="0" presId="urn:microsoft.com/office/officeart/2005/8/layout/default#2"/>
    <dgm:cxn modelId="{B45E391C-FC8B-48C9-B3CF-1EC7DC887312}" type="presOf" srcId="{60159E0D-45B1-4C88-A60D-6D3CBB1D6D3A}" destId="{0EE1BE97-6BAA-4D8E-98E0-2AA01D75BC56}" srcOrd="0" destOrd="0" presId="urn:microsoft.com/office/officeart/2005/8/layout/default#2"/>
    <dgm:cxn modelId="{7D84A69C-22F8-4080-884A-D57ECB9BBE29}" srcId="{6203FD05-BE11-4D06-903C-36AB94E79901}" destId="{F1F116F8-B816-49A2-8CDE-96CB159B9BE7}" srcOrd="3" destOrd="0" parTransId="{BCEA4082-E3D9-47C8-B2E6-9A3046ED6709}" sibTransId="{B5ABBBEF-65AA-4BFB-9141-AC582E400C0E}"/>
    <dgm:cxn modelId="{1148FDC4-3DFA-4D7C-8A0B-471A08B2BC44}" srcId="{6203FD05-BE11-4D06-903C-36AB94E79901}" destId="{5E37908B-2EC1-4ADD-93B1-FED457D8EB4D}" srcOrd="0" destOrd="0" parTransId="{2CFA8286-E842-49AC-86C8-476B08B12868}" sibTransId="{A0A50527-AF10-44F9-975E-A1A6764C32B7}"/>
    <dgm:cxn modelId="{1513B3E7-8986-4D6D-B87F-1616F67BC37D}" type="presOf" srcId="{6203FD05-BE11-4D06-903C-36AB94E79901}" destId="{2DD7E205-9504-4529-A053-B8E156A641BD}" srcOrd="0" destOrd="0" presId="urn:microsoft.com/office/officeart/2005/8/layout/default#2"/>
    <dgm:cxn modelId="{6F8AC615-BC85-4660-B368-9230EEE4D959}" type="presParOf" srcId="{2DD7E205-9504-4529-A053-B8E156A641BD}" destId="{231ECED2-1FA4-4328-85ED-0B7DBFE244E2}" srcOrd="0" destOrd="0" presId="urn:microsoft.com/office/officeart/2005/8/layout/default#2"/>
    <dgm:cxn modelId="{E82E8981-FB85-4E5D-B6C0-33919D91464D}" type="presParOf" srcId="{2DD7E205-9504-4529-A053-B8E156A641BD}" destId="{16AC1D37-1B34-4535-A39E-9EDDA38EB4A8}" srcOrd="1" destOrd="0" presId="urn:microsoft.com/office/officeart/2005/8/layout/default#2"/>
    <dgm:cxn modelId="{DEF225BD-9A78-40A8-941B-CF9C78874F51}" type="presParOf" srcId="{2DD7E205-9504-4529-A053-B8E156A641BD}" destId="{0EE1BE97-6BAA-4D8E-98E0-2AA01D75BC56}" srcOrd="2" destOrd="0" presId="urn:microsoft.com/office/officeart/2005/8/layout/default#2"/>
    <dgm:cxn modelId="{392C3E06-5B65-4E27-A3CB-9F127C36F638}" type="presParOf" srcId="{2DD7E205-9504-4529-A053-B8E156A641BD}" destId="{731850CB-CB0A-4F6B-83F1-C17A5FD97E96}" srcOrd="3" destOrd="0" presId="urn:microsoft.com/office/officeart/2005/8/layout/default#2"/>
    <dgm:cxn modelId="{41A14BA3-3CF7-43B7-8667-EB0907B7F916}" type="presParOf" srcId="{2DD7E205-9504-4529-A053-B8E156A641BD}" destId="{7A5A2828-4C5F-4A04-A292-BBE3B95A0E19}" srcOrd="4" destOrd="0" presId="urn:microsoft.com/office/officeart/2005/8/layout/default#2"/>
    <dgm:cxn modelId="{0A49E2FA-06F5-48E9-B8BA-A7DC5F99380F}" type="presParOf" srcId="{2DD7E205-9504-4529-A053-B8E156A641BD}" destId="{FC57B982-4706-4282-83DD-749BED4F7AD2}" srcOrd="5" destOrd="0" presId="urn:microsoft.com/office/officeart/2005/8/layout/default#2"/>
    <dgm:cxn modelId="{B7358383-4012-4272-8C9A-6F3EDB8546E7}" type="presParOf" srcId="{2DD7E205-9504-4529-A053-B8E156A641BD}" destId="{BCD1A10F-C2F3-4F3E-96A2-AFC94FAE641A}" srcOrd="6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C6A3482-62CE-4C0E-9A1F-A365234A5696}" type="doc">
      <dgm:prSet loTypeId="urn:microsoft.com/office/officeart/2005/8/layout/list1" loCatId="list" qsTypeId="urn:microsoft.com/office/officeart/2005/8/quickstyle/3d4" qsCatId="3D" csTypeId="urn:microsoft.com/office/officeart/2005/8/colors/accent2_1" csCatId="accent2" phldr="1"/>
      <dgm:spPr/>
      <dgm:t>
        <a:bodyPr/>
        <a:lstStyle/>
        <a:p>
          <a:pPr rtl="1"/>
          <a:endParaRPr lang="ar-SA"/>
        </a:p>
      </dgm:t>
    </dgm:pt>
    <dgm:pt modelId="{AE504620-0B5E-4BF0-8DC9-4969F55834CE}">
      <dgm:prSet phldrT="[نص]" custT="1"/>
      <dgm:spPr/>
      <dgm:t>
        <a:bodyPr/>
        <a:lstStyle/>
        <a:p>
          <a:pPr rtl="1"/>
          <a:r>
            <a:rPr lang="ar-SA" sz="2000" b="1" dirty="0" smtClean="0">
              <a:solidFill>
                <a:srgbClr val="0070C0"/>
              </a:solidFill>
            </a:rPr>
            <a:t>يسعى الإرشاد إلى تحقيق الأهداف التالية:</a:t>
          </a:r>
          <a:endParaRPr lang="ar-SA" sz="2000" b="1" dirty="0">
            <a:solidFill>
              <a:srgbClr val="0070C0"/>
            </a:solidFill>
          </a:endParaRPr>
        </a:p>
      </dgm:t>
    </dgm:pt>
    <dgm:pt modelId="{A5AA4E5B-5517-4047-9142-2FA466B6CC6F}" type="parTrans" cxnId="{D3741C7B-E9DC-4799-A457-895165FFDB61}">
      <dgm:prSet/>
      <dgm:spPr/>
      <dgm:t>
        <a:bodyPr/>
        <a:lstStyle/>
        <a:p>
          <a:pPr rtl="1"/>
          <a:endParaRPr lang="ar-SA"/>
        </a:p>
      </dgm:t>
    </dgm:pt>
    <dgm:pt modelId="{B5030E76-6544-458C-BA55-50992B1F9699}" type="sibTrans" cxnId="{D3741C7B-E9DC-4799-A457-895165FFDB61}">
      <dgm:prSet/>
      <dgm:spPr/>
      <dgm:t>
        <a:bodyPr/>
        <a:lstStyle/>
        <a:p>
          <a:pPr rtl="1"/>
          <a:endParaRPr lang="ar-SA"/>
        </a:p>
      </dgm:t>
    </dgm:pt>
    <dgm:pt modelId="{4F3F67B5-6AA0-418B-AAD5-EDB5CC3E9AC5}">
      <dgm:prSet phldrT="[نص]" custT="1"/>
      <dgm:spPr/>
      <dgm:t>
        <a:bodyPr/>
        <a:lstStyle/>
        <a:p>
          <a:pPr rtl="1"/>
          <a:r>
            <a:rPr lang="ar-SA" sz="2000" dirty="0" smtClean="0"/>
            <a:t>تنمية ثقة الفرد بنفسه ، </a:t>
          </a:r>
          <a:r>
            <a:rPr lang="ar-SA" sz="2000" dirty="0" err="1" smtClean="0"/>
            <a:t>و</a:t>
          </a:r>
          <a:r>
            <a:rPr lang="ar-SA" sz="2000" dirty="0" smtClean="0"/>
            <a:t> الشعور بالقيمة </a:t>
          </a:r>
          <a:r>
            <a:rPr lang="ar-SA" sz="2000" dirty="0" err="1" smtClean="0"/>
            <a:t>و</a:t>
          </a:r>
          <a:r>
            <a:rPr lang="ar-SA" sz="2000" dirty="0" smtClean="0"/>
            <a:t> قبول الذات.</a:t>
          </a:r>
          <a:endParaRPr lang="ar-SA" sz="2000" dirty="0"/>
        </a:p>
      </dgm:t>
    </dgm:pt>
    <dgm:pt modelId="{D7094655-E463-4A9F-A2D2-24F60DACDE99}" type="parTrans" cxnId="{8EB4E128-D7DF-4D46-B413-E18B5C48979D}">
      <dgm:prSet/>
      <dgm:spPr/>
      <dgm:t>
        <a:bodyPr/>
        <a:lstStyle/>
        <a:p>
          <a:pPr rtl="1"/>
          <a:endParaRPr lang="ar-SA"/>
        </a:p>
      </dgm:t>
    </dgm:pt>
    <dgm:pt modelId="{081FDD7C-E4FB-4A17-92C7-0A035DE7706D}" type="sibTrans" cxnId="{8EB4E128-D7DF-4D46-B413-E18B5C48979D}">
      <dgm:prSet/>
      <dgm:spPr/>
      <dgm:t>
        <a:bodyPr/>
        <a:lstStyle/>
        <a:p>
          <a:pPr rtl="1"/>
          <a:endParaRPr lang="ar-SA"/>
        </a:p>
      </dgm:t>
    </dgm:pt>
    <dgm:pt modelId="{8D9D13A1-0EBF-47BC-9950-04470FC47EAA}">
      <dgm:prSet phldrT="[نص]" custT="1"/>
      <dgm:spPr/>
      <dgm:t>
        <a:bodyPr/>
        <a:lstStyle/>
        <a:p>
          <a:pPr rtl="1"/>
          <a:r>
            <a:rPr lang="ar-SA" sz="2000" dirty="0" smtClean="0"/>
            <a:t>تنمية قدرة المعاق على التعبير العاطفي.</a:t>
          </a:r>
          <a:endParaRPr lang="ar-SA" sz="2000" dirty="0"/>
        </a:p>
      </dgm:t>
    </dgm:pt>
    <dgm:pt modelId="{B4D95194-DEFD-4E5C-B919-FB61792D94AC}" type="parTrans" cxnId="{43E318E7-87E3-4D59-A7A8-303D8FA51D1A}">
      <dgm:prSet/>
      <dgm:spPr/>
      <dgm:t>
        <a:bodyPr/>
        <a:lstStyle/>
        <a:p>
          <a:pPr rtl="1"/>
          <a:endParaRPr lang="ar-SA"/>
        </a:p>
      </dgm:t>
    </dgm:pt>
    <dgm:pt modelId="{7D6177CE-087F-4A6B-8379-A5F31BBE7A70}" type="sibTrans" cxnId="{43E318E7-87E3-4D59-A7A8-303D8FA51D1A}">
      <dgm:prSet/>
      <dgm:spPr/>
      <dgm:t>
        <a:bodyPr/>
        <a:lstStyle/>
        <a:p>
          <a:pPr rtl="1"/>
          <a:endParaRPr lang="ar-SA"/>
        </a:p>
      </dgm:t>
    </dgm:pt>
    <dgm:pt modelId="{459EA9F9-1834-41D2-BBA1-C8E956B22B6A}">
      <dgm:prSet phldrT="[نص]" custT="1"/>
      <dgm:spPr/>
      <dgm:t>
        <a:bodyPr/>
        <a:lstStyle/>
        <a:p>
          <a:pPr rtl="1"/>
          <a:r>
            <a:rPr lang="ar-SA" sz="2000" dirty="0" smtClean="0"/>
            <a:t>تنمية معايير السلوك المقبول </a:t>
          </a:r>
          <a:r>
            <a:rPr lang="ar-SA" sz="2000" dirty="0" err="1" smtClean="0"/>
            <a:t>و</a:t>
          </a:r>
          <a:r>
            <a:rPr lang="ar-SA" sz="2000" dirty="0" smtClean="0"/>
            <a:t> الالتزام </a:t>
          </a:r>
          <a:r>
            <a:rPr lang="ar-SA" sz="2000" dirty="0" err="1" smtClean="0"/>
            <a:t>بها</a:t>
          </a:r>
          <a:r>
            <a:rPr lang="ar-SA" sz="2000" dirty="0" smtClean="0"/>
            <a:t>.</a:t>
          </a:r>
          <a:endParaRPr lang="ar-SA" sz="2000" dirty="0"/>
        </a:p>
      </dgm:t>
    </dgm:pt>
    <dgm:pt modelId="{827CEA50-FCCF-47AB-BDEA-A43CCDAA2B73}" type="parTrans" cxnId="{28F210BE-B17D-41DE-8E88-30A188EAEF64}">
      <dgm:prSet/>
      <dgm:spPr/>
      <dgm:t>
        <a:bodyPr/>
        <a:lstStyle/>
        <a:p>
          <a:pPr rtl="1"/>
          <a:endParaRPr lang="ar-SA"/>
        </a:p>
      </dgm:t>
    </dgm:pt>
    <dgm:pt modelId="{0D772F8C-374C-438F-AB70-FB86B41E3E3C}" type="sibTrans" cxnId="{28F210BE-B17D-41DE-8E88-30A188EAEF64}">
      <dgm:prSet/>
      <dgm:spPr/>
      <dgm:t>
        <a:bodyPr/>
        <a:lstStyle/>
        <a:p>
          <a:pPr rtl="1"/>
          <a:endParaRPr lang="ar-SA"/>
        </a:p>
      </dgm:t>
    </dgm:pt>
    <dgm:pt modelId="{660E318E-F99C-48A6-A23B-F41C39DF0CB9}">
      <dgm:prSet custT="1"/>
      <dgm:spPr/>
      <dgm:t>
        <a:bodyPr/>
        <a:lstStyle/>
        <a:p>
          <a:pPr rtl="1"/>
          <a:r>
            <a:rPr lang="ar-SA" sz="2000" dirty="0" smtClean="0"/>
            <a:t>تنمية قدرة المعاق على ضبط عواطفه </a:t>
          </a:r>
          <a:r>
            <a:rPr lang="ar-SA" sz="2000" dirty="0" err="1" smtClean="0"/>
            <a:t>و</a:t>
          </a:r>
          <a:r>
            <a:rPr lang="ar-SA" sz="2000" dirty="0" smtClean="0"/>
            <a:t> انفعالاته </a:t>
          </a:r>
          <a:r>
            <a:rPr lang="ar-SA" sz="2000" dirty="0" err="1" smtClean="0"/>
            <a:t>و</a:t>
          </a:r>
          <a:r>
            <a:rPr lang="ar-SA" sz="2000" dirty="0" smtClean="0"/>
            <a:t> التحكم </a:t>
          </a:r>
          <a:r>
            <a:rPr lang="ar-SA" sz="2000" dirty="0" err="1" smtClean="0"/>
            <a:t>بها</a:t>
          </a:r>
          <a:r>
            <a:rPr lang="ar-SA" sz="2000" dirty="0" smtClean="0"/>
            <a:t>.</a:t>
          </a:r>
          <a:endParaRPr lang="ar-SA" sz="2000" dirty="0"/>
        </a:p>
      </dgm:t>
    </dgm:pt>
    <dgm:pt modelId="{A7FF7A68-7DCB-4A95-99F2-14DBDC033483}" type="parTrans" cxnId="{007A4203-125C-4C2F-AE12-FB711C6DDA07}">
      <dgm:prSet/>
      <dgm:spPr/>
      <dgm:t>
        <a:bodyPr/>
        <a:lstStyle/>
        <a:p>
          <a:pPr rtl="1"/>
          <a:endParaRPr lang="ar-SA"/>
        </a:p>
      </dgm:t>
    </dgm:pt>
    <dgm:pt modelId="{BC2D80A9-FF7E-415F-BA0D-6C83E1F09353}" type="sibTrans" cxnId="{007A4203-125C-4C2F-AE12-FB711C6DDA07}">
      <dgm:prSet/>
      <dgm:spPr/>
      <dgm:t>
        <a:bodyPr/>
        <a:lstStyle/>
        <a:p>
          <a:pPr rtl="1"/>
          <a:endParaRPr lang="ar-SA"/>
        </a:p>
      </dgm:t>
    </dgm:pt>
    <dgm:pt modelId="{71A9E0C6-0680-4739-8270-66BFEB8FBDAF}">
      <dgm:prSet custT="1"/>
      <dgm:spPr/>
      <dgm:t>
        <a:bodyPr/>
        <a:lstStyle/>
        <a:p>
          <a:pPr rtl="1"/>
          <a:r>
            <a:rPr lang="ar-SA" sz="2000" dirty="0" smtClean="0"/>
            <a:t>تنمية القدرة على طلب المساعدة عند الحاجة لها(عربيات،2011م).</a:t>
          </a:r>
          <a:endParaRPr lang="ar-SA" sz="2000" dirty="0"/>
        </a:p>
      </dgm:t>
    </dgm:pt>
    <dgm:pt modelId="{5C7EF90A-7C73-4FD2-BE85-6A8FAB629E0E}" type="parTrans" cxnId="{03F55D27-5323-4D1A-9776-8B7E8069E15B}">
      <dgm:prSet/>
      <dgm:spPr/>
      <dgm:t>
        <a:bodyPr/>
        <a:lstStyle/>
        <a:p>
          <a:pPr rtl="1"/>
          <a:endParaRPr lang="ar-SA"/>
        </a:p>
      </dgm:t>
    </dgm:pt>
    <dgm:pt modelId="{22395208-483F-42FE-A5EA-70EB93ABA1DA}" type="sibTrans" cxnId="{03F55D27-5323-4D1A-9776-8B7E8069E15B}">
      <dgm:prSet/>
      <dgm:spPr/>
      <dgm:t>
        <a:bodyPr/>
        <a:lstStyle/>
        <a:p>
          <a:pPr rtl="1"/>
          <a:endParaRPr lang="ar-SA"/>
        </a:p>
      </dgm:t>
    </dgm:pt>
    <dgm:pt modelId="{B9CA941E-C1C1-4F9A-8A74-56227E113957}" type="pres">
      <dgm:prSet presAssocID="{DC6A3482-62CE-4C0E-9A1F-A365234A569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CA5DA69D-90AD-4E22-B7EB-192AAC6F23B7}" type="pres">
      <dgm:prSet presAssocID="{AE504620-0B5E-4BF0-8DC9-4969F55834CE}" presName="parentLin" presStyleCnt="0"/>
      <dgm:spPr/>
      <dgm:t>
        <a:bodyPr/>
        <a:lstStyle/>
        <a:p>
          <a:pPr rtl="1"/>
          <a:endParaRPr lang="ar-SA"/>
        </a:p>
      </dgm:t>
    </dgm:pt>
    <dgm:pt modelId="{3BB2E3FC-3E07-47A5-B2D4-00C3AF791194}" type="pres">
      <dgm:prSet presAssocID="{AE504620-0B5E-4BF0-8DC9-4969F55834CE}" presName="parentLeftMargin" presStyleLbl="node1" presStyleIdx="0" presStyleCnt="5"/>
      <dgm:spPr/>
      <dgm:t>
        <a:bodyPr/>
        <a:lstStyle/>
        <a:p>
          <a:pPr rtl="1"/>
          <a:endParaRPr lang="ar-SA"/>
        </a:p>
      </dgm:t>
    </dgm:pt>
    <dgm:pt modelId="{AC735745-CECC-4B6D-A83D-664A810C6FD1}" type="pres">
      <dgm:prSet presAssocID="{AE504620-0B5E-4BF0-8DC9-4969F55834CE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F920773-F0FB-41E7-B353-20EB2EA76572}" type="pres">
      <dgm:prSet presAssocID="{AE504620-0B5E-4BF0-8DC9-4969F55834CE}" presName="negativeSpace" presStyleCnt="0"/>
      <dgm:spPr/>
      <dgm:t>
        <a:bodyPr/>
        <a:lstStyle/>
        <a:p>
          <a:pPr rtl="1"/>
          <a:endParaRPr lang="ar-SA"/>
        </a:p>
      </dgm:t>
    </dgm:pt>
    <dgm:pt modelId="{9AC1A832-DC02-4D71-973E-70A727DD2592}" type="pres">
      <dgm:prSet presAssocID="{AE504620-0B5E-4BF0-8DC9-4969F55834CE}" presName="childText" presStyleLbl="conFgAcc1" presStyleIdx="0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DFDA338F-3222-43B9-8852-357AD83DB8AB}" type="pres">
      <dgm:prSet presAssocID="{B5030E76-6544-458C-BA55-50992B1F9699}" presName="spaceBetweenRectangles" presStyleCnt="0"/>
      <dgm:spPr/>
      <dgm:t>
        <a:bodyPr/>
        <a:lstStyle/>
        <a:p>
          <a:pPr rtl="1"/>
          <a:endParaRPr lang="ar-SA"/>
        </a:p>
      </dgm:t>
    </dgm:pt>
    <dgm:pt modelId="{43DD9DCD-FEBC-487B-9627-5D7125DAC00A}" type="pres">
      <dgm:prSet presAssocID="{8D9D13A1-0EBF-47BC-9950-04470FC47EAA}" presName="parentLin" presStyleCnt="0"/>
      <dgm:spPr/>
      <dgm:t>
        <a:bodyPr/>
        <a:lstStyle/>
        <a:p>
          <a:pPr rtl="1"/>
          <a:endParaRPr lang="ar-SA"/>
        </a:p>
      </dgm:t>
    </dgm:pt>
    <dgm:pt modelId="{53E36019-067D-4DE5-9F46-847D1F8995DB}" type="pres">
      <dgm:prSet presAssocID="{8D9D13A1-0EBF-47BC-9950-04470FC47EAA}" presName="parentLeftMargin" presStyleLbl="node1" presStyleIdx="0" presStyleCnt="5"/>
      <dgm:spPr/>
      <dgm:t>
        <a:bodyPr/>
        <a:lstStyle/>
        <a:p>
          <a:pPr rtl="1"/>
          <a:endParaRPr lang="ar-SA"/>
        </a:p>
      </dgm:t>
    </dgm:pt>
    <dgm:pt modelId="{668FAEFA-4196-4A36-AC02-8601969E69E2}" type="pres">
      <dgm:prSet presAssocID="{8D9D13A1-0EBF-47BC-9950-04470FC47EAA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7F408340-CDF0-48E2-AE06-F663757437B0}" type="pres">
      <dgm:prSet presAssocID="{8D9D13A1-0EBF-47BC-9950-04470FC47EAA}" presName="negativeSpace" presStyleCnt="0"/>
      <dgm:spPr/>
      <dgm:t>
        <a:bodyPr/>
        <a:lstStyle/>
        <a:p>
          <a:pPr rtl="1"/>
          <a:endParaRPr lang="ar-SA"/>
        </a:p>
      </dgm:t>
    </dgm:pt>
    <dgm:pt modelId="{350AF828-B1B0-424B-ACF5-368B7F06F12B}" type="pres">
      <dgm:prSet presAssocID="{8D9D13A1-0EBF-47BC-9950-04470FC47EAA}" presName="childText" presStyleLbl="conFgAcc1" presStyleIdx="1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DE9B994F-C736-4957-A669-928FC4411487}" type="pres">
      <dgm:prSet presAssocID="{7D6177CE-087F-4A6B-8379-A5F31BBE7A70}" presName="spaceBetweenRectangles" presStyleCnt="0"/>
      <dgm:spPr/>
      <dgm:t>
        <a:bodyPr/>
        <a:lstStyle/>
        <a:p>
          <a:pPr rtl="1"/>
          <a:endParaRPr lang="ar-SA"/>
        </a:p>
      </dgm:t>
    </dgm:pt>
    <dgm:pt modelId="{2F120745-085F-4EE1-B1B6-2CA34A7CA504}" type="pres">
      <dgm:prSet presAssocID="{459EA9F9-1834-41D2-BBA1-C8E956B22B6A}" presName="parentLin" presStyleCnt="0"/>
      <dgm:spPr/>
      <dgm:t>
        <a:bodyPr/>
        <a:lstStyle/>
        <a:p>
          <a:pPr rtl="1"/>
          <a:endParaRPr lang="ar-SA"/>
        </a:p>
      </dgm:t>
    </dgm:pt>
    <dgm:pt modelId="{AAB330B7-0263-4A72-AEDF-3F20EFB6CA9A}" type="pres">
      <dgm:prSet presAssocID="{459EA9F9-1834-41D2-BBA1-C8E956B22B6A}" presName="parentLeftMargin" presStyleLbl="node1" presStyleIdx="1" presStyleCnt="5"/>
      <dgm:spPr/>
      <dgm:t>
        <a:bodyPr/>
        <a:lstStyle/>
        <a:p>
          <a:pPr rtl="1"/>
          <a:endParaRPr lang="ar-SA"/>
        </a:p>
      </dgm:t>
    </dgm:pt>
    <dgm:pt modelId="{E6B85BF8-90A8-4994-B2D8-8B29EE717188}" type="pres">
      <dgm:prSet presAssocID="{459EA9F9-1834-41D2-BBA1-C8E956B22B6A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2B453AF-A082-44BB-B607-834EEB8E89D8}" type="pres">
      <dgm:prSet presAssocID="{459EA9F9-1834-41D2-BBA1-C8E956B22B6A}" presName="negativeSpace" presStyleCnt="0"/>
      <dgm:spPr/>
      <dgm:t>
        <a:bodyPr/>
        <a:lstStyle/>
        <a:p>
          <a:pPr rtl="1"/>
          <a:endParaRPr lang="ar-SA"/>
        </a:p>
      </dgm:t>
    </dgm:pt>
    <dgm:pt modelId="{664CE8F3-B7AB-4CD8-8ABC-98116A158BDC}" type="pres">
      <dgm:prSet presAssocID="{459EA9F9-1834-41D2-BBA1-C8E956B22B6A}" presName="childText" presStyleLbl="conFgAcc1" presStyleIdx="2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FAF09BB-6DB7-41B0-A7E1-C98002E9CA45}" type="pres">
      <dgm:prSet presAssocID="{0D772F8C-374C-438F-AB70-FB86B41E3E3C}" presName="spaceBetweenRectangles" presStyleCnt="0"/>
      <dgm:spPr/>
      <dgm:t>
        <a:bodyPr/>
        <a:lstStyle/>
        <a:p>
          <a:pPr rtl="1"/>
          <a:endParaRPr lang="ar-SA"/>
        </a:p>
      </dgm:t>
    </dgm:pt>
    <dgm:pt modelId="{6C1D895C-BC7B-401C-B65E-0641A078ADE6}" type="pres">
      <dgm:prSet presAssocID="{660E318E-F99C-48A6-A23B-F41C39DF0CB9}" presName="parentLin" presStyleCnt="0"/>
      <dgm:spPr/>
      <dgm:t>
        <a:bodyPr/>
        <a:lstStyle/>
        <a:p>
          <a:pPr rtl="1"/>
          <a:endParaRPr lang="ar-SA"/>
        </a:p>
      </dgm:t>
    </dgm:pt>
    <dgm:pt modelId="{0CFFD38A-D987-40DF-82BD-1EF443413357}" type="pres">
      <dgm:prSet presAssocID="{660E318E-F99C-48A6-A23B-F41C39DF0CB9}" presName="parentLeftMargin" presStyleLbl="node1" presStyleIdx="2" presStyleCnt="5"/>
      <dgm:spPr/>
      <dgm:t>
        <a:bodyPr/>
        <a:lstStyle/>
        <a:p>
          <a:pPr rtl="1"/>
          <a:endParaRPr lang="ar-SA"/>
        </a:p>
      </dgm:t>
    </dgm:pt>
    <dgm:pt modelId="{12F9C335-C894-4FEB-966B-D40A389EC652}" type="pres">
      <dgm:prSet presAssocID="{660E318E-F99C-48A6-A23B-F41C39DF0CB9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BDF50BD-AB95-48EC-84DD-4E96877A0191}" type="pres">
      <dgm:prSet presAssocID="{660E318E-F99C-48A6-A23B-F41C39DF0CB9}" presName="negativeSpace" presStyleCnt="0"/>
      <dgm:spPr/>
      <dgm:t>
        <a:bodyPr/>
        <a:lstStyle/>
        <a:p>
          <a:pPr rtl="1"/>
          <a:endParaRPr lang="ar-SA"/>
        </a:p>
      </dgm:t>
    </dgm:pt>
    <dgm:pt modelId="{A54213C2-73F4-4025-A516-FD54E4A1E605}" type="pres">
      <dgm:prSet presAssocID="{660E318E-F99C-48A6-A23B-F41C39DF0CB9}" presName="childText" presStyleLbl="conFgAcc1" presStyleIdx="3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E9C7FF7E-8310-49D8-94BA-9A63EB9F6250}" type="pres">
      <dgm:prSet presAssocID="{BC2D80A9-FF7E-415F-BA0D-6C83E1F09353}" presName="spaceBetweenRectangles" presStyleCnt="0"/>
      <dgm:spPr/>
      <dgm:t>
        <a:bodyPr/>
        <a:lstStyle/>
        <a:p>
          <a:pPr rtl="1"/>
          <a:endParaRPr lang="ar-SA"/>
        </a:p>
      </dgm:t>
    </dgm:pt>
    <dgm:pt modelId="{B604B252-9520-430E-97A2-18D133365B8A}" type="pres">
      <dgm:prSet presAssocID="{71A9E0C6-0680-4739-8270-66BFEB8FBDAF}" presName="parentLin" presStyleCnt="0"/>
      <dgm:spPr/>
      <dgm:t>
        <a:bodyPr/>
        <a:lstStyle/>
        <a:p>
          <a:pPr rtl="1"/>
          <a:endParaRPr lang="ar-SA"/>
        </a:p>
      </dgm:t>
    </dgm:pt>
    <dgm:pt modelId="{D99D0540-98B5-4CB7-9110-D0D905A4B3A8}" type="pres">
      <dgm:prSet presAssocID="{71A9E0C6-0680-4739-8270-66BFEB8FBDAF}" presName="parentLeftMargin" presStyleLbl="node1" presStyleIdx="3" presStyleCnt="5"/>
      <dgm:spPr/>
      <dgm:t>
        <a:bodyPr/>
        <a:lstStyle/>
        <a:p>
          <a:pPr rtl="1"/>
          <a:endParaRPr lang="ar-SA"/>
        </a:p>
      </dgm:t>
    </dgm:pt>
    <dgm:pt modelId="{5B75E44E-DC10-457C-8E9C-A0968CCB2050}" type="pres">
      <dgm:prSet presAssocID="{71A9E0C6-0680-4739-8270-66BFEB8FBDAF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F4E1C26-FCC0-40CF-9F71-E0A2A31339D5}" type="pres">
      <dgm:prSet presAssocID="{71A9E0C6-0680-4739-8270-66BFEB8FBDAF}" presName="negativeSpace" presStyleCnt="0"/>
      <dgm:spPr/>
      <dgm:t>
        <a:bodyPr/>
        <a:lstStyle/>
        <a:p>
          <a:pPr rtl="1"/>
          <a:endParaRPr lang="ar-SA"/>
        </a:p>
      </dgm:t>
    </dgm:pt>
    <dgm:pt modelId="{6D79CE66-0CC0-4FB6-B19A-8D707E80F49C}" type="pres">
      <dgm:prSet presAssocID="{71A9E0C6-0680-4739-8270-66BFEB8FBDAF}" presName="childText" presStyleLbl="conFgAcc1" presStyleIdx="4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EF5A8C22-F8D4-4AA6-BDD4-6AB98C916004}" type="presOf" srcId="{8D9D13A1-0EBF-47BC-9950-04470FC47EAA}" destId="{668FAEFA-4196-4A36-AC02-8601969E69E2}" srcOrd="1" destOrd="0" presId="urn:microsoft.com/office/officeart/2005/8/layout/list1"/>
    <dgm:cxn modelId="{28F210BE-B17D-41DE-8E88-30A188EAEF64}" srcId="{DC6A3482-62CE-4C0E-9A1F-A365234A5696}" destId="{459EA9F9-1834-41D2-BBA1-C8E956B22B6A}" srcOrd="2" destOrd="0" parTransId="{827CEA50-FCCF-47AB-BDEA-A43CCDAA2B73}" sibTransId="{0D772F8C-374C-438F-AB70-FB86B41E3E3C}"/>
    <dgm:cxn modelId="{62424E55-0812-452F-858F-31B8CC4D4058}" type="presOf" srcId="{8D9D13A1-0EBF-47BC-9950-04470FC47EAA}" destId="{53E36019-067D-4DE5-9F46-847D1F8995DB}" srcOrd="0" destOrd="0" presId="urn:microsoft.com/office/officeart/2005/8/layout/list1"/>
    <dgm:cxn modelId="{CD57026B-B233-4F9A-8DEB-E1F597E119AB}" type="presOf" srcId="{AE504620-0B5E-4BF0-8DC9-4969F55834CE}" destId="{3BB2E3FC-3E07-47A5-B2D4-00C3AF791194}" srcOrd="0" destOrd="0" presId="urn:microsoft.com/office/officeart/2005/8/layout/list1"/>
    <dgm:cxn modelId="{43E318E7-87E3-4D59-A7A8-303D8FA51D1A}" srcId="{DC6A3482-62CE-4C0E-9A1F-A365234A5696}" destId="{8D9D13A1-0EBF-47BC-9950-04470FC47EAA}" srcOrd="1" destOrd="0" parTransId="{B4D95194-DEFD-4E5C-B919-FB61792D94AC}" sibTransId="{7D6177CE-087F-4A6B-8379-A5F31BBE7A70}"/>
    <dgm:cxn modelId="{CEBA8BB3-964D-42FB-82E8-F2315DD76AFB}" type="presOf" srcId="{DC6A3482-62CE-4C0E-9A1F-A365234A5696}" destId="{B9CA941E-C1C1-4F9A-8A74-56227E113957}" srcOrd="0" destOrd="0" presId="urn:microsoft.com/office/officeart/2005/8/layout/list1"/>
    <dgm:cxn modelId="{BA98E2AD-41A2-4887-B810-C2130D8F07B4}" type="presOf" srcId="{459EA9F9-1834-41D2-BBA1-C8E956B22B6A}" destId="{E6B85BF8-90A8-4994-B2D8-8B29EE717188}" srcOrd="1" destOrd="0" presId="urn:microsoft.com/office/officeart/2005/8/layout/list1"/>
    <dgm:cxn modelId="{042234A0-A508-4FC4-9F3B-545F032E345A}" type="presOf" srcId="{459EA9F9-1834-41D2-BBA1-C8E956B22B6A}" destId="{AAB330B7-0263-4A72-AEDF-3F20EFB6CA9A}" srcOrd="0" destOrd="0" presId="urn:microsoft.com/office/officeart/2005/8/layout/list1"/>
    <dgm:cxn modelId="{25A0A2D4-DB5A-4739-8D56-0EC8839CEBCF}" type="presOf" srcId="{660E318E-F99C-48A6-A23B-F41C39DF0CB9}" destId="{12F9C335-C894-4FEB-966B-D40A389EC652}" srcOrd="1" destOrd="0" presId="urn:microsoft.com/office/officeart/2005/8/layout/list1"/>
    <dgm:cxn modelId="{F22069D8-0982-4FE0-ACFB-870F5651F5D6}" type="presOf" srcId="{71A9E0C6-0680-4739-8270-66BFEB8FBDAF}" destId="{D99D0540-98B5-4CB7-9110-D0D905A4B3A8}" srcOrd="0" destOrd="0" presId="urn:microsoft.com/office/officeart/2005/8/layout/list1"/>
    <dgm:cxn modelId="{007A4203-125C-4C2F-AE12-FB711C6DDA07}" srcId="{DC6A3482-62CE-4C0E-9A1F-A365234A5696}" destId="{660E318E-F99C-48A6-A23B-F41C39DF0CB9}" srcOrd="3" destOrd="0" parTransId="{A7FF7A68-7DCB-4A95-99F2-14DBDC033483}" sibTransId="{BC2D80A9-FF7E-415F-BA0D-6C83E1F09353}"/>
    <dgm:cxn modelId="{83E14056-B638-400D-A4FA-C0699F7680DA}" type="presOf" srcId="{71A9E0C6-0680-4739-8270-66BFEB8FBDAF}" destId="{5B75E44E-DC10-457C-8E9C-A0968CCB2050}" srcOrd="1" destOrd="0" presId="urn:microsoft.com/office/officeart/2005/8/layout/list1"/>
    <dgm:cxn modelId="{44C1ABC5-D833-4F13-8BE3-0A97DA5DDE48}" type="presOf" srcId="{AE504620-0B5E-4BF0-8DC9-4969F55834CE}" destId="{AC735745-CECC-4B6D-A83D-664A810C6FD1}" srcOrd="1" destOrd="0" presId="urn:microsoft.com/office/officeart/2005/8/layout/list1"/>
    <dgm:cxn modelId="{9ED9277D-AD45-47B7-B66B-EE5F97A02EB7}" type="presOf" srcId="{4F3F67B5-6AA0-418B-AAD5-EDB5CC3E9AC5}" destId="{9AC1A832-DC02-4D71-973E-70A727DD2592}" srcOrd="0" destOrd="0" presId="urn:microsoft.com/office/officeart/2005/8/layout/list1"/>
    <dgm:cxn modelId="{A5AA3CCB-6236-4EA6-BF8B-8F045E4443E6}" type="presOf" srcId="{660E318E-F99C-48A6-A23B-F41C39DF0CB9}" destId="{0CFFD38A-D987-40DF-82BD-1EF443413357}" srcOrd="0" destOrd="0" presId="urn:microsoft.com/office/officeart/2005/8/layout/list1"/>
    <dgm:cxn modelId="{03F55D27-5323-4D1A-9776-8B7E8069E15B}" srcId="{DC6A3482-62CE-4C0E-9A1F-A365234A5696}" destId="{71A9E0C6-0680-4739-8270-66BFEB8FBDAF}" srcOrd="4" destOrd="0" parTransId="{5C7EF90A-7C73-4FD2-BE85-6A8FAB629E0E}" sibTransId="{22395208-483F-42FE-A5EA-70EB93ABA1DA}"/>
    <dgm:cxn modelId="{D3741C7B-E9DC-4799-A457-895165FFDB61}" srcId="{DC6A3482-62CE-4C0E-9A1F-A365234A5696}" destId="{AE504620-0B5E-4BF0-8DC9-4969F55834CE}" srcOrd="0" destOrd="0" parTransId="{A5AA4E5B-5517-4047-9142-2FA466B6CC6F}" sibTransId="{B5030E76-6544-458C-BA55-50992B1F9699}"/>
    <dgm:cxn modelId="{8EB4E128-D7DF-4D46-B413-E18B5C48979D}" srcId="{AE504620-0B5E-4BF0-8DC9-4969F55834CE}" destId="{4F3F67B5-6AA0-418B-AAD5-EDB5CC3E9AC5}" srcOrd="0" destOrd="0" parTransId="{D7094655-E463-4A9F-A2D2-24F60DACDE99}" sibTransId="{081FDD7C-E4FB-4A17-92C7-0A035DE7706D}"/>
    <dgm:cxn modelId="{88FB4564-4C5A-4DCC-97C4-D77CFAD46EF5}" type="presParOf" srcId="{B9CA941E-C1C1-4F9A-8A74-56227E113957}" destId="{CA5DA69D-90AD-4E22-B7EB-192AAC6F23B7}" srcOrd="0" destOrd="0" presId="urn:microsoft.com/office/officeart/2005/8/layout/list1"/>
    <dgm:cxn modelId="{97C09DFA-BB2D-42E5-B3D8-A6C96255DBC5}" type="presParOf" srcId="{CA5DA69D-90AD-4E22-B7EB-192AAC6F23B7}" destId="{3BB2E3FC-3E07-47A5-B2D4-00C3AF791194}" srcOrd="0" destOrd="0" presId="urn:microsoft.com/office/officeart/2005/8/layout/list1"/>
    <dgm:cxn modelId="{979FC47B-99C0-41F8-9E00-C899E06A6A6A}" type="presParOf" srcId="{CA5DA69D-90AD-4E22-B7EB-192AAC6F23B7}" destId="{AC735745-CECC-4B6D-A83D-664A810C6FD1}" srcOrd="1" destOrd="0" presId="urn:microsoft.com/office/officeart/2005/8/layout/list1"/>
    <dgm:cxn modelId="{33034E48-C568-4988-99F1-F2DF7D8139E4}" type="presParOf" srcId="{B9CA941E-C1C1-4F9A-8A74-56227E113957}" destId="{3F920773-F0FB-41E7-B353-20EB2EA76572}" srcOrd="1" destOrd="0" presId="urn:microsoft.com/office/officeart/2005/8/layout/list1"/>
    <dgm:cxn modelId="{5E976B48-EDAF-4BCC-A469-C07AF893319A}" type="presParOf" srcId="{B9CA941E-C1C1-4F9A-8A74-56227E113957}" destId="{9AC1A832-DC02-4D71-973E-70A727DD2592}" srcOrd="2" destOrd="0" presId="urn:microsoft.com/office/officeart/2005/8/layout/list1"/>
    <dgm:cxn modelId="{8B1C909C-F523-4D41-A6CF-EE527ADCF00C}" type="presParOf" srcId="{B9CA941E-C1C1-4F9A-8A74-56227E113957}" destId="{DFDA338F-3222-43B9-8852-357AD83DB8AB}" srcOrd="3" destOrd="0" presId="urn:microsoft.com/office/officeart/2005/8/layout/list1"/>
    <dgm:cxn modelId="{B4983F72-7B3E-4830-B93A-6A2682D765F2}" type="presParOf" srcId="{B9CA941E-C1C1-4F9A-8A74-56227E113957}" destId="{43DD9DCD-FEBC-487B-9627-5D7125DAC00A}" srcOrd="4" destOrd="0" presId="urn:microsoft.com/office/officeart/2005/8/layout/list1"/>
    <dgm:cxn modelId="{47BA2327-D66C-4F35-836D-CD10CDA2150E}" type="presParOf" srcId="{43DD9DCD-FEBC-487B-9627-5D7125DAC00A}" destId="{53E36019-067D-4DE5-9F46-847D1F8995DB}" srcOrd="0" destOrd="0" presId="urn:microsoft.com/office/officeart/2005/8/layout/list1"/>
    <dgm:cxn modelId="{5FF1E9C9-407B-4829-B708-F0054F157132}" type="presParOf" srcId="{43DD9DCD-FEBC-487B-9627-5D7125DAC00A}" destId="{668FAEFA-4196-4A36-AC02-8601969E69E2}" srcOrd="1" destOrd="0" presId="urn:microsoft.com/office/officeart/2005/8/layout/list1"/>
    <dgm:cxn modelId="{C1D0F35B-139E-4B25-B2C4-57ECD0FAA8DE}" type="presParOf" srcId="{B9CA941E-C1C1-4F9A-8A74-56227E113957}" destId="{7F408340-CDF0-48E2-AE06-F663757437B0}" srcOrd="5" destOrd="0" presId="urn:microsoft.com/office/officeart/2005/8/layout/list1"/>
    <dgm:cxn modelId="{54291CE8-CCBA-433F-ACFD-582DA608F314}" type="presParOf" srcId="{B9CA941E-C1C1-4F9A-8A74-56227E113957}" destId="{350AF828-B1B0-424B-ACF5-368B7F06F12B}" srcOrd="6" destOrd="0" presId="urn:microsoft.com/office/officeart/2005/8/layout/list1"/>
    <dgm:cxn modelId="{23EEF2F4-93FE-486A-A290-209D7DD1CA5F}" type="presParOf" srcId="{B9CA941E-C1C1-4F9A-8A74-56227E113957}" destId="{DE9B994F-C736-4957-A669-928FC4411487}" srcOrd="7" destOrd="0" presId="urn:microsoft.com/office/officeart/2005/8/layout/list1"/>
    <dgm:cxn modelId="{58A32287-F77B-4B50-8D99-09FEE2C86FD4}" type="presParOf" srcId="{B9CA941E-C1C1-4F9A-8A74-56227E113957}" destId="{2F120745-085F-4EE1-B1B6-2CA34A7CA504}" srcOrd="8" destOrd="0" presId="urn:microsoft.com/office/officeart/2005/8/layout/list1"/>
    <dgm:cxn modelId="{13652049-1141-499F-B2FC-150B923DDFF7}" type="presParOf" srcId="{2F120745-085F-4EE1-B1B6-2CA34A7CA504}" destId="{AAB330B7-0263-4A72-AEDF-3F20EFB6CA9A}" srcOrd="0" destOrd="0" presId="urn:microsoft.com/office/officeart/2005/8/layout/list1"/>
    <dgm:cxn modelId="{DB435721-0C6C-4E48-8900-2BED87A0E7A0}" type="presParOf" srcId="{2F120745-085F-4EE1-B1B6-2CA34A7CA504}" destId="{E6B85BF8-90A8-4994-B2D8-8B29EE717188}" srcOrd="1" destOrd="0" presId="urn:microsoft.com/office/officeart/2005/8/layout/list1"/>
    <dgm:cxn modelId="{5939ABEB-DCE7-4E5E-AE67-45ED2B239C17}" type="presParOf" srcId="{B9CA941E-C1C1-4F9A-8A74-56227E113957}" destId="{32B453AF-A082-44BB-B607-834EEB8E89D8}" srcOrd="9" destOrd="0" presId="urn:microsoft.com/office/officeart/2005/8/layout/list1"/>
    <dgm:cxn modelId="{222A7AA2-77B9-4BE8-B838-B7A6C4F5F260}" type="presParOf" srcId="{B9CA941E-C1C1-4F9A-8A74-56227E113957}" destId="{664CE8F3-B7AB-4CD8-8ABC-98116A158BDC}" srcOrd="10" destOrd="0" presId="urn:microsoft.com/office/officeart/2005/8/layout/list1"/>
    <dgm:cxn modelId="{1DD39238-630C-49D5-80E2-2B68F9911051}" type="presParOf" srcId="{B9CA941E-C1C1-4F9A-8A74-56227E113957}" destId="{5FAF09BB-6DB7-41B0-A7E1-C98002E9CA45}" srcOrd="11" destOrd="0" presId="urn:microsoft.com/office/officeart/2005/8/layout/list1"/>
    <dgm:cxn modelId="{0A634BAA-84B9-41CF-A2CA-4EEAD09FEFDF}" type="presParOf" srcId="{B9CA941E-C1C1-4F9A-8A74-56227E113957}" destId="{6C1D895C-BC7B-401C-B65E-0641A078ADE6}" srcOrd="12" destOrd="0" presId="urn:microsoft.com/office/officeart/2005/8/layout/list1"/>
    <dgm:cxn modelId="{D66EF2F3-20A2-4E28-861D-664BA87A9296}" type="presParOf" srcId="{6C1D895C-BC7B-401C-B65E-0641A078ADE6}" destId="{0CFFD38A-D987-40DF-82BD-1EF443413357}" srcOrd="0" destOrd="0" presId="urn:microsoft.com/office/officeart/2005/8/layout/list1"/>
    <dgm:cxn modelId="{2F8BD717-7861-42E0-A98F-8A69FFBDB1A5}" type="presParOf" srcId="{6C1D895C-BC7B-401C-B65E-0641A078ADE6}" destId="{12F9C335-C894-4FEB-966B-D40A389EC652}" srcOrd="1" destOrd="0" presId="urn:microsoft.com/office/officeart/2005/8/layout/list1"/>
    <dgm:cxn modelId="{CFC1AC21-B422-42B4-81A6-B1D48689D69B}" type="presParOf" srcId="{B9CA941E-C1C1-4F9A-8A74-56227E113957}" destId="{ABDF50BD-AB95-48EC-84DD-4E96877A0191}" srcOrd="13" destOrd="0" presId="urn:microsoft.com/office/officeart/2005/8/layout/list1"/>
    <dgm:cxn modelId="{E28A07B9-55A2-4989-AAF1-44DFE02C1C87}" type="presParOf" srcId="{B9CA941E-C1C1-4F9A-8A74-56227E113957}" destId="{A54213C2-73F4-4025-A516-FD54E4A1E605}" srcOrd="14" destOrd="0" presId="urn:microsoft.com/office/officeart/2005/8/layout/list1"/>
    <dgm:cxn modelId="{8A9E3C44-D83F-4E74-B878-8FF7FD05AF98}" type="presParOf" srcId="{B9CA941E-C1C1-4F9A-8A74-56227E113957}" destId="{E9C7FF7E-8310-49D8-94BA-9A63EB9F6250}" srcOrd="15" destOrd="0" presId="urn:microsoft.com/office/officeart/2005/8/layout/list1"/>
    <dgm:cxn modelId="{DB99DE57-4DC2-4856-B520-8B56B5B8CE6D}" type="presParOf" srcId="{B9CA941E-C1C1-4F9A-8A74-56227E113957}" destId="{B604B252-9520-430E-97A2-18D133365B8A}" srcOrd="16" destOrd="0" presId="urn:microsoft.com/office/officeart/2005/8/layout/list1"/>
    <dgm:cxn modelId="{D8ABB16F-95F9-46FE-B541-724274AEA25C}" type="presParOf" srcId="{B604B252-9520-430E-97A2-18D133365B8A}" destId="{D99D0540-98B5-4CB7-9110-D0D905A4B3A8}" srcOrd="0" destOrd="0" presId="urn:microsoft.com/office/officeart/2005/8/layout/list1"/>
    <dgm:cxn modelId="{791FA4B0-E392-40E1-910C-99B018E2D383}" type="presParOf" srcId="{B604B252-9520-430E-97A2-18D133365B8A}" destId="{5B75E44E-DC10-457C-8E9C-A0968CCB2050}" srcOrd="1" destOrd="0" presId="urn:microsoft.com/office/officeart/2005/8/layout/list1"/>
    <dgm:cxn modelId="{B5D81B56-11FF-4152-A790-CFC9AC47A6BC}" type="presParOf" srcId="{B9CA941E-C1C1-4F9A-8A74-56227E113957}" destId="{FF4E1C26-FCC0-40CF-9F71-E0A2A31339D5}" srcOrd="17" destOrd="0" presId="urn:microsoft.com/office/officeart/2005/8/layout/list1"/>
    <dgm:cxn modelId="{DBE5C1F5-FFFA-4182-87F7-7E017C5A5563}" type="presParOf" srcId="{B9CA941E-C1C1-4F9A-8A74-56227E113957}" destId="{6D79CE66-0CC0-4FB6-B19A-8D707E80F49C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013DD55-C55E-468C-9E80-EEB6B2D366E4}" type="doc">
      <dgm:prSet loTypeId="urn:microsoft.com/office/officeart/2005/8/layout/hList6" loCatId="list" qsTypeId="urn:microsoft.com/office/officeart/2005/8/quickstyle/3d4" qsCatId="3D" csTypeId="urn:microsoft.com/office/officeart/2005/8/colors/accent2_1" csCatId="accent2" phldr="1"/>
      <dgm:spPr/>
      <dgm:t>
        <a:bodyPr/>
        <a:lstStyle/>
        <a:p>
          <a:pPr rtl="1"/>
          <a:endParaRPr lang="ar-SA"/>
        </a:p>
      </dgm:t>
    </dgm:pt>
    <dgm:pt modelId="{4DB871A7-2477-4330-95DD-77EA93C7E281}">
      <dgm:prSet phldrT="[نص]" custT="1"/>
      <dgm:spPr/>
      <dgm:t>
        <a:bodyPr/>
        <a:lstStyle/>
        <a:p>
          <a:pPr rtl="1"/>
          <a:r>
            <a:rPr lang="ar-SA" sz="2000" dirty="0" smtClean="0"/>
            <a:t>تشجيع الفرد على مواجهة مشكلاته </a:t>
          </a:r>
          <a:r>
            <a:rPr lang="ar-SA" sz="2000" dirty="0" err="1" smtClean="0"/>
            <a:t>و</a:t>
          </a:r>
          <a:r>
            <a:rPr lang="ar-SA" sz="2000" dirty="0" smtClean="0"/>
            <a:t> إيجاد الحلول لها(عربيات،2011م).</a:t>
          </a:r>
          <a:endParaRPr lang="ar-SA" sz="2000" dirty="0"/>
        </a:p>
      </dgm:t>
    </dgm:pt>
    <dgm:pt modelId="{586B9554-F592-4691-9259-9AF269ED8297}" type="parTrans" cxnId="{561752B9-C973-432C-934E-D01DCFED2EE8}">
      <dgm:prSet/>
      <dgm:spPr/>
      <dgm:t>
        <a:bodyPr/>
        <a:lstStyle/>
        <a:p>
          <a:pPr rtl="1"/>
          <a:endParaRPr lang="ar-SA"/>
        </a:p>
      </dgm:t>
    </dgm:pt>
    <dgm:pt modelId="{6D8B672F-FB31-48BC-8F5F-38F1F4EA6EF3}" type="sibTrans" cxnId="{561752B9-C973-432C-934E-D01DCFED2EE8}">
      <dgm:prSet/>
      <dgm:spPr/>
      <dgm:t>
        <a:bodyPr/>
        <a:lstStyle/>
        <a:p>
          <a:pPr rtl="1"/>
          <a:endParaRPr lang="ar-SA"/>
        </a:p>
      </dgm:t>
    </dgm:pt>
    <dgm:pt modelId="{B1AAAFEE-BE1C-46B8-B4D2-AAA612C2D19B}">
      <dgm:prSet phldrT="[نص]" custT="1"/>
      <dgm:spPr/>
      <dgm:t>
        <a:bodyPr/>
        <a:lstStyle/>
        <a:p>
          <a:pPr rtl="1"/>
          <a:r>
            <a:rPr lang="ar-SA" sz="2000" dirty="0" smtClean="0"/>
            <a:t>تطوير اتجاهات إيجابية نحو الحياة والعمل.</a:t>
          </a:r>
          <a:endParaRPr lang="ar-SA" sz="2000" dirty="0"/>
        </a:p>
      </dgm:t>
    </dgm:pt>
    <dgm:pt modelId="{2F1C0613-AE8F-40C9-9B76-72FB5E159D81}" type="parTrans" cxnId="{27A9E6E5-437B-4F56-A380-BBD3D2F0552B}">
      <dgm:prSet/>
      <dgm:spPr/>
      <dgm:t>
        <a:bodyPr/>
        <a:lstStyle/>
        <a:p>
          <a:pPr rtl="1"/>
          <a:endParaRPr lang="ar-SA"/>
        </a:p>
      </dgm:t>
    </dgm:pt>
    <dgm:pt modelId="{6BCA2C8F-4404-4793-93C7-0F92DA88EA63}" type="sibTrans" cxnId="{27A9E6E5-437B-4F56-A380-BBD3D2F0552B}">
      <dgm:prSet/>
      <dgm:spPr/>
      <dgm:t>
        <a:bodyPr/>
        <a:lstStyle/>
        <a:p>
          <a:pPr rtl="1"/>
          <a:endParaRPr lang="ar-SA"/>
        </a:p>
      </dgm:t>
    </dgm:pt>
    <dgm:pt modelId="{6B7367C9-A88C-44E9-B086-A133A53212BB}">
      <dgm:prSet phldrT="[نص]" custT="1"/>
      <dgm:spPr/>
      <dgm:t>
        <a:bodyPr/>
        <a:lstStyle/>
        <a:p>
          <a:pPr rtl="1"/>
          <a:r>
            <a:rPr lang="ar-SA" sz="2000" dirty="0" smtClean="0"/>
            <a:t>تطوير اتجاهات إيجابية نحو الذات </a:t>
          </a:r>
          <a:r>
            <a:rPr lang="ar-SA" sz="2000" dirty="0" err="1" smtClean="0"/>
            <a:t>و</a:t>
          </a:r>
          <a:r>
            <a:rPr lang="ar-SA" sz="2000" dirty="0" smtClean="0"/>
            <a:t> نحو المجتمع بمساعدته على تكوين علاقات طيبة مع المجتمع.</a:t>
          </a:r>
          <a:endParaRPr lang="ar-SA" sz="2000" dirty="0"/>
        </a:p>
      </dgm:t>
    </dgm:pt>
    <dgm:pt modelId="{9594138E-4EB7-42CC-9F5A-734CE3A60324}" type="parTrans" cxnId="{CF00434A-2C9E-44E5-9DEC-72E8A6154902}">
      <dgm:prSet/>
      <dgm:spPr/>
      <dgm:t>
        <a:bodyPr/>
        <a:lstStyle/>
        <a:p>
          <a:pPr rtl="1"/>
          <a:endParaRPr lang="ar-SA"/>
        </a:p>
      </dgm:t>
    </dgm:pt>
    <dgm:pt modelId="{DE0E65DE-DEF7-4394-B18B-97E730A571D5}" type="sibTrans" cxnId="{CF00434A-2C9E-44E5-9DEC-72E8A6154902}">
      <dgm:prSet/>
      <dgm:spPr/>
      <dgm:t>
        <a:bodyPr/>
        <a:lstStyle/>
        <a:p>
          <a:pPr rtl="1"/>
          <a:endParaRPr lang="ar-SA"/>
        </a:p>
      </dgm:t>
    </dgm:pt>
    <dgm:pt modelId="{691543AA-25EB-46E5-A8FD-522653137522}">
      <dgm:prSet custT="1"/>
      <dgm:spPr/>
      <dgm:t>
        <a:bodyPr/>
        <a:lstStyle/>
        <a:p>
          <a:pPr rtl="1"/>
          <a:r>
            <a:rPr lang="ar-SA" sz="2000" dirty="0" smtClean="0"/>
            <a:t>تحسين الظروف البيئية التي يعيش فيها الطفل عن طريق الوالدين </a:t>
          </a:r>
          <a:r>
            <a:rPr lang="ar-SA" sz="2000" dirty="0" err="1" smtClean="0"/>
            <a:t>و</a:t>
          </a:r>
          <a:r>
            <a:rPr lang="ar-SA" sz="2000" dirty="0" smtClean="0"/>
            <a:t> إرشادهما بالتعامل مع طفلهما وتقبله.</a:t>
          </a:r>
          <a:endParaRPr lang="ar-SA" sz="2000" dirty="0"/>
        </a:p>
      </dgm:t>
    </dgm:pt>
    <dgm:pt modelId="{123B0CC3-DA6E-4E74-A8D5-DE5DE23CCD5F}" type="parTrans" cxnId="{C4AF1232-B64C-48C0-B5FF-3D27F88E3474}">
      <dgm:prSet/>
      <dgm:spPr/>
      <dgm:t>
        <a:bodyPr/>
        <a:lstStyle/>
        <a:p>
          <a:pPr rtl="1"/>
          <a:endParaRPr lang="ar-SA"/>
        </a:p>
      </dgm:t>
    </dgm:pt>
    <dgm:pt modelId="{91728364-2BCF-4C07-B264-0386F0F5B247}" type="sibTrans" cxnId="{C4AF1232-B64C-48C0-B5FF-3D27F88E3474}">
      <dgm:prSet/>
      <dgm:spPr/>
      <dgm:t>
        <a:bodyPr/>
        <a:lstStyle/>
        <a:p>
          <a:pPr rtl="1"/>
          <a:endParaRPr lang="ar-SA"/>
        </a:p>
      </dgm:t>
    </dgm:pt>
    <dgm:pt modelId="{7A8A4C00-331D-4B9B-99FE-F31C41A8853F}" type="pres">
      <dgm:prSet presAssocID="{2013DD55-C55E-468C-9E80-EEB6B2D366E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604C7924-7266-4EAE-A4FA-29ED0453691C}" type="pres">
      <dgm:prSet presAssocID="{691543AA-25EB-46E5-A8FD-522653137522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E65572B-2E3A-49F2-BDF7-CB5775C86DAA}" type="pres">
      <dgm:prSet presAssocID="{91728364-2BCF-4C07-B264-0386F0F5B247}" presName="sibTrans" presStyleCnt="0"/>
      <dgm:spPr/>
    </dgm:pt>
    <dgm:pt modelId="{01D33281-B3ED-4992-B15C-600B5DB10700}" type="pres">
      <dgm:prSet presAssocID="{4DB871A7-2477-4330-95DD-77EA93C7E281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CC78A12-E781-4B46-A0A2-A2575B49312F}" type="pres">
      <dgm:prSet presAssocID="{6D8B672F-FB31-48BC-8F5F-38F1F4EA6EF3}" presName="sibTrans" presStyleCnt="0"/>
      <dgm:spPr/>
    </dgm:pt>
    <dgm:pt modelId="{89967DF6-6091-498C-BFEA-C44E763CA880}" type="pres">
      <dgm:prSet presAssocID="{B1AAAFEE-BE1C-46B8-B4D2-AAA612C2D19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9BF5C0E-9267-4F2D-87C8-7A0E732A2D29}" type="pres">
      <dgm:prSet presAssocID="{6BCA2C8F-4404-4793-93C7-0F92DA88EA63}" presName="sibTrans" presStyleCnt="0"/>
      <dgm:spPr/>
    </dgm:pt>
    <dgm:pt modelId="{188E3223-766A-4E3F-A60A-98145A782203}" type="pres">
      <dgm:prSet presAssocID="{6B7367C9-A88C-44E9-B086-A133A53212BB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27248931-B033-4C06-A7BE-D1A42C71E47C}" type="presOf" srcId="{2013DD55-C55E-468C-9E80-EEB6B2D366E4}" destId="{7A8A4C00-331D-4B9B-99FE-F31C41A8853F}" srcOrd="0" destOrd="0" presId="urn:microsoft.com/office/officeart/2005/8/layout/hList6"/>
    <dgm:cxn modelId="{61E0B93F-4E68-4250-84E8-BF52D565F425}" type="presOf" srcId="{6B7367C9-A88C-44E9-B086-A133A53212BB}" destId="{188E3223-766A-4E3F-A60A-98145A782203}" srcOrd="0" destOrd="0" presId="urn:microsoft.com/office/officeart/2005/8/layout/hList6"/>
    <dgm:cxn modelId="{561752B9-C973-432C-934E-D01DCFED2EE8}" srcId="{2013DD55-C55E-468C-9E80-EEB6B2D366E4}" destId="{4DB871A7-2477-4330-95DD-77EA93C7E281}" srcOrd="1" destOrd="0" parTransId="{586B9554-F592-4691-9259-9AF269ED8297}" sibTransId="{6D8B672F-FB31-48BC-8F5F-38F1F4EA6EF3}"/>
    <dgm:cxn modelId="{1223600C-09C8-4313-8A4B-DD8B2D4A82B3}" type="presOf" srcId="{691543AA-25EB-46E5-A8FD-522653137522}" destId="{604C7924-7266-4EAE-A4FA-29ED0453691C}" srcOrd="0" destOrd="0" presId="urn:microsoft.com/office/officeart/2005/8/layout/hList6"/>
    <dgm:cxn modelId="{C4AF1232-B64C-48C0-B5FF-3D27F88E3474}" srcId="{2013DD55-C55E-468C-9E80-EEB6B2D366E4}" destId="{691543AA-25EB-46E5-A8FD-522653137522}" srcOrd="0" destOrd="0" parTransId="{123B0CC3-DA6E-4E74-A8D5-DE5DE23CCD5F}" sibTransId="{91728364-2BCF-4C07-B264-0386F0F5B247}"/>
    <dgm:cxn modelId="{CF00434A-2C9E-44E5-9DEC-72E8A6154902}" srcId="{2013DD55-C55E-468C-9E80-EEB6B2D366E4}" destId="{6B7367C9-A88C-44E9-B086-A133A53212BB}" srcOrd="3" destOrd="0" parTransId="{9594138E-4EB7-42CC-9F5A-734CE3A60324}" sibTransId="{DE0E65DE-DEF7-4394-B18B-97E730A571D5}"/>
    <dgm:cxn modelId="{27A9E6E5-437B-4F56-A380-BBD3D2F0552B}" srcId="{2013DD55-C55E-468C-9E80-EEB6B2D366E4}" destId="{B1AAAFEE-BE1C-46B8-B4D2-AAA612C2D19B}" srcOrd="2" destOrd="0" parTransId="{2F1C0613-AE8F-40C9-9B76-72FB5E159D81}" sibTransId="{6BCA2C8F-4404-4793-93C7-0F92DA88EA63}"/>
    <dgm:cxn modelId="{0A38F6B1-EFDA-4847-AE77-9C43F8B53E0F}" type="presOf" srcId="{4DB871A7-2477-4330-95DD-77EA93C7E281}" destId="{01D33281-B3ED-4992-B15C-600B5DB10700}" srcOrd="0" destOrd="0" presId="urn:microsoft.com/office/officeart/2005/8/layout/hList6"/>
    <dgm:cxn modelId="{89738E32-9662-46E5-B352-AF5C4C536202}" type="presOf" srcId="{B1AAAFEE-BE1C-46B8-B4D2-AAA612C2D19B}" destId="{89967DF6-6091-498C-BFEA-C44E763CA880}" srcOrd="0" destOrd="0" presId="urn:microsoft.com/office/officeart/2005/8/layout/hList6"/>
    <dgm:cxn modelId="{529C0E50-415F-436A-BBE3-2FF354158A88}" type="presParOf" srcId="{7A8A4C00-331D-4B9B-99FE-F31C41A8853F}" destId="{604C7924-7266-4EAE-A4FA-29ED0453691C}" srcOrd="0" destOrd="0" presId="urn:microsoft.com/office/officeart/2005/8/layout/hList6"/>
    <dgm:cxn modelId="{D03F245D-5780-4C9B-801C-F14BACD4ABB0}" type="presParOf" srcId="{7A8A4C00-331D-4B9B-99FE-F31C41A8853F}" destId="{FE65572B-2E3A-49F2-BDF7-CB5775C86DAA}" srcOrd="1" destOrd="0" presId="urn:microsoft.com/office/officeart/2005/8/layout/hList6"/>
    <dgm:cxn modelId="{6C748960-C70E-42BB-9B5D-505C13C42F89}" type="presParOf" srcId="{7A8A4C00-331D-4B9B-99FE-F31C41A8853F}" destId="{01D33281-B3ED-4992-B15C-600B5DB10700}" srcOrd="2" destOrd="0" presId="urn:microsoft.com/office/officeart/2005/8/layout/hList6"/>
    <dgm:cxn modelId="{34A2F842-98D4-43E7-AA0C-80559E41BEBB}" type="presParOf" srcId="{7A8A4C00-331D-4B9B-99FE-F31C41A8853F}" destId="{8CC78A12-E781-4B46-A0A2-A2575B49312F}" srcOrd="3" destOrd="0" presId="urn:microsoft.com/office/officeart/2005/8/layout/hList6"/>
    <dgm:cxn modelId="{C3314EE9-FDBE-4B89-A7D9-F76C4454AB58}" type="presParOf" srcId="{7A8A4C00-331D-4B9B-99FE-F31C41A8853F}" destId="{89967DF6-6091-498C-BFEA-C44E763CA880}" srcOrd="4" destOrd="0" presId="urn:microsoft.com/office/officeart/2005/8/layout/hList6"/>
    <dgm:cxn modelId="{F7441CE9-D83C-4CCA-B8DC-DE215AC34BB0}" type="presParOf" srcId="{7A8A4C00-331D-4B9B-99FE-F31C41A8853F}" destId="{F9BF5C0E-9267-4F2D-87C8-7A0E732A2D29}" srcOrd="5" destOrd="0" presId="urn:microsoft.com/office/officeart/2005/8/layout/hList6"/>
    <dgm:cxn modelId="{59879613-9B5D-4D21-9925-3BCD552D0BBC}" type="presParOf" srcId="{7A8A4C00-331D-4B9B-99FE-F31C41A8853F}" destId="{188E3223-766A-4E3F-A60A-98145A782203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4B133E57-41DB-443E-8976-057C824ECBBE}" type="doc">
      <dgm:prSet loTypeId="urn:microsoft.com/office/officeart/2005/8/layout/cycle6" loCatId="cycle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pPr rtl="1"/>
          <a:endParaRPr lang="ar-SA"/>
        </a:p>
      </dgm:t>
    </dgm:pt>
    <dgm:pt modelId="{7B7008DC-37D4-4E2E-979A-D987B6A5DFD0}">
      <dgm:prSet phldrT="[نص]" custT="1"/>
      <dgm:spPr/>
      <dgm:t>
        <a:bodyPr/>
        <a:lstStyle/>
        <a:p>
          <a:pPr rtl="1"/>
          <a:r>
            <a:rPr lang="ar-SA" sz="2000" dirty="0" smtClean="0">
              <a:solidFill>
                <a:schemeClr val="tx1"/>
              </a:solidFill>
            </a:rPr>
            <a:t>مساعدة إخوة الطفل المعاق </a:t>
          </a:r>
          <a:r>
            <a:rPr lang="ar-SA" sz="2000" dirty="0" err="1" smtClean="0">
              <a:solidFill>
                <a:schemeClr val="tx1"/>
              </a:solidFill>
            </a:rPr>
            <a:t>و</a:t>
          </a:r>
          <a:r>
            <a:rPr lang="ar-SA" sz="2000" dirty="0" smtClean="0">
              <a:solidFill>
                <a:schemeClr val="tx1"/>
              </a:solidFill>
            </a:rPr>
            <a:t> إرشادهم نفسياً على تقبل حالته </a:t>
          </a:r>
          <a:r>
            <a:rPr lang="ar-SA" sz="2000" dirty="0" err="1" smtClean="0">
              <a:solidFill>
                <a:schemeClr val="tx1"/>
              </a:solidFill>
            </a:rPr>
            <a:t>و</a:t>
          </a:r>
          <a:r>
            <a:rPr lang="ar-SA" sz="2000" dirty="0" smtClean="0">
              <a:solidFill>
                <a:schemeClr val="tx1"/>
              </a:solidFill>
            </a:rPr>
            <a:t> تكوين اتجاهات إيجابية نحوه.</a:t>
          </a:r>
          <a:endParaRPr lang="ar-SA" sz="2000" dirty="0">
            <a:solidFill>
              <a:schemeClr val="tx1"/>
            </a:solidFill>
          </a:endParaRPr>
        </a:p>
      </dgm:t>
    </dgm:pt>
    <dgm:pt modelId="{E77E350A-E331-4847-97EE-4106ACAAD450}" type="parTrans" cxnId="{24BDD4C1-CE9F-4A1E-9561-2CA449901BCB}">
      <dgm:prSet/>
      <dgm:spPr/>
      <dgm:t>
        <a:bodyPr/>
        <a:lstStyle/>
        <a:p>
          <a:pPr rtl="1"/>
          <a:endParaRPr lang="ar-SA"/>
        </a:p>
      </dgm:t>
    </dgm:pt>
    <dgm:pt modelId="{A1020607-E472-4956-820C-C13844E2B8B3}" type="sibTrans" cxnId="{24BDD4C1-CE9F-4A1E-9561-2CA449901BCB}">
      <dgm:prSet/>
      <dgm:spPr/>
      <dgm:t>
        <a:bodyPr/>
        <a:lstStyle/>
        <a:p>
          <a:pPr rtl="1"/>
          <a:endParaRPr lang="ar-SA"/>
        </a:p>
      </dgm:t>
    </dgm:pt>
    <dgm:pt modelId="{E5D9BDF9-DB0B-41D6-8A3F-9E2287620BB6}">
      <dgm:prSet phldrT="[نص]" custT="1"/>
      <dgm:spPr/>
      <dgm:t>
        <a:bodyPr/>
        <a:lstStyle/>
        <a:p>
          <a:pPr rtl="1"/>
          <a:r>
            <a:rPr lang="ar-SA" sz="2000" dirty="0" smtClean="0">
              <a:solidFill>
                <a:srgbClr val="C00000"/>
              </a:solidFill>
            </a:rPr>
            <a:t>الكشف المبكر من خلال عملية الفرز </a:t>
          </a:r>
          <a:r>
            <a:rPr lang="ar-SA" sz="2000" dirty="0" err="1" smtClean="0">
              <a:solidFill>
                <a:srgbClr val="C00000"/>
              </a:solidFill>
            </a:rPr>
            <a:t>و</a:t>
          </a:r>
          <a:r>
            <a:rPr lang="ar-SA" sz="2000" dirty="0" smtClean="0">
              <a:solidFill>
                <a:srgbClr val="C00000"/>
              </a:solidFill>
            </a:rPr>
            <a:t> الحصر.</a:t>
          </a:r>
          <a:endParaRPr lang="ar-SA" sz="2000" dirty="0">
            <a:solidFill>
              <a:srgbClr val="C00000"/>
            </a:solidFill>
          </a:endParaRPr>
        </a:p>
      </dgm:t>
    </dgm:pt>
    <dgm:pt modelId="{7A732BC1-DB12-4C6C-8F17-9CB91BF5E3CA}" type="parTrans" cxnId="{67E1CAF7-799E-4B73-A2F8-31CF2CCE3A2B}">
      <dgm:prSet/>
      <dgm:spPr/>
      <dgm:t>
        <a:bodyPr/>
        <a:lstStyle/>
        <a:p>
          <a:pPr rtl="1"/>
          <a:endParaRPr lang="ar-SA"/>
        </a:p>
      </dgm:t>
    </dgm:pt>
    <dgm:pt modelId="{D40DD9F8-9DF9-4584-846E-53EC2E90A7A6}" type="sibTrans" cxnId="{67E1CAF7-799E-4B73-A2F8-31CF2CCE3A2B}">
      <dgm:prSet/>
      <dgm:spPr/>
      <dgm:t>
        <a:bodyPr/>
        <a:lstStyle/>
        <a:p>
          <a:pPr rtl="1"/>
          <a:endParaRPr lang="ar-SA"/>
        </a:p>
      </dgm:t>
    </dgm:pt>
    <dgm:pt modelId="{5E2E4158-BC07-49D4-B5DC-F3C31A7AA7FC}">
      <dgm:prSet phldrT="[نص]" custT="1"/>
      <dgm:spPr/>
      <dgm:t>
        <a:bodyPr/>
        <a:lstStyle/>
        <a:p>
          <a:pPr rtl="1"/>
          <a:r>
            <a:rPr lang="ar-SA" sz="2000" dirty="0" smtClean="0">
              <a:solidFill>
                <a:schemeClr val="tx1"/>
              </a:solidFill>
            </a:rPr>
            <a:t>مشاركة الوالدين في جماعات آباء الأطفال المعاقين (الإرشاد الجمعي).</a:t>
          </a:r>
          <a:endParaRPr lang="ar-SA" sz="2000" dirty="0">
            <a:solidFill>
              <a:schemeClr val="tx1"/>
            </a:solidFill>
          </a:endParaRPr>
        </a:p>
      </dgm:t>
    </dgm:pt>
    <dgm:pt modelId="{4BA09ABE-7693-44A2-B6FB-27AB7D816225}" type="parTrans" cxnId="{2CBC5054-C499-4FC2-A5FC-7D856B5CA6AC}">
      <dgm:prSet/>
      <dgm:spPr/>
      <dgm:t>
        <a:bodyPr/>
        <a:lstStyle/>
        <a:p>
          <a:pPr rtl="1"/>
          <a:endParaRPr lang="ar-SA"/>
        </a:p>
      </dgm:t>
    </dgm:pt>
    <dgm:pt modelId="{17013A42-4B05-4FFF-A808-FECA0B855E89}" type="sibTrans" cxnId="{2CBC5054-C499-4FC2-A5FC-7D856B5CA6AC}">
      <dgm:prSet/>
      <dgm:spPr/>
      <dgm:t>
        <a:bodyPr/>
        <a:lstStyle/>
        <a:p>
          <a:pPr rtl="1"/>
          <a:endParaRPr lang="ar-SA"/>
        </a:p>
      </dgm:t>
    </dgm:pt>
    <dgm:pt modelId="{20EF0F89-2999-4B39-9239-A82E5EBCF4E3}">
      <dgm:prSet phldrT="[نص]" custT="1"/>
      <dgm:spPr/>
      <dgm:t>
        <a:bodyPr/>
        <a:lstStyle/>
        <a:p>
          <a:pPr rtl="1"/>
          <a:r>
            <a:rPr lang="ar-SA" sz="2000" dirty="0" smtClean="0">
              <a:solidFill>
                <a:schemeClr val="tx1"/>
              </a:solidFill>
            </a:rPr>
            <a:t>التقييم الشامل للحالة؛ للتعرف على إمكاناتها </a:t>
          </a:r>
          <a:r>
            <a:rPr lang="ar-SA" sz="2000" dirty="0" err="1" smtClean="0">
              <a:solidFill>
                <a:schemeClr val="tx1"/>
              </a:solidFill>
            </a:rPr>
            <a:t>و</a:t>
          </a:r>
          <a:r>
            <a:rPr lang="ar-SA" sz="2000" dirty="0" smtClean="0">
              <a:solidFill>
                <a:schemeClr val="tx1"/>
              </a:solidFill>
            </a:rPr>
            <a:t> أوجه القصور فيها وقدراتها.</a:t>
          </a:r>
          <a:endParaRPr lang="ar-SA" sz="2000" dirty="0">
            <a:solidFill>
              <a:schemeClr val="tx1"/>
            </a:solidFill>
          </a:endParaRPr>
        </a:p>
      </dgm:t>
    </dgm:pt>
    <dgm:pt modelId="{AFE5B4B6-3A7A-4B0F-AACE-585B6384C731}" type="parTrans" cxnId="{D1091745-0A63-4637-9CD8-91AE6A201652}">
      <dgm:prSet/>
      <dgm:spPr/>
      <dgm:t>
        <a:bodyPr/>
        <a:lstStyle/>
        <a:p>
          <a:pPr rtl="1"/>
          <a:endParaRPr lang="ar-SA"/>
        </a:p>
      </dgm:t>
    </dgm:pt>
    <dgm:pt modelId="{7E713D82-2767-4F78-93C0-B93AB34CFE1E}" type="sibTrans" cxnId="{D1091745-0A63-4637-9CD8-91AE6A201652}">
      <dgm:prSet/>
      <dgm:spPr/>
      <dgm:t>
        <a:bodyPr/>
        <a:lstStyle/>
        <a:p>
          <a:pPr rtl="1"/>
          <a:endParaRPr lang="ar-SA"/>
        </a:p>
      </dgm:t>
    </dgm:pt>
    <dgm:pt modelId="{FFD73B78-87EF-4985-A270-E1544881D31E}">
      <dgm:prSet phldrT="[نص]" custT="1"/>
      <dgm:spPr/>
      <dgm:t>
        <a:bodyPr/>
        <a:lstStyle/>
        <a:p>
          <a:pPr rtl="1"/>
          <a:r>
            <a:rPr lang="ar-SA" sz="2000" dirty="0" smtClean="0">
              <a:solidFill>
                <a:srgbClr val="C00000"/>
              </a:solidFill>
            </a:rPr>
            <a:t>إعادة التأهيل </a:t>
          </a:r>
          <a:r>
            <a:rPr lang="ar-SA" sz="2000" dirty="0" err="1" smtClean="0">
              <a:solidFill>
                <a:srgbClr val="C00000"/>
              </a:solidFill>
            </a:rPr>
            <a:t>و</a:t>
          </a:r>
          <a:r>
            <a:rPr lang="ar-SA" sz="2000" dirty="0" smtClean="0">
              <a:solidFill>
                <a:srgbClr val="C00000"/>
              </a:solidFill>
            </a:rPr>
            <a:t> الدفاع الاجتماعي عنهم في التعليم والدمج في المجتمع(بركات،2008م).</a:t>
          </a:r>
          <a:endParaRPr lang="ar-SA" sz="2000" dirty="0">
            <a:solidFill>
              <a:srgbClr val="C00000"/>
            </a:solidFill>
          </a:endParaRPr>
        </a:p>
      </dgm:t>
    </dgm:pt>
    <dgm:pt modelId="{4755C842-7486-463E-9F9E-CAA01C7B925B}" type="parTrans" cxnId="{E74A3FB9-A6F3-4C43-A2A5-8EC875112454}">
      <dgm:prSet/>
      <dgm:spPr/>
      <dgm:t>
        <a:bodyPr/>
        <a:lstStyle/>
        <a:p>
          <a:pPr rtl="1"/>
          <a:endParaRPr lang="ar-SA"/>
        </a:p>
      </dgm:t>
    </dgm:pt>
    <dgm:pt modelId="{64A318EB-5875-4F7C-A910-EA87D159992F}" type="sibTrans" cxnId="{E74A3FB9-A6F3-4C43-A2A5-8EC875112454}">
      <dgm:prSet/>
      <dgm:spPr/>
      <dgm:t>
        <a:bodyPr/>
        <a:lstStyle/>
        <a:p>
          <a:pPr rtl="1"/>
          <a:endParaRPr lang="ar-SA"/>
        </a:p>
      </dgm:t>
    </dgm:pt>
    <dgm:pt modelId="{496A7FED-EA31-4CD1-B2E1-CF90148E3878}" type="pres">
      <dgm:prSet presAssocID="{4B133E57-41DB-443E-8976-057C824ECBB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0310224E-99D9-45FD-A559-AF55744AE731}" type="pres">
      <dgm:prSet presAssocID="{7B7008DC-37D4-4E2E-979A-D987B6A5DFD0}" presName="node" presStyleLbl="node1" presStyleIdx="0" presStyleCnt="5" custScaleX="163272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2ADC9DB3-555A-401C-A86B-CA65218E758D}" type="pres">
      <dgm:prSet presAssocID="{7B7008DC-37D4-4E2E-979A-D987B6A5DFD0}" presName="spNode" presStyleCnt="0"/>
      <dgm:spPr/>
    </dgm:pt>
    <dgm:pt modelId="{9E5B3EAD-748C-4DD7-B546-335C785A38EF}" type="pres">
      <dgm:prSet presAssocID="{A1020607-E472-4956-820C-C13844E2B8B3}" presName="sibTrans" presStyleLbl="sibTrans1D1" presStyleIdx="0" presStyleCnt="5"/>
      <dgm:spPr/>
      <dgm:t>
        <a:bodyPr/>
        <a:lstStyle/>
        <a:p>
          <a:pPr rtl="1"/>
          <a:endParaRPr lang="ar-SA"/>
        </a:p>
      </dgm:t>
    </dgm:pt>
    <dgm:pt modelId="{0AFF2B84-C1A4-4780-B326-3D3FD4084A8C}" type="pres">
      <dgm:prSet presAssocID="{E5D9BDF9-DB0B-41D6-8A3F-9E2287620BB6}" presName="node" presStyleLbl="node1" presStyleIdx="1" presStyleCnt="5" custScaleX="125618" custRadScaleRad="111601" custRadScaleInc="505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5F827AD-B89D-4AE8-AC03-C059DF545CD5}" type="pres">
      <dgm:prSet presAssocID="{E5D9BDF9-DB0B-41D6-8A3F-9E2287620BB6}" presName="spNode" presStyleCnt="0"/>
      <dgm:spPr/>
    </dgm:pt>
    <dgm:pt modelId="{49A4FB9C-A8F2-4FA6-AA19-0652FC04DE36}" type="pres">
      <dgm:prSet presAssocID="{D40DD9F8-9DF9-4584-846E-53EC2E90A7A6}" presName="sibTrans" presStyleLbl="sibTrans1D1" presStyleIdx="1" presStyleCnt="5"/>
      <dgm:spPr/>
      <dgm:t>
        <a:bodyPr/>
        <a:lstStyle/>
        <a:p>
          <a:pPr rtl="1"/>
          <a:endParaRPr lang="ar-SA"/>
        </a:p>
      </dgm:t>
    </dgm:pt>
    <dgm:pt modelId="{F9E0B7B8-B8DB-4505-A2D7-652C3AB92A60}" type="pres">
      <dgm:prSet presAssocID="{5E2E4158-BC07-49D4-B5DC-F3C31A7AA7FC}" presName="node" presStyleLbl="node1" presStyleIdx="2" presStyleCnt="5" custScaleX="139809" custRadScaleRad="109011" custRadScaleInc="-41509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027050D-CDFF-41D2-9978-A443B6DEBD83}" type="pres">
      <dgm:prSet presAssocID="{5E2E4158-BC07-49D4-B5DC-F3C31A7AA7FC}" presName="spNode" presStyleCnt="0"/>
      <dgm:spPr/>
    </dgm:pt>
    <dgm:pt modelId="{88BB12AC-8DF5-4B84-A140-86552A46A224}" type="pres">
      <dgm:prSet presAssocID="{17013A42-4B05-4FFF-A808-FECA0B855E89}" presName="sibTrans" presStyleLbl="sibTrans1D1" presStyleIdx="2" presStyleCnt="5"/>
      <dgm:spPr/>
      <dgm:t>
        <a:bodyPr/>
        <a:lstStyle/>
        <a:p>
          <a:pPr rtl="1"/>
          <a:endParaRPr lang="ar-SA"/>
        </a:p>
      </dgm:t>
    </dgm:pt>
    <dgm:pt modelId="{801D929C-3598-4F2C-A31F-8C9D06A67433}" type="pres">
      <dgm:prSet presAssocID="{20EF0F89-2999-4B39-9239-A82E5EBCF4E3}" presName="node" presStyleLbl="node1" presStyleIdx="3" presStyleCnt="5" custScaleX="147820" custRadScaleRad="116090" custRadScaleInc="4670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6DA2651F-DDF6-49AC-B321-F3AC728E4C81}" type="pres">
      <dgm:prSet presAssocID="{20EF0F89-2999-4B39-9239-A82E5EBCF4E3}" presName="spNode" presStyleCnt="0"/>
      <dgm:spPr/>
    </dgm:pt>
    <dgm:pt modelId="{880E2BB2-FAF0-4BD0-BB84-D7750FE0687B}" type="pres">
      <dgm:prSet presAssocID="{7E713D82-2767-4F78-93C0-B93AB34CFE1E}" presName="sibTrans" presStyleLbl="sibTrans1D1" presStyleIdx="3" presStyleCnt="5"/>
      <dgm:spPr/>
      <dgm:t>
        <a:bodyPr/>
        <a:lstStyle/>
        <a:p>
          <a:pPr rtl="1"/>
          <a:endParaRPr lang="ar-SA"/>
        </a:p>
      </dgm:t>
    </dgm:pt>
    <dgm:pt modelId="{00DEFE01-61BC-46F6-B6B8-7D2CDC875D40}" type="pres">
      <dgm:prSet presAssocID="{FFD73B78-87EF-4985-A270-E1544881D31E}" presName="node" presStyleLbl="node1" presStyleIdx="4" presStyleCnt="5" custScaleX="134573" custRadScaleRad="110529" custRadScaleInc="-435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CD490DB-3D74-41A8-83BA-5BB7879C808D}" type="pres">
      <dgm:prSet presAssocID="{FFD73B78-87EF-4985-A270-E1544881D31E}" presName="spNode" presStyleCnt="0"/>
      <dgm:spPr/>
    </dgm:pt>
    <dgm:pt modelId="{299C3D45-D581-4C82-AF26-9EFDA40A4311}" type="pres">
      <dgm:prSet presAssocID="{64A318EB-5875-4F7C-A910-EA87D159992F}" presName="sibTrans" presStyleLbl="sibTrans1D1" presStyleIdx="4" presStyleCnt="5"/>
      <dgm:spPr/>
      <dgm:t>
        <a:bodyPr/>
        <a:lstStyle/>
        <a:p>
          <a:pPr rtl="1"/>
          <a:endParaRPr lang="ar-SA"/>
        </a:p>
      </dgm:t>
    </dgm:pt>
  </dgm:ptLst>
  <dgm:cxnLst>
    <dgm:cxn modelId="{B4993499-22E8-4917-A74A-6542EB38D32B}" type="presOf" srcId="{E5D9BDF9-DB0B-41D6-8A3F-9E2287620BB6}" destId="{0AFF2B84-C1A4-4780-B326-3D3FD4084A8C}" srcOrd="0" destOrd="0" presId="urn:microsoft.com/office/officeart/2005/8/layout/cycle6"/>
    <dgm:cxn modelId="{2CBC5054-C499-4FC2-A5FC-7D856B5CA6AC}" srcId="{4B133E57-41DB-443E-8976-057C824ECBBE}" destId="{5E2E4158-BC07-49D4-B5DC-F3C31A7AA7FC}" srcOrd="2" destOrd="0" parTransId="{4BA09ABE-7693-44A2-B6FB-27AB7D816225}" sibTransId="{17013A42-4B05-4FFF-A808-FECA0B855E89}"/>
    <dgm:cxn modelId="{D90384C7-6CD9-40D3-80D4-A0E1B9398483}" type="presOf" srcId="{7B7008DC-37D4-4E2E-979A-D987B6A5DFD0}" destId="{0310224E-99D9-45FD-A559-AF55744AE731}" srcOrd="0" destOrd="0" presId="urn:microsoft.com/office/officeart/2005/8/layout/cycle6"/>
    <dgm:cxn modelId="{41599480-7620-4EAD-95F3-5EB8CDCD48FA}" type="presOf" srcId="{17013A42-4B05-4FFF-A808-FECA0B855E89}" destId="{88BB12AC-8DF5-4B84-A140-86552A46A224}" srcOrd="0" destOrd="0" presId="urn:microsoft.com/office/officeart/2005/8/layout/cycle6"/>
    <dgm:cxn modelId="{8DE371D2-6AF4-466A-87B4-9F04DD9D56AB}" type="presOf" srcId="{4B133E57-41DB-443E-8976-057C824ECBBE}" destId="{496A7FED-EA31-4CD1-B2E1-CF90148E3878}" srcOrd="0" destOrd="0" presId="urn:microsoft.com/office/officeart/2005/8/layout/cycle6"/>
    <dgm:cxn modelId="{24BDD4C1-CE9F-4A1E-9561-2CA449901BCB}" srcId="{4B133E57-41DB-443E-8976-057C824ECBBE}" destId="{7B7008DC-37D4-4E2E-979A-D987B6A5DFD0}" srcOrd="0" destOrd="0" parTransId="{E77E350A-E331-4847-97EE-4106ACAAD450}" sibTransId="{A1020607-E472-4956-820C-C13844E2B8B3}"/>
    <dgm:cxn modelId="{D1091745-0A63-4637-9CD8-91AE6A201652}" srcId="{4B133E57-41DB-443E-8976-057C824ECBBE}" destId="{20EF0F89-2999-4B39-9239-A82E5EBCF4E3}" srcOrd="3" destOrd="0" parTransId="{AFE5B4B6-3A7A-4B0F-AACE-585B6384C731}" sibTransId="{7E713D82-2767-4F78-93C0-B93AB34CFE1E}"/>
    <dgm:cxn modelId="{67E1CAF7-799E-4B73-A2F8-31CF2CCE3A2B}" srcId="{4B133E57-41DB-443E-8976-057C824ECBBE}" destId="{E5D9BDF9-DB0B-41D6-8A3F-9E2287620BB6}" srcOrd="1" destOrd="0" parTransId="{7A732BC1-DB12-4C6C-8F17-9CB91BF5E3CA}" sibTransId="{D40DD9F8-9DF9-4584-846E-53EC2E90A7A6}"/>
    <dgm:cxn modelId="{79C252AD-3298-40E2-B038-278782A7F261}" type="presOf" srcId="{5E2E4158-BC07-49D4-B5DC-F3C31A7AA7FC}" destId="{F9E0B7B8-B8DB-4505-A2D7-652C3AB92A60}" srcOrd="0" destOrd="0" presId="urn:microsoft.com/office/officeart/2005/8/layout/cycle6"/>
    <dgm:cxn modelId="{810AED2D-2638-440F-8150-2A0C8760EAA1}" type="presOf" srcId="{7E713D82-2767-4F78-93C0-B93AB34CFE1E}" destId="{880E2BB2-FAF0-4BD0-BB84-D7750FE0687B}" srcOrd="0" destOrd="0" presId="urn:microsoft.com/office/officeart/2005/8/layout/cycle6"/>
    <dgm:cxn modelId="{E74A3FB9-A6F3-4C43-A2A5-8EC875112454}" srcId="{4B133E57-41DB-443E-8976-057C824ECBBE}" destId="{FFD73B78-87EF-4985-A270-E1544881D31E}" srcOrd="4" destOrd="0" parTransId="{4755C842-7486-463E-9F9E-CAA01C7B925B}" sibTransId="{64A318EB-5875-4F7C-A910-EA87D159992F}"/>
    <dgm:cxn modelId="{202F8235-1885-4125-B46B-C7D2CF9675D7}" type="presOf" srcId="{A1020607-E472-4956-820C-C13844E2B8B3}" destId="{9E5B3EAD-748C-4DD7-B546-335C785A38EF}" srcOrd="0" destOrd="0" presId="urn:microsoft.com/office/officeart/2005/8/layout/cycle6"/>
    <dgm:cxn modelId="{4D060FDB-0CC6-4B70-8CF8-7D9D044F4847}" type="presOf" srcId="{64A318EB-5875-4F7C-A910-EA87D159992F}" destId="{299C3D45-D581-4C82-AF26-9EFDA40A4311}" srcOrd="0" destOrd="0" presId="urn:microsoft.com/office/officeart/2005/8/layout/cycle6"/>
    <dgm:cxn modelId="{1B799BB7-CCC5-48B5-962E-CB3097B2489B}" type="presOf" srcId="{FFD73B78-87EF-4985-A270-E1544881D31E}" destId="{00DEFE01-61BC-46F6-B6B8-7D2CDC875D40}" srcOrd="0" destOrd="0" presId="urn:microsoft.com/office/officeart/2005/8/layout/cycle6"/>
    <dgm:cxn modelId="{5D73D8FE-D6D2-45BD-ADAA-DE5D234B1914}" type="presOf" srcId="{20EF0F89-2999-4B39-9239-A82E5EBCF4E3}" destId="{801D929C-3598-4F2C-A31F-8C9D06A67433}" srcOrd="0" destOrd="0" presId="urn:microsoft.com/office/officeart/2005/8/layout/cycle6"/>
    <dgm:cxn modelId="{2C90F0BF-D240-4CDB-BE89-65D25290B8C0}" type="presOf" srcId="{D40DD9F8-9DF9-4584-846E-53EC2E90A7A6}" destId="{49A4FB9C-A8F2-4FA6-AA19-0652FC04DE36}" srcOrd="0" destOrd="0" presId="urn:microsoft.com/office/officeart/2005/8/layout/cycle6"/>
    <dgm:cxn modelId="{700066BD-07F2-441A-BDEA-AE4C1889A943}" type="presParOf" srcId="{496A7FED-EA31-4CD1-B2E1-CF90148E3878}" destId="{0310224E-99D9-45FD-A559-AF55744AE731}" srcOrd="0" destOrd="0" presId="urn:microsoft.com/office/officeart/2005/8/layout/cycle6"/>
    <dgm:cxn modelId="{E5DED596-9D9D-4CEE-A44C-2282E791F2CB}" type="presParOf" srcId="{496A7FED-EA31-4CD1-B2E1-CF90148E3878}" destId="{2ADC9DB3-555A-401C-A86B-CA65218E758D}" srcOrd="1" destOrd="0" presId="urn:microsoft.com/office/officeart/2005/8/layout/cycle6"/>
    <dgm:cxn modelId="{E4C2F4CF-1EDC-4830-8923-704B145DBB92}" type="presParOf" srcId="{496A7FED-EA31-4CD1-B2E1-CF90148E3878}" destId="{9E5B3EAD-748C-4DD7-B546-335C785A38EF}" srcOrd="2" destOrd="0" presId="urn:microsoft.com/office/officeart/2005/8/layout/cycle6"/>
    <dgm:cxn modelId="{FC9EF1F1-429C-4126-BC79-D0784A0915B0}" type="presParOf" srcId="{496A7FED-EA31-4CD1-B2E1-CF90148E3878}" destId="{0AFF2B84-C1A4-4780-B326-3D3FD4084A8C}" srcOrd="3" destOrd="0" presId="urn:microsoft.com/office/officeart/2005/8/layout/cycle6"/>
    <dgm:cxn modelId="{EEF55266-DAB6-4006-BE23-155F8B6D1ABF}" type="presParOf" srcId="{496A7FED-EA31-4CD1-B2E1-CF90148E3878}" destId="{F5F827AD-B89D-4AE8-AC03-C059DF545CD5}" srcOrd="4" destOrd="0" presId="urn:microsoft.com/office/officeart/2005/8/layout/cycle6"/>
    <dgm:cxn modelId="{8DB1E845-FAB3-4F2A-9917-5279A2001B05}" type="presParOf" srcId="{496A7FED-EA31-4CD1-B2E1-CF90148E3878}" destId="{49A4FB9C-A8F2-4FA6-AA19-0652FC04DE36}" srcOrd="5" destOrd="0" presId="urn:microsoft.com/office/officeart/2005/8/layout/cycle6"/>
    <dgm:cxn modelId="{38CFEF16-5731-48A2-A07B-E57207F4DC70}" type="presParOf" srcId="{496A7FED-EA31-4CD1-B2E1-CF90148E3878}" destId="{F9E0B7B8-B8DB-4505-A2D7-652C3AB92A60}" srcOrd="6" destOrd="0" presId="urn:microsoft.com/office/officeart/2005/8/layout/cycle6"/>
    <dgm:cxn modelId="{905F0836-3601-4EC2-89D2-6B1957ABFBA6}" type="presParOf" srcId="{496A7FED-EA31-4CD1-B2E1-CF90148E3878}" destId="{1027050D-CDFF-41D2-9978-A443B6DEBD83}" srcOrd="7" destOrd="0" presId="urn:microsoft.com/office/officeart/2005/8/layout/cycle6"/>
    <dgm:cxn modelId="{A50E72BB-48FA-4254-8E27-92EA829BA548}" type="presParOf" srcId="{496A7FED-EA31-4CD1-B2E1-CF90148E3878}" destId="{88BB12AC-8DF5-4B84-A140-86552A46A224}" srcOrd="8" destOrd="0" presId="urn:microsoft.com/office/officeart/2005/8/layout/cycle6"/>
    <dgm:cxn modelId="{BF07D340-A1A2-4474-BAA9-F98E25215529}" type="presParOf" srcId="{496A7FED-EA31-4CD1-B2E1-CF90148E3878}" destId="{801D929C-3598-4F2C-A31F-8C9D06A67433}" srcOrd="9" destOrd="0" presId="urn:microsoft.com/office/officeart/2005/8/layout/cycle6"/>
    <dgm:cxn modelId="{E34F7952-7760-4CDC-BBB9-462ECD16926E}" type="presParOf" srcId="{496A7FED-EA31-4CD1-B2E1-CF90148E3878}" destId="{6DA2651F-DDF6-49AC-B321-F3AC728E4C81}" srcOrd="10" destOrd="0" presId="urn:microsoft.com/office/officeart/2005/8/layout/cycle6"/>
    <dgm:cxn modelId="{FE861763-0C16-4F0B-A200-E5A975E6FAD6}" type="presParOf" srcId="{496A7FED-EA31-4CD1-B2E1-CF90148E3878}" destId="{880E2BB2-FAF0-4BD0-BB84-D7750FE0687B}" srcOrd="11" destOrd="0" presId="urn:microsoft.com/office/officeart/2005/8/layout/cycle6"/>
    <dgm:cxn modelId="{FE67C81E-A675-452A-BB04-B9702DEC491A}" type="presParOf" srcId="{496A7FED-EA31-4CD1-B2E1-CF90148E3878}" destId="{00DEFE01-61BC-46F6-B6B8-7D2CDC875D40}" srcOrd="12" destOrd="0" presId="urn:microsoft.com/office/officeart/2005/8/layout/cycle6"/>
    <dgm:cxn modelId="{95EA7744-64B0-487C-BC90-991FE07BC73F}" type="presParOf" srcId="{496A7FED-EA31-4CD1-B2E1-CF90148E3878}" destId="{5CD490DB-3D74-41A8-83BA-5BB7879C808D}" srcOrd="13" destOrd="0" presId="urn:microsoft.com/office/officeart/2005/8/layout/cycle6"/>
    <dgm:cxn modelId="{72C2C40B-B739-474B-B71B-5F2BD65D55C1}" type="presParOf" srcId="{496A7FED-EA31-4CD1-B2E1-CF90148E3878}" destId="{299C3D45-D581-4C82-AF26-9EFDA40A4311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2B6DB262-F8DE-4D2A-AF41-F8940064DD24}" type="doc">
      <dgm:prSet loTypeId="urn:microsoft.com/office/officeart/2005/8/layout/vList3#1" loCatId="list" qsTypeId="urn:microsoft.com/office/officeart/2005/8/quickstyle/simple1" qsCatId="simple" csTypeId="urn:microsoft.com/office/officeart/2005/8/colors/colorful5" csCatId="colorful" phldr="1"/>
      <dgm:spPr/>
    </dgm:pt>
    <dgm:pt modelId="{128BD983-FC2D-41ED-9758-EF46BAF48309}">
      <dgm:prSet phldrT="[نص]"/>
      <dgm:spPr/>
      <dgm:t>
        <a:bodyPr/>
        <a:lstStyle/>
        <a:p>
          <a:pPr rtl="1"/>
          <a:r>
            <a:rPr lang="ar-SA" dirty="0" smtClean="0"/>
            <a:t>مساعدة ذوي الاحتياجات الخاصة في اختيار المهنة المناسبة ، </a:t>
          </a:r>
          <a:r>
            <a:rPr lang="ar-SA" dirty="0" err="1" smtClean="0"/>
            <a:t>و</a:t>
          </a:r>
          <a:r>
            <a:rPr lang="ar-SA" dirty="0" smtClean="0"/>
            <a:t> إتاحة الفرصة أمامهم للعمل، حيث يشمل برامج التدريب المستمر </a:t>
          </a:r>
          <a:r>
            <a:rPr lang="ar-SA" dirty="0" err="1" smtClean="0"/>
            <a:t>و</a:t>
          </a:r>
          <a:r>
            <a:rPr lang="ar-SA" dirty="0" smtClean="0"/>
            <a:t> التأهيل المهني.</a:t>
          </a:r>
          <a:endParaRPr lang="ar-SA" dirty="0"/>
        </a:p>
      </dgm:t>
    </dgm:pt>
    <dgm:pt modelId="{42E18179-2217-40CF-82F7-3A713CAC9457}" type="parTrans" cxnId="{D7B5348E-0EFB-4A0F-BEF5-120E7F99EE9A}">
      <dgm:prSet/>
      <dgm:spPr/>
      <dgm:t>
        <a:bodyPr/>
        <a:lstStyle/>
        <a:p>
          <a:pPr rtl="1"/>
          <a:endParaRPr lang="ar-SA"/>
        </a:p>
      </dgm:t>
    </dgm:pt>
    <dgm:pt modelId="{A0102063-A0C0-4F5D-A432-5389915E34AA}" type="sibTrans" cxnId="{D7B5348E-0EFB-4A0F-BEF5-120E7F99EE9A}">
      <dgm:prSet/>
      <dgm:spPr/>
      <dgm:t>
        <a:bodyPr/>
        <a:lstStyle/>
        <a:p>
          <a:pPr rtl="1"/>
          <a:endParaRPr lang="ar-SA"/>
        </a:p>
      </dgm:t>
    </dgm:pt>
    <dgm:pt modelId="{2B6C50D6-3ECA-41A2-8565-96B59895A704}">
      <dgm:prSet phldrT="[نص]"/>
      <dgm:spPr/>
      <dgm:t>
        <a:bodyPr/>
        <a:lstStyle/>
        <a:p>
          <a:pPr rtl="1"/>
          <a:r>
            <a:rPr lang="ar-SA" dirty="0" smtClean="0"/>
            <a:t>إعداد الأسرة لمواجهة الإعاقة من خلال برامج الإرشاد الأسري</a:t>
          </a:r>
          <a:r>
            <a:rPr lang="en-US" dirty="0" smtClean="0"/>
            <a:t>Family Counseling</a:t>
          </a:r>
          <a:r>
            <a:rPr lang="ar-SA" dirty="0" smtClean="0"/>
            <a:t>؛لتنمية مهارات الوالدين في التعامل مع الضغوط النفسية المرتبطة بالإعاقة(</a:t>
          </a:r>
          <a:r>
            <a:rPr lang="ar-SA" dirty="0" err="1" smtClean="0"/>
            <a:t>عبدالله</a:t>
          </a:r>
          <a:r>
            <a:rPr lang="ar-SA" dirty="0" smtClean="0"/>
            <a:t> و آخرون،2010م).</a:t>
          </a:r>
          <a:endParaRPr lang="ar-SA" dirty="0"/>
        </a:p>
      </dgm:t>
    </dgm:pt>
    <dgm:pt modelId="{E8383E7A-3DB4-4906-8DC3-136150019057}" type="parTrans" cxnId="{FD00FCC7-698A-4273-9976-0F0D533FB393}">
      <dgm:prSet/>
      <dgm:spPr/>
      <dgm:t>
        <a:bodyPr/>
        <a:lstStyle/>
        <a:p>
          <a:pPr rtl="1"/>
          <a:endParaRPr lang="ar-SA"/>
        </a:p>
      </dgm:t>
    </dgm:pt>
    <dgm:pt modelId="{65B9945C-4EAD-4D8B-98DC-BD2536231C36}" type="sibTrans" cxnId="{FD00FCC7-698A-4273-9976-0F0D533FB393}">
      <dgm:prSet/>
      <dgm:spPr/>
      <dgm:t>
        <a:bodyPr/>
        <a:lstStyle/>
        <a:p>
          <a:pPr rtl="1"/>
          <a:endParaRPr lang="ar-SA"/>
        </a:p>
      </dgm:t>
    </dgm:pt>
    <dgm:pt modelId="{CEB1BD82-589D-4E0B-874A-4C2112EF1895}" type="pres">
      <dgm:prSet presAssocID="{2B6DB262-F8DE-4D2A-AF41-F8940064DD24}" presName="linearFlow" presStyleCnt="0">
        <dgm:presLayoutVars>
          <dgm:dir/>
          <dgm:resizeHandles val="exact"/>
        </dgm:presLayoutVars>
      </dgm:prSet>
      <dgm:spPr/>
    </dgm:pt>
    <dgm:pt modelId="{A85A9BD7-3D0B-4C7C-9288-E1F6CBDF9E20}" type="pres">
      <dgm:prSet presAssocID="{128BD983-FC2D-41ED-9758-EF46BAF48309}" presName="composite" presStyleCnt="0"/>
      <dgm:spPr/>
    </dgm:pt>
    <dgm:pt modelId="{337D8416-4C1A-48BD-8436-3DCA9FC94BEF}" type="pres">
      <dgm:prSet presAssocID="{128BD983-FC2D-41ED-9758-EF46BAF48309}" presName="imgShp" presStyleLbl="fgImgPlace1" presStyleIdx="0" presStyleCnt="2" custLinFactNeighborX="-9791" custLinFactNeighborY="-413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CEE78B9F-412F-4918-B53A-A7A0B9367755}" type="pres">
      <dgm:prSet presAssocID="{128BD983-FC2D-41ED-9758-EF46BAF48309}" presName="txShp" presStyleLbl="node1" presStyleIdx="0" presStyleCnt="2" custScaleX="116968" custScaleY="7773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E0FC92D-6A77-4587-A39B-7DB4FF1A297B}" type="pres">
      <dgm:prSet presAssocID="{A0102063-A0C0-4F5D-A432-5389915E34AA}" presName="spacing" presStyleCnt="0"/>
      <dgm:spPr/>
    </dgm:pt>
    <dgm:pt modelId="{FD8531A5-97B4-48FA-A2CC-4176E91F74AE}" type="pres">
      <dgm:prSet presAssocID="{2B6C50D6-3ECA-41A2-8565-96B59895A704}" presName="composite" presStyleCnt="0"/>
      <dgm:spPr/>
    </dgm:pt>
    <dgm:pt modelId="{B9D50321-1224-4128-A0D9-4FE808A8B861}" type="pres">
      <dgm:prSet presAssocID="{2B6C50D6-3ECA-41A2-8565-96B59895A704}" presName="imgShp" presStyleLbl="fgImgPlace1" presStyleIdx="1" presStyleCnt="2" custLinFactNeighborX="-11813" custLinFactNeighborY="-54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E048CE21-56F3-4F75-B29E-43EEBA91BD77}" type="pres">
      <dgm:prSet presAssocID="{2B6C50D6-3ECA-41A2-8565-96B59895A704}" presName="txShp" presStyleLbl="node1" presStyleIdx="1" presStyleCnt="2" custScaleX="113889" custScaleY="68737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D7B5348E-0EFB-4A0F-BEF5-120E7F99EE9A}" srcId="{2B6DB262-F8DE-4D2A-AF41-F8940064DD24}" destId="{128BD983-FC2D-41ED-9758-EF46BAF48309}" srcOrd="0" destOrd="0" parTransId="{42E18179-2217-40CF-82F7-3A713CAC9457}" sibTransId="{A0102063-A0C0-4F5D-A432-5389915E34AA}"/>
    <dgm:cxn modelId="{350C519F-3CF2-44B3-A6DB-626078976B8B}" type="presOf" srcId="{2B6C50D6-3ECA-41A2-8565-96B59895A704}" destId="{E048CE21-56F3-4F75-B29E-43EEBA91BD77}" srcOrd="0" destOrd="0" presId="urn:microsoft.com/office/officeart/2005/8/layout/vList3#1"/>
    <dgm:cxn modelId="{4F57FC32-39C1-4436-9A03-038F712B2CF3}" type="presOf" srcId="{2B6DB262-F8DE-4D2A-AF41-F8940064DD24}" destId="{CEB1BD82-589D-4E0B-874A-4C2112EF1895}" srcOrd="0" destOrd="0" presId="urn:microsoft.com/office/officeart/2005/8/layout/vList3#1"/>
    <dgm:cxn modelId="{D41B2700-26B8-41DA-A66D-F4D44D7B0D77}" type="presOf" srcId="{128BD983-FC2D-41ED-9758-EF46BAF48309}" destId="{CEE78B9F-412F-4918-B53A-A7A0B9367755}" srcOrd="0" destOrd="0" presId="urn:microsoft.com/office/officeart/2005/8/layout/vList3#1"/>
    <dgm:cxn modelId="{FD00FCC7-698A-4273-9976-0F0D533FB393}" srcId="{2B6DB262-F8DE-4D2A-AF41-F8940064DD24}" destId="{2B6C50D6-3ECA-41A2-8565-96B59895A704}" srcOrd="1" destOrd="0" parTransId="{E8383E7A-3DB4-4906-8DC3-136150019057}" sibTransId="{65B9945C-4EAD-4D8B-98DC-BD2536231C36}"/>
    <dgm:cxn modelId="{096C28AA-275E-4FC4-AEC6-26A9AD4041C9}" type="presParOf" srcId="{CEB1BD82-589D-4E0B-874A-4C2112EF1895}" destId="{A85A9BD7-3D0B-4C7C-9288-E1F6CBDF9E20}" srcOrd="0" destOrd="0" presId="urn:microsoft.com/office/officeart/2005/8/layout/vList3#1"/>
    <dgm:cxn modelId="{49997222-2A54-43B7-ADCB-74204EB63095}" type="presParOf" srcId="{A85A9BD7-3D0B-4C7C-9288-E1F6CBDF9E20}" destId="{337D8416-4C1A-48BD-8436-3DCA9FC94BEF}" srcOrd="0" destOrd="0" presId="urn:microsoft.com/office/officeart/2005/8/layout/vList3#1"/>
    <dgm:cxn modelId="{3D1F0100-F86F-470D-8536-CDFF10079041}" type="presParOf" srcId="{A85A9BD7-3D0B-4C7C-9288-E1F6CBDF9E20}" destId="{CEE78B9F-412F-4918-B53A-A7A0B9367755}" srcOrd="1" destOrd="0" presId="urn:microsoft.com/office/officeart/2005/8/layout/vList3#1"/>
    <dgm:cxn modelId="{72EB8E6D-3BD6-4C81-80C0-96698CB7ADC7}" type="presParOf" srcId="{CEB1BD82-589D-4E0B-874A-4C2112EF1895}" destId="{FE0FC92D-6A77-4587-A39B-7DB4FF1A297B}" srcOrd="1" destOrd="0" presId="urn:microsoft.com/office/officeart/2005/8/layout/vList3#1"/>
    <dgm:cxn modelId="{B8907049-917E-4E9D-A85A-2A291476CDAA}" type="presParOf" srcId="{CEB1BD82-589D-4E0B-874A-4C2112EF1895}" destId="{FD8531A5-97B4-48FA-A2CC-4176E91F74AE}" srcOrd="2" destOrd="0" presId="urn:microsoft.com/office/officeart/2005/8/layout/vList3#1"/>
    <dgm:cxn modelId="{DDCF205A-A9BD-4C7A-9EB3-4224A62B2495}" type="presParOf" srcId="{FD8531A5-97B4-48FA-A2CC-4176E91F74AE}" destId="{B9D50321-1224-4128-A0D9-4FE808A8B861}" srcOrd="0" destOrd="0" presId="urn:microsoft.com/office/officeart/2005/8/layout/vList3#1"/>
    <dgm:cxn modelId="{C08D6919-9A04-466F-A438-1D17D71057EB}" type="presParOf" srcId="{FD8531A5-97B4-48FA-A2CC-4176E91F74AE}" destId="{E048CE21-56F3-4F75-B29E-43EEBA91BD77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3099B69-FFCE-4A1C-BF6B-2EC3CF06D97B}" type="doc">
      <dgm:prSet loTypeId="urn:microsoft.com/office/officeart/2005/8/layout/target3" loCatId="list" qsTypeId="urn:microsoft.com/office/officeart/2005/8/quickstyle/3d7" qsCatId="3D" csTypeId="urn:microsoft.com/office/officeart/2005/8/colors/accent0_1" csCatId="mainScheme" phldr="1"/>
      <dgm:spPr/>
      <dgm:t>
        <a:bodyPr/>
        <a:lstStyle/>
        <a:p>
          <a:pPr rtl="1"/>
          <a:endParaRPr lang="ar-SA"/>
        </a:p>
      </dgm:t>
    </dgm:pt>
    <dgm:pt modelId="{3CFBC039-856B-40A4-BA47-6BA093B63079}">
      <dgm:prSet phldrT="[نص]" custT="1"/>
      <dgm:spPr/>
      <dgm:t>
        <a:bodyPr/>
        <a:lstStyle/>
        <a:p>
          <a:pPr rtl="1"/>
          <a:r>
            <a:rPr lang="ar-SA" sz="2000" b="0" dirty="0" smtClean="0"/>
            <a:t>يعد الإرشاد</a:t>
          </a:r>
          <a:r>
            <a:rPr lang="en-US" sz="2000" b="0" dirty="0" smtClean="0"/>
            <a:t>Counseling </a:t>
          </a:r>
          <a:r>
            <a:rPr lang="ar-SA" sz="2000" b="0" dirty="0" smtClean="0"/>
            <a:t>أحد فروع علم النفس التطبيقي </a:t>
          </a:r>
          <a:r>
            <a:rPr lang="en-US" sz="2000" b="0" dirty="0" smtClean="0"/>
            <a:t>Applied Psychology</a:t>
          </a:r>
          <a:r>
            <a:rPr lang="ar-SA" sz="2000" b="0" dirty="0" smtClean="0"/>
            <a:t>، </a:t>
          </a:r>
          <a:r>
            <a:rPr lang="ar-SA" sz="2000" b="0" dirty="0" err="1" smtClean="0"/>
            <a:t>و</a:t>
          </a:r>
          <a:r>
            <a:rPr lang="ar-SA" sz="2000" b="0" dirty="0" smtClean="0"/>
            <a:t> قد تطور الإرشاد </a:t>
          </a:r>
          <a:r>
            <a:rPr lang="ar-SA" sz="2000" b="0" smtClean="0"/>
            <a:t>النفسي ليشمل </a:t>
          </a:r>
          <a:r>
            <a:rPr lang="ar-SA" sz="2000" b="0" dirty="0" smtClean="0"/>
            <a:t>مجالات متعددة للأفراد العاديين </a:t>
          </a:r>
          <a:r>
            <a:rPr lang="ar-SA" sz="2000" b="0" dirty="0" err="1" smtClean="0"/>
            <a:t>و</a:t>
          </a:r>
          <a:r>
            <a:rPr lang="ar-SA" sz="2000" b="0" dirty="0" smtClean="0"/>
            <a:t> ذوي الاحتياجات الخاصة كالإرشاد التربوي </a:t>
          </a:r>
          <a:r>
            <a:rPr lang="ar-SA" sz="2000" b="0" dirty="0" err="1" smtClean="0"/>
            <a:t>و</a:t>
          </a:r>
          <a:r>
            <a:rPr lang="ar-SA" sz="2000" b="0" dirty="0" smtClean="0"/>
            <a:t> الأسري </a:t>
          </a:r>
          <a:r>
            <a:rPr lang="ar-SA" sz="2000" b="0" dirty="0" err="1" smtClean="0"/>
            <a:t>و</a:t>
          </a:r>
          <a:r>
            <a:rPr lang="ar-SA" sz="2000" b="0" dirty="0" smtClean="0"/>
            <a:t> </a:t>
          </a:r>
          <a:r>
            <a:rPr lang="ar-SA" sz="2000" b="0" dirty="0" err="1" smtClean="0"/>
            <a:t>الزواجي</a:t>
          </a:r>
          <a:r>
            <a:rPr lang="ar-SA" sz="2000" b="0" dirty="0" smtClean="0"/>
            <a:t>، </a:t>
          </a:r>
          <a:r>
            <a:rPr lang="ar-SA" sz="2000" b="0" dirty="0" err="1" smtClean="0"/>
            <a:t>و</a:t>
          </a:r>
          <a:r>
            <a:rPr lang="ar-SA" sz="2000" b="0" dirty="0" smtClean="0"/>
            <a:t> الإرشاد المهني </a:t>
          </a:r>
          <a:r>
            <a:rPr lang="ar-SA" sz="2000" b="0" dirty="0" err="1" smtClean="0"/>
            <a:t>و</a:t>
          </a:r>
          <a:r>
            <a:rPr lang="ar-SA" sz="2000" b="0" dirty="0" smtClean="0"/>
            <a:t> غيرها من المجالات، كما أنه يغطي مراحل العمر المختلفة منذ الطفولة إلى الشيخوخة  (</a:t>
          </a:r>
          <a:r>
            <a:rPr lang="ar-SA" sz="2000" b="0" dirty="0" err="1" smtClean="0"/>
            <a:t>عبدالله</a:t>
          </a:r>
          <a:r>
            <a:rPr lang="ar-SA" sz="2000" b="0" dirty="0" smtClean="0"/>
            <a:t> و آخرون،2010م).</a:t>
          </a:r>
          <a:endParaRPr lang="ar-SA" sz="2000" b="0" dirty="0"/>
        </a:p>
      </dgm:t>
    </dgm:pt>
    <dgm:pt modelId="{91AF47B2-9111-411A-B05A-34611700CC0F}" type="parTrans" cxnId="{201875C4-86F2-4ED9-81DA-D4C063A9DC04}">
      <dgm:prSet/>
      <dgm:spPr/>
      <dgm:t>
        <a:bodyPr/>
        <a:lstStyle/>
        <a:p>
          <a:pPr rtl="1"/>
          <a:endParaRPr lang="ar-SA"/>
        </a:p>
      </dgm:t>
    </dgm:pt>
    <dgm:pt modelId="{D7ED3DBB-7EE5-4010-8EE0-4B342C22C70F}" type="sibTrans" cxnId="{201875C4-86F2-4ED9-81DA-D4C063A9DC04}">
      <dgm:prSet/>
      <dgm:spPr/>
      <dgm:t>
        <a:bodyPr/>
        <a:lstStyle/>
        <a:p>
          <a:pPr rtl="1"/>
          <a:endParaRPr lang="ar-SA"/>
        </a:p>
      </dgm:t>
    </dgm:pt>
    <dgm:pt modelId="{9A61F700-CA72-4D37-B902-2CBC7D0E10C8}">
      <dgm:prSet phldrT="[نص]" custT="1"/>
      <dgm:spPr/>
      <dgm:t>
        <a:bodyPr/>
        <a:lstStyle/>
        <a:p>
          <a:pPr rtl="1"/>
          <a:r>
            <a:rPr lang="ar-SA" sz="2000" dirty="0" smtClean="0"/>
            <a:t>و يعتبر مجال إرشاد ذوي الاحتياجات الخاصة من أهم هذه المجالات، </a:t>
          </a:r>
          <a:r>
            <a:rPr lang="ar-SA" sz="2000" dirty="0" err="1" smtClean="0"/>
            <a:t>و</a:t>
          </a:r>
          <a:r>
            <a:rPr lang="ar-SA" sz="2000" dirty="0" smtClean="0"/>
            <a:t> تكمن هذه الأهمية في أن الفرد المعاق من أشد المحتاجين إلى مثل هذه الخدمات؛ نظراً للمشكلات الاجتماعية التي يعاني منها أو يتعرض لها، كالميل للانسحاب </a:t>
          </a:r>
          <a:r>
            <a:rPr lang="ar-SA" sz="2000" dirty="0" err="1" smtClean="0"/>
            <a:t>و</a:t>
          </a:r>
          <a:r>
            <a:rPr lang="ar-SA" sz="2000" dirty="0" smtClean="0"/>
            <a:t> العزلة </a:t>
          </a:r>
          <a:r>
            <a:rPr lang="ar-SA" sz="2000" dirty="0" err="1" smtClean="0"/>
            <a:t>و</a:t>
          </a:r>
          <a:r>
            <a:rPr lang="ar-SA" sz="2000" dirty="0" smtClean="0"/>
            <a:t> الإحساس بأنه عبء على الآخرين، وكذلك ردة الفعل السلبية من الآخرين كالإحجام عنه </a:t>
          </a:r>
          <a:r>
            <a:rPr lang="ar-SA" sz="2000" dirty="0" err="1" smtClean="0"/>
            <a:t>و</a:t>
          </a:r>
          <a:r>
            <a:rPr lang="ar-SA" sz="2000" dirty="0" smtClean="0"/>
            <a:t> النظر إليه على أنه إنسان عاجز(</a:t>
          </a:r>
          <a:r>
            <a:rPr lang="ar-SA" sz="2000" dirty="0" err="1" smtClean="0"/>
            <a:t>النوايسة</a:t>
          </a:r>
          <a:r>
            <a:rPr lang="ar-SA" sz="2000" dirty="0" smtClean="0"/>
            <a:t>،2011م).</a:t>
          </a:r>
          <a:endParaRPr lang="ar-SA" sz="2000" dirty="0"/>
        </a:p>
      </dgm:t>
    </dgm:pt>
    <dgm:pt modelId="{9727AAF0-B0F8-40AF-9AFD-DBED0F1653A9}" type="parTrans" cxnId="{B65F7431-9D7C-4C5C-957C-7AC7478446AD}">
      <dgm:prSet/>
      <dgm:spPr/>
      <dgm:t>
        <a:bodyPr/>
        <a:lstStyle/>
        <a:p>
          <a:pPr rtl="1"/>
          <a:endParaRPr lang="ar-SA"/>
        </a:p>
      </dgm:t>
    </dgm:pt>
    <dgm:pt modelId="{A96FFA54-BE9D-42B4-BC65-0BD4E6EB1702}" type="sibTrans" cxnId="{B65F7431-9D7C-4C5C-957C-7AC7478446AD}">
      <dgm:prSet/>
      <dgm:spPr/>
      <dgm:t>
        <a:bodyPr/>
        <a:lstStyle/>
        <a:p>
          <a:pPr rtl="1"/>
          <a:endParaRPr lang="ar-SA"/>
        </a:p>
      </dgm:t>
    </dgm:pt>
    <dgm:pt modelId="{B1E1809E-76DB-4EAA-898D-F11A5D3E562C}" type="pres">
      <dgm:prSet presAssocID="{93099B69-FFCE-4A1C-BF6B-2EC3CF06D97B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AD284FFA-FAA2-4C0E-A536-E772ECB225D4}" type="pres">
      <dgm:prSet presAssocID="{3CFBC039-856B-40A4-BA47-6BA093B63079}" presName="circle1" presStyleLbl="node1" presStyleIdx="0" presStyleCnt="2"/>
      <dgm:spPr/>
    </dgm:pt>
    <dgm:pt modelId="{BEF90974-3C59-4578-89A2-05CF644562DE}" type="pres">
      <dgm:prSet presAssocID="{3CFBC039-856B-40A4-BA47-6BA093B63079}" presName="space" presStyleCnt="0"/>
      <dgm:spPr/>
    </dgm:pt>
    <dgm:pt modelId="{F36336B7-892A-4EBF-8119-E7F1BB3AE535}" type="pres">
      <dgm:prSet presAssocID="{3CFBC039-856B-40A4-BA47-6BA093B63079}" presName="rect1" presStyleLbl="alignAcc1" presStyleIdx="0" presStyleCnt="2"/>
      <dgm:spPr/>
      <dgm:t>
        <a:bodyPr/>
        <a:lstStyle/>
        <a:p>
          <a:pPr rtl="1"/>
          <a:endParaRPr lang="ar-SA"/>
        </a:p>
      </dgm:t>
    </dgm:pt>
    <dgm:pt modelId="{6B7600C5-9F0A-4DD4-814E-EC55D5D0368B}" type="pres">
      <dgm:prSet presAssocID="{9A61F700-CA72-4D37-B902-2CBC7D0E10C8}" presName="vertSpace2" presStyleLbl="node1" presStyleIdx="0" presStyleCnt="2"/>
      <dgm:spPr/>
    </dgm:pt>
    <dgm:pt modelId="{D0057CE7-FDB5-49DD-83D6-900910B85146}" type="pres">
      <dgm:prSet presAssocID="{9A61F700-CA72-4D37-B902-2CBC7D0E10C8}" presName="circle2" presStyleLbl="node1" presStyleIdx="1" presStyleCnt="2"/>
      <dgm:spPr/>
    </dgm:pt>
    <dgm:pt modelId="{06962AB3-4108-4402-BDA6-A3FA53BF841C}" type="pres">
      <dgm:prSet presAssocID="{9A61F700-CA72-4D37-B902-2CBC7D0E10C8}" presName="rect2" presStyleLbl="alignAcc1" presStyleIdx="1" presStyleCnt="2"/>
      <dgm:spPr/>
      <dgm:t>
        <a:bodyPr/>
        <a:lstStyle/>
        <a:p>
          <a:pPr rtl="1"/>
          <a:endParaRPr lang="ar-SA"/>
        </a:p>
      </dgm:t>
    </dgm:pt>
    <dgm:pt modelId="{8BF2A60C-0540-4FB5-8B33-CDB2BB0147E0}" type="pres">
      <dgm:prSet presAssocID="{3CFBC039-856B-40A4-BA47-6BA093B63079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58F3240-86E5-4C60-A563-63497CCAA5E3}" type="pres">
      <dgm:prSet presAssocID="{9A61F700-CA72-4D37-B902-2CBC7D0E10C8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B65F7431-9D7C-4C5C-957C-7AC7478446AD}" srcId="{93099B69-FFCE-4A1C-BF6B-2EC3CF06D97B}" destId="{9A61F700-CA72-4D37-B902-2CBC7D0E10C8}" srcOrd="1" destOrd="0" parTransId="{9727AAF0-B0F8-40AF-9AFD-DBED0F1653A9}" sibTransId="{A96FFA54-BE9D-42B4-BC65-0BD4E6EB1702}"/>
    <dgm:cxn modelId="{B69581F4-FE27-42D4-9AFC-369F8768E1FE}" type="presOf" srcId="{3CFBC039-856B-40A4-BA47-6BA093B63079}" destId="{8BF2A60C-0540-4FB5-8B33-CDB2BB0147E0}" srcOrd="1" destOrd="0" presId="urn:microsoft.com/office/officeart/2005/8/layout/target3"/>
    <dgm:cxn modelId="{201875C4-86F2-4ED9-81DA-D4C063A9DC04}" srcId="{93099B69-FFCE-4A1C-BF6B-2EC3CF06D97B}" destId="{3CFBC039-856B-40A4-BA47-6BA093B63079}" srcOrd="0" destOrd="0" parTransId="{91AF47B2-9111-411A-B05A-34611700CC0F}" sibTransId="{D7ED3DBB-7EE5-4010-8EE0-4B342C22C70F}"/>
    <dgm:cxn modelId="{0525B0A3-543A-4702-B1F1-092060BF8DCA}" type="presOf" srcId="{9A61F700-CA72-4D37-B902-2CBC7D0E10C8}" destId="{06962AB3-4108-4402-BDA6-A3FA53BF841C}" srcOrd="0" destOrd="0" presId="urn:microsoft.com/office/officeart/2005/8/layout/target3"/>
    <dgm:cxn modelId="{9CC57E58-B28E-4A33-8BFF-1975CCFFD8DB}" type="presOf" srcId="{93099B69-FFCE-4A1C-BF6B-2EC3CF06D97B}" destId="{B1E1809E-76DB-4EAA-898D-F11A5D3E562C}" srcOrd="0" destOrd="0" presId="urn:microsoft.com/office/officeart/2005/8/layout/target3"/>
    <dgm:cxn modelId="{B5F45786-1B66-4248-BAFA-E79D13431F67}" type="presOf" srcId="{3CFBC039-856B-40A4-BA47-6BA093B63079}" destId="{F36336B7-892A-4EBF-8119-E7F1BB3AE535}" srcOrd="0" destOrd="0" presId="urn:microsoft.com/office/officeart/2005/8/layout/target3"/>
    <dgm:cxn modelId="{3DE36926-FA25-4B75-9D51-871AD250B004}" type="presOf" srcId="{9A61F700-CA72-4D37-B902-2CBC7D0E10C8}" destId="{A58F3240-86E5-4C60-A563-63497CCAA5E3}" srcOrd="1" destOrd="0" presId="urn:microsoft.com/office/officeart/2005/8/layout/target3"/>
    <dgm:cxn modelId="{7B92996D-92D3-4EBB-AA69-5D23A5297088}" type="presParOf" srcId="{B1E1809E-76DB-4EAA-898D-F11A5D3E562C}" destId="{AD284FFA-FAA2-4C0E-A536-E772ECB225D4}" srcOrd="0" destOrd="0" presId="urn:microsoft.com/office/officeart/2005/8/layout/target3"/>
    <dgm:cxn modelId="{59020063-2328-4B4D-8F16-CBB433CBDF71}" type="presParOf" srcId="{B1E1809E-76DB-4EAA-898D-F11A5D3E562C}" destId="{BEF90974-3C59-4578-89A2-05CF644562DE}" srcOrd="1" destOrd="0" presId="urn:microsoft.com/office/officeart/2005/8/layout/target3"/>
    <dgm:cxn modelId="{CF733619-B78E-41FA-B22C-97FC4B64FD18}" type="presParOf" srcId="{B1E1809E-76DB-4EAA-898D-F11A5D3E562C}" destId="{F36336B7-892A-4EBF-8119-E7F1BB3AE535}" srcOrd="2" destOrd="0" presId="urn:microsoft.com/office/officeart/2005/8/layout/target3"/>
    <dgm:cxn modelId="{C7FFD97B-901E-4916-ACDF-65716D9FEF39}" type="presParOf" srcId="{B1E1809E-76DB-4EAA-898D-F11A5D3E562C}" destId="{6B7600C5-9F0A-4DD4-814E-EC55D5D0368B}" srcOrd="3" destOrd="0" presId="urn:microsoft.com/office/officeart/2005/8/layout/target3"/>
    <dgm:cxn modelId="{E147E6CF-13C1-4233-A743-CDC758ADB0D6}" type="presParOf" srcId="{B1E1809E-76DB-4EAA-898D-F11A5D3E562C}" destId="{D0057CE7-FDB5-49DD-83D6-900910B85146}" srcOrd="4" destOrd="0" presId="urn:microsoft.com/office/officeart/2005/8/layout/target3"/>
    <dgm:cxn modelId="{333E9006-312B-4909-BFAE-DEB05CFE5070}" type="presParOf" srcId="{B1E1809E-76DB-4EAA-898D-F11A5D3E562C}" destId="{06962AB3-4108-4402-BDA6-A3FA53BF841C}" srcOrd="5" destOrd="0" presId="urn:microsoft.com/office/officeart/2005/8/layout/target3"/>
    <dgm:cxn modelId="{F2F99774-95D5-4C76-9C01-B443430B5CA6}" type="presParOf" srcId="{B1E1809E-76DB-4EAA-898D-F11A5D3E562C}" destId="{8BF2A60C-0540-4FB5-8B33-CDB2BB0147E0}" srcOrd="6" destOrd="0" presId="urn:microsoft.com/office/officeart/2005/8/layout/target3"/>
    <dgm:cxn modelId="{3B0913AA-610F-4F4D-95CF-2EB2D675385C}" type="presParOf" srcId="{B1E1809E-76DB-4EAA-898D-F11A5D3E562C}" destId="{A58F3240-86E5-4C60-A563-63497CCAA5E3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186EBA6-BA16-486E-913C-F32E699A8718}" type="doc">
      <dgm:prSet loTypeId="urn:microsoft.com/office/officeart/2005/8/layout/process3" loCatId="process" qsTypeId="urn:microsoft.com/office/officeart/2005/8/quickstyle/3d6" qsCatId="3D" csTypeId="urn:microsoft.com/office/officeart/2005/8/colors/colorful1#2" csCatId="colorful" phldr="1"/>
      <dgm:spPr/>
      <dgm:t>
        <a:bodyPr/>
        <a:lstStyle/>
        <a:p>
          <a:pPr rtl="1"/>
          <a:endParaRPr lang="ar-SA"/>
        </a:p>
      </dgm:t>
    </dgm:pt>
    <dgm:pt modelId="{7C50B0B9-989F-4E08-9BB2-56A441835E29}">
      <dgm:prSet phldrT="[نص]"/>
      <dgm:spPr/>
      <dgm:t>
        <a:bodyPr/>
        <a:lstStyle/>
        <a:p>
          <a:pPr rtl="1"/>
          <a:r>
            <a:rPr lang="ar-SA" b="1" smtClean="0"/>
            <a:t>تعريف إرشاد ذوي الاحتياجات الخاصة:</a:t>
          </a:r>
          <a:endParaRPr lang="ar-SA" dirty="0"/>
        </a:p>
      </dgm:t>
    </dgm:pt>
    <dgm:pt modelId="{F111C379-8E35-4F58-B363-ECCEAD152C8A}" type="parTrans" cxnId="{A270C789-F671-4F8F-B018-79E0890B77C7}">
      <dgm:prSet/>
      <dgm:spPr/>
      <dgm:t>
        <a:bodyPr/>
        <a:lstStyle/>
        <a:p>
          <a:pPr rtl="1"/>
          <a:endParaRPr lang="ar-SA"/>
        </a:p>
      </dgm:t>
    </dgm:pt>
    <dgm:pt modelId="{0D185B1E-9642-49F5-83CB-975F3E078058}" type="sibTrans" cxnId="{A270C789-F671-4F8F-B018-79E0890B77C7}">
      <dgm:prSet/>
      <dgm:spPr/>
      <dgm:t>
        <a:bodyPr/>
        <a:lstStyle/>
        <a:p>
          <a:pPr rtl="1"/>
          <a:endParaRPr lang="ar-SA"/>
        </a:p>
      </dgm:t>
    </dgm:pt>
    <dgm:pt modelId="{1CD6463A-1CFE-46B9-8F73-6C36A997E6A1}">
      <dgm:prSet phldrT="[نص]"/>
      <dgm:spPr/>
      <dgm:t>
        <a:bodyPr/>
        <a:lstStyle/>
        <a:p>
          <a:pPr rtl="1"/>
          <a:r>
            <a:rPr lang="ar-SA" b="1" dirty="0" smtClean="0"/>
            <a:t>عرفت رابطة علم النفس الأمريكية</a:t>
          </a:r>
          <a:r>
            <a:rPr lang="en-US" b="1" dirty="0" smtClean="0"/>
            <a:t>American Psychological </a:t>
          </a:r>
          <a:r>
            <a:rPr lang="en-US" b="1" dirty="0" err="1" smtClean="0"/>
            <a:t>Assocaition</a:t>
          </a:r>
          <a:r>
            <a:rPr lang="en-US" b="1" dirty="0" smtClean="0"/>
            <a:t> (APA)</a:t>
          </a:r>
          <a:r>
            <a:rPr lang="ar-SA" b="1" dirty="0" smtClean="0"/>
            <a:t> (1981م) الإرشاد النفسي:</a:t>
          </a:r>
          <a:r>
            <a:rPr lang="ar-SA" dirty="0" smtClean="0"/>
            <a:t>بأنه"تلك الخدمات التي يقدمها اختصاصيون في علم النفس الإرشادي</a:t>
          </a:r>
          <a:r>
            <a:rPr lang="en-US" dirty="0" smtClean="0"/>
            <a:t>Counseling Psychology</a:t>
          </a:r>
          <a:r>
            <a:rPr lang="ar-SA" dirty="0" smtClean="0"/>
            <a:t> وفق مبادئ دراسة السلوك الإنساني خلال مراحل النمو المختلفة للفرد، </a:t>
          </a:r>
          <a:r>
            <a:rPr lang="ar-SA" dirty="0" err="1" smtClean="0"/>
            <a:t>و</a:t>
          </a:r>
          <a:r>
            <a:rPr lang="ar-SA" dirty="0" smtClean="0"/>
            <a:t> تقدم لتأكيد الجانب الإيجابي لشخصية المسترشد </a:t>
          </a:r>
          <a:r>
            <a:rPr lang="ar-SA" dirty="0" err="1" smtClean="0"/>
            <a:t>و</a:t>
          </a:r>
          <a:r>
            <a:rPr lang="ar-SA" dirty="0" smtClean="0"/>
            <a:t> استقلاله لتحقيق ذاته”                            (</a:t>
          </a:r>
          <a:r>
            <a:rPr lang="ar-SA" dirty="0" err="1" smtClean="0"/>
            <a:t>عبدالله</a:t>
          </a:r>
          <a:r>
            <a:rPr lang="ar-SA" dirty="0" smtClean="0"/>
            <a:t> و آخرون،2010م،ص15).</a:t>
          </a:r>
          <a:endParaRPr lang="ar-SA" dirty="0"/>
        </a:p>
      </dgm:t>
    </dgm:pt>
    <dgm:pt modelId="{901D3C23-53B6-453C-8E69-DB063CF1EAEA}" type="parTrans" cxnId="{74E4D3C9-77BE-4978-B51D-EB7CB2476AC7}">
      <dgm:prSet/>
      <dgm:spPr/>
      <dgm:t>
        <a:bodyPr/>
        <a:lstStyle/>
        <a:p>
          <a:pPr rtl="1"/>
          <a:endParaRPr lang="ar-SA"/>
        </a:p>
      </dgm:t>
    </dgm:pt>
    <dgm:pt modelId="{2C20023B-E082-4185-843E-AF6C840FEBA4}" type="sibTrans" cxnId="{74E4D3C9-77BE-4978-B51D-EB7CB2476AC7}">
      <dgm:prSet/>
      <dgm:spPr/>
      <dgm:t>
        <a:bodyPr/>
        <a:lstStyle/>
        <a:p>
          <a:pPr rtl="1"/>
          <a:endParaRPr lang="ar-SA"/>
        </a:p>
      </dgm:t>
    </dgm:pt>
    <dgm:pt modelId="{71A45BC6-033D-4C9A-B1CF-29C9647CC403}" type="pres">
      <dgm:prSet presAssocID="{A186EBA6-BA16-486E-913C-F32E699A871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5C76D9A2-8684-438A-8082-50F99C499267}" type="pres">
      <dgm:prSet presAssocID="{7C50B0B9-989F-4E08-9BB2-56A441835E29}" presName="composite" presStyleCnt="0"/>
      <dgm:spPr/>
    </dgm:pt>
    <dgm:pt modelId="{5CA936CC-AAE2-4D95-BFBF-2FF49FBA95B7}" type="pres">
      <dgm:prSet presAssocID="{7C50B0B9-989F-4E08-9BB2-56A441835E29}" presName="parTx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9C1F7EE-9E59-4E0D-ABAD-8EF770D30DDE}" type="pres">
      <dgm:prSet presAssocID="{7C50B0B9-989F-4E08-9BB2-56A441835E29}" presName="parSh" presStyleLbl="node1" presStyleIdx="0" presStyleCnt="1"/>
      <dgm:spPr/>
      <dgm:t>
        <a:bodyPr/>
        <a:lstStyle/>
        <a:p>
          <a:pPr rtl="1"/>
          <a:endParaRPr lang="ar-SA"/>
        </a:p>
      </dgm:t>
    </dgm:pt>
    <dgm:pt modelId="{1C4C25CE-4E76-41BC-AC12-F0E9FC9035B4}" type="pres">
      <dgm:prSet presAssocID="{7C50B0B9-989F-4E08-9BB2-56A441835E29}" presName="desTx" presStyleLbl="fgAcc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A81D6213-FFAB-4280-AED2-660FF91C9D45}" type="presOf" srcId="{1CD6463A-1CFE-46B9-8F73-6C36A997E6A1}" destId="{1C4C25CE-4E76-41BC-AC12-F0E9FC9035B4}" srcOrd="0" destOrd="0" presId="urn:microsoft.com/office/officeart/2005/8/layout/process3"/>
    <dgm:cxn modelId="{74E4D3C9-77BE-4978-B51D-EB7CB2476AC7}" srcId="{7C50B0B9-989F-4E08-9BB2-56A441835E29}" destId="{1CD6463A-1CFE-46B9-8F73-6C36A997E6A1}" srcOrd="0" destOrd="0" parTransId="{901D3C23-53B6-453C-8E69-DB063CF1EAEA}" sibTransId="{2C20023B-E082-4185-843E-AF6C840FEBA4}"/>
    <dgm:cxn modelId="{8F69670D-BEA2-4DD2-893C-9146665D9070}" type="presOf" srcId="{7C50B0B9-989F-4E08-9BB2-56A441835E29}" destId="{A9C1F7EE-9E59-4E0D-ABAD-8EF770D30DDE}" srcOrd="1" destOrd="0" presId="urn:microsoft.com/office/officeart/2005/8/layout/process3"/>
    <dgm:cxn modelId="{BC9F9AC5-5181-46BB-9895-A572D8859736}" type="presOf" srcId="{A186EBA6-BA16-486E-913C-F32E699A8718}" destId="{71A45BC6-033D-4C9A-B1CF-29C9647CC403}" srcOrd="0" destOrd="0" presId="urn:microsoft.com/office/officeart/2005/8/layout/process3"/>
    <dgm:cxn modelId="{A270C789-F671-4F8F-B018-79E0890B77C7}" srcId="{A186EBA6-BA16-486E-913C-F32E699A8718}" destId="{7C50B0B9-989F-4E08-9BB2-56A441835E29}" srcOrd="0" destOrd="0" parTransId="{F111C379-8E35-4F58-B363-ECCEAD152C8A}" sibTransId="{0D185B1E-9642-49F5-83CB-975F3E078058}"/>
    <dgm:cxn modelId="{E2157C04-7B4C-41B5-AB6B-C5DD8472F6A8}" type="presOf" srcId="{7C50B0B9-989F-4E08-9BB2-56A441835E29}" destId="{5CA936CC-AAE2-4D95-BFBF-2FF49FBA95B7}" srcOrd="0" destOrd="0" presId="urn:microsoft.com/office/officeart/2005/8/layout/process3"/>
    <dgm:cxn modelId="{B20D4EFF-EE16-456C-8806-840D37D74C8B}" type="presParOf" srcId="{71A45BC6-033D-4C9A-B1CF-29C9647CC403}" destId="{5C76D9A2-8684-438A-8082-50F99C499267}" srcOrd="0" destOrd="0" presId="urn:microsoft.com/office/officeart/2005/8/layout/process3"/>
    <dgm:cxn modelId="{0B05D48C-DC06-4354-8602-2A9755B88AFF}" type="presParOf" srcId="{5C76D9A2-8684-438A-8082-50F99C499267}" destId="{5CA936CC-AAE2-4D95-BFBF-2FF49FBA95B7}" srcOrd="0" destOrd="0" presId="urn:microsoft.com/office/officeart/2005/8/layout/process3"/>
    <dgm:cxn modelId="{0C4EBD2C-255C-492D-A79D-8427E06C05EC}" type="presParOf" srcId="{5C76D9A2-8684-438A-8082-50F99C499267}" destId="{A9C1F7EE-9E59-4E0D-ABAD-8EF770D30DDE}" srcOrd="1" destOrd="0" presId="urn:microsoft.com/office/officeart/2005/8/layout/process3"/>
    <dgm:cxn modelId="{353304D4-FF3D-4642-9DBF-E455236F5465}" type="presParOf" srcId="{5C76D9A2-8684-438A-8082-50F99C499267}" destId="{1C4C25CE-4E76-41BC-AC12-F0E9FC9035B4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51C5F9D-3513-4AE1-A0F5-1F8B015A6235}" type="doc">
      <dgm:prSet loTypeId="urn:microsoft.com/office/officeart/2005/8/layout/cycle4#1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pPr rtl="1"/>
          <a:endParaRPr lang="ar-SA"/>
        </a:p>
      </dgm:t>
    </dgm:pt>
    <dgm:pt modelId="{1D8C4EDF-F0E9-47E9-ACF8-E10D0DD35FC1}">
      <dgm:prSet phldrT="[نص]"/>
      <dgm:spPr/>
      <dgm:t>
        <a:bodyPr/>
        <a:lstStyle/>
        <a:p>
          <a:pPr rtl="1"/>
          <a:r>
            <a:rPr lang="ar-SA" b="1" dirty="0" smtClean="0"/>
            <a:t>تقدم</a:t>
          </a:r>
          <a:r>
            <a:rPr lang="ar-SA" dirty="0" smtClean="0"/>
            <a:t> لهم </a:t>
          </a:r>
          <a:endParaRPr lang="ar-SA" dirty="0"/>
        </a:p>
      </dgm:t>
    </dgm:pt>
    <dgm:pt modelId="{0E5291EF-3E06-44B9-96BB-0E6CADEE895D}" type="parTrans" cxnId="{1F02832E-1BDA-4FE0-82ED-5F57CB87FB1D}">
      <dgm:prSet/>
      <dgm:spPr/>
      <dgm:t>
        <a:bodyPr/>
        <a:lstStyle/>
        <a:p>
          <a:pPr rtl="1"/>
          <a:endParaRPr lang="ar-SA"/>
        </a:p>
      </dgm:t>
    </dgm:pt>
    <dgm:pt modelId="{28BC036C-3B3A-477C-90C9-3B4A7DB01EA7}" type="sibTrans" cxnId="{1F02832E-1BDA-4FE0-82ED-5F57CB87FB1D}">
      <dgm:prSet/>
      <dgm:spPr/>
      <dgm:t>
        <a:bodyPr/>
        <a:lstStyle/>
        <a:p>
          <a:pPr rtl="1"/>
          <a:endParaRPr lang="ar-SA"/>
        </a:p>
      </dgm:t>
    </dgm:pt>
    <dgm:pt modelId="{5DAC271A-B0F7-4139-871C-0F30F2A1144E}">
      <dgm:prSet phldrT="[نص]" custT="1"/>
      <dgm:spPr/>
      <dgm:t>
        <a:bodyPr/>
        <a:lstStyle/>
        <a:p>
          <a:pPr rtl="1"/>
          <a:r>
            <a:rPr lang="ar-SA" sz="1800" dirty="0" smtClean="0"/>
            <a:t>المساعدة العلمية والعملية لاستغلال قدرات المعاق الإيجابية إلى أقصى حد ممكن.</a:t>
          </a:r>
          <a:endParaRPr lang="ar-SA" sz="1800" dirty="0"/>
        </a:p>
      </dgm:t>
    </dgm:pt>
    <dgm:pt modelId="{50BF1058-4C3C-4A5F-9802-989B8920D741}" type="parTrans" cxnId="{69020A49-B477-4DD5-BEB8-95751554586C}">
      <dgm:prSet/>
      <dgm:spPr/>
      <dgm:t>
        <a:bodyPr/>
        <a:lstStyle/>
        <a:p>
          <a:pPr rtl="1"/>
          <a:endParaRPr lang="ar-SA"/>
        </a:p>
      </dgm:t>
    </dgm:pt>
    <dgm:pt modelId="{87B678FA-4756-4A21-BF55-530117B076F7}" type="sibTrans" cxnId="{69020A49-B477-4DD5-BEB8-95751554586C}">
      <dgm:prSet/>
      <dgm:spPr/>
      <dgm:t>
        <a:bodyPr/>
        <a:lstStyle/>
        <a:p>
          <a:pPr rtl="1"/>
          <a:endParaRPr lang="ar-SA"/>
        </a:p>
      </dgm:t>
    </dgm:pt>
    <dgm:pt modelId="{6AFE85EF-64E6-4D43-B8E6-6B272B130CF9}">
      <dgm:prSet phldrT="[نص]"/>
      <dgm:spPr/>
      <dgm:t>
        <a:bodyPr/>
        <a:lstStyle/>
        <a:p>
          <a:pPr rtl="1"/>
          <a:r>
            <a:rPr lang="ar-SA" b="1" smtClean="0"/>
            <a:t>عملية</a:t>
          </a:r>
          <a:endParaRPr lang="ar-SA" dirty="0"/>
        </a:p>
      </dgm:t>
    </dgm:pt>
    <dgm:pt modelId="{EBDAEA44-014A-4951-A672-C5FD71B70301}" type="parTrans" cxnId="{B6DF7780-F202-41A3-9987-4FD133223FE3}">
      <dgm:prSet/>
      <dgm:spPr/>
      <dgm:t>
        <a:bodyPr/>
        <a:lstStyle/>
        <a:p>
          <a:pPr rtl="1"/>
          <a:endParaRPr lang="ar-SA"/>
        </a:p>
      </dgm:t>
    </dgm:pt>
    <dgm:pt modelId="{61AAF8E8-B7F5-4DAC-AE62-7F47502D3B9F}" type="sibTrans" cxnId="{B6DF7780-F202-41A3-9987-4FD133223FE3}">
      <dgm:prSet/>
      <dgm:spPr/>
      <dgm:t>
        <a:bodyPr/>
        <a:lstStyle/>
        <a:p>
          <a:pPr rtl="1"/>
          <a:endParaRPr lang="ar-SA"/>
        </a:p>
      </dgm:t>
    </dgm:pt>
    <dgm:pt modelId="{E26B9AED-8419-405F-8A55-D546D362296E}">
      <dgm:prSet phldrT="[نص]" custT="1"/>
      <dgm:spPr/>
      <dgm:t>
        <a:bodyPr/>
        <a:lstStyle/>
        <a:p>
          <a:pPr rtl="1"/>
          <a:r>
            <a:rPr lang="ar-SA" sz="1800" dirty="0" smtClean="0"/>
            <a:t>فنية يقوم </a:t>
          </a:r>
          <a:r>
            <a:rPr lang="ar-SA" sz="1800" dirty="0" err="1" smtClean="0"/>
            <a:t>بها</a:t>
          </a:r>
          <a:r>
            <a:rPr lang="ar-SA" sz="1800" dirty="0" smtClean="0"/>
            <a:t> المرشد في أي مكان مناسب لإرشاد الطفل من ذوي الاحتياجات الخاصة من الطلاب في النواحي الصحية </a:t>
          </a:r>
          <a:r>
            <a:rPr lang="ar-SA" sz="1800" dirty="0" err="1" smtClean="0"/>
            <a:t>و</a:t>
          </a:r>
          <a:r>
            <a:rPr lang="ar-SA" sz="1800" dirty="0" smtClean="0"/>
            <a:t> النفسية والاجتماعية </a:t>
          </a:r>
          <a:r>
            <a:rPr lang="ar-SA" sz="1800" dirty="0" err="1" smtClean="0"/>
            <a:t>و</a:t>
          </a:r>
          <a:r>
            <a:rPr lang="ar-SA" sz="1800" dirty="0" smtClean="0"/>
            <a:t> التربوية.</a:t>
          </a:r>
          <a:endParaRPr lang="ar-SA" sz="1800" dirty="0"/>
        </a:p>
      </dgm:t>
    </dgm:pt>
    <dgm:pt modelId="{E29723C4-555D-4BEF-BFE8-84CA537713A4}" type="parTrans" cxnId="{8E4F0ED5-B145-4CD7-88E2-C329125D8804}">
      <dgm:prSet/>
      <dgm:spPr/>
      <dgm:t>
        <a:bodyPr/>
        <a:lstStyle/>
        <a:p>
          <a:pPr rtl="1"/>
          <a:endParaRPr lang="ar-SA"/>
        </a:p>
      </dgm:t>
    </dgm:pt>
    <dgm:pt modelId="{D895999A-E654-4114-B1A9-A9B877D19DEB}" type="sibTrans" cxnId="{8E4F0ED5-B145-4CD7-88E2-C329125D8804}">
      <dgm:prSet/>
      <dgm:spPr/>
      <dgm:t>
        <a:bodyPr/>
        <a:lstStyle/>
        <a:p>
          <a:pPr rtl="1"/>
          <a:endParaRPr lang="ar-SA"/>
        </a:p>
      </dgm:t>
    </dgm:pt>
    <dgm:pt modelId="{1C66CEC1-0D76-4FCA-800A-475EA98C5138}">
      <dgm:prSet phldrT="[نص]"/>
      <dgm:spPr/>
      <dgm:t>
        <a:bodyPr/>
        <a:lstStyle/>
        <a:p>
          <a:pPr rtl="1"/>
          <a:r>
            <a:rPr lang="ar-SA" b="1" smtClean="0"/>
            <a:t>تهدف إلى</a:t>
          </a:r>
          <a:endParaRPr lang="ar-SA" dirty="0"/>
        </a:p>
      </dgm:t>
    </dgm:pt>
    <dgm:pt modelId="{02BFBCAC-AF9D-4DA8-90CD-7F5F8B5E208A}" type="parTrans" cxnId="{5B331518-5046-4703-A954-0E0C8A223656}">
      <dgm:prSet/>
      <dgm:spPr/>
      <dgm:t>
        <a:bodyPr/>
        <a:lstStyle/>
        <a:p>
          <a:pPr rtl="1"/>
          <a:endParaRPr lang="ar-SA"/>
        </a:p>
      </dgm:t>
    </dgm:pt>
    <dgm:pt modelId="{18B8AD38-2F5F-4196-85FF-80BDE9C35E58}" type="sibTrans" cxnId="{5B331518-5046-4703-A954-0E0C8A223656}">
      <dgm:prSet/>
      <dgm:spPr/>
      <dgm:t>
        <a:bodyPr/>
        <a:lstStyle/>
        <a:p>
          <a:pPr rtl="1"/>
          <a:endParaRPr lang="ar-SA"/>
        </a:p>
      </dgm:t>
    </dgm:pt>
    <dgm:pt modelId="{2CBC6870-39BF-43A7-8D8E-9B06EF39C778}">
      <dgm:prSet phldrT="[نص]" custT="1"/>
      <dgm:spPr/>
      <dgm:t>
        <a:bodyPr/>
        <a:lstStyle/>
        <a:p>
          <a:pPr rtl="1"/>
          <a:r>
            <a:rPr lang="ar-SA" sz="1800" dirty="0" smtClean="0"/>
            <a:t>تمكينهم من التكيف النفسي والمهني والاجتماعي في الحياة </a:t>
          </a:r>
          <a:r>
            <a:rPr lang="ar-SA" sz="1800" dirty="0" err="1" smtClean="0"/>
            <a:t>و</a:t>
          </a:r>
          <a:r>
            <a:rPr lang="ar-SA" sz="1800" dirty="0" smtClean="0"/>
            <a:t> مساعدته في التعبير عن نفسه </a:t>
          </a:r>
          <a:r>
            <a:rPr lang="ar-SA" sz="1800" dirty="0" err="1" smtClean="0"/>
            <a:t>و</a:t>
          </a:r>
          <a:r>
            <a:rPr lang="ar-SA" sz="1800" dirty="0" smtClean="0"/>
            <a:t> تفريغ انفعالاته </a:t>
          </a:r>
          <a:r>
            <a:rPr lang="ar-SA" sz="1800" dirty="0" err="1" smtClean="0"/>
            <a:t>و</a:t>
          </a:r>
          <a:r>
            <a:rPr lang="ar-SA" sz="1800" dirty="0" smtClean="0"/>
            <a:t> طاقاته الجسمية في أنشطة مفيدة يقدر عليها، ويشعر فيها بالكفاءة ويحصل على الاستحسان من الآخرين.</a:t>
          </a:r>
          <a:endParaRPr lang="ar-SA" sz="1800" dirty="0"/>
        </a:p>
      </dgm:t>
    </dgm:pt>
    <dgm:pt modelId="{A8E076E5-006F-4695-AAC8-F34CB8D2A9DC}" type="parTrans" cxnId="{0FA9B825-F591-4C49-A04A-F07D619D553C}">
      <dgm:prSet/>
      <dgm:spPr/>
      <dgm:t>
        <a:bodyPr/>
        <a:lstStyle/>
        <a:p>
          <a:pPr rtl="1"/>
          <a:endParaRPr lang="ar-SA"/>
        </a:p>
      </dgm:t>
    </dgm:pt>
    <dgm:pt modelId="{9F9B7D4A-7876-4F5F-9414-E6F679D37A0C}" type="sibTrans" cxnId="{0FA9B825-F591-4C49-A04A-F07D619D553C}">
      <dgm:prSet/>
      <dgm:spPr/>
      <dgm:t>
        <a:bodyPr/>
        <a:lstStyle/>
        <a:p>
          <a:pPr rtl="1"/>
          <a:endParaRPr lang="ar-SA"/>
        </a:p>
      </dgm:t>
    </dgm:pt>
    <dgm:pt modelId="{4F138C1B-AE3A-4341-93D7-F56D9AEEDCD3}">
      <dgm:prSet phldrT="[نص]"/>
      <dgm:spPr/>
      <dgm:t>
        <a:bodyPr/>
        <a:lstStyle/>
        <a:p>
          <a:pPr rtl="1"/>
          <a:r>
            <a:rPr lang="ar-SA" b="1" smtClean="0"/>
            <a:t>تقوم</a:t>
          </a:r>
          <a:r>
            <a:rPr lang="ar-SA" smtClean="0"/>
            <a:t> على</a:t>
          </a:r>
          <a:endParaRPr lang="ar-SA" dirty="0"/>
        </a:p>
      </dgm:t>
    </dgm:pt>
    <dgm:pt modelId="{5D03296E-1187-4AE8-8551-1AF4FE4D9982}" type="parTrans" cxnId="{AE7D1ADF-E46F-4103-A733-0A8A1081D790}">
      <dgm:prSet/>
      <dgm:spPr/>
      <dgm:t>
        <a:bodyPr/>
        <a:lstStyle/>
        <a:p>
          <a:pPr rtl="1"/>
          <a:endParaRPr lang="ar-SA"/>
        </a:p>
      </dgm:t>
    </dgm:pt>
    <dgm:pt modelId="{56DA7FED-3D59-415E-BF05-1F0539CF9071}" type="sibTrans" cxnId="{AE7D1ADF-E46F-4103-A733-0A8A1081D790}">
      <dgm:prSet/>
      <dgm:spPr/>
      <dgm:t>
        <a:bodyPr/>
        <a:lstStyle/>
        <a:p>
          <a:pPr rtl="1"/>
          <a:endParaRPr lang="ar-SA"/>
        </a:p>
      </dgm:t>
    </dgm:pt>
    <dgm:pt modelId="{2C1D534E-1EBB-492D-A684-F638BAF4635B}">
      <dgm:prSet phldrT="[نص]" custT="1"/>
      <dgm:spPr/>
      <dgm:t>
        <a:bodyPr/>
        <a:lstStyle/>
        <a:p>
          <a:pPr rtl="1"/>
          <a:r>
            <a:rPr lang="ar-SA" sz="1800" dirty="0" smtClean="0"/>
            <a:t>أسس علمية وفنية يتعاون فيها فريق من المتخصصين في النواحي الطبية </a:t>
          </a:r>
          <a:r>
            <a:rPr lang="ar-SA" sz="1800" dirty="0" err="1" smtClean="0"/>
            <a:t>و</a:t>
          </a:r>
          <a:r>
            <a:rPr lang="ar-SA" sz="1800" dirty="0" smtClean="0"/>
            <a:t> المهنية والنفسية والتربوية والاجتماعية.</a:t>
          </a:r>
          <a:endParaRPr lang="ar-SA" sz="1800" dirty="0"/>
        </a:p>
      </dgm:t>
    </dgm:pt>
    <dgm:pt modelId="{69700137-A098-4DDC-B264-6BA77D362D50}" type="parTrans" cxnId="{95C9B502-150E-4925-A849-FFCA3E9F9DE7}">
      <dgm:prSet/>
      <dgm:spPr/>
      <dgm:t>
        <a:bodyPr/>
        <a:lstStyle/>
        <a:p>
          <a:pPr rtl="1"/>
          <a:endParaRPr lang="ar-SA"/>
        </a:p>
      </dgm:t>
    </dgm:pt>
    <dgm:pt modelId="{0FBD771C-3B2C-4680-A0D2-06E61E8364F7}" type="sibTrans" cxnId="{95C9B502-150E-4925-A849-FFCA3E9F9DE7}">
      <dgm:prSet/>
      <dgm:spPr/>
      <dgm:t>
        <a:bodyPr/>
        <a:lstStyle/>
        <a:p>
          <a:pPr rtl="1"/>
          <a:endParaRPr lang="ar-SA"/>
        </a:p>
      </dgm:t>
    </dgm:pt>
    <dgm:pt modelId="{59B5323E-EC1D-4CB2-B1DC-97DEEE8876EF}" type="pres">
      <dgm:prSet presAssocID="{651C5F9D-3513-4AE1-A0F5-1F8B015A6235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53009733-1A49-4C3E-9F28-B951D423039D}" type="pres">
      <dgm:prSet presAssocID="{651C5F9D-3513-4AE1-A0F5-1F8B015A6235}" presName="children" presStyleCnt="0"/>
      <dgm:spPr/>
    </dgm:pt>
    <dgm:pt modelId="{CF206272-C14A-4FFE-B57E-1D330D1485F3}" type="pres">
      <dgm:prSet presAssocID="{651C5F9D-3513-4AE1-A0F5-1F8B015A6235}" presName="child1group" presStyleCnt="0"/>
      <dgm:spPr/>
    </dgm:pt>
    <dgm:pt modelId="{FF863A66-DA9B-4DC8-A31B-FCE36AB5B3D2}" type="pres">
      <dgm:prSet presAssocID="{651C5F9D-3513-4AE1-A0F5-1F8B015A6235}" presName="child1" presStyleLbl="bgAcc1" presStyleIdx="0" presStyleCnt="4" custScaleX="137605" custLinFactNeighborX="-24702" custLinFactNeighborY="922"/>
      <dgm:spPr/>
      <dgm:t>
        <a:bodyPr/>
        <a:lstStyle/>
        <a:p>
          <a:pPr rtl="1"/>
          <a:endParaRPr lang="ar-SA"/>
        </a:p>
      </dgm:t>
    </dgm:pt>
    <dgm:pt modelId="{6280B87C-81F0-41DC-A719-2946C8AB5A91}" type="pres">
      <dgm:prSet presAssocID="{651C5F9D-3513-4AE1-A0F5-1F8B015A6235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4D1BBF6-1D91-48A1-A338-D68D7B393F20}" type="pres">
      <dgm:prSet presAssocID="{651C5F9D-3513-4AE1-A0F5-1F8B015A6235}" presName="child2group" presStyleCnt="0"/>
      <dgm:spPr/>
    </dgm:pt>
    <dgm:pt modelId="{E81D50E5-A6E5-4B74-A356-C748584AE80A}" type="pres">
      <dgm:prSet presAssocID="{651C5F9D-3513-4AE1-A0F5-1F8B015A6235}" presName="child2" presStyleLbl="bgAcc1" presStyleIdx="1" presStyleCnt="4" custScaleX="153591" custScaleY="115730" custLinFactNeighborX="29413" custLinFactNeighborY="8787"/>
      <dgm:spPr/>
      <dgm:t>
        <a:bodyPr/>
        <a:lstStyle/>
        <a:p>
          <a:pPr rtl="1"/>
          <a:endParaRPr lang="ar-SA"/>
        </a:p>
      </dgm:t>
    </dgm:pt>
    <dgm:pt modelId="{1CB03276-D61E-4ADE-A615-1BD33B13FDFB}" type="pres">
      <dgm:prSet presAssocID="{651C5F9D-3513-4AE1-A0F5-1F8B015A6235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61C88749-B852-4A77-9545-41A903482DBC}" type="pres">
      <dgm:prSet presAssocID="{651C5F9D-3513-4AE1-A0F5-1F8B015A6235}" presName="child3group" presStyleCnt="0"/>
      <dgm:spPr/>
    </dgm:pt>
    <dgm:pt modelId="{131A5901-267F-4D9B-8E59-8D228DE4F872}" type="pres">
      <dgm:prSet presAssocID="{651C5F9D-3513-4AE1-A0F5-1F8B015A6235}" presName="child3" presStyleLbl="bgAcc1" presStyleIdx="2" presStyleCnt="4" custScaleX="183306" custScaleY="174487" custLinFactNeighborX="38697" custLinFactNeighborY="-16479"/>
      <dgm:spPr/>
      <dgm:t>
        <a:bodyPr/>
        <a:lstStyle/>
        <a:p>
          <a:pPr rtl="1"/>
          <a:endParaRPr lang="ar-SA"/>
        </a:p>
      </dgm:t>
    </dgm:pt>
    <dgm:pt modelId="{64810D8D-B24F-4FA5-8653-4479C999B741}" type="pres">
      <dgm:prSet presAssocID="{651C5F9D-3513-4AE1-A0F5-1F8B015A6235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F64A975-3317-4A3F-8778-C9DF7BF5BECB}" type="pres">
      <dgm:prSet presAssocID="{651C5F9D-3513-4AE1-A0F5-1F8B015A6235}" presName="child4group" presStyleCnt="0"/>
      <dgm:spPr/>
    </dgm:pt>
    <dgm:pt modelId="{9AE509F7-AA71-454D-9F72-FF18D63109A2}" type="pres">
      <dgm:prSet presAssocID="{651C5F9D-3513-4AE1-A0F5-1F8B015A6235}" presName="child4" presStyleLbl="bgAcc1" presStyleIdx="3" presStyleCnt="4" custScaleX="161763" custScaleY="124960" custLinFactNeighborX="-24840" custLinFactNeighborY="-897"/>
      <dgm:spPr/>
      <dgm:t>
        <a:bodyPr/>
        <a:lstStyle/>
        <a:p>
          <a:pPr rtl="1"/>
          <a:endParaRPr lang="ar-SA"/>
        </a:p>
      </dgm:t>
    </dgm:pt>
    <dgm:pt modelId="{761ED24A-5E48-4919-90D7-3448B303341C}" type="pres">
      <dgm:prSet presAssocID="{651C5F9D-3513-4AE1-A0F5-1F8B015A6235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BEF1049-5CCA-4B95-9CDD-B48B7D5E8608}" type="pres">
      <dgm:prSet presAssocID="{651C5F9D-3513-4AE1-A0F5-1F8B015A6235}" presName="childPlaceholder" presStyleCnt="0"/>
      <dgm:spPr/>
    </dgm:pt>
    <dgm:pt modelId="{F24A6FE3-3596-4A51-93D8-57A38C4546E6}" type="pres">
      <dgm:prSet presAssocID="{651C5F9D-3513-4AE1-A0F5-1F8B015A6235}" presName="circle" presStyleCnt="0"/>
      <dgm:spPr/>
    </dgm:pt>
    <dgm:pt modelId="{15CAE94F-E3FA-4638-B6CF-1ADAA58FBBE9}" type="pres">
      <dgm:prSet presAssocID="{651C5F9D-3513-4AE1-A0F5-1F8B015A6235}" presName="quadrant1" presStyleLbl="node1" presStyleIdx="0" presStyleCnt="4" custScaleX="74889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E4967F47-EAF1-4BB1-9B00-F9208EF0767E}" type="pres">
      <dgm:prSet presAssocID="{651C5F9D-3513-4AE1-A0F5-1F8B015A6235}" presName="quadrant2" presStyleLbl="node1" presStyleIdx="1" presStyleCnt="4" custScaleX="71193" custLinFactNeighborX="-11967" custLinFactNeighborY="-1178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4223609F-CBE7-4347-A562-FA1F78841004}" type="pres">
      <dgm:prSet presAssocID="{651C5F9D-3513-4AE1-A0F5-1F8B015A6235}" presName="quadrant3" presStyleLbl="node1" presStyleIdx="2" presStyleCnt="4" custScaleX="71193" custLinFactNeighborX="-11967" custLinFactNeighborY="4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7D79CE6-88E2-4103-9D71-6CADDA8196B4}" type="pres">
      <dgm:prSet presAssocID="{651C5F9D-3513-4AE1-A0F5-1F8B015A6235}" presName="quadrant4" presStyleLbl="node1" presStyleIdx="3" presStyleCnt="4" custScaleX="74889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001487E-3D2D-4656-9BCF-806BF869946D}" type="pres">
      <dgm:prSet presAssocID="{651C5F9D-3513-4AE1-A0F5-1F8B015A6235}" presName="quadrantPlaceholder" presStyleCnt="0"/>
      <dgm:spPr/>
    </dgm:pt>
    <dgm:pt modelId="{58D01B1D-872D-42AA-9F1F-1C656038C5F4}" type="pres">
      <dgm:prSet presAssocID="{651C5F9D-3513-4AE1-A0F5-1F8B015A6235}" presName="center1" presStyleLbl="fgShp" presStyleIdx="0" presStyleCnt="2" custLinFactNeighborX="-12891" custLinFactNeighborY="14114"/>
      <dgm:spPr/>
    </dgm:pt>
    <dgm:pt modelId="{3330AFB9-87A9-4A7D-854C-C034CE491B28}" type="pres">
      <dgm:prSet presAssocID="{651C5F9D-3513-4AE1-A0F5-1F8B015A6235}" presName="center2" presStyleLbl="fgShp" presStyleIdx="1" presStyleCnt="2" custLinFactNeighborX="-12891" custLinFactNeighborY="833"/>
      <dgm:spPr/>
    </dgm:pt>
  </dgm:ptLst>
  <dgm:cxnLst>
    <dgm:cxn modelId="{CF76ABA9-417A-49DE-8B33-3C3D1296811D}" type="presOf" srcId="{2CBC6870-39BF-43A7-8D8E-9B06EF39C778}" destId="{131A5901-267F-4D9B-8E59-8D228DE4F872}" srcOrd="0" destOrd="0" presId="urn:microsoft.com/office/officeart/2005/8/layout/cycle4#1"/>
    <dgm:cxn modelId="{8873FA40-8451-4A90-BAFE-8BEF59480A2B}" type="presOf" srcId="{651C5F9D-3513-4AE1-A0F5-1F8B015A6235}" destId="{59B5323E-EC1D-4CB2-B1DC-97DEEE8876EF}" srcOrd="0" destOrd="0" presId="urn:microsoft.com/office/officeart/2005/8/layout/cycle4#1"/>
    <dgm:cxn modelId="{AE7D1ADF-E46F-4103-A733-0A8A1081D790}" srcId="{651C5F9D-3513-4AE1-A0F5-1F8B015A6235}" destId="{4F138C1B-AE3A-4341-93D7-F56D9AEEDCD3}" srcOrd="3" destOrd="0" parTransId="{5D03296E-1187-4AE8-8551-1AF4FE4D9982}" sibTransId="{56DA7FED-3D59-415E-BF05-1F0539CF9071}"/>
    <dgm:cxn modelId="{0FA9B825-F591-4C49-A04A-F07D619D553C}" srcId="{1C66CEC1-0D76-4FCA-800A-475EA98C5138}" destId="{2CBC6870-39BF-43A7-8D8E-9B06EF39C778}" srcOrd="0" destOrd="0" parTransId="{A8E076E5-006F-4695-AAC8-F34CB8D2A9DC}" sibTransId="{9F9B7D4A-7876-4F5F-9414-E6F679D37A0C}"/>
    <dgm:cxn modelId="{1F02832E-1BDA-4FE0-82ED-5F57CB87FB1D}" srcId="{651C5F9D-3513-4AE1-A0F5-1F8B015A6235}" destId="{1D8C4EDF-F0E9-47E9-ACF8-E10D0DD35FC1}" srcOrd="0" destOrd="0" parTransId="{0E5291EF-3E06-44B9-96BB-0E6CADEE895D}" sibTransId="{28BC036C-3B3A-477C-90C9-3B4A7DB01EA7}"/>
    <dgm:cxn modelId="{98FB8508-503F-4DC1-8A78-6831813E9D95}" type="presOf" srcId="{5DAC271A-B0F7-4139-871C-0F30F2A1144E}" destId="{6280B87C-81F0-41DC-A719-2946C8AB5A91}" srcOrd="1" destOrd="0" presId="urn:microsoft.com/office/officeart/2005/8/layout/cycle4#1"/>
    <dgm:cxn modelId="{ED4451D1-35D7-44DE-B268-A785B6BDD7B4}" type="presOf" srcId="{1C66CEC1-0D76-4FCA-800A-475EA98C5138}" destId="{4223609F-CBE7-4347-A562-FA1F78841004}" srcOrd="0" destOrd="0" presId="urn:microsoft.com/office/officeart/2005/8/layout/cycle4#1"/>
    <dgm:cxn modelId="{1FC4AF89-929B-4C42-A282-7595D6DB5239}" type="presOf" srcId="{2C1D534E-1EBB-492D-A684-F638BAF4635B}" destId="{9AE509F7-AA71-454D-9F72-FF18D63109A2}" srcOrd="0" destOrd="0" presId="urn:microsoft.com/office/officeart/2005/8/layout/cycle4#1"/>
    <dgm:cxn modelId="{5B331518-5046-4703-A954-0E0C8A223656}" srcId="{651C5F9D-3513-4AE1-A0F5-1F8B015A6235}" destId="{1C66CEC1-0D76-4FCA-800A-475EA98C5138}" srcOrd="2" destOrd="0" parTransId="{02BFBCAC-AF9D-4DA8-90CD-7F5F8B5E208A}" sibTransId="{18B8AD38-2F5F-4196-85FF-80BDE9C35E58}"/>
    <dgm:cxn modelId="{8C7BEDB2-433E-4DF3-B7E6-C44CE6468BD0}" type="presOf" srcId="{5DAC271A-B0F7-4139-871C-0F30F2A1144E}" destId="{FF863A66-DA9B-4DC8-A31B-FCE36AB5B3D2}" srcOrd="0" destOrd="0" presId="urn:microsoft.com/office/officeart/2005/8/layout/cycle4#1"/>
    <dgm:cxn modelId="{D8761187-0F8C-468F-8AE0-7B1B23ED8722}" type="presOf" srcId="{2C1D534E-1EBB-492D-A684-F638BAF4635B}" destId="{761ED24A-5E48-4919-90D7-3448B303341C}" srcOrd="1" destOrd="0" presId="urn:microsoft.com/office/officeart/2005/8/layout/cycle4#1"/>
    <dgm:cxn modelId="{A7E954FB-9F05-42F5-94AE-9E785853052B}" type="presOf" srcId="{6AFE85EF-64E6-4D43-B8E6-6B272B130CF9}" destId="{E4967F47-EAF1-4BB1-9B00-F9208EF0767E}" srcOrd="0" destOrd="0" presId="urn:microsoft.com/office/officeart/2005/8/layout/cycle4#1"/>
    <dgm:cxn modelId="{CE6DD303-B01E-4BB1-B302-E8E8ED9900A8}" type="presOf" srcId="{E26B9AED-8419-405F-8A55-D546D362296E}" destId="{1CB03276-D61E-4ADE-A615-1BD33B13FDFB}" srcOrd="1" destOrd="0" presId="urn:microsoft.com/office/officeart/2005/8/layout/cycle4#1"/>
    <dgm:cxn modelId="{97E714FE-C5CE-4CCB-B419-EFC14A5DA844}" type="presOf" srcId="{E26B9AED-8419-405F-8A55-D546D362296E}" destId="{E81D50E5-A6E5-4B74-A356-C748584AE80A}" srcOrd="0" destOrd="0" presId="urn:microsoft.com/office/officeart/2005/8/layout/cycle4#1"/>
    <dgm:cxn modelId="{644502D4-E561-4563-8702-05DE048B6832}" type="presOf" srcId="{4F138C1B-AE3A-4341-93D7-F56D9AEEDCD3}" destId="{17D79CE6-88E2-4103-9D71-6CADDA8196B4}" srcOrd="0" destOrd="0" presId="urn:microsoft.com/office/officeart/2005/8/layout/cycle4#1"/>
    <dgm:cxn modelId="{8E4F0ED5-B145-4CD7-88E2-C329125D8804}" srcId="{6AFE85EF-64E6-4D43-B8E6-6B272B130CF9}" destId="{E26B9AED-8419-405F-8A55-D546D362296E}" srcOrd="0" destOrd="0" parTransId="{E29723C4-555D-4BEF-BFE8-84CA537713A4}" sibTransId="{D895999A-E654-4114-B1A9-A9B877D19DEB}"/>
    <dgm:cxn modelId="{3162127E-3A60-4FAE-A8DC-B2A4A467ACC6}" type="presOf" srcId="{1D8C4EDF-F0E9-47E9-ACF8-E10D0DD35FC1}" destId="{15CAE94F-E3FA-4638-B6CF-1ADAA58FBBE9}" srcOrd="0" destOrd="0" presId="urn:microsoft.com/office/officeart/2005/8/layout/cycle4#1"/>
    <dgm:cxn modelId="{95C9B502-150E-4925-A849-FFCA3E9F9DE7}" srcId="{4F138C1B-AE3A-4341-93D7-F56D9AEEDCD3}" destId="{2C1D534E-1EBB-492D-A684-F638BAF4635B}" srcOrd="0" destOrd="0" parTransId="{69700137-A098-4DDC-B264-6BA77D362D50}" sibTransId="{0FBD771C-3B2C-4680-A0D2-06E61E8364F7}"/>
    <dgm:cxn modelId="{83ADBE22-5417-403E-99AE-4783EDC22ABF}" type="presOf" srcId="{2CBC6870-39BF-43A7-8D8E-9B06EF39C778}" destId="{64810D8D-B24F-4FA5-8653-4479C999B741}" srcOrd="1" destOrd="0" presId="urn:microsoft.com/office/officeart/2005/8/layout/cycle4#1"/>
    <dgm:cxn modelId="{69020A49-B477-4DD5-BEB8-95751554586C}" srcId="{1D8C4EDF-F0E9-47E9-ACF8-E10D0DD35FC1}" destId="{5DAC271A-B0F7-4139-871C-0F30F2A1144E}" srcOrd="0" destOrd="0" parTransId="{50BF1058-4C3C-4A5F-9802-989B8920D741}" sibTransId="{87B678FA-4756-4A21-BF55-530117B076F7}"/>
    <dgm:cxn modelId="{B6DF7780-F202-41A3-9987-4FD133223FE3}" srcId="{651C5F9D-3513-4AE1-A0F5-1F8B015A6235}" destId="{6AFE85EF-64E6-4D43-B8E6-6B272B130CF9}" srcOrd="1" destOrd="0" parTransId="{EBDAEA44-014A-4951-A672-C5FD71B70301}" sibTransId="{61AAF8E8-B7F5-4DAC-AE62-7F47502D3B9F}"/>
    <dgm:cxn modelId="{4D32A6EB-BF77-405F-B6AF-E4B126BE13CB}" type="presParOf" srcId="{59B5323E-EC1D-4CB2-B1DC-97DEEE8876EF}" destId="{53009733-1A49-4C3E-9F28-B951D423039D}" srcOrd="0" destOrd="0" presId="urn:microsoft.com/office/officeart/2005/8/layout/cycle4#1"/>
    <dgm:cxn modelId="{0D7BDF72-6D70-4F21-83F6-5C52D4926E55}" type="presParOf" srcId="{53009733-1A49-4C3E-9F28-B951D423039D}" destId="{CF206272-C14A-4FFE-B57E-1D330D1485F3}" srcOrd="0" destOrd="0" presId="urn:microsoft.com/office/officeart/2005/8/layout/cycle4#1"/>
    <dgm:cxn modelId="{95AE79A4-D918-4955-A9FA-54B6FB76C2EF}" type="presParOf" srcId="{CF206272-C14A-4FFE-B57E-1D330D1485F3}" destId="{FF863A66-DA9B-4DC8-A31B-FCE36AB5B3D2}" srcOrd="0" destOrd="0" presId="urn:microsoft.com/office/officeart/2005/8/layout/cycle4#1"/>
    <dgm:cxn modelId="{6236F9D5-A0CA-4FC7-AD25-78618D93BDCE}" type="presParOf" srcId="{CF206272-C14A-4FFE-B57E-1D330D1485F3}" destId="{6280B87C-81F0-41DC-A719-2946C8AB5A91}" srcOrd="1" destOrd="0" presId="urn:microsoft.com/office/officeart/2005/8/layout/cycle4#1"/>
    <dgm:cxn modelId="{68F1E346-39D6-4E10-A17A-602ECC955393}" type="presParOf" srcId="{53009733-1A49-4C3E-9F28-B951D423039D}" destId="{A4D1BBF6-1D91-48A1-A338-D68D7B393F20}" srcOrd="1" destOrd="0" presId="urn:microsoft.com/office/officeart/2005/8/layout/cycle4#1"/>
    <dgm:cxn modelId="{F3925DBC-B994-4670-9458-C708A6A542AC}" type="presParOf" srcId="{A4D1BBF6-1D91-48A1-A338-D68D7B393F20}" destId="{E81D50E5-A6E5-4B74-A356-C748584AE80A}" srcOrd="0" destOrd="0" presId="urn:microsoft.com/office/officeart/2005/8/layout/cycle4#1"/>
    <dgm:cxn modelId="{6DBC034E-0DD1-494D-96F2-5F6699BB7A73}" type="presParOf" srcId="{A4D1BBF6-1D91-48A1-A338-D68D7B393F20}" destId="{1CB03276-D61E-4ADE-A615-1BD33B13FDFB}" srcOrd="1" destOrd="0" presId="urn:microsoft.com/office/officeart/2005/8/layout/cycle4#1"/>
    <dgm:cxn modelId="{A287DA9D-DD94-4737-B5ED-21ED144F83F1}" type="presParOf" srcId="{53009733-1A49-4C3E-9F28-B951D423039D}" destId="{61C88749-B852-4A77-9545-41A903482DBC}" srcOrd="2" destOrd="0" presId="urn:microsoft.com/office/officeart/2005/8/layout/cycle4#1"/>
    <dgm:cxn modelId="{FEA1E88B-99D6-4C0C-A54F-4D4BB138B236}" type="presParOf" srcId="{61C88749-B852-4A77-9545-41A903482DBC}" destId="{131A5901-267F-4D9B-8E59-8D228DE4F872}" srcOrd="0" destOrd="0" presId="urn:microsoft.com/office/officeart/2005/8/layout/cycle4#1"/>
    <dgm:cxn modelId="{FD714989-CC95-4B85-9F39-C813982812CD}" type="presParOf" srcId="{61C88749-B852-4A77-9545-41A903482DBC}" destId="{64810D8D-B24F-4FA5-8653-4479C999B741}" srcOrd="1" destOrd="0" presId="urn:microsoft.com/office/officeart/2005/8/layout/cycle4#1"/>
    <dgm:cxn modelId="{164C51C6-A0C7-4BDD-A8CA-EB517C5E46E5}" type="presParOf" srcId="{53009733-1A49-4C3E-9F28-B951D423039D}" destId="{5F64A975-3317-4A3F-8778-C9DF7BF5BECB}" srcOrd="3" destOrd="0" presId="urn:microsoft.com/office/officeart/2005/8/layout/cycle4#1"/>
    <dgm:cxn modelId="{60C1CA18-2C7C-4B9E-A1FE-8B98B6D694CE}" type="presParOf" srcId="{5F64A975-3317-4A3F-8778-C9DF7BF5BECB}" destId="{9AE509F7-AA71-454D-9F72-FF18D63109A2}" srcOrd="0" destOrd="0" presId="urn:microsoft.com/office/officeart/2005/8/layout/cycle4#1"/>
    <dgm:cxn modelId="{37A37A34-A6C0-464A-87D2-3AF015BBEFD5}" type="presParOf" srcId="{5F64A975-3317-4A3F-8778-C9DF7BF5BECB}" destId="{761ED24A-5E48-4919-90D7-3448B303341C}" srcOrd="1" destOrd="0" presId="urn:microsoft.com/office/officeart/2005/8/layout/cycle4#1"/>
    <dgm:cxn modelId="{E6E965AA-0423-49D8-BAC5-D0E8FAB5244E}" type="presParOf" srcId="{53009733-1A49-4C3E-9F28-B951D423039D}" destId="{ABEF1049-5CCA-4B95-9CDD-B48B7D5E8608}" srcOrd="4" destOrd="0" presId="urn:microsoft.com/office/officeart/2005/8/layout/cycle4#1"/>
    <dgm:cxn modelId="{3DDD8BA7-FD1B-49EE-9D51-073182B18288}" type="presParOf" srcId="{59B5323E-EC1D-4CB2-B1DC-97DEEE8876EF}" destId="{F24A6FE3-3596-4A51-93D8-57A38C4546E6}" srcOrd="1" destOrd="0" presId="urn:microsoft.com/office/officeart/2005/8/layout/cycle4#1"/>
    <dgm:cxn modelId="{57420E4C-FF5A-4C54-8537-7A7EACC9ACEC}" type="presParOf" srcId="{F24A6FE3-3596-4A51-93D8-57A38C4546E6}" destId="{15CAE94F-E3FA-4638-B6CF-1ADAA58FBBE9}" srcOrd="0" destOrd="0" presId="urn:microsoft.com/office/officeart/2005/8/layout/cycle4#1"/>
    <dgm:cxn modelId="{674C507C-A69D-4AB4-A1F3-BF40AB20A7CD}" type="presParOf" srcId="{F24A6FE3-3596-4A51-93D8-57A38C4546E6}" destId="{E4967F47-EAF1-4BB1-9B00-F9208EF0767E}" srcOrd="1" destOrd="0" presId="urn:microsoft.com/office/officeart/2005/8/layout/cycle4#1"/>
    <dgm:cxn modelId="{298CFA47-2D04-404D-B3F6-9C042DA09559}" type="presParOf" srcId="{F24A6FE3-3596-4A51-93D8-57A38C4546E6}" destId="{4223609F-CBE7-4347-A562-FA1F78841004}" srcOrd="2" destOrd="0" presId="urn:microsoft.com/office/officeart/2005/8/layout/cycle4#1"/>
    <dgm:cxn modelId="{AB1D8D10-5D8D-49BE-B814-E93A2971835A}" type="presParOf" srcId="{F24A6FE3-3596-4A51-93D8-57A38C4546E6}" destId="{17D79CE6-88E2-4103-9D71-6CADDA8196B4}" srcOrd="3" destOrd="0" presId="urn:microsoft.com/office/officeart/2005/8/layout/cycle4#1"/>
    <dgm:cxn modelId="{615A11BF-2950-46CA-AC89-618D7C23D061}" type="presParOf" srcId="{F24A6FE3-3596-4A51-93D8-57A38C4546E6}" destId="{3001487E-3D2D-4656-9BCF-806BF869946D}" srcOrd="4" destOrd="0" presId="urn:microsoft.com/office/officeart/2005/8/layout/cycle4#1"/>
    <dgm:cxn modelId="{C4543466-2B44-4944-89D2-465B7FA2EB15}" type="presParOf" srcId="{59B5323E-EC1D-4CB2-B1DC-97DEEE8876EF}" destId="{58D01B1D-872D-42AA-9F1F-1C656038C5F4}" srcOrd="2" destOrd="0" presId="urn:microsoft.com/office/officeart/2005/8/layout/cycle4#1"/>
    <dgm:cxn modelId="{5DD0245D-A5DB-41B0-974C-A43A4D51D111}" type="presParOf" srcId="{59B5323E-EC1D-4CB2-B1DC-97DEEE8876EF}" destId="{3330AFB9-87A9-4A7D-854C-C034CE491B28}" srcOrd="3" destOrd="0" presId="urn:microsoft.com/office/officeart/2005/8/layout/cycle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51B611C-A0BD-432E-899A-37D54EDA9E65}" type="doc">
      <dgm:prSet loTypeId="urn:microsoft.com/office/officeart/2005/8/layout/cycle6" loCatId="cycle" qsTypeId="urn:microsoft.com/office/officeart/2005/8/quickstyle/3d8" qsCatId="3D" csTypeId="urn:microsoft.com/office/officeart/2005/8/colors/accent1_1" csCatId="accent1" phldr="1"/>
      <dgm:spPr/>
      <dgm:t>
        <a:bodyPr/>
        <a:lstStyle/>
        <a:p>
          <a:pPr rtl="1"/>
          <a:endParaRPr lang="ar-SA"/>
        </a:p>
      </dgm:t>
    </dgm:pt>
    <dgm:pt modelId="{184C64D2-EC3A-4383-BA15-169F006E0B42}">
      <dgm:prSet phldrT="[نص]"/>
      <dgm:spPr/>
      <dgm:t>
        <a:bodyPr/>
        <a:lstStyle/>
        <a:p>
          <a:pPr rtl="1"/>
          <a:r>
            <a:rPr lang="ar-SA" dirty="0" smtClean="0"/>
            <a:t>أن للطفل المعاق حياة عاطفية نشطة      </a:t>
          </a:r>
          <a:r>
            <a:rPr lang="ar-SA" dirty="0" err="1" smtClean="0"/>
            <a:t>و</a:t>
          </a:r>
          <a:r>
            <a:rPr lang="ar-SA" dirty="0" smtClean="0"/>
            <a:t> ردود فعل سوية في كثير من المواقف </a:t>
          </a:r>
          <a:r>
            <a:rPr lang="ar-SA" dirty="0" err="1" smtClean="0"/>
            <a:t>و</a:t>
          </a:r>
          <a:r>
            <a:rPr lang="ar-SA" dirty="0" smtClean="0"/>
            <a:t> الظروف.</a:t>
          </a:r>
          <a:endParaRPr lang="ar-SA" dirty="0"/>
        </a:p>
      </dgm:t>
    </dgm:pt>
    <dgm:pt modelId="{B32FBCB8-CAEF-435E-B9C3-3B526E63044F}" type="parTrans" cxnId="{50E32891-04B5-42E0-861E-BAE66F72FE74}">
      <dgm:prSet/>
      <dgm:spPr/>
      <dgm:t>
        <a:bodyPr/>
        <a:lstStyle/>
        <a:p>
          <a:pPr rtl="1"/>
          <a:endParaRPr lang="ar-SA"/>
        </a:p>
      </dgm:t>
    </dgm:pt>
    <dgm:pt modelId="{22C8330C-13C9-469B-BAE9-878A93C5BDD5}" type="sibTrans" cxnId="{50E32891-04B5-42E0-861E-BAE66F72FE74}">
      <dgm:prSet/>
      <dgm:spPr/>
      <dgm:t>
        <a:bodyPr/>
        <a:lstStyle/>
        <a:p>
          <a:pPr rtl="1"/>
          <a:endParaRPr lang="ar-SA"/>
        </a:p>
      </dgm:t>
    </dgm:pt>
    <dgm:pt modelId="{1D805953-5072-4A40-A93E-225570EB1175}">
      <dgm:prSet phldrT="[نص]"/>
      <dgm:spPr/>
      <dgm:t>
        <a:bodyPr/>
        <a:lstStyle/>
        <a:p>
          <a:pPr rtl="1"/>
          <a:r>
            <a:rPr lang="ar-SA" dirty="0" smtClean="0"/>
            <a:t>أن الضغوط النفسية </a:t>
          </a:r>
          <a:r>
            <a:rPr lang="ar-SA" dirty="0" err="1" smtClean="0"/>
            <a:t>و</a:t>
          </a:r>
          <a:r>
            <a:rPr lang="ar-SA" dirty="0" smtClean="0"/>
            <a:t> مشاكل سوء التكيف التي يتعرض لها المعاق شبيهه بالإنسان السوي.</a:t>
          </a:r>
          <a:endParaRPr lang="ar-SA" dirty="0"/>
        </a:p>
      </dgm:t>
    </dgm:pt>
    <dgm:pt modelId="{4C5A907E-958C-4C30-B36C-E42B03459682}" type="parTrans" cxnId="{6BEDB14E-7378-46B2-9348-2186EA63270F}">
      <dgm:prSet/>
      <dgm:spPr/>
      <dgm:t>
        <a:bodyPr/>
        <a:lstStyle/>
        <a:p>
          <a:pPr rtl="1"/>
          <a:endParaRPr lang="ar-SA"/>
        </a:p>
      </dgm:t>
    </dgm:pt>
    <dgm:pt modelId="{180822DA-2ABA-4D40-A91C-2AA79310C1ED}" type="sibTrans" cxnId="{6BEDB14E-7378-46B2-9348-2186EA63270F}">
      <dgm:prSet/>
      <dgm:spPr/>
      <dgm:t>
        <a:bodyPr/>
        <a:lstStyle/>
        <a:p>
          <a:pPr rtl="1"/>
          <a:endParaRPr lang="ar-SA"/>
        </a:p>
      </dgm:t>
    </dgm:pt>
    <dgm:pt modelId="{0EEB8100-DB64-44AF-9C31-A444179179B9}">
      <dgm:prSet phldrT="[نص]"/>
      <dgm:spPr/>
      <dgm:t>
        <a:bodyPr/>
        <a:lstStyle/>
        <a:p>
          <a:pPr rtl="1"/>
          <a:r>
            <a:rPr lang="ar-SA" dirty="0" smtClean="0"/>
            <a:t>أن الاضطرابات العاطفية موجودة بين المعاقين بنفس الدرجة عند الأسوياء.</a:t>
          </a:r>
          <a:endParaRPr lang="ar-SA" dirty="0"/>
        </a:p>
      </dgm:t>
    </dgm:pt>
    <dgm:pt modelId="{6AEBC7A7-49D3-433E-A895-75EFAB40E7A0}" type="parTrans" cxnId="{2DC6498D-EF9C-4FCD-9DEA-537C881D598C}">
      <dgm:prSet/>
      <dgm:spPr/>
      <dgm:t>
        <a:bodyPr/>
        <a:lstStyle/>
        <a:p>
          <a:pPr rtl="1"/>
          <a:endParaRPr lang="ar-SA"/>
        </a:p>
      </dgm:t>
    </dgm:pt>
    <dgm:pt modelId="{AB85062C-D55F-459D-B32E-791A27DFF027}" type="sibTrans" cxnId="{2DC6498D-EF9C-4FCD-9DEA-537C881D598C}">
      <dgm:prSet/>
      <dgm:spPr/>
      <dgm:t>
        <a:bodyPr/>
        <a:lstStyle/>
        <a:p>
          <a:pPr rtl="1"/>
          <a:endParaRPr lang="ar-SA"/>
        </a:p>
      </dgm:t>
    </dgm:pt>
    <dgm:pt modelId="{F795C494-C6D7-4C0B-BEBF-698150B54E7D}">
      <dgm:prSet phldrT="[نص]"/>
      <dgm:spPr/>
      <dgm:t>
        <a:bodyPr/>
        <a:lstStyle/>
        <a:p>
          <a:pPr rtl="1"/>
          <a:r>
            <a:rPr lang="ar-SA" dirty="0" smtClean="0"/>
            <a:t>يجب أن يتمتع المعاق بالحقوق التي يتمتع </a:t>
          </a:r>
          <a:r>
            <a:rPr lang="ar-SA" dirty="0" err="1" smtClean="0"/>
            <a:t>بها</a:t>
          </a:r>
          <a:r>
            <a:rPr lang="ar-SA" dirty="0" smtClean="0"/>
            <a:t> الإنسان العادي من تلقي الخدمات التي تحسن </a:t>
          </a:r>
          <a:r>
            <a:rPr lang="ar-SA" dirty="0" err="1" smtClean="0"/>
            <a:t>آدائه</a:t>
          </a:r>
          <a:r>
            <a:rPr lang="ar-SA" dirty="0" smtClean="0"/>
            <a:t>.</a:t>
          </a:r>
          <a:endParaRPr lang="ar-SA" dirty="0"/>
        </a:p>
      </dgm:t>
    </dgm:pt>
    <dgm:pt modelId="{569FF994-A212-44FD-ACE8-BF5285A58307}" type="parTrans" cxnId="{ED6CBE48-4343-4DCE-A99F-F80E89CBD768}">
      <dgm:prSet/>
      <dgm:spPr/>
      <dgm:t>
        <a:bodyPr/>
        <a:lstStyle/>
        <a:p>
          <a:pPr rtl="1"/>
          <a:endParaRPr lang="ar-SA"/>
        </a:p>
      </dgm:t>
    </dgm:pt>
    <dgm:pt modelId="{4B68EF14-B215-40A5-B039-B4E5D48BCC94}" type="sibTrans" cxnId="{ED6CBE48-4343-4DCE-A99F-F80E89CBD768}">
      <dgm:prSet/>
      <dgm:spPr/>
      <dgm:t>
        <a:bodyPr/>
        <a:lstStyle/>
        <a:p>
          <a:pPr rtl="1"/>
          <a:endParaRPr lang="ar-SA"/>
        </a:p>
      </dgm:t>
    </dgm:pt>
    <dgm:pt modelId="{2AD5E892-A3EA-4098-BEAA-597B2798EF79}" type="pres">
      <dgm:prSet presAssocID="{451B611C-A0BD-432E-899A-37D54EDA9E6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5CD7B4C7-39CC-41BB-8990-697E21247165}" type="pres">
      <dgm:prSet presAssocID="{184C64D2-EC3A-4383-BA15-169F006E0B42}" presName="node" presStyleLbl="node1" presStyleIdx="0" presStyleCnt="4" custScaleX="20818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FE3B3B6-2E5D-4752-96D7-1E946AEF5B96}" type="pres">
      <dgm:prSet presAssocID="{184C64D2-EC3A-4383-BA15-169F006E0B42}" presName="spNode" presStyleCnt="0"/>
      <dgm:spPr/>
      <dgm:t>
        <a:bodyPr/>
        <a:lstStyle/>
        <a:p>
          <a:pPr rtl="1"/>
          <a:endParaRPr lang="ar-SA"/>
        </a:p>
      </dgm:t>
    </dgm:pt>
    <dgm:pt modelId="{CB36A668-DE03-4E9E-9159-F3E7BC5BB1E4}" type="pres">
      <dgm:prSet presAssocID="{22C8330C-13C9-469B-BAE9-878A93C5BDD5}" presName="sibTrans" presStyleLbl="sibTrans1D1" presStyleIdx="0" presStyleCnt="4"/>
      <dgm:spPr/>
      <dgm:t>
        <a:bodyPr/>
        <a:lstStyle/>
        <a:p>
          <a:pPr rtl="1"/>
          <a:endParaRPr lang="ar-SA"/>
        </a:p>
      </dgm:t>
    </dgm:pt>
    <dgm:pt modelId="{FBCA506C-5467-42A7-9FCF-56503E39C850}" type="pres">
      <dgm:prSet presAssocID="{1D805953-5072-4A40-A93E-225570EB1175}" presName="node" presStyleLbl="node1" presStyleIdx="1" presStyleCnt="4" custScaleX="18463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79BFFE39-EFC5-4115-B2FE-278F08ABBCBF}" type="pres">
      <dgm:prSet presAssocID="{1D805953-5072-4A40-A93E-225570EB1175}" presName="spNode" presStyleCnt="0"/>
      <dgm:spPr/>
      <dgm:t>
        <a:bodyPr/>
        <a:lstStyle/>
        <a:p>
          <a:pPr rtl="1"/>
          <a:endParaRPr lang="ar-SA"/>
        </a:p>
      </dgm:t>
    </dgm:pt>
    <dgm:pt modelId="{7DAB7177-04E8-4A2C-B769-33A7D99556DA}" type="pres">
      <dgm:prSet presAssocID="{180822DA-2ABA-4D40-A91C-2AA79310C1ED}" presName="sibTrans" presStyleLbl="sibTrans1D1" presStyleIdx="1" presStyleCnt="4"/>
      <dgm:spPr/>
      <dgm:t>
        <a:bodyPr/>
        <a:lstStyle/>
        <a:p>
          <a:pPr rtl="1"/>
          <a:endParaRPr lang="ar-SA"/>
        </a:p>
      </dgm:t>
    </dgm:pt>
    <dgm:pt modelId="{D2CF1247-DE72-4810-B4A4-9FBCD4422F45}" type="pres">
      <dgm:prSet presAssocID="{0EEB8100-DB64-44AF-9C31-A444179179B9}" presName="node" presStyleLbl="node1" presStyleIdx="2" presStyleCnt="4" custScaleX="20818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95988B0-D00A-45C0-883B-E9E72C0713EC}" type="pres">
      <dgm:prSet presAssocID="{0EEB8100-DB64-44AF-9C31-A444179179B9}" presName="spNode" presStyleCnt="0"/>
      <dgm:spPr/>
      <dgm:t>
        <a:bodyPr/>
        <a:lstStyle/>
        <a:p>
          <a:pPr rtl="1"/>
          <a:endParaRPr lang="ar-SA"/>
        </a:p>
      </dgm:t>
    </dgm:pt>
    <dgm:pt modelId="{2C49300B-6A39-4A5B-A6B7-8B471599411A}" type="pres">
      <dgm:prSet presAssocID="{AB85062C-D55F-459D-B32E-791A27DFF027}" presName="sibTrans" presStyleLbl="sibTrans1D1" presStyleIdx="2" presStyleCnt="4"/>
      <dgm:spPr/>
      <dgm:t>
        <a:bodyPr/>
        <a:lstStyle/>
        <a:p>
          <a:pPr rtl="1"/>
          <a:endParaRPr lang="ar-SA"/>
        </a:p>
      </dgm:t>
    </dgm:pt>
    <dgm:pt modelId="{556C3D6A-3CEC-4E08-8BC9-B379B8814FCF}" type="pres">
      <dgm:prSet presAssocID="{F795C494-C6D7-4C0B-BEBF-698150B54E7D}" presName="node" presStyleLbl="node1" presStyleIdx="3" presStyleCnt="4" custScaleX="18494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D69C0585-8D35-46BE-8B28-7BE5BA800224}" type="pres">
      <dgm:prSet presAssocID="{F795C494-C6D7-4C0B-BEBF-698150B54E7D}" presName="spNode" presStyleCnt="0"/>
      <dgm:spPr/>
      <dgm:t>
        <a:bodyPr/>
        <a:lstStyle/>
        <a:p>
          <a:pPr rtl="1"/>
          <a:endParaRPr lang="ar-SA"/>
        </a:p>
      </dgm:t>
    </dgm:pt>
    <dgm:pt modelId="{2053D603-2538-4E86-AC61-B72F89610255}" type="pres">
      <dgm:prSet presAssocID="{4B68EF14-B215-40A5-B039-B4E5D48BCC94}" presName="sibTrans" presStyleLbl="sibTrans1D1" presStyleIdx="3" presStyleCnt="4"/>
      <dgm:spPr/>
      <dgm:t>
        <a:bodyPr/>
        <a:lstStyle/>
        <a:p>
          <a:pPr rtl="1"/>
          <a:endParaRPr lang="ar-SA"/>
        </a:p>
      </dgm:t>
    </dgm:pt>
  </dgm:ptLst>
  <dgm:cxnLst>
    <dgm:cxn modelId="{81D22D73-EEAB-4164-BB38-99832D403AC7}" type="presOf" srcId="{0EEB8100-DB64-44AF-9C31-A444179179B9}" destId="{D2CF1247-DE72-4810-B4A4-9FBCD4422F45}" srcOrd="0" destOrd="0" presId="urn:microsoft.com/office/officeart/2005/8/layout/cycle6"/>
    <dgm:cxn modelId="{2B184B42-E30E-45C3-8D2F-AF8613065ED1}" type="presOf" srcId="{451B611C-A0BD-432E-899A-37D54EDA9E65}" destId="{2AD5E892-A3EA-4098-BEAA-597B2798EF79}" srcOrd="0" destOrd="0" presId="urn:microsoft.com/office/officeart/2005/8/layout/cycle6"/>
    <dgm:cxn modelId="{9CFE5447-ECC9-4094-80C3-FF65EF08B12F}" type="presOf" srcId="{180822DA-2ABA-4D40-A91C-2AA79310C1ED}" destId="{7DAB7177-04E8-4A2C-B769-33A7D99556DA}" srcOrd="0" destOrd="0" presId="urn:microsoft.com/office/officeart/2005/8/layout/cycle6"/>
    <dgm:cxn modelId="{992242CD-DA2A-47B8-AFE4-C098FA6F192D}" type="presOf" srcId="{1D805953-5072-4A40-A93E-225570EB1175}" destId="{FBCA506C-5467-42A7-9FCF-56503E39C850}" srcOrd="0" destOrd="0" presId="urn:microsoft.com/office/officeart/2005/8/layout/cycle6"/>
    <dgm:cxn modelId="{BF66505F-C943-480B-84BD-C34182F09CE0}" type="presOf" srcId="{AB85062C-D55F-459D-B32E-791A27DFF027}" destId="{2C49300B-6A39-4A5B-A6B7-8B471599411A}" srcOrd="0" destOrd="0" presId="urn:microsoft.com/office/officeart/2005/8/layout/cycle6"/>
    <dgm:cxn modelId="{EC079B80-1B8B-4AFC-BCB4-83E929BB10B4}" type="presOf" srcId="{F795C494-C6D7-4C0B-BEBF-698150B54E7D}" destId="{556C3D6A-3CEC-4E08-8BC9-B379B8814FCF}" srcOrd="0" destOrd="0" presId="urn:microsoft.com/office/officeart/2005/8/layout/cycle6"/>
    <dgm:cxn modelId="{FCDA81DD-8D86-4397-8476-2C00394BCB72}" type="presOf" srcId="{184C64D2-EC3A-4383-BA15-169F006E0B42}" destId="{5CD7B4C7-39CC-41BB-8990-697E21247165}" srcOrd="0" destOrd="0" presId="urn:microsoft.com/office/officeart/2005/8/layout/cycle6"/>
    <dgm:cxn modelId="{C872AAAF-0481-4C79-AA5B-A0E8FFA1B83F}" type="presOf" srcId="{4B68EF14-B215-40A5-B039-B4E5D48BCC94}" destId="{2053D603-2538-4E86-AC61-B72F89610255}" srcOrd="0" destOrd="0" presId="urn:microsoft.com/office/officeart/2005/8/layout/cycle6"/>
    <dgm:cxn modelId="{6BEDB14E-7378-46B2-9348-2186EA63270F}" srcId="{451B611C-A0BD-432E-899A-37D54EDA9E65}" destId="{1D805953-5072-4A40-A93E-225570EB1175}" srcOrd="1" destOrd="0" parTransId="{4C5A907E-958C-4C30-B36C-E42B03459682}" sibTransId="{180822DA-2ABA-4D40-A91C-2AA79310C1ED}"/>
    <dgm:cxn modelId="{13FEE231-326A-41BF-A653-DEC0211B780D}" type="presOf" srcId="{22C8330C-13C9-469B-BAE9-878A93C5BDD5}" destId="{CB36A668-DE03-4E9E-9159-F3E7BC5BB1E4}" srcOrd="0" destOrd="0" presId="urn:microsoft.com/office/officeart/2005/8/layout/cycle6"/>
    <dgm:cxn modelId="{50E32891-04B5-42E0-861E-BAE66F72FE74}" srcId="{451B611C-A0BD-432E-899A-37D54EDA9E65}" destId="{184C64D2-EC3A-4383-BA15-169F006E0B42}" srcOrd="0" destOrd="0" parTransId="{B32FBCB8-CAEF-435E-B9C3-3B526E63044F}" sibTransId="{22C8330C-13C9-469B-BAE9-878A93C5BDD5}"/>
    <dgm:cxn modelId="{ED6CBE48-4343-4DCE-A99F-F80E89CBD768}" srcId="{451B611C-A0BD-432E-899A-37D54EDA9E65}" destId="{F795C494-C6D7-4C0B-BEBF-698150B54E7D}" srcOrd="3" destOrd="0" parTransId="{569FF994-A212-44FD-ACE8-BF5285A58307}" sibTransId="{4B68EF14-B215-40A5-B039-B4E5D48BCC94}"/>
    <dgm:cxn modelId="{2DC6498D-EF9C-4FCD-9DEA-537C881D598C}" srcId="{451B611C-A0BD-432E-899A-37D54EDA9E65}" destId="{0EEB8100-DB64-44AF-9C31-A444179179B9}" srcOrd="2" destOrd="0" parTransId="{6AEBC7A7-49D3-433E-A895-75EFAB40E7A0}" sibTransId="{AB85062C-D55F-459D-B32E-791A27DFF027}"/>
    <dgm:cxn modelId="{6B468A74-420D-4B29-AF2B-D6F16C37C049}" type="presParOf" srcId="{2AD5E892-A3EA-4098-BEAA-597B2798EF79}" destId="{5CD7B4C7-39CC-41BB-8990-697E21247165}" srcOrd="0" destOrd="0" presId="urn:microsoft.com/office/officeart/2005/8/layout/cycle6"/>
    <dgm:cxn modelId="{A9DFF7C0-BC25-4F07-B031-84945902D1AD}" type="presParOf" srcId="{2AD5E892-A3EA-4098-BEAA-597B2798EF79}" destId="{3FE3B3B6-2E5D-4752-96D7-1E946AEF5B96}" srcOrd="1" destOrd="0" presId="urn:microsoft.com/office/officeart/2005/8/layout/cycle6"/>
    <dgm:cxn modelId="{67874A76-B016-4689-A104-DB3858049E93}" type="presParOf" srcId="{2AD5E892-A3EA-4098-BEAA-597B2798EF79}" destId="{CB36A668-DE03-4E9E-9159-F3E7BC5BB1E4}" srcOrd="2" destOrd="0" presId="urn:microsoft.com/office/officeart/2005/8/layout/cycle6"/>
    <dgm:cxn modelId="{4633DA22-F2DC-4475-81D9-4C69F7E77879}" type="presParOf" srcId="{2AD5E892-A3EA-4098-BEAA-597B2798EF79}" destId="{FBCA506C-5467-42A7-9FCF-56503E39C850}" srcOrd="3" destOrd="0" presId="urn:microsoft.com/office/officeart/2005/8/layout/cycle6"/>
    <dgm:cxn modelId="{6076B47E-894A-4DED-98F4-D4CDF8661BAE}" type="presParOf" srcId="{2AD5E892-A3EA-4098-BEAA-597B2798EF79}" destId="{79BFFE39-EFC5-4115-B2FE-278F08ABBCBF}" srcOrd="4" destOrd="0" presId="urn:microsoft.com/office/officeart/2005/8/layout/cycle6"/>
    <dgm:cxn modelId="{5A17BEFB-1DA1-4C82-BB03-24206CD857EC}" type="presParOf" srcId="{2AD5E892-A3EA-4098-BEAA-597B2798EF79}" destId="{7DAB7177-04E8-4A2C-B769-33A7D99556DA}" srcOrd="5" destOrd="0" presId="urn:microsoft.com/office/officeart/2005/8/layout/cycle6"/>
    <dgm:cxn modelId="{171072E7-8115-446A-9570-B0486C688F4C}" type="presParOf" srcId="{2AD5E892-A3EA-4098-BEAA-597B2798EF79}" destId="{D2CF1247-DE72-4810-B4A4-9FBCD4422F45}" srcOrd="6" destOrd="0" presId="urn:microsoft.com/office/officeart/2005/8/layout/cycle6"/>
    <dgm:cxn modelId="{50F23161-D308-4132-A043-BE9789BEE284}" type="presParOf" srcId="{2AD5E892-A3EA-4098-BEAA-597B2798EF79}" destId="{895988B0-D00A-45C0-883B-E9E72C0713EC}" srcOrd="7" destOrd="0" presId="urn:microsoft.com/office/officeart/2005/8/layout/cycle6"/>
    <dgm:cxn modelId="{4957AA23-68BB-483C-99D9-14AAE9FFEEEF}" type="presParOf" srcId="{2AD5E892-A3EA-4098-BEAA-597B2798EF79}" destId="{2C49300B-6A39-4A5B-A6B7-8B471599411A}" srcOrd="8" destOrd="0" presId="urn:microsoft.com/office/officeart/2005/8/layout/cycle6"/>
    <dgm:cxn modelId="{19035E2C-A78E-4060-ABC3-AE46C95F4BF3}" type="presParOf" srcId="{2AD5E892-A3EA-4098-BEAA-597B2798EF79}" destId="{556C3D6A-3CEC-4E08-8BC9-B379B8814FCF}" srcOrd="9" destOrd="0" presId="urn:microsoft.com/office/officeart/2005/8/layout/cycle6"/>
    <dgm:cxn modelId="{67A9E412-5CC7-4833-8E4B-92B23AEC67DE}" type="presParOf" srcId="{2AD5E892-A3EA-4098-BEAA-597B2798EF79}" destId="{D69C0585-8D35-46BE-8B28-7BE5BA800224}" srcOrd="10" destOrd="0" presId="urn:microsoft.com/office/officeart/2005/8/layout/cycle6"/>
    <dgm:cxn modelId="{5B89A937-469B-4477-B360-94140DBCC377}" type="presParOf" srcId="{2AD5E892-A3EA-4098-BEAA-597B2798EF79}" destId="{2053D603-2538-4E86-AC61-B72F89610255}" srcOrd="11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C6595C2-A991-4377-B215-27C71D9DE96F}" type="doc">
      <dgm:prSet loTypeId="urn:microsoft.com/office/officeart/2005/8/layout/arrow6" loCatId="relationship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pPr rtl="1"/>
          <a:endParaRPr lang="ar-SA"/>
        </a:p>
      </dgm:t>
    </dgm:pt>
    <dgm:pt modelId="{E35F8247-4A94-431C-B2B7-C5F84AD6AE05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rgbClr val="0070C0"/>
              </a:solidFill>
            </a:rPr>
            <a:t>ثانياً:</a:t>
          </a:r>
          <a:r>
            <a:rPr lang="ar-SA" dirty="0" smtClean="0">
              <a:solidFill>
                <a:schemeClr val="tx1"/>
              </a:solidFill>
            </a:rPr>
            <a:t>توزيع عملية الإرشاد على مجموعة من الأفراد </a:t>
          </a:r>
          <a:r>
            <a:rPr lang="ar-SA" dirty="0" err="1" smtClean="0">
              <a:solidFill>
                <a:schemeClr val="tx1"/>
              </a:solidFill>
            </a:rPr>
            <a:t>فلاتشمل</a:t>
          </a:r>
          <a:r>
            <a:rPr lang="ar-SA" dirty="0" smtClean="0">
              <a:solidFill>
                <a:schemeClr val="tx1"/>
              </a:solidFill>
            </a:rPr>
            <a:t> فقط الأخصائيين القائمين بعملية الإرشاد ، لكن تتضمن أيضاً الأفراد الذين يتصلون بالفرد المعاق.</a:t>
          </a:r>
          <a:endParaRPr lang="ar-SA" dirty="0">
            <a:solidFill>
              <a:schemeClr val="tx1"/>
            </a:solidFill>
          </a:endParaRPr>
        </a:p>
      </dgm:t>
    </dgm:pt>
    <dgm:pt modelId="{B5715941-2DC3-4269-A3B6-2D9437CDF933}" type="parTrans" cxnId="{03956D92-9A3A-4A94-A690-92BC143A9333}">
      <dgm:prSet/>
      <dgm:spPr/>
      <dgm:t>
        <a:bodyPr/>
        <a:lstStyle/>
        <a:p>
          <a:pPr rtl="1"/>
          <a:endParaRPr lang="ar-SA"/>
        </a:p>
      </dgm:t>
    </dgm:pt>
    <dgm:pt modelId="{B12597E9-A0A0-4EDC-87BF-87DAA0B2EBB0}" type="sibTrans" cxnId="{03956D92-9A3A-4A94-A690-92BC143A9333}">
      <dgm:prSet/>
      <dgm:spPr/>
      <dgm:t>
        <a:bodyPr/>
        <a:lstStyle/>
        <a:p>
          <a:pPr rtl="1"/>
          <a:endParaRPr lang="ar-SA"/>
        </a:p>
      </dgm:t>
    </dgm:pt>
    <dgm:pt modelId="{1FFFF1FA-2782-4F99-B20B-387CCD34745C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rgbClr val="0070C0"/>
              </a:solidFill>
            </a:rPr>
            <a:t>أولاً :</a:t>
          </a:r>
          <a:r>
            <a:rPr lang="ar-SA" dirty="0" smtClean="0">
              <a:solidFill>
                <a:srgbClr val="C00000"/>
              </a:solidFill>
            </a:rPr>
            <a:t>إن عملية الإرشاد تمتد لفترة زمنية طويلة ،فقد تبدأ في فترة مبكرة </a:t>
          </a:r>
          <a:r>
            <a:rPr lang="ar-SA" dirty="0" err="1" smtClean="0">
              <a:solidFill>
                <a:srgbClr val="C00000"/>
              </a:solidFill>
            </a:rPr>
            <a:t>و</a:t>
          </a:r>
          <a:r>
            <a:rPr lang="ar-SA" dirty="0" smtClean="0">
              <a:solidFill>
                <a:srgbClr val="C00000"/>
              </a:solidFill>
            </a:rPr>
            <a:t> تستمر حتى فترة متأخرة من حياة الفرد.</a:t>
          </a:r>
          <a:endParaRPr lang="ar-SA" dirty="0">
            <a:solidFill>
              <a:srgbClr val="C00000"/>
            </a:solidFill>
          </a:endParaRPr>
        </a:p>
      </dgm:t>
    </dgm:pt>
    <dgm:pt modelId="{2665D7BA-EDFC-4BD3-AA19-B9646EFA4DC9}" type="parTrans" cxnId="{11581267-FA5D-4E54-ABA8-357C1549A285}">
      <dgm:prSet/>
      <dgm:spPr/>
      <dgm:t>
        <a:bodyPr/>
        <a:lstStyle/>
        <a:p>
          <a:pPr rtl="1"/>
          <a:endParaRPr lang="ar-SA"/>
        </a:p>
      </dgm:t>
    </dgm:pt>
    <dgm:pt modelId="{3DE7D9A6-A380-48EC-9C2D-E7A45F0F0DF6}" type="sibTrans" cxnId="{11581267-FA5D-4E54-ABA8-357C1549A285}">
      <dgm:prSet/>
      <dgm:spPr/>
      <dgm:t>
        <a:bodyPr/>
        <a:lstStyle/>
        <a:p>
          <a:pPr rtl="1"/>
          <a:endParaRPr lang="ar-SA"/>
        </a:p>
      </dgm:t>
    </dgm:pt>
    <dgm:pt modelId="{E1888A66-41D1-4299-8ABF-80DE1CE674A9}" type="pres">
      <dgm:prSet presAssocID="{AC6595C2-A991-4377-B215-27C71D9DE96F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AFC0B1A3-465F-468A-9994-7EB0E2E85423}" type="pres">
      <dgm:prSet presAssocID="{AC6595C2-A991-4377-B215-27C71D9DE96F}" presName="ribbon" presStyleLbl="node1" presStyleIdx="0" presStyleCnt="1"/>
      <dgm:spPr/>
      <dgm:t>
        <a:bodyPr/>
        <a:lstStyle/>
        <a:p>
          <a:pPr rtl="1"/>
          <a:endParaRPr lang="ar-SA"/>
        </a:p>
      </dgm:t>
    </dgm:pt>
    <dgm:pt modelId="{0BCF5F70-287F-4F5C-AF2D-CE5150DC957F}" type="pres">
      <dgm:prSet presAssocID="{AC6595C2-A991-4377-B215-27C71D9DE96F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92EAF9E7-8AB0-44B4-8BEB-AB45BB837665}" type="pres">
      <dgm:prSet presAssocID="{AC6595C2-A991-4377-B215-27C71D9DE96F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03956D92-9A3A-4A94-A690-92BC143A9333}" srcId="{AC6595C2-A991-4377-B215-27C71D9DE96F}" destId="{E35F8247-4A94-431C-B2B7-C5F84AD6AE05}" srcOrd="0" destOrd="0" parTransId="{B5715941-2DC3-4269-A3B6-2D9437CDF933}" sibTransId="{B12597E9-A0A0-4EDC-87BF-87DAA0B2EBB0}"/>
    <dgm:cxn modelId="{2EC58780-C769-4A98-AED6-E751478C08F1}" type="presOf" srcId="{1FFFF1FA-2782-4F99-B20B-387CCD34745C}" destId="{92EAF9E7-8AB0-44B4-8BEB-AB45BB837665}" srcOrd="0" destOrd="0" presId="urn:microsoft.com/office/officeart/2005/8/layout/arrow6"/>
    <dgm:cxn modelId="{11581267-FA5D-4E54-ABA8-357C1549A285}" srcId="{AC6595C2-A991-4377-B215-27C71D9DE96F}" destId="{1FFFF1FA-2782-4F99-B20B-387CCD34745C}" srcOrd="1" destOrd="0" parTransId="{2665D7BA-EDFC-4BD3-AA19-B9646EFA4DC9}" sibTransId="{3DE7D9A6-A380-48EC-9C2D-E7A45F0F0DF6}"/>
    <dgm:cxn modelId="{34D580E8-7102-4DB0-A3C8-C2D7AD50F016}" type="presOf" srcId="{E35F8247-4A94-431C-B2B7-C5F84AD6AE05}" destId="{0BCF5F70-287F-4F5C-AF2D-CE5150DC957F}" srcOrd="0" destOrd="0" presId="urn:microsoft.com/office/officeart/2005/8/layout/arrow6"/>
    <dgm:cxn modelId="{5C13D659-9E6F-4DE9-8FAF-32EA3ADA9647}" type="presOf" srcId="{AC6595C2-A991-4377-B215-27C71D9DE96F}" destId="{E1888A66-41D1-4299-8ABF-80DE1CE674A9}" srcOrd="0" destOrd="0" presId="urn:microsoft.com/office/officeart/2005/8/layout/arrow6"/>
    <dgm:cxn modelId="{BCE86B04-C76D-497B-8FC8-45699E15A158}" type="presParOf" srcId="{E1888A66-41D1-4299-8ABF-80DE1CE674A9}" destId="{AFC0B1A3-465F-468A-9994-7EB0E2E85423}" srcOrd="0" destOrd="0" presId="urn:microsoft.com/office/officeart/2005/8/layout/arrow6"/>
    <dgm:cxn modelId="{1AD53E21-AFCB-4B2E-84F6-48162A89CBD1}" type="presParOf" srcId="{E1888A66-41D1-4299-8ABF-80DE1CE674A9}" destId="{0BCF5F70-287F-4F5C-AF2D-CE5150DC957F}" srcOrd="1" destOrd="0" presId="urn:microsoft.com/office/officeart/2005/8/layout/arrow6"/>
    <dgm:cxn modelId="{26E398D0-8A10-4AC4-AD5F-AD809981430A}" type="presParOf" srcId="{E1888A66-41D1-4299-8ABF-80DE1CE674A9}" destId="{92EAF9E7-8AB0-44B4-8BEB-AB45BB837665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8E438DC-42B9-4D57-B708-951DDA8FFB7B}" type="doc">
      <dgm:prSet loTypeId="urn:microsoft.com/office/officeart/2005/8/layout/list1" loCatId="list" qsTypeId="urn:microsoft.com/office/officeart/2005/8/quickstyle/3d5" qsCatId="3D" csTypeId="urn:microsoft.com/office/officeart/2005/8/colors/colorful1#3" csCatId="colorful" phldr="1"/>
      <dgm:spPr/>
      <dgm:t>
        <a:bodyPr/>
        <a:lstStyle/>
        <a:p>
          <a:pPr rtl="1"/>
          <a:endParaRPr lang="ar-SA"/>
        </a:p>
      </dgm:t>
    </dgm:pt>
    <dgm:pt modelId="{885C3BCA-0FA5-45BE-A1F0-3D926B9A50D1}">
      <dgm:prSet phldrT="[نص]" custT="1"/>
      <dgm:spPr/>
      <dgm:t>
        <a:bodyPr/>
        <a:lstStyle/>
        <a:p>
          <a:pPr algn="r" rtl="1"/>
          <a:r>
            <a:rPr lang="ar-SA" sz="2000" b="1" dirty="0" smtClean="0">
              <a:solidFill>
                <a:srgbClr val="C00000"/>
              </a:solidFill>
            </a:rPr>
            <a:t>يشير عدد من المربين إلى أن:</a:t>
          </a:r>
          <a:endParaRPr lang="ar-SA" sz="2000" b="1" dirty="0">
            <a:solidFill>
              <a:srgbClr val="C00000"/>
            </a:solidFill>
          </a:endParaRPr>
        </a:p>
      </dgm:t>
    </dgm:pt>
    <dgm:pt modelId="{D04A9585-7FA5-4A0D-B5E6-5BC27D1BE3E9}" type="parTrans" cxnId="{ACE2514F-F716-4844-B736-55F8B8D554BE}">
      <dgm:prSet/>
      <dgm:spPr/>
      <dgm:t>
        <a:bodyPr/>
        <a:lstStyle/>
        <a:p>
          <a:pPr rtl="1"/>
          <a:endParaRPr lang="ar-SA"/>
        </a:p>
      </dgm:t>
    </dgm:pt>
    <dgm:pt modelId="{43184AFC-0C6F-4B30-9714-7B0492ACE629}" type="sibTrans" cxnId="{ACE2514F-F716-4844-B736-55F8B8D554BE}">
      <dgm:prSet/>
      <dgm:spPr/>
      <dgm:t>
        <a:bodyPr/>
        <a:lstStyle/>
        <a:p>
          <a:pPr rtl="1"/>
          <a:endParaRPr lang="ar-SA"/>
        </a:p>
      </dgm:t>
    </dgm:pt>
    <dgm:pt modelId="{88341E25-8C5F-4ED6-8CAF-43A0B1F99AAB}">
      <dgm:prSet phldrT="[نص]" custT="1"/>
      <dgm:spPr/>
      <dgm:t>
        <a:bodyPr/>
        <a:lstStyle/>
        <a:p>
          <a:pPr algn="r" rtl="1"/>
          <a:r>
            <a:rPr lang="ar-SA" sz="2000" dirty="0" smtClean="0">
              <a:solidFill>
                <a:schemeClr val="tx1"/>
              </a:solidFill>
            </a:rPr>
            <a:t>التوجيه </a:t>
          </a:r>
          <a:r>
            <a:rPr lang="ar-SA" sz="2000" dirty="0" err="1" smtClean="0">
              <a:solidFill>
                <a:schemeClr val="tx1"/>
              </a:solidFill>
            </a:rPr>
            <a:t>و</a:t>
          </a:r>
          <a:r>
            <a:rPr lang="ar-SA" sz="2000" dirty="0" smtClean="0">
              <a:solidFill>
                <a:schemeClr val="tx1"/>
              </a:solidFill>
            </a:rPr>
            <a:t> الإرشاد وجهين لعملة واحدة؛ فكلاهما يتضمن التوعية </a:t>
          </a:r>
          <a:r>
            <a:rPr lang="ar-SA" sz="2000" dirty="0" err="1" smtClean="0">
              <a:solidFill>
                <a:schemeClr val="tx1"/>
              </a:solidFill>
            </a:rPr>
            <a:t>و</a:t>
          </a:r>
          <a:r>
            <a:rPr lang="ar-SA" sz="2000" dirty="0" smtClean="0">
              <a:solidFill>
                <a:schemeClr val="tx1"/>
              </a:solidFill>
            </a:rPr>
            <a:t> المساعدة </a:t>
          </a:r>
          <a:r>
            <a:rPr lang="ar-SA" sz="2000" dirty="0" err="1" smtClean="0">
              <a:solidFill>
                <a:schemeClr val="tx1"/>
              </a:solidFill>
            </a:rPr>
            <a:t>و</a:t>
          </a:r>
          <a:r>
            <a:rPr lang="ar-SA" sz="2000" dirty="0" smtClean="0">
              <a:solidFill>
                <a:schemeClr val="tx1"/>
              </a:solidFill>
            </a:rPr>
            <a:t> تغيير السلوك للأفضل.</a:t>
          </a:r>
          <a:endParaRPr lang="ar-SA" sz="2000" dirty="0">
            <a:solidFill>
              <a:schemeClr val="tx1"/>
            </a:solidFill>
          </a:endParaRPr>
        </a:p>
      </dgm:t>
    </dgm:pt>
    <dgm:pt modelId="{8CC8EF00-7A7E-46BA-A00A-F33CD51D8BB2}" type="parTrans" cxnId="{5A4F1C18-A08B-48A7-8C3E-154D06F64D95}">
      <dgm:prSet/>
      <dgm:spPr/>
      <dgm:t>
        <a:bodyPr/>
        <a:lstStyle/>
        <a:p>
          <a:pPr rtl="1"/>
          <a:endParaRPr lang="ar-SA"/>
        </a:p>
      </dgm:t>
    </dgm:pt>
    <dgm:pt modelId="{41445853-9CE9-433F-A41B-64090FBE065F}" type="sibTrans" cxnId="{5A4F1C18-A08B-48A7-8C3E-154D06F64D95}">
      <dgm:prSet/>
      <dgm:spPr/>
      <dgm:t>
        <a:bodyPr/>
        <a:lstStyle/>
        <a:p>
          <a:pPr rtl="1"/>
          <a:endParaRPr lang="ar-SA"/>
        </a:p>
      </dgm:t>
    </dgm:pt>
    <dgm:pt modelId="{C56F9A3E-4898-4BE7-932A-FACD4EAB2623}">
      <dgm:prSet phldrT="[نص]" custT="1"/>
      <dgm:spPr/>
      <dgm:t>
        <a:bodyPr/>
        <a:lstStyle/>
        <a:p>
          <a:pPr algn="r" rtl="1"/>
          <a:r>
            <a:rPr lang="ar-SA" sz="2000" dirty="0" smtClean="0">
              <a:solidFill>
                <a:schemeClr val="tx1"/>
              </a:solidFill>
            </a:rPr>
            <a:t>لهم أهدافاً واحدة تتمثل في تحقيق الذات </a:t>
          </a:r>
          <a:r>
            <a:rPr lang="ar-SA" sz="2000" dirty="0" err="1" smtClean="0">
              <a:solidFill>
                <a:schemeClr val="tx1"/>
              </a:solidFill>
            </a:rPr>
            <a:t>و</a:t>
          </a:r>
          <a:r>
            <a:rPr lang="ar-SA" sz="2000" dirty="0" smtClean="0">
              <a:solidFill>
                <a:schemeClr val="tx1"/>
              </a:solidFill>
            </a:rPr>
            <a:t> تحقيق التوافق </a:t>
          </a:r>
          <a:r>
            <a:rPr lang="ar-SA" sz="2000" dirty="0" err="1" smtClean="0">
              <a:solidFill>
                <a:schemeClr val="tx1"/>
              </a:solidFill>
            </a:rPr>
            <a:t>و</a:t>
          </a:r>
          <a:r>
            <a:rPr lang="ar-SA" sz="2000" dirty="0" smtClean="0">
              <a:solidFill>
                <a:schemeClr val="tx1"/>
              </a:solidFill>
            </a:rPr>
            <a:t> التمتع بالصحة النفسية </a:t>
          </a:r>
          <a:r>
            <a:rPr lang="ar-SA" sz="2000" dirty="0" err="1" smtClean="0">
              <a:solidFill>
                <a:schemeClr val="tx1"/>
              </a:solidFill>
            </a:rPr>
            <a:t>و</a:t>
          </a:r>
          <a:r>
            <a:rPr lang="ar-SA" sz="2000" dirty="0" smtClean="0">
              <a:solidFill>
                <a:schemeClr val="tx1"/>
              </a:solidFill>
            </a:rPr>
            <a:t> تحسين العملية التعليمية (بركات،2008م) </a:t>
          </a:r>
          <a:r>
            <a:rPr lang="ar-SA" sz="2000" dirty="0" err="1" smtClean="0">
              <a:solidFill>
                <a:schemeClr val="tx1"/>
              </a:solidFill>
            </a:rPr>
            <a:t>و</a:t>
          </a:r>
          <a:r>
            <a:rPr lang="ar-SA" sz="2000" dirty="0" smtClean="0">
              <a:solidFill>
                <a:schemeClr val="tx1"/>
              </a:solidFill>
            </a:rPr>
            <a:t> (</a:t>
          </a:r>
          <a:r>
            <a:rPr lang="ar-SA" sz="2000" dirty="0" err="1" smtClean="0">
              <a:solidFill>
                <a:schemeClr val="tx1"/>
              </a:solidFill>
            </a:rPr>
            <a:t>الببلاوي</a:t>
          </a:r>
          <a:r>
            <a:rPr lang="ar-SA" sz="2000" dirty="0" smtClean="0">
              <a:solidFill>
                <a:schemeClr val="tx1"/>
              </a:solidFill>
            </a:rPr>
            <a:t>؛ </a:t>
          </a:r>
          <a:r>
            <a:rPr lang="ar-SA" sz="2000" dirty="0" err="1" smtClean="0">
              <a:solidFill>
                <a:schemeClr val="tx1"/>
              </a:solidFill>
            </a:rPr>
            <a:t>و</a:t>
          </a:r>
          <a:r>
            <a:rPr lang="ar-SA" sz="2000" dirty="0" smtClean="0">
              <a:solidFill>
                <a:schemeClr val="tx1"/>
              </a:solidFill>
            </a:rPr>
            <a:t> </a:t>
          </a:r>
          <a:r>
            <a:rPr lang="ar-SA" sz="2000" dirty="0" err="1" smtClean="0">
              <a:solidFill>
                <a:schemeClr val="tx1"/>
              </a:solidFill>
            </a:rPr>
            <a:t>عبدالحميد</a:t>
          </a:r>
          <a:r>
            <a:rPr lang="ar-SA" sz="2000" dirty="0" smtClean="0">
              <a:solidFill>
                <a:schemeClr val="tx1"/>
              </a:solidFill>
            </a:rPr>
            <a:t>،2013م).</a:t>
          </a:r>
          <a:endParaRPr lang="ar-SA" sz="2000" dirty="0">
            <a:solidFill>
              <a:schemeClr val="tx1"/>
            </a:solidFill>
          </a:endParaRPr>
        </a:p>
      </dgm:t>
    </dgm:pt>
    <dgm:pt modelId="{F0D91FEA-667A-41B5-B71B-AD83868AF2F9}" type="parTrans" cxnId="{D9F14645-35F2-4214-AFE1-9033B2D93ED5}">
      <dgm:prSet/>
      <dgm:spPr/>
      <dgm:t>
        <a:bodyPr/>
        <a:lstStyle/>
        <a:p>
          <a:pPr rtl="1"/>
          <a:endParaRPr lang="ar-SA"/>
        </a:p>
      </dgm:t>
    </dgm:pt>
    <dgm:pt modelId="{4368761C-D7AE-40E0-B2E3-1F924036148C}" type="sibTrans" cxnId="{D9F14645-35F2-4214-AFE1-9033B2D93ED5}">
      <dgm:prSet/>
      <dgm:spPr/>
      <dgm:t>
        <a:bodyPr/>
        <a:lstStyle/>
        <a:p>
          <a:pPr rtl="1"/>
          <a:endParaRPr lang="ar-SA"/>
        </a:p>
      </dgm:t>
    </dgm:pt>
    <dgm:pt modelId="{EFD236C0-E0F8-4943-AB40-AC98463ACCD1}" type="pres">
      <dgm:prSet presAssocID="{48E438DC-42B9-4D57-B708-951DDA8FFB7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655F70FA-0400-4ABD-A72C-7A8A5608A636}" type="pres">
      <dgm:prSet presAssocID="{885C3BCA-0FA5-45BE-A1F0-3D926B9A50D1}" presName="parentLin" presStyleCnt="0"/>
      <dgm:spPr/>
      <dgm:t>
        <a:bodyPr/>
        <a:lstStyle/>
        <a:p>
          <a:pPr rtl="1"/>
          <a:endParaRPr lang="ar-SA"/>
        </a:p>
      </dgm:t>
    </dgm:pt>
    <dgm:pt modelId="{84059154-C5A9-49F3-8E25-E87561936C37}" type="pres">
      <dgm:prSet presAssocID="{885C3BCA-0FA5-45BE-A1F0-3D926B9A50D1}" presName="parentLeftMargin" presStyleLbl="node1" presStyleIdx="0" presStyleCnt="3"/>
      <dgm:spPr/>
      <dgm:t>
        <a:bodyPr/>
        <a:lstStyle/>
        <a:p>
          <a:pPr rtl="1"/>
          <a:endParaRPr lang="ar-SA"/>
        </a:p>
      </dgm:t>
    </dgm:pt>
    <dgm:pt modelId="{9EF5B1F1-C5B2-4567-98C0-C001D9EFA5C0}" type="pres">
      <dgm:prSet presAssocID="{885C3BCA-0FA5-45BE-A1F0-3D926B9A50D1}" presName="parentText" presStyleLbl="node1" presStyleIdx="0" presStyleCnt="3" custScaleY="11046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5E961BE-68B9-4548-863C-FD7E7D515789}" type="pres">
      <dgm:prSet presAssocID="{885C3BCA-0FA5-45BE-A1F0-3D926B9A50D1}" presName="negativeSpace" presStyleCnt="0"/>
      <dgm:spPr/>
      <dgm:t>
        <a:bodyPr/>
        <a:lstStyle/>
        <a:p>
          <a:pPr rtl="1"/>
          <a:endParaRPr lang="ar-SA"/>
        </a:p>
      </dgm:t>
    </dgm:pt>
    <dgm:pt modelId="{D6CC634B-AAD8-4F76-ACF0-2628BA8682E3}" type="pres">
      <dgm:prSet presAssocID="{885C3BCA-0FA5-45BE-A1F0-3D926B9A50D1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039E9DE-FD9A-4404-8DD6-1495F5586650}" type="pres">
      <dgm:prSet presAssocID="{43184AFC-0C6F-4B30-9714-7B0492ACE629}" presName="spaceBetweenRectangles" presStyleCnt="0"/>
      <dgm:spPr/>
      <dgm:t>
        <a:bodyPr/>
        <a:lstStyle/>
        <a:p>
          <a:pPr rtl="1"/>
          <a:endParaRPr lang="ar-SA"/>
        </a:p>
      </dgm:t>
    </dgm:pt>
    <dgm:pt modelId="{C3B5AFEE-1676-4303-8F09-DDDB6D1AA77E}" type="pres">
      <dgm:prSet presAssocID="{88341E25-8C5F-4ED6-8CAF-43A0B1F99AAB}" presName="parentLin" presStyleCnt="0"/>
      <dgm:spPr/>
      <dgm:t>
        <a:bodyPr/>
        <a:lstStyle/>
        <a:p>
          <a:pPr rtl="1"/>
          <a:endParaRPr lang="ar-SA"/>
        </a:p>
      </dgm:t>
    </dgm:pt>
    <dgm:pt modelId="{1A86E6C3-C757-4BC4-AEF0-B081EF6E0D5E}" type="pres">
      <dgm:prSet presAssocID="{88341E25-8C5F-4ED6-8CAF-43A0B1F99AAB}" presName="parentLeftMargin" presStyleLbl="node1" presStyleIdx="0" presStyleCnt="3"/>
      <dgm:spPr/>
      <dgm:t>
        <a:bodyPr/>
        <a:lstStyle/>
        <a:p>
          <a:pPr rtl="1"/>
          <a:endParaRPr lang="ar-SA"/>
        </a:p>
      </dgm:t>
    </dgm:pt>
    <dgm:pt modelId="{6CC712BF-117E-4114-8BF9-7673EDE92851}" type="pres">
      <dgm:prSet presAssocID="{88341E25-8C5F-4ED6-8CAF-43A0B1F99AAB}" presName="parentText" presStyleLbl="node1" presStyleIdx="1" presStyleCnt="3" custScaleY="236347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D04D679-A24A-4DF0-962B-2898E6C7D790}" type="pres">
      <dgm:prSet presAssocID="{88341E25-8C5F-4ED6-8CAF-43A0B1F99AAB}" presName="negativeSpace" presStyleCnt="0"/>
      <dgm:spPr/>
      <dgm:t>
        <a:bodyPr/>
        <a:lstStyle/>
        <a:p>
          <a:pPr rtl="1"/>
          <a:endParaRPr lang="ar-SA"/>
        </a:p>
      </dgm:t>
    </dgm:pt>
    <dgm:pt modelId="{F88758DF-C714-4A7B-BADA-046BCF04DCFD}" type="pres">
      <dgm:prSet presAssocID="{88341E25-8C5F-4ED6-8CAF-43A0B1F99AAB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917307D8-8FEA-4E41-A5E7-8AFAAC289A5E}" type="pres">
      <dgm:prSet presAssocID="{41445853-9CE9-433F-A41B-64090FBE065F}" presName="spaceBetweenRectangles" presStyleCnt="0"/>
      <dgm:spPr/>
      <dgm:t>
        <a:bodyPr/>
        <a:lstStyle/>
        <a:p>
          <a:pPr rtl="1"/>
          <a:endParaRPr lang="ar-SA"/>
        </a:p>
      </dgm:t>
    </dgm:pt>
    <dgm:pt modelId="{881E0A14-2836-4051-AE7A-DA1E121C4232}" type="pres">
      <dgm:prSet presAssocID="{C56F9A3E-4898-4BE7-932A-FACD4EAB2623}" presName="parentLin" presStyleCnt="0"/>
      <dgm:spPr/>
      <dgm:t>
        <a:bodyPr/>
        <a:lstStyle/>
        <a:p>
          <a:pPr rtl="1"/>
          <a:endParaRPr lang="ar-SA"/>
        </a:p>
      </dgm:t>
    </dgm:pt>
    <dgm:pt modelId="{920A5FE8-140B-4566-A2A5-C60AD5AA3BCD}" type="pres">
      <dgm:prSet presAssocID="{C56F9A3E-4898-4BE7-932A-FACD4EAB2623}" presName="parentLeftMargin" presStyleLbl="node1" presStyleIdx="1" presStyleCnt="3"/>
      <dgm:spPr/>
      <dgm:t>
        <a:bodyPr/>
        <a:lstStyle/>
        <a:p>
          <a:pPr rtl="1"/>
          <a:endParaRPr lang="ar-SA"/>
        </a:p>
      </dgm:t>
    </dgm:pt>
    <dgm:pt modelId="{093B8DE9-29C6-4781-A10D-A3E3FAB905FF}" type="pres">
      <dgm:prSet presAssocID="{C56F9A3E-4898-4BE7-932A-FACD4EAB2623}" presName="parentText" presStyleLbl="node1" presStyleIdx="2" presStyleCnt="3" custScaleY="31701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FCED627-0AB4-4875-A196-6FD8AFFA48AE}" type="pres">
      <dgm:prSet presAssocID="{C56F9A3E-4898-4BE7-932A-FACD4EAB2623}" presName="negativeSpace" presStyleCnt="0"/>
      <dgm:spPr/>
      <dgm:t>
        <a:bodyPr/>
        <a:lstStyle/>
        <a:p>
          <a:pPr rtl="1"/>
          <a:endParaRPr lang="ar-SA"/>
        </a:p>
      </dgm:t>
    </dgm:pt>
    <dgm:pt modelId="{B89B737A-84E0-4808-9768-28AE53CFAEB0}" type="pres">
      <dgm:prSet presAssocID="{C56F9A3E-4898-4BE7-932A-FACD4EAB2623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ACE2514F-F716-4844-B736-55F8B8D554BE}" srcId="{48E438DC-42B9-4D57-B708-951DDA8FFB7B}" destId="{885C3BCA-0FA5-45BE-A1F0-3D926B9A50D1}" srcOrd="0" destOrd="0" parTransId="{D04A9585-7FA5-4A0D-B5E6-5BC27D1BE3E9}" sibTransId="{43184AFC-0C6F-4B30-9714-7B0492ACE629}"/>
    <dgm:cxn modelId="{867D70FD-39AE-4463-8C32-04D525F11F66}" type="presOf" srcId="{C56F9A3E-4898-4BE7-932A-FACD4EAB2623}" destId="{093B8DE9-29C6-4781-A10D-A3E3FAB905FF}" srcOrd="1" destOrd="0" presId="urn:microsoft.com/office/officeart/2005/8/layout/list1"/>
    <dgm:cxn modelId="{D9F14645-35F2-4214-AFE1-9033B2D93ED5}" srcId="{48E438DC-42B9-4D57-B708-951DDA8FFB7B}" destId="{C56F9A3E-4898-4BE7-932A-FACD4EAB2623}" srcOrd="2" destOrd="0" parTransId="{F0D91FEA-667A-41B5-B71B-AD83868AF2F9}" sibTransId="{4368761C-D7AE-40E0-B2E3-1F924036148C}"/>
    <dgm:cxn modelId="{D8A6A09D-0107-4472-97D5-35A371DC0EE9}" type="presOf" srcId="{885C3BCA-0FA5-45BE-A1F0-3D926B9A50D1}" destId="{9EF5B1F1-C5B2-4567-98C0-C001D9EFA5C0}" srcOrd="1" destOrd="0" presId="urn:microsoft.com/office/officeart/2005/8/layout/list1"/>
    <dgm:cxn modelId="{ADA802DE-6599-4402-AA4A-A157986B6AF9}" type="presOf" srcId="{C56F9A3E-4898-4BE7-932A-FACD4EAB2623}" destId="{920A5FE8-140B-4566-A2A5-C60AD5AA3BCD}" srcOrd="0" destOrd="0" presId="urn:microsoft.com/office/officeart/2005/8/layout/list1"/>
    <dgm:cxn modelId="{2D92EB65-2B0C-4F6E-B350-11B14B11B546}" type="presOf" srcId="{88341E25-8C5F-4ED6-8CAF-43A0B1F99AAB}" destId="{1A86E6C3-C757-4BC4-AEF0-B081EF6E0D5E}" srcOrd="0" destOrd="0" presId="urn:microsoft.com/office/officeart/2005/8/layout/list1"/>
    <dgm:cxn modelId="{87ABDFB6-701B-421B-89AA-37D46E32748E}" type="presOf" srcId="{88341E25-8C5F-4ED6-8CAF-43A0B1F99AAB}" destId="{6CC712BF-117E-4114-8BF9-7673EDE92851}" srcOrd="1" destOrd="0" presId="urn:microsoft.com/office/officeart/2005/8/layout/list1"/>
    <dgm:cxn modelId="{785CEBC1-68EE-4E54-A7D4-409A7BB8AA36}" type="presOf" srcId="{48E438DC-42B9-4D57-B708-951DDA8FFB7B}" destId="{EFD236C0-E0F8-4943-AB40-AC98463ACCD1}" srcOrd="0" destOrd="0" presId="urn:microsoft.com/office/officeart/2005/8/layout/list1"/>
    <dgm:cxn modelId="{5A4F1C18-A08B-48A7-8C3E-154D06F64D95}" srcId="{48E438DC-42B9-4D57-B708-951DDA8FFB7B}" destId="{88341E25-8C5F-4ED6-8CAF-43A0B1F99AAB}" srcOrd="1" destOrd="0" parTransId="{8CC8EF00-7A7E-46BA-A00A-F33CD51D8BB2}" sibTransId="{41445853-9CE9-433F-A41B-64090FBE065F}"/>
    <dgm:cxn modelId="{6B8390BC-8786-4CA9-86A8-16AE111B348D}" type="presOf" srcId="{885C3BCA-0FA5-45BE-A1F0-3D926B9A50D1}" destId="{84059154-C5A9-49F3-8E25-E87561936C37}" srcOrd="0" destOrd="0" presId="urn:microsoft.com/office/officeart/2005/8/layout/list1"/>
    <dgm:cxn modelId="{5106DC79-9F29-4732-8C23-76DAB5D69CAC}" type="presParOf" srcId="{EFD236C0-E0F8-4943-AB40-AC98463ACCD1}" destId="{655F70FA-0400-4ABD-A72C-7A8A5608A636}" srcOrd="0" destOrd="0" presId="urn:microsoft.com/office/officeart/2005/8/layout/list1"/>
    <dgm:cxn modelId="{EE87DA16-F578-416C-86F9-61B561790A51}" type="presParOf" srcId="{655F70FA-0400-4ABD-A72C-7A8A5608A636}" destId="{84059154-C5A9-49F3-8E25-E87561936C37}" srcOrd="0" destOrd="0" presId="urn:microsoft.com/office/officeart/2005/8/layout/list1"/>
    <dgm:cxn modelId="{9685C30C-A8A2-4FFD-B568-2C5766CFA201}" type="presParOf" srcId="{655F70FA-0400-4ABD-A72C-7A8A5608A636}" destId="{9EF5B1F1-C5B2-4567-98C0-C001D9EFA5C0}" srcOrd="1" destOrd="0" presId="urn:microsoft.com/office/officeart/2005/8/layout/list1"/>
    <dgm:cxn modelId="{8A125142-CB7D-4D79-BB9D-F3CF9BF3619F}" type="presParOf" srcId="{EFD236C0-E0F8-4943-AB40-AC98463ACCD1}" destId="{15E961BE-68B9-4548-863C-FD7E7D515789}" srcOrd="1" destOrd="0" presId="urn:microsoft.com/office/officeart/2005/8/layout/list1"/>
    <dgm:cxn modelId="{4FAA4F0D-9C19-45ED-BAB2-A9542162A674}" type="presParOf" srcId="{EFD236C0-E0F8-4943-AB40-AC98463ACCD1}" destId="{D6CC634B-AAD8-4F76-ACF0-2628BA8682E3}" srcOrd="2" destOrd="0" presId="urn:microsoft.com/office/officeart/2005/8/layout/list1"/>
    <dgm:cxn modelId="{D86A77A1-2457-49E1-A6BA-2E9C142CF93F}" type="presParOf" srcId="{EFD236C0-E0F8-4943-AB40-AC98463ACCD1}" destId="{A039E9DE-FD9A-4404-8DD6-1495F5586650}" srcOrd="3" destOrd="0" presId="urn:microsoft.com/office/officeart/2005/8/layout/list1"/>
    <dgm:cxn modelId="{F4944202-4097-498D-A27A-70F515141758}" type="presParOf" srcId="{EFD236C0-E0F8-4943-AB40-AC98463ACCD1}" destId="{C3B5AFEE-1676-4303-8F09-DDDB6D1AA77E}" srcOrd="4" destOrd="0" presId="urn:microsoft.com/office/officeart/2005/8/layout/list1"/>
    <dgm:cxn modelId="{40210215-6B05-4A16-B9B1-1889FDD96DB4}" type="presParOf" srcId="{C3B5AFEE-1676-4303-8F09-DDDB6D1AA77E}" destId="{1A86E6C3-C757-4BC4-AEF0-B081EF6E0D5E}" srcOrd="0" destOrd="0" presId="urn:microsoft.com/office/officeart/2005/8/layout/list1"/>
    <dgm:cxn modelId="{157D124E-C243-499E-9D79-768CBA2B4F52}" type="presParOf" srcId="{C3B5AFEE-1676-4303-8F09-DDDB6D1AA77E}" destId="{6CC712BF-117E-4114-8BF9-7673EDE92851}" srcOrd="1" destOrd="0" presId="urn:microsoft.com/office/officeart/2005/8/layout/list1"/>
    <dgm:cxn modelId="{287D2190-22DB-43B6-90D7-89F6E1E8210B}" type="presParOf" srcId="{EFD236C0-E0F8-4943-AB40-AC98463ACCD1}" destId="{AD04D679-A24A-4DF0-962B-2898E6C7D790}" srcOrd="5" destOrd="0" presId="urn:microsoft.com/office/officeart/2005/8/layout/list1"/>
    <dgm:cxn modelId="{EDA90A51-A910-4127-A216-51AEB7062B07}" type="presParOf" srcId="{EFD236C0-E0F8-4943-AB40-AC98463ACCD1}" destId="{F88758DF-C714-4A7B-BADA-046BCF04DCFD}" srcOrd="6" destOrd="0" presId="urn:microsoft.com/office/officeart/2005/8/layout/list1"/>
    <dgm:cxn modelId="{FD4BAEB9-0CEE-464E-B278-54ECC9552093}" type="presParOf" srcId="{EFD236C0-E0F8-4943-AB40-AC98463ACCD1}" destId="{917307D8-8FEA-4E41-A5E7-8AFAAC289A5E}" srcOrd="7" destOrd="0" presId="urn:microsoft.com/office/officeart/2005/8/layout/list1"/>
    <dgm:cxn modelId="{A17F8037-FA5F-4261-B7D1-0BA4E06E2592}" type="presParOf" srcId="{EFD236C0-E0F8-4943-AB40-AC98463ACCD1}" destId="{881E0A14-2836-4051-AE7A-DA1E121C4232}" srcOrd="8" destOrd="0" presId="urn:microsoft.com/office/officeart/2005/8/layout/list1"/>
    <dgm:cxn modelId="{FDF9AE54-8F5C-49C8-8333-9B2B6B46A096}" type="presParOf" srcId="{881E0A14-2836-4051-AE7A-DA1E121C4232}" destId="{920A5FE8-140B-4566-A2A5-C60AD5AA3BCD}" srcOrd="0" destOrd="0" presId="urn:microsoft.com/office/officeart/2005/8/layout/list1"/>
    <dgm:cxn modelId="{FC58775E-B69F-434B-B057-A9C83049EB5F}" type="presParOf" srcId="{881E0A14-2836-4051-AE7A-DA1E121C4232}" destId="{093B8DE9-29C6-4781-A10D-A3E3FAB905FF}" srcOrd="1" destOrd="0" presId="urn:microsoft.com/office/officeart/2005/8/layout/list1"/>
    <dgm:cxn modelId="{72E97E24-89F5-4FB3-B089-13D73232BA0A}" type="presParOf" srcId="{EFD236C0-E0F8-4943-AB40-AC98463ACCD1}" destId="{8FCED627-0AB4-4875-A196-6FD8AFFA48AE}" srcOrd="9" destOrd="0" presId="urn:microsoft.com/office/officeart/2005/8/layout/list1"/>
    <dgm:cxn modelId="{39297B65-2802-4B21-A71A-3D2FF6028964}" type="presParOf" srcId="{EFD236C0-E0F8-4943-AB40-AC98463ACCD1}" destId="{B89B737A-84E0-4808-9768-28AE53CFAEB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DCC7F80-4097-48BA-87BD-BAF9F06A5DC4}" type="doc">
      <dgm:prSet loTypeId="urn:microsoft.com/office/officeart/2005/8/layout/hierarchy3" loCatId="hierarchy" qsTypeId="urn:microsoft.com/office/officeart/2005/8/quickstyle/3d7" qsCatId="3D" csTypeId="urn:microsoft.com/office/officeart/2005/8/colors/accent0_3" csCatId="mainScheme" phldr="1"/>
      <dgm:spPr/>
      <dgm:t>
        <a:bodyPr/>
        <a:lstStyle/>
        <a:p>
          <a:pPr rtl="1"/>
          <a:endParaRPr lang="ar-SA"/>
        </a:p>
      </dgm:t>
    </dgm:pt>
    <dgm:pt modelId="{3518CA04-60F0-4759-9E56-2BC4CB420A0C}">
      <dgm:prSet phldrT="[نص]"/>
      <dgm:spPr/>
      <dgm:t>
        <a:bodyPr/>
        <a:lstStyle/>
        <a:p>
          <a:pPr rtl="1"/>
          <a:r>
            <a:rPr lang="ar-SA" b="1" spc="-10" smtClean="0">
              <a:latin typeface="Times New Roman"/>
              <a:ea typeface="Times New Roman"/>
              <a:cs typeface="Times New Roman"/>
            </a:rPr>
            <a:t>الإرشاد النفسي</a:t>
          </a:r>
          <a:r>
            <a:rPr lang="en-US" b="1" spc="-10" smtClean="0">
              <a:latin typeface="Times New Roman"/>
              <a:ea typeface="Times New Roman"/>
              <a:cs typeface="Times New Roman"/>
            </a:rPr>
            <a:t>Counselling</a:t>
          </a:r>
          <a:endParaRPr lang="ar-SA" b="1" dirty="0"/>
        </a:p>
      </dgm:t>
    </dgm:pt>
    <dgm:pt modelId="{BA9C0723-CA22-4BE1-8770-5A70140BE26B}" type="parTrans" cxnId="{BB9EF6CC-4908-4900-9A66-8C5E464EEAD4}">
      <dgm:prSet/>
      <dgm:spPr/>
      <dgm:t>
        <a:bodyPr/>
        <a:lstStyle/>
        <a:p>
          <a:pPr rtl="1"/>
          <a:endParaRPr lang="ar-SA"/>
        </a:p>
      </dgm:t>
    </dgm:pt>
    <dgm:pt modelId="{2C42DB38-06CD-4372-A0FD-E97D18C979D0}" type="sibTrans" cxnId="{BB9EF6CC-4908-4900-9A66-8C5E464EEAD4}">
      <dgm:prSet/>
      <dgm:spPr/>
      <dgm:t>
        <a:bodyPr/>
        <a:lstStyle/>
        <a:p>
          <a:pPr rtl="1"/>
          <a:endParaRPr lang="ar-SA"/>
        </a:p>
      </dgm:t>
    </dgm:pt>
    <dgm:pt modelId="{FE7C88B7-C05E-4F3A-9D2B-A4D83E3C8294}">
      <dgm:prSet phldrT="[نص]"/>
      <dgm:spPr/>
      <dgm:t>
        <a:bodyPr/>
        <a:lstStyle/>
        <a:p>
          <a:pPr rtl="1"/>
          <a:r>
            <a:rPr lang="ar-SA" b="0" spc="-10" dirty="0" smtClean="0">
              <a:latin typeface="Times New Roman"/>
              <a:ea typeface="Times New Roman"/>
              <a:cs typeface="Times New Roman"/>
            </a:rPr>
            <a:t>يؤكد على الجزء العملي.</a:t>
          </a:r>
          <a:endParaRPr lang="ar-SA" dirty="0"/>
        </a:p>
      </dgm:t>
    </dgm:pt>
    <dgm:pt modelId="{F2B86C24-9D91-4BF0-ACEC-38836335428D}" type="parTrans" cxnId="{3990E385-8955-47A7-8F05-B80720E7CFDD}">
      <dgm:prSet/>
      <dgm:spPr/>
      <dgm:t>
        <a:bodyPr/>
        <a:lstStyle/>
        <a:p>
          <a:pPr rtl="1"/>
          <a:endParaRPr lang="ar-SA"/>
        </a:p>
      </dgm:t>
    </dgm:pt>
    <dgm:pt modelId="{066EF569-DDF4-4704-ADDD-3E0941D856DD}" type="sibTrans" cxnId="{3990E385-8955-47A7-8F05-B80720E7CFDD}">
      <dgm:prSet/>
      <dgm:spPr/>
      <dgm:t>
        <a:bodyPr/>
        <a:lstStyle/>
        <a:p>
          <a:pPr rtl="1"/>
          <a:endParaRPr lang="ar-SA"/>
        </a:p>
      </dgm:t>
    </dgm:pt>
    <dgm:pt modelId="{7C691459-6C9D-4FD0-985A-3F9E4A39D3BF}">
      <dgm:prSet phldrT="[نص]"/>
      <dgm:spPr/>
      <dgm:t>
        <a:bodyPr/>
        <a:lstStyle/>
        <a:p>
          <a:pPr rtl="1"/>
          <a:r>
            <a:rPr lang="ar-SA" b="0" spc="-10" smtClean="0">
              <a:latin typeface="Times New Roman"/>
              <a:ea typeface="Times New Roman"/>
              <a:cs typeface="Times New Roman"/>
            </a:rPr>
            <a:t>الإرشاد يعتبر الجانب التطبيقي للتوجيه.</a:t>
          </a:r>
          <a:endParaRPr lang="ar-SA" dirty="0"/>
        </a:p>
      </dgm:t>
    </dgm:pt>
    <dgm:pt modelId="{3863495B-A323-406D-814F-DABCAEFB1D8D}" type="parTrans" cxnId="{58131110-9480-4731-A768-510D47788742}">
      <dgm:prSet/>
      <dgm:spPr/>
      <dgm:t>
        <a:bodyPr/>
        <a:lstStyle/>
        <a:p>
          <a:pPr rtl="1"/>
          <a:endParaRPr lang="ar-SA"/>
        </a:p>
      </dgm:t>
    </dgm:pt>
    <dgm:pt modelId="{22E32A4E-FE95-47EA-B97C-C6398CE05799}" type="sibTrans" cxnId="{58131110-9480-4731-A768-510D47788742}">
      <dgm:prSet/>
      <dgm:spPr/>
      <dgm:t>
        <a:bodyPr/>
        <a:lstStyle/>
        <a:p>
          <a:pPr rtl="1"/>
          <a:endParaRPr lang="ar-SA"/>
        </a:p>
      </dgm:t>
    </dgm:pt>
    <dgm:pt modelId="{09B378CE-A24F-41E3-A7B1-0CBEDA3BF49D}">
      <dgm:prSet phldrT="[نص]"/>
      <dgm:spPr/>
      <dgm:t>
        <a:bodyPr/>
        <a:lstStyle/>
        <a:p>
          <a:pPr rtl="1"/>
          <a:r>
            <a:rPr lang="ar-SA" b="1" spc="-10" smtClean="0">
              <a:latin typeface="Times New Roman"/>
              <a:ea typeface="Times New Roman"/>
              <a:cs typeface="Times New Roman"/>
            </a:rPr>
            <a:t>التوجيه</a:t>
          </a:r>
          <a:r>
            <a:rPr lang="en-US" b="1" spc="-10" smtClean="0">
              <a:latin typeface="Times New Roman"/>
              <a:ea typeface="Times New Roman"/>
              <a:cs typeface="Times New Roman"/>
            </a:rPr>
            <a:t>Guidance</a:t>
          </a:r>
          <a:r>
            <a:rPr lang="ar-SA" b="0" spc="-10" smtClean="0">
              <a:latin typeface="Times New Roman"/>
              <a:ea typeface="Times New Roman"/>
              <a:cs typeface="Times New Roman"/>
            </a:rPr>
            <a:t> </a:t>
          </a:r>
          <a:endParaRPr lang="ar-SA" dirty="0"/>
        </a:p>
      </dgm:t>
    </dgm:pt>
    <dgm:pt modelId="{DD58A4F2-9700-40C3-8E3C-272A2AAC754E}" type="parTrans" cxnId="{16D06B76-4445-4784-964A-536F5DC63FD1}">
      <dgm:prSet/>
      <dgm:spPr/>
      <dgm:t>
        <a:bodyPr/>
        <a:lstStyle/>
        <a:p>
          <a:pPr rtl="1"/>
          <a:endParaRPr lang="ar-SA"/>
        </a:p>
      </dgm:t>
    </dgm:pt>
    <dgm:pt modelId="{B55F4EEE-9976-441A-84FD-62A9A21D387D}" type="sibTrans" cxnId="{16D06B76-4445-4784-964A-536F5DC63FD1}">
      <dgm:prSet/>
      <dgm:spPr/>
      <dgm:t>
        <a:bodyPr/>
        <a:lstStyle/>
        <a:p>
          <a:pPr rtl="1"/>
          <a:endParaRPr lang="ar-SA"/>
        </a:p>
      </dgm:t>
    </dgm:pt>
    <dgm:pt modelId="{933C1E97-5A29-4A96-BD73-78923533459F}">
      <dgm:prSet phldrT="[نص]" custT="1"/>
      <dgm:spPr/>
      <dgm:t>
        <a:bodyPr/>
        <a:lstStyle/>
        <a:p>
          <a:pPr rtl="1"/>
          <a:r>
            <a:rPr lang="ar-SA" sz="1800" b="0" spc="-10" dirty="0" smtClean="0">
              <a:latin typeface="Times New Roman"/>
              <a:ea typeface="Times New Roman"/>
              <a:cs typeface="Times New Roman"/>
            </a:rPr>
            <a:t>يؤكد على النواحي النظرية.</a:t>
          </a:r>
          <a:endParaRPr lang="ar-SA" sz="1800" dirty="0"/>
        </a:p>
      </dgm:t>
    </dgm:pt>
    <dgm:pt modelId="{EC0D1E49-0989-43CE-8A9C-5BDD32C35B6B}" type="parTrans" cxnId="{B25FCAFA-87DE-4826-9A1A-E6325571C020}">
      <dgm:prSet/>
      <dgm:spPr/>
      <dgm:t>
        <a:bodyPr/>
        <a:lstStyle/>
        <a:p>
          <a:pPr rtl="1"/>
          <a:endParaRPr lang="ar-SA"/>
        </a:p>
      </dgm:t>
    </dgm:pt>
    <dgm:pt modelId="{E34285D7-C9B2-4854-9453-4D28D944AD08}" type="sibTrans" cxnId="{B25FCAFA-87DE-4826-9A1A-E6325571C020}">
      <dgm:prSet/>
      <dgm:spPr/>
      <dgm:t>
        <a:bodyPr/>
        <a:lstStyle/>
        <a:p>
          <a:pPr rtl="1"/>
          <a:endParaRPr lang="ar-SA"/>
        </a:p>
      </dgm:t>
    </dgm:pt>
    <dgm:pt modelId="{81F4C037-2DA9-445E-BCF6-FE6E0690CE03}">
      <dgm:prSet phldrT="[نص]"/>
      <dgm:spPr/>
      <dgm:t>
        <a:bodyPr/>
        <a:lstStyle/>
        <a:p>
          <a:pPr rtl="1"/>
          <a:r>
            <a:rPr lang="ar-SA" b="0" spc="-10" dirty="0" smtClean="0">
              <a:latin typeface="Times New Roman"/>
              <a:ea typeface="Times New Roman"/>
              <a:cs typeface="Times New Roman"/>
            </a:rPr>
            <a:t>أعم من الإرشاد </a:t>
          </a:r>
          <a:r>
            <a:rPr lang="ar-SA" b="0" spc="-10" dirty="0" err="1" smtClean="0">
              <a:latin typeface="Times New Roman"/>
              <a:ea typeface="Times New Roman"/>
              <a:cs typeface="Times New Roman"/>
            </a:rPr>
            <a:t>و</a:t>
          </a:r>
          <a:r>
            <a:rPr lang="ar-SA" b="0" spc="-10" dirty="0" smtClean="0">
              <a:latin typeface="Times New Roman"/>
              <a:ea typeface="Times New Roman"/>
              <a:cs typeface="Times New Roman"/>
            </a:rPr>
            <a:t> أشمل منه.</a:t>
          </a:r>
          <a:endParaRPr lang="ar-SA" dirty="0"/>
        </a:p>
      </dgm:t>
    </dgm:pt>
    <dgm:pt modelId="{F1102D66-6D5D-4F96-B48B-0E50C22C6E5C}" type="parTrans" cxnId="{6A50B4D2-69C2-45D3-87D4-AB38FBE456F8}">
      <dgm:prSet/>
      <dgm:spPr/>
      <dgm:t>
        <a:bodyPr/>
        <a:lstStyle/>
        <a:p>
          <a:pPr rtl="1"/>
          <a:endParaRPr lang="ar-SA"/>
        </a:p>
      </dgm:t>
    </dgm:pt>
    <dgm:pt modelId="{517D517F-3E8A-4FD2-A144-9BF627AFC36D}" type="sibTrans" cxnId="{6A50B4D2-69C2-45D3-87D4-AB38FBE456F8}">
      <dgm:prSet/>
      <dgm:spPr/>
      <dgm:t>
        <a:bodyPr/>
        <a:lstStyle/>
        <a:p>
          <a:pPr rtl="1"/>
          <a:endParaRPr lang="ar-SA"/>
        </a:p>
      </dgm:t>
    </dgm:pt>
    <dgm:pt modelId="{F92D70D8-DCD5-4DDA-A70F-B02B48B4B615}">
      <dgm:prSet/>
      <dgm:spPr/>
      <dgm:t>
        <a:bodyPr/>
        <a:lstStyle/>
        <a:p>
          <a:pPr rtl="1"/>
          <a:r>
            <a:rPr lang="ar-SA" b="0" spc="-10" dirty="0" smtClean="0">
              <a:latin typeface="Times New Roman"/>
              <a:ea typeface="Times New Roman"/>
              <a:cs typeface="Times New Roman"/>
            </a:rPr>
            <a:t>التوجيه يسبق عملية الإرشاد </a:t>
          </a:r>
          <a:r>
            <a:rPr lang="ar-SA" b="0" spc="-10" dirty="0" err="1" smtClean="0">
              <a:latin typeface="Times New Roman"/>
              <a:ea typeface="Times New Roman"/>
              <a:cs typeface="Times New Roman"/>
            </a:rPr>
            <a:t>و</a:t>
          </a:r>
          <a:r>
            <a:rPr lang="ar-SA" b="0" spc="-10" dirty="0" smtClean="0">
              <a:latin typeface="Times New Roman"/>
              <a:ea typeface="Times New Roman"/>
              <a:cs typeface="Times New Roman"/>
            </a:rPr>
            <a:t> يمهد لها</a:t>
          </a:r>
          <a:endParaRPr lang="ar-SA" dirty="0"/>
        </a:p>
      </dgm:t>
    </dgm:pt>
    <dgm:pt modelId="{DFA0381D-E029-43E0-9F9A-946FAC09736D}" type="parTrans" cxnId="{F73B7FDC-C536-4045-9167-00A21FED0B58}">
      <dgm:prSet/>
      <dgm:spPr/>
      <dgm:t>
        <a:bodyPr/>
        <a:lstStyle/>
        <a:p>
          <a:pPr rtl="1"/>
          <a:endParaRPr lang="ar-SA"/>
        </a:p>
      </dgm:t>
    </dgm:pt>
    <dgm:pt modelId="{4D28A3B2-733C-4522-A9E0-420D93DE3E74}" type="sibTrans" cxnId="{F73B7FDC-C536-4045-9167-00A21FED0B58}">
      <dgm:prSet/>
      <dgm:spPr/>
      <dgm:t>
        <a:bodyPr/>
        <a:lstStyle/>
        <a:p>
          <a:pPr rtl="1"/>
          <a:endParaRPr lang="ar-SA"/>
        </a:p>
      </dgm:t>
    </dgm:pt>
    <dgm:pt modelId="{1CB36C86-78E6-431F-A1CC-BB7AA850B467}">
      <dgm:prSet/>
      <dgm:spPr/>
      <dgm:t>
        <a:bodyPr/>
        <a:lstStyle/>
        <a:p>
          <a:pPr rtl="1"/>
          <a:r>
            <a:rPr lang="ar-SA" b="0" spc="-10" dirty="0" smtClean="0">
              <a:latin typeface="Times New Roman"/>
              <a:ea typeface="Times New Roman"/>
              <a:cs typeface="Times New Roman"/>
            </a:rPr>
            <a:t>التوجيه يمكن أن يقوم </a:t>
          </a:r>
          <a:r>
            <a:rPr lang="ar-SA" b="0" spc="-10" dirty="0" err="1" smtClean="0">
              <a:latin typeface="Times New Roman"/>
              <a:ea typeface="Times New Roman"/>
              <a:cs typeface="Times New Roman"/>
            </a:rPr>
            <a:t>به</a:t>
          </a:r>
          <a:r>
            <a:rPr lang="ar-SA" b="0" spc="-10" dirty="0" smtClean="0">
              <a:latin typeface="Times New Roman"/>
              <a:ea typeface="Times New Roman"/>
              <a:cs typeface="Times New Roman"/>
            </a:rPr>
            <a:t> شخص لديه خبرة مثل المعلم </a:t>
          </a:r>
          <a:r>
            <a:rPr lang="ar-SA" b="0" spc="-10" dirty="0" err="1" smtClean="0">
              <a:latin typeface="Times New Roman"/>
              <a:ea typeface="Times New Roman"/>
              <a:cs typeface="Times New Roman"/>
            </a:rPr>
            <a:t>و</a:t>
          </a:r>
          <a:r>
            <a:rPr lang="ar-SA" b="0" spc="-10" dirty="0" smtClean="0">
              <a:latin typeface="Times New Roman"/>
              <a:ea typeface="Times New Roman"/>
              <a:cs typeface="Times New Roman"/>
            </a:rPr>
            <a:t> الأب </a:t>
          </a:r>
          <a:r>
            <a:rPr lang="ar-SA" b="0" spc="-10" dirty="0" err="1" smtClean="0">
              <a:latin typeface="Times New Roman"/>
              <a:ea typeface="Times New Roman"/>
              <a:cs typeface="Times New Roman"/>
            </a:rPr>
            <a:t>و</a:t>
          </a:r>
          <a:r>
            <a:rPr lang="ar-SA" b="0" spc="-10" dirty="0" smtClean="0">
              <a:latin typeface="Times New Roman"/>
              <a:ea typeface="Times New Roman"/>
              <a:cs typeface="Times New Roman"/>
            </a:rPr>
            <a:t> رجل الدين.</a:t>
          </a:r>
          <a:endParaRPr lang="ar-SA" dirty="0"/>
        </a:p>
      </dgm:t>
    </dgm:pt>
    <dgm:pt modelId="{B92282A8-DC5A-46A6-87A3-696E805591D9}" type="parTrans" cxnId="{F08BD35C-4812-4279-A63B-D4D923FEA6C4}">
      <dgm:prSet/>
      <dgm:spPr/>
      <dgm:t>
        <a:bodyPr/>
        <a:lstStyle/>
        <a:p>
          <a:pPr rtl="1"/>
          <a:endParaRPr lang="ar-SA"/>
        </a:p>
      </dgm:t>
    </dgm:pt>
    <dgm:pt modelId="{DD8B1A9A-491A-44DF-B6BA-DB8D402CCE0A}" type="sibTrans" cxnId="{F08BD35C-4812-4279-A63B-D4D923FEA6C4}">
      <dgm:prSet/>
      <dgm:spPr/>
      <dgm:t>
        <a:bodyPr/>
        <a:lstStyle/>
        <a:p>
          <a:pPr rtl="1"/>
          <a:endParaRPr lang="ar-SA"/>
        </a:p>
      </dgm:t>
    </dgm:pt>
    <dgm:pt modelId="{0781B9F2-D7B9-4DAF-BF2D-02D6E99DCD73}">
      <dgm:prSet/>
      <dgm:spPr/>
      <dgm:t>
        <a:bodyPr/>
        <a:lstStyle/>
        <a:p>
          <a:pPr rtl="1"/>
          <a:r>
            <a:rPr lang="ar-SA" b="0" spc="-10" dirty="0" smtClean="0">
              <a:latin typeface="Times New Roman"/>
              <a:ea typeface="Times New Roman"/>
              <a:cs typeface="Times New Roman"/>
            </a:rPr>
            <a:t>الإرشاد يقوم </a:t>
          </a:r>
          <a:r>
            <a:rPr lang="ar-SA" b="0" spc="-10" dirty="0" err="1" smtClean="0">
              <a:latin typeface="Times New Roman"/>
              <a:ea typeface="Times New Roman"/>
              <a:cs typeface="Times New Roman"/>
            </a:rPr>
            <a:t>به</a:t>
          </a:r>
          <a:r>
            <a:rPr lang="ar-SA" b="0" spc="-10" dirty="0" smtClean="0">
              <a:latin typeface="Times New Roman"/>
              <a:ea typeface="Times New Roman"/>
              <a:cs typeface="Times New Roman"/>
            </a:rPr>
            <a:t> مرشد نفسي متخصص.</a:t>
          </a:r>
          <a:endParaRPr lang="ar-SA" dirty="0"/>
        </a:p>
      </dgm:t>
    </dgm:pt>
    <dgm:pt modelId="{D42149F5-2229-4D08-89E5-A4A106205097}" type="parTrans" cxnId="{BFA460B9-8D81-45B9-ACC2-8680DB83F88C}">
      <dgm:prSet/>
      <dgm:spPr/>
      <dgm:t>
        <a:bodyPr/>
        <a:lstStyle/>
        <a:p>
          <a:pPr rtl="1"/>
          <a:endParaRPr lang="ar-SA"/>
        </a:p>
      </dgm:t>
    </dgm:pt>
    <dgm:pt modelId="{0E9527B3-5A06-4BCA-A2D8-E61EB12BB3EC}" type="sibTrans" cxnId="{BFA460B9-8D81-45B9-ACC2-8680DB83F88C}">
      <dgm:prSet/>
      <dgm:spPr/>
      <dgm:t>
        <a:bodyPr/>
        <a:lstStyle/>
        <a:p>
          <a:pPr rtl="1"/>
          <a:endParaRPr lang="ar-SA"/>
        </a:p>
      </dgm:t>
    </dgm:pt>
    <dgm:pt modelId="{8E3AFBDD-59D0-4015-BF0B-54B9EB49E876}">
      <dgm:prSet/>
      <dgm:spPr/>
      <dgm:t>
        <a:bodyPr/>
        <a:lstStyle/>
        <a:p>
          <a:pPr rtl="1"/>
          <a:r>
            <a:rPr lang="ar-SA" b="0" spc="-10" dirty="0" smtClean="0">
              <a:latin typeface="Times New Roman"/>
              <a:ea typeface="Times New Roman"/>
              <a:cs typeface="Times New Roman"/>
            </a:rPr>
            <a:t>يأتي الإرشاد بعد التوجيه.</a:t>
          </a:r>
          <a:endParaRPr lang="ar-SA" dirty="0"/>
        </a:p>
      </dgm:t>
    </dgm:pt>
    <dgm:pt modelId="{6FB0BB3E-E8D1-461D-B877-6F437BF88472}" type="parTrans" cxnId="{17F2DE80-B098-4C42-B7EB-63D8D6CCEF16}">
      <dgm:prSet/>
      <dgm:spPr/>
      <dgm:t>
        <a:bodyPr/>
        <a:lstStyle/>
        <a:p>
          <a:pPr rtl="1"/>
          <a:endParaRPr lang="ar-SA"/>
        </a:p>
      </dgm:t>
    </dgm:pt>
    <dgm:pt modelId="{7E2CD031-531D-4BD8-993B-C89C7ED69639}" type="sibTrans" cxnId="{17F2DE80-B098-4C42-B7EB-63D8D6CCEF16}">
      <dgm:prSet/>
      <dgm:spPr/>
      <dgm:t>
        <a:bodyPr/>
        <a:lstStyle/>
        <a:p>
          <a:pPr rtl="1"/>
          <a:endParaRPr lang="ar-SA"/>
        </a:p>
      </dgm:t>
    </dgm:pt>
    <dgm:pt modelId="{EFD8B3C8-D7E9-443D-9CDB-20D310B5A8F5}">
      <dgm:prSet/>
      <dgm:spPr/>
      <dgm:t>
        <a:bodyPr/>
        <a:lstStyle/>
        <a:p>
          <a:pPr rtl="1"/>
          <a:r>
            <a:rPr lang="ar-SA" b="0" spc="-10" smtClean="0">
              <a:latin typeface="Times New Roman"/>
              <a:ea typeface="Times New Roman"/>
              <a:cs typeface="Times New Roman"/>
            </a:rPr>
            <a:t>الإرشاد علم و فن.</a:t>
          </a:r>
          <a:endParaRPr lang="ar-SA" dirty="0"/>
        </a:p>
      </dgm:t>
    </dgm:pt>
    <dgm:pt modelId="{E4991E1C-6DB7-4FB0-89FD-D8F8E9B3AB44}" type="parTrans" cxnId="{F3532C74-12DC-4B10-961E-9DD49D3466F0}">
      <dgm:prSet/>
      <dgm:spPr/>
      <dgm:t>
        <a:bodyPr/>
        <a:lstStyle/>
        <a:p>
          <a:pPr rtl="1"/>
          <a:endParaRPr lang="ar-SA"/>
        </a:p>
      </dgm:t>
    </dgm:pt>
    <dgm:pt modelId="{020C73E9-A879-4F6E-BDCA-D0F25DD42EDE}" type="sibTrans" cxnId="{F3532C74-12DC-4B10-961E-9DD49D3466F0}">
      <dgm:prSet/>
      <dgm:spPr/>
      <dgm:t>
        <a:bodyPr/>
        <a:lstStyle/>
        <a:p>
          <a:pPr rtl="1"/>
          <a:endParaRPr lang="ar-SA"/>
        </a:p>
      </dgm:t>
    </dgm:pt>
    <dgm:pt modelId="{7E3EAAA1-36C0-41D6-8BF2-9E35485FD352}">
      <dgm:prSet/>
      <dgm:spPr/>
      <dgm:t>
        <a:bodyPr/>
        <a:lstStyle/>
        <a:p>
          <a:pPr rtl="1"/>
          <a:r>
            <a:rPr lang="ar-SA" b="0" spc="-10" smtClean="0">
              <a:latin typeface="Times New Roman"/>
              <a:ea typeface="Times New Roman"/>
              <a:cs typeface="Times New Roman"/>
            </a:rPr>
            <a:t>التوجيه يغلب عليه الصفة الإعلامية.</a:t>
          </a:r>
          <a:endParaRPr lang="ar-SA" dirty="0"/>
        </a:p>
      </dgm:t>
    </dgm:pt>
    <dgm:pt modelId="{7AE4C396-F1B2-4900-8491-BAAC3C023E77}" type="parTrans" cxnId="{43DDD247-7638-422D-96E4-3AB36E32DF90}">
      <dgm:prSet/>
      <dgm:spPr/>
      <dgm:t>
        <a:bodyPr/>
        <a:lstStyle/>
        <a:p>
          <a:pPr rtl="1"/>
          <a:endParaRPr lang="ar-SA"/>
        </a:p>
      </dgm:t>
    </dgm:pt>
    <dgm:pt modelId="{E6450CCA-25DB-435F-B4B9-D3B01E8165C5}" type="sibTrans" cxnId="{43DDD247-7638-422D-96E4-3AB36E32DF90}">
      <dgm:prSet/>
      <dgm:spPr/>
      <dgm:t>
        <a:bodyPr/>
        <a:lstStyle/>
        <a:p>
          <a:pPr rtl="1"/>
          <a:endParaRPr lang="ar-SA"/>
        </a:p>
      </dgm:t>
    </dgm:pt>
    <dgm:pt modelId="{4BD46046-D8FD-4187-81B0-01F1C9CB32BC}">
      <dgm:prSet custT="1"/>
      <dgm:spPr/>
      <dgm:t>
        <a:bodyPr/>
        <a:lstStyle/>
        <a:p>
          <a:pPr rtl="1"/>
          <a:r>
            <a:rPr lang="ar-SA" sz="1800" b="0" spc="-10" dirty="0" smtClean="0">
              <a:latin typeface="Times New Roman"/>
              <a:ea typeface="Times New Roman"/>
              <a:cs typeface="Times New Roman"/>
            </a:rPr>
            <a:t>يتناول جميع الأفراد في المجتمع والوقاية من الوقوع في المشكلات  </a:t>
          </a:r>
          <a:r>
            <a:rPr lang="ar-SA" sz="1800" b="0" spc="-10" dirty="0" err="1" smtClean="0">
              <a:latin typeface="Times New Roman"/>
              <a:ea typeface="Times New Roman"/>
              <a:cs typeface="Times New Roman"/>
            </a:rPr>
            <a:t>و</a:t>
          </a:r>
          <a:r>
            <a:rPr lang="ar-SA" sz="1800" b="0" spc="-10" dirty="0" smtClean="0">
              <a:latin typeface="Times New Roman"/>
              <a:ea typeface="Times New Roman"/>
              <a:cs typeface="Times New Roman"/>
            </a:rPr>
            <a:t> الانحرافات السلوكية، فهو </a:t>
          </a:r>
          <a:r>
            <a:rPr lang="ar-SA" sz="1800" b="0" spc="-10" dirty="0" err="1" smtClean="0">
              <a:latin typeface="Times New Roman"/>
              <a:ea typeface="Times New Roman"/>
              <a:cs typeface="Times New Roman"/>
            </a:rPr>
            <a:t>لايقتصر</a:t>
          </a:r>
          <a:r>
            <a:rPr lang="ar-SA" sz="1800" b="0" spc="-10" dirty="0" smtClean="0">
              <a:latin typeface="Times New Roman"/>
              <a:ea typeface="Times New Roman"/>
              <a:cs typeface="Times New Roman"/>
            </a:rPr>
            <a:t> على فرد </a:t>
          </a:r>
          <a:r>
            <a:rPr lang="ar-SA" sz="1800" b="0" spc="-10" dirty="0" err="1" smtClean="0">
              <a:latin typeface="Times New Roman"/>
              <a:ea typeface="Times New Roman"/>
              <a:cs typeface="Times New Roman"/>
            </a:rPr>
            <a:t>و</a:t>
          </a:r>
          <a:r>
            <a:rPr lang="ar-SA" sz="1800" b="0" spc="-10" dirty="0" smtClean="0">
              <a:latin typeface="Times New Roman"/>
              <a:ea typeface="Times New Roman"/>
              <a:cs typeface="Times New Roman"/>
            </a:rPr>
            <a:t> </a:t>
          </a:r>
          <a:r>
            <a:rPr lang="ar-SA" sz="1800" b="0" spc="-10" dirty="0" err="1" smtClean="0">
              <a:latin typeface="Times New Roman"/>
              <a:ea typeface="Times New Roman"/>
              <a:cs typeface="Times New Roman"/>
            </a:rPr>
            <a:t>لاجماعة</a:t>
          </a:r>
          <a:r>
            <a:rPr lang="ar-SA" sz="1800" b="0" spc="-10" dirty="0" smtClean="0">
              <a:latin typeface="Times New Roman"/>
              <a:ea typeface="Times New Roman"/>
              <a:cs typeface="Times New Roman"/>
            </a:rPr>
            <a:t> بل  يشمل المجتمع كله.</a:t>
          </a:r>
          <a:endParaRPr lang="ar-SA" sz="1800" dirty="0"/>
        </a:p>
      </dgm:t>
    </dgm:pt>
    <dgm:pt modelId="{8C00F967-53FB-4932-9321-17643CF0DDE1}" type="parTrans" cxnId="{238B3853-B3BF-4FC1-993F-89BAC5CEE56F}">
      <dgm:prSet/>
      <dgm:spPr/>
      <dgm:t>
        <a:bodyPr/>
        <a:lstStyle/>
        <a:p>
          <a:pPr rtl="1"/>
          <a:endParaRPr lang="ar-SA"/>
        </a:p>
      </dgm:t>
    </dgm:pt>
    <dgm:pt modelId="{AE8B94A5-3E05-4FA4-914C-2145A33E94C0}" type="sibTrans" cxnId="{238B3853-B3BF-4FC1-993F-89BAC5CEE56F}">
      <dgm:prSet/>
      <dgm:spPr/>
      <dgm:t>
        <a:bodyPr/>
        <a:lstStyle/>
        <a:p>
          <a:pPr rtl="1"/>
          <a:endParaRPr lang="ar-SA"/>
        </a:p>
      </dgm:t>
    </dgm:pt>
    <dgm:pt modelId="{DECDE55D-4483-415F-A9D2-8CD28AEE8EFB}">
      <dgm:prSet custT="1"/>
      <dgm:spPr/>
      <dgm:t>
        <a:bodyPr/>
        <a:lstStyle/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SA" sz="1800" b="0" spc="-10" dirty="0" smtClean="0">
              <a:latin typeface="Times New Roman"/>
              <a:ea typeface="Times New Roman"/>
              <a:cs typeface="+mn-cs"/>
            </a:rPr>
            <a:t> عبارة عن علاقة بين المرشد </a:t>
          </a:r>
          <a:r>
            <a:rPr lang="ar-SA" sz="1800" b="0" spc="-10" dirty="0" err="1" smtClean="0">
              <a:latin typeface="Times New Roman"/>
              <a:ea typeface="Times New Roman"/>
              <a:cs typeface="+mn-cs"/>
            </a:rPr>
            <a:t>و</a:t>
          </a:r>
          <a:r>
            <a:rPr lang="ar-SA" sz="1800" b="0" spc="-10" dirty="0" smtClean="0">
              <a:latin typeface="Times New Roman"/>
              <a:ea typeface="Times New Roman"/>
              <a:cs typeface="+mn-cs"/>
            </a:rPr>
            <a:t> المسترشد، أي أنه علاقة فرد بفرد في </a:t>
          </a:r>
          <a:r>
            <a:rPr lang="ar-SA" sz="1800" b="0" spc="-10" dirty="0" err="1" smtClean="0">
              <a:latin typeface="Times New Roman"/>
              <a:ea typeface="Times New Roman"/>
              <a:cs typeface="+mn-cs"/>
            </a:rPr>
            <a:t>مراكزالإرشاد</a:t>
          </a:r>
          <a:r>
            <a:rPr lang="ar-SA" sz="1800" b="0" spc="-10" dirty="0" smtClean="0">
              <a:latin typeface="Times New Roman"/>
              <a:ea typeface="Times New Roman"/>
              <a:cs typeface="+mn-cs"/>
            </a:rPr>
            <a:t> أو المدرسة أو العيادة.</a:t>
          </a:r>
          <a:endParaRPr lang="ar-SA" sz="1800" dirty="0" smtClean="0"/>
        </a:p>
      </dgm:t>
    </dgm:pt>
    <dgm:pt modelId="{54639CED-2C76-444D-8285-CB5D3B50A2F5}" type="parTrans" cxnId="{6861A41D-3F5D-4EFA-BC2F-59505C8BA762}">
      <dgm:prSet/>
      <dgm:spPr/>
      <dgm:t>
        <a:bodyPr/>
        <a:lstStyle/>
        <a:p>
          <a:pPr rtl="1"/>
          <a:endParaRPr lang="ar-SA"/>
        </a:p>
      </dgm:t>
    </dgm:pt>
    <dgm:pt modelId="{4870D78E-4228-4F21-ADAF-372AFE5E6632}" type="sibTrans" cxnId="{6861A41D-3F5D-4EFA-BC2F-59505C8BA762}">
      <dgm:prSet/>
      <dgm:spPr/>
      <dgm:t>
        <a:bodyPr/>
        <a:lstStyle/>
        <a:p>
          <a:pPr rtl="1"/>
          <a:endParaRPr lang="ar-SA"/>
        </a:p>
      </dgm:t>
    </dgm:pt>
    <dgm:pt modelId="{FD3B9E7C-F697-472B-B901-55AD4E938757}" type="pres">
      <dgm:prSet presAssocID="{FDCC7F80-4097-48BA-87BD-BAF9F06A5DC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ar-SA"/>
        </a:p>
      </dgm:t>
    </dgm:pt>
    <dgm:pt modelId="{20646F9F-210B-4303-84A4-0D020512478B}" type="pres">
      <dgm:prSet presAssocID="{3518CA04-60F0-4759-9E56-2BC4CB420A0C}" presName="root" presStyleCnt="0"/>
      <dgm:spPr/>
    </dgm:pt>
    <dgm:pt modelId="{720F7402-EE38-4407-8B37-945979D7DBA9}" type="pres">
      <dgm:prSet presAssocID="{3518CA04-60F0-4759-9E56-2BC4CB420A0C}" presName="rootComposite" presStyleCnt="0"/>
      <dgm:spPr/>
    </dgm:pt>
    <dgm:pt modelId="{1B9651E3-AD11-4640-A7F4-DED70C9AAE7A}" type="pres">
      <dgm:prSet presAssocID="{3518CA04-60F0-4759-9E56-2BC4CB420A0C}" presName="rootText" presStyleLbl="node1" presStyleIdx="0" presStyleCnt="2" custScaleX="238166"/>
      <dgm:spPr/>
      <dgm:t>
        <a:bodyPr/>
        <a:lstStyle/>
        <a:p>
          <a:pPr rtl="1"/>
          <a:endParaRPr lang="ar-SA"/>
        </a:p>
      </dgm:t>
    </dgm:pt>
    <dgm:pt modelId="{7267156E-B073-41C1-9A56-D8FF98497763}" type="pres">
      <dgm:prSet presAssocID="{3518CA04-60F0-4759-9E56-2BC4CB420A0C}" presName="rootConnector" presStyleLbl="node1" presStyleIdx="0" presStyleCnt="2"/>
      <dgm:spPr/>
      <dgm:t>
        <a:bodyPr/>
        <a:lstStyle/>
        <a:p>
          <a:pPr rtl="1"/>
          <a:endParaRPr lang="ar-SA"/>
        </a:p>
      </dgm:t>
    </dgm:pt>
    <dgm:pt modelId="{E7D04E58-4D43-43CD-92E5-B9BC41FE5F28}" type="pres">
      <dgm:prSet presAssocID="{3518CA04-60F0-4759-9E56-2BC4CB420A0C}" presName="childShape" presStyleCnt="0"/>
      <dgm:spPr/>
    </dgm:pt>
    <dgm:pt modelId="{E5CD61B7-015D-4868-926C-761482974281}" type="pres">
      <dgm:prSet presAssocID="{F2B86C24-9D91-4BF0-ACEC-38836335428D}" presName="Name13" presStyleLbl="parChTrans1D2" presStyleIdx="0" presStyleCnt="12"/>
      <dgm:spPr/>
      <dgm:t>
        <a:bodyPr/>
        <a:lstStyle/>
        <a:p>
          <a:pPr rtl="1"/>
          <a:endParaRPr lang="ar-SA"/>
        </a:p>
      </dgm:t>
    </dgm:pt>
    <dgm:pt modelId="{DBF20D75-9D6D-45A1-B120-7BA19BE8D937}" type="pres">
      <dgm:prSet presAssocID="{FE7C88B7-C05E-4F3A-9D2B-A4D83E3C8294}" presName="childText" presStyleLbl="bgAcc1" presStyleIdx="0" presStyleCnt="12" custScaleX="323786" custScaleY="53569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4BF1AB05-EAED-4CD5-9548-E2DFA00AD533}" type="pres">
      <dgm:prSet presAssocID="{3863495B-A323-406D-814F-DABCAEFB1D8D}" presName="Name13" presStyleLbl="parChTrans1D2" presStyleIdx="1" presStyleCnt="12"/>
      <dgm:spPr/>
      <dgm:t>
        <a:bodyPr/>
        <a:lstStyle/>
        <a:p>
          <a:pPr rtl="1"/>
          <a:endParaRPr lang="ar-SA"/>
        </a:p>
      </dgm:t>
    </dgm:pt>
    <dgm:pt modelId="{681AF60D-6B65-4C68-B440-467EB3B1668A}" type="pres">
      <dgm:prSet presAssocID="{7C691459-6C9D-4FD0-985A-3F9E4A39D3BF}" presName="childText" presStyleLbl="bgAcc1" presStyleIdx="1" presStyleCnt="12" custScaleX="323786" custScaleY="5853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7F643E17-1F14-416B-8803-D6A54FE9F04F}" type="pres">
      <dgm:prSet presAssocID="{6FB0BB3E-E8D1-461D-B877-6F437BF88472}" presName="Name13" presStyleLbl="parChTrans1D2" presStyleIdx="2" presStyleCnt="12"/>
      <dgm:spPr/>
      <dgm:t>
        <a:bodyPr/>
        <a:lstStyle/>
        <a:p>
          <a:pPr rtl="1"/>
          <a:endParaRPr lang="ar-SA"/>
        </a:p>
      </dgm:t>
    </dgm:pt>
    <dgm:pt modelId="{A030A89B-FA2A-4E07-9FB9-BCC4552015F4}" type="pres">
      <dgm:prSet presAssocID="{8E3AFBDD-59D0-4015-BF0B-54B9EB49E876}" presName="childText" presStyleLbl="bgAcc1" presStyleIdx="2" presStyleCnt="12" custScaleX="311728" custScaleY="53569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457715C9-EE67-4248-89C8-0526D3B53617}" type="pres">
      <dgm:prSet presAssocID="{E4991E1C-6DB7-4FB0-89FD-D8F8E9B3AB44}" presName="Name13" presStyleLbl="parChTrans1D2" presStyleIdx="3" presStyleCnt="12"/>
      <dgm:spPr/>
      <dgm:t>
        <a:bodyPr/>
        <a:lstStyle/>
        <a:p>
          <a:pPr rtl="1"/>
          <a:endParaRPr lang="ar-SA"/>
        </a:p>
      </dgm:t>
    </dgm:pt>
    <dgm:pt modelId="{0231D4C0-9ECD-4FB9-80F7-6EEDC7DCC636}" type="pres">
      <dgm:prSet presAssocID="{EFD8B3C8-D7E9-443D-9CDB-20D310B5A8F5}" presName="childText" presStyleLbl="bgAcc1" presStyleIdx="3" presStyleCnt="12" custScaleX="303631" custScaleY="5368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54EDD6B-640D-4F48-83E1-E0545F4C0471}" type="pres">
      <dgm:prSet presAssocID="{D42149F5-2229-4D08-89E5-A4A106205097}" presName="Name13" presStyleLbl="parChTrans1D2" presStyleIdx="4" presStyleCnt="12"/>
      <dgm:spPr/>
      <dgm:t>
        <a:bodyPr/>
        <a:lstStyle/>
        <a:p>
          <a:pPr rtl="1"/>
          <a:endParaRPr lang="ar-SA"/>
        </a:p>
      </dgm:t>
    </dgm:pt>
    <dgm:pt modelId="{9DEF2C51-D714-4AC5-A579-45762FB14209}" type="pres">
      <dgm:prSet presAssocID="{0781B9F2-D7B9-4DAF-BF2D-02D6E99DCD73}" presName="childText" presStyleLbl="bgAcc1" presStyleIdx="4" presStyleCnt="12" custScaleX="303632" custScaleY="5357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2ECD6EE8-AC9B-4AA9-A2B8-3833547925B6}" type="pres">
      <dgm:prSet presAssocID="{54639CED-2C76-444D-8285-CB5D3B50A2F5}" presName="Name13" presStyleLbl="parChTrans1D2" presStyleIdx="5" presStyleCnt="12"/>
      <dgm:spPr/>
      <dgm:t>
        <a:bodyPr/>
        <a:lstStyle/>
        <a:p>
          <a:pPr rtl="1"/>
          <a:endParaRPr lang="ar-SA"/>
        </a:p>
      </dgm:t>
    </dgm:pt>
    <dgm:pt modelId="{A824E88B-44CE-4AD5-98A7-FC8D799CF55B}" type="pres">
      <dgm:prSet presAssocID="{DECDE55D-4483-415F-A9D2-8CD28AEE8EFB}" presName="childText" presStyleLbl="bgAcc1" presStyleIdx="5" presStyleCnt="12" custScaleX="367644" custScaleY="173237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09628055-6778-42BE-88ED-E143AF983DD7}" type="pres">
      <dgm:prSet presAssocID="{09B378CE-A24F-41E3-A7B1-0CBEDA3BF49D}" presName="root" presStyleCnt="0"/>
      <dgm:spPr/>
    </dgm:pt>
    <dgm:pt modelId="{CCDB1945-6FDE-4072-97D9-BB4E873B4B14}" type="pres">
      <dgm:prSet presAssocID="{09B378CE-A24F-41E3-A7B1-0CBEDA3BF49D}" presName="rootComposite" presStyleCnt="0"/>
      <dgm:spPr/>
    </dgm:pt>
    <dgm:pt modelId="{AA9E2308-2EBA-46A6-85C4-89F14BF18699}" type="pres">
      <dgm:prSet presAssocID="{09B378CE-A24F-41E3-A7B1-0CBEDA3BF49D}" presName="rootText" presStyleLbl="node1" presStyleIdx="1" presStyleCnt="2" custScaleX="252095"/>
      <dgm:spPr/>
      <dgm:t>
        <a:bodyPr/>
        <a:lstStyle/>
        <a:p>
          <a:pPr rtl="1"/>
          <a:endParaRPr lang="ar-SA"/>
        </a:p>
      </dgm:t>
    </dgm:pt>
    <dgm:pt modelId="{44D0FAFB-F994-4593-AD52-62F8B1488ABA}" type="pres">
      <dgm:prSet presAssocID="{09B378CE-A24F-41E3-A7B1-0CBEDA3BF49D}" presName="rootConnector" presStyleLbl="node1" presStyleIdx="1" presStyleCnt="2"/>
      <dgm:spPr/>
      <dgm:t>
        <a:bodyPr/>
        <a:lstStyle/>
        <a:p>
          <a:pPr rtl="1"/>
          <a:endParaRPr lang="ar-SA"/>
        </a:p>
      </dgm:t>
    </dgm:pt>
    <dgm:pt modelId="{A8CCA381-629D-40F7-8473-E47567394CEA}" type="pres">
      <dgm:prSet presAssocID="{09B378CE-A24F-41E3-A7B1-0CBEDA3BF49D}" presName="childShape" presStyleCnt="0"/>
      <dgm:spPr/>
    </dgm:pt>
    <dgm:pt modelId="{B64D3DE8-7B3E-4C85-8214-79DC50F7CCFC}" type="pres">
      <dgm:prSet presAssocID="{EC0D1E49-0989-43CE-8A9C-5BDD32C35B6B}" presName="Name13" presStyleLbl="parChTrans1D2" presStyleIdx="6" presStyleCnt="12"/>
      <dgm:spPr/>
      <dgm:t>
        <a:bodyPr/>
        <a:lstStyle/>
        <a:p>
          <a:pPr rtl="1"/>
          <a:endParaRPr lang="ar-SA"/>
        </a:p>
      </dgm:t>
    </dgm:pt>
    <dgm:pt modelId="{701F7EC3-F2BD-4C73-973D-8240D04A3C0B}" type="pres">
      <dgm:prSet presAssocID="{933C1E97-5A29-4A96-BD73-78923533459F}" presName="childText" presStyleLbl="bgAcc1" presStyleIdx="6" presStyleCnt="12" custScaleX="298912" custScaleY="65842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55727F5-5EE7-4D07-B487-A05936DAE448}" type="pres">
      <dgm:prSet presAssocID="{F1102D66-6D5D-4F96-B48B-0E50C22C6E5C}" presName="Name13" presStyleLbl="parChTrans1D2" presStyleIdx="7" presStyleCnt="12"/>
      <dgm:spPr/>
      <dgm:t>
        <a:bodyPr/>
        <a:lstStyle/>
        <a:p>
          <a:pPr rtl="1"/>
          <a:endParaRPr lang="ar-SA"/>
        </a:p>
      </dgm:t>
    </dgm:pt>
    <dgm:pt modelId="{27A44256-469F-49CB-9A3E-444B7622275E}" type="pres">
      <dgm:prSet presAssocID="{81F4C037-2DA9-445E-BCF6-FE6E0690CE03}" presName="childText" presStyleLbl="bgAcc1" presStyleIdx="7" presStyleCnt="12" custScaleX="298912" custScaleY="61857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BF2AEE5-E98D-4B06-A047-94A7B35E5F64}" type="pres">
      <dgm:prSet presAssocID="{DFA0381D-E029-43E0-9F9A-946FAC09736D}" presName="Name13" presStyleLbl="parChTrans1D2" presStyleIdx="8" presStyleCnt="12"/>
      <dgm:spPr/>
      <dgm:t>
        <a:bodyPr/>
        <a:lstStyle/>
        <a:p>
          <a:pPr rtl="1"/>
          <a:endParaRPr lang="ar-SA"/>
        </a:p>
      </dgm:t>
    </dgm:pt>
    <dgm:pt modelId="{EA66D062-13A2-4FB4-9769-329CA7EBB49D}" type="pres">
      <dgm:prSet presAssocID="{F92D70D8-DCD5-4DDA-A70F-B02B48B4B615}" presName="childText" presStyleLbl="bgAcc1" presStyleIdx="8" presStyleCnt="12" custScaleX="296613" custScaleY="66369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779D39F-0858-4A57-B7E4-0454A8611DDC}" type="pres">
      <dgm:prSet presAssocID="{7AE4C396-F1B2-4900-8491-BAAC3C023E77}" presName="Name13" presStyleLbl="parChTrans1D2" presStyleIdx="9" presStyleCnt="12"/>
      <dgm:spPr/>
      <dgm:t>
        <a:bodyPr/>
        <a:lstStyle/>
        <a:p>
          <a:pPr rtl="1"/>
          <a:endParaRPr lang="ar-SA"/>
        </a:p>
      </dgm:t>
    </dgm:pt>
    <dgm:pt modelId="{E22B8BF1-7D3E-4790-AD82-EE9B796ACA5B}" type="pres">
      <dgm:prSet presAssocID="{7E3EAAA1-36C0-41D6-8BF2-9E35485FD352}" presName="childText" presStyleLbl="bgAcc1" presStyleIdx="9" presStyleCnt="12" custScaleX="301046" custScaleY="6347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030DC8BD-932E-4635-934A-B63550D3299F}" type="pres">
      <dgm:prSet presAssocID="{B92282A8-DC5A-46A6-87A3-696E805591D9}" presName="Name13" presStyleLbl="parChTrans1D2" presStyleIdx="10" presStyleCnt="12"/>
      <dgm:spPr/>
      <dgm:t>
        <a:bodyPr/>
        <a:lstStyle/>
        <a:p>
          <a:pPr rtl="1"/>
          <a:endParaRPr lang="ar-SA"/>
        </a:p>
      </dgm:t>
    </dgm:pt>
    <dgm:pt modelId="{F5D1EA0E-B5A8-41C1-9B32-E463B13CE625}" type="pres">
      <dgm:prSet presAssocID="{1CB36C86-78E6-431F-A1CC-BB7AA850B467}" presName="childText" presStyleLbl="bgAcc1" presStyleIdx="10" presStyleCnt="12" custScaleX="310216" custScaleY="8482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071FE5C5-788D-40C4-A235-CE5D1E5F0CAB}" type="pres">
      <dgm:prSet presAssocID="{8C00F967-53FB-4932-9321-17643CF0DDE1}" presName="Name13" presStyleLbl="parChTrans1D2" presStyleIdx="11" presStyleCnt="12"/>
      <dgm:spPr/>
      <dgm:t>
        <a:bodyPr/>
        <a:lstStyle/>
        <a:p>
          <a:pPr rtl="1"/>
          <a:endParaRPr lang="ar-SA"/>
        </a:p>
      </dgm:t>
    </dgm:pt>
    <dgm:pt modelId="{2BF49E06-97EE-40E1-A060-BF9C1061D9C8}" type="pres">
      <dgm:prSet presAssocID="{4BD46046-D8FD-4187-81B0-01F1C9CB32BC}" presName="childText" presStyleLbl="bgAcc1" presStyleIdx="11" presStyleCnt="12" custScaleX="374228" custScaleY="171347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43DDD247-7638-422D-96E4-3AB36E32DF90}" srcId="{09B378CE-A24F-41E3-A7B1-0CBEDA3BF49D}" destId="{7E3EAAA1-36C0-41D6-8BF2-9E35485FD352}" srcOrd="3" destOrd="0" parTransId="{7AE4C396-F1B2-4900-8491-BAAC3C023E77}" sibTransId="{E6450CCA-25DB-435F-B4B9-D3B01E8165C5}"/>
    <dgm:cxn modelId="{019E7B40-577A-402F-86E5-CA038D74CC6F}" type="presOf" srcId="{09B378CE-A24F-41E3-A7B1-0CBEDA3BF49D}" destId="{AA9E2308-2EBA-46A6-85C4-89F14BF18699}" srcOrd="0" destOrd="0" presId="urn:microsoft.com/office/officeart/2005/8/layout/hierarchy3"/>
    <dgm:cxn modelId="{6A50B4D2-69C2-45D3-87D4-AB38FBE456F8}" srcId="{09B378CE-A24F-41E3-A7B1-0CBEDA3BF49D}" destId="{81F4C037-2DA9-445E-BCF6-FE6E0690CE03}" srcOrd="1" destOrd="0" parTransId="{F1102D66-6D5D-4F96-B48B-0E50C22C6E5C}" sibTransId="{517D517F-3E8A-4FD2-A144-9BF627AFC36D}"/>
    <dgm:cxn modelId="{747BE3A2-CD7B-4365-805F-A3A0B1D91E25}" type="presOf" srcId="{F92D70D8-DCD5-4DDA-A70F-B02B48B4B615}" destId="{EA66D062-13A2-4FB4-9769-329CA7EBB49D}" srcOrd="0" destOrd="0" presId="urn:microsoft.com/office/officeart/2005/8/layout/hierarchy3"/>
    <dgm:cxn modelId="{F73B7FDC-C536-4045-9167-00A21FED0B58}" srcId="{09B378CE-A24F-41E3-A7B1-0CBEDA3BF49D}" destId="{F92D70D8-DCD5-4DDA-A70F-B02B48B4B615}" srcOrd="2" destOrd="0" parTransId="{DFA0381D-E029-43E0-9F9A-946FAC09736D}" sibTransId="{4D28A3B2-733C-4522-A9E0-420D93DE3E74}"/>
    <dgm:cxn modelId="{BB9EF6CC-4908-4900-9A66-8C5E464EEAD4}" srcId="{FDCC7F80-4097-48BA-87BD-BAF9F06A5DC4}" destId="{3518CA04-60F0-4759-9E56-2BC4CB420A0C}" srcOrd="0" destOrd="0" parTransId="{BA9C0723-CA22-4BE1-8770-5A70140BE26B}" sibTransId="{2C42DB38-06CD-4372-A0FD-E97D18C979D0}"/>
    <dgm:cxn modelId="{DA59316F-A36E-4BBB-90DD-A3C10E4B1F01}" type="presOf" srcId="{B92282A8-DC5A-46A6-87A3-696E805591D9}" destId="{030DC8BD-932E-4635-934A-B63550D3299F}" srcOrd="0" destOrd="0" presId="urn:microsoft.com/office/officeart/2005/8/layout/hierarchy3"/>
    <dgm:cxn modelId="{2DED89B7-1942-436A-9CBA-7AB4B610FEE7}" type="presOf" srcId="{F2B86C24-9D91-4BF0-ACEC-38836335428D}" destId="{E5CD61B7-015D-4868-926C-761482974281}" srcOrd="0" destOrd="0" presId="urn:microsoft.com/office/officeart/2005/8/layout/hierarchy3"/>
    <dgm:cxn modelId="{BD373562-1226-4063-B793-DAAD37821F9A}" type="presOf" srcId="{3863495B-A323-406D-814F-DABCAEFB1D8D}" destId="{4BF1AB05-EAED-4CD5-9548-E2DFA00AD533}" srcOrd="0" destOrd="0" presId="urn:microsoft.com/office/officeart/2005/8/layout/hierarchy3"/>
    <dgm:cxn modelId="{9D8CA5C4-8938-4EAA-B7CD-AB7C5CB081C3}" type="presOf" srcId="{7C691459-6C9D-4FD0-985A-3F9E4A39D3BF}" destId="{681AF60D-6B65-4C68-B440-467EB3B1668A}" srcOrd="0" destOrd="0" presId="urn:microsoft.com/office/officeart/2005/8/layout/hierarchy3"/>
    <dgm:cxn modelId="{16D06B76-4445-4784-964A-536F5DC63FD1}" srcId="{FDCC7F80-4097-48BA-87BD-BAF9F06A5DC4}" destId="{09B378CE-A24F-41E3-A7B1-0CBEDA3BF49D}" srcOrd="1" destOrd="0" parTransId="{DD58A4F2-9700-40C3-8E3C-272A2AAC754E}" sibTransId="{B55F4EEE-9976-441A-84FD-62A9A21D387D}"/>
    <dgm:cxn modelId="{58131110-9480-4731-A768-510D47788742}" srcId="{3518CA04-60F0-4759-9E56-2BC4CB420A0C}" destId="{7C691459-6C9D-4FD0-985A-3F9E4A39D3BF}" srcOrd="1" destOrd="0" parTransId="{3863495B-A323-406D-814F-DABCAEFB1D8D}" sibTransId="{22E32A4E-FE95-47EA-B97C-C6398CE05799}"/>
    <dgm:cxn modelId="{33F22804-FA15-4E9F-99A8-FE8C0BF562D8}" type="presOf" srcId="{54639CED-2C76-444D-8285-CB5D3B50A2F5}" destId="{2ECD6EE8-AC9B-4AA9-A2B8-3833547925B6}" srcOrd="0" destOrd="0" presId="urn:microsoft.com/office/officeart/2005/8/layout/hierarchy3"/>
    <dgm:cxn modelId="{93FB4E8F-48E0-4ED1-A77C-75F498C74DE1}" type="presOf" srcId="{8C00F967-53FB-4932-9321-17643CF0DDE1}" destId="{071FE5C5-788D-40C4-A235-CE5D1E5F0CAB}" srcOrd="0" destOrd="0" presId="urn:microsoft.com/office/officeart/2005/8/layout/hierarchy3"/>
    <dgm:cxn modelId="{17F2DE80-B098-4C42-B7EB-63D8D6CCEF16}" srcId="{3518CA04-60F0-4759-9E56-2BC4CB420A0C}" destId="{8E3AFBDD-59D0-4015-BF0B-54B9EB49E876}" srcOrd="2" destOrd="0" parTransId="{6FB0BB3E-E8D1-461D-B877-6F437BF88472}" sibTransId="{7E2CD031-531D-4BD8-993B-C89C7ED69639}"/>
    <dgm:cxn modelId="{175C0D7D-44F6-4CED-B425-2502D54110A2}" type="presOf" srcId="{D42149F5-2229-4D08-89E5-A4A106205097}" destId="{354EDD6B-640D-4F48-83E1-E0545F4C0471}" srcOrd="0" destOrd="0" presId="urn:microsoft.com/office/officeart/2005/8/layout/hierarchy3"/>
    <dgm:cxn modelId="{CE931A76-2F84-4CBF-82BE-57E13B31BE4D}" type="presOf" srcId="{FDCC7F80-4097-48BA-87BD-BAF9F06A5DC4}" destId="{FD3B9E7C-F697-472B-B901-55AD4E938757}" srcOrd="0" destOrd="0" presId="urn:microsoft.com/office/officeart/2005/8/layout/hierarchy3"/>
    <dgm:cxn modelId="{F12E8EF4-B548-4230-B19D-552CE0062711}" type="presOf" srcId="{09B378CE-A24F-41E3-A7B1-0CBEDA3BF49D}" destId="{44D0FAFB-F994-4593-AD52-62F8B1488ABA}" srcOrd="1" destOrd="0" presId="urn:microsoft.com/office/officeart/2005/8/layout/hierarchy3"/>
    <dgm:cxn modelId="{46DC65E4-8F52-456D-BCC6-730AED3BB712}" type="presOf" srcId="{6FB0BB3E-E8D1-461D-B877-6F437BF88472}" destId="{7F643E17-1F14-416B-8803-D6A54FE9F04F}" srcOrd="0" destOrd="0" presId="urn:microsoft.com/office/officeart/2005/8/layout/hierarchy3"/>
    <dgm:cxn modelId="{8571DB63-8A76-46EE-8FAE-4C68BADCB95D}" type="presOf" srcId="{FE7C88B7-C05E-4F3A-9D2B-A4D83E3C8294}" destId="{DBF20D75-9D6D-45A1-B120-7BA19BE8D937}" srcOrd="0" destOrd="0" presId="urn:microsoft.com/office/officeart/2005/8/layout/hierarchy3"/>
    <dgm:cxn modelId="{899740B1-A153-4A20-8934-6F25E2F81BDF}" type="presOf" srcId="{DFA0381D-E029-43E0-9F9A-946FAC09736D}" destId="{1BF2AEE5-E98D-4B06-A047-94A7B35E5F64}" srcOrd="0" destOrd="0" presId="urn:microsoft.com/office/officeart/2005/8/layout/hierarchy3"/>
    <dgm:cxn modelId="{6861A41D-3F5D-4EFA-BC2F-59505C8BA762}" srcId="{3518CA04-60F0-4759-9E56-2BC4CB420A0C}" destId="{DECDE55D-4483-415F-A9D2-8CD28AEE8EFB}" srcOrd="5" destOrd="0" parTransId="{54639CED-2C76-444D-8285-CB5D3B50A2F5}" sibTransId="{4870D78E-4228-4F21-ADAF-372AFE5E6632}"/>
    <dgm:cxn modelId="{3A29D150-5B33-4939-9E8D-26A4AD7CF63D}" type="presOf" srcId="{933C1E97-5A29-4A96-BD73-78923533459F}" destId="{701F7EC3-F2BD-4C73-973D-8240D04A3C0B}" srcOrd="0" destOrd="0" presId="urn:microsoft.com/office/officeart/2005/8/layout/hierarchy3"/>
    <dgm:cxn modelId="{9955D4E4-DB59-49AA-9169-B840873B88B1}" type="presOf" srcId="{8E3AFBDD-59D0-4015-BF0B-54B9EB49E876}" destId="{A030A89B-FA2A-4E07-9FB9-BCC4552015F4}" srcOrd="0" destOrd="0" presId="urn:microsoft.com/office/officeart/2005/8/layout/hierarchy3"/>
    <dgm:cxn modelId="{F3532C74-12DC-4B10-961E-9DD49D3466F0}" srcId="{3518CA04-60F0-4759-9E56-2BC4CB420A0C}" destId="{EFD8B3C8-D7E9-443D-9CDB-20D310B5A8F5}" srcOrd="3" destOrd="0" parTransId="{E4991E1C-6DB7-4FB0-89FD-D8F8E9B3AB44}" sibTransId="{020C73E9-A879-4F6E-BDCA-D0F25DD42EDE}"/>
    <dgm:cxn modelId="{BFA460B9-8D81-45B9-ACC2-8680DB83F88C}" srcId="{3518CA04-60F0-4759-9E56-2BC4CB420A0C}" destId="{0781B9F2-D7B9-4DAF-BF2D-02D6E99DCD73}" srcOrd="4" destOrd="0" parTransId="{D42149F5-2229-4D08-89E5-A4A106205097}" sibTransId="{0E9527B3-5A06-4BCA-A2D8-E61EB12BB3EC}"/>
    <dgm:cxn modelId="{8AC8ECE0-6606-4662-9F95-374A5DCA4167}" type="presOf" srcId="{EFD8B3C8-D7E9-443D-9CDB-20D310B5A8F5}" destId="{0231D4C0-9ECD-4FB9-80F7-6EEDC7DCC636}" srcOrd="0" destOrd="0" presId="urn:microsoft.com/office/officeart/2005/8/layout/hierarchy3"/>
    <dgm:cxn modelId="{A384B16E-A876-43D1-8F80-29B5F30BD2F4}" type="presOf" srcId="{7AE4C396-F1B2-4900-8491-BAAC3C023E77}" destId="{8779D39F-0858-4A57-B7E4-0454A8611DDC}" srcOrd="0" destOrd="0" presId="urn:microsoft.com/office/officeart/2005/8/layout/hierarchy3"/>
    <dgm:cxn modelId="{238B3853-B3BF-4FC1-993F-89BAC5CEE56F}" srcId="{09B378CE-A24F-41E3-A7B1-0CBEDA3BF49D}" destId="{4BD46046-D8FD-4187-81B0-01F1C9CB32BC}" srcOrd="5" destOrd="0" parTransId="{8C00F967-53FB-4932-9321-17643CF0DDE1}" sibTransId="{AE8B94A5-3E05-4FA4-914C-2145A33E94C0}"/>
    <dgm:cxn modelId="{1269FC2B-44FC-42BF-B694-F494E32E683A}" type="presOf" srcId="{0781B9F2-D7B9-4DAF-BF2D-02D6E99DCD73}" destId="{9DEF2C51-D714-4AC5-A579-45762FB14209}" srcOrd="0" destOrd="0" presId="urn:microsoft.com/office/officeart/2005/8/layout/hierarchy3"/>
    <dgm:cxn modelId="{6208A9EF-65BB-485C-8150-510BD5CD220D}" type="presOf" srcId="{E4991E1C-6DB7-4FB0-89FD-D8F8E9B3AB44}" destId="{457715C9-EE67-4248-89C8-0526D3B53617}" srcOrd="0" destOrd="0" presId="urn:microsoft.com/office/officeart/2005/8/layout/hierarchy3"/>
    <dgm:cxn modelId="{AFE5AB94-0F67-4B34-B822-B9483E7FCED0}" type="presOf" srcId="{3518CA04-60F0-4759-9E56-2BC4CB420A0C}" destId="{1B9651E3-AD11-4640-A7F4-DED70C9AAE7A}" srcOrd="0" destOrd="0" presId="urn:microsoft.com/office/officeart/2005/8/layout/hierarchy3"/>
    <dgm:cxn modelId="{3990E385-8955-47A7-8F05-B80720E7CFDD}" srcId="{3518CA04-60F0-4759-9E56-2BC4CB420A0C}" destId="{FE7C88B7-C05E-4F3A-9D2B-A4D83E3C8294}" srcOrd="0" destOrd="0" parTransId="{F2B86C24-9D91-4BF0-ACEC-38836335428D}" sibTransId="{066EF569-DDF4-4704-ADDD-3E0941D856DD}"/>
    <dgm:cxn modelId="{5E2D17ED-C0D4-411D-A01D-F195EF7DC0D9}" type="presOf" srcId="{4BD46046-D8FD-4187-81B0-01F1C9CB32BC}" destId="{2BF49E06-97EE-40E1-A060-BF9C1061D9C8}" srcOrd="0" destOrd="0" presId="urn:microsoft.com/office/officeart/2005/8/layout/hierarchy3"/>
    <dgm:cxn modelId="{AC7FA327-ECE5-4145-84F5-0E81A5D08BF3}" type="presOf" srcId="{DECDE55D-4483-415F-A9D2-8CD28AEE8EFB}" destId="{A824E88B-44CE-4AD5-98A7-FC8D799CF55B}" srcOrd="0" destOrd="0" presId="urn:microsoft.com/office/officeart/2005/8/layout/hierarchy3"/>
    <dgm:cxn modelId="{8C95EC14-6623-47A3-BF41-5C663B3D64D6}" type="presOf" srcId="{81F4C037-2DA9-445E-BCF6-FE6E0690CE03}" destId="{27A44256-469F-49CB-9A3E-444B7622275E}" srcOrd="0" destOrd="0" presId="urn:microsoft.com/office/officeart/2005/8/layout/hierarchy3"/>
    <dgm:cxn modelId="{D9B2CCDC-C03F-4CC4-B5E5-49E59CE62F32}" type="presOf" srcId="{1CB36C86-78E6-431F-A1CC-BB7AA850B467}" destId="{F5D1EA0E-B5A8-41C1-9B32-E463B13CE625}" srcOrd="0" destOrd="0" presId="urn:microsoft.com/office/officeart/2005/8/layout/hierarchy3"/>
    <dgm:cxn modelId="{FC289A28-EC75-4D51-B152-8D209E899D7A}" type="presOf" srcId="{7E3EAAA1-36C0-41D6-8BF2-9E35485FD352}" destId="{E22B8BF1-7D3E-4790-AD82-EE9B796ACA5B}" srcOrd="0" destOrd="0" presId="urn:microsoft.com/office/officeart/2005/8/layout/hierarchy3"/>
    <dgm:cxn modelId="{F08BD35C-4812-4279-A63B-D4D923FEA6C4}" srcId="{09B378CE-A24F-41E3-A7B1-0CBEDA3BF49D}" destId="{1CB36C86-78E6-431F-A1CC-BB7AA850B467}" srcOrd="4" destOrd="0" parTransId="{B92282A8-DC5A-46A6-87A3-696E805591D9}" sibTransId="{DD8B1A9A-491A-44DF-B6BA-DB8D402CCE0A}"/>
    <dgm:cxn modelId="{860AF2D3-66F6-46C2-8087-4750C2993F25}" type="presOf" srcId="{F1102D66-6D5D-4F96-B48B-0E50C22C6E5C}" destId="{355727F5-5EE7-4D07-B487-A05936DAE448}" srcOrd="0" destOrd="0" presId="urn:microsoft.com/office/officeart/2005/8/layout/hierarchy3"/>
    <dgm:cxn modelId="{C25098B0-4F34-4389-8C7F-905FCDFFC907}" type="presOf" srcId="{EC0D1E49-0989-43CE-8A9C-5BDD32C35B6B}" destId="{B64D3DE8-7B3E-4C85-8214-79DC50F7CCFC}" srcOrd="0" destOrd="0" presId="urn:microsoft.com/office/officeart/2005/8/layout/hierarchy3"/>
    <dgm:cxn modelId="{B3B2A2F4-2B6C-4E3E-A08D-95A8DEC6BC3C}" type="presOf" srcId="{3518CA04-60F0-4759-9E56-2BC4CB420A0C}" destId="{7267156E-B073-41C1-9A56-D8FF98497763}" srcOrd="1" destOrd="0" presId="urn:microsoft.com/office/officeart/2005/8/layout/hierarchy3"/>
    <dgm:cxn modelId="{B25FCAFA-87DE-4826-9A1A-E6325571C020}" srcId="{09B378CE-A24F-41E3-A7B1-0CBEDA3BF49D}" destId="{933C1E97-5A29-4A96-BD73-78923533459F}" srcOrd="0" destOrd="0" parTransId="{EC0D1E49-0989-43CE-8A9C-5BDD32C35B6B}" sibTransId="{E34285D7-C9B2-4854-9453-4D28D944AD08}"/>
    <dgm:cxn modelId="{68886602-410C-42E4-9BDF-A62B34F6F17F}" type="presParOf" srcId="{FD3B9E7C-F697-472B-B901-55AD4E938757}" destId="{20646F9F-210B-4303-84A4-0D020512478B}" srcOrd="0" destOrd="0" presId="urn:microsoft.com/office/officeart/2005/8/layout/hierarchy3"/>
    <dgm:cxn modelId="{6132D261-B8DA-49D9-9C44-81A23507667D}" type="presParOf" srcId="{20646F9F-210B-4303-84A4-0D020512478B}" destId="{720F7402-EE38-4407-8B37-945979D7DBA9}" srcOrd="0" destOrd="0" presId="urn:microsoft.com/office/officeart/2005/8/layout/hierarchy3"/>
    <dgm:cxn modelId="{AB4ABE56-39D6-40DD-9C3A-716E550A476A}" type="presParOf" srcId="{720F7402-EE38-4407-8B37-945979D7DBA9}" destId="{1B9651E3-AD11-4640-A7F4-DED70C9AAE7A}" srcOrd="0" destOrd="0" presId="urn:microsoft.com/office/officeart/2005/8/layout/hierarchy3"/>
    <dgm:cxn modelId="{CDCFC939-27E7-4ADC-910F-BD1820877DF7}" type="presParOf" srcId="{720F7402-EE38-4407-8B37-945979D7DBA9}" destId="{7267156E-B073-41C1-9A56-D8FF98497763}" srcOrd="1" destOrd="0" presId="urn:microsoft.com/office/officeart/2005/8/layout/hierarchy3"/>
    <dgm:cxn modelId="{839B9572-89DD-4A4A-8733-18D568AE2829}" type="presParOf" srcId="{20646F9F-210B-4303-84A4-0D020512478B}" destId="{E7D04E58-4D43-43CD-92E5-B9BC41FE5F28}" srcOrd="1" destOrd="0" presId="urn:microsoft.com/office/officeart/2005/8/layout/hierarchy3"/>
    <dgm:cxn modelId="{CC24A4C2-642F-4E2E-B491-99FE5AF883A8}" type="presParOf" srcId="{E7D04E58-4D43-43CD-92E5-B9BC41FE5F28}" destId="{E5CD61B7-015D-4868-926C-761482974281}" srcOrd="0" destOrd="0" presId="urn:microsoft.com/office/officeart/2005/8/layout/hierarchy3"/>
    <dgm:cxn modelId="{54461F9A-5D73-4ACF-9B94-541F959D734E}" type="presParOf" srcId="{E7D04E58-4D43-43CD-92E5-B9BC41FE5F28}" destId="{DBF20D75-9D6D-45A1-B120-7BA19BE8D937}" srcOrd="1" destOrd="0" presId="urn:microsoft.com/office/officeart/2005/8/layout/hierarchy3"/>
    <dgm:cxn modelId="{70E4FCD9-72CB-4CDF-9970-0D3F54E0F1DA}" type="presParOf" srcId="{E7D04E58-4D43-43CD-92E5-B9BC41FE5F28}" destId="{4BF1AB05-EAED-4CD5-9548-E2DFA00AD533}" srcOrd="2" destOrd="0" presId="urn:microsoft.com/office/officeart/2005/8/layout/hierarchy3"/>
    <dgm:cxn modelId="{63E72F18-CB0F-44C1-B14D-B7063A76A997}" type="presParOf" srcId="{E7D04E58-4D43-43CD-92E5-B9BC41FE5F28}" destId="{681AF60D-6B65-4C68-B440-467EB3B1668A}" srcOrd="3" destOrd="0" presId="urn:microsoft.com/office/officeart/2005/8/layout/hierarchy3"/>
    <dgm:cxn modelId="{E9ACBC22-30C6-42F8-83B8-4314F79DD314}" type="presParOf" srcId="{E7D04E58-4D43-43CD-92E5-B9BC41FE5F28}" destId="{7F643E17-1F14-416B-8803-D6A54FE9F04F}" srcOrd="4" destOrd="0" presId="urn:microsoft.com/office/officeart/2005/8/layout/hierarchy3"/>
    <dgm:cxn modelId="{09F7AD05-916F-49B6-8864-77A84C4A5AAB}" type="presParOf" srcId="{E7D04E58-4D43-43CD-92E5-B9BC41FE5F28}" destId="{A030A89B-FA2A-4E07-9FB9-BCC4552015F4}" srcOrd="5" destOrd="0" presId="urn:microsoft.com/office/officeart/2005/8/layout/hierarchy3"/>
    <dgm:cxn modelId="{F8C2A577-0F69-4B4A-9DCD-12AE6E9BB422}" type="presParOf" srcId="{E7D04E58-4D43-43CD-92E5-B9BC41FE5F28}" destId="{457715C9-EE67-4248-89C8-0526D3B53617}" srcOrd="6" destOrd="0" presId="urn:microsoft.com/office/officeart/2005/8/layout/hierarchy3"/>
    <dgm:cxn modelId="{B45E15ED-0E26-4907-92B5-C3A09268224C}" type="presParOf" srcId="{E7D04E58-4D43-43CD-92E5-B9BC41FE5F28}" destId="{0231D4C0-9ECD-4FB9-80F7-6EEDC7DCC636}" srcOrd="7" destOrd="0" presId="urn:microsoft.com/office/officeart/2005/8/layout/hierarchy3"/>
    <dgm:cxn modelId="{AB4D4A5B-79C8-4932-85F4-8C6C8770512B}" type="presParOf" srcId="{E7D04E58-4D43-43CD-92E5-B9BC41FE5F28}" destId="{354EDD6B-640D-4F48-83E1-E0545F4C0471}" srcOrd="8" destOrd="0" presId="urn:microsoft.com/office/officeart/2005/8/layout/hierarchy3"/>
    <dgm:cxn modelId="{E33E626D-AB0E-4D0C-931F-CB425857C8ED}" type="presParOf" srcId="{E7D04E58-4D43-43CD-92E5-B9BC41FE5F28}" destId="{9DEF2C51-D714-4AC5-A579-45762FB14209}" srcOrd="9" destOrd="0" presId="urn:microsoft.com/office/officeart/2005/8/layout/hierarchy3"/>
    <dgm:cxn modelId="{D1B1C325-B6C4-4D40-81E9-B5329B39A629}" type="presParOf" srcId="{E7D04E58-4D43-43CD-92E5-B9BC41FE5F28}" destId="{2ECD6EE8-AC9B-4AA9-A2B8-3833547925B6}" srcOrd="10" destOrd="0" presId="urn:microsoft.com/office/officeart/2005/8/layout/hierarchy3"/>
    <dgm:cxn modelId="{E7B770B0-6E2A-4F5F-8F79-C37556809705}" type="presParOf" srcId="{E7D04E58-4D43-43CD-92E5-B9BC41FE5F28}" destId="{A824E88B-44CE-4AD5-98A7-FC8D799CF55B}" srcOrd="11" destOrd="0" presId="urn:microsoft.com/office/officeart/2005/8/layout/hierarchy3"/>
    <dgm:cxn modelId="{E792B4B0-92BF-477F-8FAA-538BB4B1C87D}" type="presParOf" srcId="{FD3B9E7C-F697-472B-B901-55AD4E938757}" destId="{09628055-6778-42BE-88ED-E143AF983DD7}" srcOrd="1" destOrd="0" presId="urn:microsoft.com/office/officeart/2005/8/layout/hierarchy3"/>
    <dgm:cxn modelId="{F5E2B266-625D-4B46-A6C9-C757B4631E43}" type="presParOf" srcId="{09628055-6778-42BE-88ED-E143AF983DD7}" destId="{CCDB1945-6FDE-4072-97D9-BB4E873B4B14}" srcOrd="0" destOrd="0" presId="urn:microsoft.com/office/officeart/2005/8/layout/hierarchy3"/>
    <dgm:cxn modelId="{08C333EF-50E8-4E05-858C-2CF01BA8BF60}" type="presParOf" srcId="{CCDB1945-6FDE-4072-97D9-BB4E873B4B14}" destId="{AA9E2308-2EBA-46A6-85C4-89F14BF18699}" srcOrd="0" destOrd="0" presId="urn:microsoft.com/office/officeart/2005/8/layout/hierarchy3"/>
    <dgm:cxn modelId="{5FFA49BE-2F7F-4114-BA08-BFD19202AC88}" type="presParOf" srcId="{CCDB1945-6FDE-4072-97D9-BB4E873B4B14}" destId="{44D0FAFB-F994-4593-AD52-62F8B1488ABA}" srcOrd="1" destOrd="0" presId="urn:microsoft.com/office/officeart/2005/8/layout/hierarchy3"/>
    <dgm:cxn modelId="{3B806363-9A8D-4340-9328-68F86B984EAB}" type="presParOf" srcId="{09628055-6778-42BE-88ED-E143AF983DD7}" destId="{A8CCA381-629D-40F7-8473-E47567394CEA}" srcOrd="1" destOrd="0" presId="urn:microsoft.com/office/officeart/2005/8/layout/hierarchy3"/>
    <dgm:cxn modelId="{050FEDC3-E537-4170-8999-3ACC809A4B3E}" type="presParOf" srcId="{A8CCA381-629D-40F7-8473-E47567394CEA}" destId="{B64D3DE8-7B3E-4C85-8214-79DC50F7CCFC}" srcOrd="0" destOrd="0" presId="urn:microsoft.com/office/officeart/2005/8/layout/hierarchy3"/>
    <dgm:cxn modelId="{193B0D72-0F50-421B-B4D1-34087B844FFD}" type="presParOf" srcId="{A8CCA381-629D-40F7-8473-E47567394CEA}" destId="{701F7EC3-F2BD-4C73-973D-8240D04A3C0B}" srcOrd="1" destOrd="0" presId="urn:microsoft.com/office/officeart/2005/8/layout/hierarchy3"/>
    <dgm:cxn modelId="{3CF63FE6-EE08-4D6C-9215-0AF78E50DDB3}" type="presParOf" srcId="{A8CCA381-629D-40F7-8473-E47567394CEA}" destId="{355727F5-5EE7-4D07-B487-A05936DAE448}" srcOrd="2" destOrd="0" presId="urn:microsoft.com/office/officeart/2005/8/layout/hierarchy3"/>
    <dgm:cxn modelId="{532FE5B2-48E2-4DDB-B27F-DFDC4D2E1442}" type="presParOf" srcId="{A8CCA381-629D-40F7-8473-E47567394CEA}" destId="{27A44256-469F-49CB-9A3E-444B7622275E}" srcOrd="3" destOrd="0" presId="urn:microsoft.com/office/officeart/2005/8/layout/hierarchy3"/>
    <dgm:cxn modelId="{5E6836B5-A493-484E-8D99-A0E2EC80F909}" type="presParOf" srcId="{A8CCA381-629D-40F7-8473-E47567394CEA}" destId="{1BF2AEE5-E98D-4B06-A047-94A7B35E5F64}" srcOrd="4" destOrd="0" presId="urn:microsoft.com/office/officeart/2005/8/layout/hierarchy3"/>
    <dgm:cxn modelId="{A34CE171-E822-4138-BE91-5B8E71D3ED65}" type="presParOf" srcId="{A8CCA381-629D-40F7-8473-E47567394CEA}" destId="{EA66D062-13A2-4FB4-9769-329CA7EBB49D}" srcOrd="5" destOrd="0" presId="urn:microsoft.com/office/officeart/2005/8/layout/hierarchy3"/>
    <dgm:cxn modelId="{AFDDA8E7-1A46-47AE-B8A1-B57BABDDE3CC}" type="presParOf" srcId="{A8CCA381-629D-40F7-8473-E47567394CEA}" destId="{8779D39F-0858-4A57-B7E4-0454A8611DDC}" srcOrd="6" destOrd="0" presId="urn:microsoft.com/office/officeart/2005/8/layout/hierarchy3"/>
    <dgm:cxn modelId="{DCDEED83-9558-408D-9E01-C12B4CD8738A}" type="presParOf" srcId="{A8CCA381-629D-40F7-8473-E47567394CEA}" destId="{E22B8BF1-7D3E-4790-AD82-EE9B796ACA5B}" srcOrd="7" destOrd="0" presId="urn:microsoft.com/office/officeart/2005/8/layout/hierarchy3"/>
    <dgm:cxn modelId="{FEC9CE14-5D34-4AE8-95B5-B550F12EB362}" type="presParOf" srcId="{A8CCA381-629D-40F7-8473-E47567394CEA}" destId="{030DC8BD-932E-4635-934A-B63550D3299F}" srcOrd="8" destOrd="0" presId="urn:microsoft.com/office/officeart/2005/8/layout/hierarchy3"/>
    <dgm:cxn modelId="{283A6133-18C0-40D2-A810-AB612BD7BC18}" type="presParOf" srcId="{A8CCA381-629D-40F7-8473-E47567394CEA}" destId="{F5D1EA0E-B5A8-41C1-9B32-E463B13CE625}" srcOrd="9" destOrd="0" presId="urn:microsoft.com/office/officeart/2005/8/layout/hierarchy3"/>
    <dgm:cxn modelId="{FFE80302-D95A-44E9-8E7B-9695961EB400}" type="presParOf" srcId="{A8CCA381-629D-40F7-8473-E47567394CEA}" destId="{071FE5C5-788D-40C4-A235-CE5D1E5F0CAB}" srcOrd="10" destOrd="0" presId="urn:microsoft.com/office/officeart/2005/8/layout/hierarchy3"/>
    <dgm:cxn modelId="{F5382307-A2C1-49C5-ADE0-B7993BFD6D2D}" type="presParOf" srcId="{A8CCA381-629D-40F7-8473-E47567394CEA}" destId="{2BF49E06-97EE-40E1-A060-BF9C1061D9C8}" srcOrd="1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DEEDD54-EF9A-49CC-BF85-0A7EDB780BEC}" type="doc">
      <dgm:prSet loTypeId="urn:microsoft.com/office/officeart/2005/8/layout/hProcess9" loCatId="process" qsTypeId="urn:microsoft.com/office/officeart/2005/8/quickstyle/3d2" qsCatId="3D" csTypeId="urn:microsoft.com/office/officeart/2005/8/colors/colorful5" csCatId="colorful" phldr="1"/>
      <dgm:spPr/>
    </dgm:pt>
    <dgm:pt modelId="{41629F8F-22C7-4161-94E5-5543F437E8EC}">
      <dgm:prSet phldrT="[نص]"/>
      <dgm:spPr/>
      <dgm:t>
        <a:bodyPr/>
        <a:lstStyle/>
        <a:p>
          <a:pPr rtl="1"/>
          <a:r>
            <a:rPr lang="ar-SA" dirty="0" smtClean="0">
              <a:solidFill>
                <a:schemeClr val="tx1"/>
              </a:solidFill>
            </a:rPr>
            <a:t>يهدف الإرشاد إلى مساعدة المسترشد على فهم ذاته.</a:t>
          </a:r>
          <a:endParaRPr lang="ar-SA" dirty="0">
            <a:solidFill>
              <a:schemeClr val="tx1"/>
            </a:solidFill>
          </a:endParaRPr>
        </a:p>
      </dgm:t>
    </dgm:pt>
    <dgm:pt modelId="{9D622C18-FFBC-49BD-A1A7-583562E39717}" type="parTrans" cxnId="{934C1970-5859-4006-82AF-564E55691188}">
      <dgm:prSet/>
      <dgm:spPr/>
      <dgm:t>
        <a:bodyPr/>
        <a:lstStyle/>
        <a:p>
          <a:pPr rtl="1"/>
          <a:endParaRPr lang="ar-SA"/>
        </a:p>
      </dgm:t>
    </dgm:pt>
    <dgm:pt modelId="{3C3D26D5-F127-4E76-B121-79D3624192AE}" type="sibTrans" cxnId="{934C1970-5859-4006-82AF-564E55691188}">
      <dgm:prSet/>
      <dgm:spPr/>
      <dgm:t>
        <a:bodyPr/>
        <a:lstStyle/>
        <a:p>
          <a:pPr rtl="1"/>
          <a:endParaRPr lang="ar-SA"/>
        </a:p>
      </dgm:t>
    </dgm:pt>
    <dgm:pt modelId="{5DB470DE-B667-4EF8-91B8-D19EE572E436}">
      <dgm:prSet phldrT="[نص]"/>
      <dgm:spPr/>
      <dgm:t>
        <a:bodyPr/>
        <a:lstStyle/>
        <a:p>
          <a:pPr rtl="1"/>
          <a:r>
            <a:rPr lang="ar-SA" dirty="0" smtClean="0">
              <a:solidFill>
                <a:schemeClr val="tx1"/>
              </a:solidFill>
            </a:rPr>
            <a:t>المسترشد شخص له مشكلات يحاول حلها بنفسه بمساعدة المرشد.</a:t>
          </a:r>
          <a:endParaRPr lang="ar-SA" dirty="0">
            <a:solidFill>
              <a:schemeClr val="tx1"/>
            </a:solidFill>
          </a:endParaRPr>
        </a:p>
      </dgm:t>
    </dgm:pt>
    <dgm:pt modelId="{F26E68FF-6856-422A-8669-227FFB4927BB}" type="parTrans" cxnId="{0773E1AD-B5D0-4FE7-9140-1E2FE3AD3E3D}">
      <dgm:prSet/>
      <dgm:spPr/>
      <dgm:t>
        <a:bodyPr/>
        <a:lstStyle/>
        <a:p>
          <a:pPr rtl="1"/>
          <a:endParaRPr lang="ar-SA"/>
        </a:p>
      </dgm:t>
    </dgm:pt>
    <dgm:pt modelId="{D764B345-B12A-4178-9A57-8DE657E156B0}" type="sibTrans" cxnId="{0773E1AD-B5D0-4FE7-9140-1E2FE3AD3E3D}">
      <dgm:prSet/>
      <dgm:spPr/>
      <dgm:t>
        <a:bodyPr/>
        <a:lstStyle/>
        <a:p>
          <a:pPr rtl="1"/>
          <a:endParaRPr lang="ar-SA"/>
        </a:p>
      </dgm:t>
    </dgm:pt>
    <dgm:pt modelId="{91DA4893-C8BC-4290-827E-BDA2532531A5}">
      <dgm:prSet phldrT="[نص]"/>
      <dgm:spPr/>
      <dgm:t>
        <a:bodyPr/>
        <a:lstStyle/>
        <a:p>
          <a:pPr rtl="1"/>
          <a:r>
            <a:rPr lang="ar-SA" dirty="0" smtClean="0">
              <a:solidFill>
                <a:schemeClr val="tx1"/>
              </a:solidFill>
            </a:rPr>
            <a:t>العملية الإرشادية عملية مهنية تتطلب شخصاً مؤهلاً يمتلك المعرفة بالسلوك الإنساني .</a:t>
          </a:r>
          <a:endParaRPr lang="en-US" dirty="0" smtClean="0">
            <a:solidFill>
              <a:schemeClr val="tx1"/>
            </a:solidFill>
          </a:endParaRPr>
        </a:p>
        <a:p>
          <a:pPr rtl="1"/>
          <a:r>
            <a:rPr lang="ar-SA" dirty="0" smtClean="0">
              <a:solidFill>
                <a:schemeClr val="tx1"/>
              </a:solidFill>
            </a:rPr>
            <a:t>ذو طابع تعليمي.</a:t>
          </a:r>
          <a:endParaRPr lang="ar-SA" dirty="0">
            <a:solidFill>
              <a:schemeClr val="tx1"/>
            </a:solidFill>
          </a:endParaRPr>
        </a:p>
      </dgm:t>
    </dgm:pt>
    <dgm:pt modelId="{6052042B-495D-4664-893F-E9A195D735B2}" type="parTrans" cxnId="{2A9FC0FF-C4ED-4006-805F-E9B605644C0E}">
      <dgm:prSet/>
      <dgm:spPr/>
      <dgm:t>
        <a:bodyPr/>
        <a:lstStyle/>
        <a:p>
          <a:pPr rtl="1"/>
          <a:endParaRPr lang="ar-SA"/>
        </a:p>
      </dgm:t>
    </dgm:pt>
    <dgm:pt modelId="{DDD84E19-5F9D-4117-8B55-D3AC7FB6A633}" type="sibTrans" cxnId="{2A9FC0FF-C4ED-4006-805F-E9B605644C0E}">
      <dgm:prSet/>
      <dgm:spPr/>
      <dgm:t>
        <a:bodyPr/>
        <a:lstStyle/>
        <a:p>
          <a:pPr rtl="1"/>
          <a:endParaRPr lang="ar-SA"/>
        </a:p>
      </dgm:t>
    </dgm:pt>
    <dgm:pt modelId="{D0E0055A-6318-49B0-979F-B199F59ED759}">
      <dgm:prSet/>
      <dgm:spPr/>
      <dgm:t>
        <a:bodyPr/>
        <a:lstStyle/>
        <a:p>
          <a:pPr rtl="1"/>
          <a:r>
            <a:rPr lang="ar-SA" dirty="0" smtClean="0">
              <a:solidFill>
                <a:schemeClr val="tx1"/>
              </a:solidFill>
            </a:rPr>
            <a:t>يركز الإرشاد على نقل الخبرات المستفادة </a:t>
          </a:r>
          <a:r>
            <a:rPr lang="ar-SA" dirty="0" err="1" smtClean="0">
              <a:solidFill>
                <a:schemeClr val="tx1"/>
              </a:solidFill>
            </a:rPr>
            <a:t>و</a:t>
          </a:r>
          <a:r>
            <a:rPr lang="ar-SA" dirty="0" smtClean="0">
              <a:solidFill>
                <a:schemeClr val="tx1"/>
              </a:solidFill>
            </a:rPr>
            <a:t> توظيفها في مواقف حياتيه جديدة.</a:t>
          </a:r>
          <a:endParaRPr lang="ar-SA" dirty="0">
            <a:solidFill>
              <a:schemeClr val="tx1"/>
            </a:solidFill>
          </a:endParaRPr>
        </a:p>
      </dgm:t>
    </dgm:pt>
    <dgm:pt modelId="{B1CBF811-BD8B-4E50-8834-1867B13EE934}" type="parTrans" cxnId="{108A5164-DB84-4C6D-84C7-CDFE7861E643}">
      <dgm:prSet/>
      <dgm:spPr/>
      <dgm:t>
        <a:bodyPr/>
        <a:lstStyle/>
        <a:p>
          <a:pPr rtl="1"/>
          <a:endParaRPr lang="ar-SA"/>
        </a:p>
      </dgm:t>
    </dgm:pt>
    <dgm:pt modelId="{0353549E-674D-49E4-985C-36DD311E7B83}" type="sibTrans" cxnId="{108A5164-DB84-4C6D-84C7-CDFE7861E643}">
      <dgm:prSet/>
      <dgm:spPr/>
      <dgm:t>
        <a:bodyPr/>
        <a:lstStyle/>
        <a:p>
          <a:pPr rtl="1"/>
          <a:endParaRPr lang="ar-SA"/>
        </a:p>
      </dgm:t>
    </dgm:pt>
    <dgm:pt modelId="{A7455E21-2B4A-4CE0-9E84-FEBA2415386D}">
      <dgm:prSet/>
      <dgm:spPr/>
      <dgm:t>
        <a:bodyPr/>
        <a:lstStyle/>
        <a:p>
          <a:pPr rtl="1"/>
          <a:r>
            <a:rPr lang="ar-SA" dirty="0" smtClean="0">
              <a:solidFill>
                <a:schemeClr val="tx1"/>
              </a:solidFill>
            </a:rPr>
            <a:t>تتم العملية الإرشادية وجهاً لوجه؛لدراسة المشكلة بدقة.</a:t>
          </a:r>
          <a:endParaRPr lang="ar-SA" dirty="0">
            <a:solidFill>
              <a:schemeClr val="tx1"/>
            </a:solidFill>
          </a:endParaRPr>
        </a:p>
      </dgm:t>
    </dgm:pt>
    <dgm:pt modelId="{E1183016-AC19-4C1A-B0C3-517C826E6259}" type="parTrans" cxnId="{D2415C68-90E3-4BDA-884D-37789B53874E}">
      <dgm:prSet/>
      <dgm:spPr/>
      <dgm:t>
        <a:bodyPr/>
        <a:lstStyle/>
        <a:p>
          <a:pPr rtl="1"/>
          <a:endParaRPr lang="ar-SA"/>
        </a:p>
      </dgm:t>
    </dgm:pt>
    <dgm:pt modelId="{B742592D-099E-4942-BA15-9356BFD670D9}" type="sibTrans" cxnId="{D2415C68-90E3-4BDA-884D-37789B53874E}">
      <dgm:prSet/>
      <dgm:spPr/>
      <dgm:t>
        <a:bodyPr/>
        <a:lstStyle/>
        <a:p>
          <a:pPr rtl="1"/>
          <a:endParaRPr lang="ar-SA"/>
        </a:p>
      </dgm:t>
    </dgm:pt>
    <dgm:pt modelId="{E7DEE7AC-6AD1-4194-8203-2AC384666CF5}" type="pres">
      <dgm:prSet presAssocID="{DDEEDD54-EF9A-49CC-BF85-0A7EDB780BEC}" presName="CompostProcess" presStyleCnt="0">
        <dgm:presLayoutVars>
          <dgm:dir/>
          <dgm:resizeHandles val="exact"/>
        </dgm:presLayoutVars>
      </dgm:prSet>
      <dgm:spPr/>
    </dgm:pt>
    <dgm:pt modelId="{BEC4A7A3-45DA-4421-B7F1-61BC21B160B1}" type="pres">
      <dgm:prSet presAssocID="{DDEEDD54-EF9A-49CC-BF85-0A7EDB780BEC}" presName="arrow" presStyleLbl="bgShp" presStyleIdx="0" presStyleCnt="1"/>
      <dgm:spPr/>
    </dgm:pt>
    <dgm:pt modelId="{9CC6E54C-204C-4FDD-BA80-30AFA6A368D5}" type="pres">
      <dgm:prSet presAssocID="{DDEEDD54-EF9A-49CC-BF85-0A7EDB780BEC}" presName="linearProcess" presStyleCnt="0"/>
      <dgm:spPr/>
    </dgm:pt>
    <dgm:pt modelId="{FF689B43-E6DE-43E4-A700-F229BEBBD436}" type="pres">
      <dgm:prSet presAssocID="{A7455E21-2B4A-4CE0-9E84-FEBA2415386D}" presName="tex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59BAE74-611C-43F1-9EDC-1872B9B5546E}" type="pres">
      <dgm:prSet presAssocID="{B742592D-099E-4942-BA15-9356BFD670D9}" presName="sibTrans" presStyleCnt="0"/>
      <dgm:spPr/>
    </dgm:pt>
    <dgm:pt modelId="{0DF33056-65CF-47DD-A19F-25C9D3C94365}" type="pres">
      <dgm:prSet presAssocID="{41629F8F-22C7-4161-94E5-5543F437E8EC}" presName="text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73769A3-F1F5-4662-9AD0-4DF9DBE42A94}" type="pres">
      <dgm:prSet presAssocID="{3C3D26D5-F127-4E76-B121-79D3624192AE}" presName="sibTrans" presStyleCnt="0"/>
      <dgm:spPr/>
    </dgm:pt>
    <dgm:pt modelId="{EF00B773-775D-4E06-A6E3-CE4016E16789}" type="pres">
      <dgm:prSet presAssocID="{D0E0055A-6318-49B0-979F-B199F59ED759}" presName="text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E46FE75-9C46-4731-AA98-997B603CE558}" type="pres">
      <dgm:prSet presAssocID="{0353549E-674D-49E4-985C-36DD311E7B83}" presName="sibTrans" presStyleCnt="0"/>
      <dgm:spPr/>
    </dgm:pt>
    <dgm:pt modelId="{D2D9F42F-04B1-4FB2-B851-E0BA2F852016}" type="pres">
      <dgm:prSet presAssocID="{5DB470DE-B667-4EF8-91B8-D19EE572E436}" presName="text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5091A95-8839-47E0-B540-093672D6584B}" type="pres">
      <dgm:prSet presAssocID="{D764B345-B12A-4178-9A57-8DE657E156B0}" presName="sibTrans" presStyleCnt="0"/>
      <dgm:spPr/>
    </dgm:pt>
    <dgm:pt modelId="{A30A457F-50EF-4B52-BD42-97C42517143F}" type="pres">
      <dgm:prSet presAssocID="{91DA4893-C8BC-4290-827E-BDA2532531A5}" presName="text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E74EC8AD-5FDB-4B48-A8AB-069D9B7B055F}" type="presOf" srcId="{5DB470DE-B667-4EF8-91B8-D19EE572E436}" destId="{D2D9F42F-04B1-4FB2-B851-E0BA2F852016}" srcOrd="0" destOrd="0" presId="urn:microsoft.com/office/officeart/2005/8/layout/hProcess9"/>
    <dgm:cxn modelId="{FC22BD43-0024-4B75-B3D3-BDF1D41A692D}" type="presOf" srcId="{DDEEDD54-EF9A-49CC-BF85-0A7EDB780BEC}" destId="{E7DEE7AC-6AD1-4194-8203-2AC384666CF5}" srcOrd="0" destOrd="0" presId="urn:microsoft.com/office/officeart/2005/8/layout/hProcess9"/>
    <dgm:cxn modelId="{D2415C68-90E3-4BDA-884D-37789B53874E}" srcId="{DDEEDD54-EF9A-49CC-BF85-0A7EDB780BEC}" destId="{A7455E21-2B4A-4CE0-9E84-FEBA2415386D}" srcOrd="0" destOrd="0" parTransId="{E1183016-AC19-4C1A-B0C3-517C826E6259}" sibTransId="{B742592D-099E-4942-BA15-9356BFD670D9}"/>
    <dgm:cxn modelId="{934C1970-5859-4006-82AF-564E55691188}" srcId="{DDEEDD54-EF9A-49CC-BF85-0A7EDB780BEC}" destId="{41629F8F-22C7-4161-94E5-5543F437E8EC}" srcOrd="1" destOrd="0" parTransId="{9D622C18-FFBC-49BD-A1A7-583562E39717}" sibTransId="{3C3D26D5-F127-4E76-B121-79D3624192AE}"/>
    <dgm:cxn modelId="{F8A4AB82-9FB0-4AC0-A109-07BD8069BFE2}" type="presOf" srcId="{41629F8F-22C7-4161-94E5-5543F437E8EC}" destId="{0DF33056-65CF-47DD-A19F-25C9D3C94365}" srcOrd="0" destOrd="0" presId="urn:microsoft.com/office/officeart/2005/8/layout/hProcess9"/>
    <dgm:cxn modelId="{E9515ABA-AFE5-4C5B-81A0-8B61EE90995E}" type="presOf" srcId="{D0E0055A-6318-49B0-979F-B199F59ED759}" destId="{EF00B773-775D-4E06-A6E3-CE4016E16789}" srcOrd="0" destOrd="0" presId="urn:microsoft.com/office/officeart/2005/8/layout/hProcess9"/>
    <dgm:cxn modelId="{108A5164-DB84-4C6D-84C7-CDFE7861E643}" srcId="{DDEEDD54-EF9A-49CC-BF85-0A7EDB780BEC}" destId="{D0E0055A-6318-49B0-979F-B199F59ED759}" srcOrd="2" destOrd="0" parTransId="{B1CBF811-BD8B-4E50-8834-1867B13EE934}" sibTransId="{0353549E-674D-49E4-985C-36DD311E7B83}"/>
    <dgm:cxn modelId="{FE52433B-3CF4-4B8A-B7EA-79655CF46C85}" type="presOf" srcId="{91DA4893-C8BC-4290-827E-BDA2532531A5}" destId="{A30A457F-50EF-4B52-BD42-97C42517143F}" srcOrd="0" destOrd="0" presId="urn:microsoft.com/office/officeart/2005/8/layout/hProcess9"/>
    <dgm:cxn modelId="{EE3782DD-E19E-40E4-9B24-79D3FB96965B}" type="presOf" srcId="{A7455E21-2B4A-4CE0-9E84-FEBA2415386D}" destId="{FF689B43-E6DE-43E4-A700-F229BEBBD436}" srcOrd="0" destOrd="0" presId="urn:microsoft.com/office/officeart/2005/8/layout/hProcess9"/>
    <dgm:cxn modelId="{0773E1AD-B5D0-4FE7-9140-1E2FE3AD3E3D}" srcId="{DDEEDD54-EF9A-49CC-BF85-0A7EDB780BEC}" destId="{5DB470DE-B667-4EF8-91B8-D19EE572E436}" srcOrd="3" destOrd="0" parTransId="{F26E68FF-6856-422A-8669-227FFB4927BB}" sibTransId="{D764B345-B12A-4178-9A57-8DE657E156B0}"/>
    <dgm:cxn modelId="{2A9FC0FF-C4ED-4006-805F-E9B605644C0E}" srcId="{DDEEDD54-EF9A-49CC-BF85-0A7EDB780BEC}" destId="{91DA4893-C8BC-4290-827E-BDA2532531A5}" srcOrd="4" destOrd="0" parTransId="{6052042B-495D-4664-893F-E9A195D735B2}" sibTransId="{DDD84E19-5F9D-4117-8B55-D3AC7FB6A633}"/>
    <dgm:cxn modelId="{F821AA8B-3471-4163-99FD-6C3407FF44FD}" type="presParOf" srcId="{E7DEE7AC-6AD1-4194-8203-2AC384666CF5}" destId="{BEC4A7A3-45DA-4421-B7F1-61BC21B160B1}" srcOrd="0" destOrd="0" presId="urn:microsoft.com/office/officeart/2005/8/layout/hProcess9"/>
    <dgm:cxn modelId="{CCDD6F4D-FA60-4319-8952-9933A420A55A}" type="presParOf" srcId="{E7DEE7AC-6AD1-4194-8203-2AC384666CF5}" destId="{9CC6E54C-204C-4FDD-BA80-30AFA6A368D5}" srcOrd="1" destOrd="0" presId="urn:microsoft.com/office/officeart/2005/8/layout/hProcess9"/>
    <dgm:cxn modelId="{BBAE579B-319F-4619-9BE4-291A3F868FB8}" type="presParOf" srcId="{9CC6E54C-204C-4FDD-BA80-30AFA6A368D5}" destId="{FF689B43-E6DE-43E4-A700-F229BEBBD436}" srcOrd="0" destOrd="0" presId="urn:microsoft.com/office/officeart/2005/8/layout/hProcess9"/>
    <dgm:cxn modelId="{BAAA23CF-1ADE-4E06-8442-EA644AA301AC}" type="presParOf" srcId="{9CC6E54C-204C-4FDD-BA80-30AFA6A368D5}" destId="{F59BAE74-611C-43F1-9EDC-1872B9B5546E}" srcOrd="1" destOrd="0" presId="urn:microsoft.com/office/officeart/2005/8/layout/hProcess9"/>
    <dgm:cxn modelId="{6F0A2453-DA20-43A4-A153-4C06A9836DDF}" type="presParOf" srcId="{9CC6E54C-204C-4FDD-BA80-30AFA6A368D5}" destId="{0DF33056-65CF-47DD-A19F-25C9D3C94365}" srcOrd="2" destOrd="0" presId="urn:microsoft.com/office/officeart/2005/8/layout/hProcess9"/>
    <dgm:cxn modelId="{C35336A7-1711-4803-8518-7A074288CB48}" type="presParOf" srcId="{9CC6E54C-204C-4FDD-BA80-30AFA6A368D5}" destId="{873769A3-F1F5-4662-9AD0-4DF9DBE42A94}" srcOrd="3" destOrd="0" presId="urn:microsoft.com/office/officeart/2005/8/layout/hProcess9"/>
    <dgm:cxn modelId="{C6F8B9C8-7DF1-49A4-BA7D-FBF32ED5BFFC}" type="presParOf" srcId="{9CC6E54C-204C-4FDD-BA80-30AFA6A368D5}" destId="{EF00B773-775D-4E06-A6E3-CE4016E16789}" srcOrd="4" destOrd="0" presId="urn:microsoft.com/office/officeart/2005/8/layout/hProcess9"/>
    <dgm:cxn modelId="{60C359E0-E895-4CFE-8113-E4E42F094BD8}" type="presParOf" srcId="{9CC6E54C-204C-4FDD-BA80-30AFA6A368D5}" destId="{3E46FE75-9C46-4731-AA98-997B603CE558}" srcOrd="5" destOrd="0" presId="urn:microsoft.com/office/officeart/2005/8/layout/hProcess9"/>
    <dgm:cxn modelId="{96267F47-541D-42AF-BBC1-701C4096A5E0}" type="presParOf" srcId="{9CC6E54C-204C-4FDD-BA80-30AFA6A368D5}" destId="{D2D9F42F-04B1-4FB2-B851-E0BA2F852016}" srcOrd="6" destOrd="0" presId="urn:microsoft.com/office/officeart/2005/8/layout/hProcess9"/>
    <dgm:cxn modelId="{7022E242-D725-484F-9AC3-AFC3113AB806}" type="presParOf" srcId="{9CC6E54C-204C-4FDD-BA80-30AFA6A368D5}" destId="{55091A95-8839-47E0-B540-093672D6584B}" srcOrd="7" destOrd="0" presId="urn:microsoft.com/office/officeart/2005/8/layout/hProcess9"/>
    <dgm:cxn modelId="{1D9C29D7-7CD6-481C-B0B1-44EBA8A32A85}" type="presParOf" srcId="{9CC6E54C-204C-4FDD-BA80-30AFA6A368D5}" destId="{A30A457F-50EF-4B52-BD42-97C42517143F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4#1">
  <dgm:title val=""/>
  <dgm:desc val=""/>
  <dgm:catLst>
    <dgm:cat type="relationship" pri="26000"/>
    <dgm:cat type="cycle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52016" y="0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r>
              <a:rPr lang="ar-SA" smtClean="0"/>
              <a:t>الإرشاد في التربية الخاصة540خاص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quarter" idx="1"/>
          </p:nvPr>
        </p:nvSpPr>
        <p:spPr>
          <a:xfrm>
            <a:off x="1574" y="0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7C00CC7D-183E-4684-933D-9FADE2C68FBF}" type="datetimeFigureOut">
              <a:rPr lang="ar-SA" smtClean="0"/>
              <a:pPr/>
              <a:t>20/01/37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2"/>
          </p:nvPr>
        </p:nvSpPr>
        <p:spPr>
          <a:xfrm>
            <a:off x="3852016" y="9433106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3"/>
          </p:nvPr>
        </p:nvSpPr>
        <p:spPr>
          <a:xfrm>
            <a:off x="1574" y="9433106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8B6D46D-F042-4990-A013-788B031C74FD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35668723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52016" y="0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r>
              <a:rPr lang="ar-SA" smtClean="0"/>
              <a:t>الإرشاد في التربية الخاصة540خاص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74" y="0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52F3AF0-C16F-4849-A3FB-5DC6A4E7C0DA}" type="datetimeFigureOut">
              <a:rPr lang="ar-SA" smtClean="0"/>
              <a:pPr/>
              <a:t>20/01/37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79768" y="4717415"/>
            <a:ext cx="5438140" cy="446913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52016" y="9433106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74" y="9433106"/>
            <a:ext cx="2945659" cy="49657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B6BFED86-7EC9-4BED-A154-015DA1E99E0E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82848365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BFED86-7EC9-4BED-A154-015DA1E99E0E}" type="slidenum">
              <a:rPr lang="ar-SA" smtClean="0"/>
              <a:pPr/>
              <a:t>3</a:t>
            </a:fld>
            <a:endParaRPr lang="ar-SA"/>
          </a:p>
        </p:txBody>
      </p:sp>
      <p:sp>
        <p:nvSpPr>
          <p:cNvPr id="5" name="عنصر نائب للرأس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ar-SA" smtClean="0"/>
              <a:t>الإرشاد في التربية الخاصة540خاص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26435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مستطيل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6CBD0-45C3-47DA-B1D2-5BF8C6418AD8}" type="datetime1">
              <a:rPr lang="ar-SA" smtClean="0"/>
              <a:pPr/>
              <a:t>20/01/37</a:t>
            </a:fld>
            <a:endParaRPr lang="ar-SA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رابط مستقيم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شكل بيضاوي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شكل بيضاوي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BE90E-5C2A-4821-8F4C-06C69B7E833E}" type="datetime1">
              <a:rPr lang="ar-SA" smtClean="0"/>
              <a:pPr/>
              <a:t>20/01/37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عنوان ونص عموديا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رابط مستقيم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شكل بيضاوي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شكل بيضاوي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AAF46-3FE7-45C9-B901-D73D1064FB36}" type="datetime1">
              <a:rPr lang="ar-SA" smtClean="0"/>
              <a:pPr/>
              <a:t>20/01/37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C6248-92EA-4920-8986-9AA26A2DD393}" type="datetime1">
              <a:rPr lang="ar-SA" smtClean="0"/>
              <a:pPr/>
              <a:t>20/01/37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عنصر نائب للمحتوى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13" name="مستطيل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مستطيل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9A7C5-30CD-427A-9499-E8BA0DDC1CBC}" type="datetime1">
              <a:rPr lang="ar-SA" smtClean="0"/>
              <a:pPr/>
              <a:t>20/01/37</a:t>
            </a:fld>
            <a:endParaRPr lang="ar-SA"/>
          </a:p>
        </p:txBody>
      </p:sp>
      <p:sp>
        <p:nvSpPr>
          <p:cNvPr id="8" name="رابط مستقيم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شكل بيضاوي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شكل بيضاوي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30BEBE4B-972C-45C1-ACF9-0F34E3D31C4C}" type="datetime1">
              <a:rPr lang="ar-SA" smtClean="0"/>
              <a:pPr/>
              <a:t>20/01/37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رابط مستقيم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عنصر نائب للمحتوى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2" name="عنصر نائب للمحتوى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رابط مستقيم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مستطيل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مستطيل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مستطيل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مستطيل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مستطيل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F306C-AB3D-468F-A530-E91C6C03C1F8}" type="datetime1">
              <a:rPr lang="ar-SA" smtClean="0"/>
              <a:pPr/>
              <a:t>20/01/37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ar-SA"/>
          </a:p>
        </p:txBody>
      </p:sp>
      <p:sp>
        <p:nvSpPr>
          <p:cNvPr id="15" name="رابط مستقيم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عنصر نائب للمحتوى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6" name="عنصر نائب للمحتوى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5" name="شكل بيضاوي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شكل بيضاوي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3" name="عنوان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602B9-249A-4687-863D-7103544D3333}" type="datetime1">
              <a:rPr lang="ar-SA" smtClean="0"/>
              <a:pPr/>
              <a:t>20/01/37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7D009-F9AC-4437-A2D0-D0DAD5214AE9}" type="datetime1">
              <a:rPr lang="ar-SA" smtClean="0"/>
              <a:pPr/>
              <a:t>20/01/37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مستطيل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مستطيل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رابط مستقيم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عنصر نائب للمحتوى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0" name="شكل بيضاوي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شكل بيضاوي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1" name="مستطيل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062EE-439D-402F-8DB6-CF68DE725F3D}" type="datetime1">
              <a:rPr lang="ar-SA" smtClean="0"/>
              <a:pPr/>
              <a:t>20/01/37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رابط مستقيم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مستطيل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شكل بيضاوي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شكل بيضاوي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22" name="مستطيل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D0BFE5C1-6FFF-4C90-8B05-E2452FFFC07F}" type="datetime1">
              <a:rPr lang="ar-SA" smtClean="0"/>
              <a:pPr/>
              <a:t>20/01/37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F45194C2-9919-40A1-BAEC-072338AF4A14}" type="datetime1">
              <a:rPr lang="ar-SA" smtClean="0"/>
              <a:pPr/>
              <a:t>20/01/37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ar-SA"/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رابط مستقيم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شكل بيضاوي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شكل بيضاوي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hf sldNum="0" hdr="0" ftr="0" dt="0"/>
  <p:txStyles>
    <p:titleStyle>
      <a:lvl1pPr algn="ctr" rtl="1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r" rtl="1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r" rtl="1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r" rtl="1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r" rtl="1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1437&#1607;&#1600;%20master\&#1575;&#1604;&#1573;&#1585;&#1588;&#1575;&#1583;\&#1575;&#1604;&#1605;&#1608;&#1590;&#1608;&#1593;%20&#1575;&#1604;&#1571;&#1608;&#1604;\&#1575;&#1604;&#1593;&#1585;&#1590;\Understanding%20Rehabilitation%20Counseling%20%5bwith%20captioning%5d.wmv" TargetMode="Externa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hhs.niu.edu/rehab_services/graduate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1437&#1607;&#1600;%20master\&#1575;&#1604;&#1573;&#1585;&#1588;&#1575;&#1583;\&#1575;&#1604;&#1605;&#1608;&#1590;&#1608;&#1593;%20&#1575;&#1604;&#1571;&#1608;&#1604;\&#1575;&#1604;&#1593;&#1585;&#1590;\Counseling%20skills%20&#1575;&#1604;&#1605;&#1607;&#1575;&#1585;&#1575;&#1578;%20&#1575;&#1604;&#1573;&#1585;&#1588;&#1575;&#1583;&#1610;&#1577;.wmv" TargetMode="Externa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gif"/><Relationship Id="rId4" Type="http://schemas.openxmlformats.org/officeDocument/2006/relationships/image" Target="../media/image22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jpe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47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7" Type="http://schemas.openxmlformats.org/officeDocument/2006/relationships/image" Target="../media/image49.jpe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gif"/><Relationship Id="rId5" Type="http://schemas.openxmlformats.org/officeDocument/2006/relationships/image" Target="../media/image22.gif"/><Relationship Id="rId4" Type="http://schemas.openxmlformats.org/officeDocument/2006/relationships/image" Target="../media/image5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55.jpeg"/><Relationship Id="rId7" Type="http://schemas.openxmlformats.org/officeDocument/2006/relationships/diagramColors" Target="../diagrams/colors14.xm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gif"/><Relationship Id="rId5" Type="http://schemas.openxmlformats.org/officeDocument/2006/relationships/image" Target="../media/image22.gif"/><Relationship Id="rId4" Type="http://schemas.openxmlformats.org/officeDocument/2006/relationships/image" Target="../media/image6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1437&#1607;&#1600;%20master\&#1575;&#1604;&#1573;&#1585;&#1588;&#1575;&#1583;\&#1575;&#1604;&#1605;&#1608;&#1590;&#1608;&#1593;%20&#1575;&#1604;&#1571;&#1608;&#1604;\&#1575;&#1604;&#1593;&#1585;&#1590;\1.wmv" TargetMode="Externa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1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5000" t="2000" r="4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جسم مشطوف الحواف 5"/>
          <p:cNvSpPr/>
          <p:nvPr/>
        </p:nvSpPr>
        <p:spPr>
          <a:xfrm>
            <a:off x="285720" y="3429000"/>
            <a:ext cx="8572560" cy="1785950"/>
          </a:xfrm>
          <a:prstGeom prst="beve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 sz="2000" b="1" dirty="0" smtClean="0">
              <a:solidFill>
                <a:srgbClr val="C00000"/>
              </a:solidFill>
            </a:endParaRPr>
          </a:p>
          <a:p>
            <a:pPr algn="ctr"/>
            <a:r>
              <a:rPr lang="ar-SA" sz="2000" b="1" dirty="0" smtClean="0">
                <a:solidFill>
                  <a:srgbClr val="C00000"/>
                </a:solidFill>
              </a:rPr>
              <a:t>كما يعرفه حامد </a:t>
            </a:r>
            <a:r>
              <a:rPr lang="ar-SA" sz="2000" b="1" dirty="0" err="1" smtClean="0">
                <a:solidFill>
                  <a:srgbClr val="C00000"/>
                </a:solidFill>
              </a:rPr>
              <a:t>زهران</a:t>
            </a:r>
            <a:r>
              <a:rPr lang="ar-SA" sz="2000" b="1" dirty="0" smtClean="0">
                <a:solidFill>
                  <a:srgbClr val="C00000"/>
                </a:solidFill>
              </a:rPr>
              <a:t>(1998م)، بأنه: </a:t>
            </a:r>
            <a:r>
              <a:rPr lang="ar-SA" sz="2000" dirty="0" smtClean="0">
                <a:solidFill>
                  <a:srgbClr val="002060"/>
                </a:solidFill>
              </a:rPr>
              <a:t>"عملية المساعدة في رعاية </a:t>
            </a:r>
            <a:r>
              <a:rPr lang="ar-SA" sz="2000" dirty="0" err="1" smtClean="0">
                <a:solidFill>
                  <a:srgbClr val="002060"/>
                </a:solidFill>
              </a:rPr>
              <a:t>و</a:t>
            </a:r>
            <a:r>
              <a:rPr lang="ar-SA" sz="2000" dirty="0" smtClean="0">
                <a:solidFill>
                  <a:srgbClr val="002060"/>
                </a:solidFill>
              </a:rPr>
              <a:t> توجيه نموهم نفسياً </a:t>
            </a:r>
            <a:r>
              <a:rPr lang="ar-SA" sz="2000" dirty="0" err="1" smtClean="0">
                <a:solidFill>
                  <a:srgbClr val="002060"/>
                </a:solidFill>
              </a:rPr>
              <a:t>و</a:t>
            </a:r>
            <a:r>
              <a:rPr lang="ar-SA" sz="2000" dirty="0" smtClean="0">
                <a:solidFill>
                  <a:srgbClr val="002060"/>
                </a:solidFill>
              </a:rPr>
              <a:t> تربوياً </a:t>
            </a:r>
            <a:r>
              <a:rPr lang="ar-SA" sz="2000" dirty="0" err="1" smtClean="0">
                <a:solidFill>
                  <a:srgbClr val="002060"/>
                </a:solidFill>
              </a:rPr>
              <a:t>و</a:t>
            </a:r>
            <a:r>
              <a:rPr lang="ar-SA" sz="2000" dirty="0" smtClean="0">
                <a:solidFill>
                  <a:srgbClr val="002060"/>
                </a:solidFill>
              </a:rPr>
              <a:t> مهنياً </a:t>
            </a:r>
            <a:r>
              <a:rPr lang="ar-SA" sz="2000" dirty="0" err="1" smtClean="0">
                <a:solidFill>
                  <a:srgbClr val="002060"/>
                </a:solidFill>
              </a:rPr>
              <a:t>و</a:t>
            </a:r>
            <a:r>
              <a:rPr lang="ar-SA" sz="2000" dirty="0" smtClean="0">
                <a:solidFill>
                  <a:srgbClr val="002060"/>
                </a:solidFill>
              </a:rPr>
              <a:t> </a:t>
            </a:r>
            <a:r>
              <a:rPr lang="ar-SA" sz="2000" dirty="0" err="1" smtClean="0">
                <a:solidFill>
                  <a:srgbClr val="002060"/>
                </a:solidFill>
              </a:rPr>
              <a:t>زواجياً</a:t>
            </a:r>
            <a:r>
              <a:rPr lang="ar-SA" sz="2000" dirty="0" smtClean="0">
                <a:solidFill>
                  <a:srgbClr val="002060"/>
                </a:solidFill>
              </a:rPr>
              <a:t> و أسرياً </a:t>
            </a:r>
            <a:r>
              <a:rPr lang="ar-SA" sz="2000" dirty="0" err="1" smtClean="0">
                <a:solidFill>
                  <a:srgbClr val="002060"/>
                </a:solidFill>
              </a:rPr>
              <a:t>و</a:t>
            </a:r>
            <a:r>
              <a:rPr lang="ar-SA" sz="2000" dirty="0" smtClean="0">
                <a:solidFill>
                  <a:srgbClr val="002060"/>
                </a:solidFill>
              </a:rPr>
              <a:t> حل مشكلاتهم المرتبطة بحالات إعاقتهم أو تفوقهم أو الناتجة عن الاتجاهات النفسية الاجتماعية تجاههم </a:t>
            </a:r>
            <a:r>
              <a:rPr lang="ar-SA" sz="2000" dirty="0" err="1" smtClean="0">
                <a:solidFill>
                  <a:srgbClr val="002060"/>
                </a:solidFill>
              </a:rPr>
              <a:t>و</a:t>
            </a:r>
            <a:r>
              <a:rPr lang="ar-SA" sz="2000" dirty="0" smtClean="0">
                <a:solidFill>
                  <a:srgbClr val="002060"/>
                </a:solidFill>
              </a:rPr>
              <a:t> تجاه حالتهم بهدف تحقيق التوافق </a:t>
            </a:r>
            <a:r>
              <a:rPr lang="ar-SA" sz="2000" dirty="0" err="1" smtClean="0">
                <a:solidFill>
                  <a:srgbClr val="002060"/>
                </a:solidFill>
              </a:rPr>
              <a:t>و</a:t>
            </a:r>
            <a:r>
              <a:rPr lang="ar-SA" sz="2000" dirty="0" smtClean="0">
                <a:solidFill>
                  <a:srgbClr val="002060"/>
                </a:solidFill>
              </a:rPr>
              <a:t> الصحة النفسية</a:t>
            </a:r>
            <a:r>
              <a:rPr lang="en-US" sz="2000" dirty="0" smtClean="0">
                <a:solidFill>
                  <a:srgbClr val="002060"/>
                </a:solidFill>
              </a:rPr>
              <a:t>”</a:t>
            </a:r>
            <a:r>
              <a:rPr lang="ar-SA" sz="2000" dirty="0" smtClean="0">
                <a:solidFill>
                  <a:srgbClr val="002060"/>
                </a:solidFill>
              </a:rPr>
              <a:t> </a:t>
            </a:r>
            <a:r>
              <a:rPr lang="ar-SA" sz="2000" dirty="0" smtClean="0"/>
              <a:t>(بركات،2008م،ص44).</a:t>
            </a:r>
            <a:endParaRPr lang="en-US" sz="2000" dirty="0" smtClean="0"/>
          </a:p>
          <a:p>
            <a:pPr algn="ctr"/>
            <a:endParaRPr lang="ar-SA" sz="2000" dirty="0"/>
          </a:p>
        </p:txBody>
      </p:sp>
      <p:pic>
        <p:nvPicPr>
          <p:cNvPr id="8" name="صورة 7" descr="counselo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428604"/>
            <a:ext cx="1714512" cy="142876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2000" b="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سداسي 3"/>
          <p:cNvSpPr/>
          <p:nvPr/>
        </p:nvSpPr>
        <p:spPr>
          <a:xfrm>
            <a:off x="214282" y="3643314"/>
            <a:ext cx="8358182" cy="2714644"/>
          </a:xfrm>
          <a:prstGeom prst="hexag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>
              <a:buNone/>
            </a:pPr>
            <a:r>
              <a:rPr lang="ar-SA" b="1" dirty="0" smtClean="0">
                <a:solidFill>
                  <a:srgbClr val="C00000"/>
                </a:solidFill>
              </a:rPr>
              <a:t>تعريف البرنامج الإرشادي:</a:t>
            </a:r>
            <a:endParaRPr lang="en-US" b="1" dirty="0" smtClean="0">
              <a:solidFill>
                <a:srgbClr val="C00000"/>
              </a:solidFill>
            </a:endParaRPr>
          </a:p>
          <a:p>
            <a:r>
              <a:rPr lang="ar-SA" sz="2000" dirty="0" smtClean="0">
                <a:solidFill>
                  <a:srgbClr val="0070C0"/>
                </a:solidFill>
              </a:rPr>
              <a:t>يرى </a:t>
            </a:r>
            <a:r>
              <a:rPr lang="ar-SA" sz="2000" dirty="0" err="1" smtClean="0">
                <a:solidFill>
                  <a:srgbClr val="0070C0"/>
                </a:solidFill>
              </a:rPr>
              <a:t>زهران</a:t>
            </a:r>
            <a:r>
              <a:rPr lang="ar-SA" sz="2000" dirty="0" smtClean="0">
                <a:solidFill>
                  <a:srgbClr val="0070C0"/>
                </a:solidFill>
              </a:rPr>
              <a:t> (2005م)،أن برنامج الإرشاد النفسي</a:t>
            </a:r>
            <a:r>
              <a:rPr lang="en-US" sz="2000" dirty="0" smtClean="0">
                <a:solidFill>
                  <a:srgbClr val="0070C0"/>
                </a:solidFill>
              </a:rPr>
              <a:t>Counseling Program </a:t>
            </a:r>
            <a:r>
              <a:rPr lang="ar-SA" sz="2000" dirty="0" smtClean="0">
                <a:solidFill>
                  <a:srgbClr val="0070C0"/>
                </a:solidFill>
              </a:rPr>
              <a:t>هو " </a:t>
            </a:r>
            <a:r>
              <a:rPr lang="ar-SA" sz="2000" dirty="0" smtClean="0"/>
              <a:t>برنامج مخطط منظم في ضوء أسس علمية؛ لتقديم الخدمات الإرشادية المباشرة </a:t>
            </a:r>
            <a:r>
              <a:rPr lang="ar-SA" sz="2000" dirty="0" err="1" smtClean="0"/>
              <a:t>و</a:t>
            </a:r>
            <a:r>
              <a:rPr lang="ar-SA" sz="2000" dirty="0" smtClean="0"/>
              <a:t> غير المباشرة ، فردياً </a:t>
            </a:r>
            <a:r>
              <a:rPr lang="ar-SA" sz="2000" dirty="0" err="1" smtClean="0"/>
              <a:t>و</a:t>
            </a:r>
            <a:r>
              <a:rPr lang="ar-SA" sz="2000" dirty="0" smtClean="0"/>
              <a:t> جماعياً، بهدف مساعدتهم في تحقيق النمو السوي </a:t>
            </a:r>
            <a:r>
              <a:rPr lang="ar-SA" sz="2000" dirty="0" err="1" smtClean="0"/>
              <a:t>و</a:t>
            </a:r>
            <a:r>
              <a:rPr lang="ar-SA" sz="2000" dirty="0" smtClean="0"/>
              <a:t> التوافق النفسي داخل المؤسسة </a:t>
            </a:r>
            <a:r>
              <a:rPr lang="ar-SA" sz="2000" dirty="0" err="1" smtClean="0"/>
              <a:t>و</a:t>
            </a:r>
            <a:r>
              <a:rPr lang="ar-SA" sz="2000" dirty="0" smtClean="0"/>
              <a:t> خارجها، </a:t>
            </a:r>
            <a:r>
              <a:rPr lang="ar-SA" sz="2000" dirty="0" err="1" smtClean="0"/>
              <a:t>و</a:t>
            </a:r>
            <a:r>
              <a:rPr lang="ar-SA" sz="2000" dirty="0" smtClean="0"/>
              <a:t> يقوم بتخطيطه </a:t>
            </a:r>
            <a:r>
              <a:rPr lang="ar-SA" sz="2000" dirty="0" err="1" smtClean="0"/>
              <a:t>و</a:t>
            </a:r>
            <a:r>
              <a:rPr lang="ar-SA" sz="2000" dirty="0" smtClean="0"/>
              <a:t> تنفيذه </a:t>
            </a:r>
            <a:r>
              <a:rPr lang="ar-SA" sz="2000" dirty="0" err="1" smtClean="0"/>
              <a:t>و</a:t>
            </a:r>
            <a:r>
              <a:rPr lang="ar-SA" sz="2000" dirty="0" smtClean="0"/>
              <a:t> تقييمه لجنة </a:t>
            </a:r>
            <a:r>
              <a:rPr lang="ar-SA" sz="2000" dirty="0" err="1" smtClean="0"/>
              <a:t>و</a:t>
            </a:r>
            <a:r>
              <a:rPr lang="ar-SA" sz="2000" dirty="0" smtClean="0"/>
              <a:t> فريق من المسئولين المؤهلين</a:t>
            </a:r>
            <a:r>
              <a:rPr lang="ar-SA" sz="2000" dirty="0" smtClean="0">
                <a:solidFill>
                  <a:srgbClr val="0070C0"/>
                </a:solidFill>
              </a:rPr>
              <a:t>"</a:t>
            </a:r>
            <a:r>
              <a:rPr lang="ar-SA" sz="2000" dirty="0" smtClean="0"/>
              <a:t>(</a:t>
            </a:r>
            <a:r>
              <a:rPr lang="ar-SA" sz="2000" dirty="0" err="1" smtClean="0"/>
              <a:t>عبدالله</a:t>
            </a:r>
            <a:r>
              <a:rPr lang="ar-SA" sz="2000" dirty="0" smtClean="0"/>
              <a:t> و آخرون،2010م،ص32). </a:t>
            </a:r>
          </a:p>
          <a:p>
            <a:pPr algn="ctr"/>
            <a:endParaRPr lang="ar-SA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apertura-facebook-youtube.jpg"/>
          <p:cNvPicPr>
            <a:picLocks noChangeAspect="1"/>
          </p:cNvPicPr>
          <p:nvPr/>
        </p:nvPicPr>
        <p:blipFill>
          <a:blip r:embed="rId3" cstate="print"/>
          <a:srcRect r="55469"/>
          <a:stretch>
            <a:fillRect/>
          </a:stretch>
        </p:blipFill>
        <p:spPr>
          <a:xfrm>
            <a:off x="3929058" y="214290"/>
            <a:ext cx="1285852" cy="9654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Understanding Rehabilitation Counseling [with captioning].wmv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57158" y="1285860"/>
            <a:ext cx="8501122" cy="535785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sz="2400" dirty="0" smtClean="0">
                <a:solidFill>
                  <a:srgbClr val="0070C0"/>
                </a:solidFill>
              </a:rPr>
              <a:t>صفحة جامعة إلينوي الشمالية خدمات التأهيل والإرشاد</a:t>
            </a:r>
            <a:endParaRPr lang="ar-SA" sz="2400" dirty="0">
              <a:solidFill>
                <a:srgbClr val="0070C0"/>
              </a:solidFill>
            </a:endParaRPr>
          </a:p>
        </p:txBody>
      </p:sp>
      <p:pic>
        <p:nvPicPr>
          <p:cNvPr id="4" name="صورة 3"/>
          <p:cNvPicPr/>
          <p:nvPr/>
        </p:nvPicPr>
        <p:blipFill>
          <a:blip r:embed="rId2"/>
          <a:srcRect l="14655" t="7692" r="15517"/>
          <a:stretch>
            <a:fillRect/>
          </a:stretch>
        </p:blipFill>
        <p:spPr bwMode="auto">
          <a:xfrm>
            <a:off x="1571604" y="1571612"/>
            <a:ext cx="5786478" cy="421484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مستطيل 4"/>
          <p:cNvSpPr/>
          <p:nvPr/>
        </p:nvSpPr>
        <p:spPr>
          <a:xfrm>
            <a:off x="1643042" y="6072206"/>
            <a:ext cx="5715040" cy="57150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dirty="0" smtClean="0"/>
              <a:t> </a:t>
            </a:r>
          </a:p>
          <a:p>
            <a:pPr algn="ctr"/>
            <a:r>
              <a:rPr lang="en-US" u="sng" dirty="0" smtClean="0">
                <a:hlinkClick r:id="rId3"/>
              </a:rPr>
              <a:t>http://www.chhs.niu.edu/rehab_services/graduate</a:t>
            </a:r>
            <a:endParaRPr lang="en-US" dirty="0" smtClean="0"/>
          </a:p>
          <a:p>
            <a:pPr algn="ctr"/>
            <a:endParaRPr lang="ar-SA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>
          <a:xfrm>
            <a:off x="428596" y="3643314"/>
            <a:ext cx="1785950" cy="785818"/>
          </a:xfrm>
        </p:spPr>
        <p:txBody>
          <a:bodyPr>
            <a:normAutofit/>
          </a:bodyPr>
          <a:lstStyle/>
          <a:p>
            <a:pPr algn="ctr"/>
            <a:r>
              <a:rPr lang="ar-SA" dirty="0" smtClean="0">
                <a:solidFill>
                  <a:schemeClr val="tx1"/>
                </a:solidFill>
                <a:cs typeface="PT Bold Mirror" pitchFamily="2" charset="-78"/>
              </a:rPr>
              <a:t>نشاط(1)</a:t>
            </a:r>
            <a:endParaRPr lang="ar-SA" dirty="0">
              <a:solidFill>
                <a:schemeClr val="tx1"/>
              </a:solidFill>
              <a:cs typeface="PT Bold Mirror" pitchFamily="2" charset="-78"/>
            </a:endParaRPr>
          </a:p>
        </p:txBody>
      </p:sp>
      <p:sp>
        <p:nvSpPr>
          <p:cNvPr id="7" name="عنصر نائب للنص 4"/>
          <p:cNvSpPr txBox="1">
            <a:spLocks/>
          </p:cNvSpPr>
          <p:nvPr/>
        </p:nvSpPr>
        <p:spPr>
          <a:xfrm>
            <a:off x="2357422" y="1000108"/>
            <a:ext cx="6172200" cy="64294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anchor="t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ar-SA" sz="28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برأيك ، إلى ماذا يحتاج الإرشاد؟ و لماذا؟  </a:t>
            </a:r>
          </a:p>
        </p:txBody>
      </p:sp>
      <p:sp>
        <p:nvSpPr>
          <p:cNvPr id="6" name="شكل بيضاوي 5"/>
          <p:cNvSpPr/>
          <p:nvPr/>
        </p:nvSpPr>
        <p:spPr>
          <a:xfrm>
            <a:off x="6715140" y="2571744"/>
            <a:ext cx="1714512" cy="1500198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latin typeface="Aharoni" pitchFamily="2" charset="-79"/>
                <a:cs typeface="PT Bold Heading" pitchFamily="2" charset="-78"/>
              </a:rPr>
              <a:t>مهارة</a:t>
            </a:r>
            <a:endParaRPr lang="ar-SA" dirty="0"/>
          </a:p>
        </p:txBody>
      </p:sp>
      <p:sp>
        <p:nvSpPr>
          <p:cNvPr id="9" name="شكل بيضاوي 8"/>
          <p:cNvSpPr/>
          <p:nvPr/>
        </p:nvSpPr>
        <p:spPr>
          <a:xfrm>
            <a:off x="4929190" y="3429000"/>
            <a:ext cx="1714512" cy="1500198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latin typeface="Aharoni" pitchFamily="2" charset="-79"/>
                <a:cs typeface="PT Bold Heading" pitchFamily="2" charset="-78"/>
              </a:rPr>
              <a:t>علم</a:t>
            </a:r>
            <a:endParaRPr lang="ar-SA" dirty="0"/>
          </a:p>
        </p:txBody>
      </p:sp>
      <p:sp>
        <p:nvSpPr>
          <p:cNvPr id="10" name="شكل بيضاوي 9"/>
          <p:cNvSpPr/>
          <p:nvPr/>
        </p:nvSpPr>
        <p:spPr>
          <a:xfrm>
            <a:off x="1571604" y="5000636"/>
            <a:ext cx="1714512" cy="150019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latin typeface="Aharoni" pitchFamily="2" charset="-79"/>
                <a:cs typeface="PT Bold Heading" pitchFamily="2" charset="-78"/>
              </a:rPr>
              <a:t>خبرة</a:t>
            </a:r>
            <a:endParaRPr lang="ar-SA" dirty="0"/>
          </a:p>
        </p:txBody>
      </p:sp>
      <p:sp>
        <p:nvSpPr>
          <p:cNvPr id="11" name="شكل بيضاوي 10"/>
          <p:cNvSpPr/>
          <p:nvPr/>
        </p:nvSpPr>
        <p:spPr>
          <a:xfrm>
            <a:off x="3286116" y="4357694"/>
            <a:ext cx="1714512" cy="1500198"/>
          </a:xfrm>
          <a:prstGeom prst="ellipse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latin typeface="Aharoni" pitchFamily="2" charset="-79"/>
                <a:cs typeface="PT Bold Heading" pitchFamily="2" charset="-78"/>
              </a:rPr>
              <a:t>أمانة</a:t>
            </a:r>
          </a:p>
        </p:txBody>
      </p:sp>
      <p:pic>
        <p:nvPicPr>
          <p:cNvPr id="2" name="Picture 2" descr="http://us.123rf.com/450wm/artqu/artqu1210/artqu121000342/16096708-human-head-with-question-mark.jpg"/>
          <p:cNvPicPr>
            <a:picLocks noChangeAspect="1" noChangeArrowheads="1"/>
          </p:cNvPicPr>
          <p:nvPr/>
        </p:nvPicPr>
        <p:blipFill>
          <a:blip r:embed="rId3"/>
          <a:srcRect l="18333" t="11667" r="18333"/>
          <a:stretch>
            <a:fillRect/>
          </a:stretch>
        </p:blipFill>
        <p:spPr bwMode="auto">
          <a:xfrm>
            <a:off x="142844" y="642918"/>
            <a:ext cx="1714512" cy="20717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صورة 11" descr="Alarm_clock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5286388"/>
            <a:ext cx="1285884" cy="1195388"/>
          </a:xfrm>
          <a:prstGeom prst="rect">
            <a:avLst/>
          </a:prstGeom>
        </p:spPr>
      </p:pic>
      <p:pic>
        <p:nvPicPr>
          <p:cNvPr id="13" name="صورة 12" descr="sablier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2" y="2428868"/>
            <a:ext cx="1404941" cy="1262065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apertura-facebook-youtube.jpg"/>
          <p:cNvPicPr>
            <a:picLocks noChangeAspect="1"/>
          </p:cNvPicPr>
          <p:nvPr/>
        </p:nvPicPr>
        <p:blipFill>
          <a:blip r:embed="rId3" cstate="print"/>
          <a:srcRect r="55469"/>
          <a:stretch>
            <a:fillRect/>
          </a:stretch>
        </p:blipFill>
        <p:spPr>
          <a:xfrm>
            <a:off x="3929058" y="214290"/>
            <a:ext cx="1285852" cy="9654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Counseling skills المهارات الإرشادية.wmv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14282" y="1285860"/>
            <a:ext cx="8715436" cy="535785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4000" t="19000" r="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0" y="228600"/>
            <a:ext cx="8836152" cy="1200136"/>
          </a:xfrm>
        </p:spPr>
        <p:txBody>
          <a:bodyPr>
            <a:noAutofit/>
          </a:bodyPr>
          <a:lstStyle/>
          <a:p>
            <a:r>
              <a:rPr lang="ar-SA" sz="2400" b="1" dirty="0" smtClean="0">
                <a:solidFill>
                  <a:schemeClr val="accent6">
                    <a:lumMod val="75000"/>
                  </a:schemeClr>
                </a:solidFill>
              </a:rPr>
              <a:t>و تقوم عملية إرشاد ذوي الاحتياجات الخاصة على اعتبارات أهمها</a:t>
            </a:r>
            <a:r>
              <a:rPr lang="ar-SA" sz="2400" dirty="0" smtClean="0"/>
              <a:t>(عربيات،2011م،ص15)</a:t>
            </a:r>
            <a:r>
              <a:rPr lang="ar-SA" sz="2400" b="1" dirty="0" smtClean="0">
                <a:solidFill>
                  <a:schemeClr val="accent6">
                    <a:lumMod val="75000"/>
                  </a:schemeClr>
                </a:solidFill>
              </a:rPr>
              <a:t>: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ar-SA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endParaRPr lang="en-US" dirty="0"/>
          </a:p>
          <a:p>
            <a:endParaRPr lang="ar-SA" dirty="0"/>
          </a:p>
        </p:txBody>
      </p:sp>
      <p:graphicFrame>
        <p:nvGraphicFramePr>
          <p:cNvPr id="4" name="رسم تخطيطي 3"/>
          <p:cNvGraphicFramePr/>
          <p:nvPr/>
        </p:nvGraphicFramePr>
        <p:xfrm>
          <a:off x="428596" y="1714488"/>
          <a:ext cx="8286808" cy="4643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3000" t="8000" r="-1000" b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128698"/>
          </a:xfrm>
        </p:spPr>
        <p:txBody>
          <a:bodyPr>
            <a:noAutofit/>
          </a:bodyPr>
          <a:lstStyle/>
          <a:p>
            <a:r>
              <a:rPr lang="ar-SA" sz="2400" b="1" dirty="0" smtClean="0">
                <a:solidFill>
                  <a:schemeClr val="accent1">
                    <a:lumMod val="75000"/>
                  </a:schemeClr>
                </a:solidFill>
              </a:rPr>
              <a:t>و أشار عادل الأشول(1991م) إلى نقطتين أساسيتين في إرشاد غير العاديين </a:t>
            </a:r>
            <a:r>
              <a:rPr lang="ar-SA" sz="2400" b="1" dirty="0" err="1" smtClean="0">
                <a:solidFill>
                  <a:schemeClr val="accent1">
                    <a:lumMod val="75000"/>
                  </a:schemeClr>
                </a:solidFill>
              </a:rPr>
              <a:t>و</a:t>
            </a:r>
            <a:r>
              <a:rPr lang="ar-SA" sz="2400" b="1" dirty="0" smtClean="0">
                <a:solidFill>
                  <a:schemeClr val="accent1">
                    <a:lumMod val="75000"/>
                  </a:schemeClr>
                </a:solidFill>
              </a:rPr>
              <a:t> هما</a:t>
            </a:r>
            <a:r>
              <a:rPr lang="ar-SA" sz="2400" dirty="0" smtClean="0"/>
              <a:t> (بركات،2008م،ص46-47)</a:t>
            </a:r>
            <a:r>
              <a:rPr lang="ar-SA" sz="2400" b="1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ar-SA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رسم تخطيطي 3"/>
          <p:cNvGraphicFramePr/>
          <p:nvPr/>
        </p:nvGraphicFramePr>
        <p:xfrm>
          <a:off x="357158" y="1000108"/>
          <a:ext cx="857256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مستطيل 5"/>
          <p:cNvSpPr/>
          <p:nvPr/>
        </p:nvSpPr>
        <p:spPr>
          <a:xfrm>
            <a:off x="6715140" y="5286388"/>
            <a:ext cx="2071702" cy="92869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dirty="0" smtClean="0"/>
              <a:t>وكلما كانت عملية الإرشاد مبكرة</a:t>
            </a:r>
            <a:endParaRPr lang="ar-SA" sz="2000" dirty="0"/>
          </a:p>
        </p:txBody>
      </p:sp>
      <p:sp>
        <p:nvSpPr>
          <p:cNvPr id="7" name="مستطيل 6"/>
          <p:cNvSpPr/>
          <p:nvPr/>
        </p:nvSpPr>
        <p:spPr>
          <a:xfrm>
            <a:off x="3643306" y="5286388"/>
            <a:ext cx="2071702" cy="92869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dirty="0" smtClean="0">
                <a:solidFill>
                  <a:schemeClr val="tx1"/>
                </a:solidFill>
              </a:rPr>
              <a:t>كلما خفف ذلك من وطأة الإعاقة على الوالدين</a:t>
            </a:r>
            <a:endParaRPr lang="ar-SA" sz="2000" dirty="0">
              <a:solidFill>
                <a:schemeClr val="tx1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571472" y="5286388"/>
            <a:ext cx="2071702" cy="92869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dirty="0" smtClean="0">
                <a:solidFill>
                  <a:schemeClr val="tx1"/>
                </a:solidFill>
              </a:rPr>
              <a:t>و كان ذلك لصالح الطفل غير العادي</a:t>
            </a:r>
            <a:endParaRPr lang="ar-SA" sz="2000" dirty="0">
              <a:solidFill>
                <a:schemeClr val="tx1"/>
              </a:solidFill>
            </a:endParaRPr>
          </a:p>
        </p:txBody>
      </p:sp>
      <p:sp>
        <p:nvSpPr>
          <p:cNvPr id="10" name="سهم إلى اليسار 9"/>
          <p:cNvSpPr/>
          <p:nvPr/>
        </p:nvSpPr>
        <p:spPr>
          <a:xfrm>
            <a:off x="5786446" y="5357826"/>
            <a:ext cx="785818" cy="71438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سهم إلى اليسار 10"/>
          <p:cNvSpPr/>
          <p:nvPr/>
        </p:nvSpPr>
        <p:spPr>
          <a:xfrm>
            <a:off x="2714612" y="5500702"/>
            <a:ext cx="785818" cy="71438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6" grpId="0" animBg="1"/>
      <p:bldP spid="7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تنزيل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43050"/>
            <a:ext cx="4381522" cy="4638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وسيلة شرح مستطيلة مستديرة الزوايا 4"/>
          <p:cNvSpPr/>
          <p:nvPr/>
        </p:nvSpPr>
        <p:spPr>
          <a:xfrm>
            <a:off x="285720" y="1428736"/>
            <a:ext cx="3714776" cy="2786082"/>
          </a:xfrm>
          <a:prstGeom prst="wedgeRoundRectCallout">
            <a:avLst>
              <a:gd name="adj1" fmla="val 66178"/>
              <a:gd name="adj2" fmla="val 24303"/>
              <a:gd name="adj3" fmla="val 16667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rgbClr val="FFFF00"/>
                </a:solidFill>
              </a:rPr>
              <a:t>من خبرتك  في مجال عملك،،، أذكري أبرز المشكلات  التي تتضح لدى ذوي الاحتياجات الخاصة التي بحاجة إلى الإرشاد، </a:t>
            </a:r>
            <a:r>
              <a:rPr lang="ar-SA" sz="2400" b="1" dirty="0" err="1" smtClean="0">
                <a:solidFill>
                  <a:srgbClr val="FFFF00"/>
                </a:solidFill>
              </a:rPr>
              <a:t>و</a:t>
            </a:r>
            <a:r>
              <a:rPr lang="ar-SA" sz="2400" b="1" dirty="0" smtClean="0">
                <a:solidFill>
                  <a:srgbClr val="FFFF00"/>
                </a:solidFill>
              </a:rPr>
              <a:t> كيفية التعامل معها؟؟؟</a:t>
            </a:r>
          </a:p>
          <a:p>
            <a:pPr algn="ctr"/>
            <a:endParaRPr lang="ar-SA" b="1" dirty="0">
              <a:solidFill>
                <a:schemeClr val="tx1"/>
              </a:solidFill>
            </a:endParaRPr>
          </a:p>
        </p:txBody>
      </p:sp>
      <p:pic>
        <p:nvPicPr>
          <p:cNvPr id="6" name="صورة 5" descr="images (7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290" y="4357694"/>
            <a:ext cx="2438400" cy="17621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صورة 6" descr="sablier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0298" y="0"/>
            <a:ext cx="1404941" cy="1262065"/>
          </a:xfrm>
          <a:prstGeom prst="rect">
            <a:avLst/>
          </a:prstGeom>
        </p:spPr>
      </p:pic>
      <p:pic>
        <p:nvPicPr>
          <p:cNvPr id="8" name="صورة 7" descr="Alarm_clock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5286388"/>
            <a:ext cx="1285884" cy="1195388"/>
          </a:xfrm>
          <a:prstGeom prst="rect">
            <a:avLst/>
          </a:prstGeom>
        </p:spPr>
      </p:pic>
      <p:sp>
        <p:nvSpPr>
          <p:cNvPr id="9" name="عنوان 3"/>
          <p:cNvSpPr txBox="1">
            <a:spLocks/>
          </p:cNvSpPr>
          <p:nvPr/>
        </p:nvSpPr>
        <p:spPr>
          <a:xfrm>
            <a:off x="3643306" y="214290"/>
            <a:ext cx="1785950" cy="785818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PT Bold Mirror" pitchFamily="2" charset="-78"/>
              </a:rPr>
              <a:t>نشاط(2)</a:t>
            </a:r>
            <a:endParaRPr kumimoji="0" lang="ar-SA" sz="33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PT Bold Mirror" pitchFamily="2" charset="-78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IMG_1318.JPG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rcRect t="51055" b="34965"/>
          <a:stretch>
            <a:fillRect/>
          </a:stretch>
        </p:blipFill>
        <p:spPr>
          <a:xfrm>
            <a:off x="214282" y="3786190"/>
            <a:ext cx="1973263" cy="1143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صورة 4" descr="IMG_1321.PNG"/>
          <p:cNvPicPr>
            <a:picLocks noChangeAspect="1"/>
          </p:cNvPicPr>
          <p:nvPr/>
        </p:nvPicPr>
        <p:blipFill>
          <a:blip r:embed="rId3"/>
          <a:srcRect t="54688" b="31406"/>
          <a:stretch>
            <a:fillRect/>
          </a:stretch>
        </p:blipFill>
        <p:spPr>
          <a:xfrm>
            <a:off x="6643702" y="2500306"/>
            <a:ext cx="2285992" cy="11430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صورة 5" descr="IMG_1319.PNG"/>
          <p:cNvPicPr>
            <a:picLocks noChangeAspect="1"/>
          </p:cNvPicPr>
          <p:nvPr/>
        </p:nvPicPr>
        <p:blipFill>
          <a:blip r:embed="rId4" cstate="print"/>
          <a:srcRect t="15625" b="61458"/>
          <a:stretch>
            <a:fillRect/>
          </a:stretch>
        </p:blipFill>
        <p:spPr>
          <a:xfrm>
            <a:off x="6786578" y="3786190"/>
            <a:ext cx="2143140" cy="12144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صورة 6" descr="IMG_1319.PNG"/>
          <p:cNvPicPr>
            <a:picLocks noChangeAspect="1"/>
          </p:cNvPicPr>
          <p:nvPr/>
        </p:nvPicPr>
        <p:blipFill>
          <a:blip r:embed="rId5" cstate="print"/>
          <a:srcRect t="43611" b="37639"/>
          <a:stretch>
            <a:fillRect/>
          </a:stretch>
        </p:blipFill>
        <p:spPr>
          <a:xfrm>
            <a:off x="6715140" y="5072074"/>
            <a:ext cx="2214578" cy="12858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صورة 9" descr="IMG_1319.PNG"/>
          <p:cNvPicPr>
            <a:picLocks noChangeAspect="1"/>
          </p:cNvPicPr>
          <p:nvPr/>
        </p:nvPicPr>
        <p:blipFill>
          <a:blip r:embed="rId6" cstate="print"/>
          <a:srcRect t="67709" b="16666"/>
          <a:stretch>
            <a:fillRect/>
          </a:stretch>
        </p:blipFill>
        <p:spPr>
          <a:xfrm>
            <a:off x="4429124" y="3786190"/>
            <a:ext cx="2214551" cy="12144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صورة 10" descr="IMG_1320.PNG"/>
          <p:cNvPicPr>
            <a:picLocks noChangeAspect="1"/>
          </p:cNvPicPr>
          <p:nvPr/>
        </p:nvPicPr>
        <p:blipFill>
          <a:blip r:embed="rId7" cstate="print"/>
          <a:srcRect t="14444" b="69931"/>
          <a:stretch>
            <a:fillRect/>
          </a:stretch>
        </p:blipFill>
        <p:spPr>
          <a:xfrm>
            <a:off x="4429124" y="2500306"/>
            <a:ext cx="2143140" cy="11430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صورة 11" descr="IMG_1323.PNG"/>
          <p:cNvPicPr>
            <a:picLocks noChangeAspect="1"/>
          </p:cNvPicPr>
          <p:nvPr/>
        </p:nvPicPr>
        <p:blipFill>
          <a:blip r:embed="rId8" cstate="print"/>
          <a:srcRect t="43750" b="40625"/>
          <a:stretch>
            <a:fillRect/>
          </a:stretch>
        </p:blipFill>
        <p:spPr>
          <a:xfrm>
            <a:off x="2357422" y="2428868"/>
            <a:ext cx="2000250" cy="12144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صورة 12" descr="IMG_1322 (1).PNG"/>
          <p:cNvPicPr>
            <a:picLocks noChangeAspect="1"/>
          </p:cNvPicPr>
          <p:nvPr/>
        </p:nvPicPr>
        <p:blipFill>
          <a:blip r:embed="rId9" cstate="print"/>
          <a:srcRect t="66667" b="16666"/>
          <a:stretch>
            <a:fillRect/>
          </a:stretch>
        </p:blipFill>
        <p:spPr>
          <a:xfrm>
            <a:off x="214282" y="1285860"/>
            <a:ext cx="2000264" cy="11430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صورة 13" descr="IMG_1322 (1).PNG"/>
          <p:cNvPicPr>
            <a:picLocks noChangeAspect="1"/>
          </p:cNvPicPr>
          <p:nvPr/>
        </p:nvPicPr>
        <p:blipFill>
          <a:blip r:embed="rId10" cstate="print"/>
          <a:srcRect t="44792" b="38680"/>
          <a:stretch>
            <a:fillRect/>
          </a:stretch>
        </p:blipFill>
        <p:spPr>
          <a:xfrm>
            <a:off x="214282" y="2500306"/>
            <a:ext cx="2000264" cy="12144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صورة 14" descr="IMG_1320.PNG"/>
          <p:cNvPicPr>
            <a:picLocks noChangeAspect="1"/>
          </p:cNvPicPr>
          <p:nvPr/>
        </p:nvPicPr>
        <p:blipFill>
          <a:blip r:embed="rId11" cstate="print"/>
          <a:srcRect t="35417" b="48958"/>
          <a:stretch>
            <a:fillRect/>
          </a:stretch>
        </p:blipFill>
        <p:spPr>
          <a:xfrm>
            <a:off x="2285984" y="3786190"/>
            <a:ext cx="2071702" cy="12144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صورة 16" descr="IMG_1321.PNG"/>
          <p:cNvPicPr>
            <a:picLocks noChangeAspect="1"/>
          </p:cNvPicPr>
          <p:nvPr/>
        </p:nvPicPr>
        <p:blipFill>
          <a:blip r:embed="rId3"/>
          <a:srcRect t="33594" b="53767"/>
          <a:stretch>
            <a:fillRect/>
          </a:stretch>
        </p:blipFill>
        <p:spPr>
          <a:xfrm>
            <a:off x="4429124" y="5072074"/>
            <a:ext cx="2143140" cy="13573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" name="صورة 17" descr="IMG_1324.PNG"/>
          <p:cNvPicPr>
            <a:picLocks noChangeAspect="1"/>
          </p:cNvPicPr>
          <p:nvPr/>
        </p:nvPicPr>
        <p:blipFill>
          <a:blip r:embed="rId12" cstate="print"/>
          <a:srcRect t="25000" b="56250"/>
          <a:stretch>
            <a:fillRect/>
          </a:stretch>
        </p:blipFill>
        <p:spPr>
          <a:xfrm>
            <a:off x="285720" y="5143512"/>
            <a:ext cx="2143126" cy="12858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" name="صورة 18" descr="IMG_1321.PNG"/>
          <p:cNvPicPr>
            <a:picLocks noChangeAspect="1"/>
          </p:cNvPicPr>
          <p:nvPr/>
        </p:nvPicPr>
        <p:blipFill>
          <a:blip r:embed="rId3"/>
          <a:srcRect t="73438" b="11328"/>
          <a:stretch>
            <a:fillRect/>
          </a:stretch>
        </p:blipFill>
        <p:spPr>
          <a:xfrm>
            <a:off x="2500298" y="5143512"/>
            <a:ext cx="1857364" cy="12858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" name="صورة 19" descr="TWITTER19-9-2015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285720" y="214290"/>
            <a:ext cx="2500330" cy="114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صورة 20" descr="IMG_1318.JPG"/>
          <p:cNvPicPr>
            <a:picLocks noChangeAspect="1"/>
          </p:cNvPicPr>
          <p:nvPr/>
        </p:nvPicPr>
        <p:blipFill>
          <a:blip r:embed="rId2"/>
          <a:srcRect t="12500" b="58333"/>
          <a:stretch>
            <a:fillRect/>
          </a:stretch>
        </p:blipFill>
        <p:spPr>
          <a:xfrm>
            <a:off x="2928926" y="571480"/>
            <a:ext cx="5429288" cy="150017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ABC62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1000100" y="2786058"/>
            <a:ext cx="7143800" cy="1041397"/>
          </a:xfrm>
        </p:spPr>
        <p:txBody>
          <a:bodyPr>
            <a:normAutofit fontScale="90000"/>
          </a:bodyPr>
          <a:lstStyle/>
          <a:p>
            <a:r>
              <a:rPr lang="ar-SA" sz="3100" b="1" dirty="0">
                <a:solidFill>
                  <a:srgbClr val="C00000"/>
                </a:solidFill>
                <a:cs typeface="PT Bold Heading" pitchFamily="2" charset="-78"/>
              </a:rPr>
              <a:t>مفهوم الإرشاد في مجال التربية الخاصة </a:t>
            </a:r>
            <a:r>
              <a:rPr lang="ar-SA" sz="3100" b="1" dirty="0" err="1">
                <a:solidFill>
                  <a:srgbClr val="C00000"/>
                </a:solidFill>
                <a:cs typeface="PT Bold Heading" pitchFamily="2" charset="-78"/>
              </a:rPr>
              <a:t>و</a:t>
            </a:r>
            <a:r>
              <a:rPr lang="ar-SA" sz="3100" b="1" dirty="0">
                <a:solidFill>
                  <a:srgbClr val="C00000"/>
                </a:solidFill>
                <a:cs typeface="PT Bold Heading" pitchFamily="2" charset="-78"/>
              </a:rPr>
              <a:t> أهدافه</a:t>
            </a:r>
            <a:r>
              <a:rPr lang="en-US" dirty="0"/>
              <a:t/>
            </a:r>
            <a:br>
              <a:rPr lang="en-US" dirty="0"/>
            </a:br>
            <a:endParaRPr lang="ar-SA" dirty="0"/>
          </a:p>
        </p:txBody>
      </p:sp>
      <p:pic>
        <p:nvPicPr>
          <p:cNvPr id="4" name="صورة 1" descr="ksuBlue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285728"/>
            <a:ext cx="1785950" cy="1571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6715140" y="357166"/>
            <a:ext cx="2071702" cy="15716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just"/>
            <a:r>
              <a:rPr lang="ar-SA" b="1" dirty="0" smtClean="0">
                <a:solidFill>
                  <a:schemeClr val="tx2"/>
                </a:solidFill>
              </a:rPr>
              <a:t>جامعة الملك سعود</a:t>
            </a:r>
          </a:p>
          <a:p>
            <a:pPr algn="just"/>
            <a:r>
              <a:rPr lang="ar-SA" b="1" dirty="0" smtClean="0">
                <a:solidFill>
                  <a:schemeClr val="tx2"/>
                </a:solidFill>
              </a:rPr>
              <a:t>كلية التربية </a:t>
            </a:r>
          </a:p>
          <a:p>
            <a:pPr algn="just"/>
            <a:r>
              <a:rPr lang="ar-SA" b="1" dirty="0" smtClean="0">
                <a:solidFill>
                  <a:schemeClr val="tx2"/>
                </a:solidFill>
              </a:rPr>
              <a:t>قسم الدراسات العليا</a:t>
            </a:r>
          </a:p>
          <a:p>
            <a:pPr algn="just"/>
            <a:r>
              <a:rPr lang="ar-SA" b="1" dirty="0" smtClean="0">
                <a:solidFill>
                  <a:schemeClr val="tx2"/>
                </a:solidFill>
              </a:rPr>
              <a:t>التربية الخاصة</a:t>
            </a:r>
            <a:endParaRPr lang="ar-SA" b="1" dirty="0">
              <a:solidFill>
                <a:schemeClr val="tx2"/>
              </a:solidFill>
            </a:endParaRPr>
          </a:p>
        </p:txBody>
      </p:sp>
      <p:pic>
        <p:nvPicPr>
          <p:cNvPr id="6" name="صورة 5" descr="credit-counseling-services-300x15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290" y="3286124"/>
            <a:ext cx="6429420" cy="1571636"/>
          </a:xfrm>
          <a:prstGeom prst="rect">
            <a:avLst/>
          </a:prstGeom>
        </p:spPr>
      </p:pic>
      <p:sp>
        <p:nvSpPr>
          <p:cNvPr id="9" name="مستطيل 8"/>
          <p:cNvSpPr/>
          <p:nvPr/>
        </p:nvSpPr>
        <p:spPr>
          <a:xfrm>
            <a:off x="142844" y="5572140"/>
            <a:ext cx="8858312" cy="107157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b="1" dirty="0" smtClean="0">
                <a:solidFill>
                  <a:schemeClr val="tx1"/>
                </a:solidFill>
              </a:rPr>
              <a:t>إعداد الطالبة / تماضر </a:t>
            </a:r>
            <a:r>
              <a:rPr lang="ar-SA" b="1" dirty="0" err="1" smtClean="0">
                <a:solidFill>
                  <a:schemeClr val="tx1"/>
                </a:solidFill>
              </a:rPr>
              <a:t>عبدالعزيز</a:t>
            </a:r>
            <a:r>
              <a:rPr lang="ar-SA" b="1" dirty="0" smtClean="0">
                <a:solidFill>
                  <a:schemeClr val="tx1"/>
                </a:solidFill>
              </a:rPr>
              <a:t> التميمي                                            مقدم إلى </a:t>
            </a:r>
            <a:r>
              <a:rPr lang="ar-SA" b="1" dirty="0" err="1" smtClean="0">
                <a:solidFill>
                  <a:schemeClr val="tx1"/>
                </a:solidFill>
              </a:rPr>
              <a:t>أ</a:t>
            </a:r>
            <a:r>
              <a:rPr lang="ar-SA" b="1" dirty="0" smtClean="0">
                <a:solidFill>
                  <a:schemeClr val="tx1"/>
                </a:solidFill>
              </a:rPr>
              <a:t>.د. وداد </a:t>
            </a:r>
            <a:r>
              <a:rPr lang="ar-SA" b="1" dirty="0" err="1" smtClean="0">
                <a:solidFill>
                  <a:schemeClr val="tx1"/>
                </a:solidFill>
              </a:rPr>
              <a:t>عبدالرحمن</a:t>
            </a:r>
            <a:r>
              <a:rPr lang="ar-SA" b="1" dirty="0" smtClean="0">
                <a:solidFill>
                  <a:schemeClr val="tx1"/>
                </a:solidFill>
              </a:rPr>
              <a:t> </a:t>
            </a:r>
            <a:r>
              <a:rPr lang="ar-SA" b="1" dirty="0" err="1" smtClean="0">
                <a:solidFill>
                  <a:schemeClr val="tx1"/>
                </a:solidFill>
              </a:rPr>
              <a:t>أباحسين</a:t>
            </a:r>
            <a:endParaRPr lang="ar-SA" b="1" dirty="0" smtClean="0">
              <a:solidFill>
                <a:schemeClr val="tx1"/>
              </a:solidFill>
            </a:endParaRPr>
          </a:p>
          <a:p>
            <a:r>
              <a:rPr lang="ar-SA" b="1" dirty="0" smtClean="0">
                <a:solidFill>
                  <a:schemeClr val="tx1"/>
                </a:solidFill>
              </a:rPr>
              <a:t>                                                        </a:t>
            </a:r>
          </a:p>
          <a:p>
            <a:r>
              <a:rPr lang="ar-SA" b="1" dirty="0" smtClean="0">
                <a:solidFill>
                  <a:schemeClr val="tx1"/>
                </a:solidFill>
              </a:rPr>
              <a:t>  </a:t>
            </a:r>
            <a:endParaRPr lang="en-US" b="1" dirty="0" smtClean="0">
              <a:solidFill>
                <a:schemeClr val="tx1"/>
              </a:solidFill>
            </a:endParaRPr>
          </a:p>
          <a:p>
            <a:pPr algn="ctr"/>
            <a:endParaRPr lang="ar-SA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357158" y="285728"/>
            <a:ext cx="8515352" cy="8572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ar-SA" sz="2400" b="1" dirty="0">
                <a:solidFill>
                  <a:schemeClr val="accent2">
                    <a:lumMod val="75000"/>
                  </a:schemeClr>
                </a:solidFill>
              </a:rPr>
              <a:t>وفي دراسة عن الحاجات الإرشادية الأكثر أهمية لآباء المعاقين في محافظة جرش </a:t>
            </a:r>
            <a:r>
              <a:rPr lang="ar-SA" sz="2400" b="1" dirty="0" smtClean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ar-SA" sz="2400" b="1" dirty="0">
                <a:solidFill>
                  <a:schemeClr val="accent2">
                    <a:lumMod val="75000"/>
                  </a:schemeClr>
                </a:solidFill>
              </a:rPr>
              <a:t>موسى،2005م)، كانت النتائج كالتالي</a:t>
            </a:r>
            <a:r>
              <a:rPr lang="ar-SA" sz="2400" b="1" dirty="0" smtClean="0">
                <a:solidFill>
                  <a:schemeClr val="accent2">
                    <a:lumMod val="75000"/>
                  </a:schemeClr>
                </a:solidFill>
              </a:rPr>
              <a:t>:</a:t>
            </a:r>
          </a:p>
          <a:p>
            <a:endParaRPr lang="en-US" dirty="0"/>
          </a:p>
        </p:txBody>
      </p:sp>
      <p:sp>
        <p:nvSpPr>
          <p:cNvPr id="5" name="مستطيل 4"/>
          <p:cNvSpPr/>
          <p:nvPr/>
        </p:nvSpPr>
        <p:spPr>
          <a:xfrm>
            <a:off x="5572132" y="1571612"/>
            <a:ext cx="3286148" cy="150019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spc="-10" dirty="0" smtClean="0">
                <a:solidFill>
                  <a:schemeClr val="tx1"/>
                </a:solidFill>
                <a:latin typeface="Times New Roman"/>
                <a:ea typeface="Times New Roman"/>
              </a:rPr>
              <a:t>1-أكثر الحاجات الإرشادية </a:t>
            </a:r>
            <a:r>
              <a:rPr lang="ar-SA" sz="2000" b="1" spc="-10" dirty="0" smtClean="0">
                <a:solidFill>
                  <a:srgbClr val="C00000"/>
                </a:solidFill>
                <a:latin typeface="Times New Roman"/>
                <a:ea typeface="Times New Roman"/>
              </a:rPr>
              <a:t>النفسية</a:t>
            </a:r>
            <a:endParaRPr lang="en-US" sz="2000" b="1" dirty="0" smtClean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pPr algn="ctr"/>
            <a:endParaRPr lang="ar-SA" sz="2000" dirty="0"/>
          </a:p>
        </p:txBody>
      </p:sp>
      <p:sp>
        <p:nvSpPr>
          <p:cNvPr id="7" name="مستطيل 6"/>
          <p:cNvSpPr/>
          <p:nvPr/>
        </p:nvSpPr>
        <p:spPr>
          <a:xfrm>
            <a:off x="357158" y="1571612"/>
            <a:ext cx="5143536" cy="150019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spc="-10" dirty="0" smtClean="0">
                <a:solidFill>
                  <a:srgbClr val="C00000"/>
                </a:solidFill>
                <a:latin typeface="Times New Roman"/>
                <a:ea typeface="Times New Roman"/>
              </a:rPr>
              <a:t>لدى الآباء</a:t>
            </a:r>
            <a:r>
              <a:rPr lang="ar-SA" sz="2000" spc="-10" dirty="0" smtClean="0">
                <a:solidFill>
                  <a:schemeClr val="tx1"/>
                </a:solidFill>
                <a:latin typeface="Times New Roman"/>
                <a:ea typeface="Times New Roman"/>
              </a:rPr>
              <a:t>=== الحاجة إلى برامج إرشادية تدريبية لإخراج أبنائهم من الشعور بالنقص.</a:t>
            </a:r>
          </a:p>
          <a:p>
            <a:pPr algn="ctr"/>
            <a:r>
              <a:rPr lang="ar-SA" sz="2000" spc="-10" dirty="0" smtClean="0">
                <a:solidFill>
                  <a:srgbClr val="C00000"/>
                </a:solidFill>
                <a:latin typeface="Times New Roman"/>
                <a:ea typeface="Times New Roman"/>
              </a:rPr>
              <a:t>لدى الأمهات</a:t>
            </a:r>
            <a:r>
              <a:rPr lang="ar-SA" sz="2000" spc="-10" dirty="0" smtClean="0">
                <a:solidFill>
                  <a:schemeClr val="tx1"/>
                </a:solidFill>
                <a:latin typeface="Times New Roman"/>
                <a:ea typeface="Times New Roman"/>
              </a:rPr>
              <a:t>=== حاجة المجتمع لبرامج إرشادية متخصصة.</a:t>
            </a:r>
            <a:endParaRPr lang="en-US" sz="2000" dirty="0" smtClean="0">
              <a:solidFill>
                <a:schemeClr val="tx1"/>
              </a:solidFill>
              <a:latin typeface="Times New Roman"/>
              <a:ea typeface="Times New Roman"/>
              <a:cs typeface="Traditional Arabic"/>
            </a:endParaRPr>
          </a:p>
          <a:p>
            <a:pPr algn="ctr"/>
            <a:endParaRPr lang="en-US" sz="800" dirty="0" smtClean="0">
              <a:latin typeface="Times New Roman"/>
              <a:ea typeface="Times New Roman"/>
              <a:cs typeface="Traditional Arabic"/>
            </a:endParaRPr>
          </a:p>
          <a:p>
            <a:pPr algn="ctr"/>
            <a:endParaRPr lang="en-US" sz="1050" dirty="0" smtClean="0">
              <a:latin typeface="Times New Roman"/>
              <a:ea typeface="Times New Roman"/>
              <a:cs typeface="Traditional Arabic"/>
            </a:endParaRPr>
          </a:p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5572132" y="3143248"/>
            <a:ext cx="3286148" cy="150019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spc="-10" dirty="0" smtClean="0">
                <a:solidFill>
                  <a:schemeClr val="tx1"/>
                </a:solidFill>
                <a:latin typeface="Times New Roman"/>
                <a:ea typeface="Times New Roman"/>
              </a:rPr>
              <a:t>2-أكثر الحاجات الإرشادية </a:t>
            </a:r>
            <a:r>
              <a:rPr lang="ar-SA" sz="2000" b="1" spc="-10" dirty="0" err="1" smtClean="0">
                <a:solidFill>
                  <a:srgbClr val="C00000"/>
                </a:solidFill>
                <a:latin typeface="Times New Roman"/>
                <a:ea typeface="Times New Roman"/>
              </a:rPr>
              <a:t>الإقتصادية</a:t>
            </a:r>
            <a:endParaRPr lang="en-US" sz="2000" dirty="0" smtClean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pPr algn="ctr"/>
            <a:endParaRPr lang="ar-SA" sz="2000" dirty="0"/>
          </a:p>
        </p:txBody>
      </p:sp>
      <p:sp>
        <p:nvSpPr>
          <p:cNvPr id="9" name="مستطيل 8"/>
          <p:cNvSpPr/>
          <p:nvPr/>
        </p:nvSpPr>
        <p:spPr>
          <a:xfrm>
            <a:off x="357158" y="3143248"/>
            <a:ext cx="5143536" cy="150019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spc="-10" dirty="0" smtClean="0">
                <a:solidFill>
                  <a:srgbClr val="C00000"/>
                </a:solidFill>
                <a:latin typeface="Times New Roman"/>
                <a:ea typeface="Times New Roman"/>
              </a:rPr>
              <a:t>لدى الوالدين</a:t>
            </a:r>
            <a:r>
              <a:rPr lang="ar-SA" sz="2000" spc="-10" dirty="0" smtClean="0">
                <a:solidFill>
                  <a:schemeClr val="tx1"/>
                </a:solidFill>
                <a:latin typeface="Times New Roman"/>
                <a:ea typeface="Times New Roman"/>
              </a:rPr>
              <a:t>===</a:t>
            </a:r>
            <a:r>
              <a:rPr lang="ar-SA" sz="2000" spc="-10" dirty="0" smtClean="0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r>
              <a:rPr lang="ar-SA" sz="2000" spc="-10" dirty="0" smtClean="0">
                <a:solidFill>
                  <a:schemeClr val="tx1"/>
                </a:solidFill>
                <a:latin typeface="Times New Roman"/>
                <a:ea typeface="Times New Roman"/>
              </a:rPr>
              <a:t>الحاجة إلى توفير مراكز حكومية لتأهيل المعاقين بتكاليف قليلة أو مجانية.</a:t>
            </a:r>
            <a:endParaRPr lang="en-US" sz="1100" dirty="0" smtClean="0">
              <a:solidFill>
                <a:schemeClr val="tx1"/>
              </a:solidFill>
              <a:latin typeface="Times New Roman"/>
              <a:ea typeface="Times New Roman"/>
              <a:cs typeface="Traditional Arabic"/>
            </a:endParaRPr>
          </a:p>
          <a:p>
            <a:pPr algn="ctr"/>
            <a:endParaRPr lang="en-US" sz="2000" dirty="0" smtClean="0">
              <a:latin typeface="Times New Roman"/>
              <a:ea typeface="Times New Roman"/>
              <a:cs typeface="Traditional Arabic"/>
            </a:endParaRPr>
          </a:p>
          <a:p>
            <a:pPr algn="ctr"/>
            <a:endParaRPr lang="en-US" sz="800" dirty="0" smtClean="0">
              <a:latin typeface="Times New Roman"/>
              <a:ea typeface="Times New Roman"/>
              <a:cs typeface="Traditional Arabic"/>
            </a:endParaRPr>
          </a:p>
          <a:p>
            <a:pPr algn="ctr"/>
            <a:endParaRPr lang="en-US" sz="1050" dirty="0" smtClean="0">
              <a:latin typeface="Times New Roman"/>
              <a:ea typeface="Times New Roman"/>
              <a:cs typeface="Traditional Arabic"/>
            </a:endParaRPr>
          </a:p>
          <a:p>
            <a:pPr algn="ctr"/>
            <a:endParaRPr lang="ar-SA" dirty="0"/>
          </a:p>
        </p:txBody>
      </p:sp>
      <p:pic>
        <p:nvPicPr>
          <p:cNvPr id="11" name="صورة 10" descr="royalty-free-family-clipart-illustration-226167.jpg"/>
          <p:cNvPicPr>
            <a:picLocks noChangeAspect="1"/>
          </p:cNvPicPr>
          <p:nvPr/>
        </p:nvPicPr>
        <p:blipFill>
          <a:blip r:embed="rId2"/>
          <a:srcRect t="13839" b="17857"/>
          <a:stretch>
            <a:fillRect/>
          </a:stretch>
        </p:blipFill>
        <p:spPr>
          <a:xfrm>
            <a:off x="2071670" y="4714884"/>
            <a:ext cx="4643470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357158" y="285728"/>
            <a:ext cx="8515352" cy="8572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ar-SA" sz="2400" b="1" dirty="0">
                <a:solidFill>
                  <a:schemeClr val="accent2">
                    <a:lumMod val="75000"/>
                  </a:schemeClr>
                </a:solidFill>
              </a:rPr>
              <a:t>وفي دراسة عن الحاجات الإرشادية الأكثر أهمية لآباء المعاقين في محافظة جرش </a:t>
            </a:r>
            <a:r>
              <a:rPr lang="ar-SA" sz="2400" b="1" dirty="0" smtClean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ar-SA" sz="2400" b="1" dirty="0">
                <a:solidFill>
                  <a:schemeClr val="accent2">
                    <a:lumMod val="75000"/>
                  </a:schemeClr>
                </a:solidFill>
              </a:rPr>
              <a:t>موسى،2005م)، كانت النتائج كالتالي</a:t>
            </a:r>
            <a:r>
              <a:rPr lang="ar-SA" sz="2400" b="1" dirty="0" smtClean="0">
                <a:solidFill>
                  <a:schemeClr val="accent2">
                    <a:lumMod val="75000"/>
                  </a:schemeClr>
                </a:solidFill>
              </a:rPr>
              <a:t>:</a:t>
            </a:r>
          </a:p>
          <a:p>
            <a:endParaRPr lang="en-US" dirty="0"/>
          </a:p>
        </p:txBody>
      </p:sp>
      <p:sp>
        <p:nvSpPr>
          <p:cNvPr id="5" name="مستطيل 4"/>
          <p:cNvSpPr/>
          <p:nvPr/>
        </p:nvSpPr>
        <p:spPr>
          <a:xfrm>
            <a:off x="5572132" y="1571612"/>
            <a:ext cx="3286148" cy="114300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spc="-10" dirty="0" smtClean="0">
                <a:solidFill>
                  <a:schemeClr val="tx1"/>
                </a:solidFill>
                <a:latin typeface="Times New Roman"/>
                <a:ea typeface="Times New Roman"/>
              </a:rPr>
              <a:t>3-أكثر الحاجات الإرشادية </a:t>
            </a:r>
            <a:r>
              <a:rPr lang="ar-SA" sz="2000" spc="-10" dirty="0" smtClean="0">
                <a:solidFill>
                  <a:srgbClr val="7030A0"/>
                </a:solidFill>
                <a:latin typeface="Times New Roman"/>
                <a:ea typeface="Times New Roman"/>
              </a:rPr>
              <a:t>ا</a:t>
            </a:r>
            <a:r>
              <a:rPr lang="ar-SA" sz="2000" b="1" spc="-10" dirty="0" smtClean="0">
                <a:solidFill>
                  <a:srgbClr val="7030A0"/>
                </a:solidFill>
                <a:latin typeface="Times New Roman"/>
                <a:ea typeface="Times New Roman"/>
              </a:rPr>
              <a:t>لاجتماعية</a:t>
            </a:r>
            <a:endParaRPr lang="en-US" sz="2000" dirty="0" smtClean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 algn="ctr"/>
            <a:endParaRPr lang="ar-SA" sz="2000" dirty="0"/>
          </a:p>
        </p:txBody>
      </p:sp>
      <p:sp>
        <p:nvSpPr>
          <p:cNvPr id="7" name="مستطيل 6"/>
          <p:cNvSpPr/>
          <p:nvPr/>
        </p:nvSpPr>
        <p:spPr>
          <a:xfrm>
            <a:off x="285720" y="1571612"/>
            <a:ext cx="5143536" cy="114300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justLow">
              <a:lnSpc>
                <a:spcPct val="115000"/>
              </a:lnSpc>
            </a:pPr>
            <a:r>
              <a:rPr lang="ar-SA" sz="2000" spc="-10" dirty="0" smtClean="0">
                <a:solidFill>
                  <a:srgbClr val="002060"/>
                </a:solidFill>
                <a:latin typeface="Times New Roman"/>
                <a:ea typeface="Times New Roman"/>
              </a:rPr>
              <a:t>لدى الوالدين</a:t>
            </a:r>
            <a:r>
              <a:rPr lang="ar-SA" sz="2000" spc="-10" dirty="0" smtClean="0">
                <a:solidFill>
                  <a:schemeClr val="tx1"/>
                </a:solidFill>
                <a:latin typeface="Times New Roman"/>
                <a:ea typeface="Times New Roman"/>
              </a:rPr>
              <a:t>===</a:t>
            </a:r>
            <a:r>
              <a:rPr lang="ar-SA" sz="2000" spc="-10" dirty="0" smtClean="0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r>
              <a:rPr lang="ar-SA" sz="2000" spc="-10" dirty="0" smtClean="0">
                <a:solidFill>
                  <a:schemeClr val="tx1"/>
                </a:solidFill>
                <a:latin typeface="Times New Roman"/>
                <a:ea typeface="Times New Roman"/>
              </a:rPr>
              <a:t>الحاجة إلى وجود مؤسسات اجتماعية تقوم برعاية المعاقين.</a:t>
            </a:r>
            <a:endParaRPr lang="en-US" sz="2000" dirty="0" smtClean="0">
              <a:solidFill>
                <a:schemeClr val="tx1"/>
              </a:solidFill>
              <a:latin typeface="Times New Roman"/>
              <a:ea typeface="Times New Roman"/>
              <a:cs typeface="Traditional Arabic"/>
            </a:endParaRPr>
          </a:p>
          <a:p>
            <a:pPr algn="ctr"/>
            <a:endParaRPr lang="ar-SA" sz="2000" dirty="0"/>
          </a:p>
        </p:txBody>
      </p:sp>
      <p:sp>
        <p:nvSpPr>
          <p:cNvPr id="8" name="مستطيل 7"/>
          <p:cNvSpPr/>
          <p:nvPr/>
        </p:nvSpPr>
        <p:spPr>
          <a:xfrm>
            <a:off x="5572132" y="2786058"/>
            <a:ext cx="3286148" cy="121444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spc="-10" dirty="0" smtClean="0">
                <a:solidFill>
                  <a:schemeClr val="tx1"/>
                </a:solidFill>
                <a:latin typeface="Times New Roman"/>
                <a:ea typeface="Times New Roman"/>
              </a:rPr>
              <a:t>4-أكثر الحاجات الإرشادية </a:t>
            </a:r>
            <a:r>
              <a:rPr lang="ar-SA" sz="2000" b="1" spc="-10" dirty="0" smtClean="0">
                <a:solidFill>
                  <a:srgbClr val="7030A0"/>
                </a:solidFill>
                <a:latin typeface="Times New Roman"/>
                <a:ea typeface="Times New Roman"/>
              </a:rPr>
              <a:t>المعلوماتية</a:t>
            </a:r>
            <a:endParaRPr lang="en-US" sz="2000" dirty="0" smtClean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ctr"/>
            <a:endParaRPr lang="ar-SA" sz="2000" dirty="0"/>
          </a:p>
        </p:txBody>
      </p:sp>
      <p:sp>
        <p:nvSpPr>
          <p:cNvPr id="9" name="مستطيل 8"/>
          <p:cNvSpPr/>
          <p:nvPr/>
        </p:nvSpPr>
        <p:spPr>
          <a:xfrm>
            <a:off x="285720" y="2786058"/>
            <a:ext cx="5143536" cy="121444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spc="-10" dirty="0" smtClean="0">
                <a:solidFill>
                  <a:srgbClr val="002060"/>
                </a:solidFill>
                <a:latin typeface="Times New Roman"/>
                <a:ea typeface="Times New Roman"/>
              </a:rPr>
              <a:t>لدى الوالدين</a:t>
            </a:r>
            <a:r>
              <a:rPr lang="ar-SA" sz="2000" spc="-10" dirty="0" smtClean="0">
                <a:solidFill>
                  <a:schemeClr val="tx1"/>
                </a:solidFill>
                <a:latin typeface="Times New Roman"/>
                <a:ea typeface="Times New Roman"/>
              </a:rPr>
              <a:t>===</a:t>
            </a:r>
            <a:r>
              <a:rPr lang="ar-SA" sz="2000" spc="-10" dirty="0" smtClean="0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r>
              <a:rPr lang="ar-SA" sz="2000" spc="-10" dirty="0" smtClean="0">
                <a:solidFill>
                  <a:schemeClr val="tx1"/>
                </a:solidFill>
                <a:latin typeface="Times New Roman"/>
                <a:ea typeface="Times New Roman"/>
              </a:rPr>
              <a:t>الحاجة إلى معلومات إرشادية حول كيفية تعلم أبنائهم المعاقين </a:t>
            </a:r>
            <a:r>
              <a:rPr lang="ar-SA" sz="2000" spc="-10" dirty="0" err="1" smtClean="0">
                <a:solidFill>
                  <a:schemeClr val="tx1"/>
                </a:solidFill>
                <a:latin typeface="Times New Roman"/>
                <a:ea typeface="Times New Roman"/>
              </a:rPr>
              <a:t>و</a:t>
            </a:r>
            <a:r>
              <a:rPr lang="ar-SA" sz="2000" spc="-10" dirty="0" smtClean="0">
                <a:solidFill>
                  <a:schemeClr val="tx1"/>
                </a:solidFill>
                <a:latin typeface="Times New Roman"/>
                <a:ea typeface="Times New Roman"/>
              </a:rPr>
              <a:t> إرشادهم.</a:t>
            </a:r>
            <a:endParaRPr lang="en-US" sz="2000" dirty="0" smtClean="0">
              <a:solidFill>
                <a:schemeClr val="tx1"/>
              </a:solidFill>
              <a:latin typeface="Times New Roman"/>
              <a:ea typeface="Times New Roman"/>
              <a:cs typeface="Traditional Arabic"/>
            </a:endParaRPr>
          </a:p>
          <a:p>
            <a:pPr algn="ctr"/>
            <a:endParaRPr lang="ar-SA" dirty="0"/>
          </a:p>
        </p:txBody>
      </p:sp>
      <p:sp>
        <p:nvSpPr>
          <p:cNvPr id="10" name="مستطيل 9"/>
          <p:cNvSpPr/>
          <p:nvPr/>
        </p:nvSpPr>
        <p:spPr>
          <a:xfrm>
            <a:off x="5572132" y="4071942"/>
            <a:ext cx="3286148" cy="121444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spc="-10" dirty="0" smtClean="0">
                <a:solidFill>
                  <a:schemeClr val="tx1"/>
                </a:solidFill>
                <a:latin typeface="Times New Roman"/>
                <a:ea typeface="Times New Roman"/>
              </a:rPr>
              <a:t>5-أكثر الحاجات الإرشادية </a:t>
            </a:r>
            <a:r>
              <a:rPr lang="ar-SA" sz="2000" b="1" spc="-10" dirty="0" smtClean="0">
                <a:solidFill>
                  <a:srgbClr val="7030A0"/>
                </a:solidFill>
                <a:latin typeface="Times New Roman"/>
                <a:ea typeface="Times New Roman"/>
              </a:rPr>
              <a:t>الأسرية</a:t>
            </a:r>
            <a:endParaRPr lang="en-US" sz="2000" dirty="0" smtClean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 algn="ctr"/>
            <a:endParaRPr lang="ar-SA" sz="2000" dirty="0"/>
          </a:p>
        </p:txBody>
      </p:sp>
      <p:sp>
        <p:nvSpPr>
          <p:cNvPr id="11" name="مستطيل 10"/>
          <p:cNvSpPr/>
          <p:nvPr/>
        </p:nvSpPr>
        <p:spPr>
          <a:xfrm>
            <a:off x="285720" y="4071942"/>
            <a:ext cx="5143536" cy="121444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justLow">
              <a:lnSpc>
                <a:spcPct val="115000"/>
              </a:lnSpc>
            </a:pPr>
            <a:r>
              <a:rPr lang="ar-SA" sz="2000" spc="-10" dirty="0" smtClean="0">
                <a:solidFill>
                  <a:srgbClr val="002060"/>
                </a:solidFill>
                <a:latin typeface="Times New Roman"/>
                <a:ea typeface="Times New Roman"/>
              </a:rPr>
              <a:t>لدى الوالدين</a:t>
            </a:r>
            <a:r>
              <a:rPr lang="ar-SA" sz="2000" spc="-10" dirty="0" smtClean="0">
                <a:solidFill>
                  <a:schemeClr val="tx1"/>
                </a:solidFill>
                <a:latin typeface="Times New Roman"/>
                <a:ea typeface="Times New Roman"/>
              </a:rPr>
              <a:t>===</a:t>
            </a:r>
            <a:r>
              <a:rPr lang="ar-SA" sz="2000" spc="-10" dirty="0" smtClean="0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r>
              <a:rPr lang="ar-SA" sz="2000" spc="-10" dirty="0" smtClean="0">
                <a:solidFill>
                  <a:schemeClr val="tx1"/>
                </a:solidFill>
                <a:latin typeface="Times New Roman"/>
                <a:ea typeface="Times New Roman"/>
              </a:rPr>
              <a:t>الحاجة إلى برامج تدريبية إرشادية خاصة بأسرة المعاق.</a:t>
            </a:r>
            <a:endParaRPr lang="en-US" sz="2000" dirty="0" smtClean="0">
              <a:solidFill>
                <a:schemeClr val="tx1"/>
              </a:solidFill>
              <a:latin typeface="Times New Roman"/>
              <a:ea typeface="Times New Roman"/>
              <a:cs typeface="Traditional Arabic"/>
            </a:endParaRPr>
          </a:p>
          <a:p>
            <a:pPr algn="ctr"/>
            <a:endParaRPr lang="ar-SA" dirty="0"/>
          </a:p>
        </p:txBody>
      </p:sp>
      <p:pic>
        <p:nvPicPr>
          <p:cNvPr id="13" name="صورة 12" descr="images (1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08" y="5143512"/>
            <a:ext cx="4214842" cy="171448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4000" t="5000" r="4000" b="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 idx="4294967295"/>
          </p:nvPr>
        </p:nvSpPr>
        <p:spPr>
          <a:xfrm>
            <a:off x="2071670" y="571480"/>
            <a:ext cx="5357850" cy="7588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ar-SA" sz="24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ar-SA" sz="24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ar-SA" sz="24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ar-SA" sz="24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ar-SA" sz="24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ar-SA" sz="24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ar-SA" sz="24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ar-SA" sz="24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ar-SA" sz="24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ar-SA" sz="24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ar-SA" sz="2400" b="1" dirty="0" smtClean="0">
                <a:solidFill>
                  <a:schemeClr val="accent1">
                    <a:lumMod val="75000"/>
                  </a:schemeClr>
                </a:solidFill>
              </a:rPr>
              <a:t>العلاقة </a:t>
            </a:r>
            <a:r>
              <a:rPr lang="ar-SA" sz="2400" b="1" dirty="0">
                <a:solidFill>
                  <a:schemeClr val="accent1">
                    <a:lumMod val="75000"/>
                  </a:schemeClr>
                </a:solidFill>
              </a:rPr>
              <a:t>بين التوجيه </a:t>
            </a:r>
            <a:r>
              <a:rPr lang="ar-SA" sz="2400" b="1" dirty="0" err="1">
                <a:solidFill>
                  <a:schemeClr val="accent1">
                    <a:lumMod val="75000"/>
                  </a:schemeClr>
                </a:solidFill>
              </a:rPr>
              <a:t>و</a:t>
            </a:r>
            <a:r>
              <a:rPr lang="ar-SA" sz="2400" b="1" dirty="0">
                <a:solidFill>
                  <a:schemeClr val="accent1">
                    <a:lumMod val="75000"/>
                  </a:schemeClr>
                </a:solidFill>
              </a:rPr>
              <a:t> الإرشاد النفسي: 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2400" dirty="0">
                <a:solidFill>
                  <a:schemeClr val="accent1">
                    <a:lumMod val="75000"/>
                  </a:schemeClr>
                </a:solidFill>
              </a:rPr>
            </a:br>
            <a:endParaRPr lang="ar-SA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رسم تخطيطي 3"/>
          <p:cNvGraphicFramePr/>
          <p:nvPr/>
        </p:nvGraphicFramePr>
        <p:xfrm>
          <a:off x="428596" y="1714488"/>
          <a:ext cx="6096000" cy="4746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ar-SA" sz="2000" b="1" dirty="0" smtClean="0">
                <a:solidFill>
                  <a:srgbClr val="C00000"/>
                </a:solidFill>
              </a:rPr>
              <a:t>إلا أن هناك فروقاً بينهما ينحصر أهمها فيما يلي(بركات،2008م) </a:t>
            </a:r>
            <a:r>
              <a:rPr lang="ar-SA" sz="2000" b="1" dirty="0" err="1" smtClean="0">
                <a:solidFill>
                  <a:srgbClr val="C00000"/>
                </a:solidFill>
              </a:rPr>
              <a:t>و</a:t>
            </a:r>
            <a:r>
              <a:rPr lang="ar-SA" sz="2000" b="1" dirty="0" smtClean="0">
                <a:solidFill>
                  <a:srgbClr val="C00000"/>
                </a:solidFill>
              </a:rPr>
              <a:t> (</a:t>
            </a:r>
            <a:r>
              <a:rPr lang="ar-SA" sz="2000" b="1" dirty="0" err="1" smtClean="0">
                <a:solidFill>
                  <a:srgbClr val="C00000"/>
                </a:solidFill>
              </a:rPr>
              <a:t>الببلاوي</a:t>
            </a:r>
            <a:r>
              <a:rPr lang="ar-SA" sz="2000" b="1" dirty="0" smtClean="0">
                <a:solidFill>
                  <a:srgbClr val="C00000"/>
                </a:solidFill>
              </a:rPr>
              <a:t>؛ </a:t>
            </a:r>
            <a:r>
              <a:rPr lang="ar-SA" sz="2000" b="1" dirty="0" err="1" smtClean="0">
                <a:solidFill>
                  <a:srgbClr val="C00000"/>
                </a:solidFill>
              </a:rPr>
              <a:t>و</a:t>
            </a:r>
            <a:r>
              <a:rPr lang="ar-SA" sz="2000" b="1" dirty="0" smtClean="0">
                <a:solidFill>
                  <a:srgbClr val="C00000"/>
                </a:solidFill>
              </a:rPr>
              <a:t> </a:t>
            </a:r>
            <a:r>
              <a:rPr lang="ar-SA" sz="2000" b="1" dirty="0" err="1" smtClean="0">
                <a:solidFill>
                  <a:srgbClr val="C00000"/>
                </a:solidFill>
              </a:rPr>
              <a:t>عبدالحميد</a:t>
            </a:r>
            <a:r>
              <a:rPr lang="ar-SA" sz="2000" b="1" dirty="0" smtClean="0">
                <a:solidFill>
                  <a:srgbClr val="C00000"/>
                </a:solidFill>
              </a:rPr>
              <a:t>،2013م):</a:t>
            </a:r>
            <a:br>
              <a:rPr lang="ar-SA" sz="2000" b="1" dirty="0" smtClean="0">
                <a:solidFill>
                  <a:srgbClr val="C00000"/>
                </a:solidFill>
              </a:rPr>
            </a:br>
            <a:endParaRPr lang="ar-SA" sz="2000" b="1" dirty="0">
              <a:solidFill>
                <a:srgbClr val="C00000"/>
              </a:solidFill>
            </a:endParaRPr>
          </a:p>
        </p:txBody>
      </p:sp>
      <p:graphicFrame>
        <p:nvGraphicFramePr>
          <p:cNvPr id="6" name="رسم تخطيطي 5"/>
          <p:cNvGraphicFramePr/>
          <p:nvPr/>
        </p:nvGraphicFramePr>
        <p:xfrm>
          <a:off x="0" y="1285860"/>
          <a:ext cx="8929718" cy="5246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sz="2400" b="1" dirty="0">
                <a:solidFill>
                  <a:schemeClr val="accent5">
                    <a:lumMod val="50000"/>
                  </a:schemeClr>
                </a:solidFill>
              </a:rPr>
              <a:t>العلاقة بين الإرشاد النفسي </a:t>
            </a:r>
            <a:r>
              <a:rPr lang="ar-SA" sz="2400" b="1" dirty="0" err="1">
                <a:solidFill>
                  <a:schemeClr val="accent5">
                    <a:lumMod val="50000"/>
                  </a:schemeClr>
                </a:solidFill>
              </a:rPr>
              <a:t>و</a:t>
            </a:r>
            <a:r>
              <a:rPr lang="ar-SA" sz="2400" b="1" dirty="0">
                <a:solidFill>
                  <a:schemeClr val="accent5">
                    <a:lumMod val="50000"/>
                  </a:schemeClr>
                </a:solidFill>
              </a:rPr>
              <a:t> العلاج النفسي: </a:t>
            </a:r>
            <a:endParaRPr lang="ar-SA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8229600" cy="614354"/>
          </a:xfrm>
        </p:spPr>
        <p:txBody>
          <a:bodyPr>
            <a:normAutofit/>
          </a:bodyPr>
          <a:lstStyle/>
          <a:p>
            <a:r>
              <a:rPr lang="ar-SA" sz="2000" b="1" dirty="0"/>
              <a:t>أهم عناصر الاتفاق بين الإرشاد </a:t>
            </a:r>
            <a:r>
              <a:rPr lang="ar-SA" sz="2000" b="1" dirty="0" err="1"/>
              <a:t>و</a:t>
            </a:r>
            <a:r>
              <a:rPr lang="ar-SA" sz="2000" b="1" dirty="0"/>
              <a:t> العلاج النفسي:</a:t>
            </a:r>
            <a:endParaRPr lang="en-US" sz="2000" b="1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714348" y="2214554"/>
          <a:ext cx="7786742" cy="3214709"/>
        </p:xfrm>
        <a:graphic>
          <a:graphicData uri="http://schemas.openxmlformats.org/drawingml/2006/table">
            <a:tbl>
              <a:tblPr rtl="1"/>
              <a:tblGrid>
                <a:gridCol w="1273448"/>
                <a:gridCol w="6513294"/>
              </a:tblGrid>
              <a:tr h="357189">
                <a:tc rowSpan="5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400" b="1" spc="-1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عناصر الاتفاق</a:t>
                      </a:r>
                      <a:endParaRPr lang="en-US" sz="2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41706" marR="41706" marT="0" marB="0" vert="vert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spc="-10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الإرشاد والعلاج النفسي</a:t>
                      </a:r>
                      <a:endParaRPr lang="en-US" sz="20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41706" marR="41706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80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spc="-10" dirty="0">
                          <a:latin typeface="Times New Roman"/>
                          <a:ea typeface="Times New Roman"/>
                          <a:cs typeface="Times New Roman"/>
                        </a:rPr>
                        <a:t>1-كلاهما عملية مساعدة </a:t>
                      </a:r>
                      <a:r>
                        <a:rPr lang="ar-SA" sz="2000" spc="-10" dirty="0" err="1">
                          <a:latin typeface="Times New Roman"/>
                          <a:ea typeface="Times New Roman"/>
                          <a:cs typeface="Times New Roman"/>
                        </a:rPr>
                        <a:t>و</a:t>
                      </a:r>
                      <a:r>
                        <a:rPr lang="ar-SA" sz="2000" spc="-10" dirty="0">
                          <a:latin typeface="Times New Roman"/>
                          <a:ea typeface="Times New Roman"/>
                          <a:cs typeface="Times New Roman"/>
                        </a:rPr>
                        <a:t> خدمة الفرد نفسياً ؛ لتحقيق فهم النفس </a:t>
                      </a:r>
                      <a:r>
                        <a:rPr lang="ar-SA" sz="2000" spc="-10" dirty="0" err="1">
                          <a:latin typeface="Times New Roman"/>
                          <a:ea typeface="Times New Roman"/>
                          <a:cs typeface="Times New Roman"/>
                        </a:rPr>
                        <a:t>و</a:t>
                      </a:r>
                      <a:r>
                        <a:rPr lang="ar-SA" sz="2000" spc="-10" dirty="0">
                          <a:latin typeface="Times New Roman"/>
                          <a:ea typeface="Times New Roman"/>
                          <a:cs typeface="Times New Roman"/>
                        </a:rPr>
                        <a:t> تحقيق </a:t>
                      </a:r>
                      <a:r>
                        <a:rPr lang="ar-SA" sz="2000" spc="-10" dirty="0" smtClean="0">
                          <a:latin typeface="Times New Roman"/>
                          <a:ea typeface="Times New Roman"/>
                          <a:cs typeface="Times New Roman"/>
                        </a:rPr>
                        <a:t>الذات      </a:t>
                      </a:r>
                      <a:r>
                        <a:rPr lang="ar-SA" sz="2000" spc="-10" dirty="0" err="1">
                          <a:latin typeface="Times New Roman"/>
                          <a:ea typeface="Times New Roman"/>
                          <a:cs typeface="Times New Roman"/>
                        </a:rPr>
                        <a:t>و</a:t>
                      </a:r>
                      <a:r>
                        <a:rPr lang="ar-SA" sz="2000" spc="-10" dirty="0">
                          <a:latin typeface="Times New Roman"/>
                          <a:ea typeface="Times New Roman"/>
                          <a:cs typeface="Times New Roman"/>
                        </a:rPr>
                        <a:t> حل المشكلات.</a:t>
                      </a:r>
                      <a:endParaRPr lang="en-US" sz="20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41706" marR="41706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D3D2"/>
                    </a:solidFill>
                  </a:tcPr>
                </a:tc>
              </a:tr>
              <a:tr h="714380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spc="-10" dirty="0">
                          <a:latin typeface="Times New Roman"/>
                          <a:ea typeface="Times New Roman"/>
                          <a:cs typeface="Times New Roman"/>
                        </a:rPr>
                        <a:t>2-كلاهما يشترك في الأسس التي يقوم عليها </a:t>
                      </a:r>
                      <a:r>
                        <a:rPr lang="ar-SA" sz="2000" spc="-10" dirty="0" err="1">
                          <a:latin typeface="Times New Roman"/>
                          <a:ea typeface="Times New Roman"/>
                          <a:cs typeface="Times New Roman"/>
                        </a:rPr>
                        <a:t>و</a:t>
                      </a:r>
                      <a:r>
                        <a:rPr lang="ar-SA" sz="2000" spc="-10" dirty="0">
                          <a:latin typeface="Times New Roman"/>
                          <a:ea typeface="Times New Roman"/>
                          <a:cs typeface="Times New Roman"/>
                        </a:rPr>
                        <a:t> يستخدمان لغة مشتركة </a:t>
                      </a:r>
                      <a:r>
                        <a:rPr lang="ar-SA" sz="2000" spc="-10" dirty="0" err="1">
                          <a:latin typeface="Times New Roman"/>
                          <a:ea typeface="Times New Roman"/>
                          <a:cs typeface="Times New Roman"/>
                        </a:rPr>
                        <a:t>و</a:t>
                      </a:r>
                      <a:r>
                        <a:rPr lang="ar-SA" sz="2000" spc="-10" dirty="0">
                          <a:latin typeface="Times New Roman"/>
                          <a:ea typeface="Times New Roman"/>
                          <a:cs typeface="Times New Roman"/>
                        </a:rPr>
                        <a:t> أساليب مشتركة مثل المقابلة </a:t>
                      </a:r>
                      <a:r>
                        <a:rPr lang="ar-SA" sz="2000" spc="-10" dirty="0" err="1">
                          <a:latin typeface="Times New Roman"/>
                          <a:ea typeface="Times New Roman"/>
                          <a:cs typeface="Times New Roman"/>
                        </a:rPr>
                        <a:t>و</a:t>
                      </a:r>
                      <a:r>
                        <a:rPr lang="ar-SA" sz="2000" spc="-10" dirty="0">
                          <a:latin typeface="Times New Roman"/>
                          <a:ea typeface="Times New Roman"/>
                          <a:cs typeface="Times New Roman"/>
                        </a:rPr>
                        <a:t> دراسة الحالة.</a:t>
                      </a:r>
                      <a:endParaRPr lang="en-US" sz="20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41706" marR="41706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80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spc="-10" dirty="0">
                          <a:latin typeface="Times New Roman"/>
                          <a:ea typeface="Times New Roman"/>
                          <a:cs typeface="Times New Roman"/>
                        </a:rPr>
                        <a:t>3-استراتيجيات </a:t>
                      </a:r>
                      <a:r>
                        <a:rPr lang="ar-SA" sz="2000" spc="-10" dirty="0" err="1">
                          <a:latin typeface="Times New Roman"/>
                          <a:ea typeface="Times New Roman"/>
                          <a:cs typeface="Times New Roman"/>
                        </a:rPr>
                        <a:t>و</a:t>
                      </a:r>
                      <a:r>
                        <a:rPr lang="ar-SA" sz="2000" spc="-10" dirty="0">
                          <a:latin typeface="Times New Roman"/>
                          <a:ea typeface="Times New Roman"/>
                          <a:cs typeface="Times New Roman"/>
                        </a:rPr>
                        <a:t> أهداف كل منهما واحدة ، </a:t>
                      </a:r>
                      <a:r>
                        <a:rPr lang="ar-SA" sz="2000" spc="-10" dirty="0" err="1">
                          <a:latin typeface="Times New Roman"/>
                          <a:ea typeface="Times New Roman"/>
                          <a:cs typeface="Times New Roman"/>
                        </a:rPr>
                        <a:t>و</a:t>
                      </a:r>
                      <a:r>
                        <a:rPr lang="ar-SA" sz="2000" spc="-10" dirty="0">
                          <a:latin typeface="Times New Roman"/>
                          <a:ea typeface="Times New Roman"/>
                          <a:cs typeface="Times New Roman"/>
                        </a:rPr>
                        <a:t> هي الإستراتيجية الإنمائية </a:t>
                      </a:r>
                      <a:r>
                        <a:rPr lang="ar-SA" sz="2000" spc="-10" dirty="0" smtClean="0">
                          <a:latin typeface="Times New Roman"/>
                          <a:ea typeface="Times New Roman"/>
                          <a:cs typeface="Times New Roman"/>
                        </a:rPr>
                        <a:t>،            </a:t>
                      </a:r>
                      <a:r>
                        <a:rPr lang="ar-SA" sz="2000" spc="-10" dirty="0" err="1">
                          <a:latin typeface="Times New Roman"/>
                          <a:ea typeface="Times New Roman"/>
                          <a:cs typeface="Times New Roman"/>
                        </a:rPr>
                        <a:t>و</a:t>
                      </a:r>
                      <a:r>
                        <a:rPr lang="ar-SA" sz="2000" spc="-10" dirty="0">
                          <a:latin typeface="Times New Roman"/>
                          <a:ea typeface="Times New Roman"/>
                          <a:cs typeface="Times New Roman"/>
                        </a:rPr>
                        <a:t> الوقائية، </a:t>
                      </a:r>
                      <a:r>
                        <a:rPr lang="ar-SA" sz="2000" spc="-10" dirty="0" err="1">
                          <a:latin typeface="Times New Roman"/>
                          <a:ea typeface="Times New Roman"/>
                          <a:cs typeface="Times New Roman"/>
                        </a:rPr>
                        <a:t>و</a:t>
                      </a:r>
                      <a:r>
                        <a:rPr lang="ar-SA" sz="2000" spc="-10" dirty="0">
                          <a:latin typeface="Times New Roman"/>
                          <a:ea typeface="Times New Roman"/>
                          <a:cs typeface="Times New Roman"/>
                        </a:rPr>
                        <a:t> العلاجية.</a:t>
                      </a:r>
                      <a:endParaRPr lang="en-US" sz="20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41706" marR="41706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D3D2"/>
                    </a:solidFill>
                  </a:tcPr>
                </a:tc>
              </a:tr>
              <a:tr h="714380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spc="-10" dirty="0">
                          <a:latin typeface="Times New Roman"/>
                          <a:ea typeface="Times New Roman"/>
                          <a:cs typeface="Times New Roman"/>
                        </a:rPr>
                        <a:t>4-إجراءاتهم واحدة كالفحص </a:t>
                      </a:r>
                      <a:r>
                        <a:rPr lang="ar-SA" sz="2000" spc="-10" dirty="0" err="1">
                          <a:latin typeface="Times New Roman"/>
                          <a:ea typeface="Times New Roman"/>
                          <a:cs typeface="Times New Roman"/>
                        </a:rPr>
                        <a:t>و</a:t>
                      </a:r>
                      <a:r>
                        <a:rPr lang="ar-SA" sz="2000" spc="-10" dirty="0">
                          <a:latin typeface="Times New Roman"/>
                          <a:ea typeface="Times New Roman"/>
                          <a:cs typeface="Times New Roman"/>
                        </a:rPr>
                        <a:t> تحديد المشكلات </a:t>
                      </a:r>
                      <a:r>
                        <a:rPr lang="ar-SA" sz="2000" spc="-10" dirty="0" err="1">
                          <a:latin typeface="Times New Roman"/>
                          <a:ea typeface="Times New Roman"/>
                          <a:cs typeface="Times New Roman"/>
                        </a:rPr>
                        <a:t>و</a:t>
                      </a:r>
                      <a:r>
                        <a:rPr lang="ar-SA" sz="2000" spc="-10" dirty="0">
                          <a:latin typeface="Times New Roman"/>
                          <a:ea typeface="Times New Roman"/>
                          <a:cs typeface="Times New Roman"/>
                        </a:rPr>
                        <a:t> التشخيص </a:t>
                      </a:r>
                      <a:r>
                        <a:rPr lang="ar-SA" sz="2000" spc="-10" dirty="0" err="1">
                          <a:latin typeface="Times New Roman"/>
                          <a:ea typeface="Times New Roman"/>
                          <a:cs typeface="Times New Roman"/>
                        </a:rPr>
                        <a:t>و</a:t>
                      </a:r>
                      <a:r>
                        <a:rPr lang="ar-SA" sz="2000" spc="-10" dirty="0">
                          <a:latin typeface="Times New Roman"/>
                          <a:ea typeface="Times New Roman"/>
                          <a:cs typeface="Times New Roman"/>
                        </a:rPr>
                        <a:t> اتخاذ </a:t>
                      </a:r>
                      <a:r>
                        <a:rPr lang="ar-SA" sz="2000" spc="-10" dirty="0" smtClean="0">
                          <a:latin typeface="Times New Roman"/>
                          <a:ea typeface="Times New Roman"/>
                          <a:cs typeface="Times New Roman"/>
                        </a:rPr>
                        <a:t>القرار          </a:t>
                      </a:r>
                      <a:r>
                        <a:rPr lang="ar-SA" sz="2000" spc="-10" dirty="0" err="1">
                          <a:latin typeface="Times New Roman"/>
                          <a:ea typeface="Times New Roman"/>
                          <a:cs typeface="Times New Roman"/>
                        </a:rPr>
                        <a:t>و</a:t>
                      </a:r>
                      <a:r>
                        <a:rPr lang="ar-SA" sz="2000" spc="-10" dirty="0">
                          <a:latin typeface="Times New Roman"/>
                          <a:ea typeface="Times New Roman"/>
                          <a:cs typeface="Times New Roman"/>
                        </a:rPr>
                        <a:t> التعلم والمتابعة.</a:t>
                      </a:r>
                      <a:endParaRPr lang="en-US" sz="20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41706" marR="41706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مخطط انسيابي: محطة طرفية 5"/>
          <p:cNvSpPr/>
          <p:nvPr/>
        </p:nvSpPr>
        <p:spPr>
          <a:xfrm>
            <a:off x="285720" y="5572140"/>
            <a:ext cx="8643998" cy="857256"/>
          </a:xfrm>
          <a:prstGeom prst="flowChartTerminato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dirty="0" smtClean="0">
                <a:solidFill>
                  <a:schemeClr val="tx1"/>
                </a:solidFill>
              </a:rPr>
              <a:t>و يضم علم النفس العلاجي كلاً من الإرشاد العلاجي </a:t>
            </a:r>
            <a:r>
              <a:rPr lang="ar-SA" sz="2000" dirty="0" err="1" smtClean="0">
                <a:solidFill>
                  <a:schemeClr val="tx1"/>
                </a:solidFill>
              </a:rPr>
              <a:t>و</a:t>
            </a:r>
            <a:r>
              <a:rPr lang="ar-SA" sz="2000" dirty="0" smtClean="0">
                <a:solidFill>
                  <a:schemeClr val="tx1"/>
                </a:solidFill>
              </a:rPr>
              <a:t> العلاج النفسي، </a:t>
            </a:r>
            <a:r>
              <a:rPr lang="ar-SA" sz="2000" dirty="0" err="1" smtClean="0">
                <a:solidFill>
                  <a:schemeClr val="tx1"/>
                </a:solidFill>
              </a:rPr>
              <a:t>و</a:t>
            </a:r>
            <a:r>
              <a:rPr lang="ar-SA" sz="2000" dirty="0" smtClean="0">
                <a:solidFill>
                  <a:schemeClr val="tx1"/>
                </a:solidFill>
              </a:rPr>
              <a:t> يضم مفاهيم </a:t>
            </a:r>
            <a:r>
              <a:rPr lang="ar-SA" sz="2000" dirty="0" err="1" smtClean="0">
                <a:solidFill>
                  <a:schemeClr val="tx1"/>
                </a:solidFill>
              </a:rPr>
              <a:t>و</a:t>
            </a:r>
            <a:r>
              <a:rPr lang="ar-SA" sz="2000" dirty="0" smtClean="0">
                <a:solidFill>
                  <a:schemeClr val="tx1"/>
                </a:solidFill>
              </a:rPr>
              <a:t> مهارات مشتركة بين عملياتهم (الريحاني؛و </a:t>
            </a:r>
            <a:r>
              <a:rPr lang="ar-SA" sz="2000" dirty="0" err="1" smtClean="0">
                <a:solidFill>
                  <a:schemeClr val="tx1"/>
                </a:solidFill>
              </a:rPr>
              <a:t>الزريقات</a:t>
            </a:r>
            <a:r>
              <a:rPr lang="ar-SA" sz="2000" dirty="0" smtClean="0">
                <a:solidFill>
                  <a:schemeClr val="tx1"/>
                </a:solidFill>
              </a:rPr>
              <a:t>؛ </a:t>
            </a:r>
            <a:r>
              <a:rPr lang="ar-SA" sz="2000" dirty="0" err="1" smtClean="0">
                <a:solidFill>
                  <a:schemeClr val="tx1"/>
                </a:solidFill>
              </a:rPr>
              <a:t>و</a:t>
            </a:r>
            <a:r>
              <a:rPr lang="ar-SA" sz="2000" dirty="0" smtClean="0">
                <a:solidFill>
                  <a:schemeClr val="tx1"/>
                </a:solidFill>
              </a:rPr>
              <a:t> </a:t>
            </a:r>
            <a:r>
              <a:rPr lang="ar-SA" sz="2000" dirty="0" err="1" smtClean="0">
                <a:solidFill>
                  <a:schemeClr val="tx1"/>
                </a:solidFill>
              </a:rPr>
              <a:t>طنوس</a:t>
            </a:r>
            <a:r>
              <a:rPr lang="ar-SA" sz="2000" dirty="0" smtClean="0">
                <a:solidFill>
                  <a:schemeClr val="tx1"/>
                </a:solidFill>
              </a:rPr>
              <a:t>،2010م،ص17).</a:t>
            </a:r>
            <a:endParaRPr lang="en-US" sz="2000" dirty="0" smtClean="0">
              <a:solidFill>
                <a:schemeClr val="tx1"/>
              </a:solidFill>
            </a:endParaRPr>
          </a:p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571472" y="642918"/>
            <a:ext cx="8229600" cy="82866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ar-SA" sz="2400" b="1" dirty="0">
                <a:solidFill>
                  <a:schemeClr val="accent6">
                    <a:lumMod val="50000"/>
                  </a:schemeClr>
                </a:solidFill>
              </a:rPr>
              <a:t>أما عناصر الاختلاف بين الإرشاد </a:t>
            </a:r>
            <a:r>
              <a:rPr lang="ar-SA" sz="2400" b="1" dirty="0" err="1">
                <a:solidFill>
                  <a:schemeClr val="accent6">
                    <a:lumMod val="50000"/>
                  </a:schemeClr>
                </a:solidFill>
              </a:rPr>
              <a:t>و</a:t>
            </a:r>
            <a:r>
              <a:rPr lang="ar-SA" sz="2400" b="1" dirty="0">
                <a:solidFill>
                  <a:schemeClr val="accent6">
                    <a:lumMod val="50000"/>
                  </a:schemeClr>
                </a:solidFill>
              </a:rPr>
              <a:t> العلاج </a:t>
            </a:r>
            <a:r>
              <a:rPr lang="ar-SA" sz="2400" b="1" dirty="0" smtClean="0">
                <a:solidFill>
                  <a:schemeClr val="accent6">
                    <a:lumMod val="50000"/>
                  </a:schemeClr>
                </a:solidFill>
              </a:rPr>
              <a:t>النفسي</a:t>
            </a:r>
            <a:r>
              <a:rPr lang="ar-SA" sz="2400" dirty="0" smtClean="0"/>
              <a:t> </a:t>
            </a:r>
            <a:r>
              <a:rPr lang="ar-SA" sz="1800" dirty="0" smtClean="0"/>
              <a:t>(الريحاني؛و </a:t>
            </a:r>
            <a:r>
              <a:rPr lang="ar-SA" sz="1800" dirty="0" err="1" smtClean="0"/>
              <a:t>الزريقات</a:t>
            </a:r>
            <a:r>
              <a:rPr lang="ar-SA" sz="1800" dirty="0" smtClean="0"/>
              <a:t>؛ </a:t>
            </a:r>
            <a:r>
              <a:rPr lang="ar-SA" sz="1800" dirty="0" err="1" smtClean="0"/>
              <a:t>و</a:t>
            </a:r>
            <a:r>
              <a:rPr lang="ar-SA" sz="1800" dirty="0" smtClean="0"/>
              <a:t> </a:t>
            </a:r>
            <a:r>
              <a:rPr lang="ar-SA" sz="1800" dirty="0" err="1" smtClean="0"/>
              <a:t>طنوس</a:t>
            </a:r>
            <a:r>
              <a:rPr lang="ar-SA" sz="1800" smtClean="0"/>
              <a:t>،2010م)</a:t>
            </a:r>
            <a:r>
              <a:rPr lang="ar-SA" sz="2400" b="1" smtClean="0">
                <a:solidFill>
                  <a:schemeClr val="accent6">
                    <a:lumMod val="50000"/>
                  </a:schemeClr>
                </a:solidFill>
              </a:rPr>
              <a:t>:</a:t>
            </a:r>
            <a:endParaRPr lang="en-US" sz="2400" b="1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285720" y="1643049"/>
          <a:ext cx="8572560" cy="2857520"/>
        </p:xfrm>
        <a:graphic>
          <a:graphicData uri="http://schemas.openxmlformats.org/drawingml/2006/table">
            <a:tbl>
              <a:tblPr rtl="1"/>
              <a:tblGrid>
                <a:gridCol w="2000743"/>
                <a:gridCol w="3651308"/>
                <a:gridCol w="2920509"/>
              </a:tblGrid>
              <a:tr h="3571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0" spc="-10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عناصر الاختلاف</a:t>
                      </a:r>
                      <a:endParaRPr lang="en-US" sz="2000" b="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0" spc="-1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الإرشاد</a:t>
                      </a:r>
                      <a:endParaRPr lang="en-US" sz="2000" b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0" spc="-1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العلاج النفسي</a:t>
                      </a:r>
                      <a:endParaRPr lang="en-US" sz="2000" b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157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0" spc="-10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1- الأهداف العلاجية</a:t>
                      </a:r>
                      <a:endParaRPr lang="en-US" sz="2000" b="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0" spc="-10" dirty="0" smtClean="0">
                          <a:latin typeface="Times New Roman"/>
                          <a:ea typeface="Times New Roman"/>
                          <a:cs typeface="Times New Roman"/>
                        </a:rPr>
                        <a:t>الإرشاد </a:t>
                      </a:r>
                      <a:r>
                        <a:rPr lang="ar-SA" sz="2000" b="0" spc="-10" dirty="0">
                          <a:latin typeface="Times New Roman"/>
                          <a:ea typeface="Times New Roman"/>
                          <a:cs typeface="Times New Roman"/>
                        </a:rPr>
                        <a:t>يهدف إلى التعامل مع المتطلبات </a:t>
                      </a:r>
                      <a:r>
                        <a:rPr lang="ar-SA" sz="2000" b="0" spc="-10" dirty="0" err="1">
                          <a:latin typeface="Times New Roman"/>
                          <a:ea typeface="Times New Roman"/>
                          <a:cs typeface="Times New Roman"/>
                        </a:rPr>
                        <a:t>النمائية</a:t>
                      </a:r>
                      <a:r>
                        <a:rPr lang="ar-SA" sz="2000" b="0" spc="-10" dirty="0">
                          <a:latin typeface="Times New Roman"/>
                          <a:ea typeface="Times New Roman"/>
                          <a:cs typeface="Times New Roman"/>
                        </a:rPr>
                        <a:t> تبعاً للمرحلة العمرية التي ينتمون </a:t>
                      </a:r>
                      <a:r>
                        <a:rPr lang="ar-SA" sz="2000" b="0" spc="-10" dirty="0" smtClean="0">
                          <a:latin typeface="Times New Roman"/>
                          <a:ea typeface="Times New Roman"/>
                          <a:cs typeface="Times New Roman"/>
                        </a:rPr>
                        <a:t>له</a:t>
                      </a:r>
                      <a:r>
                        <a:rPr lang="ar-SA" sz="2000" b="0" u="none" spc="-1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ا.</a:t>
                      </a:r>
                      <a:endParaRPr lang="en-US" sz="2000" b="0" u="none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0" spc="-10" dirty="0">
                          <a:latin typeface="Times New Roman"/>
                          <a:ea typeface="Times New Roman"/>
                          <a:cs typeface="Times New Roman"/>
                        </a:rPr>
                        <a:t>أما العلاج النفسي يهدف للتعامل مع المتطلبات </a:t>
                      </a:r>
                      <a:r>
                        <a:rPr lang="ar-SA" sz="2000" b="0" spc="-10" dirty="0" err="1">
                          <a:latin typeface="Times New Roman"/>
                          <a:ea typeface="Times New Roman"/>
                          <a:cs typeface="Times New Roman"/>
                        </a:rPr>
                        <a:t>النمائية</a:t>
                      </a:r>
                      <a:r>
                        <a:rPr lang="ar-SA" sz="2000" b="0" spc="-10" dirty="0">
                          <a:latin typeface="Times New Roman"/>
                          <a:ea typeface="Times New Roman"/>
                          <a:cs typeface="Times New Roman"/>
                        </a:rPr>
                        <a:t> في أي مرحلة عمرية.</a:t>
                      </a:r>
                      <a:endParaRPr lang="en-US" sz="2000" b="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0" spc="-1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2- طبيعة المسترشدين</a:t>
                      </a:r>
                      <a:endParaRPr lang="en-US" sz="2000" b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0" spc="-10" dirty="0">
                          <a:latin typeface="Times New Roman"/>
                          <a:ea typeface="Times New Roman"/>
                          <a:cs typeface="Times New Roman"/>
                        </a:rPr>
                        <a:t>المرشد يتعامل مع الأشخاص الطبيعيين</a:t>
                      </a:r>
                      <a:endParaRPr lang="en-US" sz="2000" b="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0" spc="-10" dirty="0">
                          <a:latin typeface="Times New Roman"/>
                          <a:ea typeface="Times New Roman"/>
                          <a:cs typeface="Times New Roman"/>
                        </a:rPr>
                        <a:t>المعالج يتعامل مع الأشخاص </a:t>
                      </a:r>
                      <a:r>
                        <a:rPr lang="ar-SA" sz="2000" b="0" spc="-10" dirty="0" err="1">
                          <a:latin typeface="Times New Roman"/>
                          <a:ea typeface="Times New Roman"/>
                          <a:cs typeface="Times New Roman"/>
                        </a:rPr>
                        <a:t>العصابيين</a:t>
                      </a:r>
                      <a:r>
                        <a:rPr lang="ar-SA" sz="2000" b="0" spc="-10" dirty="0">
                          <a:latin typeface="Times New Roman"/>
                          <a:ea typeface="Times New Roman"/>
                          <a:cs typeface="Times New Roman"/>
                        </a:rPr>
                        <a:t> أو الذهنيين.</a:t>
                      </a:r>
                      <a:endParaRPr lang="en-US" sz="2000" b="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0" spc="-1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3- المكان الذي يمارس به كل مجال</a:t>
                      </a:r>
                      <a:endParaRPr lang="en-US" sz="2000" b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0" spc="-10" dirty="0">
                          <a:latin typeface="Times New Roman"/>
                          <a:ea typeface="Times New Roman"/>
                          <a:cs typeface="Times New Roman"/>
                        </a:rPr>
                        <a:t>فالإرشاد يمارس غالباً في المؤسسات التربوية أو التعليمية</a:t>
                      </a:r>
                      <a:endParaRPr lang="en-US" sz="2000" b="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0" spc="-10" dirty="0">
                          <a:latin typeface="Times New Roman"/>
                          <a:ea typeface="Times New Roman"/>
                          <a:cs typeface="Times New Roman"/>
                        </a:rPr>
                        <a:t>العلاج النفسي يحدث في المراكز الطبية </a:t>
                      </a:r>
                      <a:r>
                        <a:rPr lang="ar-SA" sz="2000" b="0" spc="-10" dirty="0" err="1">
                          <a:latin typeface="Times New Roman"/>
                          <a:ea typeface="Times New Roman"/>
                          <a:cs typeface="Times New Roman"/>
                        </a:rPr>
                        <a:t>و</a:t>
                      </a:r>
                      <a:r>
                        <a:rPr lang="ar-SA" sz="2000" b="0" spc="-10" dirty="0">
                          <a:latin typeface="Times New Roman"/>
                          <a:ea typeface="Times New Roman"/>
                          <a:cs typeface="Times New Roman"/>
                        </a:rPr>
                        <a:t> المستشفيات</a:t>
                      </a:r>
                      <a:endParaRPr lang="en-US" sz="2000" b="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</a:tr>
            </a:tbl>
          </a:graphicData>
        </a:graphic>
      </p:graphicFrame>
      <p:pic>
        <p:nvPicPr>
          <p:cNvPr id="6" name="صورة 5" descr="images (19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4500570"/>
            <a:ext cx="1857375" cy="2100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صورة 7" descr="image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64" y="4572008"/>
            <a:ext cx="4429156" cy="18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1503324_569369069811210_742367562_n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785918" y="1643050"/>
            <a:ext cx="5572164" cy="45720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صورة 4" descr="Alarm_clock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5286388"/>
            <a:ext cx="1285884" cy="1195388"/>
          </a:xfrm>
          <a:prstGeom prst="rect">
            <a:avLst/>
          </a:prstGeom>
        </p:spPr>
      </p:pic>
      <p:pic>
        <p:nvPicPr>
          <p:cNvPr id="6" name="صورة 5" descr="sablier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4546" y="0"/>
            <a:ext cx="1404941" cy="1262065"/>
          </a:xfrm>
          <a:prstGeom prst="rect">
            <a:avLst/>
          </a:prstGeom>
        </p:spPr>
      </p:pic>
      <p:sp>
        <p:nvSpPr>
          <p:cNvPr id="7" name="عنوان 3"/>
          <p:cNvSpPr txBox="1">
            <a:spLocks/>
          </p:cNvSpPr>
          <p:nvPr/>
        </p:nvSpPr>
        <p:spPr>
          <a:xfrm>
            <a:off x="3428992" y="214290"/>
            <a:ext cx="1785950" cy="785818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PT Bold Mirror" pitchFamily="2" charset="-78"/>
              </a:rPr>
              <a:t>نشاط(3)</a:t>
            </a:r>
            <a:endParaRPr kumimoji="0" lang="ar-SA" sz="33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PT Bold Mirror" pitchFamily="2" charset="-78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ar-SA" sz="2400" b="1" dirty="0">
                <a:solidFill>
                  <a:schemeClr val="accent1">
                    <a:lumMod val="75000"/>
                  </a:schemeClr>
                </a:solidFill>
              </a:rPr>
              <a:t>خصائص الإرشاد:</a:t>
            </a:r>
            <a:endParaRPr lang="ar-SA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1500166" y="1527048"/>
            <a:ext cx="7305506" cy="5330952"/>
          </a:xfrm>
        </p:spPr>
        <p:txBody>
          <a:bodyPr>
            <a:noAutofit/>
          </a:bodyPr>
          <a:lstStyle/>
          <a:p>
            <a:pPr lvl="0"/>
            <a:endParaRPr lang="en-US" sz="2000" dirty="0"/>
          </a:p>
          <a:p>
            <a:endParaRPr lang="ar-SA" sz="2000" dirty="0"/>
          </a:p>
        </p:txBody>
      </p:sp>
      <p:graphicFrame>
        <p:nvGraphicFramePr>
          <p:cNvPr id="7" name="رسم تخطيطي 6"/>
          <p:cNvGraphicFramePr/>
          <p:nvPr/>
        </p:nvGraphicFramePr>
        <p:xfrm>
          <a:off x="214282" y="1397000"/>
          <a:ext cx="8572560" cy="4818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مستطيل 7"/>
          <p:cNvSpPr/>
          <p:nvPr/>
        </p:nvSpPr>
        <p:spPr>
          <a:xfrm>
            <a:off x="285720" y="5786454"/>
            <a:ext cx="2428892" cy="500066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lvl="0" algn="ctr"/>
            <a:r>
              <a:rPr lang="ar-SA" dirty="0" smtClean="0"/>
              <a:t>(</a:t>
            </a:r>
            <a:r>
              <a:rPr lang="ar-SA" dirty="0" err="1" smtClean="0"/>
              <a:t>النوايسة</a:t>
            </a:r>
            <a:r>
              <a:rPr lang="ar-SA" dirty="0" smtClean="0"/>
              <a:t>،2011م،ص335)</a:t>
            </a:r>
          </a:p>
          <a:p>
            <a:pPr algn="ctr"/>
            <a:endParaRPr lang="ar-SA" dirty="0"/>
          </a:p>
        </p:txBody>
      </p:sp>
      <p:pic>
        <p:nvPicPr>
          <p:cNvPr id="9" name="صورة 8" descr="hand-shake-clip-art-134367.jpg"/>
          <p:cNvPicPr>
            <a:picLocks noChangeAspect="1"/>
          </p:cNvPicPr>
          <p:nvPr/>
        </p:nvPicPr>
        <p:blipFill>
          <a:blip r:embed="rId7"/>
          <a:srcRect t="26316" b="21053"/>
          <a:stretch>
            <a:fillRect/>
          </a:stretch>
        </p:blipFill>
        <p:spPr>
          <a:xfrm>
            <a:off x="214282" y="214290"/>
            <a:ext cx="4071966" cy="1000132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0" b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عنصر نائب للمحتوى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صورة 4" descr="hand-shake-clip-art-134367.jpg"/>
          <p:cNvPicPr>
            <a:picLocks noChangeAspect="1"/>
          </p:cNvPicPr>
          <p:nvPr/>
        </p:nvPicPr>
        <p:blipFill>
          <a:blip r:embed="rId8"/>
          <a:srcRect t="26316" b="21053"/>
          <a:stretch>
            <a:fillRect/>
          </a:stretch>
        </p:blipFill>
        <p:spPr>
          <a:xfrm>
            <a:off x="214282" y="214290"/>
            <a:ext cx="4071966" cy="1000132"/>
          </a:xfrm>
          <a:prstGeom prst="rect">
            <a:avLst/>
          </a:prstGeom>
        </p:spPr>
      </p:pic>
      <p:sp>
        <p:nvSpPr>
          <p:cNvPr id="6" name="مستطيل 5"/>
          <p:cNvSpPr/>
          <p:nvPr/>
        </p:nvSpPr>
        <p:spPr>
          <a:xfrm>
            <a:off x="6286512" y="571480"/>
            <a:ext cx="25867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 smtClean="0">
                <a:solidFill>
                  <a:schemeClr val="accent1">
                    <a:lumMod val="75000"/>
                  </a:schemeClr>
                </a:solidFill>
              </a:rPr>
              <a:t>خصائص الإرشاد:</a:t>
            </a:r>
            <a:endParaRPr lang="ar-SA" sz="2400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ar-SA" sz="2400" b="1" dirty="0" smtClean="0">
                <a:solidFill>
                  <a:schemeClr val="accent1">
                    <a:lumMod val="75000"/>
                  </a:schemeClr>
                </a:solidFill>
              </a:rPr>
              <a:t>أهمية الإرشاد: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ar-SA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رسم تخطيطي 3"/>
          <p:cNvGraphicFramePr/>
          <p:nvPr/>
        </p:nvGraphicFramePr>
        <p:xfrm>
          <a:off x="500034" y="1643050"/>
          <a:ext cx="8286808" cy="3643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صورة 4" descr="images (5)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282" y="4929198"/>
            <a:ext cx="8715436" cy="142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عنصر نائب للمحتوى 3"/>
          <p:cNvGraphicFramePr>
            <a:graphicFrameLocks noGrp="1"/>
          </p:cNvGraphicFramePr>
          <p:nvPr>
            <p:ph sz="quarter" idx="1"/>
          </p:nvPr>
        </p:nvGraphicFramePr>
        <p:xfrm>
          <a:off x="-64" y="1214422"/>
          <a:ext cx="9144064" cy="4500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مستطيل 8"/>
          <p:cNvSpPr/>
          <p:nvPr/>
        </p:nvSpPr>
        <p:spPr>
          <a:xfrm>
            <a:off x="2714612" y="214290"/>
            <a:ext cx="33986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OffAxis1Righ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/>
                <a:solidFill>
                  <a:schemeClr val="accent5">
                    <a:lumMod val="75000"/>
                  </a:schemeClr>
                </a:solidFill>
                <a:effectLst/>
              </a:rPr>
              <a:t>محاور العرض</a:t>
            </a:r>
            <a:endParaRPr lang="ar-SA" sz="5400" b="1" cap="none" spc="0" dirty="0">
              <a:ln/>
              <a:solidFill>
                <a:schemeClr val="accent5">
                  <a:lumMod val="75000"/>
                </a:schemeClr>
              </a:solidFill>
              <a:effectLst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ar-SA" sz="2000" dirty="0" smtClean="0"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أي من العبارات التالية صحيحة(√),و أي منها خاطئة(×) :</a:t>
            </a:r>
          </a:p>
          <a:p>
            <a:pPr marL="514350" indent="-514350">
              <a:buFont typeface="+mj-lt"/>
              <a:buAutoNum type="arabicPeriod"/>
            </a:pPr>
            <a:r>
              <a:rPr lang="ar-SA" sz="2000" spc="-10" dirty="0" smtClean="0">
                <a:latin typeface="Times New Roman"/>
                <a:ea typeface="Times New Roman"/>
              </a:rPr>
              <a:t>التوجيه</a:t>
            </a:r>
            <a:r>
              <a:rPr lang="en-US" sz="2000" spc="-10" dirty="0" smtClean="0">
                <a:latin typeface="Times New Roman"/>
                <a:ea typeface="Times New Roman"/>
                <a:cs typeface="Times New Roman"/>
              </a:rPr>
              <a:t>Guidance</a:t>
            </a:r>
            <a:r>
              <a:rPr lang="ar-SA" sz="2000" spc="-10" dirty="0" smtClean="0">
                <a:latin typeface="Times New Roman"/>
                <a:ea typeface="Times New Roman"/>
              </a:rPr>
              <a:t> يؤكد على الجزء العملي(   ).</a:t>
            </a:r>
          </a:p>
          <a:p>
            <a:pPr marL="514350" indent="-514350">
              <a:buFont typeface="+mj-lt"/>
              <a:buAutoNum type="arabicPeriod"/>
            </a:pPr>
            <a:r>
              <a:rPr lang="ar-SA" sz="2000" spc="-10" dirty="0" smtClean="0">
                <a:solidFill>
                  <a:srgbClr val="0070C0"/>
                </a:solidFill>
                <a:latin typeface="Times New Roman"/>
                <a:ea typeface="Times New Roman"/>
              </a:rPr>
              <a:t>المرشد يتعامل مع الأشخاص الطبيعيين(   ).</a:t>
            </a:r>
          </a:p>
          <a:p>
            <a:pPr marL="514350" lvl="0" indent="-514350">
              <a:buFont typeface="+mj-lt"/>
              <a:buAutoNum type="arabicPeriod"/>
            </a:pPr>
            <a:r>
              <a:rPr lang="ar-SA" sz="2000" dirty="0" smtClean="0"/>
              <a:t>أن الاضطرابات العاطفية موجودة بين المعاقين بنفس الدرجة عند الأسوياء(   ).</a:t>
            </a:r>
          </a:p>
          <a:p>
            <a:pPr marL="514350" indent="-514350">
              <a:buFont typeface="+mj-lt"/>
              <a:buAutoNum type="arabicPeriod"/>
            </a:pPr>
            <a:r>
              <a:rPr lang="ar-SA" sz="2000" dirty="0" smtClean="0">
                <a:solidFill>
                  <a:srgbClr val="0070C0"/>
                </a:solidFill>
              </a:rPr>
              <a:t>عملية الإرشاد تمتد لفترة زمنية طويلة (   ).</a:t>
            </a:r>
          </a:p>
          <a:p>
            <a:pPr marL="514350" lvl="0" indent="-514350">
              <a:buFont typeface="+mj-lt"/>
              <a:buAutoNum type="arabicPeriod"/>
            </a:pPr>
            <a:r>
              <a:rPr lang="ar-SA" sz="2000" dirty="0" smtClean="0"/>
              <a:t>الإرشاد</a:t>
            </a:r>
            <a:r>
              <a:rPr lang="en-US" sz="2000" dirty="0" smtClean="0"/>
              <a:t>Counseling </a:t>
            </a:r>
            <a:r>
              <a:rPr lang="ar-SA" sz="2000" dirty="0" smtClean="0"/>
              <a:t>أحد فروع علم النفس التطبيقي </a:t>
            </a:r>
            <a:r>
              <a:rPr lang="en-US" sz="2000" dirty="0" smtClean="0"/>
              <a:t>Applied Psychology</a:t>
            </a:r>
            <a:r>
              <a:rPr lang="ar-SA" sz="2000" dirty="0" smtClean="0"/>
              <a:t>(   ).</a:t>
            </a:r>
          </a:p>
          <a:p>
            <a:pPr marL="514350" indent="-514350">
              <a:buFont typeface="+mj-lt"/>
              <a:buAutoNum type="arabicPeriod"/>
            </a:pPr>
            <a:r>
              <a:rPr lang="ar-SA" sz="2000" dirty="0" smtClean="0">
                <a:solidFill>
                  <a:srgbClr val="0070C0"/>
                </a:solidFill>
              </a:rPr>
              <a:t>تتم العملية الإرشادية وجهاً لوجه؛لدراسة المشكلة بدقة(   ).</a:t>
            </a:r>
          </a:p>
          <a:p>
            <a:pPr marL="514350" indent="-514350">
              <a:buFont typeface="+mj-lt"/>
              <a:buAutoNum type="arabicPeriod"/>
            </a:pPr>
            <a:r>
              <a:rPr lang="ar-SA" sz="2000" spc="-10" dirty="0" smtClean="0">
                <a:latin typeface="Times New Roman"/>
                <a:ea typeface="Times New Roman"/>
              </a:rPr>
              <a:t>الإرشاد أعم من التوجيه </a:t>
            </a:r>
            <a:r>
              <a:rPr lang="ar-SA" sz="2000" spc="-10" dirty="0" err="1" smtClean="0">
                <a:latin typeface="Times New Roman"/>
                <a:ea typeface="Times New Roman"/>
              </a:rPr>
              <a:t>و</a:t>
            </a:r>
            <a:r>
              <a:rPr lang="ar-SA" sz="2000" spc="-10" dirty="0" smtClean="0">
                <a:latin typeface="Times New Roman"/>
                <a:ea typeface="Times New Roman"/>
              </a:rPr>
              <a:t> أشمل منه(   ).</a:t>
            </a:r>
          </a:p>
          <a:p>
            <a:pPr marL="514350" indent="-514350">
              <a:buFont typeface="+mj-lt"/>
              <a:buAutoNum type="arabicPeriod"/>
            </a:pPr>
            <a:r>
              <a:rPr lang="ar-SA" sz="2000" spc="-10" dirty="0" smtClean="0">
                <a:solidFill>
                  <a:srgbClr val="0070C0"/>
                </a:solidFill>
                <a:latin typeface="Times New Roman"/>
                <a:ea typeface="Times New Roman"/>
              </a:rPr>
              <a:t>الإرشاد والعلاج النفسي</a:t>
            </a:r>
            <a:r>
              <a:rPr lang="ar-SA" sz="2000" spc="-10" dirty="0" smtClean="0">
                <a:solidFill>
                  <a:srgbClr val="0070C0"/>
                </a:solidFill>
                <a:latin typeface="Times New Roman"/>
                <a:ea typeface="Times New Roman"/>
                <a:cs typeface="Traditional Arabic"/>
              </a:rPr>
              <a:t> </a:t>
            </a:r>
            <a:r>
              <a:rPr lang="ar-SA" sz="2000" spc="-10" dirty="0" smtClean="0">
                <a:solidFill>
                  <a:srgbClr val="0070C0"/>
                </a:solidFill>
                <a:latin typeface="Times New Roman"/>
                <a:ea typeface="Times New Roman"/>
              </a:rPr>
              <a:t>يختلفان في الأسس التي يقوم عليها ، </a:t>
            </a:r>
            <a:r>
              <a:rPr lang="ar-SA" sz="2000" spc="-10" dirty="0" err="1" smtClean="0">
                <a:solidFill>
                  <a:srgbClr val="0070C0"/>
                </a:solidFill>
                <a:latin typeface="Times New Roman"/>
                <a:ea typeface="Times New Roman"/>
              </a:rPr>
              <a:t>و</a:t>
            </a:r>
            <a:r>
              <a:rPr lang="ar-SA" sz="2000" spc="-10" dirty="0" smtClean="0">
                <a:solidFill>
                  <a:srgbClr val="0070C0"/>
                </a:solidFill>
                <a:latin typeface="Times New Roman"/>
                <a:ea typeface="Times New Roman"/>
              </a:rPr>
              <a:t> الإجراءات (   ). </a:t>
            </a:r>
          </a:p>
          <a:p>
            <a:pPr marL="514350" indent="-514350">
              <a:buFont typeface="+mj-lt"/>
              <a:buAutoNum type="arabicPeriod"/>
            </a:pPr>
            <a:endParaRPr lang="ar-SA" sz="2000" dirty="0" smtClean="0"/>
          </a:p>
          <a:p>
            <a:pPr marL="514350" lvl="0" indent="-514350">
              <a:buFont typeface="+mj-lt"/>
              <a:buAutoNum type="arabicPeriod"/>
            </a:pPr>
            <a:endParaRPr lang="ar-SA" sz="2000" dirty="0" smtClean="0"/>
          </a:p>
          <a:p>
            <a:pPr marL="514350" lvl="0" indent="-514350">
              <a:buFont typeface="+mj-lt"/>
              <a:buAutoNum type="arabicPeriod"/>
            </a:pPr>
            <a:endParaRPr lang="ar-SA" sz="2000" dirty="0" smtClean="0"/>
          </a:p>
          <a:p>
            <a:pPr marL="514350" indent="-514350">
              <a:buFont typeface="+mj-lt"/>
              <a:buAutoNum type="arabicPeriod"/>
            </a:pPr>
            <a:endParaRPr lang="ar-SA" sz="2000" dirty="0" smtClean="0"/>
          </a:p>
          <a:p>
            <a:pPr marL="514350" lvl="0" indent="-514350">
              <a:buFont typeface="+mj-lt"/>
              <a:buAutoNum type="arabicPeriod"/>
            </a:pPr>
            <a:endParaRPr lang="ar-SA" sz="2000" dirty="0" smtClean="0"/>
          </a:p>
          <a:p>
            <a:pPr marL="514350" lvl="0" indent="-514350">
              <a:buFont typeface="+mj-lt"/>
              <a:buAutoNum type="arabicPeriod"/>
            </a:pPr>
            <a:endParaRPr lang="ar-SA" sz="2000" dirty="0" smtClean="0"/>
          </a:p>
          <a:p>
            <a:pPr marL="514350" indent="-514350">
              <a:buFont typeface="+mj-lt"/>
              <a:buAutoNum type="arabicPeriod"/>
            </a:pPr>
            <a:endParaRPr lang="en-US" sz="2000" dirty="0" smtClean="0">
              <a:latin typeface="Times New Roman"/>
              <a:ea typeface="Times New Roman"/>
              <a:cs typeface="Traditional Arabic"/>
            </a:endParaRPr>
          </a:p>
          <a:p>
            <a:pPr marL="514350" indent="-514350">
              <a:buFont typeface="+mj-lt"/>
              <a:buAutoNum type="arabicPeriod"/>
            </a:pPr>
            <a:endParaRPr lang="ar-SA" sz="2000" spc="-10" dirty="0" smtClean="0">
              <a:solidFill>
                <a:srgbClr val="0070C0"/>
              </a:solidFill>
              <a:latin typeface="Times New Roman"/>
              <a:ea typeface="Times New Roman"/>
            </a:endParaRPr>
          </a:p>
          <a:p>
            <a:pPr marL="514350" indent="-514350">
              <a:buFont typeface="+mj-lt"/>
              <a:buAutoNum type="arabicPeriod"/>
            </a:pPr>
            <a:endParaRPr lang="ar-SA" sz="2000" spc="-10" dirty="0" smtClean="0">
              <a:solidFill>
                <a:srgbClr val="0070C0"/>
              </a:solidFill>
              <a:latin typeface="Times New Roman"/>
              <a:ea typeface="Times New Roman"/>
            </a:endParaRPr>
          </a:p>
          <a:p>
            <a:endParaRPr lang="en-US" sz="2000" dirty="0" smtClean="0">
              <a:latin typeface="Times New Roman"/>
              <a:ea typeface="Times New Roman"/>
              <a:cs typeface="Traditional Arabic"/>
            </a:endParaRPr>
          </a:p>
          <a:p>
            <a:endParaRPr lang="ar-SA" sz="2000" dirty="0" smtClean="0">
              <a:solidFill>
                <a:srgbClr val="C00000"/>
              </a:solidFill>
              <a:latin typeface="Andalus" pitchFamily="18" charset="-78"/>
              <a:cs typeface="Andalus" pitchFamily="18" charset="-78"/>
            </a:endParaRPr>
          </a:p>
          <a:p>
            <a:pPr>
              <a:buFont typeface="Wingdings" pitchFamily="2" charset="2"/>
              <a:buChar char="q"/>
            </a:pPr>
            <a:endParaRPr lang="ar-SA" sz="2000" dirty="0">
              <a:solidFill>
                <a:srgbClr val="C00000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4" name="صورة 3" descr="unnam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4786322"/>
            <a:ext cx="3714776" cy="207167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5" name="صورة 4" descr="images (22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1357298"/>
            <a:ext cx="2000264" cy="13144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6" name="عنوان 3"/>
          <p:cNvSpPr txBox="1">
            <a:spLocks/>
          </p:cNvSpPr>
          <p:nvPr/>
        </p:nvSpPr>
        <p:spPr>
          <a:xfrm>
            <a:off x="3428992" y="214290"/>
            <a:ext cx="1785950" cy="785818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PT Bold Mirror" pitchFamily="2" charset="-78"/>
              </a:rPr>
              <a:t>نشاط(4)</a:t>
            </a:r>
            <a:endParaRPr kumimoji="0" lang="ar-SA" sz="33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PT Bold Mirror" pitchFamily="2" charset="-78"/>
            </a:endParaRPr>
          </a:p>
        </p:txBody>
      </p:sp>
      <p:pic>
        <p:nvPicPr>
          <p:cNvPr id="8" name="صورة 7" descr="sablier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4546" y="0"/>
            <a:ext cx="1404941" cy="1262065"/>
          </a:xfrm>
          <a:prstGeom prst="rect">
            <a:avLst/>
          </a:prstGeom>
        </p:spPr>
      </p:pic>
      <p:pic>
        <p:nvPicPr>
          <p:cNvPr id="9" name="صورة 8" descr="Alarm_clock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282" y="5286388"/>
            <a:ext cx="1285884" cy="1195388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29600" cy="1143000"/>
          </a:xfrm>
        </p:spPr>
        <p:txBody>
          <a:bodyPr>
            <a:normAutofit/>
          </a:bodyPr>
          <a:lstStyle/>
          <a:p>
            <a:r>
              <a:rPr lang="ar-SA" sz="2400" b="1" dirty="0">
                <a:solidFill>
                  <a:schemeClr val="accent1">
                    <a:lumMod val="75000"/>
                  </a:schemeClr>
                </a:solidFill>
              </a:rPr>
              <a:t>المبحث الثاني (أهداف الإرشاد لذوي الاحتياجات الخاصة)</a:t>
            </a:r>
            <a:r>
              <a:rPr lang="en-US" dirty="0"/>
              <a:t/>
            </a:r>
            <a:br>
              <a:rPr lang="en-US" dirty="0"/>
            </a:br>
            <a:endParaRPr lang="ar-SA" dirty="0"/>
          </a:p>
        </p:txBody>
      </p:sp>
      <p:pic>
        <p:nvPicPr>
          <p:cNvPr id="4" name="صورة 3" descr="560150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714488"/>
            <a:ext cx="3286148" cy="449105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graphicFrame>
        <p:nvGraphicFramePr>
          <p:cNvPr id="5" name="رسم تخطيطي 4"/>
          <p:cNvGraphicFramePr/>
          <p:nvPr/>
        </p:nvGraphicFramePr>
        <p:xfrm>
          <a:off x="3286116" y="1500174"/>
          <a:ext cx="5595934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1000" r="-13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رسم تخطيطي 3"/>
          <p:cNvGraphicFramePr/>
          <p:nvPr/>
        </p:nvGraphicFramePr>
        <p:xfrm>
          <a:off x="642910" y="1928802"/>
          <a:ext cx="7786742" cy="3571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images (8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174" y="2428868"/>
            <a:ext cx="3929090" cy="2357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5" name="رسم تخطيطي 4"/>
          <p:cNvGraphicFramePr/>
          <p:nvPr/>
        </p:nvGraphicFramePr>
        <p:xfrm>
          <a:off x="571472" y="642918"/>
          <a:ext cx="8072494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رسم تخطيطي 4"/>
          <p:cNvGraphicFramePr/>
          <p:nvPr/>
        </p:nvGraphicFramePr>
        <p:xfrm>
          <a:off x="928662" y="1714488"/>
          <a:ext cx="697709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556a35947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2" y="1428736"/>
            <a:ext cx="4429156" cy="2571768"/>
          </a:xfrm>
          <a:prstGeom prst="rect">
            <a:avLst/>
          </a:prstGeom>
        </p:spPr>
      </p:pic>
      <p:pic>
        <p:nvPicPr>
          <p:cNvPr id="5" name="صورة 4" descr="52541897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2" y="3929066"/>
            <a:ext cx="4429156" cy="2714644"/>
          </a:xfrm>
          <a:prstGeom prst="rect">
            <a:avLst/>
          </a:prstGeom>
        </p:spPr>
      </p:pic>
      <p:pic>
        <p:nvPicPr>
          <p:cNvPr id="6" name="صورة 5" descr="1010571_328396853958846_97438816_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1428736"/>
            <a:ext cx="4214842" cy="2571768"/>
          </a:xfrm>
          <a:prstGeom prst="rect">
            <a:avLst/>
          </a:prstGeom>
        </p:spPr>
      </p:pic>
      <p:sp>
        <p:nvSpPr>
          <p:cNvPr id="8" name="متقاطع 7"/>
          <p:cNvSpPr/>
          <p:nvPr/>
        </p:nvSpPr>
        <p:spPr>
          <a:xfrm>
            <a:off x="1643042" y="4071942"/>
            <a:ext cx="2500330" cy="1785950"/>
          </a:xfrm>
          <a:prstGeom prst="plus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dirty="0" smtClean="0">
                <a:solidFill>
                  <a:srgbClr val="C00000"/>
                </a:solidFill>
              </a:rPr>
              <a:t>تعليق!!!</a:t>
            </a:r>
            <a:endParaRPr lang="ar-SA" sz="3600" dirty="0">
              <a:solidFill>
                <a:srgbClr val="C00000"/>
              </a:solidFill>
            </a:endParaRPr>
          </a:p>
        </p:txBody>
      </p:sp>
      <p:sp>
        <p:nvSpPr>
          <p:cNvPr id="7" name="عنوان 3"/>
          <p:cNvSpPr txBox="1">
            <a:spLocks/>
          </p:cNvSpPr>
          <p:nvPr/>
        </p:nvSpPr>
        <p:spPr>
          <a:xfrm>
            <a:off x="3428992" y="214290"/>
            <a:ext cx="1785950" cy="785818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PT Bold Mirror" pitchFamily="2" charset="-78"/>
              </a:rPr>
              <a:t>نشاط(5)</a:t>
            </a:r>
            <a:endParaRPr kumimoji="0" lang="ar-SA" sz="33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PT Bold Mirror" pitchFamily="2" charset="-78"/>
            </a:endParaRPr>
          </a:p>
        </p:txBody>
      </p:sp>
      <p:pic>
        <p:nvPicPr>
          <p:cNvPr id="10" name="صورة 9" descr="sablier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3108" y="0"/>
            <a:ext cx="1404941" cy="1262065"/>
          </a:xfrm>
          <a:prstGeom prst="rect">
            <a:avLst/>
          </a:prstGeom>
        </p:spPr>
      </p:pic>
      <p:pic>
        <p:nvPicPr>
          <p:cNvPr id="11" name="صورة 10" descr="Alarm_clock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282" y="5286388"/>
            <a:ext cx="1285884" cy="1195388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sz="2800" b="1" dirty="0" smtClean="0">
                <a:solidFill>
                  <a:srgbClr val="C00000"/>
                </a:solidFill>
              </a:rPr>
              <a:t>مثال على برنامج إرشادي</a:t>
            </a:r>
            <a:endParaRPr lang="ar-SA" sz="2800" b="1" dirty="0">
              <a:solidFill>
                <a:srgbClr val="C00000"/>
              </a:solidFill>
            </a:endParaRPr>
          </a:p>
        </p:txBody>
      </p:sp>
      <p:pic>
        <p:nvPicPr>
          <p:cNvPr id="3" name="صورة 2"/>
          <p:cNvPicPr/>
          <p:nvPr/>
        </p:nvPicPr>
        <p:blipFill>
          <a:blip r:embed="rId2"/>
          <a:srcRect l="22117" t="21070" r="27221" b="22492"/>
          <a:stretch>
            <a:fillRect/>
          </a:stretch>
        </p:blipFill>
        <p:spPr bwMode="auto">
          <a:xfrm>
            <a:off x="4357686" y="1500174"/>
            <a:ext cx="4442833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" name="صورة 4"/>
          <p:cNvPicPr/>
          <p:nvPr/>
        </p:nvPicPr>
        <p:blipFill>
          <a:blip r:embed="rId3"/>
          <a:srcRect l="22674" t="10599" r="21864" b="7244"/>
          <a:stretch>
            <a:fillRect/>
          </a:stretch>
        </p:blipFill>
        <p:spPr bwMode="auto">
          <a:xfrm>
            <a:off x="214282" y="2571744"/>
            <a:ext cx="4337762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/>
          <p:nvPr/>
        </p:nvPicPr>
        <p:blipFill>
          <a:blip r:embed="rId2"/>
          <a:srcRect l="9366" t="6415" r="9366" b="13680"/>
          <a:stretch>
            <a:fillRect/>
          </a:stretch>
        </p:blipFill>
        <p:spPr bwMode="auto">
          <a:xfrm>
            <a:off x="4071934" y="357166"/>
            <a:ext cx="4857784" cy="31432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صورة 3"/>
          <p:cNvPicPr/>
          <p:nvPr/>
        </p:nvPicPr>
        <p:blipFill>
          <a:blip r:embed="rId3"/>
          <a:srcRect l="23026" t="7264" r="10606" b="21911"/>
          <a:stretch>
            <a:fillRect/>
          </a:stretch>
        </p:blipFill>
        <p:spPr bwMode="auto">
          <a:xfrm>
            <a:off x="285720" y="3571876"/>
            <a:ext cx="4572032" cy="27860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/>
          <p:nvPr/>
        </p:nvPicPr>
        <p:blipFill>
          <a:blip r:embed="rId2"/>
          <a:srcRect l="9366" t="8231" r="18848" b="33656"/>
          <a:stretch>
            <a:fillRect/>
          </a:stretch>
        </p:blipFill>
        <p:spPr bwMode="auto">
          <a:xfrm>
            <a:off x="1500166" y="1428736"/>
            <a:ext cx="6286544" cy="36433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/>
          <p:nvPr/>
        </p:nvPicPr>
        <p:blipFill>
          <a:blip r:embed="rId2"/>
          <a:srcRect l="9481" t="14941" r="9252" b="11015"/>
          <a:stretch>
            <a:fillRect/>
          </a:stretch>
        </p:blipFill>
        <p:spPr bwMode="auto">
          <a:xfrm>
            <a:off x="3857620" y="428604"/>
            <a:ext cx="507209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صورة 2"/>
          <p:cNvPicPr/>
          <p:nvPr/>
        </p:nvPicPr>
        <p:blipFill>
          <a:blip r:embed="rId3"/>
          <a:srcRect l="12075" t="16568" r="9366" b="19128"/>
          <a:stretch>
            <a:fillRect/>
          </a:stretch>
        </p:blipFill>
        <p:spPr bwMode="auto">
          <a:xfrm>
            <a:off x="214282" y="3857628"/>
            <a:ext cx="521497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شكل بيضاوي 5"/>
          <p:cNvSpPr/>
          <p:nvPr/>
        </p:nvSpPr>
        <p:spPr>
          <a:xfrm>
            <a:off x="1714480" y="857232"/>
            <a:ext cx="1714512" cy="114300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8000" dirty="0" smtClean="0"/>
              <a:t>1</a:t>
            </a:r>
            <a:endParaRPr lang="ar-SA" sz="8000" dirty="0"/>
          </a:p>
        </p:txBody>
      </p:sp>
      <p:sp>
        <p:nvSpPr>
          <p:cNvPr id="7" name="شكل بيضاوي 6"/>
          <p:cNvSpPr/>
          <p:nvPr/>
        </p:nvSpPr>
        <p:spPr>
          <a:xfrm>
            <a:off x="6143636" y="4714884"/>
            <a:ext cx="1714512" cy="114300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8000" dirty="0" smtClean="0"/>
              <a:t>2</a:t>
            </a:r>
            <a:endParaRPr lang="ar-SA" sz="8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وان 4"/>
          <p:cNvSpPr>
            <a:spLocks noGrp="1"/>
          </p:cNvSpPr>
          <p:nvPr>
            <p:ph type="title"/>
          </p:nvPr>
        </p:nvSpPr>
        <p:spPr>
          <a:xfrm>
            <a:off x="357158" y="285728"/>
            <a:ext cx="8472518" cy="654032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ar-SA" b="1" dirty="0" smtClean="0">
                <a:solidFill>
                  <a:srgbClr val="C00000"/>
                </a:solidFill>
                <a:latin typeface="Sakkal Majalla" pitchFamily="2" charset="-78"/>
                <a:cs typeface="Sakkal Majalla" pitchFamily="2" charset="-78"/>
              </a:rPr>
              <a:t>المراجع</a:t>
            </a:r>
            <a:endParaRPr lang="ar-SA" b="1" dirty="0">
              <a:solidFill>
                <a:srgbClr val="C00000"/>
              </a:soli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357158" y="1357298"/>
            <a:ext cx="8443914" cy="4572032"/>
          </a:xfrm>
        </p:spPr>
        <p:txBody>
          <a:bodyPr>
            <a:noAutofit/>
          </a:bodyPr>
          <a:lstStyle/>
          <a:p>
            <a:pPr lvl="0">
              <a:buBlip>
                <a:blip r:embed="rId3"/>
              </a:buBlip>
            </a:pPr>
            <a:r>
              <a:rPr lang="ar-SA" sz="1800" dirty="0"/>
              <a:t>بركات،سري رشدي.(2008م).</a:t>
            </a:r>
            <a:r>
              <a:rPr lang="ar-SA" sz="1800" b="1" dirty="0"/>
              <a:t>الإرشاد النفسي لذوي الاحتياجات الخاصة</a:t>
            </a:r>
            <a:r>
              <a:rPr lang="ar-SA" sz="1800" dirty="0"/>
              <a:t>. ط1، الرياض:دار الزهراء للنشر </a:t>
            </a:r>
            <a:r>
              <a:rPr lang="ar-SA" sz="1800" dirty="0" err="1"/>
              <a:t>و</a:t>
            </a:r>
            <a:r>
              <a:rPr lang="ar-SA" sz="1800" dirty="0"/>
              <a:t> التوزيع</a:t>
            </a:r>
            <a:r>
              <a:rPr lang="ar-SA" sz="1800" dirty="0" smtClean="0"/>
              <a:t>.</a:t>
            </a:r>
            <a:endParaRPr lang="en-US" sz="1800" dirty="0"/>
          </a:p>
          <a:p>
            <a:pPr lvl="0">
              <a:buBlip>
                <a:blip r:embed="rId3"/>
              </a:buBlip>
            </a:pPr>
            <a:r>
              <a:rPr lang="ar-SA" sz="1800" dirty="0"/>
              <a:t>الريحاني؛سليمان </a:t>
            </a:r>
            <a:r>
              <a:rPr lang="ar-SA" sz="1800" dirty="0" err="1"/>
              <a:t>طعمة</a:t>
            </a:r>
            <a:r>
              <a:rPr lang="ar-SA" sz="1800" dirty="0"/>
              <a:t>؛ </a:t>
            </a:r>
            <a:r>
              <a:rPr lang="ar-SA" sz="1800" dirty="0" err="1"/>
              <a:t>و</a:t>
            </a:r>
            <a:r>
              <a:rPr lang="ar-SA" sz="1800" dirty="0"/>
              <a:t> </a:t>
            </a:r>
            <a:r>
              <a:rPr lang="ar-SA" sz="1800" dirty="0" err="1"/>
              <a:t>الزريقات</a:t>
            </a:r>
            <a:r>
              <a:rPr lang="ar-SA" sz="1800" dirty="0"/>
              <a:t>،</a:t>
            </a:r>
            <a:r>
              <a:rPr lang="ar-SA" sz="1800" dirty="0" err="1"/>
              <a:t>ابراهيم</a:t>
            </a:r>
            <a:r>
              <a:rPr lang="ar-SA" sz="1800" dirty="0"/>
              <a:t> </a:t>
            </a:r>
            <a:r>
              <a:rPr lang="ar-SA" sz="1800" dirty="0" err="1"/>
              <a:t>عبدالله</a:t>
            </a:r>
            <a:r>
              <a:rPr lang="ar-SA" sz="1800" dirty="0"/>
              <a:t> ؛ </a:t>
            </a:r>
            <a:r>
              <a:rPr lang="ar-SA" sz="1800" dirty="0" err="1"/>
              <a:t>و</a:t>
            </a:r>
            <a:r>
              <a:rPr lang="ar-SA" sz="1800" dirty="0"/>
              <a:t> </a:t>
            </a:r>
            <a:r>
              <a:rPr lang="ar-SA" sz="1800" dirty="0" err="1"/>
              <a:t>طنوس</a:t>
            </a:r>
            <a:r>
              <a:rPr lang="ar-SA" sz="1800" dirty="0"/>
              <a:t>،عادل جورج.(2010م).</a:t>
            </a:r>
            <a:r>
              <a:rPr lang="ar-SA" sz="1800" b="1" dirty="0"/>
              <a:t>إرشاد ذوي الحاجات الخاصة </a:t>
            </a:r>
            <a:r>
              <a:rPr lang="ar-SA" sz="1800" b="1" dirty="0" err="1"/>
              <a:t>و</a:t>
            </a:r>
            <a:r>
              <a:rPr lang="ar-SA" sz="1800" b="1" dirty="0"/>
              <a:t> أسرهم</a:t>
            </a:r>
            <a:r>
              <a:rPr lang="ar-SA" sz="1800" dirty="0"/>
              <a:t>.ط1.الأردن،عمان:دار الفكر ناشرون </a:t>
            </a:r>
            <a:r>
              <a:rPr lang="ar-SA" sz="1800" dirty="0" err="1"/>
              <a:t>و</a:t>
            </a:r>
            <a:r>
              <a:rPr lang="ar-SA" sz="1800" dirty="0"/>
              <a:t> موزعون</a:t>
            </a:r>
            <a:r>
              <a:rPr lang="ar-SA" sz="1800" dirty="0" smtClean="0"/>
              <a:t>.</a:t>
            </a:r>
            <a:endParaRPr lang="en-US" sz="1800" dirty="0"/>
          </a:p>
          <a:p>
            <a:pPr lvl="0">
              <a:buBlip>
                <a:blip r:embed="rId3"/>
              </a:buBlip>
            </a:pPr>
            <a:r>
              <a:rPr lang="ar-SA" sz="1800" dirty="0"/>
              <a:t>عربيات،أحمد </a:t>
            </a:r>
            <a:r>
              <a:rPr lang="ar-SA" sz="1800" dirty="0" err="1"/>
              <a:t>عبدالحليم</a:t>
            </a:r>
            <a:r>
              <a:rPr lang="ar-SA" sz="1800" dirty="0"/>
              <a:t>.(2010م).</a:t>
            </a:r>
            <a:r>
              <a:rPr lang="ar-SA" sz="1800" b="1" dirty="0"/>
              <a:t>إرشاد ذوي الحاجات الخاصة </a:t>
            </a:r>
            <a:r>
              <a:rPr lang="ar-SA" sz="1800" b="1" dirty="0" err="1"/>
              <a:t>و</a:t>
            </a:r>
            <a:r>
              <a:rPr lang="ar-SA" sz="1800" b="1" dirty="0"/>
              <a:t> أسرهم</a:t>
            </a:r>
            <a:r>
              <a:rPr lang="ar-SA" sz="1800" dirty="0"/>
              <a:t>. الأردن،عمان:دار الشروق للنشر </a:t>
            </a:r>
            <a:r>
              <a:rPr lang="ar-SA" sz="1800" dirty="0" err="1"/>
              <a:t>و</a:t>
            </a:r>
            <a:r>
              <a:rPr lang="ar-SA" sz="1800" dirty="0"/>
              <a:t> التوزيع</a:t>
            </a:r>
            <a:r>
              <a:rPr lang="ar-SA" sz="1800" dirty="0" smtClean="0"/>
              <a:t>.</a:t>
            </a:r>
            <a:endParaRPr lang="en-US" sz="1800" dirty="0"/>
          </a:p>
          <a:p>
            <a:pPr lvl="0">
              <a:buBlip>
                <a:blip r:embed="rId3"/>
              </a:buBlip>
            </a:pPr>
            <a:r>
              <a:rPr lang="ar-SA" sz="1800" dirty="0" err="1"/>
              <a:t>النوايسة</a:t>
            </a:r>
            <a:r>
              <a:rPr lang="ar-SA" sz="1800" dirty="0"/>
              <a:t>،فاطمة </a:t>
            </a:r>
            <a:r>
              <a:rPr lang="ar-SA" sz="1800" dirty="0" err="1"/>
              <a:t>عبدالرحيم</a:t>
            </a:r>
            <a:r>
              <a:rPr lang="ar-SA" sz="1800" dirty="0"/>
              <a:t>.(2011م).</a:t>
            </a:r>
            <a:r>
              <a:rPr lang="ar-SA" sz="1800" b="1" dirty="0"/>
              <a:t>ذوو الاحتياجات الخاصة التعريف بهم </a:t>
            </a:r>
            <a:r>
              <a:rPr lang="ar-SA" sz="1800" b="1" dirty="0" err="1"/>
              <a:t>و</a:t>
            </a:r>
            <a:r>
              <a:rPr lang="ar-SA" sz="1800" b="1" dirty="0"/>
              <a:t> إرشادهم</a:t>
            </a:r>
            <a:r>
              <a:rPr lang="ar-SA" sz="1800" dirty="0"/>
              <a:t>.ط1. الأردن،عمان:دار المناهج للنشر </a:t>
            </a:r>
            <a:r>
              <a:rPr lang="ar-SA" sz="1800" dirty="0" err="1"/>
              <a:t>و</a:t>
            </a:r>
            <a:r>
              <a:rPr lang="ar-SA" sz="1800" dirty="0"/>
              <a:t> التوزيع</a:t>
            </a:r>
            <a:r>
              <a:rPr lang="ar-SA" sz="1800" dirty="0" smtClean="0"/>
              <a:t>.</a:t>
            </a:r>
            <a:endParaRPr lang="en-US" sz="1800" dirty="0"/>
          </a:p>
          <a:p>
            <a:pPr lvl="0">
              <a:buBlip>
                <a:blip r:embed="rId3"/>
              </a:buBlip>
            </a:pPr>
            <a:r>
              <a:rPr lang="ar-SA" sz="1800" dirty="0" err="1"/>
              <a:t>عبدالله</a:t>
            </a:r>
            <a:r>
              <a:rPr lang="ar-SA" sz="1800" dirty="0"/>
              <a:t>،هشام ؛ </a:t>
            </a:r>
            <a:r>
              <a:rPr lang="ar-SA" sz="1800" dirty="0" err="1"/>
              <a:t>و</a:t>
            </a:r>
            <a:r>
              <a:rPr lang="ar-SA" sz="1800" dirty="0"/>
              <a:t> الرشيدي،خالد؛ </a:t>
            </a:r>
            <a:r>
              <a:rPr lang="ar-SA" sz="1800" dirty="0" err="1"/>
              <a:t>و</a:t>
            </a:r>
            <a:r>
              <a:rPr lang="ar-SA" sz="1800" dirty="0"/>
              <a:t> حمودة،صفاء </a:t>
            </a:r>
            <a:r>
              <a:rPr lang="ar-SA" sz="1800" dirty="0" err="1"/>
              <a:t>و</a:t>
            </a:r>
            <a:r>
              <a:rPr lang="ar-SA" sz="1800" dirty="0"/>
              <a:t> </a:t>
            </a:r>
            <a:r>
              <a:rPr lang="ar-SA" sz="1800" dirty="0" smtClean="0"/>
              <a:t>النجار،حسين </a:t>
            </a:r>
            <a:r>
              <a:rPr lang="ar-SA" sz="1800" dirty="0"/>
              <a:t>؛ </a:t>
            </a:r>
            <a:r>
              <a:rPr lang="ar-SA" sz="1800" dirty="0" err="1"/>
              <a:t>و</a:t>
            </a:r>
            <a:r>
              <a:rPr lang="ar-SA" sz="1800" dirty="0"/>
              <a:t> </a:t>
            </a:r>
            <a:r>
              <a:rPr lang="ar-SA" sz="1800" dirty="0" err="1"/>
              <a:t>الرواجفة</a:t>
            </a:r>
            <a:r>
              <a:rPr lang="ar-SA" sz="1800" dirty="0"/>
              <a:t>،شاهر.(2010م).</a:t>
            </a:r>
            <a:r>
              <a:rPr lang="ar-SA" sz="1800" b="1" dirty="0"/>
              <a:t>الخدمات الإرشادية لذوي الاحتياجات الخاصة </a:t>
            </a:r>
            <a:r>
              <a:rPr lang="ar-SA" sz="1800" b="1" dirty="0" err="1"/>
              <a:t>و</a:t>
            </a:r>
            <a:r>
              <a:rPr lang="ar-SA" sz="1800" b="1" dirty="0"/>
              <a:t> أسرهم</a:t>
            </a:r>
            <a:r>
              <a:rPr lang="ar-SA" sz="1800" dirty="0"/>
              <a:t>. ط1،جدة:خوارزم العلمية للنشر والتوزيع</a:t>
            </a:r>
            <a:r>
              <a:rPr lang="ar-SA" sz="1800" dirty="0" smtClean="0"/>
              <a:t>.</a:t>
            </a:r>
            <a:endParaRPr lang="en-US" sz="1800" dirty="0"/>
          </a:p>
          <a:p>
            <a:pPr lvl="0">
              <a:buBlip>
                <a:blip r:embed="rId3"/>
              </a:buBlip>
            </a:pPr>
            <a:r>
              <a:rPr lang="ar-SA" sz="1800" dirty="0" err="1"/>
              <a:t>الببلاوي</a:t>
            </a:r>
            <a:r>
              <a:rPr lang="ar-SA" sz="1800" dirty="0"/>
              <a:t>،إيهاب؛ </a:t>
            </a:r>
            <a:r>
              <a:rPr lang="ar-SA" sz="1800" dirty="0" err="1"/>
              <a:t>و</a:t>
            </a:r>
            <a:r>
              <a:rPr lang="ar-SA" sz="1800" dirty="0"/>
              <a:t> </a:t>
            </a:r>
            <a:r>
              <a:rPr lang="ar-SA" sz="1800" dirty="0" err="1"/>
              <a:t>عبدالحميد</a:t>
            </a:r>
            <a:r>
              <a:rPr lang="ar-SA" sz="1800" dirty="0"/>
              <a:t>،أشرف.(2013م).</a:t>
            </a:r>
            <a:r>
              <a:rPr lang="ar-SA" sz="1800" b="1" dirty="0"/>
              <a:t>التوجيه </a:t>
            </a:r>
            <a:r>
              <a:rPr lang="ar-SA" sz="1800" b="1" dirty="0" err="1"/>
              <a:t>و</a:t>
            </a:r>
            <a:r>
              <a:rPr lang="ar-SA" sz="1800" b="1" dirty="0"/>
              <a:t> الإرشاد النفسي المدرسي.</a:t>
            </a:r>
            <a:r>
              <a:rPr lang="ar-SA" sz="1800" dirty="0"/>
              <a:t>ط3.الرياض:دار الزهراء للنشر </a:t>
            </a:r>
            <a:r>
              <a:rPr lang="ar-SA" sz="1800" dirty="0" err="1"/>
              <a:t>و</a:t>
            </a:r>
            <a:r>
              <a:rPr lang="ar-SA" sz="1800" dirty="0"/>
              <a:t> التوزيع</a:t>
            </a:r>
            <a:r>
              <a:rPr lang="ar-SA" sz="1800" dirty="0" smtClean="0"/>
              <a:t>.</a:t>
            </a:r>
            <a:endParaRPr lang="en-US" sz="1800" dirty="0"/>
          </a:p>
          <a:p>
            <a:pPr lvl="0">
              <a:buBlip>
                <a:blip r:embed="rId3"/>
              </a:buBlip>
            </a:pPr>
            <a:r>
              <a:rPr lang="ar-SA" sz="1800" dirty="0"/>
              <a:t>موسى، محمد فواز.(2005م). </a:t>
            </a:r>
            <a:r>
              <a:rPr lang="ar-SA" sz="1800" b="1" dirty="0"/>
              <a:t>الحاجات الإرشادية لآباء المعاقين في محافظة جرش في ضوء بعض المتغيرات</a:t>
            </a:r>
            <a:r>
              <a:rPr lang="ar-SA" sz="1800" dirty="0"/>
              <a:t>.رسالة ماجستير غير منشورة،الأردن، جامعة اليرموك.</a:t>
            </a:r>
            <a:endParaRPr lang="en-US" sz="1800" dirty="0"/>
          </a:p>
          <a:p>
            <a:pPr>
              <a:buNone/>
            </a:pPr>
            <a:endParaRPr lang="en-US" sz="18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BCBCB"/>
            </a:gs>
            <a:gs pos="13000">
              <a:srgbClr val="5F5F5F"/>
            </a:gs>
            <a:gs pos="21001">
              <a:srgbClr val="5F5F5F"/>
            </a:gs>
            <a:gs pos="63000">
              <a:srgbClr val="FFFFFF"/>
            </a:gs>
            <a:gs pos="67000">
              <a:srgbClr val="B2B2B2"/>
            </a:gs>
            <a:gs pos="69000">
              <a:srgbClr val="292929"/>
            </a:gs>
            <a:gs pos="82001">
              <a:srgbClr val="777777"/>
            </a:gs>
            <a:gs pos="100000">
              <a:srgbClr val="EAEAE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/>
          <p:nvPr/>
        </p:nvPicPr>
        <p:blipFill>
          <a:blip r:embed="rId2"/>
          <a:srcRect l="10836" t="17918" r="10606" b="12831"/>
          <a:stretch>
            <a:fillRect/>
          </a:stretch>
        </p:blipFill>
        <p:spPr bwMode="auto">
          <a:xfrm>
            <a:off x="2357422" y="642918"/>
            <a:ext cx="528641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صورة 2"/>
          <p:cNvPicPr/>
          <p:nvPr/>
        </p:nvPicPr>
        <p:blipFill>
          <a:blip r:embed="rId3"/>
          <a:srcRect l="18848" t="17559" r="9366" b="11864"/>
          <a:stretch>
            <a:fillRect/>
          </a:stretch>
        </p:blipFill>
        <p:spPr bwMode="auto">
          <a:xfrm>
            <a:off x="2357422" y="3929066"/>
            <a:ext cx="535785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شكل بيضاوي 3"/>
          <p:cNvSpPr/>
          <p:nvPr/>
        </p:nvSpPr>
        <p:spPr>
          <a:xfrm>
            <a:off x="357158" y="1000108"/>
            <a:ext cx="1714512" cy="1143008"/>
          </a:xfrm>
          <a:prstGeom prst="ellipse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8000" dirty="0" smtClean="0"/>
              <a:t>3</a:t>
            </a:r>
            <a:endParaRPr lang="ar-SA" sz="8000" dirty="0"/>
          </a:p>
        </p:txBody>
      </p:sp>
      <p:sp>
        <p:nvSpPr>
          <p:cNvPr id="5" name="شكل بيضاوي 4"/>
          <p:cNvSpPr/>
          <p:nvPr/>
        </p:nvSpPr>
        <p:spPr>
          <a:xfrm>
            <a:off x="357158" y="4643446"/>
            <a:ext cx="1714512" cy="1143008"/>
          </a:xfrm>
          <a:prstGeom prst="ellipse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8000" dirty="0" smtClean="0"/>
              <a:t>4</a:t>
            </a:r>
            <a:endParaRPr lang="ar-SA" sz="8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/>
          <p:nvPr/>
        </p:nvPicPr>
        <p:blipFill>
          <a:blip r:embed="rId2"/>
          <a:srcRect l="9366" t="11863" r="9366" b="11864"/>
          <a:stretch>
            <a:fillRect/>
          </a:stretch>
        </p:blipFill>
        <p:spPr bwMode="auto">
          <a:xfrm>
            <a:off x="3857620" y="428604"/>
            <a:ext cx="507209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صورة 3"/>
          <p:cNvPicPr/>
          <p:nvPr/>
        </p:nvPicPr>
        <p:blipFill>
          <a:blip r:embed="rId3"/>
          <a:srcRect l="9481" t="14528" r="9252" b="11015"/>
          <a:stretch>
            <a:fillRect/>
          </a:stretch>
        </p:blipFill>
        <p:spPr bwMode="auto">
          <a:xfrm>
            <a:off x="214282" y="3714752"/>
            <a:ext cx="485778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شكل بيضاوي 6"/>
          <p:cNvSpPr/>
          <p:nvPr/>
        </p:nvSpPr>
        <p:spPr>
          <a:xfrm>
            <a:off x="1785918" y="1071546"/>
            <a:ext cx="1714512" cy="114300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8000" dirty="0" smtClean="0"/>
              <a:t>5</a:t>
            </a:r>
            <a:endParaRPr lang="ar-SA" sz="8000" dirty="0"/>
          </a:p>
        </p:txBody>
      </p:sp>
      <p:sp>
        <p:nvSpPr>
          <p:cNvPr id="8" name="شكل بيضاوي 7"/>
          <p:cNvSpPr/>
          <p:nvPr/>
        </p:nvSpPr>
        <p:spPr>
          <a:xfrm>
            <a:off x="5715008" y="4572008"/>
            <a:ext cx="1714512" cy="114300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8000" dirty="0" smtClean="0"/>
              <a:t>6</a:t>
            </a:r>
            <a:endParaRPr lang="ar-SA" sz="8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/>
          <p:nvPr/>
        </p:nvPicPr>
        <p:blipFill>
          <a:blip r:embed="rId2"/>
          <a:srcRect l="10721" t="9966" r="9366" b="13680"/>
          <a:stretch>
            <a:fillRect/>
          </a:stretch>
        </p:blipFill>
        <p:spPr bwMode="auto">
          <a:xfrm>
            <a:off x="2428860" y="357166"/>
            <a:ext cx="485778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صورة 2"/>
          <p:cNvPicPr/>
          <p:nvPr/>
        </p:nvPicPr>
        <p:blipFill>
          <a:blip r:embed="rId3"/>
          <a:srcRect l="9366" t="13679" r="9366" b="11864"/>
          <a:stretch>
            <a:fillRect/>
          </a:stretch>
        </p:blipFill>
        <p:spPr bwMode="auto">
          <a:xfrm>
            <a:off x="2428860" y="3786190"/>
            <a:ext cx="485778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شكل بيضاوي 3"/>
          <p:cNvSpPr/>
          <p:nvPr/>
        </p:nvSpPr>
        <p:spPr>
          <a:xfrm>
            <a:off x="428596" y="1214422"/>
            <a:ext cx="1714512" cy="114300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8000" dirty="0" smtClean="0"/>
              <a:t>7</a:t>
            </a:r>
            <a:endParaRPr lang="ar-SA" sz="8000" dirty="0"/>
          </a:p>
        </p:txBody>
      </p:sp>
      <p:sp>
        <p:nvSpPr>
          <p:cNvPr id="5" name="شكل بيضاوي 4"/>
          <p:cNvSpPr/>
          <p:nvPr/>
        </p:nvSpPr>
        <p:spPr>
          <a:xfrm>
            <a:off x="428596" y="4714884"/>
            <a:ext cx="1714512" cy="114300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8000" dirty="0" smtClean="0"/>
              <a:t>8</a:t>
            </a:r>
            <a:endParaRPr lang="ar-SA" sz="8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/>
          <p:nvPr/>
        </p:nvPicPr>
        <p:blipFill>
          <a:blip r:embed="rId2"/>
          <a:srcRect l="9366" t="18824" r="9366" b="19128"/>
          <a:stretch>
            <a:fillRect/>
          </a:stretch>
        </p:blipFill>
        <p:spPr bwMode="auto">
          <a:xfrm>
            <a:off x="4643438" y="714356"/>
            <a:ext cx="428628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صورة 2"/>
          <p:cNvPicPr/>
          <p:nvPr/>
        </p:nvPicPr>
        <p:blipFill>
          <a:blip r:embed="rId3"/>
          <a:srcRect l="9366" t="12252" r="9366" b="11864"/>
          <a:stretch>
            <a:fillRect/>
          </a:stretch>
        </p:blipFill>
        <p:spPr bwMode="auto">
          <a:xfrm>
            <a:off x="4643438" y="3571876"/>
            <a:ext cx="428628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صورة 3"/>
          <p:cNvPicPr/>
          <p:nvPr/>
        </p:nvPicPr>
        <p:blipFill>
          <a:blip r:embed="rId4"/>
          <a:srcRect l="43228" t="22760" r="10721" b="37288"/>
          <a:stretch>
            <a:fillRect/>
          </a:stretch>
        </p:blipFill>
        <p:spPr bwMode="auto">
          <a:xfrm>
            <a:off x="571472" y="2357430"/>
            <a:ext cx="207170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شكل بيضاوي 4"/>
          <p:cNvSpPr/>
          <p:nvPr/>
        </p:nvSpPr>
        <p:spPr>
          <a:xfrm>
            <a:off x="2571736" y="1000108"/>
            <a:ext cx="1714512" cy="114300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8000" dirty="0" smtClean="0"/>
              <a:t>9</a:t>
            </a:r>
            <a:endParaRPr lang="ar-SA" sz="8000" dirty="0"/>
          </a:p>
        </p:txBody>
      </p:sp>
      <p:sp>
        <p:nvSpPr>
          <p:cNvPr id="6" name="شكل بيضاوي 5"/>
          <p:cNvSpPr/>
          <p:nvPr/>
        </p:nvSpPr>
        <p:spPr>
          <a:xfrm>
            <a:off x="2428860" y="4286256"/>
            <a:ext cx="2071702" cy="114300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8000" dirty="0" smtClean="0"/>
              <a:t>10</a:t>
            </a:r>
            <a:endParaRPr lang="ar-SA" sz="8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ar-SA" sz="2400" b="1" dirty="0">
                <a:solidFill>
                  <a:schemeClr val="accent1">
                    <a:lumMod val="75000"/>
                  </a:schemeClr>
                </a:solidFill>
              </a:rPr>
              <a:t>الخاتمة: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</a:br>
            <a:endParaRPr lang="ar-SA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5699008" cy="27592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ar-SA" dirty="0" smtClean="0"/>
              <a:t>       </a:t>
            </a:r>
            <a:r>
              <a:rPr lang="ar-SA" sz="2000" dirty="0" smtClean="0">
                <a:solidFill>
                  <a:srgbClr val="002060"/>
                </a:solidFill>
              </a:rPr>
              <a:t>و </a:t>
            </a:r>
            <a:r>
              <a:rPr lang="ar-SA" sz="2000" dirty="0">
                <a:solidFill>
                  <a:srgbClr val="002060"/>
                </a:solidFill>
              </a:rPr>
              <a:t>في الختام يعتبر الإرشاد محور عملية التوجيه ، والذي يؤدي إلى تحقيق الذات والتوافق والنمو الطبيعي لدى ذوي الاحتياجات الخاصة ، </a:t>
            </a:r>
            <a:r>
              <a:rPr lang="ar-SA" sz="2000" dirty="0" err="1">
                <a:solidFill>
                  <a:srgbClr val="002060"/>
                </a:solidFill>
              </a:rPr>
              <a:t>و</a:t>
            </a:r>
            <a:r>
              <a:rPr lang="ar-SA" sz="2000" dirty="0">
                <a:solidFill>
                  <a:srgbClr val="002060"/>
                </a:solidFill>
              </a:rPr>
              <a:t> من ثم تحسين العملية التربوية </a:t>
            </a:r>
            <a:r>
              <a:rPr lang="ar-SA" sz="2000" dirty="0" err="1">
                <a:solidFill>
                  <a:srgbClr val="002060"/>
                </a:solidFill>
              </a:rPr>
              <a:t>و</a:t>
            </a:r>
            <a:r>
              <a:rPr lang="ar-SA" sz="2000" dirty="0">
                <a:solidFill>
                  <a:srgbClr val="002060"/>
                </a:solidFill>
              </a:rPr>
              <a:t> تحقيق أكبر قدر ممكن من الصحة النفسية، </a:t>
            </a:r>
            <a:r>
              <a:rPr lang="ar-SA" sz="2000" dirty="0"/>
              <a:t>ومن واجب الأسرة والمؤسسات والجمعيات والمراكز المتخصصة في مجال  التربية الخاصة هو الوقوف بجانبهم أياً كانت نوع الإعاقة ، وتقديم  كافة أشكال المساعدة والعون للتغلب على  جميع مشكلات ذوي الاحتياجات الخاصة ويصبحوا أسوياء منتجين نافعين لأنفسهم ولمجتمعهم .</a:t>
            </a:r>
            <a:endParaRPr lang="en-US" sz="2000" dirty="0"/>
          </a:p>
          <a:p>
            <a:endParaRPr lang="ar-SA" dirty="0"/>
          </a:p>
        </p:txBody>
      </p:sp>
      <p:pic>
        <p:nvPicPr>
          <p:cNvPr id="4" name="صورة 3" descr="images (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36" y="3929066"/>
            <a:ext cx="2286016" cy="22860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صورة 5" descr="images (1)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74" y="1643050"/>
            <a:ext cx="2143125" cy="21431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صورة 6" descr="images (10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3714752"/>
            <a:ext cx="5500726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.wmv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85720" y="1285860"/>
            <a:ext cx="8572528" cy="5286412"/>
          </a:xfrm>
          <a:prstGeom prst="rect">
            <a:avLst/>
          </a:prstGeom>
        </p:spPr>
      </p:pic>
      <p:pic>
        <p:nvPicPr>
          <p:cNvPr id="5" name="صورة 4" descr="apertura-facebook-youtube.jpg"/>
          <p:cNvPicPr>
            <a:picLocks noChangeAspect="1"/>
          </p:cNvPicPr>
          <p:nvPr/>
        </p:nvPicPr>
        <p:blipFill>
          <a:blip r:embed="rId4" cstate="print"/>
          <a:srcRect r="55469"/>
          <a:stretch>
            <a:fillRect/>
          </a:stretch>
        </p:blipFill>
        <p:spPr>
          <a:xfrm>
            <a:off x="3929058" y="214290"/>
            <a:ext cx="1285852" cy="9654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عنصر نائب للمحتوى 3"/>
          <p:cNvGraphicFramePr>
            <a:graphicFrameLocks noGrp="1"/>
          </p:cNvGraphicFramePr>
          <p:nvPr>
            <p:ph sz="quarter" idx="1"/>
          </p:nvPr>
        </p:nvGraphicFramePr>
        <p:xfrm>
          <a:off x="571472" y="1571612"/>
          <a:ext cx="8015286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مستطيل 7"/>
          <p:cNvSpPr/>
          <p:nvPr/>
        </p:nvSpPr>
        <p:spPr>
          <a:xfrm>
            <a:off x="2071670" y="285728"/>
            <a:ext cx="5143536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المقـدمة</a:t>
            </a:r>
          </a:p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9" name="صورة 8" descr="counseling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283" y="1357298"/>
            <a:ext cx="2928957" cy="528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357158" y="1785926"/>
            <a:ext cx="8429684" cy="2714644"/>
          </a:xfrm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ar-SA" sz="2000" dirty="0" smtClean="0"/>
              <a:t>والطفل المعاق له بناء نفسي خاص </a:t>
            </a:r>
            <a:r>
              <a:rPr lang="ar-SA" sz="2000" dirty="0" err="1" smtClean="0"/>
              <a:t>به</a:t>
            </a:r>
            <a:r>
              <a:rPr lang="ar-SA" sz="2000" dirty="0" smtClean="0"/>
              <a:t> نتيجة </a:t>
            </a:r>
            <a:r>
              <a:rPr lang="ar-SA" sz="2000" dirty="0" err="1" smtClean="0"/>
              <a:t>لمالحق</a:t>
            </a:r>
            <a:r>
              <a:rPr lang="ar-SA" sz="2000" dirty="0" smtClean="0"/>
              <a:t> </a:t>
            </a:r>
            <a:r>
              <a:rPr lang="ar-SA" sz="2000" dirty="0" err="1" smtClean="0"/>
              <a:t>به</a:t>
            </a:r>
            <a:r>
              <a:rPr lang="ar-SA" sz="2000" dirty="0" smtClean="0"/>
              <a:t> من الإعاقة </a:t>
            </a:r>
            <a:r>
              <a:rPr lang="ar-SA" sz="2000" dirty="0" err="1" smtClean="0"/>
              <a:t>و</a:t>
            </a:r>
            <a:r>
              <a:rPr lang="ar-SA" sz="2000" dirty="0" smtClean="0"/>
              <a:t> إحساسه </a:t>
            </a:r>
            <a:r>
              <a:rPr lang="ar-SA" sz="2000" dirty="0" err="1" smtClean="0"/>
              <a:t>بالإختلاف</a:t>
            </a:r>
            <a:r>
              <a:rPr lang="ar-SA" sz="2000" dirty="0" smtClean="0"/>
              <a:t> عن غيره من الأطفال الآخرين، مما أدى إلى اضطراب صورته عن ذاته ويترتب على ذلك عدم تحقيق التوافق مع نفسه </a:t>
            </a:r>
            <a:r>
              <a:rPr lang="ar-SA" sz="2000" dirty="0" err="1" smtClean="0"/>
              <a:t>و</a:t>
            </a:r>
            <a:r>
              <a:rPr lang="ar-SA" sz="2000" dirty="0" smtClean="0"/>
              <a:t> مع الآخرين ، ولذلك تظهر بعض المشكلات السلوكية لديهم كالعدوانية والنشاط الزائد </a:t>
            </a:r>
            <a:r>
              <a:rPr lang="ar-SA" sz="2000" dirty="0" err="1" smtClean="0"/>
              <a:t>والإنطواء</a:t>
            </a:r>
            <a:r>
              <a:rPr lang="ar-SA" sz="2000" dirty="0" smtClean="0"/>
              <a:t> </a:t>
            </a:r>
            <a:r>
              <a:rPr lang="ar-SA" sz="2000" dirty="0" err="1" smtClean="0"/>
              <a:t>والإنسحاب</a:t>
            </a:r>
            <a:r>
              <a:rPr lang="ar-SA" sz="2000" dirty="0" smtClean="0"/>
              <a:t> و غيرها من أشكال السلوك المضطرب .</a:t>
            </a:r>
          </a:p>
          <a:p>
            <a:pPr>
              <a:buNone/>
            </a:pPr>
            <a:endParaRPr lang="en-US" sz="2000" dirty="0" smtClean="0"/>
          </a:p>
          <a:p>
            <a:r>
              <a:rPr lang="ar-SA" sz="2000" dirty="0" smtClean="0">
                <a:solidFill>
                  <a:srgbClr val="7030A0"/>
                </a:solidFill>
              </a:rPr>
              <a:t>ومن هنا تعد الحاجة إلى الإرشاد للأطفال المعاقين من الحاجات الملحة التي تهدف إلى تقديم المساعدة لهم من أجل رعايتهم نفسياً وتربيتهم اجتماعياً ، </a:t>
            </a:r>
            <a:r>
              <a:rPr lang="ar-SA" sz="2000" dirty="0" err="1" smtClean="0">
                <a:solidFill>
                  <a:srgbClr val="7030A0"/>
                </a:solidFill>
              </a:rPr>
              <a:t>و</a:t>
            </a:r>
            <a:r>
              <a:rPr lang="ar-SA" sz="2000" dirty="0" smtClean="0">
                <a:solidFill>
                  <a:srgbClr val="7030A0"/>
                </a:solidFill>
              </a:rPr>
              <a:t> حل مشكلاتهم اليومية </a:t>
            </a:r>
            <a:r>
              <a:rPr lang="ar-SA" sz="2000" dirty="0" err="1" smtClean="0">
                <a:solidFill>
                  <a:srgbClr val="7030A0"/>
                </a:solidFill>
              </a:rPr>
              <a:t>ممايساهم</a:t>
            </a:r>
            <a:r>
              <a:rPr lang="ar-SA" sz="2000" dirty="0" smtClean="0">
                <a:solidFill>
                  <a:srgbClr val="7030A0"/>
                </a:solidFill>
              </a:rPr>
              <a:t> في تحقيق التوافق السوي لهم(</a:t>
            </a:r>
            <a:r>
              <a:rPr lang="ar-SA" sz="2000" dirty="0" err="1" smtClean="0">
                <a:solidFill>
                  <a:srgbClr val="7030A0"/>
                </a:solidFill>
              </a:rPr>
              <a:t>النوايسة</a:t>
            </a:r>
            <a:r>
              <a:rPr lang="ar-SA" sz="2000" dirty="0" smtClean="0">
                <a:solidFill>
                  <a:srgbClr val="7030A0"/>
                </a:solidFill>
              </a:rPr>
              <a:t>،2011م).</a:t>
            </a:r>
            <a:endParaRPr lang="en-US" sz="2000" dirty="0" smtClean="0">
              <a:solidFill>
                <a:srgbClr val="7030A0"/>
              </a:solidFill>
            </a:endParaRPr>
          </a:p>
          <a:p>
            <a:endParaRPr lang="ar-SA" sz="2000" dirty="0"/>
          </a:p>
        </p:txBody>
      </p:sp>
      <p:pic>
        <p:nvPicPr>
          <p:cNvPr id="4" name="صورة 3" descr="214652roy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4357694"/>
            <a:ext cx="8143932" cy="214311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1000" t="18000" r="-5000" b="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دبوس زينة 3"/>
          <p:cNvSpPr/>
          <p:nvPr/>
        </p:nvSpPr>
        <p:spPr>
          <a:xfrm>
            <a:off x="500034" y="285728"/>
            <a:ext cx="7858180" cy="714380"/>
          </a:xfrm>
          <a:prstGeom prst="plaque">
            <a:avLst/>
          </a:prstGeom>
          <a:noFill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/>
            <a:r>
              <a:rPr lang="ar-SA" sz="2400" b="1" dirty="0" smtClean="0">
                <a:solidFill>
                  <a:schemeClr val="accent1">
                    <a:lumMod val="75000"/>
                  </a:schemeClr>
                </a:solidFill>
              </a:rPr>
              <a:t>المبحث الأول (مفهوم الإرشاد في التربية الخاصة، والمفاهيم ذات العلاقة)</a:t>
            </a:r>
          </a:p>
          <a:p>
            <a:pPr algn="ctr"/>
            <a:endParaRPr lang="ar-SA" dirty="0"/>
          </a:p>
        </p:txBody>
      </p:sp>
      <p:graphicFrame>
        <p:nvGraphicFramePr>
          <p:cNvPr id="6" name="رسم تخطيطي 5"/>
          <p:cNvGraphicFramePr/>
          <p:nvPr/>
        </p:nvGraphicFramePr>
        <p:xfrm>
          <a:off x="0" y="2794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ar-SA" sz="2000" b="1" dirty="0" smtClean="0">
                <a:solidFill>
                  <a:srgbClr val="C00000"/>
                </a:solidFill>
              </a:rPr>
              <a:t>كما عرف </a:t>
            </a:r>
            <a:r>
              <a:rPr lang="ar-SA" sz="2000" b="1" dirty="0" err="1" smtClean="0">
                <a:solidFill>
                  <a:srgbClr val="C00000"/>
                </a:solidFill>
              </a:rPr>
              <a:t>النوايسة</a:t>
            </a:r>
            <a:r>
              <a:rPr lang="ar-SA" sz="2000" b="1" dirty="0" smtClean="0">
                <a:solidFill>
                  <a:srgbClr val="C00000"/>
                </a:solidFill>
              </a:rPr>
              <a:t>(2011م،ص337) إرشاد ذوي الاحتياجات الخاصة بأنه:</a:t>
            </a:r>
            <a:br>
              <a:rPr lang="ar-SA" sz="2000" b="1" dirty="0" smtClean="0">
                <a:solidFill>
                  <a:srgbClr val="C00000"/>
                </a:solidFill>
              </a:rPr>
            </a:br>
            <a:endParaRPr lang="ar-SA" sz="2000" b="1" dirty="0">
              <a:solidFill>
                <a:srgbClr val="C00000"/>
              </a:solidFill>
            </a:endParaRPr>
          </a:p>
        </p:txBody>
      </p:sp>
      <p:graphicFrame>
        <p:nvGraphicFramePr>
          <p:cNvPr id="8" name="عنصر نائب للمحتوى 7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مدني">
  <a:themeElements>
    <a:clrScheme name="مدني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مدني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مدني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1256</TotalTime>
  <Words>2098</Words>
  <Application>Microsoft Office PowerPoint</Application>
  <PresentationFormat>عرض على الشاشة (3:4)‏</PresentationFormat>
  <Paragraphs>199</Paragraphs>
  <Slides>45</Slides>
  <Notes>1</Notes>
  <HiddenSlides>0</HiddenSlides>
  <MMClips>3</MMClips>
  <ScaleCrop>false</ScaleCrop>
  <HeadingPairs>
    <vt:vector size="6" baseType="variant">
      <vt:variant>
        <vt:lpstr>الخطوط المستخدمة</vt:lpstr>
      </vt:variant>
      <vt:variant>
        <vt:i4>12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45</vt:i4>
      </vt:variant>
    </vt:vector>
  </HeadingPairs>
  <TitlesOfParts>
    <vt:vector size="58" baseType="lpstr">
      <vt:lpstr>Aharoni</vt:lpstr>
      <vt:lpstr>Andalus</vt:lpstr>
      <vt:lpstr>Arial</vt:lpstr>
      <vt:lpstr>Calibri</vt:lpstr>
      <vt:lpstr>Georgia</vt:lpstr>
      <vt:lpstr>PT Bold Heading</vt:lpstr>
      <vt:lpstr>PT Bold Mirror</vt:lpstr>
      <vt:lpstr>Sakkal Majalla</vt:lpstr>
      <vt:lpstr>Times New Roman</vt:lpstr>
      <vt:lpstr>Traditional Arabic</vt:lpstr>
      <vt:lpstr>Wingdings</vt:lpstr>
      <vt:lpstr>Wingdings 2</vt:lpstr>
      <vt:lpstr>مدني</vt:lpstr>
      <vt:lpstr>عرض تقديمي في PowerPoint</vt:lpstr>
      <vt:lpstr>مفهوم الإرشاد في مجال التربية الخاصة و أهدافه </vt:lpstr>
      <vt:lpstr>عرض تقديمي في PowerPoint</vt:lpstr>
      <vt:lpstr>المراجع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كما عرف النوايسة(2011م،ص337) إرشاد ذوي الاحتياجات الخاصة بأنه: </vt:lpstr>
      <vt:lpstr>عرض تقديمي في PowerPoint</vt:lpstr>
      <vt:lpstr>عرض تقديمي في PowerPoint</vt:lpstr>
      <vt:lpstr>عرض تقديمي في PowerPoint</vt:lpstr>
      <vt:lpstr>صفحة جامعة إلينوي الشمالية خدمات التأهيل والإرشاد</vt:lpstr>
      <vt:lpstr>نشاط(1)</vt:lpstr>
      <vt:lpstr>عرض تقديمي في PowerPoint</vt:lpstr>
      <vt:lpstr>و تقوم عملية إرشاد ذوي الاحتياجات الخاصة على اعتبارات أهمها(عربيات،2011م،ص15): </vt:lpstr>
      <vt:lpstr>و أشار عادل الأشول(1991م) إلى نقطتين أساسيتين في إرشاد غير العاديين و هما (بركات،2008م،ص46-47):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     العلاقة بين التوجيه و الإرشاد النفسي:  </vt:lpstr>
      <vt:lpstr>إلا أن هناك فروقاً بينهما ينحصر أهمها فيما يلي(بركات،2008م) و (الببلاوي؛ و عبدالحميد،2013م): </vt:lpstr>
      <vt:lpstr>العلاقة بين الإرشاد النفسي و العلاج النفسي: </vt:lpstr>
      <vt:lpstr>عرض تقديمي في PowerPoint</vt:lpstr>
      <vt:lpstr>عرض تقديمي في PowerPoint</vt:lpstr>
      <vt:lpstr>خصائص الإرشاد:</vt:lpstr>
      <vt:lpstr>عرض تقديمي في PowerPoint</vt:lpstr>
      <vt:lpstr>أهمية الإرشاد: </vt:lpstr>
      <vt:lpstr>عرض تقديمي في PowerPoint</vt:lpstr>
      <vt:lpstr>المبحث الثاني (أهداف الإرشاد لذوي الاحتياجات الخاصة)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مثال على برنامج إرشادي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الخاتمة: </vt:lpstr>
      <vt:lpstr>عرض تقديمي في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</dc:creator>
  <cp:lastModifiedBy>وداد</cp:lastModifiedBy>
  <cp:revision>226</cp:revision>
  <dcterms:created xsi:type="dcterms:W3CDTF">2015-09-28T13:33:58Z</dcterms:created>
  <dcterms:modified xsi:type="dcterms:W3CDTF">2015-11-02T12:59:51Z</dcterms:modified>
</cp:coreProperties>
</file>