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786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97966-D929-47EA-B52E-69CA8B852808}" type="datetimeFigureOut">
              <a:rPr lang="ar-SA" smtClean="0"/>
              <a:t>25/3/1436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E2FE-F659-410C-A465-0C4445293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58285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97966-D929-47EA-B52E-69CA8B852808}" type="datetimeFigureOut">
              <a:rPr lang="ar-SA" smtClean="0"/>
              <a:t>25/3/1436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E2FE-F659-410C-A465-0C4445293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749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97966-D929-47EA-B52E-69CA8B852808}" type="datetimeFigureOut">
              <a:rPr lang="ar-SA" smtClean="0"/>
              <a:t>25/3/1436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E2FE-F659-410C-A465-0C4445293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5466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97966-D929-47EA-B52E-69CA8B852808}" type="datetimeFigureOut">
              <a:rPr lang="ar-SA" smtClean="0"/>
              <a:t>25/3/1436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E2FE-F659-410C-A465-0C4445293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830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97966-D929-47EA-B52E-69CA8B852808}" type="datetimeFigureOut">
              <a:rPr lang="ar-SA" smtClean="0"/>
              <a:t>25/3/1436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E2FE-F659-410C-A465-0C4445293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078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97966-D929-47EA-B52E-69CA8B852808}" type="datetimeFigureOut">
              <a:rPr lang="ar-SA" smtClean="0"/>
              <a:t>25/3/1436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E2FE-F659-410C-A465-0C4445293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6718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97966-D929-47EA-B52E-69CA8B852808}" type="datetimeFigureOut">
              <a:rPr lang="ar-SA" smtClean="0"/>
              <a:t>25/3/1436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E2FE-F659-410C-A465-0C4445293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346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97966-D929-47EA-B52E-69CA8B852808}" type="datetimeFigureOut">
              <a:rPr lang="ar-SA" smtClean="0"/>
              <a:t>25/3/1436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E2FE-F659-410C-A465-0C4445293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422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97966-D929-47EA-B52E-69CA8B852808}" type="datetimeFigureOut">
              <a:rPr lang="ar-SA" smtClean="0"/>
              <a:t>25/3/1436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E2FE-F659-410C-A465-0C4445293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5277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97966-D929-47EA-B52E-69CA8B852808}" type="datetimeFigureOut">
              <a:rPr lang="ar-SA" smtClean="0"/>
              <a:t>25/3/1436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E2FE-F659-410C-A465-0C4445293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0022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97966-D929-47EA-B52E-69CA8B852808}" type="datetimeFigureOut">
              <a:rPr lang="ar-SA" smtClean="0"/>
              <a:t>25/3/1436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E2FE-F659-410C-A465-0C4445293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2558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97966-D929-47EA-B52E-69CA8B852808}" type="datetimeFigureOut">
              <a:rPr lang="ar-SA" smtClean="0"/>
              <a:t>25/3/1436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4E2FE-F659-410C-A465-0C44452932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0700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416708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عرض على الشاشة (3:4)‏</PresentationFormat>
  <Paragraphs>0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نسق Office</vt:lpstr>
      <vt:lpstr>عرض تقديمي في PowerPoint</vt:lpstr>
    </vt:vector>
  </TitlesOfParts>
  <Company>جامعة الملك سعود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المستخدم</dc:creator>
  <cp:lastModifiedBy>المستخدم</cp:lastModifiedBy>
  <cp:revision>1</cp:revision>
  <dcterms:created xsi:type="dcterms:W3CDTF">2015-01-15T08:55:01Z</dcterms:created>
  <dcterms:modified xsi:type="dcterms:W3CDTF">2015-01-15T08:56:22Z</dcterms:modified>
</cp:coreProperties>
</file>