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DF0F4-83FF-4517-98FA-4AE526331468}" type="datetimeFigureOut">
              <a:rPr lang="ar-SA" smtClean="0"/>
              <a:t>02/04/1433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5F30E-9B79-4584-AED1-238CC3CC145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6400800" cy="4802088"/>
          </a:xfrm>
        </p:spPr>
        <p:txBody>
          <a:bodyPr/>
          <a:lstStyle/>
          <a:p>
            <a:r>
              <a:rPr lang="ar-SA" dirty="0" smtClean="0"/>
              <a:t>المقذوفات</a:t>
            </a:r>
          </a:p>
          <a:p>
            <a:r>
              <a:rPr lang="ar-SA" dirty="0" smtClean="0"/>
              <a:t>تحليل مسار المقذوف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59340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المقذوفات</a:t>
            </a:r>
            <a:br>
              <a:rPr lang="ar-SA" dirty="0" smtClean="0"/>
            </a:br>
            <a:r>
              <a:rPr lang="ar-SA" dirty="0" smtClean="0"/>
              <a:t>المسار الأفقي </a:t>
            </a:r>
            <a:r>
              <a:rPr lang="ar-SA" dirty="0" err="1" smtClean="0"/>
              <a:t>و</a:t>
            </a:r>
            <a:r>
              <a:rPr lang="ar-SA" dirty="0" smtClean="0"/>
              <a:t> العمودي</a:t>
            </a:r>
            <a:endParaRPr lang="ar-S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396044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34563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السقوط الحر وعلاقته بالكتلة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61662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تأثير الجاذبية على المقذوف</a:t>
            </a: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2"/>
            <a:ext cx="58326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الزاوية</a:t>
            </a:r>
            <a:endParaRPr lang="ar-S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9046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الزاوية </a:t>
            </a:r>
            <a:r>
              <a:rPr lang="ar-SA" dirty="0" err="1" smtClean="0"/>
              <a:t>و</a:t>
            </a:r>
            <a:r>
              <a:rPr lang="ar-SA" dirty="0" smtClean="0"/>
              <a:t> السرعة</a:t>
            </a:r>
            <a:endParaRPr lang="ar-S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09634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060848"/>
            <a:ext cx="41764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</Words>
  <Application>Microsoft Office PowerPoint</Application>
  <PresentationFormat>عرض على الشاشة (3:4)‏</PresentationFormat>
  <Paragraphs>7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المقذوفات المسار الأفقي و العمودي</vt:lpstr>
      <vt:lpstr>السقوط الحر وعلاقته بالكتلة</vt:lpstr>
      <vt:lpstr>تأثير الجاذبية على المقذوف</vt:lpstr>
      <vt:lpstr>الزاوية</vt:lpstr>
      <vt:lpstr>الزاوية و السرعة</vt:lpstr>
      <vt:lpstr>الشريحة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Administrator</dc:creator>
  <cp:lastModifiedBy>Administrator</cp:lastModifiedBy>
  <cp:revision>4</cp:revision>
  <dcterms:created xsi:type="dcterms:W3CDTF">2012-02-25T08:00:23Z</dcterms:created>
  <dcterms:modified xsi:type="dcterms:W3CDTF">2012-02-25T08:30:22Z</dcterms:modified>
</cp:coreProperties>
</file>