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C811EB-2738-43ED-87F6-CF972418239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51A39D0-0EA9-48FA-843B-CEF23D9620BB}">
      <dgm:prSet phldrT="[نص]" custT="1"/>
      <dgm:spPr/>
      <dgm:t>
        <a:bodyPr/>
        <a:lstStyle/>
        <a:p>
          <a:pPr rtl="1"/>
          <a:r>
            <a:rPr lang="ar-SA" sz="1600" dirty="0" smtClean="0"/>
            <a:t>أ- </a:t>
          </a:r>
          <a:r>
            <a:rPr lang="ar-SA" sz="2000" b="1" dirty="0" smtClean="0"/>
            <a:t>الثقافة في اللغة </a:t>
          </a:r>
          <a:endParaRPr lang="ar-SA" sz="2000" b="1" dirty="0"/>
        </a:p>
      </dgm:t>
    </dgm:pt>
    <dgm:pt modelId="{5218E8DC-0188-4B47-BE9B-0AC9B50AC4BC}" type="parTrans" cxnId="{79FC24D9-27EC-43B7-B363-7A1D1F1D0453}">
      <dgm:prSet/>
      <dgm:spPr/>
      <dgm:t>
        <a:bodyPr/>
        <a:lstStyle/>
        <a:p>
          <a:pPr rtl="1"/>
          <a:endParaRPr lang="ar-SA"/>
        </a:p>
      </dgm:t>
    </dgm:pt>
    <dgm:pt modelId="{07422A17-69B4-4C9F-A46E-D365065ABC23}" type="sibTrans" cxnId="{79FC24D9-27EC-43B7-B363-7A1D1F1D0453}">
      <dgm:prSet/>
      <dgm:spPr/>
      <dgm:t>
        <a:bodyPr/>
        <a:lstStyle/>
        <a:p>
          <a:pPr rtl="1"/>
          <a:endParaRPr lang="ar-SA"/>
        </a:p>
      </dgm:t>
    </dgm:pt>
    <dgm:pt modelId="{56A8BDA5-286F-4A47-A502-E01AD3F60A11}">
      <dgm:prSet phldrT="[نص]" custT="1"/>
      <dgm:spPr/>
      <dgm:t>
        <a:bodyPr/>
        <a:lstStyle/>
        <a:p>
          <a:pPr rtl="1"/>
          <a:r>
            <a:rPr lang="ar-SA" sz="2400" b="1" dirty="0" smtClean="0"/>
            <a:t>2- معاني معنوية </a:t>
          </a:r>
          <a:endParaRPr lang="ar-SA" sz="2400" b="1" dirty="0"/>
        </a:p>
      </dgm:t>
    </dgm:pt>
    <dgm:pt modelId="{061D68F1-59FE-4F86-9E8B-F01FDD0AA503}" type="parTrans" cxnId="{BBC610EE-1BC4-4EDC-A062-607A55843208}">
      <dgm:prSet/>
      <dgm:spPr/>
      <dgm:t>
        <a:bodyPr/>
        <a:lstStyle/>
        <a:p>
          <a:pPr rtl="1"/>
          <a:endParaRPr lang="ar-SA"/>
        </a:p>
      </dgm:t>
    </dgm:pt>
    <dgm:pt modelId="{331CCDDD-3E24-4EC6-BFD3-94968E7E2FBE}" type="sibTrans" cxnId="{BBC610EE-1BC4-4EDC-A062-607A55843208}">
      <dgm:prSet/>
      <dgm:spPr/>
      <dgm:t>
        <a:bodyPr/>
        <a:lstStyle/>
        <a:p>
          <a:pPr rtl="1"/>
          <a:endParaRPr lang="ar-SA"/>
        </a:p>
      </dgm:t>
    </dgm:pt>
    <dgm:pt modelId="{43BF6ABB-8149-4B4F-B38B-B5F4FFDB7BD2}">
      <dgm:prSet phldrT="[نص]" custT="1"/>
      <dgm:spPr/>
      <dgm:t>
        <a:bodyPr/>
        <a:lstStyle/>
        <a:p>
          <a:pPr rtl="1"/>
          <a:r>
            <a:rPr lang="ar-SA" sz="2400" b="1" dirty="0" smtClean="0"/>
            <a:t>1- معاني حسية </a:t>
          </a:r>
          <a:endParaRPr lang="ar-SA" sz="2400" b="1" dirty="0"/>
        </a:p>
      </dgm:t>
    </dgm:pt>
    <dgm:pt modelId="{E56BB684-8C1D-4F16-BE41-B2B5D5FB9C19}" type="parTrans" cxnId="{7B959884-F349-4140-A87F-1A61F30A28BE}">
      <dgm:prSet/>
      <dgm:spPr/>
      <dgm:t>
        <a:bodyPr/>
        <a:lstStyle/>
        <a:p>
          <a:pPr rtl="1"/>
          <a:endParaRPr lang="ar-SA"/>
        </a:p>
      </dgm:t>
    </dgm:pt>
    <dgm:pt modelId="{A0E58711-F074-4A1B-A3DC-4FAF504578C3}" type="sibTrans" cxnId="{7B959884-F349-4140-A87F-1A61F30A28BE}">
      <dgm:prSet/>
      <dgm:spPr/>
      <dgm:t>
        <a:bodyPr/>
        <a:lstStyle/>
        <a:p>
          <a:pPr rtl="1"/>
          <a:endParaRPr lang="ar-SA"/>
        </a:p>
      </dgm:t>
    </dgm:pt>
    <dgm:pt modelId="{AA28584A-77D6-43F4-98F4-5DFBBF1A4F47}">
      <dgm:prSet phldrT="[نص]" custT="1"/>
      <dgm:spPr/>
      <dgm:t>
        <a:bodyPr/>
        <a:lstStyle/>
        <a:p>
          <a:pPr rtl="1"/>
          <a:r>
            <a:rPr lang="ar-SA" sz="2400" b="1" dirty="0" smtClean="0"/>
            <a:t>*</a:t>
          </a:r>
          <a:r>
            <a:rPr lang="ar-SA" altLang="ar-SA" sz="2400" b="1" dirty="0" smtClean="0">
              <a:latin typeface="Arial" pitchFamily="34" charset="0"/>
            </a:rPr>
            <a:t>تقويم المعوج </a:t>
          </a:r>
        </a:p>
        <a:p>
          <a:pPr rtl="1"/>
          <a:r>
            <a:rPr lang="ar-SA" altLang="ar-SA" sz="2400" b="1" dirty="0" smtClean="0">
              <a:latin typeface="Arial" pitchFamily="34" charset="0"/>
            </a:rPr>
            <a:t>  * التسوية </a:t>
          </a:r>
          <a:r>
            <a:rPr lang="en-US" altLang="ar-SA" sz="2400" b="1" dirty="0" smtClean="0">
              <a:latin typeface="Arial" pitchFamily="34" charset="0"/>
            </a:rPr>
            <a:t> </a:t>
          </a:r>
          <a:endParaRPr lang="ar-SA" altLang="ar-SA" sz="2400" b="1" dirty="0" smtClean="0">
            <a:latin typeface="Arial" pitchFamily="34" charset="0"/>
          </a:endParaRPr>
        </a:p>
        <a:p>
          <a:pPr rtl="1"/>
          <a:r>
            <a:rPr lang="ar-SA" altLang="ar-SA" sz="2400" b="1" dirty="0" smtClean="0">
              <a:latin typeface="Arial" pitchFamily="34" charset="0"/>
            </a:rPr>
            <a:t>*الغلبة </a:t>
          </a:r>
        </a:p>
        <a:p>
          <a:pPr rtl="1"/>
          <a:r>
            <a:rPr lang="ar-SA" altLang="ar-SA" sz="2400" b="1" dirty="0" smtClean="0">
              <a:latin typeface="Arial" pitchFamily="34" charset="0"/>
            </a:rPr>
            <a:t>     *الإصلاح</a:t>
          </a:r>
        </a:p>
        <a:p>
          <a:pPr rtl="1"/>
          <a:r>
            <a:rPr lang="ar-SA" sz="2400" b="1" dirty="0" smtClean="0">
              <a:latin typeface="Arial" pitchFamily="34" charset="0"/>
            </a:rPr>
            <a:t>     * الظفر</a:t>
          </a:r>
          <a:endParaRPr lang="ar-SA" sz="2400" b="1" dirty="0"/>
        </a:p>
      </dgm:t>
    </dgm:pt>
    <dgm:pt modelId="{98158FE5-31CF-4AAF-A233-7916335DC983}" type="parTrans" cxnId="{357E1E48-6C7F-4821-B888-6D8B3DCAA819}">
      <dgm:prSet/>
      <dgm:spPr/>
      <dgm:t>
        <a:bodyPr/>
        <a:lstStyle/>
        <a:p>
          <a:pPr rtl="1"/>
          <a:endParaRPr lang="ar-SA"/>
        </a:p>
      </dgm:t>
    </dgm:pt>
    <dgm:pt modelId="{53CECDB3-F5E5-492F-B659-2C002F945231}" type="sibTrans" cxnId="{357E1E48-6C7F-4821-B888-6D8B3DCAA819}">
      <dgm:prSet/>
      <dgm:spPr/>
      <dgm:t>
        <a:bodyPr/>
        <a:lstStyle/>
        <a:p>
          <a:pPr rtl="1"/>
          <a:endParaRPr lang="ar-SA"/>
        </a:p>
      </dgm:t>
    </dgm:pt>
    <dgm:pt modelId="{69AB4B8B-9A9F-4647-ACFA-00A598E2C989}">
      <dgm:prSet custT="1"/>
      <dgm:spPr/>
      <dgm:t>
        <a:bodyPr/>
        <a:lstStyle/>
        <a:p>
          <a:pPr rtl="1"/>
          <a:r>
            <a:rPr lang="ar-SA" sz="2400" b="1" dirty="0" smtClean="0"/>
            <a:t>*الحذق </a:t>
          </a:r>
        </a:p>
        <a:p>
          <a:pPr rtl="1"/>
          <a:r>
            <a:rPr lang="ar-SA" sz="2400" b="1" dirty="0" smtClean="0"/>
            <a:t>* الفطنة </a:t>
          </a:r>
        </a:p>
        <a:p>
          <a:pPr rtl="1"/>
          <a:r>
            <a:rPr lang="ar-SA" sz="2400" b="1" dirty="0" smtClean="0"/>
            <a:t>* الذكاء </a:t>
          </a:r>
        </a:p>
        <a:p>
          <a:pPr rtl="1"/>
          <a:r>
            <a:rPr lang="ar-SA" sz="2400" b="1" dirty="0" smtClean="0"/>
            <a:t>،*التهذيب </a:t>
          </a:r>
        </a:p>
        <a:p>
          <a:pPr rtl="1"/>
          <a:r>
            <a:rPr lang="ar-SA" sz="2400" b="1" dirty="0" smtClean="0"/>
            <a:t>*سرعة أخذ العلم وفهمه  </a:t>
          </a:r>
          <a:endParaRPr lang="ar-SA" sz="2400" b="1" dirty="0"/>
        </a:p>
      </dgm:t>
    </dgm:pt>
    <dgm:pt modelId="{216D461B-B319-4507-BFE5-5C426DE0060D}" type="parTrans" cxnId="{4AA56262-7BE8-4C70-A8E6-6511BE87F08C}">
      <dgm:prSet/>
      <dgm:spPr/>
      <dgm:t>
        <a:bodyPr/>
        <a:lstStyle/>
        <a:p>
          <a:pPr rtl="1"/>
          <a:endParaRPr lang="ar-SA"/>
        </a:p>
      </dgm:t>
    </dgm:pt>
    <dgm:pt modelId="{286DFBCD-E395-4693-826C-34137219A246}" type="sibTrans" cxnId="{4AA56262-7BE8-4C70-A8E6-6511BE87F08C}">
      <dgm:prSet/>
      <dgm:spPr/>
      <dgm:t>
        <a:bodyPr/>
        <a:lstStyle/>
        <a:p>
          <a:pPr rtl="1"/>
          <a:endParaRPr lang="ar-SA"/>
        </a:p>
      </dgm:t>
    </dgm:pt>
    <dgm:pt modelId="{61EB1D17-C583-4E01-9DC2-6E1391D15B12}" type="pres">
      <dgm:prSet presAssocID="{A7C811EB-2738-43ED-87F6-CF972418239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686AEF1-8F8F-4A9A-915F-506DBE660285}" type="pres">
      <dgm:prSet presAssocID="{B51A39D0-0EA9-48FA-843B-CEF23D9620BB}" presName="hierRoot1" presStyleCnt="0"/>
      <dgm:spPr/>
    </dgm:pt>
    <dgm:pt modelId="{356F5537-12B5-4C6C-8509-DD3461FCCFCD}" type="pres">
      <dgm:prSet presAssocID="{B51A39D0-0EA9-48FA-843B-CEF23D9620BB}" presName="composite" presStyleCnt="0"/>
      <dgm:spPr/>
    </dgm:pt>
    <dgm:pt modelId="{234E037D-7160-45BF-97D7-3C4CB0F21FE4}" type="pres">
      <dgm:prSet presAssocID="{B51A39D0-0EA9-48FA-843B-CEF23D9620BB}" presName="background" presStyleLbl="node0" presStyleIdx="0" presStyleCnt="1"/>
      <dgm:spPr/>
    </dgm:pt>
    <dgm:pt modelId="{0582F1A8-F83C-4FEC-91FD-3C1758DF3422}" type="pres">
      <dgm:prSet presAssocID="{B51A39D0-0EA9-48FA-843B-CEF23D9620BB}" presName="text" presStyleLbl="fgAcc0" presStyleIdx="0" presStyleCnt="1" custScaleX="67542" custScaleY="5576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0D04DE-F3B5-48A5-9AFD-AE13E326171F}" type="pres">
      <dgm:prSet presAssocID="{B51A39D0-0EA9-48FA-843B-CEF23D9620BB}" presName="hierChild2" presStyleCnt="0"/>
      <dgm:spPr/>
    </dgm:pt>
    <dgm:pt modelId="{05DC6DB8-202B-4995-B184-2CDA5A1A8B43}" type="pres">
      <dgm:prSet presAssocID="{061D68F1-59FE-4F86-9E8B-F01FDD0AA503}" presName="Name10" presStyleLbl="parChTrans1D2" presStyleIdx="0" presStyleCnt="2"/>
      <dgm:spPr/>
    </dgm:pt>
    <dgm:pt modelId="{2241AC51-D471-416A-8420-9ABC1A2A151D}" type="pres">
      <dgm:prSet presAssocID="{56A8BDA5-286F-4A47-A502-E01AD3F60A11}" presName="hierRoot2" presStyleCnt="0"/>
      <dgm:spPr/>
    </dgm:pt>
    <dgm:pt modelId="{9B92A3CD-0882-4439-A001-E57C850F2156}" type="pres">
      <dgm:prSet presAssocID="{56A8BDA5-286F-4A47-A502-E01AD3F60A11}" presName="composite2" presStyleCnt="0"/>
      <dgm:spPr/>
    </dgm:pt>
    <dgm:pt modelId="{FD5E6EE7-3124-4599-8BC7-E079988D39B5}" type="pres">
      <dgm:prSet presAssocID="{56A8BDA5-286F-4A47-A502-E01AD3F60A11}" presName="background2" presStyleLbl="node2" presStyleIdx="0" presStyleCnt="2"/>
      <dgm:spPr/>
    </dgm:pt>
    <dgm:pt modelId="{39513239-9215-4288-8ECB-7A0D71110777}" type="pres">
      <dgm:prSet presAssocID="{56A8BDA5-286F-4A47-A502-E01AD3F60A11}" presName="text2" presStyleLbl="fgAcc2" presStyleIdx="0" presStyleCnt="2" custScaleX="111137" custScaleY="35592" custLinFactNeighborX="-50668" custLinFactNeighborY="-896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DEF0C3-5CE1-458C-B436-34C39B7C726B}" type="pres">
      <dgm:prSet presAssocID="{56A8BDA5-286F-4A47-A502-E01AD3F60A11}" presName="hierChild3" presStyleCnt="0"/>
      <dgm:spPr/>
    </dgm:pt>
    <dgm:pt modelId="{3400BB4D-EACE-4450-B660-BA655775AD9B}" type="pres">
      <dgm:prSet presAssocID="{216D461B-B319-4507-BFE5-5C426DE0060D}" presName="Name17" presStyleLbl="parChTrans1D3" presStyleIdx="0" presStyleCnt="2"/>
      <dgm:spPr/>
    </dgm:pt>
    <dgm:pt modelId="{22F8CD0A-2D1F-4EC8-BA43-F712EBFC233F}" type="pres">
      <dgm:prSet presAssocID="{69AB4B8B-9A9F-4647-ACFA-00A598E2C989}" presName="hierRoot3" presStyleCnt="0"/>
      <dgm:spPr/>
    </dgm:pt>
    <dgm:pt modelId="{8A8D35A2-E558-4376-BD36-09DFF8485397}" type="pres">
      <dgm:prSet presAssocID="{69AB4B8B-9A9F-4647-ACFA-00A598E2C989}" presName="composite3" presStyleCnt="0"/>
      <dgm:spPr/>
    </dgm:pt>
    <dgm:pt modelId="{469C248C-FE9E-4F98-9D07-986F353CE56C}" type="pres">
      <dgm:prSet presAssocID="{69AB4B8B-9A9F-4647-ACFA-00A598E2C989}" presName="background3" presStyleLbl="node3" presStyleIdx="0" presStyleCnt="2"/>
      <dgm:spPr/>
    </dgm:pt>
    <dgm:pt modelId="{7BB77C57-A673-4ED3-BA7C-15A0FE1B4748}" type="pres">
      <dgm:prSet presAssocID="{69AB4B8B-9A9F-4647-ACFA-00A598E2C989}" presName="text3" presStyleLbl="fgAcc3" presStyleIdx="0" presStyleCnt="2" custScaleY="217752" custLinFactNeighborX="-44899" custLinFactNeighborY="1367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70B5DCA-0D26-4C86-85C5-A6D40FA8EE00}" type="pres">
      <dgm:prSet presAssocID="{69AB4B8B-9A9F-4647-ACFA-00A598E2C989}" presName="hierChild4" presStyleCnt="0"/>
      <dgm:spPr/>
    </dgm:pt>
    <dgm:pt modelId="{78775360-FCE7-4CB3-9E38-DBD0BDBDDD6D}" type="pres">
      <dgm:prSet presAssocID="{E56BB684-8C1D-4F16-BE41-B2B5D5FB9C19}" presName="Name10" presStyleLbl="parChTrans1D2" presStyleIdx="1" presStyleCnt="2"/>
      <dgm:spPr/>
    </dgm:pt>
    <dgm:pt modelId="{A02DECE0-ACBB-4706-9CAB-6F716145E7CA}" type="pres">
      <dgm:prSet presAssocID="{43BF6ABB-8149-4B4F-B38B-B5F4FFDB7BD2}" presName="hierRoot2" presStyleCnt="0"/>
      <dgm:spPr/>
    </dgm:pt>
    <dgm:pt modelId="{D31768C7-A810-4C21-96C9-0848E67FAEC9}" type="pres">
      <dgm:prSet presAssocID="{43BF6ABB-8149-4B4F-B38B-B5F4FFDB7BD2}" presName="composite2" presStyleCnt="0"/>
      <dgm:spPr/>
    </dgm:pt>
    <dgm:pt modelId="{CB2452FE-7F5D-4CF3-B310-2741ED27B727}" type="pres">
      <dgm:prSet presAssocID="{43BF6ABB-8149-4B4F-B38B-B5F4FFDB7BD2}" presName="background2" presStyleLbl="node2" presStyleIdx="1" presStyleCnt="2"/>
      <dgm:spPr/>
    </dgm:pt>
    <dgm:pt modelId="{9426F2AA-612C-4545-B373-DFB864366CC3}" type="pres">
      <dgm:prSet presAssocID="{43BF6ABB-8149-4B4F-B38B-B5F4FFDB7BD2}" presName="text2" presStyleLbl="fgAcc2" presStyleIdx="1" presStyleCnt="2" custScaleX="110875" custScaleY="47115" custLinFactNeighborX="43066" custLinFactNeighborY="-896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8D8195-F4F6-4A30-AEF8-DF5C35A660AB}" type="pres">
      <dgm:prSet presAssocID="{43BF6ABB-8149-4B4F-B38B-B5F4FFDB7BD2}" presName="hierChild3" presStyleCnt="0"/>
      <dgm:spPr/>
    </dgm:pt>
    <dgm:pt modelId="{FC9C6233-EA08-44C3-BEE5-F72A35FAFA2D}" type="pres">
      <dgm:prSet presAssocID="{98158FE5-31CF-4AAF-A233-7916335DC983}" presName="Name17" presStyleLbl="parChTrans1D3" presStyleIdx="1" presStyleCnt="2"/>
      <dgm:spPr/>
    </dgm:pt>
    <dgm:pt modelId="{444929B1-1C54-4DA1-A783-C56D47AB663F}" type="pres">
      <dgm:prSet presAssocID="{AA28584A-77D6-43F4-98F4-5DFBBF1A4F47}" presName="hierRoot3" presStyleCnt="0"/>
      <dgm:spPr/>
    </dgm:pt>
    <dgm:pt modelId="{D21F3FF4-7EF4-483B-9FD0-B4821F2E411C}" type="pres">
      <dgm:prSet presAssocID="{AA28584A-77D6-43F4-98F4-5DFBBF1A4F47}" presName="composite3" presStyleCnt="0"/>
      <dgm:spPr/>
    </dgm:pt>
    <dgm:pt modelId="{918C98C6-CBCC-4D49-9D58-400D7661033B}" type="pres">
      <dgm:prSet presAssocID="{AA28584A-77D6-43F4-98F4-5DFBBF1A4F47}" presName="background3" presStyleLbl="node3" presStyleIdx="1" presStyleCnt="2"/>
      <dgm:spPr/>
    </dgm:pt>
    <dgm:pt modelId="{5C5BBDE6-271A-4B06-9015-DBA79B584B4A}" type="pres">
      <dgm:prSet presAssocID="{AA28584A-77D6-43F4-98F4-5DFBBF1A4F47}" presName="text3" presStyleLbl="fgAcc3" presStyleIdx="1" presStyleCnt="2" custScaleX="90523" custScaleY="213566" custLinFactNeighborX="38415" custLinFactNeighborY="1002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AE030F9-81B2-43A1-AEE0-97B74DFCBE64}" type="pres">
      <dgm:prSet presAssocID="{AA28584A-77D6-43F4-98F4-5DFBBF1A4F47}" presName="hierChild4" presStyleCnt="0"/>
      <dgm:spPr/>
    </dgm:pt>
  </dgm:ptLst>
  <dgm:cxnLst>
    <dgm:cxn modelId="{9BF946B1-90C5-4145-A87F-01896AE9B6C7}" type="presOf" srcId="{A7C811EB-2738-43ED-87F6-CF9724182397}" destId="{61EB1D17-C583-4E01-9DC2-6E1391D15B12}" srcOrd="0" destOrd="0" presId="urn:microsoft.com/office/officeart/2005/8/layout/hierarchy1"/>
    <dgm:cxn modelId="{C1D7D22A-BFAE-494B-9F30-F3D7418CEADE}" type="presOf" srcId="{43BF6ABB-8149-4B4F-B38B-B5F4FFDB7BD2}" destId="{9426F2AA-612C-4545-B373-DFB864366CC3}" srcOrd="0" destOrd="0" presId="urn:microsoft.com/office/officeart/2005/8/layout/hierarchy1"/>
    <dgm:cxn modelId="{BBC610EE-1BC4-4EDC-A062-607A55843208}" srcId="{B51A39D0-0EA9-48FA-843B-CEF23D9620BB}" destId="{56A8BDA5-286F-4A47-A502-E01AD3F60A11}" srcOrd="0" destOrd="0" parTransId="{061D68F1-59FE-4F86-9E8B-F01FDD0AA503}" sibTransId="{331CCDDD-3E24-4EC6-BFD3-94968E7E2FBE}"/>
    <dgm:cxn modelId="{2378F989-2682-46F7-BD3E-D4E91627C4A1}" type="presOf" srcId="{061D68F1-59FE-4F86-9E8B-F01FDD0AA503}" destId="{05DC6DB8-202B-4995-B184-2CDA5A1A8B43}" srcOrd="0" destOrd="0" presId="urn:microsoft.com/office/officeart/2005/8/layout/hierarchy1"/>
    <dgm:cxn modelId="{796C4367-6650-46FB-8537-E5116E0BD087}" type="presOf" srcId="{69AB4B8B-9A9F-4647-ACFA-00A598E2C989}" destId="{7BB77C57-A673-4ED3-BA7C-15A0FE1B4748}" srcOrd="0" destOrd="0" presId="urn:microsoft.com/office/officeart/2005/8/layout/hierarchy1"/>
    <dgm:cxn modelId="{C283E54B-8138-4F45-B6A4-5E6C57413E0D}" type="presOf" srcId="{B51A39D0-0EA9-48FA-843B-CEF23D9620BB}" destId="{0582F1A8-F83C-4FEC-91FD-3C1758DF3422}" srcOrd="0" destOrd="0" presId="urn:microsoft.com/office/officeart/2005/8/layout/hierarchy1"/>
    <dgm:cxn modelId="{FE434ADE-B68B-4FE6-AAE4-A165F8E0C06C}" type="presOf" srcId="{56A8BDA5-286F-4A47-A502-E01AD3F60A11}" destId="{39513239-9215-4288-8ECB-7A0D71110777}" srcOrd="0" destOrd="0" presId="urn:microsoft.com/office/officeart/2005/8/layout/hierarchy1"/>
    <dgm:cxn modelId="{4AA56262-7BE8-4C70-A8E6-6511BE87F08C}" srcId="{56A8BDA5-286F-4A47-A502-E01AD3F60A11}" destId="{69AB4B8B-9A9F-4647-ACFA-00A598E2C989}" srcOrd="0" destOrd="0" parTransId="{216D461B-B319-4507-BFE5-5C426DE0060D}" sibTransId="{286DFBCD-E395-4693-826C-34137219A246}"/>
    <dgm:cxn modelId="{7B959884-F349-4140-A87F-1A61F30A28BE}" srcId="{B51A39D0-0EA9-48FA-843B-CEF23D9620BB}" destId="{43BF6ABB-8149-4B4F-B38B-B5F4FFDB7BD2}" srcOrd="1" destOrd="0" parTransId="{E56BB684-8C1D-4F16-BE41-B2B5D5FB9C19}" sibTransId="{A0E58711-F074-4A1B-A3DC-4FAF504578C3}"/>
    <dgm:cxn modelId="{4EEF4675-C933-4DBF-A0CA-BF0703DC171D}" type="presOf" srcId="{216D461B-B319-4507-BFE5-5C426DE0060D}" destId="{3400BB4D-EACE-4450-B660-BA655775AD9B}" srcOrd="0" destOrd="0" presId="urn:microsoft.com/office/officeart/2005/8/layout/hierarchy1"/>
    <dgm:cxn modelId="{79FC24D9-27EC-43B7-B363-7A1D1F1D0453}" srcId="{A7C811EB-2738-43ED-87F6-CF9724182397}" destId="{B51A39D0-0EA9-48FA-843B-CEF23D9620BB}" srcOrd="0" destOrd="0" parTransId="{5218E8DC-0188-4B47-BE9B-0AC9B50AC4BC}" sibTransId="{07422A17-69B4-4C9F-A46E-D365065ABC23}"/>
    <dgm:cxn modelId="{357E1E48-6C7F-4821-B888-6D8B3DCAA819}" srcId="{43BF6ABB-8149-4B4F-B38B-B5F4FFDB7BD2}" destId="{AA28584A-77D6-43F4-98F4-5DFBBF1A4F47}" srcOrd="0" destOrd="0" parTransId="{98158FE5-31CF-4AAF-A233-7916335DC983}" sibTransId="{53CECDB3-F5E5-492F-B659-2C002F945231}"/>
    <dgm:cxn modelId="{4D6A7247-6466-4AA3-9B51-2F8E2F5572FE}" type="presOf" srcId="{E56BB684-8C1D-4F16-BE41-B2B5D5FB9C19}" destId="{78775360-FCE7-4CB3-9E38-DBD0BDBDDD6D}" srcOrd="0" destOrd="0" presId="urn:microsoft.com/office/officeart/2005/8/layout/hierarchy1"/>
    <dgm:cxn modelId="{F1B84332-B04B-48F0-96B8-C5623F60CF82}" type="presOf" srcId="{98158FE5-31CF-4AAF-A233-7916335DC983}" destId="{FC9C6233-EA08-44C3-BEE5-F72A35FAFA2D}" srcOrd="0" destOrd="0" presId="urn:microsoft.com/office/officeart/2005/8/layout/hierarchy1"/>
    <dgm:cxn modelId="{2548A9ED-16CC-4531-A4DB-29065D8B8F85}" type="presOf" srcId="{AA28584A-77D6-43F4-98F4-5DFBBF1A4F47}" destId="{5C5BBDE6-271A-4B06-9015-DBA79B584B4A}" srcOrd="0" destOrd="0" presId="urn:microsoft.com/office/officeart/2005/8/layout/hierarchy1"/>
    <dgm:cxn modelId="{3755466E-C86C-47E7-9E92-39D268F57EA7}" type="presParOf" srcId="{61EB1D17-C583-4E01-9DC2-6E1391D15B12}" destId="{2686AEF1-8F8F-4A9A-915F-506DBE660285}" srcOrd="0" destOrd="0" presId="urn:microsoft.com/office/officeart/2005/8/layout/hierarchy1"/>
    <dgm:cxn modelId="{02219641-15DB-4AAE-A689-F408F600F60E}" type="presParOf" srcId="{2686AEF1-8F8F-4A9A-915F-506DBE660285}" destId="{356F5537-12B5-4C6C-8509-DD3461FCCFCD}" srcOrd="0" destOrd="0" presId="urn:microsoft.com/office/officeart/2005/8/layout/hierarchy1"/>
    <dgm:cxn modelId="{BA05298D-E3C0-4A97-B9DF-8C1B99C05711}" type="presParOf" srcId="{356F5537-12B5-4C6C-8509-DD3461FCCFCD}" destId="{234E037D-7160-45BF-97D7-3C4CB0F21FE4}" srcOrd="0" destOrd="0" presId="urn:microsoft.com/office/officeart/2005/8/layout/hierarchy1"/>
    <dgm:cxn modelId="{37BF2FF0-B868-40D7-B6D8-4F42FF36D32E}" type="presParOf" srcId="{356F5537-12B5-4C6C-8509-DD3461FCCFCD}" destId="{0582F1A8-F83C-4FEC-91FD-3C1758DF3422}" srcOrd="1" destOrd="0" presId="urn:microsoft.com/office/officeart/2005/8/layout/hierarchy1"/>
    <dgm:cxn modelId="{03D0BE36-056B-42AF-9B55-BEA033CB21BC}" type="presParOf" srcId="{2686AEF1-8F8F-4A9A-915F-506DBE660285}" destId="{CD0D04DE-F3B5-48A5-9AFD-AE13E326171F}" srcOrd="1" destOrd="0" presId="urn:microsoft.com/office/officeart/2005/8/layout/hierarchy1"/>
    <dgm:cxn modelId="{209BC194-FE06-4BED-AD6E-0C3459896DE7}" type="presParOf" srcId="{CD0D04DE-F3B5-48A5-9AFD-AE13E326171F}" destId="{05DC6DB8-202B-4995-B184-2CDA5A1A8B43}" srcOrd="0" destOrd="0" presId="urn:microsoft.com/office/officeart/2005/8/layout/hierarchy1"/>
    <dgm:cxn modelId="{F18409E9-E6B6-4EBB-A0BF-1BAB63A8829C}" type="presParOf" srcId="{CD0D04DE-F3B5-48A5-9AFD-AE13E326171F}" destId="{2241AC51-D471-416A-8420-9ABC1A2A151D}" srcOrd="1" destOrd="0" presId="urn:microsoft.com/office/officeart/2005/8/layout/hierarchy1"/>
    <dgm:cxn modelId="{2DD77054-89AD-462A-ACF8-244806C6385D}" type="presParOf" srcId="{2241AC51-D471-416A-8420-9ABC1A2A151D}" destId="{9B92A3CD-0882-4439-A001-E57C850F2156}" srcOrd="0" destOrd="0" presId="urn:microsoft.com/office/officeart/2005/8/layout/hierarchy1"/>
    <dgm:cxn modelId="{1DDA4AB4-0AE1-4CC0-B2E2-8E1B2700DE27}" type="presParOf" srcId="{9B92A3CD-0882-4439-A001-E57C850F2156}" destId="{FD5E6EE7-3124-4599-8BC7-E079988D39B5}" srcOrd="0" destOrd="0" presId="urn:microsoft.com/office/officeart/2005/8/layout/hierarchy1"/>
    <dgm:cxn modelId="{332E86E8-36E3-437F-B52F-43BD44421038}" type="presParOf" srcId="{9B92A3CD-0882-4439-A001-E57C850F2156}" destId="{39513239-9215-4288-8ECB-7A0D71110777}" srcOrd="1" destOrd="0" presId="urn:microsoft.com/office/officeart/2005/8/layout/hierarchy1"/>
    <dgm:cxn modelId="{8600CC62-F277-4DAA-B6BF-0484C0420231}" type="presParOf" srcId="{2241AC51-D471-416A-8420-9ABC1A2A151D}" destId="{CDDEF0C3-5CE1-458C-B436-34C39B7C726B}" srcOrd="1" destOrd="0" presId="urn:microsoft.com/office/officeart/2005/8/layout/hierarchy1"/>
    <dgm:cxn modelId="{E80569F1-0C24-4BCF-8881-A430FE720223}" type="presParOf" srcId="{CDDEF0C3-5CE1-458C-B436-34C39B7C726B}" destId="{3400BB4D-EACE-4450-B660-BA655775AD9B}" srcOrd="0" destOrd="0" presId="urn:microsoft.com/office/officeart/2005/8/layout/hierarchy1"/>
    <dgm:cxn modelId="{A00786DF-0311-47F6-B6E6-48EF215D5EC4}" type="presParOf" srcId="{CDDEF0C3-5CE1-458C-B436-34C39B7C726B}" destId="{22F8CD0A-2D1F-4EC8-BA43-F712EBFC233F}" srcOrd="1" destOrd="0" presId="urn:microsoft.com/office/officeart/2005/8/layout/hierarchy1"/>
    <dgm:cxn modelId="{0208C278-7F2F-49B1-B6F2-60247EC3C005}" type="presParOf" srcId="{22F8CD0A-2D1F-4EC8-BA43-F712EBFC233F}" destId="{8A8D35A2-E558-4376-BD36-09DFF8485397}" srcOrd="0" destOrd="0" presId="urn:microsoft.com/office/officeart/2005/8/layout/hierarchy1"/>
    <dgm:cxn modelId="{FDA033AC-0BE1-47DC-BEFE-03EB82A75ED5}" type="presParOf" srcId="{8A8D35A2-E558-4376-BD36-09DFF8485397}" destId="{469C248C-FE9E-4F98-9D07-986F353CE56C}" srcOrd="0" destOrd="0" presId="urn:microsoft.com/office/officeart/2005/8/layout/hierarchy1"/>
    <dgm:cxn modelId="{F1D940BF-42E1-43C8-9203-91FE3EF49EB3}" type="presParOf" srcId="{8A8D35A2-E558-4376-BD36-09DFF8485397}" destId="{7BB77C57-A673-4ED3-BA7C-15A0FE1B4748}" srcOrd="1" destOrd="0" presId="urn:microsoft.com/office/officeart/2005/8/layout/hierarchy1"/>
    <dgm:cxn modelId="{4A2C0AC3-72AF-451D-A9E9-4E1F2F19E0C2}" type="presParOf" srcId="{22F8CD0A-2D1F-4EC8-BA43-F712EBFC233F}" destId="{570B5DCA-0D26-4C86-85C5-A6D40FA8EE00}" srcOrd="1" destOrd="0" presId="urn:microsoft.com/office/officeart/2005/8/layout/hierarchy1"/>
    <dgm:cxn modelId="{13408714-68C9-42E0-A5C2-DDD7D069E8B1}" type="presParOf" srcId="{CD0D04DE-F3B5-48A5-9AFD-AE13E326171F}" destId="{78775360-FCE7-4CB3-9E38-DBD0BDBDDD6D}" srcOrd="2" destOrd="0" presId="urn:microsoft.com/office/officeart/2005/8/layout/hierarchy1"/>
    <dgm:cxn modelId="{E73BAFF1-EE32-49B1-A7D5-5FEE8EEE6607}" type="presParOf" srcId="{CD0D04DE-F3B5-48A5-9AFD-AE13E326171F}" destId="{A02DECE0-ACBB-4706-9CAB-6F716145E7CA}" srcOrd="3" destOrd="0" presId="urn:microsoft.com/office/officeart/2005/8/layout/hierarchy1"/>
    <dgm:cxn modelId="{52481FCC-E198-4029-992C-BCD1EC7F877E}" type="presParOf" srcId="{A02DECE0-ACBB-4706-9CAB-6F716145E7CA}" destId="{D31768C7-A810-4C21-96C9-0848E67FAEC9}" srcOrd="0" destOrd="0" presId="urn:microsoft.com/office/officeart/2005/8/layout/hierarchy1"/>
    <dgm:cxn modelId="{01C52B2F-7725-4576-AFFD-3002AFDF7F25}" type="presParOf" srcId="{D31768C7-A810-4C21-96C9-0848E67FAEC9}" destId="{CB2452FE-7F5D-4CF3-B310-2741ED27B727}" srcOrd="0" destOrd="0" presId="urn:microsoft.com/office/officeart/2005/8/layout/hierarchy1"/>
    <dgm:cxn modelId="{9C07D251-5DDF-4779-A190-6AC5227D7DF6}" type="presParOf" srcId="{D31768C7-A810-4C21-96C9-0848E67FAEC9}" destId="{9426F2AA-612C-4545-B373-DFB864366CC3}" srcOrd="1" destOrd="0" presId="urn:microsoft.com/office/officeart/2005/8/layout/hierarchy1"/>
    <dgm:cxn modelId="{98F22AB0-65B5-4421-A32A-51CF94C1DA0F}" type="presParOf" srcId="{A02DECE0-ACBB-4706-9CAB-6F716145E7CA}" destId="{A18D8195-F4F6-4A30-AEF8-DF5C35A660AB}" srcOrd="1" destOrd="0" presId="urn:microsoft.com/office/officeart/2005/8/layout/hierarchy1"/>
    <dgm:cxn modelId="{732F5C14-E7CD-4F4F-8BAF-9659853A659E}" type="presParOf" srcId="{A18D8195-F4F6-4A30-AEF8-DF5C35A660AB}" destId="{FC9C6233-EA08-44C3-BEE5-F72A35FAFA2D}" srcOrd="0" destOrd="0" presId="urn:microsoft.com/office/officeart/2005/8/layout/hierarchy1"/>
    <dgm:cxn modelId="{DF744EE9-260F-4B17-AE09-0AFCEECE84F0}" type="presParOf" srcId="{A18D8195-F4F6-4A30-AEF8-DF5C35A660AB}" destId="{444929B1-1C54-4DA1-A783-C56D47AB663F}" srcOrd="1" destOrd="0" presId="urn:microsoft.com/office/officeart/2005/8/layout/hierarchy1"/>
    <dgm:cxn modelId="{2BAF6B5B-3EF6-4F67-8E49-8F4F9A52AA4F}" type="presParOf" srcId="{444929B1-1C54-4DA1-A783-C56D47AB663F}" destId="{D21F3FF4-7EF4-483B-9FD0-B4821F2E411C}" srcOrd="0" destOrd="0" presId="urn:microsoft.com/office/officeart/2005/8/layout/hierarchy1"/>
    <dgm:cxn modelId="{B5531CD4-4701-4DE3-B85F-3721938D63B6}" type="presParOf" srcId="{D21F3FF4-7EF4-483B-9FD0-B4821F2E411C}" destId="{918C98C6-CBCC-4D49-9D58-400D7661033B}" srcOrd="0" destOrd="0" presId="urn:microsoft.com/office/officeart/2005/8/layout/hierarchy1"/>
    <dgm:cxn modelId="{578BCB8A-7494-4E93-B8F6-A149564D9BA3}" type="presParOf" srcId="{D21F3FF4-7EF4-483B-9FD0-B4821F2E411C}" destId="{5C5BBDE6-271A-4B06-9015-DBA79B584B4A}" srcOrd="1" destOrd="0" presId="urn:microsoft.com/office/officeart/2005/8/layout/hierarchy1"/>
    <dgm:cxn modelId="{83EBA8A5-538F-4248-99C8-EF5FD92FC8B3}" type="presParOf" srcId="{444929B1-1C54-4DA1-A783-C56D47AB663F}" destId="{4AE030F9-81B2-43A1-AEE0-97B74DFCBE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C6233-EA08-44C3-BEE5-F72A35FAFA2D}">
      <dsp:nvSpPr>
        <dsp:cNvPr id="0" name=""/>
        <dsp:cNvSpPr/>
      </dsp:nvSpPr>
      <dsp:spPr>
        <a:xfrm>
          <a:off x="6174644" y="1943256"/>
          <a:ext cx="101777" cy="762781"/>
        </a:xfrm>
        <a:custGeom>
          <a:avLst/>
          <a:gdLst/>
          <a:ahLst/>
          <a:cxnLst/>
          <a:rect l="0" t="0" r="0" b="0"/>
          <a:pathLst>
            <a:path>
              <a:moveTo>
                <a:pt x="101777" y="0"/>
              </a:moveTo>
              <a:lnTo>
                <a:pt x="101777" y="560060"/>
              </a:lnTo>
              <a:lnTo>
                <a:pt x="0" y="560060"/>
              </a:lnTo>
              <a:lnTo>
                <a:pt x="0" y="7627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75360-FCE7-4CB3-9E38-DBD0BDBDDD6D}">
      <dsp:nvSpPr>
        <dsp:cNvPr id="0" name=""/>
        <dsp:cNvSpPr/>
      </dsp:nvSpPr>
      <dsp:spPr>
        <a:xfrm>
          <a:off x="3874872" y="776683"/>
          <a:ext cx="2401549" cy="511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59"/>
              </a:lnTo>
              <a:lnTo>
                <a:pt x="2401549" y="309159"/>
              </a:lnTo>
              <a:lnTo>
                <a:pt x="2401549" y="5118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0BB4D-EACE-4450-B660-BA655775AD9B}">
      <dsp:nvSpPr>
        <dsp:cNvPr id="0" name=""/>
        <dsp:cNvSpPr/>
      </dsp:nvSpPr>
      <dsp:spPr>
        <a:xfrm>
          <a:off x="1309836" y="1783136"/>
          <a:ext cx="126242" cy="8647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2012"/>
              </a:lnTo>
              <a:lnTo>
                <a:pt x="126242" y="662012"/>
              </a:lnTo>
              <a:lnTo>
                <a:pt x="126242" y="8647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C6DB8-202B-4995-B184-2CDA5A1A8B43}">
      <dsp:nvSpPr>
        <dsp:cNvPr id="0" name=""/>
        <dsp:cNvSpPr/>
      </dsp:nvSpPr>
      <dsp:spPr>
        <a:xfrm>
          <a:off x="1309836" y="776683"/>
          <a:ext cx="2565036" cy="511880"/>
        </a:xfrm>
        <a:custGeom>
          <a:avLst/>
          <a:gdLst/>
          <a:ahLst/>
          <a:cxnLst/>
          <a:rect l="0" t="0" r="0" b="0"/>
          <a:pathLst>
            <a:path>
              <a:moveTo>
                <a:pt x="2565036" y="0"/>
              </a:moveTo>
              <a:lnTo>
                <a:pt x="2565036" y="309159"/>
              </a:lnTo>
              <a:lnTo>
                <a:pt x="0" y="309159"/>
              </a:lnTo>
              <a:lnTo>
                <a:pt x="0" y="5118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E037D-7160-45BF-97D7-3C4CB0F21FE4}">
      <dsp:nvSpPr>
        <dsp:cNvPr id="0" name=""/>
        <dsp:cNvSpPr/>
      </dsp:nvSpPr>
      <dsp:spPr>
        <a:xfrm>
          <a:off x="3135865" y="1807"/>
          <a:ext cx="1478012" cy="774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82F1A8-F83C-4FEC-91FD-3C1758DF3422}">
      <dsp:nvSpPr>
        <dsp:cNvPr id="0" name=""/>
        <dsp:cNvSpPr/>
      </dsp:nvSpPr>
      <dsp:spPr>
        <a:xfrm>
          <a:off x="3379009" y="232793"/>
          <a:ext cx="1478012" cy="7748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أ- </a:t>
          </a:r>
          <a:r>
            <a:rPr lang="ar-SA" sz="2000" b="1" kern="1200" dirty="0" smtClean="0"/>
            <a:t>الثقافة في اللغة </a:t>
          </a:r>
          <a:endParaRPr lang="ar-SA" sz="2000" b="1" kern="1200" dirty="0"/>
        </a:p>
      </dsp:txBody>
      <dsp:txXfrm>
        <a:off x="3401704" y="255488"/>
        <a:ext cx="1432622" cy="729485"/>
      </dsp:txXfrm>
    </dsp:sp>
    <dsp:sp modelId="{FD5E6EE7-3124-4599-8BC7-E079988D39B5}">
      <dsp:nvSpPr>
        <dsp:cNvPr id="0" name=""/>
        <dsp:cNvSpPr/>
      </dsp:nvSpPr>
      <dsp:spPr>
        <a:xfrm>
          <a:off x="93837" y="1288563"/>
          <a:ext cx="2431996" cy="494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13239-9215-4288-8ECB-7A0D71110777}">
      <dsp:nvSpPr>
        <dsp:cNvPr id="0" name=""/>
        <dsp:cNvSpPr/>
      </dsp:nvSpPr>
      <dsp:spPr>
        <a:xfrm>
          <a:off x="336980" y="1519549"/>
          <a:ext cx="2431996" cy="4945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2- معاني معنوية </a:t>
          </a:r>
          <a:endParaRPr lang="ar-SA" sz="2400" b="1" kern="1200" dirty="0"/>
        </a:p>
      </dsp:txBody>
      <dsp:txXfrm>
        <a:off x="351466" y="1534035"/>
        <a:ext cx="2403024" cy="465601"/>
      </dsp:txXfrm>
    </dsp:sp>
    <dsp:sp modelId="{469C248C-FE9E-4F98-9D07-986F353CE56C}">
      <dsp:nvSpPr>
        <dsp:cNvPr id="0" name=""/>
        <dsp:cNvSpPr/>
      </dsp:nvSpPr>
      <dsp:spPr>
        <a:xfrm>
          <a:off x="341934" y="2647870"/>
          <a:ext cx="2188287" cy="3025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77C57-A673-4ED3-BA7C-15A0FE1B4748}">
      <dsp:nvSpPr>
        <dsp:cNvPr id="0" name=""/>
        <dsp:cNvSpPr/>
      </dsp:nvSpPr>
      <dsp:spPr>
        <a:xfrm>
          <a:off x="585078" y="2878856"/>
          <a:ext cx="2188287" cy="3025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*الحذق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* الفطنة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* الذكاء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،*التهذيب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*سرعة أخذ العلم وفهمه  </a:t>
          </a:r>
          <a:endParaRPr lang="ar-SA" sz="2400" b="1" kern="1200" dirty="0"/>
        </a:p>
      </dsp:txBody>
      <dsp:txXfrm>
        <a:off x="649171" y="2942949"/>
        <a:ext cx="2060101" cy="2897613"/>
      </dsp:txXfrm>
    </dsp:sp>
    <dsp:sp modelId="{CB2452FE-7F5D-4CF3-B310-2741ED27B727}">
      <dsp:nvSpPr>
        <dsp:cNvPr id="0" name=""/>
        <dsp:cNvSpPr/>
      </dsp:nvSpPr>
      <dsp:spPr>
        <a:xfrm>
          <a:off x="5063289" y="1288563"/>
          <a:ext cx="2426263" cy="654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6F2AA-612C-4545-B373-DFB864366CC3}">
      <dsp:nvSpPr>
        <dsp:cNvPr id="0" name=""/>
        <dsp:cNvSpPr/>
      </dsp:nvSpPr>
      <dsp:spPr>
        <a:xfrm>
          <a:off x="5306432" y="1519549"/>
          <a:ext cx="2426263" cy="654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1- معاني حسية </a:t>
          </a:r>
          <a:endParaRPr lang="ar-SA" sz="2400" b="1" kern="1200" dirty="0"/>
        </a:p>
      </dsp:txBody>
      <dsp:txXfrm>
        <a:off x="5325607" y="1538724"/>
        <a:ext cx="2387913" cy="616342"/>
      </dsp:txXfrm>
    </dsp:sp>
    <dsp:sp modelId="{918C98C6-CBCC-4D49-9D58-400D7661033B}">
      <dsp:nvSpPr>
        <dsp:cNvPr id="0" name=""/>
        <dsp:cNvSpPr/>
      </dsp:nvSpPr>
      <dsp:spPr>
        <a:xfrm>
          <a:off x="5184192" y="2706037"/>
          <a:ext cx="1980903" cy="29676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5BBDE6-271A-4B06-9015-DBA79B584B4A}">
      <dsp:nvSpPr>
        <dsp:cNvPr id="0" name=""/>
        <dsp:cNvSpPr/>
      </dsp:nvSpPr>
      <dsp:spPr>
        <a:xfrm>
          <a:off x="5427335" y="2937023"/>
          <a:ext cx="1980903" cy="29676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*</a:t>
          </a:r>
          <a:r>
            <a:rPr lang="ar-SA" altLang="ar-SA" sz="2400" b="1" kern="1200" dirty="0" smtClean="0">
              <a:latin typeface="Arial" pitchFamily="34" charset="0"/>
            </a:rPr>
            <a:t>تقويم المعوج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altLang="ar-SA" sz="2400" b="1" kern="1200" dirty="0" smtClean="0">
              <a:latin typeface="Arial" pitchFamily="34" charset="0"/>
            </a:rPr>
            <a:t>  * التسوية </a:t>
          </a:r>
          <a:r>
            <a:rPr lang="en-US" altLang="ar-SA" sz="2400" b="1" kern="1200" dirty="0" smtClean="0">
              <a:latin typeface="Arial" pitchFamily="34" charset="0"/>
            </a:rPr>
            <a:t> </a:t>
          </a:r>
          <a:endParaRPr lang="ar-SA" altLang="ar-SA" sz="2400" b="1" kern="1200" dirty="0" smtClean="0">
            <a:latin typeface="Arial" pitchFamily="34" charset="0"/>
          </a:endParaRP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altLang="ar-SA" sz="2400" b="1" kern="1200" dirty="0" smtClean="0">
              <a:latin typeface="Arial" pitchFamily="34" charset="0"/>
            </a:rPr>
            <a:t>*الغلبة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altLang="ar-SA" sz="2400" b="1" kern="1200" dirty="0" smtClean="0">
              <a:latin typeface="Arial" pitchFamily="34" charset="0"/>
            </a:rPr>
            <a:t>     *الإصلاح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Arial" pitchFamily="34" charset="0"/>
            </a:rPr>
            <a:t>     * الظفر</a:t>
          </a:r>
          <a:endParaRPr lang="ar-SA" sz="2400" b="1" kern="1200" dirty="0"/>
        </a:p>
      </dsp:txBody>
      <dsp:txXfrm>
        <a:off x="5485354" y="2995042"/>
        <a:ext cx="1864865" cy="2851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158A70-0394-499F-AE47-27AAEF114D6C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F1D624-6305-41AC-B85F-8F5D46904BB8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084888" y="333375"/>
            <a:ext cx="2808287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400" b="1" dirty="0" smtClean="0">
                <a:solidFill>
                  <a:srgbClr val="003366"/>
                </a:solidFill>
                <a:latin typeface="Arial" pitchFamily="34" charset="0"/>
              </a:rPr>
              <a:t>جامعة </a:t>
            </a:r>
            <a:r>
              <a:rPr lang="ar-SA" altLang="ar-SA" sz="2400" b="1" dirty="0">
                <a:solidFill>
                  <a:srgbClr val="003366"/>
                </a:solidFill>
                <a:latin typeface="Arial" pitchFamily="34" charset="0"/>
              </a:rPr>
              <a:t>الملك سعود </a:t>
            </a:r>
          </a:p>
          <a:p>
            <a:pPr algn="ctr" eaLnBrk="1" hangingPunct="1"/>
            <a:r>
              <a:rPr lang="ar-SA" altLang="ar-SA" sz="2400" b="1" dirty="0">
                <a:solidFill>
                  <a:srgbClr val="003366"/>
                </a:solidFill>
                <a:latin typeface="Arial" pitchFamily="34" charset="0"/>
              </a:rPr>
              <a:t>كلية التربية </a:t>
            </a:r>
            <a:endParaRPr lang="ar-SA" altLang="ar-SA" sz="2400" b="1" dirty="0" smtClean="0">
              <a:solidFill>
                <a:srgbClr val="003366"/>
              </a:solidFill>
              <a:latin typeface="Arial" pitchFamily="34" charset="0"/>
            </a:endParaRPr>
          </a:p>
          <a:p>
            <a:pPr algn="ctr" eaLnBrk="1" hangingPunct="1"/>
            <a:r>
              <a:rPr lang="ar-SA" altLang="ar-SA" sz="2400" b="1" dirty="0" smtClean="0">
                <a:solidFill>
                  <a:srgbClr val="003366"/>
                </a:solidFill>
                <a:latin typeface="Arial" pitchFamily="34" charset="0"/>
              </a:rPr>
              <a:t>قسم الدراسات الإسلامية </a:t>
            </a:r>
            <a:endParaRPr lang="en-US" altLang="ar-SA" sz="2400" b="1" dirty="0">
              <a:solidFill>
                <a:srgbClr val="003366"/>
              </a:solidFill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547813" y="1773238"/>
            <a:ext cx="6192837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5400" b="1" dirty="0" smtClean="0">
                <a:solidFill>
                  <a:schemeClr val="accent2"/>
                </a:solidFill>
                <a:latin typeface="Arial" pitchFamily="34" charset="0"/>
                <a:cs typeface="Arabic Transparent" pitchFamily="2" charset="0"/>
              </a:rPr>
              <a:t>أصول </a:t>
            </a:r>
            <a:r>
              <a:rPr lang="ar-SA" altLang="ar-SA" sz="5400" b="1" dirty="0">
                <a:solidFill>
                  <a:schemeClr val="accent2"/>
                </a:solidFill>
                <a:latin typeface="Arial" pitchFamily="34" charset="0"/>
                <a:cs typeface="Arabic Transparent" pitchFamily="2" charset="0"/>
              </a:rPr>
              <a:t>الثقافة </a:t>
            </a:r>
            <a:r>
              <a:rPr lang="ar-SA" altLang="ar-SA" sz="5400" b="1" dirty="0" smtClean="0">
                <a:solidFill>
                  <a:schemeClr val="accent2"/>
                </a:solidFill>
                <a:latin typeface="Arial" pitchFamily="34" charset="0"/>
                <a:cs typeface="Arabic Transparent" pitchFamily="2" charset="0"/>
              </a:rPr>
              <a:t>الإسلامية</a:t>
            </a:r>
          </a:p>
          <a:p>
            <a:pPr algn="ctr" eaLnBrk="1" hangingPunct="1"/>
            <a:r>
              <a:rPr lang="ar-SA" altLang="ar-SA" sz="3600" b="1" dirty="0" smtClean="0">
                <a:solidFill>
                  <a:schemeClr val="accent2"/>
                </a:solidFill>
                <a:latin typeface="Arial" pitchFamily="34" charset="0"/>
                <a:cs typeface="Arabic Transparent" pitchFamily="2" charset="0"/>
              </a:rPr>
              <a:t>(101سلم)</a:t>
            </a:r>
            <a:endParaRPr lang="en-US" altLang="ar-SA" sz="3600" b="1" dirty="0">
              <a:solidFill>
                <a:schemeClr val="accent2"/>
              </a:solidFill>
              <a:latin typeface="Arial" pitchFamily="34" charset="0"/>
              <a:cs typeface="Arabic Transparent" pitchFamily="2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979613" y="3213100"/>
            <a:ext cx="6192837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3600" dirty="0" smtClean="0">
                <a:solidFill>
                  <a:srgbClr val="00B050"/>
                </a:solidFill>
                <a:latin typeface="Arial" pitchFamily="34" charset="0"/>
                <a:cs typeface="Arabic Transparent" pitchFamily="2" charset="0"/>
              </a:rPr>
              <a:t>د. أحمد بن عبد الله عقيل</a:t>
            </a:r>
            <a:endParaRPr lang="en-US" altLang="ar-SA" sz="3600" dirty="0">
              <a:solidFill>
                <a:srgbClr val="00B050"/>
              </a:solidFill>
              <a:latin typeface="Arial" pitchFamily="34" charset="0"/>
              <a:cs typeface="Arabic Transparent" pitchFamily="2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024063" y="4508500"/>
            <a:ext cx="6192837" cy="169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endParaRPr lang="en-US" altLang="ar-SA" sz="6600" b="1" dirty="0">
              <a:solidFill>
                <a:schemeClr val="accent2"/>
              </a:solidFill>
              <a:latin typeface="Arial" pitchFamily="34" charset="0"/>
              <a:cs typeface="Arabic Transpare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92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/>
      <p:bldP spid="143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/>
              <a:t>مفهوم الثقافة </a:t>
            </a:r>
            <a:r>
              <a:rPr lang="ar-SA" sz="6000" dirty="0" smtClean="0"/>
              <a:t>الإسلامية:</a:t>
            </a:r>
            <a:r>
              <a:rPr lang="ar-SA" sz="6000" dirty="0"/>
              <a:t/>
            </a:r>
            <a:br>
              <a:rPr lang="ar-SA" sz="6000" dirty="0"/>
            </a:br>
            <a:endParaRPr lang="ar-SA" sz="6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rabic1Minus"/>
            </a:pPr>
            <a:r>
              <a:rPr lang="ar-SA" sz="2800" b="1" smtClean="0"/>
              <a:t> تعريف </a:t>
            </a:r>
            <a:r>
              <a:rPr lang="ar-SA" sz="2800" b="1" dirty="0"/>
              <a:t>الثقافة في اللغة </a:t>
            </a:r>
          </a:p>
          <a:p>
            <a:pPr marL="514350" indent="-514350">
              <a:buAutoNum type="arabic1Minus"/>
            </a:pPr>
            <a:endParaRPr lang="ar-SA" sz="2800" b="1" dirty="0"/>
          </a:p>
          <a:p>
            <a:pPr marL="514350" indent="-514350">
              <a:buAutoNum type="arabic1Minus"/>
            </a:pPr>
            <a:r>
              <a:rPr lang="ar-SA" sz="2800" b="1" dirty="0" smtClean="0"/>
              <a:t> </a:t>
            </a:r>
            <a:r>
              <a:rPr lang="ar-SA" sz="2800" b="1" dirty="0"/>
              <a:t>تعريف الثقافة في الاصطلاح </a:t>
            </a:r>
          </a:p>
          <a:p>
            <a:pPr marL="514350" indent="-514350">
              <a:buAutoNum type="arabic1Minus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20214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641000372"/>
              </p:ext>
            </p:extLst>
          </p:nvPr>
        </p:nvGraphicFramePr>
        <p:xfrm>
          <a:off x="539552" y="332656"/>
          <a:ext cx="799288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25092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ar-SA" altLang="ar-SA" sz="6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ب </a:t>
            </a:r>
            <a:r>
              <a:rPr lang="ar-SA" altLang="ar-SA" sz="6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 تعريف الثقافة في الاصطلاح</a:t>
            </a:r>
            <a:r>
              <a:rPr lang="ar-SA" altLang="ar-SA" sz="5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altLang="ar-SA" sz="5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ar-SA" altLang="ar-SA" sz="2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ar-SA" altLang="ar-SA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عرفت بتعريفات كثيرة ومنها تعريف مجمع اللغة العربية: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ar-SA" altLang="ar-SA" sz="28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ar-SA" altLang="ar-SA" sz="4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جملة </a:t>
            </a:r>
            <a:r>
              <a:rPr lang="ar-SA" altLang="ar-SA" sz="4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العلوم والمعارف والفنون </a:t>
            </a:r>
            <a:r>
              <a:rPr lang="ar-SA" altLang="ar-SA" sz="4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التي يُطْلَبُ العلم بها والحِذْقُ </a:t>
            </a:r>
            <a:r>
              <a:rPr lang="ar-SA" altLang="ar-SA" sz="4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فيها.</a:t>
            </a:r>
            <a:endParaRPr lang="ar-SA" altLang="ar-SA" sz="4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167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SA" sz="4800" b="1" dirty="0">
                <a:solidFill>
                  <a:srgbClr val="C00000"/>
                </a:solidFill>
              </a:rPr>
              <a:t>العلاقة بين الثقافة والعلم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>
                <a:solidFill>
                  <a:schemeClr val="accent5">
                    <a:lumMod val="75000"/>
                  </a:schemeClr>
                </a:solidFill>
              </a:rPr>
              <a:t>التشابه والتكامل من 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حيث:</a:t>
            </a:r>
          </a:p>
          <a:p>
            <a:pPr marL="0" indent="0">
              <a:buNone/>
            </a:pPr>
            <a:r>
              <a:rPr lang="ar-SA" sz="3200" b="1" dirty="0" smtClean="0"/>
              <a:t> أنهما </a:t>
            </a:r>
            <a:r>
              <a:rPr lang="ar-SA" sz="3200" b="1" dirty="0"/>
              <a:t>جملة من المعارف المتنوعة التي يحصل عليها </a:t>
            </a:r>
            <a:r>
              <a:rPr lang="ar-SA" sz="3200" b="1" dirty="0" smtClean="0"/>
              <a:t>المتعلم. </a:t>
            </a:r>
            <a:endParaRPr lang="ar-SA" sz="3200" b="1" dirty="0"/>
          </a:p>
          <a:p>
            <a:endParaRPr lang="ar-SA" dirty="0" smtClean="0"/>
          </a:p>
          <a:p>
            <a:r>
              <a:rPr lang="ar-SA" sz="4000" b="1" dirty="0">
                <a:solidFill>
                  <a:schemeClr val="accent5">
                    <a:lumMod val="75000"/>
                  </a:schemeClr>
                </a:solidFill>
              </a:rPr>
              <a:t>الاختلاف والتميز : </a:t>
            </a:r>
            <a:endParaRPr lang="ar-SA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ar-SA" sz="40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ar-SA" dirty="0" smtClean="0"/>
              <a:t> </a:t>
            </a:r>
            <a:r>
              <a:rPr lang="ar-SA" sz="3600" b="1" dirty="0" smtClean="0"/>
              <a:t>ويظهر الاختلاف والتميز بينهما من خلال المقارنة التالية: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3738126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620688"/>
            <a:ext cx="4040188" cy="936104"/>
          </a:xfrm>
        </p:spPr>
        <p:txBody>
          <a:bodyPr/>
          <a:lstStyle/>
          <a:p>
            <a:pPr lvl="0" algn="ctr">
              <a:buClr>
                <a:srgbClr val="0BD0D9"/>
              </a:buClr>
            </a:pPr>
            <a:r>
              <a:rPr lang="ar-SA" altLang="ar-SA" sz="6000" dirty="0" smtClean="0">
                <a:solidFill>
                  <a:srgbClr val="C00000"/>
                </a:solidFill>
                <a:latin typeface="Calibri"/>
                <a:cs typeface="Traditional Arabic"/>
              </a:rPr>
              <a:t>العلم</a:t>
            </a:r>
            <a:endParaRPr lang="ar-SA" dirty="0">
              <a:solidFill>
                <a:srgbClr val="04617B"/>
              </a:solidFill>
            </a:endParaRPr>
          </a:p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4008" y="620689"/>
            <a:ext cx="4041775" cy="936104"/>
          </a:xfrm>
        </p:spPr>
        <p:txBody>
          <a:bodyPr/>
          <a:lstStyle/>
          <a:p>
            <a:pPr algn="ctr"/>
            <a:r>
              <a:rPr lang="ar-SA" dirty="0" smtClean="0"/>
              <a:t> </a:t>
            </a:r>
            <a:r>
              <a:rPr lang="ar-SA" altLang="ar-SA" sz="6000" dirty="0" smtClean="0">
                <a:solidFill>
                  <a:srgbClr val="C00000"/>
                </a:solidFill>
                <a:latin typeface="Calibri"/>
                <a:ea typeface="+mj-ea"/>
                <a:cs typeface="Traditional Arabic"/>
              </a:rPr>
              <a:t>الثقافة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56792"/>
            <a:ext cx="4040188" cy="4803528"/>
          </a:xfrm>
        </p:spPr>
        <p:txBody>
          <a:bodyPr/>
          <a:lstStyle/>
          <a:p>
            <a:pPr lvl="0">
              <a:buClr>
                <a:srgbClr val="0BD0D9"/>
              </a:buClr>
            </a:pPr>
            <a:endParaRPr lang="ar-SA" sz="3200" b="1" dirty="0" smtClean="0">
              <a:latin typeface="Palatino Linotype"/>
              <a:cs typeface="Khalid Art bold" pitchFamily="2" charset="-78"/>
            </a:endParaRPr>
          </a:p>
          <a:p>
            <a:pPr lvl="0">
              <a:buClr>
                <a:srgbClr val="0BD0D9"/>
              </a:buClr>
            </a:pPr>
            <a:r>
              <a:rPr lang="ar-SA" sz="4400" b="1" dirty="0" smtClean="0">
                <a:latin typeface="Palatino Linotype"/>
                <a:cs typeface="Khalid Art bold" pitchFamily="2" charset="-78"/>
              </a:rPr>
              <a:t>التخصص</a:t>
            </a:r>
          </a:p>
          <a:p>
            <a:pPr lvl="0">
              <a:buClr>
                <a:srgbClr val="0BD0D9"/>
              </a:buClr>
            </a:pPr>
            <a:endParaRPr lang="ar-SA" sz="3200" b="1" dirty="0">
              <a:latin typeface="Palatino Linotype"/>
              <a:cs typeface="Khalid Art bold" pitchFamily="2" charset="-78"/>
            </a:endParaRPr>
          </a:p>
          <a:p>
            <a:pPr lvl="0">
              <a:buClr>
                <a:srgbClr val="0BD0D9"/>
              </a:buClr>
            </a:pPr>
            <a:r>
              <a:rPr lang="ar-SA" sz="3200" dirty="0" smtClean="0">
                <a:solidFill>
                  <a:prstClr val="white"/>
                </a:solidFill>
                <a:latin typeface="Palatino Linotype"/>
                <a:cs typeface="Khalid Art bold" pitchFamily="2" charset="-78"/>
              </a:rPr>
              <a:t>*</a:t>
            </a:r>
            <a:r>
              <a:rPr lang="ar-SA" sz="4000" b="1" dirty="0" smtClean="0">
                <a:solidFill>
                  <a:srgbClr val="FF0000"/>
                </a:solidFill>
                <a:latin typeface="Palatino Linotype"/>
                <a:cs typeface="Khalid Art bold" pitchFamily="2" charset="-78"/>
              </a:rPr>
              <a:t>العلم </a:t>
            </a:r>
            <a:r>
              <a:rPr lang="ar-SA" sz="4000" b="1" dirty="0">
                <a:solidFill>
                  <a:srgbClr val="FF0000"/>
                </a:solidFill>
                <a:latin typeface="Palatino Linotype"/>
                <a:cs typeface="Khalid Art bold" pitchFamily="2" charset="-78"/>
              </a:rPr>
              <a:t>طابعه موضوعي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803528"/>
          </a:xfrm>
        </p:spPr>
        <p:txBody>
          <a:bodyPr/>
          <a:lstStyle/>
          <a:p>
            <a:endParaRPr lang="ar-SA" sz="3200" b="1" dirty="0" smtClean="0">
              <a:latin typeface="Palatino Linotype"/>
              <a:cs typeface="Khalid Art bold" pitchFamily="2" charset="-78"/>
            </a:endParaRPr>
          </a:p>
          <a:p>
            <a:r>
              <a:rPr lang="ar-SA" sz="4800" b="1" dirty="0" smtClean="0">
                <a:latin typeface="Palatino Linotype"/>
                <a:cs typeface="Khalid Art bold" pitchFamily="2" charset="-78"/>
              </a:rPr>
              <a:t>الشمول </a:t>
            </a:r>
          </a:p>
          <a:p>
            <a:pPr marL="0" indent="0">
              <a:buNone/>
            </a:pPr>
            <a:endParaRPr lang="ar-SA" sz="3200" b="1" dirty="0" smtClean="0">
              <a:latin typeface="Palatino Linotype"/>
              <a:cs typeface="Khalid Art bold" pitchFamily="2" charset="-78"/>
            </a:endParaRPr>
          </a:p>
          <a:p>
            <a:r>
              <a:rPr lang="ar-SA" sz="3200" dirty="0" smtClean="0">
                <a:solidFill>
                  <a:prstClr val="white"/>
                </a:solidFill>
                <a:latin typeface="Palatino Linotype"/>
                <a:cs typeface="Khalid Art bold" pitchFamily="2" charset="-78"/>
              </a:rPr>
              <a:t>ا</a:t>
            </a:r>
            <a:r>
              <a:rPr lang="ar-SA" sz="3200" dirty="0" smtClean="0">
                <a:solidFill>
                  <a:srgbClr val="00FFFF"/>
                </a:solidFill>
                <a:latin typeface="Palatino Linotype"/>
                <a:cs typeface="Khalid Art bold" pitchFamily="2" charset="-78"/>
              </a:rPr>
              <a:t> </a:t>
            </a:r>
            <a:r>
              <a:rPr lang="ar-SA" sz="4000" b="1" dirty="0">
                <a:solidFill>
                  <a:srgbClr val="FF0000"/>
                </a:solidFill>
                <a:latin typeface="Palatino Linotype"/>
                <a:cs typeface="Khalid Art bold" pitchFamily="2" charset="-78"/>
              </a:rPr>
              <a:t>الثقافة طابعها </a:t>
            </a:r>
            <a:r>
              <a:rPr lang="ar-SA" sz="4000" b="1" dirty="0" smtClean="0">
                <a:solidFill>
                  <a:srgbClr val="FF0000"/>
                </a:solidFill>
                <a:latin typeface="Palatino Linotype"/>
                <a:cs typeface="Khalid Art bold" pitchFamily="2" charset="-78"/>
              </a:rPr>
              <a:t>شخصي </a:t>
            </a:r>
            <a:r>
              <a:rPr lang="ar-SA" sz="3200" dirty="0">
                <a:solidFill>
                  <a:prstClr val="white"/>
                </a:solidFill>
                <a:latin typeface="Palatino Linotype"/>
                <a:cs typeface="Khalid Art bold" pitchFamily="2" charset="-78"/>
              </a:rPr>
              <a:t>شيء )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072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148</Words>
  <Application>Microsoft Office PowerPoint</Application>
  <PresentationFormat>عرض على الشاشة (3:4)‏</PresentationFormat>
  <Paragraphs>45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تدفق</vt:lpstr>
      <vt:lpstr>عرض تقديمي في PowerPoint</vt:lpstr>
      <vt:lpstr>مفهوم الثقافة الإسلامية: </vt:lpstr>
      <vt:lpstr>عرض تقديمي في PowerPoint</vt:lpstr>
      <vt:lpstr>ب - تعريف الثقافة في الاصطلاح  </vt:lpstr>
      <vt:lpstr>العلاقة بين الثقافة والعلم :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12</cp:revision>
  <dcterms:created xsi:type="dcterms:W3CDTF">2017-02-12T20:49:02Z</dcterms:created>
  <dcterms:modified xsi:type="dcterms:W3CDTF">2017-02-12T22:14:38Z</dcterms:modified>
</cp:coreProperties>
</file>