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jpeg" ContentType="image/jpeg"/>
  <Default Extension="xml" ContentType="application/xml"/>
  <Override PartName="/ppt/presentation.xml" ContentType="application/vnd.openxmlformats-officedocument.presentationml.presentation.main+xml"/>
  <Override PartName="/ppt/slides/slide62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35.xml" ContentType="application/vnd.openxmlformats-officedocument.presentationml.slide+xml"/>
  <Override PartName="/ppt/slides/slide34.xml" ContentType="application/vnd.openxmlformats-officedocument.presentationml.slide+xml"/>
  <Override PartName="/ppt/slides/slide33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54.xml" ContentType="application/vnd.openxmlformats-officedocument.presentationml.slide+xml"/>
  <Override PartName="/ppt/slides/slide53.xml" ContentType="application/vnd.openxmlformats-officedocument.presentationml.slide+xml"/>
  <Override PartName="/ppt/slides/slide52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63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65.xml" ContentType="application/vnd.openxmlformats-officedocument.presentationml.slide+xml"/>
  <Override PartName="/ppt/slides/slide64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0.xml" ContentType="application/vnd.openxmlformats-officedocument.presentationml.slide+xml"/>
  <Override PartName="/ppt/slides/slide6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11.xml" ContentType="application/vnd.openxmlformats-officedocument.presentationml.slide+xml"/>
  <Override PartName="/ppt/slides/slide19.xml" ContentType="application/vnd.openxmlformats-officedocument.presentationml.slide+xml"/>
  <Override PartName="/ppt/slides/slide23.xml" ContentType="application/vnd.openxmlformats-officedocument.presentationml.slide+xml"/>
  <Override PartName="/ppt/slides/slide17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8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customXml" Target="../customXml/item2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D9D8-50C7-4231-B31F-F56987159230}" type="datetimeFigureOut">
              <a:rPr lang="ar-SA" smtClean="0"/>
              <a:pPr/>
              <a:t>25/01/1423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77899-2901-4A5D-9C75-EA18FA39B22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D9D8-50C7-4231-B31F-F56987159230}" type="datetimeFigureOut">
              <a:rPr lang="ar-SA" smtClean="0"/>
              <a:pPr/>
              <a:t>25/01/1423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77899-2901-4A5D-9C75-EA18FA39B22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D9D8-50C7-4231-B31F-F56987159230}" type="datetimeFigureOut">
              <a:rPr lang="ar-SA" smtClean="0"/>
              <a:pPr/>
              <a:t>25/01/1423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77899-2901-4A5D-9C75-EA18FA39B22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D9D8-50C7-4231-B31F-F56987159230}" type="datetimeFigureOut">
              <a:rPr lang="ar-SA" smtClean="0"/>
              <a:pPr/>
              <a:t>25/01/1423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77899-2901-4A5D-9C75-EA18FA39B22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D9D8-50C7-4231-B31F-F56987159230}" type="datetimeFigureOut">
              <a:rPr lang="ar-SA" smtClean="0"/>
              <a:pPr/>
              <a:t>25/01/1423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77899-2901-4A5D-9C75-EA18FA39B22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D9D8-50C7-4231-B31F-F56987159230}" type="datetimeFigureOut">
              <a:rPr lang="ar-SA" smtClean="0"/>
              <a:pPr/>
              <a:t>25/01/1423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77899-2901-4A5D-9C75-EA18FA39B22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D9D8-50C7-4231-B31F-F56987159230}" type="datetimeFigureOut">
              <a:rPr lang="ar-SA" smtClean="0"/>
              <a:pPr/>
              <a:t>25/01/1423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77899-2901-4A5D-9C75-EA18FA39B22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D9D8-50C7-4231-B31F-F56987159230}" type="datetimeFigureOut">
              <a:rPr lang="ar-SA" smtClean="0"/>
              <a:pPr/>
              <a:t>25/01/1423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77899-2901-4A5D-9C75-EA18FA39B22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D9D8-50C7-4231-B31F-F56987159230}" type="datetimeFigureOut">
              <a:rPr lang="ar-SA" smtClean="0"/>
              <a:pPr/>
              <a:t>25/01/1423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77899-2901-4A5D-9C75-EA18FA39B22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D9D8-50C7-4231-B31F-F56987159230}" type="datetimeFigureOut">
              <a:rPr lang="ar-SA" smtClean="0"/>
              <a:pPr/>
              <a:t>25/01/1423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77899-2901-4A5D-9C75-EA18FA39B22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D9D8-50C7-4231-B31F-F56987159230}" type="datetimeFigureOut">
              <a:rPr lang="ar-SA" smtClean="0"/>
              <a:pPr/>
              <a:t>25/01/1423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77899-2901-4A5D-9C75-EA18FA39B22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63D9D8-50C7-4231-B31F-F56987159230}" type="datetimeFigureOut">
              <a:rPr lang="ar-SA" smtClean="0"/>
              <a:pPr/>
              <a:t>25/01/1423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D77899-2901-4A5D-9C75-EA18FA39B228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 l="43437" t="20000" r="9687" b="15000"/>
          <a:stretch>
            <a:fillRect/>
          </a:stretch>
        </p:blipFill>
        <p:spPr bwMode="auto">
          <a:xfrm>
            <a:off x="1" y="4357694"/>
            <a:ext cx="2404140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مربع نص 1"/>
          <p:cNvSpPr txBox="1"/>
          <p:nvPr/>
        </p:nvSpPr>
        <p:spPr>
          <a:xfrm>
            <a:off x="0" y="2714620"/>
            <a:ext cx="9144000" cy="17543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40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تثبيت</a:t>
            </a:r>
            <a:r>
              <a:rPr lang="ar-SA" sz="2800" dirty="0" smtClean="0">
                <a:solidFill>
                  <a:schemeClr val="accent3">
                    <a:lumMod val="75000"/>
                  </a:schemeClr>
                </a:solidFill>
                <a:latin typeface="Bernard MT Condensed" pitchFamily="18" charset="0"/>
                <a:cs typeface="Andalus" pitchFamily="2" charset="-78"/>
              </a:rPr>
              <a:t> </a:t>
            </a:r>
            <a:r>
              <a:rPr lang="en-US" sz="2800" dirty="0" smtClean="0">
                <a:solidFill>
                  <a:schemeClr val="accent3">
                    <a:lumMod val="75000"/>
                  </a:schemeClr>
                </a:solidFill>
                <a:latin typeface="Bernard MT Condensed" pitchFamily="18" charset="0"/>
                <a:cs typeface="Andalus" pitchFamily="2" charset="-78"/>
              </a:rPr>
              <a:t>Linux </a:t>
            </a:r>
            <a:r>
              <a:rPr lang="en-US" sz="2800" dirty="0" err="1" smtClean="0">
                <a:solidFill>
                  <a:schemeClr val="accent3">
                    <a:lumMod val="75000"/>
                  </a:schemeClr>
                </a:solidFill>
                <a:latin typeface="Bernard MT Condensed" pitchFamily="18" charset="0"/>
                <a:cs typeface="Andalus" pitchFamily="2" charset="-78"/>
              </a:rPr>
              <a:t>RedHat</a:t>
            </a:r>
            <a:r>
              <a:rPr lang="en-US" sz="2800" dirty="0" smtClean="0">
                <a:solidFill>
                  <a:schemeClr val="accent3">
                    <a:lumMod val="75000"/>
                  </a:schemeClr>
                </a:solidFill>
                <a:latin typeface="Bernard MT Condensed" pitchFamily="18" charset="0"/>
                <a:cs typeface="Andalus" pitchFamily="2" charset="-78"/>
              </a:rPr>
              <a:t> </a:t>
            </a:r>
            <a:r>
              <a:rPr lang="en-US" sz="2800" dirty="0" smtClean="0">
                <a:solidFill>
                  <a:schemeClr val="accent3">
                    <a:lumMod val="75000"/>
                  </a:schemeClr>
                </a:solidFill>
                <a:latin typeface="Bernard MT Condensed" pitchFamily="18" charset="0"/>
                <a:cs typeface="Andalus" pitchFamily="2" charset="-78"/>
              </a:rPr>
              <a:t>9.0</a:t>
            </a:r>
            <a:r>
              <a:rPr lang="ar-SA" sz="2800" dirty="0" smtClean="0">
                <a:solidFill>
                  <a:schemeClr val="accent3">
                    <a:lumMod val="75000"/>
                  </a:schemeClr>
                </a:solidFill>
                <a:latin typeface="Bernard MT Condensed" pitchFamily="18" charset="0"/>
                <a:cs typeface="Andalus" pitchFamily="2" charset="-78"/>
              </a:rPr>
              <a:t> </a:t>
            </a:r>
            <a:r>
              <a:rPr lang="ar-SA" sz="40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على قرص صلب يحوي</a:t>
            </a:r>
          </a:p>
          <a:p>
            <a:pPr algn="ctr"/>
            <a:endParaRPr lang="ar-SA" sz="2800" dirty="0" smtClean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  <a:p>
            <a:pPr algn="ctr"/>
            <a:r>
              <a:rPr lang="ar-SA" sz="40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نظام تشغيل </a:t>
            </a:r>
            <a:r>
              <a:rPr lang="en-US" sz="2800" dirty="0" smtClean="0">
                <a:solidFill>
                  <a:schemeClr val="accent3">
                    <a:lumMod val="75000"/>
                  </a:schemeClr>
                </a:solidFill>
                <a:latin typeface="Bernard MT Condensed" pitchFamily="18" charset="0"/>
                <a:cs typeface="Andalus" pitchFamily="2" charset="-78"/>
              </a:rPr>
              <a:t>MS Windows XP</a:t>
            </a:r>
            <a:r>
              <a:rPr lang="ar-SA" sz="2800" dirty="0" smtClean="0">
                <a:solidFill>
                  <a:schemeClr val="accent3">
                    <a:lumMod val="75000"/>
                  </a:schemeClr>
                </a:solidFill>
                <a:latin typeface="Bernard MT Condensed" pitchFamily="18" charset="0"/>
                <a:cs typeface="Andalus" pitchFamily="2" charset="-78"/>
              </a:rPr>
              <a:t> </a:t>
            </a:r>
            <a:endParaRPr lang="ar-SA" sz="28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926578" cy="2300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5132" y="4429132"/>
            <a:ext cx="2428868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08" y="0"/>
            <a:ext cx="2285992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7358082" y="5500702"/>
            <a:ext cx="1143008" cy="10001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5400000">
            <a:off x="7893867" y="4679165"/>
            <a:ext cx="857256" cy="78581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مربع نص 4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7358082" y="5500702"/>
            <a:ext cx="1143008" cy="10001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5400000">
            <a:off x="7893867" y="4679165"/>
            <a:ext cx="857256" cy="78581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مربع نص 4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3286116" y="5572140"/>
            <a:ext cx="1500198" cy="357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7358082" y="5500702"/>
            <a:ext cx="1143008" cy="10001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5400000">
            <a:off x="7893867" y="4679165"/>
            <a:ext cx="857256" cy="78581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رابط كسهم مستقيم 5"/>
          <p:cNvCxnSpPr/>
          <p:nvPr/>
        </p:nvCxnSpPr>
        <p:spPr>
          <a:xfrm rot="10800000">
            <a:off x="4786314" y="5715016"/>
            <a:ext cx="928694" cy="50006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ربع نص 6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3428992" y="2857496"/>
            <a:ext cx="4500594" cy="8572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7358082" y="5500702"/>
            <a:ext cx="1143008" cy="10001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5400000">
            <a:off x="7893867" y="4679165"/>
            <a:ext cx="857256" cy="78581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مربع نص 5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4572000" y="3857628"/>
            <a:ext cx="2500330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7358082" y="5500702"/>
            <a:ext cx="1143008" cy="10001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5400000">
            <a:off x="7893867" y="4679165"/>
            <a:ext cx="857256" cy="78581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مربع نص 5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مستطيل 6"/>
          <p:cNvSpPr/>
          <p:nvPr/>
        </p:nvSpPr>
        <p:spPr>
          <a:xfrm>
            <a:off x="5281898" y="4525818"/>
            <a:ext cx="714380" cy="21431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929190" y="2857496"/>
            <a:ext cx="1000132" cy="5715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7358082" y="5500702"/>
            <a:ext cx="1143008" cy="10001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5400000">
            <a:off x="7893867" y="4679165"/>
            <a:ext cx="857256" cy="78581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مربع نص 5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286380" y="3429000"/>
            <a:ext cx="928694" cy="7858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7358082" y="5500702"/>
            <a:ext cx="1143008" cy="10001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5400000">
            <a:off x="7893867" y="4679165"/>
            <a:ext cx="857256" cy="78581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مربع نص 5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286116" y="2786058"/>
            <a:ext cx="1000132" cy="5715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7358082" y="5500702"/>
            <a:ext cx="1143008" cy="10001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5400000">
            <a:off x="7893867" y="4679165"/>
            <a:ext cx="857256" cy="78581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مربع نص 5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7358082" y="5500702"/>
            <a:ext cx="1143008" cy="10001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5400000">
            <a:off x="7893867" y="4679165"/>
            <a:ext cx="857256" cy="78581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مربع نص 4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500694" y="3571876"/>
            <a:ext cx="1214446" cy="5715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>
            <a:endCxn id="3" idx="4"/>
          </p:cNvCxnSpPr>
          <p:nvPr/>
        </p:nvCxnSpPr>
        <p:spPr>
          <a:xfrm flipV="1">
            <a:off x="5214942" y="4143380"/>
            <a:ext cx="892975" cy="42862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مربع نص 4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286116" y="2786058"/>
            <a:ext cx="1000132" cy="5715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7358082" y="5500702"/>
            <a:ext cx="1143008" cy="10001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5400000">
            <a:off x="7893867" y="4679165"/>
            <a:ext cx="857256" cy="78581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مربع نص 5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3357554" y="1736436"/>
            <a:ext cx="3786214" cy="2638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3357554" y="2050472"/>
            <a:ext cx="3786214" cy="23551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4"/>
          <p:cNvSpPr/>
          <p:nvPr/>
        </p:nvSpPr>
        <p:spPr>
          <a:xfrm>
            <a:off x="3371272" y="3158836"/>
            <a:ext cx="3772496" cy="2863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7" name="رابط كسهم مستقيم 6"/>
          <p:cNvCxnSpPr>
            <a:stCxn id="5" idx="0"/>
            <a:endCxn id="8" idx="2"/>
          </p:cNvCxnSpPr>
          <p:nvPr/>
        </p:nvCxnSpPr>
        <p:spPr>
          <a:xfrm rot="5400000" flipH="1" flipV="1">
            <a:off x="6049974" y="1350662"/>
            <a:ext cx="1015720" cy="2600628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شكل بيضاوي 7"/>
          <p:cNvSpPr/>
          <p:nvPr/>
        </p:nvSpPr>
        <p:spPr>
          <a:xfrm>
            <a:off x="7858148" y="1785926"/>
            <a:ext cx="500066" cy="7143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شكل بيضاوي 10"/>
          <p:cNvSpPr/>
          <p:nvPr/>
        </p:nvSpPr>
        <p:spPr>
          <a:xfrm>
            <a:off x="6143636" y="4786322"/>
            <a:ext cx="1000132" cy="5715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12" name="رابط كسهم مستقيم 11"/>
          <p:cNvCxnSpPr/>
          <p:nvPr/>
        </p:nvCxnSpPr>
        <p:spPr>
          <a:xfrm flipV="1">
            <a:off x="5357818" y="5357826"/>
            <a:ext cx="1214446" cy="21431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مربع نص 9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7858148" y="1785926"/>
            <a:ext cx="428628" cy="64294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3857620" y="4738255"/>
            <a:ext cx="4000528" cy="19094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شكل بيضاوي 4"/>
          <p:cNvSpPr/>
          <p:nvPr/>
        </p:nvSpPr>
        <p:spPr>
          <a:xfrm>
            <a:off x="7358082" y="5500702"/>
            <a:ext cx="1143008" cy="10001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/>
          <p:nvPr/>
        </p:nvCxnSpPr>
        <p:spPr>
          <a:xfrm rot="5400000">
            <a:off x="7893867" y="4679165"/>
            <a:ext cx="857256" cy="78581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ربع نص 6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7358082" y="5500702"/>
            <a:ext cx="1143008" cy="10001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5400000">
            <a:off x="7893867" y="4679165"/>
            <a:ext cx="857256" cy="78581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مربع نص 4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شكل بيضاوي 5"/>
          <p:cNvSpPr/>
          <p:nvPr/>
        </p:nvSpPr>
        <p:spPr>
          <a:xfrm>
            <a:off x="7358082" y="5500702"/>
            <a:ext cx="1143008" cy="10001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7" name="رابط كسهم مستقيم 6"/>
          <p:cNvCxnSpPr/>
          <p:nvPr/>
        </p:nvCxnSpPr>
        <p:spPr>
          <a:xfrm rot="5400000">
            <a:off x="7893867" y="4679165"/>
            <a:ext cx="857256" cy="78581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مستطيل 7"/>
          <p:cNvSpPr/>
          <p:nvPr/>
        </p:nvSpPr>
        <p:spPr>
          <a:xfrm>
            <a:off x="3571868" y="3714751"/>
            <a:ext cx="2714644" cy="3307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مربع نص 8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7358082" y="5500702"/>
            <a:ext cx="1143008" cy="10001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5400000">
            <a:off x="7893867" y="4679165"/>
            <a:ext cx="857256" cy="78581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مستطيل 4"/>
          <p:cNvSpPr/>
          <p:nvPr/>
        </p:nvSpPr>
        <p:spPr>
          <a:xfrm>
            <a:off x="4429124" y="2285992"/>
            <a:ext cx="3857652" cy="18573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ربع نص 5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7358082" y="5500702"/>
            <a:ext cx="1143008" cy="10001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5400000">
            <a:off x="7893867" y="4679165"/>
            <a:ext cx="857256" cy="78581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مربع نص 4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715008" y="2000240"/>
            <a:ext cx="1214446" cy="8572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3428992" y="4714884"/>
            <a:ext cx="4643470" cy="357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شكل بيضاوي 4"/>
          <p:cNvSpPr/>
          <p:nvPr/>
        </p:nvSpPr>
        <p:spPr>
          <a:xfrm>
            <a:off x="7358082" y="5500702"/>
            <a:ext cx="1143008" cy="10001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/>
          <p:nvPr/>
        </p:nvCxnSpPr>
        <p:spPr>
          <a:xfrm rot="5400000">
            <a:off x="7893867" y="4679165"/>
            <a:ext cx="857256" cy="78581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ربع نص 6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7358082" y="5500702"/>
            <a:ext cx="1143008" cy="10001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5400000">
            <a:off x="7893867" y="4679165"/>
            <a:ext cx="857256" cy="78581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مربع نص 4"/>
          <p:cNvSpPr txBox="1"/>
          <p:nvPr/>
        </p:nvSpPr>
        <p:spPr>
          <a:xfrm>
            <a:off x="6929454" y="2357430"/>
            <a:ext cx="1204176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1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aaBB11&amp;&amp;</a:t>
            </a:r>
            <a:endParaRPr lang="ar-SA" dirty="0">
              <a:solidFill>
                <a:srgbClr val="FF0000"/>
              </a:solidFill>
            </a:endParaRPr>
          </a:p>
        </p:txBody>
      </p:sp>
      <p:cxnSp>
        <p:nvCxnSpPr>
          <p:cNvPr id="7" name="رابط مستقيم 6"/>
          <p:cNvCxnSpPr/>
          <p:nvPr/>
        </p:nvCxnSpPr>
        <p:spPr>
          <a:xfrm>
            <a:off x="5072066" y="2500306"/>
            <a:ext cx="1571636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رابط كسهم مستقيم 7"/>
          <p:cNvCxnSpPr/>
          <p:nvPr/>
        </p:nvCxnSpPr>
        <p:spPr>
          <a:xfrm flipV="1">
            <a:off x="4572000" y="2500306"/>
            <a:ext cx="1643074" cy="57150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مربع نص 8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شكل بيضاوي 4"/>
          <p:cNvSpPr/>
          <p:nvPr/>
        </p:nvSpPr>
        <p:spPr>
          <a:xfrm>
            <a:off x="7358082" y="5500702"/>
            <a:ext cx="1143008" cy="10001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/>
          <p:nvPr/>
        </p:nvCxnSpPr>
        <p:spPr>
          <a:xfrm rot="5400000">
            <a:off x="7893867" y="4679165"/>
            <a:ext cx="857256" cy="78581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ربع نص 6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7358082" y="5500702"/>
            <a:ext cx="1143008" cy="10001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5400000">
            <a:off x="7893867" y="4679165"/>
            <a:ext cx="857256" cy="78581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مربع نص 4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1785918" y="3643314"/>
            <a:ext cx="1428760" cy="1428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3"/>
          </p:cNvCxnSpPr>
          <p:nvPr/>
        </p:nvCxnSpPr>
        <p:spPr>
          <a:xfrm rot="16200000" flipV="1">
            <a:off x="3178959" y="3750471"/>
            <a:ext cx="1000132" cy="92869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مربع نص 5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4786314" y="3429000"/>
            <a:ext cx="1143008" cy="7858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714876" y="3500438"/>
            <a:ext cx="1285884" cy="64294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4357686" y="3357562"/>
            <a:ext cx="2857520" cy="357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7429520" y="5786454"/>
            <a:ext cx="1000132" cy="64294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>
            <a:endCxn id="4" idx="0"/>
          </p:cNvCxnSpPr>
          <p:nvPr/>
        </p:nvCxnSpPr>
        <p:spPr>
          <a:xfrm rot="5400000">
            <a:off x="7929586" y="5214950"/>
            <a:ext cx="571504" cy="57150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ربع نص 6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786446" y="3286124"/>
            <a:ext cx="1643074" cy="17859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>
            <a:off x="5214942" y="3071810"/>
            <a:ext cx="785818" cy="50006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مربع نص 4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7429520" y="5786454"/>
            <a:ext cx="1000132" cy="64294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>
            <a:endCxn id="3" idx="0"/>
          </p:cNvCxnSpPr>
          <p:nvPr/>
        </p:nvCxnSpPr>
        <p:spPr>
          <a:xfrm rot="5400000">
            <a:off x="7929586" y="5214950"/>
            <a:ext cx="571504" cy="57150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مربع نص 4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7429520" y="5837382"/>
            <a:ext cx="1000132" cy="5920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>
            <a:endCxn id="3" idx="4"/>
          </p:cNvCxnSpPr>
          <p:nvPr/>
        </p:nvCxnSpPr>
        <p:spPr>
          <a:xfrm rot="10800000">
            <a:off x="7929586" y="6429396"/>
            <a:ext cx="1000132" cy="28575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مربع نص 4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571868" y="3571876"/>
            <a:ext cx="2000264" cy="12858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6286512" y="3357562"/>
            <a:ext cx="1500198" cy="135732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4"/>
          <p:cNvSpPr/>
          <p:nvPr/>
        </p:nvSpPr>
        <p:spPr>
          <a:xfrm>
            <a:off x="4714876" y="5286388"/>
            <a:ext cx="2143140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شكل بيضاوي 5"/>
          <p:cNvSpPr/>
          <p:nvPr/>
        </p:nvSpPr>
        <p:spPr>
          <a:xfrm>
            <a:off x="7429520" y="5786454"/>
            <a:ext cx="1000132" cy="64294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7" name="رابط كسهم مستقيم 6"/>
          <p:cNvCxnSpPr>
            <a:endCxn id="6" idx="0"/>
          </p:cNvCxnSpPr>
          <p:nvPr/>
        </p:nvCxnSpPr>
        <p:spPr>
          <a:xfrm rot="5400000">
            <a:off x="7929586" y="5214950"/>
            <a:ext cx="571504" cy="57150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مربع نص 7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7429520" y="5786454"/>
            <a:ext cx="1000132" cy="64294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>
            <a:endCxn id="3" idx="0"/>
          </p:cNvCxnSpPr>
          <p:nvPr/>
        </p:nvCxnSpPr>
        <p:spPr>
          <a:xfrm rot="5400000">
            <a:off x="7929586" y="5214950"/>
            <a:ext cx="571504" cy="57150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مربع نص 4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1643042" y="1714488"/>
            <a:ext cx="5572164" cy="18820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7000892" y="4929198"/>
            <a:ext cx="1000132" cy="107157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0"/>
          </p:cNvCxnSpPr>
          <p:nvPr/>
        </p:nvCxnSpPr>
        <p:spPr>
          <a:xfrm rot="10800000" flipV="1">
            <a:off x="7500958" y="4357694"/>
            <a:ext cx="642942" cy="57150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مستطيل 5"/>
          <p:cNvSpPr/>
          <p:nvPr/>
        </p:nvSpPr>
        <p:spPr>
          <a:xfrm>
            <a:off x="500034" y="428604"/>
            <a:ext cx="1714512" cy="207170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ربع نص 6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2285984" y="1643050"/>
            <a:ext cx="2786082" cy="15716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7000892" y="4929198"/>
            <a:ext cx="1000132" cy="107157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4" idx="0"/>
          </p:cNvCxnSpPr>
          <p:nvPr/>
        </p:nvCxnSpPr>
        <p:spPr>
          <a:xfrm rot="10800000" flipV="1">
            <a:off x="7500958" y="4357694"/>
            <a:ext cx="642942" cy="57150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مربع نص 5"/>
          <p:cNvSpPr txBox="1"/>
          <p:nvPr/>
        </p:nvSpPr>
        <p:spPr>
          <a:xfrm>
            <a:off x="5500694" y="2428868"/>
            <a:ext cx="1204176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1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aaBB11&amp;&amp;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7000892" y="4929198"/>
            <a:ext cx="1000132" cy="107157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>
            <a:endCxn id="3" idx="0"/>
          </p:cNvCxnSpPr>
          <p:nvPr/>
        </p:nvCxnSpPr>
        <p:spPr>
          <a:xfrm rot="10800000" flipV="1">
            <a:off x="7500958" y="4357694"/>
            <a:ext cx="642942" cy="57150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مربع نص 4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7000892" y="4929198"/>
            <a:ext cx="1000132" cy="107157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>
            <a:endCxn id="3" idx="0"/>
          </p:cNvCxnSpPr>
          <p:nvPr/>
        </p:nvCxnSpPr>
        <p:spPr>
          <a:xfrm rot="10800000" flipV="1">
            <a:off x="7500958" y="4357694"/>
            <a:ext cx="642942" cy="57150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مربع نص 4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2714612" y="3214686"/>
            <a:ext cx="3500462" cy="50006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شكل بيضاوي 4"/>
          <p:cNvSpPr/>
          <p:nvPr/>
        </p:nvSpPr>
        <p:spPr>
          <a:xfrm>
            <a:off x="7000892" y="4929198"/>
            <a:ext cx="1000132" cy="107157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>
            <a:endCxn id="5" idx="0"/>
          </p:cNvCxnSpPr>
          <p:nvPr/>
        </p:nvCxnSpPr>
        <p:spPr>
          <a:xfrm rot="10800000" flipV="1">
            <a:off x="7500958" y="4357694"/>
            <a:ext cx="642942" cy="57150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ربع نص 6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7000892" y="4929198"/>
            <a:ext cx="1000132" cy="107157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>
            <a:endCxn id="3" idx="0"/>
          </p:cNvCxnSpPr>
          <p:nvPr/>
        </p:nvCxnSpPr>
        <p:spPr>
          <a:xfrm rot="10800000" flipV="1">
            <a:off x="7500958" y="4357694"/>
            <a:ext cx="642942" cy="57150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مربع نص 4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7000892" y="4929198"/>
            <a:ext cx="1000132" cy="107157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>
            <a:endCxn id="3" idx="0"/>
          </p:cNvCxnSpPr>
          <p:nvPr/>
        </p:nvCxnSpPr>
        <p:spPr>
          <a:xfrm rot="10800000" flipV="1">
            <a:off x="7500958" y="4357694"/>
            <a:ext cx="642942" cy="57150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مربع نص 4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3357554" y="2000240"/>
            <a:ext cx="2500330" cy="2857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3071802" y="2714620"/>
            <a:ext cx="2928958" cy="14287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3428992" y="3571876"/>
            <a:ext cx="1204176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1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aaBB11&amp;&amp;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4" name="شكل بيضاوي 3"/>
          <p:cNvSpPr/>
          <p:nvPr/>
        </p:nvSpPr>
        <p:spPr>
          <a:xfrm>
            <a:off x="2714612" y="2643182"/>
            <a:ext cx="3571900" cy="150019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500034" y="5429264"/>
            <a:ext cx="785818" cy="10001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929422" y="6488692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572000" y="3286124"/>
            <a:ext cx="1428760" cy="10001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>
            <a:endCxn id="3" idx="2"/>
          </p:cNvCxnSpPr>
          <p:nvPr/>
        </p:nvCxnSpPr>
        <p:spPr>
          <a:xfrm flipV="1">
            <a:off x="3714744" y="3786190"/>
            <a:ext cx="857256" cy="71438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مربع نص 4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7358082" y="5500702"/>
            <a:ext cx="1143008" cy="10001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5400000">
            <a:off x="7893867" y="4679165"/>
            <a:ext cx="857256" cy="78581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مربع نص 4"/>
          <p:cNvSpPr txBox="1"/>
          <p:nvPr/>
        </p:nvSpPr>
        <p:spPr>
          <a:xfrm>
            <a:off x="6929422" y="6488668"/>
            <a:ext cx="22145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الدكتور هشام عادل </a:t>
            </a:r>
            <a:r>
              <a:rPr lang="ar-SA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Andalus" pitchFamily="2" charset="-78"/>
              </a:rPr>
              <a:t>عبهري</a:t>
            </a:r>
            <a:endParaRPr lang="ar-SA" sz="1400" dirty="0">
              <a:solidFill>
                <a:schemeClr val="accent3">
                  <a:lumMod val="75000"/>
                </a:schemeClr>
              </a:solidFill>
              <a:latin typeface="Bernard MT Condensed" pitchFamily="18" charset="0"/>
              <a:cs typeface="Andalus" pitchFamily="2" charset="-78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95E69F5613B6C47B0158EFA0465A27C" ma:contentTypeVersion="0" ma:contentTypeDescription="Create a new document." ma:contentTypeScope="" ma:versionID="a7cc91187741d58fc58dcb7379d8072c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61D06BB-6F81-421D-817D-C38FFBA3BA86}"/>
</file>

<file path=customXml/itemProps2.xml><?xml version="1.0" encoding="utf-8"?>
<ds:datastoreItem xmlns:ds="http://schemas.openxmlformats.org/officeDocument/2006/customXml" ds:itemID="{7CE4B3CE-E728-45CD-9482-AF87D40D6A21}"/>
</file>

<file path=customXml/itemProps3.xml><?xml version="1.0" encoding="utf-8"?>
<ds:datastoreItem xmlns:ds="http://schemas.openxmlformats.org/officeDocument/2006/customXml" ds:itemID="{55E8A5D5-55AB-489F-BBD1-DAE3FFA6EB92}"/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279</Words>
  <Application>Microsoft Office PowerPoint</Application>
  <PresentationFormat>عرض على الشاشة (3:4)‏</PresentationFormat>
  <Paragraphs>71</Paragraphs>
  <Slides>65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65</vt:i4>
      </vt:variant>
    </vt:vector>
  </HeadingPairs>
  <TitlesOfParts>
    <vt:vector size="66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  <vt:lpstr>الشريحة 38</vt:lpstr>
      <vt:lpstr>الشريحة 39</vt:lpstr>
      <vt:lpstr>الشريحة 40</vt:lpstr>
      <vt:lpstr>الشريحة 41</vt:lpstr>
      <vt:lpstr>الشريحة 42</vt:lpstr>
      <vt:lpstr>الشريحة 43</vt:lpstr>
      <vt:lpstr>الشريحة 44</vt:lpstr>
      <vt:lpstr>الشريحة 45</vt:lpstr>
      <vt:lpstr>الشريحة 46</vt:lpstr>
      <vt:lpstr>الشريحة 47</vt:lpstr>
      <vt:lpstr>الشريحة 48</vt:lpstr>
      <vt:lpstr>الشريحة 49</vt:lpstr>
      <vt:lpstr>الشريحة 50</vt:lpstr>
      <vt:lpstr>الشريحة 51</vt:lpstr>
      <vt:lpstr>الشريحة 52</vt:lpstr>
      <vt:lpstr>الشريحة 53</vt:lpstr>
      <vt:lpstr>الشريحة 54</vt:lpstr>
      <vt:lpstr>الشريحة 55</vt:lpstr>
      <vt:lpstr>الشريحة 56</vt:lpstr>
      <vt:lpstr>الشريحة 57</vt:lpstr>
      <vt:lpstr>الشريحة 58</vt:lpstr>
      <vt:lpstr>الشريحة 59</vt:lpstr>
      <vt:lpstr>الشريحة 60</vt:lpstr>
      <vt:lpstr>الشريحة 61</vt:lpstr>
      <vt:lpstr>الشريحة 62</vt:lpstr>
      <vt:lpstr>الشريحة 63</vt:lpstr>
      <vt:lpstr>الشريحة 64</vt:lpstr>
      <vt:lpstr>الشريحة 65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Dr. Hisham Abhario</dc:creator>
  <cp:lastModifiedBy>Dr. Hisham Abhario</cp:lastModifiedBy>
  <cp:revision>16</cp:revision>
  <dcterms:created xsi:type="dcterms:W3CDTF">2012-03-31T00:12:34Z</dcterms:created>
  <dcterms:modified xsi:type="dcterms:W3CDTF">2002-04-07T11:00:17Z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0x010100695E69F5613B6C47B0158EFA0465A27C</vt:lpwstr>
  </property>
</Properties>
</file>