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Research &amp;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249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400" dirty="0"/>
              <a:t>Choose any type of </a:t>
            </a:r>
            <a:r>
              <a:rPr lang="en-US" sz="2400" dirty="0" smtClean="0"/>
              <a:t>life insurance policies offered </a:t>
            </a:r>
            <a:r>
              <a:rPr lang="en-US" sz="2400" dirty="0"/>
              <a:t>in your market and write everything about </a:t>
            </a:r>
            <a:r>
              <a:rPr lang="en-US" sz="2400" dirty="0" smtClean="0"/>
              <a:t>it, regarding its:</a:t>
            </a:r>
            <a:endParaRPr lang="en-US" sz="2400" dirty="0"/>
          </a:p>
          <a:p>
            <a:pPr algn="just"/>
            <a:r>
              <a:rPr lang="en-US" sz="2400" dirty="0"/>
              <a:t>1- Meaning </a:t>
            </a:r>
          </a:p>
          <a:p>
            <a:pPr algn="just"/>
            <a:r>
              <a:rPr lang="en-US" sz="2400" dirty="0"/>
              <a:t>2- Coverage</a:t>
            </a:r>
          </a:p>
          <a:p>
            <a:pPr algn="just"/>
            <a:r>
              <a:rPr lang="en-US" sz="2400" dirty="0"/>
              <a:t>3- Exclusions</a:t>
            </a:r>
          </a:p>
          <a:p>
            <a:pPr algn="just"/>
            <a:r>
              <a:rPr lang="en-US" sz="2400" dirty="0"/>
              <a:t>4- Who will probably buy it </a:t>
            </a:r>
          </a:p>
          <a:p>
            <a:pPr algn="just"/>
            <a:r>
              <a:rPr lang="en-US" sz="2400" dirty="0"/>
              <a:t>5- What is the difference in offering it  in your country’s market and the international </a:t>
            </a:r>
            <a:r>
              <a:rPr lang="en-US" sz="2400" dirty="0" smtClean="0"/>
              <a:t>market ………….. </a:t>
            </a:r>
            <a:r>
              <a:rPr lang="en-US" sz="2400" dirty="0" err="1" smtClean="0"/>
              <a:t>etc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969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</TotalTime>
  <Words>53</Words>
  <Application>Microsoft Office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Angles</vt:lpstr>
      <vt:lpstr>Research &amp;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&amp; Presentation</dc:title>
  <dc:creator>HP</dc:creator>
  <cp:lastModifiedBy>HP</cp:lastModifiedBy>
  <cp:revision>2</cp:revision>
  <dcterms:created xsi:type="dcterms:W3CDTF">2006-08-16T00:00:00Z</dcterms:created>
  <dcterms:modified xsi:type="dcterms:W3CDTF">2012-11-05T16:14:28Z</dcterms:modified>
</cp:coreProperties>
</file>