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7" d="100"/>
          <a:sy n="77" d="100"/>
        </p:scale>
        <p:origin x="-124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US"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20F075DB-976A-6543-9987-C1287B39A0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US" smtClean="0"/>
              <a:t>Click icon to add picture</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US" smtClean="0"/>
              <a:t>Click icon to add picture</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US" smtClean="0"/>
              <a:t>Click icon to add picture</a:t>
            </a:r>
            <a:endParaRPr/>
          </a:p>
        </p:txBody>
      </p:sp>
      <p:sp>
        <p:nvSpPr>
          <p:cNvPr id="13" name="Slide Number Placeholder 5"/>
          <p:cNvSpPr>
            <a:spLocks noGrp="1"/>
          </p:cNvSpPr>
          <p:nvPr>
            <p:ph type="sldNum" sz="quarter" idx="12"/>
          </p:nvPr>
        </p:nvSpPr>
        <p:spPr>
          <a:xfrm>
            <a:off x="8382000" y="1219200"/>
            <a:ext cx="533400" cy="365125"/>
          </a:xfrm>
        </p:spPr>
        <p:txBody>
          <a:bodyPr/>
          <a:lstStyle/>
          <a:p>
            <a:fld id="{20F075DB-976A-6543-9987-C1287B39A0E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30936-B4D2-2047-A945-04EA05211324}" type="datetimeFigureOut">
              <a:rPr lang="en-US" smtClean="0"/>
              <a:t>10/25/11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075DB-976A-6543-9987-C1287B39A0E8}" type="slidenum">
              <a:rPr lang="en-US" smtClean="0"/>
              <a:t>‹#›</a:t>
            </a:fld>
            <a:endParaRPr lang="en-U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30936-B4D2-2047-A945-04EA05211324}" type="datetimeFigureOut">
              <a:rPr lang="en-US" smtClean="0"/>
              <a:t>10/25/11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2230936-B4D2-2047-A945-04EA05211324}" type="datetimeFigureOut">
              <a:rPr lang="en-US" smtClean="0"/>
              <a:t>10/25/11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2230936-B4D2-2047-A945-04EA05211324}" type="datetimeFigureOut">
              <a:rPr lang="en-US" smtClean="0"/>
              <a:t>10/25/11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30936-B4D2-2047-A945-04EA05211324}" type="datetimeFigureOut">
              <a:rPr lang="en-US" smtClean="0"/>
              <a:t>10/25/11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42230936-B4D2-2047-A945-04EA05211324}" type="datetimeFigureOut">
              <a:rPr lang="en-US" smtClean="0"/>
              <a:t>10/25/11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075DB-976A-6543-9987-C1287B39A0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42230936-B4D2-2047-A945-04EA05211324}" type="datetimeFigureOut">
              <a:rPr lang="en-US" smtClean="0"/>
              <a:t>10/25/11</a:t>
            </a:fld>
            <a:endParaRPr lang="en-U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20F075DB-976A-6543-9987-C1287B39A0E8}" type="slidenum">
              <a:rPr lang="en-US" smtClean="0"/>
              <a:t>‹#›</a:t>
            </a:fld>
            <a:endParaRPr lang="en-U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Revision</a:t>
            </a:r>
            <a:endParaRPr lang="en-US" dirty="0"/>
          </a:p>
        </p:txBody>
      </p:sp>
      <p:sp>
        <p:nvSpPr>
          <p:cNvPr id="3" name="Subtitle 2"/>
          <p:cNvSpPr>
            <a:spLocks noGrp="1"/>
          </p:cNvSpPr>
          <p:nvPr>
            <p:ph type="subTitle" idx="1"/>
          </p:nvPr>
        </p:nvSpPr>
        <p:spPr/>
        <p:txBody>
          <a:bodyPr/>
          <a:lstStyle/>
          <a:p>
            <a:r>
              <a:rPr lang="en-US" dirty="0" smtClean="0"/>
              <a:t>1</a:t>
            </a:r>
            <a:r>
              <a:rPr lang="en-US" baseline="30000" dirty="0" smtClean="0"/>
              <a:t>st</a:t>
            </a:r>
            <a:r>
              <a:rPr lang="en-US" dirty="0" smtClean="0"/>
              <a:t> midterm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Fill in the blank with the correct past tense form</a:t>
            </a:r>
            <a:endParaRPr lang="en-US" dirty="0"/>
          </a:p>
        </p:txBody>
      </p:sp>
      <p:sp>
        <p:nvSpPr>
          <p:cNvPr id="3" name="Content Placeholder 2"/>
          <p:cNvSpPr>
            <a:spLocks noGrp="1"/>
          </p:cNvSpPr>
          <p:nvPr>
            <p:ph idx="1"/>
          </p:nvPr>
        </p:nvSpPr>
        <p:spPr/>
        <p:txBody>
          <a:bodyPr/>
          <a:lstStyle/>
          <a:p>
            <a:r>
              <a:rPr lang="en-US" dirty="0"/>
              <a:t>His </a:t>
            </a:r>
            <a:r>
              <a:rPr lang="en-US" dirty="0" smtClean="0"/>
              <a:t>father…………. </a:t>
            </a:r>
            <a:r>
              <a:rPr lang="en-US" dirty="0"/>
              <a:t>(be)</a:t>
            </a:r>
            <a:r>
              <a:rPr lang="en-US" dirty="0" smtClean="0"/>
              <a:t> ……………(</a:t>
            </a:r>
            <a:r>
              <a:rPr lang="en-US" dirty="0"/>
              <a:t>call) John Shakespeare a Stratford upon Avon glove-maker. He</a:t>
            </a:r>
            <a:r>
              <a:rPr lang="en-US" dirty="0" smtClean="0"/>
              <a:t> …………………(</a:t>
            </a:r>
            <a:r>
              <a:rPr lang="en-US" dirty="0"/>
              <a:t>send) William to the local grammar school in 1571, but when William</a:t>
            </a:r>
            <a:r>
              <a:rPr lang="en-US" dirty="0" smtClean="0"/>
              <a:t> ………………..(</a:t>
            </a:r>
            <a:r>
              <a:rPr lang="en-US" dirty="0"/>
              <a:t>be) only 14 years old his fortunes fell so low that William</a:t>
            </a:r>
            <a:r>
              <a:rPr lang="en-US" dirty="0" smtClean="0"/>
              <a:t> …………..(</a:t>
            </a:r>
            <a:r>
              <a:rPr lang="en-US" dirty="0"/>
              <a:t>have) to leave school. Some historians say he</a:t>
            </a:r>
            <a:r>
              <a:rPr lang="en-US" dirty="0" smtClean="0"/>
              <a:t> …………..(</a:t>
            </a:r>
            <a:r>
              <a:rPr lang="en-US" dirty="0"/>
              <a:t>work) in his father's shop. 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Over-of-for-off-from-on</a:t>
            </a:r>
            <a:endParaRPr lang="en-US" dirty="0"/>
          </a:p>
        </p:txBody>
      </p:sp>
      <p:pic>
        <p:nvPicPr>
          <p:cNvPr id="4" name="Content Placeholder 3" descr="Screen shot 2011-10-25 at 08.49.54.png"/>
          <p:cNvPicPr>
            <a:picLocks noGrp="1" noChangeAspect="1"/>
          </p:cNvPicPr>
          <p:nvPr>
            <p:ph idx="1"/>
          </p:nvPr>
        </p:nvPicPr>
        <p:blipFill>
          <a:blip r:embed="rId2"/>
          <a:srcRect t="-58722" b="-58722"/>
          <a:stretch>
            <a:fillRect/>
          </a:stretch>
        </p:blip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 question</a:t>
            </a:r>
            <a:br>
              <a:rPr lang="en-US" dirty="0" smtClean="0"/>
            </a:br>
            <a:endParaRPr lang="en-US" dirty="0"/>
          </a:p>
        </p:txBody>
      </p:sp>
      <p:sp>
        <p:nvSpPr>
          <p:cNvPr id="3" name="Content Placeholder 2"/>
          <p:cNvSpPr>
            <a:spLocks noGrp="1"/>
          </p:cNvSpPr>
          <p:nvPr>
            <p:ph idx="1"/>
          </p:nvPr>
        </p:nvSpPr>
        <p:spPr/>
        <p:txBody>
          <a:bodyPr/>
          <a:lstStyle/>
          <a:p>
            <a:r>
              <a:rPr lang="en-US" b="1" dirty="0" smtClean="0"/>
              <a:t>                           Walking </a:t>
            </a:r>
            <a:r>
              <a:rPr lang="en-US" b="1" dirty="0" smtClean="0"/>
              <a:t>through Queen Elizabeth Park      Queen Elizabeth Park, filled with the scent of pine and cedar, gives me much pleasure when I walk my dog. QE park, as the </a:t>
            </a:r>
            <a:r>
              <a:rPr lang="en-US" b="1" dirty="0" err="1" smtClean="0"/>
              <a:t>neighbours</a:t>
            </a:r>
            <a:r>
              <a:rPr lang="en-US" b="1" dirty="0" smtClean="0"/>
              <a:t> call it, shines as a beautiful place to go: the lower reaches, which I prefer, offers evergreens, a pond, and a stream. </a:t>
            </a:r>
            <a:r>
              <a:rPr lang="en-US" b="1" dirty="0" err="1" smtClean="0"/>
              <a:t>Tashi</a:t>
            </a:r>
            <a:r>
              <a:rPr lang="en-US" b="1" dirty="0" smtClean="0"/>
              <a:t> loves to sniff along the stream banks. When we round the hill to the south side of the park, if we’re lucky that day, we catch the sun as we walk into the wind on the crest, where fine views of </a:t>
            </a:r>
            <a:r>
              <a:rPr lang="en-US" b="1" dirty="0" err="1" smtClean="0"/>
              <a:t>Galiano</a:t>
            </a:r>
            <a:r>
              <a:rPr lang="en-US" b="1" dirty="0" smtClean="0"/>
              <a:t> Island and </a:t>
            </a:r>
            <a:r>
              <a:rPr lang="en-US" b="1" dirty="0" err="1" smtClean="0"/>
              <a:t>Tsawassen</a:t>
            </a:r>
            <a:r>
              <a:rPr lang="en-US" b="1" dirty="0" smtClean="0"/>
              <a:t> await, and the air smells like fresh line-dried laundry. Then, we head down the steep hill amid the trees on the west side of the park, down to where the ground is marshy and the ducks swim on a large pond. QE Park speaks softly when we are walking.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stsupp.jpg"/>
          <p:cNvPicPr>
            <a:picLocks noGrp="1" noChangeAspect="1"/>
          </p:cNvPicPr>
          <p:nvPr>
            <p:ph idx="1"/>
          </p:nvPr>
        </p:nvPicPr>
        <p:blipFill>
          <a:blip r:embed="rId2"/>
          <a:srcRect l="-11990" r="-11990"/>
          <a:stretch>
            <a:fillRect/>
          </a:stretch>
        </p:blipFill>
        <p:spPr>
          <a:xfrm>
            <a:off x="-1121608" y="313414"/>
            <a:ext cx="11430514" cy="5934986"/>
          </a:xfr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AU" sz="2000" b="1" dirty="0"/>
              <a:t>State whether the following statements are:</a:t>
            </a:r>
            <a:r>
              <a:rPr lang="en-US" sz="2000" dirty="0"/>
              <a:t/>
            </a:r>
            <a:br>
              <a:rPr lang="en-US" sz="2000" dirty="0"/>
            </a:br>
            <a:r>
              <a:rPr lang="en-AU" sz="2000" b="1" dirty="0"/>
              <a:t> </a:t>
            </a:r>
            <a:r>
              <a:rPr lang="en-US" sz="2000" dirty="0"/>
              <a:t/>
            </a:r>
            <a:br>
              <a:rPr lang="en-US" sz="2000" dirty="0"/>
            </a:br>
            <a:r>
              <a:rPr lang="en-AU" sz="2000" b="1" dirty="0"/>
              <a:t>FACTS (F)</a:t>
            </a:r>
            <a:r>
              <a:rPr lang="en-US" sz="2000" dirty="0"/>
              <a:t/>
            </a:r>
            <a:br>
              <a:rPr lang="en-US" sz="2000" dirty="0"/>
            </a:br>
            <a:r>
              <a:rPr lang="en-AU" sz="2000" b="1" dirty="0"/>
              <a:t>OPINION (O)</a:t>
            </a:r>
            <a:r>
              <a:rPr lang="en-US" sz="2000" dirty="0"/>
              <a:t/>
            </a:r>
            <a:br>
              <a:rPr lang="en-US" sz="2000" dirty="0"/>
            </a:br>
            <a:endParaRPr lang="en-US" sz="2000" dirty="0"/>
          </a:p>
        </p:txBody>
      </p:sp>
      <p:sp>
        <p:nvSpPr>
          <p:cNvPr id="3" name="Content Placeholder 2"/>
          <p:cNvSpPr>
            <a:spLocks noGrp="1"/>
          </p:cNvSpPr>
          <p:nvPr>
            <p:ph idx="1"/>
          </p:nvPr>
        </p:nvSpPr>
        <p:spPr/>
        <p:txBody>
          <a:bodyPr>
            <a:normAutofit fontScale="55000" lnSpcReduction="20000"/>
          </a:bodyPr>
          <a:lstStyle/>
          <a:p>
            <a:pPr lvl="0"/>
            <a:r>
              <a:rPr lang="en-AU" dirty="0" smtClean="0"/>
              <a:t>Marseille </a:t>
            </a:r>
            <a:r>
              <a:rPr lang="en-AU" dirty="0"/>
              <a:t>is the best city in France</a:t>
            </a:r>
            <a:endParaRPr lang="en-US" dirty="0"/>
          </a:p>
          <a:p>
            <a:pPr lvl="0"/>
            <a:r>
              <a:rPr lang="en-AU" dirty="0"/>
              <a:t>Travelling by motorbike is more fun than travelling by car</a:t>
            </a:r>
            <a:endParaRPr lang="en-US" dirty="0"/>
          </a:p>
          <a:p>
            <a:pPr lvl="0"/>
            <a:r>
              <a:rPr lang="en-AU" dirty="0"/>
              <a:t>To study at the University is a sign of higher intelligence</a:t>
            </a:r>
            <a:endParaRPr lang="en-US" dirty="0"/>
          </a:p>
          <a:p>
            <a:pPr lvl="0"/>
            <a:r>
              <a:rPr lang="en-AU" dirty="0"/>
              <a:t>Newspapers provide factual information</a:t>
            </a:r>
            <a:endParaRPr lang="en-US" dirty="0"/>
          </a:p>
          <a:p>
            <a:pPr lvl="0"/>
            <a:r>
              <a:rPr lang="en-AU" dirty="0"/>
              <a:t>I like swimming better than running</a:t>
            </a:r>
            <a:endParaRPr lang="en-US" dirty="0" smtClean="0"/>
          </a:p>
          <a:p>
            <a:pPr lvl="0"/>
            <a:r>
              <a:rPr lang="en-AU" dirty="0" smtClean="0"/>
              <a:t>I believe most </a:t>
            </a:r>
            <a:r>
              <a:rPr lang="en-AU" dirty="0"/>
              <a:t>people prefer to have a two day weekend</a:t>
            </a:r>
            <a:endParaRPr lang="en-US" dirty="0"/>
          </a:p>
          <a:p>
            <a:pPr lvl="0"/>
            <a:r>
              <a:rPr lang="en-AU" dirty="0"/>
              <a:t>Sudan is larger than Kenya</a:t>
            </a:r>
            <a:endParaRPr lang="en-US" dirty="0" smtClean="0"/>
          </a:p>
          <a:p>
            <a:pPr lvl="0"/>
            <a:r>
              <a:rPr lang="en-AU" dirty="0" smtClean="0"/>
              <a:t>I think students </a:t>
            </a:r>
            <a:r>
              <a:rPr lang="en-AU" dirty="0"/>
              <a:t>should work harder</a:t>
            </a:r>
            <a:endParaRPr lang="en-US" dirty="0" smtClean="0"/>
          </a:p>
          <a:p>
            <a:pPr lvl="0"/>
            <a:r>
              <a:rPr lang="en-AU" dirty="0" smtClean="0"/>
              <a:t>English </a:t>
            </a:r>
            <a:r>
              <a:rPr lang="en-AU" dirty="0"/>
              <a:t>is the most important language in the study of medicine</a:t>
            </a:r>
            <a:endParaRPr lang="en-US" dirty="0" smtClean="0"/>
          </a:p>
          <a:p>
            <a:pPr lvl="0"/>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Envelope.gif"/>
          <p:cNvPicPr>
            <a:picLocks noGrp="1" noChangeAspect="1"/>
          </p:cNvPicPr>
          <p:nvPr>
            <p:ph idx="1"/>
          </p:nvPr>
        </p:nvPicPr>
        <p:blipFill>
          <a:blip r:embed="rId2"/>
          <a:srcRect l="-15755" r="-15755"/>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Conjunctions: And- because</a:t>
            </a:r>
            <a:endParaRPr lang="en-US" dirty="0"/>
          </a:p>
        </p:txBody>
      </p:sp>
      <p:sp>
        <p:nvSpPr>
          <p:cNvPr id="3" name="Content Placeholder 2"/>
          <p:cNvSpPr>
            <a:spLocks noGrp="1"/>
          </p:cNvSpPr>
          <p:nvPr>
            <p:ph idx="1"/>
          </p:nvPr>
        </p:nvSpPr>
        <p:spPr/>
        <p:txBody>
          <a:bodyPr/>
          <a:lstStyle/>
          <a:p>
            <a:r>
              <a:rPr lang="en-US" dirty="0" smtClean="0"/>
              <a:t>This is the postman. He brings us mail.</a:t>
            </a:r>
          </a:p>
          <a:p>
            <a:r>
              <a:rPr lang="en-US" dirty="0" smtClean="0"/>
              <a:t>She was happy. She got a blue dress.</a:t>
            </a:r>
          </a:p>
          <a:p>
            <a:r>
              <a:rPr lang="en-US" dirty="0"/>
              <a:t>The rickety boat </a:t>
            </a:r>
            <a:r>
              <a:rPr lang="en-US" dirty="0" smtClean="0"/>
              <a:t>creaked. The rickety boat groaned </a:t>
            </a:r>
            <a:r>
              <a:rPr lang="en-US" dirty="0"/>
              <a:t>as it rocked on the rough sea.</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Find the </a:t>
            </a:r>
            <a:r>
              <a:rPr lang="en-US" dirty="0" err="1"/>
              <a:t>PREPOSITION(s</a:t>
            </a:r>
            <a:r>
              <a:rPr lang="en-US" dirty="0"/>
              <a:t>) in each sentence. </a:t>
            </a:r>
          </a:p>
          <a:p>
            <a:r>
              <a:rPr lang="en-US" dirty="0"/>
              <a:t>1.	The library will hold the book until tomorrow.</a:t>
            </a:r>
          </a:p>
          <a:p>
            <a:r>
              <a:rPr lang="en-US" dirty="0"/>
              <a:t>2</a:t>
            </a:r>
            <a:r>
              <a:rPr lang="en-US" b="1" dirty="0"/>
              <a:t>.	</a:t>
            </a:r>
            <a:r>
              <a:rPr lang="en-US" dirty="0"/>
              <a:t>The messenger for the company stopped several times along the route.</a:t>
            </a:r>
          </a:p>
          <a:p>
            <a:r>
              <a:rPr lang="en-US" dirty="0"/>
              <a:t>3.	The meeting of the Security Council took place at ten o’clock in a private area of the building.</a:t>
            </a:r>
          </a:p>
          <a:p>
            <a:r>
              <a:rPr lang="en-US" dirty="0"/>
              <a:t>4.	The prompter sat behind the scenery with a small flashlight.</a:t>
            </a:r>
          </a:p>
          <a:p>
            <a:r>
              <a:rPr lang="en-US" dirty="0"/>
              <a:t>5.	The elephants lumbered past us toward the water hole.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ing</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1. put </a:t>
            </a:r>
          </a:p>
          <a:p>
            <a:r>
              <a:rPr lang="en-US" dirty="0" smtClean="0"/>
              <a:t>2</a:t>
            </a:r>
            <a:r>
              <a:rPr lang="en-US" dirty="0"/>
              <a:t>. buy</a:t>
            </a:r>
            <a:r>
              <a:rPr lang="en-US" dirty="0" smtClean="0"/>
              <a:t> </a:t>
            </a:r>
          </a:p>
          <a:p>
            <a:r>
              <a:rPr lang="en-US" dirty="0" smtClean="0"/>
              <a:t>3</a:t>
            </a:r>
            <a:r>
              <a:rPr lang="en-US" dirty="0"/>
              <a:t>. </a:t>
            </a:r>
            <a:r>
              <a:rPr lang="en-US" dirty="0" smtClean="0"/>
              <a:t>weigh</a:t>
            </a:r>
          </a:p>
          <a:p>
            <a:r>
              <a:rPr lang="en-US" dirty="0" smtClean="0"/>
              <a:t> </a:t>
            </a:r>
            <a:r>
              <a:rPr lang="en-US" dirty="0"/>
              <a:t>4. </a:t>
            </a:r>
            <a:r>
              <a:rPr lang="en-US" dirty="0" smtClean="0"/>
              <a:t>mix</a:t>
            </a:r>
          </a:p>
          <a:p>
            <a:r>
              <a:rPr lang="en-US" dirty="0" smtClean="0"/>
              <a:t> </a:t>
            </a:r>
            <a:r>
              <a:rPr lang="en-US" dirty="0"/>
              <a:t>5. </a:t>
            </a:r>
            <a:r>
              <a:rPr lang="en-US" dirty="0" smtClean="0"/>
              <a:t>eat</a:t>
            </a:r>
          </a:p>
          <a:p>
            <a:r>
              <a:rPr lang="en-US" dirty="0" smtClean="0"/>
              <a:t>6. have</a:t>
            </a:r>
          </a:p>
          <a:p>
            <a:r>
              <a:rPr lang="en-US" dirty="0" smtClean="0"/>
              <a:t>7. bake</a:t>
            </a:r>
          </a:p>
          <a:p>
            <a:r>
              <a:rPr lang="en-US" dirty="0" smtClean="0"/>
              <a:t>8. </a:t>
            </a:r>
            <a:r>
              <a:rPr lang="en-US" dirty="0"/>
              <a:t>measure</a:t>
            </a:r>
            <a:r>
              <a:rPr lang="en-US" dirty="0" smtClean="0"/>
              <a:t> </a:t>
            </a:r>
          </a:p>
          <a:p>
            <a:r>
              <a:rPr lang="en-US" dirty="0" smtClean="0"/>
              <a:t>9. use</a:t>
            </a:r>
          </a:p>
          <a:p>
            <a:r>
              <a:rPr lang="en-US" dirty="0" smtClean="0"/>
              <a:t>10. </a:t>
            </a:r>
            <a:r>
              <a:rPr lang="en-US" dirty="0"/>
              <a:t>sieve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ed</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Chase</a:t>
            </a:r>
          </a:p>
          <a:p>
            <a:r>
              <a:rPr lang="en-US" dirty="0" smtClean="0"/>
              <a:t>Cry </a:t>
            </a:r>
          </a:p>
          <a:p>
            <a:r>
              <a:rPr lang="en-US" dirty="0" smtClean="0"/>
              <a:t>Trip</a:t>
            </a:r>
          </a:p>
          <a:p>
            <a:r>
              <a:rPr lang="en-US" dirty="0" smtClean="0"/>
              <a:t> jump</a:t>
            </a:r>
          </a:p>
          <a:p>
            <a:r>
              <a:rPr lang="en-US" dirty="0" smtClean="0"/>
              <a:t>Hate </a:t>
            </a:r>
          </a:p>
          <a:p>
            <a:r>
              <a:rPr lang="en-US" dirty="0" smtClean="0"/>
              <a:t>Sneeze</a:t>
            </a:r>
          </a:p>
          <a:p>
            <a:r>
              <a:rPr lang="en-US" dirty="0" smtClean="0"/>
              <a:t>Clap</a:t>
            </a:r>
          </a:p>
          <a:p>
            <a:r>
              <a:rPr lang="en-US" dirty="0" smtClean="0"/>
              <a:t>Joke </a:t>
            </a:r>
          </a:p>
          <a:p>
            <a:r>
              <a:rPr lang="en-US" dirty="0" smtClean="0"/>
              <a:t>play </a:t>
            </a:r>
          </a:p>
          <a:p>
            <a:r>
              <a:rPr lang="en-US" dirty="0" smtClean="0"/>
              <a:t>slip</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Car</a:t>
            </a:r>
          </a:p>
          <a:p>
            <a:r>
              <a:rPr lang="en-US" dirty="0" smtClean="0"/>
              <a:t>Box</a:t>
            </a:r>
          </a:p>
          <a:p>
            <a:r>
              <a:rPr lang="en-US" dirty="0" smtClean="0"/>
              <a:t>City</a:t>
            </a:r>
          </a:p>
          <a:p>
            <a:r>
              <a:rPr lang="en-US" dirty="0" smtClean="0"/>
              <a:t>Boy</a:t>
            </a:r>
          </a:p>
          <a:p>
            <a:r>
              <a:rPr lang="en-US" dirty="0" smtClean="0"/>
              <a:t>Roof</a:t>
            </a:r>
          </a:p>
          <a:p>
            <a:r>
              <a:rPr lang="en-US" dirty="0" smtClean="0"/>
              <a:t>Wife </a:t>
            </a:r>
          </a:p>
          <a:p>
            <a:r>
              <a:rPr lang="en-US" dirty="0" smtClean="0"/>
              <a:t>Hero</a:t>
            </a:r>
          </a:p>
          <a:p>
            <a:r>
              <a:rPr lang="en-US" dirty="0" smtClean="0"/>
              <a:t>Child</a:t>
            </a:r>
          </a:p>
          <a:p>
            <a:r>
              <a:rPr lang="en-US" dirty="0" smtClean="0"/>
              <a:t>disco</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Articles: </a:t>
            </a:r>
            <a:r>
              <a:rPr lang="en-US" dirty="0"/>
              <a:t>fill the blanks with appropriate articles.</a:t>
            </a:r>
          </a:p>
        </p:txBody>
      </p:sp>
      <p:sp>
        <p:nvSpPr>
          <p:cNvPr id="3" name="Content Placeholder 2"/>
          <p:cNvSpPr>
            <a:spLocks noGrp="1"/>
          </p:cNvSpPr>
          <p:nvPr>
            <p:ph idx="1"/>
          </p:nvPr>
        </p:nvSpPr>
        <p:spPr/>
        <p:txBody>
          <a:bodyPr>
            <a:normAutofit/>
          </a:bodyPr>
          <a:lstStyle/>
          <a:p>
            <a:r>
              <a:rPr lang="en-US" dirty="0"/>
              <a:t>Thanksgiving Day is celebrated with lot of fervor and merry-making in ***________ America. Celebrated on _______ fourth Thursday in the month of _________November every year, it is ________ time for communal thanksgiving, feeling gratitude, lavish feasts. It is __________ time to remember the pilgrims. The original pilgrims celebrated the autumn harvest with ________ feast of thanks. ________ Feast popularly known as the 'First Thanksgiving Day Feast' was held as ________ gesture of thanks to almighty God. It was celebrated in ______ year 1621. After the United States gained independence, Congress recommended one yearly day of thanksgiving for _______ whole nation to celebrate.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majorFont>
      <a:minorFont>
        <a:latin typeface="Calibri"/>
        <a:ea typeface=""/>
        <a:cs typeface=""/>
        <a:font script="Jpan" typeface="ＭＳ ゴシック"/>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59</TotalTime>
  <Words>719</Words>
  <Application>Microsoft Macintosh PowerPoint</Application>
  <PresentationFormat>On-screen Show (4:3)</PresentationFormat>
  <Paragraphs>61</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Expo</vt:lpstr>
      <vt:lpstr>Revision</vt:lpstr>
      <vt:lpstr>State whether the following statements are:   FACTS (F) OPINION (O) </vt:lpstr>
      <vt:lpstr>Slide 3</vt:lpstr>
      <vt:lpstr>Conjunctions: And- because</vt:lpstr>
      <vt:lpstr>Slide 5</vt:lpstr>
      <vt:lpstr>Adding -ing</vt:lpstr>
      <vt:lpstr>Adding -ed</vt:lpstr>
      <vt:lpstr>Adding -s</vt:lpstr>
      <vt:lpstr>Articles: fill the blanks with appropriate articles.</vt:lpstr>
      <vt:lpstr>Fill in the blank with the correct past tense form</vt:lpstr>
      <vt:lpstr>Over-of-for-off-from-on</vt:lpstr>
      <vt:lpstr>Paragraph question </vt:lpstr>
      <vt:lpstr>Slide 13</vt:lpstr>
    </vt:vector>
  </TitlesOfParts>
  <Company>university college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dc:title>
  <dc:creator>maitha al-husseini</dc:creator>
  <cp:lastModifiedBy>maitha al-husseini</cp:lastModifiedBy>
  <cp:revision>2</cp:revision>
  <dcterms:created xsi:type="dcterms:W3CDTF">2011-10-25T05:08:17Z</dcterms:created>
  <dcterms:modified xsi:type="dcterms:W3CDTF">2011-10-25T06:07:39Z</dcterms:modified>
</cp:coreProperties>
</file>