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 id="257" r:id="rId3"/>
    <p:sldId id="258" r:id="rId4"/>
    <p:sldId id="259" r:id="rId5"/>
    <p:sldId id="260" r:id="rId6"/>
    <p:sldId id="261" r:id="rId7"/>
    <p:sldId id="262" r:id="rId8"/>
    <p:sldId id="264" r:id="rId9"/>
    <p:sldId id="263" r:id="rId10"/>
    <p:sldId id="265" r:id="rId11"/>
    <p:sldId id="266" r:id="rId12"/>
    <p:sldId id="267" r:id="rId13"/>
    <p:sldId id="268" r:id="rId1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napToGrid="0" snapToObjects="1">
      <p:cViewPr varScale="1">
        <p:scale>
          <a:sx n="37" d="100"/>
          <a:sy n="37" d="100"/>
        </p:scale>
        <p:origin x="-780"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wireframeOverlay-Home.png"/>
          <p:cNvPicPr>
            <a:picLocks noChangeAspect="1"/>
          </p:cNvPicPr>
          <p:nvPr/>
        </p:nvPicPr>
        <p:blipFill>
          <a:blip r:embed="rId2"/>
          <a:srcRect t="-93973"/>
          <a:stretch>
            <a:fillRect/>
          </a:stretch>
        </p:blipFill>
        <p:spPr>
          <a:xfrm>
            <a:off x="179294" y="1183341"/>
            <a:ext cx="8787384" cy="5276725"/>
          </a:xfrm>
          <a:prstGeom prst="rect">
            <a:avLst/>
          </a:prstGeom>
          <a:gradFill>
            <a:gsLst>
              <a:gs pos="0">
                <a:schemeClr val="tx2"/>
              </a:gs>
              <a:gs pos="100000">
                <a:schemeClr val="bg2"/>
              </a:gs>
            </a:gsLst>
            <a:lin ang="5400000" scaled="0"/>
          </a:gradFill>
        </p:spPr>
      </p:pic>
      <p:sp>
        <p:nvSpPr>
          <p:cNvPr id="2" name="Title 1"/>
          <p:cNvSpPr>
            <a:spLocks noGrp="1"/>
          </p:cNvSpPr>
          <p:nvPr>
            <p:ph type="ctrTitle"/>
          </p:nvPr>
        </p:nvSpPr>
        <p:spPr>
          <a:xfrm>
            <a:off x="417513" y="2168338"/>
            <a:ext cx="8307387" cy="1619250"/>
          </a:xfrm>
        </p:spPr>
        <p:txBody>
          <a:bodyPr/>
          <a:lstStyle>
            <a:lvl1pPr algn="ctr">
              <a:defRPr sz="4800"/>
            </a:lvl1pPr>
          </a:lstStyle>
          <a:p>
            <a:r>
              <a:rPr lang="en-US" smtClean="0"/>
              <a:t>Click to edit Master title style</a:t>
            </a:r>
            <a:endParaRPr/>
          </a:p>
        </p:txBody>
      </p:sp>
      <p:sp>
        <p:nvSpPr>
          <p:cNvPr id="3" name="Subtitle 2"/>
          <p:cNvSpPr>
            <a:spLocks noGrp="1"/>
          </p:cNvSpPr>
          <p:nvPr>
            <p:ph type="subTitle" idx="1"/>
          </p:nvPr>
        </p:nvSpPr>
        <p:spPr>
          <a:xfrm>
            <a:off x="417513" y="3810000"/>
            <a:ext cx="8307387" cy="753036"/>
          </a:xfrm>
        </p:spPr>
        <p:txBody>
          <a:bodyPr>
            <a:normAutofit/>
          </a:bodyPr>
          <a:lstStyle>
            <a:lvl1pPr marL="0" indent="0" algn="ctr">
              <a:spcBef>
                <a:spcPts val="300"/>
              </a:spcBef>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42230936-B4D2-2047-A945-04EA05211324}" type="datetimeFigureOut">
              <a:rPr lang="en-US" smtClean="0"/>
              <a:pPr/>
              <a:t>10/25/2011</a:t>
            </a:fld>
            <a:endParaRPr lang="en-US"/>
          </a:p>
        </p:txBody>
      </p:sp>
      <p:sp>
        <p:nvSpPr>
          <p:cNvPr id="5" name="Footer Placeholder 4"/>
          <p:cNvSpPr>
            <a:spLocks noGrp="1"/>
          </p:cNvSpPr>
          <p:nvPr>
            <p:ph type="ftr" sz="quarter" idx="11"/>
          </p:nvPr>
        </p:nvSpPr>
        <p:spPr/>
        <p:txBody>
          <a:bodyPr/>
          <a:lstStyle/>
          <a:p>
            <a:endParaRPr lang="en-US"/>
          </a:p>
        </p:txBody>
      </p:sp>
      <p:pic>
        <p:nvPicPr>
          <p:cNvPr id="8" name="Picture 7" descr="DirectionalButtons-RightOnly.png"/>
          <p:cNvPicPr>
            <a:picLocks noChangeAspect="1"/>
          </p:cNvPicPr>
          <p:nvPr/>
        </p:nvPicPr>
        <p:blipFill>
          <a:blip r:embed="rId3"/>
          <a:stretch>
            <a:fillRect/>
          </a:stretch>
        </p:blipFill>
        <p:spPr>
          <a:xfrm>
            <a:off x="7822266" y="533400"/>
            <a:ext cx="752475" cy="352425"/>
          </a:xfrm>
          <a:prstGeom prst="rect">
            <a:avLst/>
          </a:prstGeom>
        </p:spPr>
      </p:pic>
      <p:sp>
        <p:nvSpPr>
          <p:cNvPr id="9" name="Slide Number Placeholder 5"/>
          <p:cNvSpPr>
            <a:spLocks noGrp="1"/>
          </p:cNvSpPr>
          <p:nvPr>
            <p:ph type="sldNum" sz="quarter" idx="12"/>
          </p:nvPr>
        </p:nvSpPr>
        <p:spPr>
          <a:xfrm>
            <a:off x="8382000" y="1219200"/>
            <a:ext cx="533400" cy="365125"/>
          </a:xfrm>
        </p:spPr>
        <p:txBody>
          <a:bodyPr/>
          <a:lstStyle/>
          <a:p>
            <a:fld id="{20F075DB-976A-6543-9987-C1287B39A0E8}"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9" name="Picture 8" descr="wireframeOverlay-Content.png"/>
          <p:cNvPicPr>
            <a:picLocks noChangeAspect="1"/>
          </p:cNvPicPr>
          <p:nvPr/>
        </p:nvPicPr>
        <p:blipFill>
          <a:blip r:embed="rId2"/>
          <a:stretch>
            <a:fillRect/>
          </a:stretch>
        </p:blipFill>
        <p:spPr>
          <a:xfrm>
            <a:off x="179294" y="1179576"/>
            <a:ext cx="8787384" cy="1440702"/>
          </a:xfrm>
          <a:prstGeom prst="rect">
            <a:avLst/>
          </a:prstGeom>
          <a:gradFill>
            <a:gsLst>
              <a:gs pos="0">
                <a:schemeClr val="tx2"/>
              </a:gs>
              <a:gs pos="100000">
                <a:schemeClr val="bg2"/>
              </a:gs>
            </a:gsLst>
            <a:lin ang="5400000" scaled="0"/>
          </a:gradFill>
        </p:spPr>
      </p:pic>
      <p:sp>
        <p:nvSpPr>
          <p:cNvPr id="2" name="Title 1"/>
          <p:cNvSpPr>
            <a:spLocks noGrp="1"/>
          </p:cNvSpPr>
          <p:nvPr>
            <p:ph type="title"/>
          </p:nvPr>
        </p:nvSpPr>
        <p:spPr>
          <a:xfrm>
            <a:off x="416859" y="1466850"/>
            <a:ext cx="8308039" cy="1128432"/>
          </a:xfrm>
        </p:spPr>
        <p:txBody>
          <a:bodyPr vert="horz" lIns="91440" tIns="45720" rIns="91440" bIns="45720" rtlCol="0" anchor="b" anchorCtr="0">
            <a:noAutofit/>
          </a:bodyPr>
          <a:lstStyle>
            <a:lvl1pPr algn="l" defTabSz="914400" rtl="0" eaLnBrk="1" latinLnBrk="0" hangingPunct="1">
              <a:spcBef>
                <a:spcPct val="0"/>
              </a:spcBef>
              <a:buNone/>
              <a:defRPr sz="3600" kern="1200">
                <a:solidFill>
                  <a:schemeClr val="bg1"/>
                </a:solidFill>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4007224" y="2623296"/>
            <a:ext cx="4717676" cy="383129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430213" y="2770187"/>
            <a:ext cx="3429093" cy="3576825"/>
          </a:xfrm>
        </p:spPr>
        <p:txBody>
          <a:bodyP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230936-B4D2-2047-A945-04EA05211324}" type="datetimeFigureOut">
              <a:rPr lang="en-US" smtClean="0"/>
              <a:pPr/>
              <a:t>10/25/2011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F075DB-976A-6543-9987-C1287B39A0E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Picture with Caption, Alt.">
    <p:spTree>
      <p:nvGrpSpPr>
        <p:cNvPr id="1" name=""/>
        <p:cNvGrpSpPr/>
        <p:nvPr/>
      </p:nvGrpSpPr>
      <p:grpSpPr>
        <a:xfrm>
          <a:off x="0" y="0"/>
          <a:ext cx="0" cy="0"/>
          <a:chOff x="0" y="0"/>
          <a:chExt cx="0" cy="0"/>
        </a:xfrm>
      </p:grpSpPr>
      <p:pic>
        <p:nvPicPr>
          <p:cNvPr id="9" name="Picture 8" descr="wireframeOverlay-PCVertical.png"/>
          <p:cNvPicPr>
            <a:picLocks noChangeAspect="1"/>
          </p:cNvPicPr>
          <p:nvPr/>
        </p:nvPicPr>
        <p:blipFill>
          <a:blip r:embed="rId2"/>
          <a:srcRect b="-123309"/>
          <a:stretch>
            <a:fillRect/>
          </a:stretch>
        </p:blipFill>
        <p:spPr>
          <a:xfrm>
            <a:off x="182880" y="1179575"/>
            <a:ext cx="5133975" cy="5275013"/>
          </a:xfrm>
          <a:prstGeom prst="rect">
            <a:avLst/>
          </a:prstGeom>
          <a:gradFill>
            <a:gsLst>
              <a:gs pos="0">
                <a:schemeClr val="bg2"/>
              </a:gs>
              <a:gs pos="100000">
                <a:schemeClr val="tx2"/>
              </a:gs>
            </a:gsLst>
            <a:lin ang="5400000" scaled="0"/>
          </a:gradFill>
        </p:spPr>
      </p:pic>
      <p:sp>
        <p:nvSpPr>
          <p:cNvPr id="2" name="Title 1"/>
          <p:cNvSpPr>
            <a:spLocks noGrp="1"/>
          </p:cNvSpPr>
          <p:nvPr>
            <p:ph type="title"/>
          </p:nvPr>
        </p:nvSpPr>
        <p:spPr>
          <a:xfrm>
            <a:off x="416859" y="1680882"/>
            <a:ext cx="4313891" cy="1162050"/>
          </a:xfrm>
        </p:spPr>
        <p:txBody>
          <a:bodyPr anchor="b"/>
          <a:lstStyle>
            <a:lvl1pPr algn="l">
              <a:defRPr sz="2800" b="0">
                <a:solidFill>
                  <a:schemeClr val="bg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416859" y="2837329"/>
            <a:ext cx="4313891" cy="3415834"/>
          </a:xfrm>
        </p:spPr>
        <p:txBody>
          <a:bodyPr>
            <a:normAutofit/>
          </a:bodyPr>
          <a:lstStyle>
            <a:lvl1pPr marL="0" indent="0">
              <a:lnSpc>
                <a:spcPct val="110000"/>
              </a:lnSpc>
              <a:buNone/>
              <a:defRPr sz="16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230936-B4D2-2047-A945-04EA05211324}" type="datetimeFigureOut">
              <a:rPr lang="en-US" smtClean="0"/>
              <a:pPr/>
              <a:t>10/25/2011</a:t>
            </a:fld>
            <a:endParaRPr lang="en-US"/>
          </a:p>
        </p:txBody>
      </p:sp>
      <p:sp>
        <p:nvSpPr>
          <p:cNvPr id="6" name="Footer Placeholder 5"/>
          <p:cNvSpPr>
            <a:spLocks noGrp="1"/>
          </p:cNvSpPr>
          <p:nvPr>
            <p:ph type="ftr" sz="quarter" idx="11"/>
          </p:nvPr>
        </p:nvSpPr>
        <p:spPr/>
        <p:txBody>
          <a:bodyPr/>
          <a:lstStyle/>
          <a:p>
            <a:endParaRPr lang="en-US"/>
          </a:p>
        </p:txBody>
      </p:sp>
      <p:sp>
        <p:nvSpPr>
          <p:cNvPr id="11" name="Picture Placeholder 10"/>
          <p:cNvSpPr>
            <a:spLocks noGrp="1"/>
          </p:cNvSpPr>
          <p:nvPr>
            <p:ph type="pic" sz="quarter" idx="13"/>
          </p:nvPr>
        </p:nvSpPr>
        <p:spPr>
          <a:xfrm>
            <a:off x="5298140" y="1169894"/>
            <a:ext cx="3671047" cy="5276088"/>
          </a:xfrm>
        </p:spPr>
        <p:txBody>
          <a:bodyPr/>
          <a:lstStyle>
            <a:lvl1pPr>
              <a:buNone/>
              <a:defRPr/>
            </a:lvl1pPr>
          </a:lstStyle>
          <a:p>
            <a:r>
              <a:rPr lang="en-US" smtClean="0"/>
              <a:t>Click icon to add picture</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Picture above Caption">
    <p:spTree>
      <p:nvGrpSpPr>
        <p:cNvPr id="1" name=""/>
        <p:cNvGrpSpPr/>
        <p:nvPr/>
      </p:nvGrpSpPr>
      <p:grpSpPr>
        <a:xfrm>
          <a:off x="0" y="0"/>
          <a:ext cx="0" cy="0"/>
          <a:chOff x="0" y="0"/>
          <a:chExt cx="0" cy="0"/>
        </a:xfrm>
      </p:grpSpPr>
      <p:sp>
        <p:nvSpPr>
          <p:cNvPr id="11" name="Picture Placeholder 10"/>
          <p:cNvSpPr>
            <a:spLocks noGrp="1"/>
          </p:cNvSpPr>
          <p:nvPr>
            <p:ph type="pic" sz="quarter" idx="13"/>
          </p:nvPr>
        </p:nvSpPr>
        <p:spPr>
          <a:xfrm>
            <a:off x="182880" y="1169894"/>
            <a:ext cx="8787384" cy="2106706"/>
          </a:xfrm>
        </p:spPr>
        <p:txBody>
          <a:bodyPr/>
          <a:lstStyle>
            <a:lvl1pPr>
              <a:buNone/>
              <a:defRPr/>
            </a:lvl1pPr>
          </a:lstStyle>
          <a:p>
            <a:r>
              <a:rPr lang="en-US" smtClean="0"/>
              <a:t>Click icon to add picture</a:t>
            </a:r>
            <a:endParaRPr/>
          </a:p>
        </p:txBody>
      </p:sp>
      <p:sp>
        <p:nvSpPr>
          <p:cNvPr id="2" name="Title 1"/>
          <p:cNvSpPr>
            <a:spLocks noGrp="1"/>
          </p:cNvSpPr>
          <p:nvPr>
            <p:ph type="title"/>
          </p:nvPr>
        </p:nvSpPr>
        <p:spPr>
          <a:xfrm>
            <a:off x="416859" y="3329268"/>
            <a:ext cx="8346141" cy="1014132"/>
          </a:xfrm>
        </p:spPr>
        <p:txBody>
          <a:bodyPr anchor="b"/>
          <a:lstStyle>
            <a:lvl1pPr algn="l">
              <a:defRPr sz="3600" b="0">
                <a:solidFill>
                  <a:schemeClr val="bg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416859" y="4343399"/>
            <a:ext cx="8346141" cy="1909763"/>
          </a:xfrm>
        </p:spPr>
        <p:txBody>
          <a:bodyPr>
            <a:normAutofit/>
          </a:bodyPr>
          <a:lstStyle>
            <a:lvl1pPr marL="0" indent="0">
              <a:lnSpc>
                <a:spcPct val="110000"/>
              </a:lnSpc>
              <a:buNone/>
              <a:defRPr sz="18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230936-B4D2-2047-A945-04EA05211324}" type="datetimeFigureOut">
              <a:rPr lang="en-US" smtClean="0"/>
              <a:pPr/>
              <a:t>10/25/2011</a:t>
            </a:fld>
            <a:endParaRPr lang="en-US"/>
          </a:p>
        </p:txBody>
      </p:sp>
      <p:sp>
        <p:nvSpPr>
          <p:cNvPr id="6" name="Footer Placeholder 5"/>
          <p:cNvSpPr>
            <a:spLocks noGrp="1"/>
          </p:cNvSpPr>
          <p:nvPr>
            <p:ph type="ftr" sz="quarter" idx="11"/>
          </p:nvPr>
        </p:nvSpPr>
        <p:spPr/>
        <p:txBody>
          <a:bodyPr/>
          <a:lstStyle/>
          <a:p>
            <a:endParaRPr lang="en-US"/>
          </a:p>
        </p:txBody>
      </p:sp>
      <p:sp>
        <p:nvSpPr>
          <p:cNvPr id="10" name="Rectangle 9"/>
          <p:cNvSpPr/>
          <p:nvPr/>
        </p:nvSpPr>
        <p:spPr>
          <a:xfrm>
            <a:off x="182880" y="3281082"/>
            <a:ext cx="8787384" cy="3174582"/>
          </a:xfrm>
          <a:prstGeom prst="rect">
            <a:avLst/>
          </a:prstGeom>
          <a:gradFill>
            <a:gsLst>
              <a:gs pos="0">
                <a:schemeClr val="bg2"/>
              </a:gs>
              <a:gs pos="100000">
                <a:schemeClr val="tx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3 Pictures with Caption">
    <p:spTree>
      <p:nvGrpSpPr>
        <p:cNvPr id="1" name=""/>
        <p:cNvGrpSpPr/>
        <p:nvPr/>
      </p:nvGrpSpPr>
      <p:grpSpPr>
        <a:xfrm>
          <a:off x="0" y="0"/>
          <a:ext cx="0" cy="0"/>
          <a:chOff x="0" y="0"/>
          <a:chExt cx="0" cy="0"/>
        </a:xfrm>
      </p:grpSpPr>
      <p:pic>
        <p:nvPicPr>
          <p:cNvPr id="9" name="Picture 8" descr="wireframeOverlay-PCVertical.png"/>
          <p:cNvPicPr>
            <a:picLocks noChangeAspect="1"/>
          </p:cNvPicPr>
          <p:nvPr/>
        </p:nvPicPr>
        <p:blipFill>
          <a:blip r:embed="rId2"/>
          <a:srcRect b="-123309"/>
          <a:stretch>
            <a:fillRect/>
          </a:stretch>
        </p:blipFill>
        <p:spPr>
          <a:xfrm>
            <a:off x="3835212" y="1179575"/>
            <a:ext cx="5133975" cy="5275013"/>
          </a:xfrm>
          <a:prstGeom prst="rect">
            <a:avLst/>
          </a:prstGeom>
          <a:gradFill>
            <a:gsLst>
              <a:gs pos="0">
                <a:schemeClr val="bg2"/>
              </a:gs>
              <a:gs pos="100000">
                <a:schemeClr val="tx2"/>
              </a:gs>
            </a:gsLst>
            <a:lin ang="5400000" scaled="0"/>
          </a:gradFill>
        </p:spPr>
      </p:pic>
      <p:sp>
        <p:nvSpPr>
          <p:cNvPr id="2" name="Title 1"/>
          <p:cNvSpPr>
            <a:spLocks noGrp="1"/>
          </p:cNvSpPr>
          <p:nvPr>
            <p:ph type="title"/>
          </p:nvPr>
        </p:nvSpPr>
        <p:spPr>
          <a:xfrm>
            <a:off x="4191000" y="1680882"/>
            <a:ext cx="4313891" cy="1162050"/>
          </a:xfrm>
        </p:spPr>
        <p:txBody>
          <a:bodyPr anchor="b"/>
          <a:lstStyle>
            <a:lvl1pPr algn="l">
              <a:defRPr sz="2800" b="0">
                <a:solidFill>
                  <a:schemeClr val="bg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4191000" y="2837329"/>
            <a:ext cx="4313891" cy="3415834"/>
          </a:xfrm>
        </p:spPr>
        <p:txBody>
          <a:bodyPr>
            <a:normAutofit/>
          </a:bodyPr>
          <a:lstStyle>
            <a:lvl1pPr marL="0" indent="0">
              <a:lnSpc>
                <a:spcPct val="110000"/>
              </a:lnSpc>
              <a:buNone/>
              <a:defRPr sz="16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230936-B4D2-2047-A945-04EA05211324}" type="datetimeFigureOut">
              <a:rPr lang="en-US" smtClean="0"/>
              <a:pPr/>
              <a:t>10/25/2011</a:t>
            </a:fld>
            <a:endParaRPr lang="en-US"/>
          </a:p>
        </p:txBody>
      </p:sp>
      <p:sp>
        <p:nvSpPr>
          <p:cNvPr id="6" name="Footer Placeholder 5"/>
          <p:cNvSpPr>
            <a:spLocks noGrp="1"/>
          </p:cNvSpPr>
          <p:nvPr>
            <p:ph type="ftr" sz="quarter" idx="11"/>
          </p:nvPr>
        </p:nvSpPr>
        <p:spPr/>
        <p:txBody>
          <a:bodyPr/>
          <a:lstStyle/>
          <a:p>
            <a:endParaRPr lang="en-US"/>
          </a:p>
        </p:txBody>
      </p:sp>
      <p:sp>
        <p:nvSpPr>
          <p:cNvPr id="8" name="Picture Placeholder 10"/>
          <p:cNvSpPr>
            <a:spLocks noGrp="1"/>
          </p:cNvSpPr>
          <p:nvPr>
            <p:ph type="pic" sz="quarter" idx="14"/>
          </p:nvPr>
        </p:nvSpPr>
        <p:spPr>
          <a:xfrm>
            <a:off x="182880" y="1179576"/>
            <a:ext cx="3671047" cy="2205318"/>
          </a:xfrm>
        </p:spPr>
        <p:txBody>
          <a:bodyPr/>
          <a:lstStyle>
            <a:lvl1pPr>
              <a:buNone/>
              <a:defRPr/>
            </a:lvl1pPr>
          </a:lstStyle>
          <a:p>
            <a:r>
              <a:rPr lang="en-US" smtClean="0"/>
              <a:t>Click icon to add picture</a:t>
            </a:r>
            <a:endParaRPr/>
          </a:p>
        </p:txBody>
      </p:sp>
      <p:sp>
        <p:nvSpPr>
          <p:cNvPr id="10" name="Picture Placeholder 10"/>
          <p:cNvSpPr>
            <a:spLocks noGrp="1"/>
          </p:cNvSpPr>
          <p:nvPr>
            <p:ph type="pic" sz="quarter" idx="15"/>
          </p:nvPr>
        </p:nvSpPr>
        <p:spPr>
          <a:xfrm>
            <a:off x="2015983" y="3383280"/>
            <a:ext cx="1837944" cy="3072384"/>
          </a:xfrm>
        </p:spPr>
        <p:txBody>
          <a:bodyPr/>
          <a:lstStyle>
            <a:lvl1pPr>
              <a:buNone/>
              <a:defRPr/>
            </a:lvl1pPr>
          </a:lstStyle>
          <a:p>
            <a:r>
              <a:rPr lang="en-US" smtClean="0"/>
              <a:t>Click icon to add picture</a:t>
            </a:r>
            <a:endParaRPr/>
          </a:p>
        </p:txBody>
      </p:sp>
      <p:sp>
        <p:nvSpPr>
          <p:cNvPr id="12" name="Picture Placeholder 10"/>
          <p:cNvSpPr>
            <a:spLocks noGrp="1"/>
          </p:cNvSpPr>
          <p:nvPr>
            <p:ph type="pic" sz="quarter" idx="16"/>
          </p:nvPr>
        </p:nvSpPr>
        <p:spPr>
          <a:xfrm>
            <a:off x="182880" y="3383280"/>
            <a:ext cx="1837944" cy="3072384"/>
          </a:xfrm>
        </p:spPr>
        <p:txBody>
          <a:bodyPr/>
          <a:lstStyle>
            <a:lvl1pPr>
              <a:buNone/>
              <a:defRPr/>
            </a:lvl1pPr>
          </a:lstStyle>
          <a:p>
            <a:r>
              <a:rPr lang="en-US" smtClean="0"/>
              <a:t>Click icon to add picture</a:t>
            </a:r>
            <a:endParaRPr/>
          </a:p>
        </p:txBody>
      </p:sp>
      <p:sp>
        <p:nvSpPr>
          <p:cNvPr id="13" name="Slide Number Placeholder 5"/>
          <p:cNvSpPr>
            <a:spLocks noGrp="1"/>
          </p:cNvSpPr>
          <p:nvPr>
            <p:ph type="sldNum" sz="quarter" idx="12"/>
          </p:nvPr>
        </p:nvSpPr>
        <p:spPr>
          <a:xfrm>
            <a:off x="8382000" y="1219200"/>
            <a:ext cx="533400" cy="365125"/>
          </a:xfrm>
        </p:spPr>
        <p:txBody>
          <a:bodyPr/>
          <a:lstStyle/>
          <a:p>
            <a:fld id="{20F075DB-976A-6543-9987-C1287B39A0E8}" type="slidenum">
              <a:rPr lang="en-US" smtClean="0"/>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descr="wireframeOverlay-Content.png"/>
          <p:cNvPicPr>
            <a:picLocks noChangeAspect="1"/>
          </p:cNvPicPr>
          <p:nvPr/>
        </p:nvPicPr>
        <p:blipFill>
          <a:blip r:embed="rId2"/>
          <a:stretch>
            <a:fillRect/>
          </a:stretch>
        </p:blipFill>
        <p:spPr>
          <a:xfrm>
            <a:off x="179294" y="1179576"/>
            <a:ext cx="8787384" cy="1440702"/>
          </a:xfrm>
          <a:prstGeom prst="rect">
            <a:avLst/>
          </a:prstGeom>
          <a:gradFill>
            <a:gsLst>
              <a:gs pos="0">
                <a:schemeClr val="tx2"/>
              </a:gs>
              <a:gs pos="100000">
                <a:schemeClr val="bg2"/>
              </a:gs>
            </a:gsLst>
            <a:lin ang="5400000" scaled="0"/>
          </a:gradFill>
        </p:spPr>
      </p:pic>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42230936-B4D2-2047-A945-04EA05211324}" type="datetimeFigureOut">
              <a:rPr lang="en-US" smtClean="0"/>
              <a:pPr/>
              <a:t>10/25/2011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F075DB-976A-6543-9987-C1287B39A0E8}" type="slidenum">
              <a:rPr lang="en-US" smtClean="0"/>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7" name="Picture 6" descr="wireframeOverlay-VerticalTC.png"/>
          <p:cNvPicPr>
            <a:picLocks noChangeAspect="1"/>
          </p:cNvPicPr>
          <p:nvPr/>
        </p:nvPicPr>
        <p:blipFill>
          <a:blip r:embed="rId2"/>
          <a:srcRect t="-93650"/>
          <a:stretch>
            <a:fillRect/>
          </a:stretch>
        </p:blipFill>
        <p:spPr>
          <a:xfrm>
            <a:off x="7445188" y="1178128"/>
            <a:ext cx="1524000" cy="5275339"/>
          </a:xfrm>
          <a:prstGeom prst="rect">
            <a:avLst/>
          </a:prstGeom>
          <a:gradFill>
            <a:gsLst>
              <a:gs pos="0">
                <a:schemeClr val="tx2"/>
              </a:gs>
              <a:gs pos="100000">
                <a:schemeClr val="bg2"/>
              </a:gs>
            </a:gsLst>
            <a:lin ang="5400000" scaled="0"/>
          </a:gradFill>
        </p:spPr>
      </p:pic>
      <p:sp>
        <p:nvSpPr>
          <p:cNvPr id="2" name="Vertical Title 1"/>
          <p:cNvSpPr>
            <a:spLocks noGrp="1"/>
          </p:cNvSpPr>
          <p:nvPr>
            <p:ph type="title" orient="vert"/>
          </p:nvPr>
        </p:nvSpPr>
        <p:spPr>
          <a:xfrm>
            <a:off x="7440705" y="1398494"/>
            <a:ext cx="1447800" cy="4849906"/>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417513" y="1398494"/>
            <a:ext cx="6669087" cy="4849906"/>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42230936-B4D2-2047-A945-04EA05211324}" type="datetimeFigureOut">
              <a:rPr lang="en-US" smtClean="0"/>
              <a:pPr/>
              <a:t>10/25/2011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F075DB-976A-6543-9987-C1287B39A0E8}" type="slidenum">
              <a:rPr lang="en-US" smtClean="0"/>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Closin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2230936-B4D2-2047-A945-04EA05211324}" type="datetimeFigureOut">
              <a:rPr lang="en-US" smtClean="0"/>
              <a:pPr/>
              <a:t>10/25/2011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0F075DB-976A-6543-9987-C1287B39A0E8}" type="slidenum">
              <a:rPr lang="en-US" smtClean="0"/>
              <a:pPr/>
              <a:t>‹#›</a:t>
            </a:fld>
            <a:endParaRPr lang="en-US"/>
          </a:p>
        </p:txBody>
      </p:sp>
      <p:sp>
        <p:nvSpPr>
          <p:cNvPr id="5" name="Rectangle 4"/>
          <p:cNvSpPr/>
          <p:nvPr/>
        </p:nvSpPr>
        <p:spPr>
          <a:xfrm>
            <a:off x="182880" y="1179576"/>
            <a:ext cx="8787384" cy="5276088"/>
          </a:xfrm>
          <a:prstGeom prst="rect">
            <a:avLst/>
          </a:prstGeom>
          <a:gradFill>
            <a:gsLst>
              <a:gs pos="0">
                <a:schemeClr val="bg2"/>
              </a:gs>
              <a:gs pos="100000">
                <a:schemeClr val="tx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6" name="Picture 5" descr="DirectionalButtons-LeftOnlyOnly.png"/>
          <p:cNvPicPr>
            <a:picLocks noChangeAspect="1"/>
          </p:cNvPicPr>
          <p:nvPr/>
        </p:nvPicPr>
        <p:blipFill>
          <a:blip r:embed="rId2"/>
          <a:stretch>
            <a:fillRect/>
          </a:stretch>
        </p:blipFill>
        <p:spPr>
          <a:xfrm>
            <a:off x="7837488" y="538163"/>
            <a:ext cx="752475" cy="352425"/>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6" descr="wireframeOverlay-Content.png"/>
          <p:cNvPicPr>
            <a:picLocks noChangeAspect="1"/>
          </p:cNvPicPr>
          <p:nvPr/>
        </p:nvPicPr>
        <p:blipFill>
          <a:blip r:embed="rId2"/>
          <a:stretch>
            <a:fillRect/>
          </a:stretch>
        </p:blipFill>
        <p:spPr>
          <a:xfrm>
            <a:off x="179294" y="1179576"/>
            <a:ext cx="8787384" cy="1440702"/>
          </a:xfrm>
          <a:prstGeom prst="rect">
            <a:avLst/>
          </a:prstGeom>
          <a:gradFill>
            <a:gsLst>
              <a:gs pos="0">
                <a:schemeClr val="tx2"/>
              </a:gs>
              <a:gs pos="100000">
                <a:schemeClr val="bg2"/>
              </a:gs>
            </a:gsLst>
            <a:lin ang="5400000" scaled="0"/>
          </a:gradFill>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a:xfrm>
            <a:off x="415925" y="2756646"/>
            <a:ext cx="8308975" cy="3491753"/>
          </a:xfrm>
        </p:spPr>
        <p:txBody>
          <a:bodyPr>
            <a:normAutofit/>
          </a:bodyPr>
          <a:lstStyle>
            <a:lvl1pPr>
              <a:defRPr sz="2000"/>
            </a:lvl1pPr>
            <a:lvl2pPr>
              <a:defRPr sz="1800"/>
            </a:lvl2pPr>
            <a:lvl3pPr>
              <a:defRPr sz="18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42230936-B4D2-2047-A945-04EA05211324}" type="datetimeFigureOut">
              <a:rPr lang="en-US" smtClean="0"/>
              <a:pPr/>
              <a:t>10/25/2011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F075DB-976A-6543-9987-C1287B39A0E8}"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Alt.">
    <p:spTree>
      <p:nvGrpSpPr>
        <p:cNvPr id="1" name=""/>
        <p:cNvGrpSpPr/>
        <p:nvPr/>
      </p:nvGrpSpPr>
      <p:grpSpPr>
        <a:xfrm>
          <a:off x="0" y="0"/>
          <a:ext cx="0" cy="0"/>
          <a:chOff x="0" y="0"/>
          <a:chExt cx="0" cy="0"/>
        </a:xfrm>
      </p:grpSpPr>
      <p:pic>
        <p:nvPicPr>
          <p:cNvPr id="8" name="Picture 7" descr="wireframeOverlay-TCFull.png"/>
          <p:cNvPicPr>
            <a:picLocks noChangeAspect="1"/>
          </p:cNvPicPr>
          <p:nvPr/>
        </p:nvPicPr>
        <p:blipFill>
          <a:blip r:embed="rId2"/>
          <a:srcRect l="-198711"/>
          <a:stretch>
            <a:fillRect/>
          </a:stretch>
        </p:blipFill>
        <p:spPr>
          <a:xfrm>
            <a:off x="177999" y="1179576"/>
            <a:ext cx="8788373" cy="5276088"/>
          </a:xfrm>
          <a:prstGeom prst="rect">
            <a:avLst/>
          </a:prstGeom>
          <a:gradFill>
            <a:gsLst>
              <a:gs pos="0">
                <a:schemeClr val="bg2"/>
              </a:gs>
              <a:gs pos="100000">
                <a:schemeClr val="tx2"/>
              </a:gs>
            </a:gsLst>
            <a:lin ang="5400000" scaled="0"/>
          </a:gradFill>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1pPr>
              <a:buClrTx/>
              <a:defRPr>
                <a:solidFill>
                  <a:schemeClr val="bg1"/>
                </a:solidFill>
              </a:defRPr>
            </a:lvl1pPr>
            <a:lvl2pPr>
              <a:buClr>
                <a:schemeClr val="bg1">
                  <a:lumMod val="75000"/>
                </a:schemeClr>
              </a:buClr>
              <a:defRPr>
                <a:solidFill>
                  <a:schemeClr val="bg1"/>
                </a:solidFill>
              </a:defRPr>
            </a:lvl2pPr>
            <a:lvl3pPr>
              <a:buClrTx/>
              <a:defRPr>
                <a:solidFill>
                  <a:schemeClr val="bg1"/>
                </a:solidFill>
              </a:defRPr>
            </a:lvl3pPr>
            <a:lvl4pPr>
              <a:buClr>
                <a:schemeClr val="bg1">
                  <a:lumMod val="75000"/>
                </a:schemeClr>
              </a:buClr>
              <a:defRPr>
                <a:solidFill>
                  <a:schemeClr val="bg1"/>
                </a:solidFill>
              </a:defRPr>
            </a:lvl4pPr>
            <a:lvl5pPr>
              <a:buClrTx/>
              <a:defRPr>
                <a:solidFill>
                  <a:schemeClr val="bg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42230936-B4D2-2047-A945-04EA05211324}" type="datetimeFigureOut">
              <a:rPr lang="en-US" smtClean="0"/>
              <a:pPr/>
              <a:t>10/25/2011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F075DB-976A-6543-9987-C1287B39A0E8}"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descr="wireframeOverlay-SectionH.png"/>
          <p:cNvPicPr>
            <a:picLocks noChangeAspect="1"/>
          </p:cNvPicPr>
          <p:nvPr/>
        </p:nvPicPr>
        <p:blipFill>
          <a:blip r:embed="rId2"/>
          <a:srcRect r="-91875"/>
          <a:stretch>
            <a:fillRect/>
          </a:stretch>
        </p:blipFill>
        <p:spPr>
          <a:xfrm>
            <a:off x="182880" y="1179576"/>
            <a:ext cx="8785105" cy="5276088"/>
          </a:xfrm>
          <a:prstGeom prst="rect">
            <a:avLst/>
          </a:prstGeom>
          <a:gradFill>
            <a:gsLst>
              <a:gs pos="0">
                <a:schemeClr val="tx2"/>
              </a:gs>
              <a:gs pos="100000">
                <a:schemeClr val="bg2"/>
              </a:gs>
            </a:gsLst>
            <a:lin ang="5400000" scaled="0"/>
          </a:gradFill>
        </p:spPr>
      </p:pic>
      <p:sp>
        <p:nvSpPr>
          <p:cNvPr id="2" name="Title 1"/>
          <p:cNvSpPr>
            <a:spLocks noGrp="1"/>
          </p:cNvSpPr>
          <p:nvPr>
            <p:ph type="title"/>
          </p:nvPr>
        </p:nvSpPr>
        <p:spPr>
          <a:xfrm>
            <a:off x="2133600" y="3429000"/>
            <a:ext cx="6591300" cy="1371600"/>
          </a:xfrm>
        </p:spPr>
        <p:txBody>
          <a:bodyPr anchor="b" anchorCtr="0"/>
          <a:lstStyle>
            <a:lvl1pPr algn="r">
              <a:defRPr sz="4800" b="0" cap="none" baseline="0"/>
            </a:lvl1pPr>
          </a:lstStyle>
          <a:p>
            <a:r>
              <a:rPr lang="en-US" smtClean="0"/>
              <a:t>Click to edit Master title style</a:t>
            </a:r>
            <a:endParaRPr/>
          </a:p>
        </p:txBody>
      </p:sp>
      <p:sp>
        <p:nvSpPr>
          <p:cNvPr id="3" name="Text Placeholder 2"/>
          <p:cNvSpPr>
            <a:spLocks noGrp="1"/>
          </p:cNvSpPr>
          <p:nvPr>
            <p:ph type="body" idx="1"/>
          </p:nvPr>
        </p:nvSpPr>
        <p:spPr>
          <a:xfrm>
            <a:off x="2133600" y="4800599"/>
            <a:ext cx="6591300" cy="1066801"/>
          </a:xfrm>
        </p:spPr>
        <p:txBody>
          <a:bodyPr anchor="t" anchorCtr="0">
            <a:normAutofit/>
          </a:bodyPr>
          <a:lstStyle>
            <a:lvl1pPr marL="0" indent="0" algn="r">
              <a:spcBef>
                <a:spcPts val="300"/>
              </a:spcBef>
              <a:buNone/>
              <a:defRPr sz="18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2230936-B4D2-2047-A945-04EA05211324}" type="datetimeFigureOut">
              <a:rPr lang="en-US" smtClean="0"/>
              <a:pPr/>
              <a:t>10/25/2011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F075DB-976A-6543-9987-C1287B39A0E8}"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7" descr="wireframeOverlay-Content.png"/>
          <p:cNvPicPr>
            <a:picLocks noChangeAspect="1"/>
          </p:cNvPicPr>
          <p:nvPr/>
        </p:nvPicPr>
        <p:blipFill>
          <a:blip r:embed="rId2"/>
          <a:stretch>
            <a:fillRect/>
          </a:stretch>
        </p:blipFill>
        <p:spPr>
          <a:xfrm>
            <a:off x="179294" y="1179576"/>
            <a:ext cx="8787384" cy="1440702"/>
          </a:xfrm>
          <a:prstGeom prst="rect">
            <a:avLst/>
          </a:prstGeom>
          <a:gradFill>
            <a:gsLst>
              <a:gs pos="0">
                <a:schemeClr val="tx2"/>
              </a:gs>
              <a:gs pos="100000">
                <a:schemeClr val="bg2"/>
              </a:gs>
            </a:gsLst>
            <a:lin ang="5400000" scaled="0"/>
          </a:gradFill>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16859" y="2770188"/>
            <a:ext cx="3840480" cy="3464765"/>
          </a:xfrm>
        </p:spPr>
        <p:txBody>
          <a:bodyPr>
            <a:normAutofit/>
          </a:bodyPr>
          <a:lstStyle>
            <a:lvl1pPr>
              <a:spcBef>
                <a:spcPts val="1800"/>
              </a:spcBef>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873214" y="2770188"/>
            <a:ext cx="3840480" cy="3464765"/>
          </a:xfrm>
        </p:spPr>
        <p:txBody>
          <a:bodyPr>
            <a:normAutofit/>
          </a:bodyPr>
          <a:lstStyle>
            <a:lvl1pPr>
              <a:spcBef>
                <a:spcPts val="1800"/>
              </a:spcBef>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42230936-B4D2-2047-A945-04EA05211324}" type="datetimeFigureOut">
              <a:rPr lang="en-US" smtClean="0"/>
              <a:pPr/>
              <a:t>10/25/2011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F075DB-976A-6543-9987-C1287B39A0E8}"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0" name="Picture 9" descr="wireframeOverlay-Content.png"/>
          <p:cNvPicPr>
            <a:picLocks noChangeAspect="1"/>
          </p:cNvPicPr>
          <p:nvPr/>
        </p:nvPicPr>
        <p:blipFill>
          <a:blip r:embed="rId2"/>
          <a:stretch>
            <a:fillRect/>
          </a:stretch>
        </p:blipFill>
        <p:spPr>
          <a:xfrm>
            <a:off x="179294" y="1179576"/>
            <a:ext cx="8787384" cy="1440702"/>
          </a:xfrm>
          <a:prstGeom prst="rect">
            <a:avLst/>
          </a:prstGeom>
          <a:gradFill>
            <a:gsLst>
              <a:gs pos="0">
                <a:schemeClr val="tx2"/>
              </a:gs>
              <a:gs pos="100000">
                <a:schemeClr val="bg2"/>
              </a:gs>
            </a:gsLst>
            <a:lin ang="5400000" scaled="0"/>
          </a:gradFill>
        </p:spPr>
      </p:pic>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416859" y="2675964"/>
            <a:ext cx="3840480" cy="645459"/>
          </a:xfrm>
        </p:spPr>
        <p:txBody>
          <a:bodyPr anchor="ctr" anchorCtr="0">
            <a:normAutofit/>
          </a:bodyPr>
          <a:lstStyle>
            <a:lvl1pPr marL="0" indent="0" algn="ctr">
              <a:spcBef>
                <a:spcPts val="300"/>
              </a:spcBef>
              <a:buNone/>
              <a:defRPr sz="2400" b="0">
                <a:solidFill>
                  <a:schemeClr val="bg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16859" y="3307976"/>
            <a:ext cx="3840480" cy="2925762"/>
          </a:xfrm>
        </p:spPr>
        <p:txBody>
          <a:bodyPr>
            <a:normAutofit/>
          </a:bodyPr>
          <a:lstStyle>
            <a:lvl1pPr>
              <a:spcBef>
                <a:spcPts val="1800"/>
              </a:spcBef>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873752" y="2675964"/>
            <a:ext cx="3840480" cy="645459"/>
          </a:xfrm>
        </p:spPr>
        <p:txBody>
          <a:bodyPr anchor="ctr" anchorCtr="0">
            <a:normAutofit/>
          </a:bodyPr>
          <a:lstStyle>
            <a:lvl1pPr marL="0" indent="0" algn="ctr">
              <a:spcBef>
                <a:spcPts val="300"/>
              </a:spcBef>
              <a:buNone/>
              <a:defRPr sz="2400" b="0">
                <a:solidFill>
                  <a:schemeClr val="bg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873752" y="3307976"/>
            <a:ext cx="3840480" cy="2925762"/>
          </a:xfrm>
        </p:spPr>
        <p:txBody>
          <a:bodyPr>
            <a:normAutofit/>
          </a:bodyPr>
          <a:lstStyle>
            <a:lvl1pPr>
              <a:spcBef>
                <a:spcPts val="1800"/>
              </a:spcBef>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42230936-B4D2-2047-A945-04EA05211324}" type="datetimeFigureOut">
              <a:rPr lang="en-US" smtClean="0"/>
              <a:pPr/>
              <a:t>10/25/2011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0F075DB-976A-6543-9987-C1287B39A0E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wireframeOverlay-Content.png"/>
          <p:cNvPicPr>
            <a:picLocks noChangeAspect="1"/>
          </p:cNvPicPr>
          <p:nvPr/>
        </p:nvPicPr>
        <p:blipFill>
          <a:blip r:embed="rId2"/>
          <a:stretch>
            <a:fillRect/>
          </a:stretch>
        </p:blipFill>
        <p:spPr>
          <a:xfrm>
            <a:off x="179294" y="1179576"/>
            <a:ext cx="8787384" cy="1440702"/>
          </a:xfrm>
          <a:prstGeom prst="rect">
            <a:avLst/>
          </a:prstGeom>
          <a:gradFill>
            <a:gsLst>
              <a:gs pos="0">
                <a:schemeClr val="tx2"/>
              </a:gs>
              <a:gs pos="100000">
                <a:schemeClr val="bg2"/>
              </a:gs>
            </a:gsLst>
            <a:lin ang="5400000" scaled="0"/>
          </a:gradFill>
        </p:spPr>
      </p:pic>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42230936-B4D2-2047-A945-04EA05211324}" type="datetimeFigureOut">
              <a:rPr lang="en-US" smtClean="0"/>
              <a:pPr/>
              <a:t>10/25/2011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0F075DB-976A-6543-9987-C1287B39A0E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2230936-B4D2-2047-A945-04EA05211324}" type="datetimeFigureOut">
              <a:rPr lang="en-US" smtClean="0"/>
              <a:pPr/>
              <a:t>10/25/2011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0F075DB-976A-6543-9987-C1287B39A0E8}"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descr="wireframeOverlay-ContentCap.png"/>
          <p:cNvPicPr>
            <a:picLocks noChangeAspect="1"/>
          </p:cNvPicPr>
          <p:nvPr/>
        </p:nvPicPr>
        <p:blipFill>
          <a:blip r:embed="rId2"/>
          <a:srcRect b="-135871"/>
          <a:stretch>
            <a:fillRect/>
          </a:stretch>
        </p:blipFill>
        <p:spPr>
          <a:xfrm>
            <a:off x="182880" y="1179575"/>
            <a:ext cx="4228522" cy="5274037"/>
          </a:xfrm>
          <a:prstGeom prst="rect">
            <a:avLst/>
          </a:prstGeom>
          <a:gradFill>
            <a:gsLst>
              <a:gs pos="0">
                <a:schemeClr val="bg2"/>
              </a:gs>
              <a:gs pos="100000">
                <a:schemeClr val="tx2"/>
              </a:gs>
            </a:gsLst>
            <a:lin ang="5400000" scaled="0"/>
          </a:gradFill>
        </p:spPr>
      </p:pic>
      <p:sp>
        <p:nvSpPr>
          <p:cNvPr id="2" name="Title 1"/>
          <p:cNvSpPr>
            <a:spLocks noGrp="1"/>
          </p:cNvSpPr>
          <p:nvPr>
            <p:ph type="title"/>
          </p:nvPr>
        </p:nvSpPr>
        <p:spPr>
          <a:xfrm>
            <a:off x="416859" y="1680882"/>
            <a:ext cx="3697941" cy="1162050"/>
          </a:xfrm>
        </p:spPr>
        <p:txBody>
          <a:bodyPr anchor="b"/>
          <a:lstStyle>
            <a:lvl1pPr algn="l">
              <a:defRPr sz="2800" b="0">
                <a:solidFill>
                  <a:schemeClr val="bg1"/>
                </a:solidFill>
              </a:defRPr>
            </a:lvl1pPr>
          </a:lstStyle>
          <a:p>
            <a:r>
              <a:rPr lang="en-US" smtClean="0"/>
              <a:t>Click to edit Master title style</a:t>
            </a:r>
            <a:endParaRPr/>
          </a:p>
        </p:txBody>
      </p:sp>
      <p:sp>
        <p:nvSpPr>
          <p:cNvPr id="3" name="Content Placeholder 2"/>
          <p:cNvSpPr>
            <a:spLocks noGrp="1"/>
          </p:cNvSpPr>
          <p:nvPr>
            <p:ph idx="1"/>
          </p:nvPr>
        </p:nvSpPr>
        <p:spPr>
          <a:xfrm>
            <a:off x="4612341" y="1600200"/>
            <a:ext cx="4101353" cy="4652963"/>
          </a:xfrm>
        </p:spPr>
        <p:txBody>
          <a:bodyPr>
            <a:normAutofit/>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416859" y="2837329"/>
            <a:ext cx="3697941" cy="3415834"/>
          </a:xfrm>
        </p:spPr>
        <p:txBody>
          <a:bodyPr vert="horz" lIns="91440" tIns="45720" rIns="91440" bIns="45720" rtlCol="0">
            <a:normAutofit/>
          </a:bodyPr>
          <a:lstStyle>
            <a:lvl1pPr marL="0" indent="0">
              <a:buNone/>
              <a:defRPr sz="1600" kern="1200">
                <a:solidFill>
                  <a:schemeClr val="bg1"/>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lnSpc>
                <a:spcPct val="110000"/>
              </a:lnSpc>
              <a:spcBef>
                <a:spcPts val="2000"/>
              </a:spcBef>
              <a:buClr>
                <a:schemeClr val="tx1">
                  <a:lumMod val="50000"/>
                  <a:lumOff val="50000"/>
                </a:schemeClr>
              </a:buClr>
              <a:buSzPct val="70000"/>
              <a:buFont typeface="Wingdings" pitchFamily="2" charset="2"/>
              <a:buNone/>
            </a:pPr>
            <a:r>
              <a:rPr lang="en-US" smtClean="0"/>
              <a:t>Click to edit Master text styles</a:t>
            </a:r>
          </a:p>
        </p:txBody>
      </p:sp>
      <p:sp>
        <p:nvSpPr>
          <p:cNvPr id="5" name="Date Placeholder 4"/>
          <p:cNvSpPr>
            <a:spLocks noGrp="1"/>
          </p:cNvSpPr>
          <p:nvPr>
            <p:ph type="dt" sz="half" idx="10"/>
          </p:nvPr>
        </p:nvSpPr>
        <p:spPr/>
        <p:txBody>
          <a:bodyPr/>
          <a:lstStyle/>
          <a:p>
            <a:fld id="{42230936-B4D2-2047-A945-04EA05211324}" type="datetimeFigureOut">
              <a:rPr lang="en-US" smtClean="0"/>
              <a:pPr/>
              <a:t>10/25/2011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F075DB-976A-6543-9987-C1287B39A0E8}"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15925" y="1456765"/>
            <a:ext cx="8308975" cy="1143000"/>
          </a:xfrm>
          <a:prstGeom prst="rect">
            <a:avLst/>
          </a:prstGeom>
        </p:spPr>
        <p:txBody>
          <a:bodyPr vert="horz" lIns="91440" tIns="45720" rIns="91440" bIns="45720" rtlCol="0" anchor="b" anchorCtr="0">
            <a:noAutofit/>
          </a:bodyPr>
          <a:lstStyle/>
          <a:p>
            <a:r>
              <a:rPr lang="en-US" smtClean="0"/>
              <a:t>Click to edit Master title style</a:t>
            </a:r>
            <a:endParaRPr/>
          </a:p>
        </p:txBody>
      </p:sp>
      <p:sp>
        <p:nvSpPr>
          <p:cNvPr id="3" name="Text Placeholder 2"/>
          <p:cNvSpPr>
            <a:spLocks noGrp="1"/>
          </p:cNvSpPr>
          <p:nvPr>
            <p:ph type="body" idx="1"/>
          </p:nvPr>
        </p:nvSpPr>
        <p:spPr>
          <a:xfrm>
            <a:off x="415925" y="2770188"/>
            <a:ext cx="8308975" cy="347821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6450105" y="6454588"/>
            <a:ext cx="2398059" cy="228600"/>
          </a:xfrm>
          <a:prstGeom prst="rect">
            <a:avLst/>
          </a:prstGeom>
        </p:spPr>
        <p:txBody>
          <a:bodyPr vert="horz" lIns="91440" tIns="45720" rIns="91440" bIns="45720" rtlCol="0" anchor="ctr"/>
          <a:lstStyle>
            <a:lvl1pPr algn="r">
              <a:defRPr sz="1000">
                <a:solidFill>
                  <a:schemeClr val="tx1">
                    <a:lumMod val="75000"/>
                    <a:lumOff val="25000"/>
                  </a:schemeClr>
                </a:solidFill>
              </a:defRPr>
            </a:lvl1pPr>
          </a:lstStyle>
          <a:p>
            <a:fld id="{42230936-B4D2-2047-A945-04EA05211324}" type="datetimeFigureOut">
              <a:rPr lang="en-US" smtClean="0"/>
              <a:pPr/>
              <a:t>10/25/2011</a:t>
            </a:fld>
            <a:endParaRPr lang="en-US"/>
          </a:p>
        </p:txBody>
      </p:sp>
      <p:sp>
        <p:nvSpPr>
          <p:cNvPr id="5" name="Footer Placeholder 4"/>
          <p:cNvSpPr>
            <a:spLocks noGrp="1"/>
          </p:cNvSpPr>
          <p:nvPr>
            <p:ph type="ftr" sz="quarter" idx="3"/>
          </p:nvPr>
        </p:nvSpPr>
        <p:spPr>
          <a:xfrm>
            <a:off x="259976" y="6454588"/>
            <a:ext cx="3657600" cy="228600"/>
          </a:xfrm>
          <a:prstGeom prst="rect">
            <a:avLst/>
          </a:prstGeom>
        </p:spPr>
        <p:txBody>
          <a:bodyPr vert="horz" lIns="91440" tIns="45720" rIns="91440" bIns="45720" rtlCol="0" anchor="ctr"/>
          <a:lstStyle>
            <a:lvl1pPr algn="l">
              <a:defRPr sz="1000">
                <a:solidFill>
                  <a:schemeClr val="tx1">
                    <a:lumMod val="75000"/>
                    <a:lumOff val="25000"/>
                  </a:schemeClr>
                </a:solidFill>
              </a:defRPr>
            </a:lvl1pPr>
          </a:lstStyle>
          <a:p>
            <a:endParaRPr lang="en-US"/>
          </a:p>
        </p:txBody>
      </p:sp>
      <p:sp>
        <p:nvSpPr>
          <p:cNvPr id="6" name="Slide Number Placeholder 5"/>
          <p:cNvSpPr>
            <a:spLocks noGrp="1"/>
          </p:cNvSpPr>
          <p:nvPr>
            <p:ph type="sldNum" sz="quarter" idx="4"/>
          </p:nvPr>
        </p:nvSpPr>
        <p:spPr>
          <a:xfrm>
            <a:off x="8382000" y="1219200"/>
            <a:ext cx="533400" cy="365125"/>
          </a:xfrm>
          <a:prstGeom prst="rect">
            <a:avLst/>
          </a:prstGeom>
        </p:spPr>
        <p:txBody>
          <a:bodyPr vert="horz" lIns="91440" tIns="45720" rIns="91440" bIns="45720" rtlCol="0" anchor="ctr"/>
          <a:lstStyle>
            <a:lvl1pPr algn="r">
              <a:defRPr sz="1200">
                <a:solidFill>
                  <a:schemeClr val="bg1"/>
                </a:solidFill>
              </a:defRPr>
            </a:lvl1pPr>
          </a:lstStyle>
          <a:p>
            <a:fld id="{20F075DB-976A-6543-9987-C1287B39A0E8}" type="slidenum">
              <a:rPr lang="en-US" smtClean="0"/>
              <a:pPr/>
              <a:t>‹#›</a:t>
            </a:fld>
            <a:endParaRPr lang="en-US"/>
          </a:p>
        </p:txBody>
      </p:sp>
      <p:pic>
        <p:nvPicPr>
          <p:cNvPr id="7" name="Picture 6" descr="HomeButton.png">
            <a:hlinkClick r:id="" action="ppaction://hlinkshowjump?jump=firstslide"/>
          </p:cNvPr>
          <p:cNvPicPr>
            <a:picLocks noChangeAspect="1"/>
          </p:cNvPicPr>
          <p:nvPr/>
        </p:nvPicPr>
        <p:blipFill>
          <a:blip r:embed="rId18"/>
          <a:stretch>
            <a:fillRect/>
          </a:stretch>
        </p:blipFill>
        <p:spPr>
          <a:xfrm>
            <a:off x="552450" y="526116"/>
            <a:ext cx="457200" cy="352425"/>
          </a:xfrm>
          <a:prstGeom prst="rect">
            <a:avLst/>
          </a:prstGeom>
        </p:spPr>
      </p:pic>
      <p:pic>
        <p:nvPicPr>
          <p:cNvPr id="10" name="Picture 9" descr="DirectionalButtons-Full.png"/>
          <p:cNvPicPr>
            <a:picLocks noChangeAspect="1"/>
          </p:cNvPicPr>
          <p:nvPr/>
        </p:nvPicPr>
        <p:blipFill>
          <a:blip r:embed="rId19"/>
          <a:stretch>
            <a:fillRect/>
          </a:stretch>
        </p:blipFill>
        <p:spPr>
          <a:xfrm>
            <a:off x="7826188" y="526116"/>
            <a:ext cx="752475" cy="352425"/>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914400" rtl="0" eaLnBrk="1" latinLnBrk="0" hangingPunct="1">
        <a:spcBef>
          <a:spcPct val="0"/>
        </a:spcBef>
        <a:buNone/>
        <a:defRPr sz="3600" kern="1200">
          <a:solidFill>
            <a:schemeClr val="bg1"/>
          </a:solidFill>
          <a:latin typeface="+mj-lt"/>
          <a:ea typeface="+mj-ea"/>
          <a:cs typeface="+mj-cs"/>
        </a:defRPr>
      </a:lvl1pPr>
    </p:titleStyle>
    <p:bodyStyle>
      <a:lvl1pPr marL="228600" indent="-228600" algn="l" defTabSz="914400" rtl="0" eaLnBrk="1" latinLnBrk="0" hangingPunct="1">
        <a:spcBef>
          <a:spcPts val="2000"/>
        </a:spcBef>
        <a:buClr>
          <a:schemeClr val="tx1">
            <a:lumMod val="50000"/>
            <a:lumOff val="50000"/>
          </a:schemeClr>
        </a:buClr>
        <a:buSzPct val="70000"/>
        <a:buFont typeface="Wingdings" pitchFamily="2" charset="2"/>
        <a:buChar char="l"/>
        <a:defRPr sz="2000" kern="1200">
          <a:solidFill>
            <a:schemeClr val="tx1">
              <a:lumMod val="75000"/>
              <a:lumOff val="25000"/>
            </a:schemeClr>
          </a:solidFill>
          <a:latin typeface="+mn-lt"/>
          <a:ea typeface="+mn-ea"/>
          <a:cs typeface="+mn-cs"/>
        </a:defRPr>
      </a:lvl1pPr>
      <a:lvl2pPr marL="457200" indent="-228600" algn="l" defTabSz="914400" rtl="0" eaLnBrk="1" latinLnBrk="0" hangingPunct="1">
        <a:spcBef>
          <a:spcPts val="600"/>
        </a:spcBef>
        <a:buClr>
          <a:schemeClr val="tx1">
            <a:lumMod val="85000"/>
            <a:lumOff val="15000"/>
          </a:schemeClr>
        </a:buClr>
        <a:buSzPct val="70000"/>
        <a:buFont typeface="Wingdings" pitchFamily="2" charset="2"/>
        <a:buChar char="l"/>
        <a:defRPr sz="1800" kern="1200">
          <a:solidFill>
            <a:schemeClr val="tx1">
              <a:lumMod val="75000"/>
              <a:lumOff val="25000"/>
            </a:schemeClr>
          </a:solidFill>
          <a:latin typeface="+mn-lt"/>
          <a:ea typeface="+mn-ea"/>
          <a:cs typeface="+mn-cs"/>
        </a:defRPr>
      </a:lvl2pPr>
      <a:lvl3pPr marL="685800" indent="-228600" algn="l" defTabSz="914400" rtl="0" eaLnBrk="1" latinLnBrk="0" hangingPunct="1">
        <a:spcBef>
          <a:spcPts val="600"/>
        </a:spcBef>
        <a:buClr>
          <a:schemeClr val="tx1">
            <a:lumMod val="50000"/>
            <a:lumOff val="50000"/>
          </a:schemeClr>
        </a:buClr>
        <a:buSzPct val="70000"/>
        <a:buFont typeface="Wingdings" pitchFamily="2" charset="2"/>
        <a:buChar char="l"/>
        <a:defRPr sz="1800" kern="1200">
          <a:solidFill>
            <a:schemeClr val="tx1">
              <a:lumMod val="75000"/>
              <a:lumOff val="25000"/>
            </a:schemeClr>
          </a:solidFill>
          <a:latin typeface="+mn-lt"/>
          <a:ea typeface="+mn-ea"/>
          <a:cs typeface="+mn-cs"/>
        </a:defRPr>
      </a:lvl3pPr>
      <a:lvl4pPr marL="914400" indent="-228600" algn="l" defTabSz="914400" rtl="0" eaLnBrk="1" latinLnBrk="0" hangingPunct="1">
        <a:spcBef>
          <a:spcPts val="600"/>
        </a:spcBef>
        <a:buClr>
          <a:schemeClr val="tx1">
            <a:lumMod val="85000"/>
            <a:lumOff val="15000"/>
          </a:schemeClr>
        </a:buClr>
        <a:buSzPct val="70000"/>
        <a:buFont typeface="Wingdings" pitchFamily="2" charset="2"/>
        <a:buChar char="l"/>
        <a:defRPr sz="1800" kern="1200">
          <a:solidFill>
            <a:schemeClr val="tx1">
              <a:lumMod val="75000"/>
              <a:lumOff val="25000"/>
            </a:schemeClr>
          </a:solidFill>
          <a:latin typeface="+mn-lt"/>
          <a:ea typeface="+mn-ea"/>
          <a:cs typeface="+mn-cs"/>
        </a:defRPr>
      </a:lvl4pPr>
      <a:lvl5pPr marL="1143000" indent="-228600" algn="l" defTabSz="914400" rtl="0" eaLnBrk="1" latinLnBrk="0" hangingPunct="1">
        <a:spcBef>
          <a:spcPts val="600"/>
        </a:spcBef>
        <a:buClr>
          <a:schemeClr val="tx1">
            <a:lumMod val="50000"/>
            <a:lumOff val="50000"/>
          </a:schemeClr>
        </a:buClr>
        <a:buSzPct val="70000"/>
        <a:buFont typeface="Wingdings" pitchFamily="2" charset="2"/>
        <a:buChar char="l"/>
        <a:defRPr sz="1800" kern="1200">
          <a:solidFill>
            <a:schemeClr val="tx1">
              <a:lumMod val="75000"/>
              <a:lumOff val="2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3.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Revision</a:t>
            </a:r>
            <a:endParaRPr lang="en-US" dirty="0"/>
          </a:p>
        </p:txBody>
      </p:sp>
      <p:sp>
        <p:nvSpPr>
          <p:cNvPr id="3" name="Subtitle 2"/>
          <p:cNvSpPr>
            <a:spLocks noGrp="1"/>
          </p:cNvSpPr>
          <p:nvPr>
            <p:ph type="subTitle" idx="1"/>
          </p:nvPr>
        </p:nvSpPr>
        <p:spPr/>
        <p:txBody>
          <a:bodyPr/>
          <a:lstStyle/>
          <a:p>
            <a:r>
              <a:rPr lang="en-US" dirty="0" smtClean="0"/>
              <a:t>1</a:t>
            </a:r>
            <a:r>
              <a:rPr lang="en-US" baseline="30000" dirty="0" smtClean="0"/>
              <a:t>st</a:t>
            </a:r>
            <a:r>
              <a:rPr lang="en-US" dirty="0" smtClean="0"/>
              <a:t> midterm</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Fill in the blank with the correct past tense form</a:t>
            </a:r>
            <a:endParaRPr lang="en-US" dirty="0"/>
          </a:p>
        </p:txBody>
      </p:sp>
      <p:sp>
        <p:nvSpPr>
          <p:cNvPr id="3" name="Content Placeholder 2"/>
          <p:cNvSpPr>
            <a:spLocks noGrp="1"/>
          </p:cNvSpPr>
          <p:nvPr>
            <p:ph idx="1"/>
          </p:nvPr>
        </p:nvSpPr>
        <p:spPr/>
        <p:txBody>
          <a:bodyPr/>
          <a:lstStyle/>
          <a:p>
            <a:r>
              <a:rPr lang="en-US" dirty="0"/>
              <a:t>His </a:t>
            </a:r>
            <a:r>
              <a:rPr lang="en-US" dirty="0" smtClean="0"/>
              <a:t>father…………. </a:t>
            </a:r>
            <a:r>
              <a:rPr lang="en-US" dirty="0"/>
              <a:t>(be)</a:t>
            </a:r>
            <a:r>
              <a:rPr lang="en-US" dirty="0" smtClean="0"/>
              <a:t> ……………(</a:t>
            </a:r>
            <a:r>
              <a:rPr lang="en-US" dirty="0"/>
              <a:t>call) John Shakespeare a Stratford upon Avon glove-maker. He</a:t>
            </a:r>
            <a:r>
              <a:rPr lang="en-US" dirty="0" smtClean="0"/>
              <a:t> …………………(</a:t>
            </a:r>
            <a:r>
              <a:rPr lang="en-US" dirty="0"/>
              <a:t>send) William to the local grammar school in 1571, but when William</a:t>
            </a:r>
            <a:r>
              <a:rPr lang="en-US" dirty="0" smtClean="0"/>
              <a:t> ………………..(</a:t>
            </a:r>
            <a:r>
              <a:rPr lang="en-US" dirty="0"/>
              <a:t>be) only 14 years old his fortunes fell so low that William</a:t>
            </a:r>
            <a:r>
              <a:rPr lang="en-US" dirty="0" smtClean="0"/>
              <a:t> …………..(</a:t>
            </a:r>
            <a:r>
              <a:rPr lang="en-US" dirty="0"/>
              <a:t>have) to leave school. Some historians say he</a:t>
            </a:r>
            <a:r>
              <a:rPr lang="en-US" dirty="0" smtClean="0"/>
              <a:t> …………..(</a:t>
            </a:r>
            <a:r>
              <a:rPr lang="en-US" dirty="0"/>
              <a:t>work) in his father's shop. </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Over-of-for-off-from-on</a:t>
            </a:r>
            <a:endParaRPr lang="en-US" dirty="0"/>
          </a:p>
        </p:txBody>
      </p:sp>
      <p:pic>
        <p:nvPicPr>
          <p:cNvPr id="4" name="Content Placeholder 3" descr="Screen shot 2011-10-25 at 08.49.54.png"/>
          <p:cNvPicPr>
            <a:picLocks noGrp="1" noChangeAspect="1"/>
          </p:cNvPicPr>
          <p:nvPr>
            <p:ph idx="1"/>
          </p:nvPr>
        </p:nvPicPr>
        <p:blipFill>
          <a:blip r:embed="rId2"/>
          <a:srcRect t="-58722" b="-58722"/>
          <a:stretch>
            <a:fillRect/>
          </a:stretch>
        </p:blip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Paragraph question</a:t>
            </a:r>
            <a:br>
              <a:rPr lang="en-US" dirty="0" smtClean="0"/>
            </a:br>
            <a:endParaRPr lang="en-US" dirty="0"/>
          </a:p>
        </p:txBody>
      </p:sp>
      <p:sp>
        <p:nvSpPr>
          <p:cNvPr id="3" name="Content Placeholder 2"/>
          <p:cNvSpPr>
            <a:spLocks noGrp="1"/>
          </p:cNvSpPr>
          <p:nvPr>
            <p:ph idx="1"/>
          </p:nvPr>
        </p:nvSpPr>
        <p:spPr/>
        <p:txBody>
          <a:bodyPr>
            <a:normAutofit lnSpcReduction="10000"/>
          </a:bodyPr>
          <a:lstStyle/>
          <a:p>
            <a:r>
              <a:rPr lang="en-US" b="1" dirty="0" smtClean="0"/>
              <a:t>                           Walking through Queen Elizabeth Park      </a:t>
            </a:r>
            <a:endParaRPr lang="en-US" b="1" dirty="0" smtClean="0"/>
          </a:p>
          <a:p>
            <a:r>
              <a:rPr lang="en-US" b="1" smtClean="0"/>
              <a:t> </a:t>
            </a:r>
            <a:r>
              <a:rPr lang="en-US" b="1" smtClean="0"/>
              <a:t>    </a:t>
            </a:r>
            <a:r>
              <a:rPr lang="en-US" b="1" smtClean="0"/>
              <a:t>Queen </a:t>
            </a:r>
            <a:r>
              <a:rPr lang="en-US" b="1" dirty="0" smtClean="0"/>
              <a:t>Elizabeth Park, filled with the scent of pine and cedar, gives me much pleasure when I walk my dog. QE park, as the </a:t>
            </a:r>
            <a:r>
              <a:rPr lang="en-US" b="1" dirty="0" err="1" smtClean="0"/>
              <a:t>neighbours</a:t>
            </a:r>
            <a:r>
              <a:rPr lang="en-US" b="1" dirty="0" smtClean="0"/>
              <a:t> call it, shines as a beautiful place to go: the lower reaches, which I prefer, offers evergreens, a pond, and a stream. </a:t>
            </a:r>
            <a:r>
              <a:rPr lang="en-US" b="1" dirty="0" err="1" smtClean="0"/>
              <a:t>Tashi</a:t>
            </a:r>
            <a:r>
              <a:rPr lang="en-US" b="1" dirty="0" smtClean="0"/>
              <a:t> loves to sniff along the stream banks. When we round the hill to the south side of the park, if we’re lucky that day, we catch the sun as we walk into the wind on the crest, where fine views of </a:t>
            </a:r>
            <a:r>
              <a:rPr lang="en-US" b="1" dirty="0" err="1" smtClean="0"/>
              <a:t>Galiano</a:t>
            </a:r>
            <a:r>
              <a:rPr lang="en-US" b="1" dirty="0" smtClean="0"/>
              <a:t> Island and </a:t>
            </a:r>
            <a:r>
              <a:rPr lang="en-US" b="1" dirty="0" err="1" smtClean="0"/>
              <a:t>Tsawassen</a:t>
            </a:r>
            <a:r>
              <a:rPr lang="en-US" b="1" dirty="0" smtClean="0"/>
              <a:t> await, and the air smells like fresh line-dried laundry. Then, we head down the steep hill amid the trees on the west side of the park, down to where the ground is marshy and the ducks swim on a large pond. QE Park speaks softly when we are walking.</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lastsupp.jpg"/>
          <p:cNvPicPr>
            <a:picLocks noGrp="1" noChangeAspect="1"/>
          </p:cNvPicPr>
          <p:nvPr>
            <p:ph idx="1"/>
          </p:nvPr>
        </p:nvPicPr>
        <p:blipFill>
          <a:blip r:embed="rId2"/>
          <a:srcRect l="-11990" r="-11990"/>
          <a:stretch>
            <a:fillRect/>
          </a:stretch>
        </p:blipFill>
        <p:spPr>
          <a:xfrm>
            <a:off x="-1121608" y="313414"/>
            <a:ext cx="11430514" cy="5934986"/>
          </a:xfr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Autofit/>
          </a:bodyPr>
          <a:lstStyle/>
          <a:p>
            <a:r>
              <a:rPr lang="en-AU" sz="2000" b="1" dirty="0"/>
              <a:t>State whether the following statements are:</a:t>
            </a:r>
            <a:r>
              <a:rPr lang="en-US" sz="2000" dirty="0"/>
              <a:t/>
            </a:r>
            <a:br>
              <a:rPr lang="en-US" sz="2000" dirty="0"/>
            </a:br>
            <a:r>
              <a:rPr lang="en-AU" sz="2000" b="1" dirty="0"/>
              <a:t> </a:t>
            </a:r>
            <a:r>
              <a:rPr lang="en-US" sz="2000" dirty="0"/>
              <a:t/>
            </a:r>
            <a:br>
              <a:rPr lang="en-US" sz="2000" dirty="0"/>
            </a:br>
            <a:r>
              <a:rPr lang="en-AU" sz="2000" b="1" dirty="0"/>
              <a:t>FACTS (F)</a:t>
            </a:r>
            <a:r>
              <a:rPr lang="en-US" sz="2000" dirty="0"/>
              <a:t/>
            </a:r>
            <a:br>
              <a:rPr lang="en-US" sz="2000" dirty="0"/>
            </a:br>
            <a:r>
              <a:rPr lang="en-AU" sz="2000" b="1" dirty="0"/>
              <a:t>OPINION (O)</a:t>
            </a:r>
            <a:r>
              <a:rPr lang="en-US" sz="2000" dirty="0"/>
              <a:t/>
            </a:r>
            <a:br>
              <a:rPr lang="en-US" sz="2000" dirty="0"/>
            </a:br>
            <a:endParaRPr lang="en-US" sz="2000" dirty="0"/>
          </a:p>
        </p:txBody>
      </p:sp>
      <p:sp>
        <p:nvSpPr>
          <p:cNvPr id="3" name="Content Placeholder 2"/>
          <p:cNvSpPr>
            <a:spLocks noGrp="1"/>
          </p:cNvSpPr>
          <p:nvPr>
            <p:ph idx="1"/>
          </p:nvPr>
        </p:nvSpPr>
        <p:spPr/>
        <p:txBody>
          <a:bodyPr>
            <a:normAutofit fontScale="55000" lnSpcReduction="20000"/>
          </a:bodyPr>
          <a:lstStyle/>
          <a:p>
            <a:pPr lvl="0"/>
            <a:r>
              <a:rPr lang="en-AU" dirty="0" smtClean="0"/>
              <a:t>Marseille </a:t>
            </a:r>
            <a:r>
              <a:rPr lang="en-AU" dirty="0"/>
              <a:t>is the best city in France</a:t>
            </a:r>
            <a:endParaRPr lang="en-US" dirty="0"/>
          </a:p>
          <a:p>
            <a:pPr lvl="0"/>
            <a:r>
              <a:rPr lang="en-AU" dirty="0"/>
              <a:t>Travelling by motorbike is more fun than travelling by car</a:t>
            </a:r>
            <a:endParaRPr lang="en-US" dirty="0"/>
          </a:p>
          <a:p>
            <a:pPr lvl="0"/>
            <a:r>
              <a:rPr lang="en-AU" dirty="0"/>
              <a:t>To study at the University is a sign of higher intelligence</a:t>
            </a:r>
            <a:endParaRPr lang="en-US" dirty="0"/>
          </a:p>
          <a:p>
            <a:pPr lvl="0"/>
            <a:r>
              <a:rPr lang="en-AU" dirty="0"/>
              <a:t>Newspapers provide factual information</a:t>
            </a:r>
            <a:endParaRPr lang="en-US" dirty="0"/>
          </a:p>
          <a:p>
            <a:pPr lvl="0"/>
            <a:r>
              <a:rPr lang="en-AU" dirty="0"/>
              <a:t>I like swimming better than running</a:t>
            </a:r>
            <a:endParaRPr lang="en-US" dirty="0" smtClean="0"/>
          </a:p>
          <a:p>
            <a:pPr lvl="0"/>
            <a:r>
              <a:rPr lang="en-AU" dirty="0" smtClean="0"/>
              <a:t>I believe most </a:t>
            </a:r>
            <a:r>
              <a:rPr lang="en-AU" dirty="0"/>
              <a:t>people prefer to have a two day weekend</a:t>
            </a:r>
            <a:endParaRPr lang="en-US" dirty="0"/>
          </a:p>
          <a:p>
            <a:pPr lvl="0"/>
            <a:r>
              <a:rPr lang="en-AU" dirty="0"/>
              <a:t>Sudan is larger than Kenya</a:t>
            </a:r>
            <a:endParaRPr lang="en-US" dirty="0" smtClean="0"/>
          </a:p>
          <a:p>
            <a:pPr lvl="0"/>
            <a:r>
              <a:rPr lang="en-AU" dirty="0" smtClean="0"/>
              <a:t>I think students </a:t>
            </a:r>
            <a:r>
              <a:rPr lang="en-AU" dirty="0"/>
              <a:t>should work harder</a:t>
            </a:r>
            <a:endParaRPr lang="en-US" dirty="0" smtClean="0"/>
          </a:p>
          <a:p>
            <a:pPr lvl="0"/>
            <a:r>
              <a:rPr lang="en-AU" dirty="0" smtClean="0"/>
              <a:t>English </a:t>
            </a:r>
            <a:r>
              <a:rPr lang="en-AU" dirty="0"/>
              <a:t>is the most important language in the study of medicine</a:t>
            </a:r>
            <a:endParaRPr lang="en-US" dirty="0" smtClean="0"/>
          </a:p>
          <a:p>
            <a:pPr lvl="0"/>
            <a:endParaRPr lang="en-US" dirty="0" smtClean="0"/>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descr="Envelope.gif"/>
          <p:cNvPicPr>
            <a:picLocks noGrp="1" noChangeAspect="1"/>
          </p:cNvPicPr>
          <p:nvPr>
            <p:ph idx="1"/>
          </p:nvPr>
        </p:nvPicPr>
        <p:blipFill>
          <a:blip r:embed="rId2"/>
          <a:srcRect l="-15755" r="-15755"/>
          <a:stretch>
            <a:fillRect/>
          </a:stretch>
        </p:blip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Conjunctions: And- because</a:t>
            </a:r>
            <a:endParaRPr lang="en-US" dirty="0"/>
          </a:p>
        </p:txBody>
      </p:sp>
      <p:sp>
        <p:nvSpPr>
          <p:cNvPr id="3" name="Content Placeholder 2"/>
          <p:cNvSpPr>
            <a:spLocks noGrp="1"/>
          </p:cNvSpPr>
          <p:nvPr>
            <p:ph idx="1"/>
          </p:nvPr>
        </p:nvSpPr>
        <p:spPr/>
        <p:txBody>
          <a:bodyPr/>
          <a:lstStyle/>
          <a:p>
            <a:r>
              <a:rPr lang="en-US" dirty="0" smtClean="0"/>
              <a:t>This is the postman. He brings us mail.</a:t>
            </a:r>
          </a:p>
          <a:p>
            <a:r>
              <a:rPr lang="en-US" dirty="0" smtClean="0"/>
              <a:t>She was happy. She got a blue dress.</a:t>
            </a:r>
          </a:p>
          <a:p>
            <a:r>
              <a:rPr lang="en-US" dirty="0"/>
              <a:t>The rickety boat </a:t>
            </a:r>
            <a:r>
              <a:rPr lang="en-US" dirty="0" smtClean="0"/>
              <a:t>creaked. The rickety boat groaned </a:t>
            </a:r>
            <a:r>
              <a:rPr lang="en-US" dirty="0"/>
              <a:t>as it rocked on the rough sea.</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a:bodyPr>
          <a:lstStyle/>
          <a:p>
            <a:r>
              <a:rPr lang="en-US" dirty="0"/>
              <a:t>Find the </a:t>
            </a:r>
            <a:r>
              <a:rPr lang="en-US" dirty="0" err="1"/>
              <a:t>PREPOSITION(s</a:t>
            </a:r>
            <a:r>
              <a:rPr lang="en-US" dirty="0"/>
              <a:t>) in each sentence. </a:t>
            </a:r>
          </a:p>
          <a:p>
            <a:r>
              <a:rPr lang="en-US" dirty="0"/>
              <a:t>1.	The library will hold the book until tomorrow.</a:t>
            </a:r>
          </a:p>
          <a:p>
            <a:r>
              <a:rPr lang="en-US" dirty="0"/>
              <a:t>2</a:t>
            </a:r>
            <a:r>
              <a:rPr lang="en-US" b="1" dirty="0"/>
              <a:t>.	</a:t>
            </a:r>
            <a:r>
              <a:rPr lang="en-US" dirty="0"/>
              <a:t>The messenger for the company stopped several times along the route.</a:t>
            </a:r>
          </a:p>
          <a:p>
            <a:r>
              <a:rPr lang="en-US" dirty="0"/>
              <a:t>3.	The meeting of the Security Council took place at ten o’clock in a private area of the building.</a:t>
            </a:r>
          </a:p>
          <a:p>
            <a:r>
              <a:rPr lang="en-US" dirty="0"/>
              <a:t>4.	The prompter sat behind the scenery with a small flashlight.</a:t>
            </a:r>
          </a:p>
          <a:p>
            <a:r>
              <a:rPr lang="en-US" dirty="0"/>
              <a:t>5.	The elephants lumbered past us toward the water hole.</a:t>
            </a:r>
          </a:p>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Adding -</a:t>
            </a:r>
            <a:r>
              <a:rPr lang="en-US" dirty="0" err="1" smtClean="0"/>
              <a:t>ing</a:t>
            </a:r>
            <a:endParaRPr lang="en-US" dirty="0"/>
          </a:p>
        </p:txBody>
      </p:sp>
      <p:sp>
        <p:nvSpPr>
          <p:cNvPr id="3" name="Content Placeholder 2"/>
          <p:cNvSpPr>
            <a:spLocks noGrp="1"/>
          </p:cNvSpPr>
          <p:nvPr>
            <p:ph idx="1"/>
          </p:nvPr>
        </p:nvSpPr>
        <p:spPr/>
        <p:txBody>
          <a:bodyPr>
            <a:normAutofit fontScale="40000" lnSpcReduction="20000"/>
          </a:bodyPr>
          <a:lstStyle/>
          <a:p>
            <a:r>
              <a:rPr lang="en-US" dirty="0" smtClean="0"/>
              <a:t>1. put </a:t>
            </a:r>
          </a:p>
          <a:p>
            <a:r>
              <a:rPr lang="en-US" dirty="0" smtClean="0"/>
              <a:t>2</a:t>
            </a:r>
            <a:r>
              <a:rPr lang="en-US" dirty="0"/>
              <a:t>. buy</a:t>
            </a:r>
          </a:p>
          <a:p>
            <a:r>
              <a:rPr lang="en-US" dirty="0" smtClean="0"/>
              <a:t>3</a:t>
            </a:r>
            <a:r>
              <a:rPr lang="en-US" dirty="0"/>
              <a:t>. </a:t>
            </a:r>
            <a:r>
              <a:rPr lang="en-US" dirty="0" smtClean="0"/>
              <a:t>weigh</a:t>
            </a:r>
          </a:p>
          <a:p>
            <a:r>
              <a:rPr lang="en-US" dirty="0"/>
              <a:t>4. </a:t>
            </a:r>
            <a:r>
              <a:rPr lang="en-US" dirty="0" smtClean="0"/>
              <a:t>mix</a:t>
            </a:r>
          </a:p>
          <a:p>
            <a:r>
              <a:rPr lang="en-US" dirty="0"/>
              <a:t>5. </a:t>
            </a:r>
            <a:r>
              <a:rPr lang="en-US" dirty="0" smtClean="0"/>
              <a:t>eat</a:t>
            </a:r>
          </a:p>
          <a:p>
            <a:r>
              <a:rPr lang="en-US" dirty="0" smtClean="0"/>
              <a:t>6. have</a:t>
            </a:r>
          </a:p>
          <a:p>
            <a:r>
              <a:rPr lang="en-US" dirty="0" smtClean="0"/>
              <a:t>7. bake</a:t>
            </a:r>
          </a:p>
          <a:p>
            <a:r>
              <a:rPr lang="en-US" dirty="0" smtClean="0"/>
              <a:t>8. </a:t>
            </a:r>
            <a:r>
              <a:rPr lang="en-US" dirty="0"/>
              <a:t>measure</a:t>
            </a:r>
          </a:p>
          <a:p>
            <a:r>
              <a:rPr lang="en-US" dirty="0" smtClean="0"/>
              <a:t>9. use</a:t>
            </a:r>
          </a:p>
          <a:p>
            <a:r>
              <a:rPr lang="en-US" dirty="0" smtClean="0"/>
              <a:t>10. </a:t>
            </a:r>
            <a:r>
              <a:rPr lang="en-US" dirty="0"/>
              <a:t>sieve</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Adding -</a:t>
            </a:r>
            <a:r>
              <a:rPr lang="en-US" dirty="0" err="1" smtClean="0"/>
              <a:t>ed</a:t>
            </a:r>
            <a:endParaRPr lang="en-US" dirty="0"/>
          </a:p>
        </p:txBody>
      </p:sp>
      <p:sp>
        <p:nvSpPr>
          <p:cNvPr id="3" name="Content Placeholder 2"/>
          <p:cNvSpPr>
            <a:spLocks noGrp="1"/>
          </p:cNvSpPr>
          <p:nvPr>
            <p:ph idx="1"/>
          </p:nvPr>
        </p:nvSpPr>
        <p:spPr/>
        <p:txBody>
          <a:bodyPr>
            <a:normAutofit fontScale="40000" lnSpcReduction="20000"/>
          </a:bodyPr>
          <a:lstStyle/>
          <a:p>
            <a:r>
              <a:rPr lang="en-US" dirty="0" smtClean="0"/>
              <a:t>Chase</a:t>
            </a:r>
          </a:p>
          <a:p>
            <a:r>
              <a:rPr lang="en-US" dirty="0" smtClean="0"/>
              <a:t>Cry </a:t>
            </a:r>
          </a:p>
          <a:p>
            <a:r>
              <a:rPr lang="en-US" dirty="0" smtClean="0"/>
              <a:t>Trip</a:t>
            </a:r>
          </a:p>
          <a:p>
            <a:r>
              <a:rPr lang="en-US" dirty="0" smtClean="0"/>
              <a:t> jump</a:t>
            </a:r>
          </a:p>
          <a:p>
            <a:r>
              <a:rPr lang="en-US" dirty="0" smtClean="0"/>
              <a:t>Hate </a:t>
            </a:r>
          </a:p>
          <a:p>
            <a:r>
              <a:rPr lang="en-US" dirty="0" smtClean="0"/>
              <a:t>Sneeze</a:t>
            </a:r>
          </a:p>
          <a:p>
            <a:r>
              <a:rPr lang="en-US" dirty="0" smtClean="0"/>
              <a:t>Clap</a:t>
            </a:r>
          </a:p>
          <a:p>
            <a:r>
              <a:rPr lang="en-US" dirty="0" smtClean="0"/>
              <a:t>Joke </a:t>
            </a:r>
          </a:p>
          <a:p>
            <a:r>
              <a:rPr lang="en-US" dirty="0" smtClean="0"/>
              <a:t>play </a:t>
            </a:r>
          </a:p>
          <a:p>
            <a:r>
              <a:rPr lang="en-US" dirty="0" smtClean="0"/>
              <a:t>slip</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Adding -</a:t>
            </a:r>
            <a:r>
              <a:rPr lang="en-US" dirty="0" err="1" smtClean="0"/>
              <a:t>s</a:t>
            </a:r>
            <a:endParaRPr lang="en-US" dirty="0"/>
          </a:p>
        </p:txBody>
      </p:sp>
      <p:sp>
        <p:nvSpPr>
          <p:cNvPr id="3" name="Content Placeholder 2"/>
          <p:cNvSpPr>
            <a:spLocks noGrp="1"/>
          </p:cNvSpPr>
          <p:nvPr>
            <p:ph idx="1"/>
          </p:nvPr>
        </p:nvSpPr>
        <p:spPr/>
        <p:txBody>
          <a:bodyPr>
            <a:normAutofit fontScale="55000" lnSpcReduction="20000"/>
          </a:bodyPr>
          <a:lstStyle/>
          <a:p>
            <a:r>
              <a:rPr lang="en-US" dirty="0" smtClean="0"/>
              <a:t>Car</a:t>
            </a:r>
          </a:p>
          <a:p>
            <a:r>
              <a:rPr lang="en-US" dirty="0" smtClean="0"/>
              <a:t>Box</a:t>
            </a:r>
          </a:p>
          <a:p>
            <a:r>
              <a:rPr lang="en-US" dirty="0" smtClean="0"/>
              <a:t>City</a:t>
            </a:r>
          </a:p>
          <a:p>
            <a:r>
              <a:rPr lang="en-US" dirty="0" smtClean="0"/>
              <a:t>Boy</a:t>
            </a:r>
          </a:p>
          <a:p>
            <a:r>
              <a:rPr lang="en-US" dirty="0" smtClean="0"/>
              <a:t>Roof</a:t>
            </a:r>
          </a:p>
          <a:p>
            <a:r>
              <a:rPr lang="en-US" dirty="0" smtClean="0"/>
              <a:t>Wife </a:t>
            </a:r>
          </a:p>
          <a:p>
            <a:r>
              <a:rPr lang="en-US" dirty="0" smtClean="0"/>
              <a:t>Hero</a:t>
            </a:r>
          </a:p>
          <a:p>
            <a:r>
              <a:rPr lang="en-US" dirty="0" smtClean="0"/>
              <a:t>Child</a:t>
            </a:r>
          </a:p>
          <a:p>
            <a:r>
              <a:rPr lang="en-US" dirty="0" smtClean="0"/>
              <a:t>disco</a:t>
            </a:r>
          </a:p>
          <a:p>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Articles: </a:t>
            </a:r>
            <a:r>
              <a:rPr lang="en-US" dirty="0"/>
              <a:t>fill the blanks with appropriate articles.</a:t>
            </a:r>
          </a:p>
        </p:txBody>
      </p:sp>
      <p:sp>
        <p:nvSpPr>
          <p:cNvPr id="3" name="Content Placeholder 2"/>
          <p:cNvSpPr>
            <a:spLocks noGrp="1"/>
          </p:cNvSpPr>
          <p:nvPr>
            <p:ph idx="1"/>
          </p:nvPr>
        </p:nvSpPr>
        <p:spPr/>
        <p:txBody>
          <a:bodyPr>
            <a:normAutofit/>
          </a:bodyPr>
          <a:lstStyle/>
          <a:p>
            <a:r>
              <a:rPr lang="en-US" dirty="0"/>
              <a:t>Thanksgiving Day is celebrated with lot of fervor and merry-making in ***________ America. Celebrated on _______ fourth Thursday in the month of _________November every year, it is ________ time for communal thanksgiving, feeling gratitude, lavish feasts. It is __________ time to remember the pilgrims. The original pilgrims celebrated the autumn harvest with ________ feast of thanks. ________ Feast popularly known as the 'First Thanksgiving Day Feast' was held as ________ gesture of thanks to almighty God. It was celebrated in ______ year 1621. After the United States gained independence, Congress recommended one yearly day of thanksgiving for _______ whole nation to celebrate.	</a:t>
            </a:r>
          </a:p>
          <a:p>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xpo">
  <a:themeElements>
    <a:clrScheme name="Expo">
      <a:dk1>
        <a:sysClr val="windowText" lastClr="000000"/>
      </a:dk1>
      <a:lt1>
        <a:sysClr val="window" lastClr="FFFFFF"/>
      </a:lt1>
      <a:dk2>
        <a:srgbClr val="263B86"/>
      </a:dk2>
      <a:lt2>
        <a:srgbClr val="76B6F2"/>
      </a:lt2>
      <a:accent1>
        <a:srgbClr val="FBC01E"/>
      </a:accent1>
      <a:accent2>
        <a:srgbClr val="EFE1A2"/>
      </a:accent2>
      <a:accent3>
        <a:srgbClr val="FA8716"/>
      </a:accent3>
      <a:accent4>
        <a:srgbClr val="BE0204"/>
      </a:accent4>
      <a:accent5>
        <a:srgbClr val="640F10"/>
      </a:accent5>
      <a:accent6>
        <a:srgbClr val="7E13E3"/>
      </a:accent6>
      <a:hlink>
        <a:srgbClr val="D2D200"/>
      </a:hlink>
      <a:folHlink>
        <a:srgbClr val="D0B9F8"/>
      </a:folHlink>
    </a:clrScheme>
    <a:fontScheme name="Expo">
      <a:majorFont>
        <a:latin typeface="Calibri"/>
        <a:ea typeface=""/>
        <a:cs typeface=""/>
        <a:font script="Jpan" typeface="ＭＳ ゴシック"/>
      </a:majorFont>
      <a:minorFont>
        <a:latin typeface="Calibri"/>
        <a:ea typeface=""/>
        <a:cs typeface=""/>
        <a:font script="Jpan" typeface="ＭＳ ゴシック"/>
      </a:minorFont>
    </a:fontScheme>
    <a:fmtScheme name="Expo">
      <a:fillStyleLst>
        <a:solidFill>
          <a:schemeClr val="phClr"/>
        </a:solidFill>
        <a:gradFill rotWithShape="1">
          <a:gsLst>
            <a:gs pos="0">
              <a:schemeClr val="phClr">
                <a:tint val="100000"/>
                <a:satMod val="130000"/>
              </a:schemeClr>
            </a:gs>
            <a:gs pos="100000">
              <a:schemeClr val="phClr">
                <a:tint val="50000"/>
                <a:satMod val="150000"/>
              </a:schemeClr>
            </a:gs>
          </a:gsLst>
          <a:lin ang="16200000" scaled="1"/>
        </a:gradFill>
        <a:gradFill rotWithShape="1">
          <a:gsLst>
            <a:gs pos="0">
              <a:schemeClr val="phClr">
                <a:shade val="93000"/>
                <a:satMod val="130000"/>
              </a:schemeClr>
            </a:gs>
            <a:gs pos="60000">
              <a:schemeClr val="phClr">
                <a:tint val="80000"/>
                <a:shade val="93000"/>
                <a:satMod val="130000"/>
              </a:schemeClr>
            </a:gs>
            <a:gs pos="100000">
              <a:schemeClr val="phClr">
                <a:tint val="50000"/>
                <a:shade val="94000"/>
                <a:alpha val="100000"/>
                <a:satMod val="135000"/>
              </a:schemeClr>
            </a:gs>
          </a:gsLst>
          <a:lin ang="16200000" scaled="0"/>
        </a:gra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34925" cap="flat" cmpd="sng" algn="ctr">
          <a:gradFill>
            <a:gsLst>
              <a:gs pos="0">
                <a:schemeClr val="accent1">
                  <a:lumMod val="40000"/>
                  <a:lumOff val="60000"/>
                </a:schemeClr>
              </a:gs>
              <a:gs pos="50000">
                <a:schemeClr val="accent1"/>
              </a:gs>
              <a:gs pos="100000">
                <a:schemeClr val="accent1">
                  <a:lumMod val="50000"/>
                </a:schemeClr>
              </a:gs>
            </a:gsLst>
            <a:lin ang="18600000" scaled="0"/>
          </a:gradFill>
          <a:prstDash val="solid"/>
        </a:ln>
      </a:lnStyleLst>
      <a:effectStyleLst>
        <a:effectStyle>
          <a:effectLst/>
        </a:effectStyle>
        <a:effectStyle>
          <a:effectLst>
            <a:innerShdw blurRad="50800" dist="25400" dir="13500000">
              <a:srgbClr val="C0C0C0">
                <a:alpha val="75000"/>
              </a:srgbClr>
            </a:innerShdw>
            <a:outerShdw blurRad="63500" dist="38100" dir="5400000" sx="105000" sy="105000" algn="br" rotWithShape="0">
              <a:srgbClr val="000000">
                <a:alpha val="30000"/>
              </a:srgbClr>
            </a:outerShdw>
          </a:effectLst>
        </a:effectStyle>
        <a:effectStyle>
          <a:effectLst>
            <a:innerShdw blurRad="50800" dist="25400" dir="16200000">
              <a:srgbClr val="C0C0C0">
                <a:alpha val="75000"/>
              </a:srgbClr>
            </a:innerShdw>
            <a:reflection blurRad="63500" stA="40000" endPos="50000" dist="12700" dir="5400000" sy="-100000" rotWithShape="0"/>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a:blip xmlns:r="http://schemas.openxmlformats.org/officeDocument/2006/relationships" r:embed="rId1"/>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Expo.thmx</Template>
  <TotalTime>99</TotalTime>
  <Words>400</Words>
  <Application>Microsoft Macintosh PowerPoint</Application>
  <PresentationFormat>On-screen Show (4:3)</PresentationFormat>
  <Paragraphs>62</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Expo</vt:lpstr>
      <vt:lpstr>Revision</vt:lpstr>
      <vt:lpstr>State whether the following statements are:   FACTS (F) OPINION (O) </vt:lpstr>
      <vt:lpstr>Slide 3</vt:lpstr>
      <vt:lpstr>Conjunctions: And- because</vt:lpstr>
      <vt:lpstr>Slide 5</vt:lpstr>
      <vt:lpstr>Adding -ing</vt:lpstr>
      <vt:lpstr>Adding -ed</vt:lpstr>
      <vt:lpstr>Adding -s</vt:lpstr>
      <vt:lpstr>Articles: fill the blanks with appropriate articles.</vt:lpstr>
      <vt:lpstr>Fill in the blank with the correct past tense form</vt:lpstr>
      <vt:lpstr>Over-of-for-off-from-on</vt:lpstr>
      <vt:lpstr>Paragraph question </vt:lpstr>
      <vt:lpstr>Slide 13</vt:lpstr>
    </vt:vector>
  </TitlesOfParts>
  <Company>university college london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Revision</dc:title>
  <dc:creator>maitha al-husseini</dc:creator>
  <cp:lastModifiedBy>user</cp:lastModifiedBy>
  <cp:revision>4</cp:revision>
  <dcterms:created xsi:type="dcterms:W3CDTF">2011-10-25T05:08:17Z</dcterms:created>
  <dcterms:modified xsi:type="dcterms:W3CDTF">2011-10-25T10:03:24Z</dcterms:modified>
</cp:coreProperties>
</file>