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5" r:id="rId10"/>
    <p:sldId id="262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0" d="100"/>
          <a:sy n="80" d="100"/>
        </p:scale>
        <p:origin x="-102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ذو زوايا قطرية مستديرة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9" name="عنصر نائب للتاريخ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ذو زوايا قطرية مستديرة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55D0226-322B-48DE-A6B5-DF7D93711292}" type="datetimeFigureOut">
              <a:rPr lang="ar-SA" smtClean="0"/>
              <a:t>19/05/1436</a:t>
            </a:fld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73AF9E8-1501-46AA-82C3-FC2F3B5D3214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1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r" rtl="1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rtl="1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1600199"/>
          </a:xfrm>
        </p:spPr>
        <p:txBody>
          <a:bodyPr/>
          <a:lstStyle/>
          <a:p>
            <a:pPr algn="ctr"/>
            <a:r>
              <a:rPr lang="ar-SA" dirty="0" smtClean="0"/>
              <a:t>إرشادات لتقييم اداء الذاكرة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" y="2743200"/>
            <a:ext cx="8763000" cy="3962400"/>
          </a:xfrm>
        </p:spPr>
        <p:txBody>
          <a:bodyPr/>
          <a:lstStyle/>
          <a:p>
            <a:pPr algn="ctr"/>
            <a:r>
              <a:rPr lang="ar-SA" dirty="0" smtClean="0"/>
              <a:t>1- حدد ووصف المهمات التي يظهر التلميذ مشكلة في تذكرها.</a:t>
            </a:r>
          </a:p>
          <a:p>
            <a:pPr algn="ctr"/>
            <a:endParaRPr lang="ar-SA" dirty="0" smtClean="0"/>
          </a:p>
          <a:p>
            <a:pPr algn="ctr"/>
            <a:r>
              <a:rPr lang="ar-SA" dirty="0" smtClean="0"/>
              <a:t>2-حدد إذا كانت العوامل التعليمية تؤثر على الذاكرة.</a:t>
            </a:r>
          </a:p>
          <a:p>
            <a:pPr algn="ctr"/>
            <a:endParaRPr lang="ar-SA" dirty="0" smtClean="0"/>
          </a:p>
          <a:p>
            <a:pPr algn="ctr"/>
            <a:r>
              <a:rPr lang="ar-SA" dirty="0" smtClean="0"/>
              <a:t>3-قيم العوامل الجسمية والاجتماعية والانفعالية وغيرها من العوامل.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الطريقة السادسة</a:t>
            </a: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المراقبة الذاتية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سؤال للمجموعة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كيف تكون المراقبة </a:t>
            </a:r>
            <a:r>
              <a:rPr lang="ar-SA" dirty="0" err="1" smtClean="0"/>
              <a:t>الذاتية؟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عزيزتي الطالبة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ارجعي إلى 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الكتاب وشرح الأستاذه في المحاضرة 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لمعرفة الارشادات وطرق علاج الذاكرة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اقتراحات لعلاج الذاكرة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57399"/>
            <a:ext cx="8229600" cy="3276601"/>
          </a:xfrm>
        </p:spPr>
        <p:txBody>
          <a:bodyPr/>
          <a:lstStyle/>
          <a:p>
            <a:pPr algn="ctr">
              <a:buNone/>
            </a:pPr>
            <a:r>
              <a:rPr lang="ar-SA" dirty="0" smtClean="0"/>
              <a:t>الطريقة الأولى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اختر المحتوى واكتب أهدافاً للذاكرة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الطريقة الثانية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حدد ما يتوقع أن يتم تذكره</a:t>
            </a:r>
            <a:endParaRPr lang="ar-SA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الطريقة الثالثة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نظم المعلومات التي سيتم تذكرها</a:t>
            </a:r>
            <a:endParaRPr lang="ar-SA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سؤال للمجموعة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هناك ست استراتيجيات تساعد على تنظيم </a:t>
            </a:r>
            <a:r>
              <a:rPr lang="ar-SA" dirty="0" err="1" smtClean="0"/>
              <a:t>الذاكرة؟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الطريقة الرابعة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اعرض المعلومات التي سيتم تذكرها</a:t>
            </a:r>
            <a:endParaRPr lang="ar-SA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سؤال للمجموعة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هناك عدة استراتيجيات يمكن استخدامها لتركيز انتباه التلميذ على مهمة الذاكرة </a:t>
            </a:r>
            <a:r>
              <a:rPr lang="ar-SA" dirty="0" err="1" smtClean="0"/>
              <a:t>اذكريها؟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الطريقة الخامسة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اختر استراتيجيات التدريب والإعادة</a:t>
            </a:r>
            <a:endParaRPr lang="ar-SA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سؤال للمجموعة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هناك عدة اعتبارات في بناء خطة خاصة بالتكرار والتدريب للتلميذ ما </a:t>
            </a:r>
            <a:r>
              <a:rPr lang="ar-SA" dirty="0" err="1" smtClean="0"/>
              <a:t>هي؟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سبوك">
  <a:themeElements>
    <a:clrScheme name="مسبوك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مسبوك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سبوك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23</TotalTime>
  <Words>136</Words>
  <Application>Microsoft Office PowerPoint</Application>
  <PresentationFormat>عرض على الشاشة (3:4)‏</PresentationFormat>
  <Paragraphs>57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مسبوك</vt:lpstr>
      <vt:lpstr>إرشادات لتقييم اداء الذاكرة</vt:lpstr>
      <vt:lpstr>اقتراحات لعلاج الذاكرة</vt:lpstr>
      <vt:lpstr>الشريحة 3</vt:lpstr>
      <vt:lpstr>الشريحة 4</vt:lpstr>
      <vt:lpstr>سؤال للمجموعة</vt:lpstr>
      <vt:lpstr>الشريحة 6</vt:lpstr>
      <vt:lpstr>سؤال للمجموعة</vt:lpstr>
      <vt:lpstr>الشريحة 8</vt:lpstr>
      <vt:lpstr>سؤال للمجموعة</vt:lpstr>
      <vt:lpstr>الشريحة 10</vt:lpstr>
      <vt:lpstr>سؤال للمجموعة</vt:lpstr>
      <vt:lpstr>عزيزتي الطالبة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إرشادات لتقييم اداء الذاكرة</dc:title>
  <dc:creator>user0</dc:creator>
  <cp:lastModifiedBy>user0</cp:lastModifiedBy>
  <cp:revision>1</cp:revision>
  <dcterms:created xsi:type="dcterms:W3CDTF">2015-03-09T19:09:38Z</dcterms:created>
  <dcterms:modified xsi:type="dcterms:W3CDTF">2015-03-09T19:33:26Z</dcterms:modified>
</cp:coreProperties>
</file>