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9" r:id="rId3"/>
    <p:sldId id="260" r:id="rId4"/>
    <p:sldId id="261" r:id="rId5"/>
    <p:sldId id="262" r:id="rId6"/>
    <p:sldId id="263" r:id="rId7"/>
    <p:sldId id="264" r:id="rId8"/>
    <p:sldId id="357" r:id="rId9"/>
    <p:sldId id="265" r:id="rId10"/>
    <p:sldId id="266" r:id="rId11"/>
    <p:sldId id="267" r:id="rId12"/>
    <p:sldId id="358" r:id="rId13"/>
    <p:sldId id="359" r:id="rId14"/>
    <p:sldId id="360" r:id="rId15"/>
    <p:sldId id="361" r:id="rId16"/>
    <p:sldId id="268" r:id="rId17"/>
    <p:sldId id="362" r:id="rId18"/>
    <p:sldId id="363" r:id="rId19"/>
    <p:sldId id="269" r:id="rId20"/>
    <p:sldId id="270" r:id="rId21"/>
    <p:sldId id="364" r:id="rId22"/>
    <p:sldId id="365" r:id="rId23"/>
    <p:sldId id="366" r:id="rId24"/>
    <p:sldId id="367" r:id="rId25"/>
    <p:sldId id="271" r:id="rId26"/>
    <p:sldId id="368" r:id="rId27"/>
    <p:sldId id="369" r:id="rId28"/>
    <p:sldId id="272" r:id="rId29"/>
    <p:sldId id="370" r:id="rId30"/>
    <p:sldId id="371" r:id="rId31"/>
    <p:sldId id="372" r:id="rId32"/>
    <p:sldId id="373" r:id="rId33"/>
    <p:sldId id="374" r:id="rId34"/>
    <p:sldId id="273" r:id="rId35"/>
    <p:sldId id="375" r:id="rId36"/>
    <p:sldId id="274" r:id="rId37"/>
    <p:sldId id="376" r:id="rId38"/>
    <p:sldId id="275" r:id="rId39"/>
    <p:sldId id="276" r:id="rId40"/>
    <p:sldId id="280" r:id="rId41"/>
    <p:sldId id="377" r:id="rId42"/>
    <p:sldId id="378" r:id="rId43"/>
    <p:sldId id="379" r:id="rId44"/>
    <p:sldId id="281" r:id="rId45"/>
    <p:sldId id="380" r:id="rId46"/>
    <p:sldId id="381" r:id="rId47"/>
    <p:sldId id="282" r:id="rId48"/>
    <p:sldId id="382" r:id="rId49"/>
    <p:sldId id="388" r:id="rId50"/>
    <p:sldId id="383" r:id="rId51"/>
    <p:sldId id="384" r:id="rId52"/>
    <p:sldId id="385" r:id="rId53"/>
    <p:sldId id="386" r:id="rId54"/>
    <p:sldId id="387" r:id="rId55"/>
    <p:sldId id="389" r:id="rId56"/>
    <p:sldId id="390" r:id="rId57"/>
    <p:sldId id="391" r:id="rId58"/>
    <p:sldId id="392" r:id="rId59"/>
    <p:sldId id="393" r:id="rId60"/>
    <p:sldId id="394" r:id="rId61"/>
    <p:sldId id="395" r:id="rId62"/>
    <p:sldId id="396" r:id="rId63"/>
    <p:sldId id="397" r:id="rId64"/>
    <p:sldId id="283" r:id="rId65"/>
    <p:sldId id="284" r:id="rId66"/>
    <p:sldId id="398" r:id="rId67"/>
    <p:sldId id="399" r:id="rId68"/>
    <p:sldId id="285" r:id="rId69"/>
    <p:sldId id="400" r:id="rId70"/>
    <p:sldId id="401" r:id="rId71"/>
    <p:sldId id="402" r:id="rId72"/>
    <p:sldId id="403" r:id="rId73"/>
    <p:sldId id="404" r:id="rId74"/>
    <p:sldId id="405" r:id="rId75"/>
    <p:sldId id="406" r:id="rId76"/>
    <p:sldId id="407" r:id="rId77"/>
    <p:sldId id="408" r:id="rId78"/>
    <p:sldId id="409" r:id="rId79"/>
    <p:sldId id="410" r:id="rId80"/>
    <p:sldId id="411" r:id="rId81"/>
    <p:sldId id="286" r:id="rId82"/>
    <p:sldId id="412" r:id="rId83"/>
    <p:sldId id="413" r:id="rId84"/>
    <p:sldId id="414" r:id="rId85"/>
    <p:sldId id="415" r:id="rId86"/>
    <p:sldId id="416" r:id="rId87"/>
    <p:sldId id="417" r:id="rId88"/>
    <p:sldId id="418" r:id="rId89"/>
    <p:sldId id="419" r:id="rId90"/>
    <p:sldId id="420" r:id="rId91"/>
    <p:sldId id="421" r:id="rId92"/>
    <p:sldId id="422" r:id="rId93"/>
    <p:sldId id="423" r:id="rId94"/>
    <p:sldId id="424" r:id="rId95"/>
    <p:sldId id="425" r:id="rId96"/>
    <p:sldId id="426" r:id="rId97"/>
    <p:sldId id="427" r:id="rId98"/>
    <p:sldId id="288" r:id="rId99"/>
    <p:sldId id="289" r:id="rId100"/>
    <p:sldId id="290" r:id="rId101"/>
    <p:sldId id="291" r:id="rId102"/>
    <p:sldId id="292" r:id="rId103"/>
    <p:sldId id="293" r:id="rId104"/>
    <p:sldId id="294" r:id="rId105"/>
    <p:sldId id="295" r:id="rId106"/>
    <p:sldId id="296" r:id="rId107"/>
    <p:sldId id="297" r:id="rId108"/>
    <p:sldId id="298" r:id="rId109"/>
    <p:sldId id="299" r:id="rId110"/>
    <p:sldId id="300" r:id="rId111"/>
    <p:sldId id="301" r:id="rId112"/>
    <p:sldId id="302" r:id="rId113"/>
    <p:sldId id="303" r:id="rId114"/>
    <p:sldId id="304" r:id="rId115"/>
    <p:sldId id="305" r:id="rId116"/>
    <p:sldId id="306" r:id="rId117"/>
    <p:sldId id="307" r:id="rId118"/>
    <p:sldId id="308" r:id="rId119"/>
    <p:sldId id="309" r:id="rId120"/>
    <p:sldId id="310" r:id="rId121"/>
    <p:sldId id="311" r:id="rId122"/>
    <p:sldId id="312" r:id="rId123"/>
    <p:sldId id="313" r:id="rId124"/>
    <p:sldId id="314" r:id="rId125"/>
    <p:sldId id="315" r:id="rId126"/>
    <p:sldId id="316" r:id="rId127"/>
    <p:sldId id="317" r:id="rId128"/>
    <p:sldId id="318" r:id="rId129"/>
    <p:sldId id="319" r:id="rId130"/>
    <p:sldId id="320" r:id="rId131"/>
    <p:sldId id="321" r:id="rId132"/>
    <p:sldId id="322" r:id="rId133"/>
    <p:sldId id="323" r:id="rId134"/>
    <p:sldId id="324" r:id="rId135"/>
    <p:sldId id="325" r:id="rId136"/>
    <p:sldId id="326" r:id="rId137"/>
    <p:sldId id="327" r:id="rId138"/>
    <p:sldId id="328" r:id="rId139"/>
    <p:sldId id="329" r:id="rId140"/>
    <p:sldId id="330" r:id="rId141"/>
    <p:sldId id="331" r:id="rId142"/>
    <p:sldId id="332" r:id="rId143"/>
    <p:sldId id="333" r:id="rId144"/>
    <p:sldId id="334" r:id="rId145"/>
    <p:sldId id="335" r:id="rId146"/>
    <p:sldId id="336" r:id="rId147"/>
    <p:sldId id="337" r:id="rId148"/>
    <p:sldId id="338" r:id="rId149"/>
    <p:sldId id="339" r:id="rId150"/>
    <p:sldId id="340" r:id="rId151"/>
    <p:sldId id="341" r:id="rId152"/>
    <p:sldId id="342" r:id="rId153"/>
    <p:sldId id="343" r:id="rId154"/>
    <p:sldId id="344" r:id="rId15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F9DF2E-18A6-4723-B23A-046A91817477}" type="doc">
      <dgm:prSet loTypeId="urn:microsoft.com/office/officeart/2005/8/layout/cycle2" loCatId="cycle" qsTypeId="urn:microsoft.com/office/officeart/2005/8/quickstyle/3d4" qsCatId="3D" csTypeId="urn:microsoft.com/office/officeart/2005/8/colors/colorful5" csCatId="colorful" phldr="1"/>
      <dgm:spPr/>
      <dgm:t>
        <a:bodyPr/>
        <a:lstStyle/>
        <a:p>
          <a:pPr rtl="1"/>
          <a:endParaRPr lang="ar-SA"/>
        </a:p>
      </dgm:t>
    </dgm:pt>
    <dgm:pt modelId="{60DD6C73-6434-45EA-B04D-57E2793635C1}">
      <dgm:prSet phldrT="[نص]" custT="1"/>
      <dgm:spPr/>
      <dgm:t>
        <a:bodyPr/>
        <a:lstStyle/>
        <a:p>
          <a:pPr rtl="1"/>
          <a:r>
            <a:rPr lang="ar-SA" sz="2400" dirty="0" smtClean="0"/>
            <a:t>أهداف التقييم والتشخيص</a:t>
          </a:r>
          <a:endParaRPr lang="ar-SA" sz="2400" dirty="0"/>
        </a:p>
      </dgm:t>
    </dgm:pt>
    <dgm:pt modelId="{1009FB60-63FD-4FDE-9D15-952083F4BC3D}" type="parTrans" cxnId="{04FF116B-9041-4296-B354-2EF29C34EB36}">
      <dgm:prSet/>
      <dgm:spPr/>
      <dgm:t>
        <a:bodyPr/>
        <a:lstStyle/>
        <a:p>
          <a:pPr rtl="1"/>
          <a:endParaRPr lang="ar-SA"/>
        </a:p>
      </dgm:t>
    </dgm:pt>
    <dgm:pt modelId="{B3D34F27-5B7B-44E8-BC72-E42B4020B658}" type="sibTrans" cxnId="{04FF116B-9041-4296-B354-2EF29C34EB36}">
      <dgm:prSet/>
      <dgm:spPr/>
      <dgm:t>
        <a:bodyPr/>
        <a:lstStyle/>
        <a:p>
          <a:pPr rtl="1"/>
          <a:endParaRPr lang="ar-SA"/>
        </a:p>
      </dgm:t>
    </dgm:pt>
    <dgm:pt modelId="{F1A16707-1D16-4F97-8E55-81BB975ABBBF}">
      <dgm:prSet phldrT="[نص]" custT="1"/>
      <dgm:spPr/>
      <dgm:t>
        <a:bodyPr/>
        <a:lstStyle/>
        <a:p>
          <a:pPr rtl="1"/>
          <a:r>
            <a:rPr lang="ar-SA" sz="2400" dirty="0" smtClean="0"/>
            <a:t>المسح</a:t>
          </a:r>
          <a:endParaRPr lang="ar-SA" sz="2400" dirty="0"/>
        </a:p>
      </dgm:t>
    </dgm:pt>
    <dgm:pt modelId="{47A9B35C-F475-41CC-84C4-F46FCF364731}" type="parTrans" cxnId="{2809C6CE-09F8-4849-BA73-1CD9B591D850}">
      <dgm:prSet/>
      <dgm:spPr/>
      <dgm:t>
        <a:bodyPr/>
        <a:lstStyle/>
        <a:p>
          <a:pPr rtl="1"/>
          <a:endParaRPr lang="ar-SA"/>
        </a:p>
      </dgm:t>
    </dgm:pt>
    <dgm:pt modelId="{880DAF37-BDF9-4EA4-B2C0-20F3BDE298D9}" type="sibTrans" cxnId="{2809C6CE-09F8-4849-BA73-1CD9B591D850}">
      <dgm:prSet/>
      <dgm:spPr/>
      <dgm:t>
        <a:bodyPr/>
        <a:lstStyle/>
        <a:p>
          <a:pPr rtl="1"/>
          <a:endParaRPr lang="ar-SA"/>
        </a:p>
      </dgm:t>
    </dgm:pt>
    <dgm:pt modelId="{117A9816-DA0A-4F39-8F03-28EC7297F8AE}">
      <dgm:prSet phldrT="[نص]" custT="1"/>
      <dgm:spPr/>
      <dgm:t>
        <a:bodyPr/>
        <a:lstStyle/>
        <a:p>
          <a:pPr rtl="1"/>
          <a:r>
            <a:rPr lang="ar-SA" sz="2000" dirty="0" smtClean="0"/>
            <a:t>ال</a:t>
          </a:r>
          <a:r>
            <a:rPr lang="ar-SA" sz="2400" dirty="0" smtClean="0"/>
            <a:t>تشخيص</a:t>
          </a:r>
          <a:endParaRPr lang="ar-SA" sz="2400" dirty="0"/>
        </a:p>
      </dgm:t>
    </dgm:pt>
    <dgm:pt modelId="{081CDBB3-14D2-42FD-8C44-F3FCE9568615}" type="parTrans" cxnId="{A807DD2A-2595-4A86-BC9F-5D1F7DD3C9A8}">
      <dgm:prSet/>
      <dgm:spPr/>
      <dgm:t>
        <a:bodyPr/>
        <a:lstStyle/>
        <a:p>
          <a:pPr rtl="1"/>
          <a:endParaRPr lang="ar-SA"/>
        </a:p>
      </dgm:t>
    </dgm:pt>
    <dgm:pt modelId="{F3B52711-0A11-4D19-8B2B-9AE6F892B6CE}" type="sibTrans" cxnId="{A807DD2A-2595-4A86-BC9F-5D1F7DD3C9A8}">
      <dgm:prSet/>
      <dgm:spPr/>
      <dgm:t>
        <a:bodyPr/>
        <a:lstStyle/>
        <a:p>
          <a:pPr rtl="1"/>
          <a:endParaRPr lang="ar-SA"/>
        </a:p>
      </dgm:t>
    </dgm:pt>
    <dgm:pt modelId="{E1855CB5-4EBE-40F6-9BD8-EE69A5B0ED42}">
      <dgm:prSet phldrT="[نص]"/>
      <dgm:spPr/>
      <dgm:t>
        <a:bodyPr/>
        <a:lstStyle/>
        <a:p>
          <a:pPr rtl="1"/>
          <a:r>
            <a:rPr lang="ar-SA" dirty="0" smtClean="0"/>
            <a:t>العلاج</a:t>
          </a:r>
          <a:endParaRPr lang="ar-SA" dirty="0"/>
        </a:p>
      </dgm:t>
    </dgm:pt>
    <dgm:pt modelId="{A4A3D96D-1A44-4112-B0EC-012E52E95E69}" type="parTrans" cxnId="{65CD56E2-E0CD-406E-8A63-9038A856B286}">
      <dgm:prSet/>
      <dgm:spPr/>
      <dgm:t>
        <a:bodyPr/>
        <a:lstStyle/>
        <a:p>
          <a:pPr rtl="1"/>
          <a:endParaRPr lang="ar-SA"/>
        </a:p>
      </dgm:t>
    </dgm:pt>
    <dgm:pt modelId="{EC116484-93E3-405F-A87E-FFE4BC61EBF4}" type="sibTrans" cxnId="{65CD56E2-E0CD-406E-8A63-9038A856B286}">
      <dgm:prSet/>
      <dgm:spPr/>
      <dgm:t>
        <a:bodyPr/>
        <a:lstStyle/>
        <a:p>
          <a:pPr rtl="1"/>
          <a:endParaRPr lang="ar-SA"/>
        </a:p>
      </dgm:t>
    </dgm:pt>
    <dgm:pt modelId="{4458FFFB-35FD-475D-B304-B74763F6FEA2}">
      <dgm:prSet phldrT="[نص]"/>
      <dgm:spPr/>
      <dgm:t>
        <a:bodyPr/>
        <a:lstStyle/>
        <a:p>
          <a:pPr rtl="1"/>
          <a:r>
            <a:rPr lang="ar-SA" dirty="0" smtClean="0"/>
            <a:t>التنبؤ</a:t>
          </a:r>
          <a:endParaRPr lang="ar-SA" dirty="0"/>
        </a:p>
      </dgm:t>
    </dgm:pt>
    <dgm:pt modelId="{3BAB3C85-668C-4B1B-845C-273995DC9262}" type="parTrans" cxnId="{63C23EEB-28AF-438E-9FA2-42777CFFCC54}">
      <dgm:prSet/>
      <dgm:spPr/>
      <dgm:t>
        <a:bodyPr/>
        <a:lstStyle/>
        <a:p>
          <a:pPr rtl="1"/>
          <a:endParaRPr lang="ar-SA"/>
        </a:p>
      </dgm:t>
    </dgm:pt>
    <dgm:pt modelId="{4C291B1E-13E8-4AE8-A17A-8A923FC73623}" type="sibTrans" cxnId="{63C23EEB-28AF-438E-9FA2-42777CFFCC54}">
      <dgm:prSet/>
      <dgm:spPr/>
      <dgm:t>
        <a:bodyPr/>
        <a:lstStyle/>
        <a:p>
          <a:pPr rtl="1"/>
          <a:endParaRPr lang="ar-SA"/>
        </a:p>
      </dgm:t>
    </dgm:pt>
    <dgm:pt modelId="{5C73757E-2A28-4751-8DC4-11F69C039228}" type="pres">
      <dgm:prSet presAssocID="{34F9DF2E-18A6-4723-B23A-046A91817477}" presName="cycle" presStyleCnt="0">
        <dgm:presLayoutVars>
          <dgm:dir/>
          <dgm:resizeHandles val="exact"/>
        </dgm:presLayoutVars>
      </dgm:prSet>
      <dgm:spPr/>
      <dgm:t>
        <a:bodyPr/>
        <a:lstStyle/>
        <a:p>
          <a:pPr rtl="1"/>
          <a:endParaRPr lang="ar-SA"/>
        </a:p>
      </dgm:t>
    </dgm:pt>
    <dgm:pt modelId="{92531F1F-13EE-462D-BAD2-5BA576A47997}" type="pres">
      <dgm:prSet presAssocID="{60DD6C73-6434-45EA-B04D-57E2793635C1}" presName="node" presStyleLbl="node1" presStyleIdx="0" presStyleCnt="5" custScaleX="152666">
        <dgm:presLayoutVars>
          <dgm:bulletEnabled val="1"/>
        </dgm:presLayoutVars>
      </dgm:prSet>
      <dgm:spPr/>
      <dgm:t>
        <a:bodyPr/>
        <a:lstStyle/>
        <a:p>
          <a:pPr rtl="1"/>
          <a:endParaRPr lang="ar-SA"/>
        </a:p>
      </dgm:t>
    </dgm:pt>
    <dgm:pt modelId="{DA434A51-A0C7-43BD-AE96-A0E79DA1E133}" type="pres">
      <dgm:prSet presAssocID="{B3D34F27-5B7B-44E8-BC72-E42B4020B658}" presName="sibTrans" presStyleLbl="sibTrans2D1" presStyleIdx="0" presStyleCnt="5"/>
      <dgm:spPr/>
      <dgm:t>
        <a:bodyPr/>
        <a:lstStyle/>
        <a:p>
          <a:pPr rtl="1"/>
          <a:endParaRPr lang="ar-SA"/>
        </a:p>
      </dgm:t>
    </dgm:pt>
    <dgm:pt modelId="{2E800569-2849-4517-8A88-7A3D357210C5}" type="pres">
      <dgm:prSet presAssocID="{B3D34F27-5B7B-44E8-BC72-E42B4020B658}" presName="connectorText" presStyleLbl="sibTrans2D1" presStyleIdx="0" presStyleCnt="5"/>
      <dgm:spPr/>
      <dgm:t>
        <a:bodyPr/>
        <a:lstStyle/>
        <a:p>
          <a:pPr rtl="1"/>
          <a:endParaRPr lang="ar-SA"/>
        </a:p>
      </dgm:t>
    </dgm:pt>
    <dgm:pt modelId="{28C6DA1C-47E5-4F44-92F1-76576EAAA998}" type="pres">
      <dgm:prSet presAssocID="{F1A16707-1D16-4F97-8E55-81BB975ABBBF}" presName="node" presStyleLbl="node1" presStyleIdx="1" presStyleCnt="5">
        <dgm:presLayoutVars>
          <dgm:bulletEnabled val="1"/>
        </dgm:presLayoutVars>
      </dgm:prSet>
      <dgm:spPr/>
      <dgm:t>
        <a:bodyPr/>
        <a:lstStyle/>
        <a:p>
          <a:pPr rtl="1"/>
          <a:endParaRPr lang="ar-SA"/>
        </a:p>
      </dgm:t>
    </dgm:pt>
    <dgm:pt modelId="{F97E493D-93F8-464F-98F0-1425CC04A92A}" type="pres">
      <dgm:prSet presAssocID="{880DAF37-BDF9-4EA4-B2C0-20F3BDE298D9}" presName="sibTrans" presStyleLbl="sibTrans2D1" presStyleIdx="1" presStyleCnt="5"/>
      <dgm:spPr/>
      <dgm:t>
        <a:bodyPr/>
        <a:lstStyle/>
        <a:p>
          <a:pPr rtl="1"/>
          <a:endParaRPr lang="ar-SA"/>
        </a:p>
      </dgm:t>
    </dgm:pt>
    <dgm:pt modelId="{3C441D01-6AFC-4FCC-A8D9-452236D92B61}" type="pres">
      <dgm:prSet presAssocID="{880DAF37-BDF9-4EA4-B2C0-20F3BDE298D9}" presName="connectorText" presStyleLbl="sibTrans2D1" presStyleIdx="1" presStyleCnt="5"/>
      <dgm:spPr/>
      <dgm:t>
        <a:bodyPr/>
        <a:lstStyle/>
        <a:p>
          <a:pPr rtl="1"/>
          <a:endParaRPr lang="ar-SA"/>
        </a:p>
      </dgm:t>
    </dgm:pt>
    <dgm:pt modelId="{D21CA6B1-AB1B-409C-B746-819035A0B9F3}" type="pres">
      <dgm:prSet presAssocID="{117A9816-DA0A-4F39-8F03-28EC7297F8AE}" presName="node" presStyleLbl="node1" presStyleIdx="2" presStyleCnt="5" custScaleX="119777">
        <dgm:presLayoutVars>
          <dgm:bulletEnabled val="1"/>
        </dgm:presLayoutVars>
      </dgm:prSet>
      <dgm:spPr/>
      <dgm:t>
        <a:bodyPr/>
        <a:lstStyle/>
        <a:p>
          <a:pPr rtl="1"/>
          <a:endParaRPr lang="ar-SA"/>
        </a:p>
      </dgm:t>
    </dgm:pt>
    <dgm:pt modelId="{9644DB2E-D495-4AEE-A38C-862C7A799427}" type="pres">
      <dgm:prSet presAssocID="{F3B52711-0A11-4D19-8B2B-9AE6F892B6CE}" presName="sibTrans" presStyleLbl="sibTrans2D1" presStyleIdx="2" presStyleCnt="5"/>
      <dgm:spPr/>
      <dgm:t>
        <a:bodyPr/>
        <a:lstStyle/>
        <a:p>
          <a:pPr rtl="1"/>
          <a:endParaRPr lang="ar-SA"/>
        </a:p>
      </dgm:t>
    </dgm:pt>
    <dgm:pt modelId="{5222FE72-579D-4558-A9A6-62FDDCC8A6AE}" type="pres">
      <dgm:prSet presAssocID="{F3B52711-0A11-4D19-8B2B-9AE6F892B6CE}" presName="connectorText" presStyleLbl="sibTrans2D1" presStyleIdx="2" presStyleCnt="5"/>
      <dgm:spPr/>
      <dgm:t>
        <a:bodyPr/>
        <a:lstStyle/>
        <a:p>
          <a:pPr rtl="1"/>
          <a:endParaRPr lang="ar-SA"/>
        </a:p>
      </dgm:t>
    </dgm:pt>
    <dgm:pt modelId="{6313E0B3-0940-4F5F-B6A6-60F08441293B}" type="pres">
      <dgm:prSet presAssocID="{E1855CB5-4EBE-40F6-9BD8-EE69A5B0ED42}" presName="node" presStyleLbl="node1" presStyleIdx="3" presStyleCnt="5">
        <dgm:presLayoutVars>
          <dgm:bulletEnabled val="1"/>
        </dgm:presLayoutVars>
      </dgm:prSet>
      <dgm:spPr/>
      <dgm:t>
        <a:bodyPr/>
        <a:lstStyle/>
        <a:p>
          <a:pPr rtl="1"/>
          <a:endParaRPr lang="ar-SA"/>
        </a:p>
      </dgm:t>
    </dgm:pt>
    <dgm:pt modelId="{718F2470-A54F-4BAA-A933-B27144DD08D4}" type="pres">
      <dgm:prSet presAssocID="{EC116484-93E3-405F-A87E-FFE4BC61EBF4}" presName="sibTrans" presStyleLbl="sibTrans2D1" presStyleIdx="3" presStyleCnt="5"/>
      <dgm:spPr/>
      <dgm:t>
        <a:bodyPr/>
        <a:lstStyle/>
        <a:p>
          <a:pPr rtl="1"/>
          <a:endParaRPr lang="ar-SA"/>
        </a:p>
      </dgm:t>
    </dgm:pt>
    <dgm:pt modelId="{C3CE9971-7FD0-4C29-9F34-D14D4E2709CD}" type="pres">
      <dgm:prSet presAssocID="{EC116484-93E3-405F-A87E-FFE4BC61EBF4}" presName="connectorText" presStyleLbl="sibTrans2D1" presStyleIdx="3" presStyleCnt="5"/>
      <dgm:spPr/>
      <dgm:t>
        <a:bodyPr/>
        <a:lstStyle/>
        <a:p>
          <a:pPr rtl="1"/>
          <a:endParaRPr lang="ar-SA"/>
        </a:p>
      </dgm:t>
    </dgm:pt>
    <dgm:pt modelId="{C56E8873-E99B-48D1-A483-F57123FDA5EC}" type="pres">
      <dgm:prSet presAssocID="{4458FFFB-35FD-475D-B304-B74763F6FEA2}" presName="node" presStyleLbl="node1" presStyleIdx="4" presStyleCnt="5">
        <dgm:presLayoutVars>
          <dgm:bulletEnabled val="1"/>
        </dgm:presLayoutVars>
      </dgm:prSet>
      <dgm:spPr/>
      <dgm:t>
        <a:bodyPr/>
        <a:lstStyle/>
        <a:p>
          <a:pPr rtl="1"/>
          <a:endParaRPr lang="ar-SA"/>
        </a:p>
      </dgm:t>
    </dgm:pt>
    <dgm:pt modelId="{1ECF7AE0-516C-47E8-8FBA-6C348871C369}" type="pres">
      <dgm:prSet presAssocID="{4C291B1E-13E8-4AE8-A17A-8A923FC73623}" presName="sibTrans" presStyleLbl="sibTrans2D1" presStyleIdx="4" presStyleCnt="5"/>
      <dgm:spPr/>
      <dgm:t>
        <a:bodyPr/>
        <a:lstStyle/>
        <a:p>
          <a:pPr rtl="1"/>
          <a:endParaRPr lang="ar-SA"/>
        </a:p>
      </dgm:t>
    </dgm:pt>
    <dgm:pt modelId="{C13B5550-794C-4990-94D9-E9569BEF7AD1}" type="pres">
      <dgm:prSet presAssocID="{4C291B1E-13E8-4AE8-A17A-8A923FC73623}" presName="connectorText" presStyleLbl="sibTrans2D1" presStyleIdx="4" presStyleCnt="5"/>
      <dgm:spPr/>
      <dgm:t>
        <a:bodyPr/>
        <a:lstStyle/>
        <a:p>
          <a:pPr rtl="1"/>
          <a:endParaRPr lang="ar-SA"/>
        </a:p>
      </dgm:t>
    </dgm:pt>
  </dgm:ptLst>
  <dgm:cxnLst>
    <dgm:cxn modelId="{A807DD2A-2595-4A86-BC9F-5D1F7DD3C9A8}" srcId="{34F9DF2E-18A6-4723-B23A-046A91817477}" destId="{117A9816-DA0A-4F39-8F03-28EC7297F8AE}" srcOrd="2" destOrd="0" parTransId="{081CDBB3-14D2-42FD-8C44-F3FCE9568615}" sibTransId="{F3B52711-0A11-4D19-8B2B-9AE6F892B6CE}"/>
    <dgm:cxn modelId="{E3AA85F5-2D3C-4E3A-B733-9C4276D4650E}" type="presOf" srcId="{E1855CB5-4EBE-40F6-9BD8-EE69A5B0ED42}" destId="{6313E0B3-0940-4F5F-B6A6-60F08441293B}" srcOrd="0" destOrd="0" presId="urn:microsoft.com/office/officeart/2005/8/layout/cycle2"/>
    <dgm:cxn modelId="{5C44E56E-F0D2-4A77-A8CB-94D9D49C32F3}" type="presOf" srcId="{EC116484-93E3-405F-A87E-FFE4BC61EBF4}" destId="{718F2470-A54F-4BAA-A933-B27144DD08D4}" srcOrd="0" destOrd="0" presId="urn:microsoft.com/office/officeart/2005/8/layout/cycle2"/>
    <dgm:cxn modelId="{C3C3A8B0-9EA5-4725-A1B8-6F685A3B632F}" type="presOf" srcId="{B3D34F27-5B7B-44E8-BC72-E42B4020B658}" destId="{DA434A51-A0C7-43BD-AE96-A0E79DA1E133}" srcOrd="0" destOrd="0" presId="urn:microsoft.com/office/officeart/2005/8/layout/cycle2"/>
    <dgm:cxn modelId="{63C23EEB-28AF-438E-9FA2-42777CFFCC54}" srcId="{34F9DF2E-18A6-4723-B23A-046A91817477}" destId="{4458FFFB-35FD-475D-B304-B74763F6FEA2}" srcOrd="4" destOrd="0" parTransId="{3BAB3C85-668C-4B1B-845C-273995DC9262}" sibTransId="{4C291B1E-13E8-4AE8-A17A-8A923FC73623}"/>
    <dgm:cxn modelId="{C3F8D086-2B92-4AB2-8D8E-8CC18F35C671}" type="presOf" srcId="{4C291B1E-13E8-4AE8-A17A-8A923FC73623}" destId="{C13B5550-794C-4990-94D9-E9569BEF7AD1}" srcOrd="1" destOrd="0" presId="urn:microsoft.com/office/officeart/2005/8/layout/cycle2"/>
    <dgm:cxn modelId="{F168D7C1-579F-4186-AAF8-B3399F5E8D65}" type="presOf" srcId="{34F9DF2E-18A6-4723-B23A-046A91817477}" destId="{5C73757E-2A28-4751-8DC4-11F69C039228}" srcOrd="0" destOrd="0" presId="urn:microsoft.com/office/officeart/2005/8/layout/cycle2"/>
    <dgm:cxn modelId="{1DC5C23E-7378-4EC1-A876-B95FD06FAF80}" type="presOf" srcId="{4458FFFB-35FD-475D-B304-B74763F6FEA2}" destId="{C56E8873-E99B-48D1-A483-F57123FDA5EC}" srcOrd="0" destOrd="0" presId="urn:microsoft.com/office/officeart/2005/8/layout/cycle2"/>
    <dgm:cxn modelId="{7986C3EC-D7DA-4174-B17E-36C7F6E677E6}" type="presOf" srcId="{EC116484-93E3-405F-A87E-FFE4BC61EBF4}" destId="{C3CE9971-7FD0-4C29-9F34-D14D4E2709CD}" srcOrd="1" destOrd="0" presId="urn:microsoft.com/office/officeart/2005/8/layout/cycle2"/>
    <dgm:cxn modelId="{97A358E9-8134-408F-ADE3-EA449DC53E07}" type="presOf" srcId="{4C291B1E-13E8-4AE8-A17A-8A923FC73623}" destId="{1ECF7AE0-516C-47E8-8FBA-6C348871C369}" srcOrd="0" destOrd="0" presId="urn:microsoft.com/office/officeart/2005/8/layout/cycle2"/>
    <dgm:cxn modelId="{0EBF2452-125E-4165-A631-C25F4C37E2C1}" type="presOf" srcId="{F3B52711-0A11-4D19-8B2B-9AE6F892B6CE}" destId="{5222FE72-579D-4558-A9A6-62FDDCC8A6AE}" srcOrd="1" destOrd="0" presId="urn:microsoft.com/office/officeart/2005/8/layout/cycle2"/>
    <dgm:cxn modelId="{6EC68B81-718F-44D5-844C-7C53C99106B1}" type="presOf" srcId="{F1A16707-1D16-4F97-8E55-81BB975ABBBF}" destId="{28C6DA1C-47E5-4F44-92F1-76576EAAA998}" srcOrd="0" destOrd="0" presId="urn:microsoft.com/office/officeart/2005/8/layout/cycle2"/>
    <dgm:cxn modelId="{5AA81A24-FD9E-45B2-A9E7-9DB137DF2674}" type="presOf" srcId="{117A9816-DA0A-4F39-8F03-28EC7297F8AE}" destId="{D21CA6B1-AB1B-409C-B746-819035A0B9F3}" srcOrd="0" destOrd="0" presId="urn:microsoft.com/office/officeart/2005/8/layout/cycle2"/>
    <dgm:cxn modelId="{65CD56E2-E0CD-406E-8A63-9038A856B286}" srcId="{34F9DF2E-18A6-4723-B23A-046A91817477}" destId="{E1855CB5-4EBE-40F6-9BD8-EE69A5B0ED42}" srcOrd="3" destOrd="0" parTransId="{A4A3D96D-1A44-4112-B0EC-012E52E95E69}" sibTransId="{EC116484-93E3-405F-A87E-FFE4BC61EBF4}"/>
    <dgm:cxn modelId="{1C7DA900-02BD-46B9-AB85-3A3CD0736C25}" type="presOf" srcId="{880DAF37-BDF9-4EA4-B2C0-20F3BDE298D9}" destId="{F97E493D-93F8-464F-98F0-1425CC04A92A}" srcOrd="0" destOrd="0" presId="urn:microsoft.com/office/officeart/2005/8/layout/cycle2"/>
    <dgm:cxn modelId="{04FF116B-9041-4296-B354-2EF29C34EB36}" srcId="{34F9DF2E-18A6-4723-B23A-046A91817477}" destId="{60DD6C73-6434-45EA-B04D-57E2793635C1}" srcOrd="0" destOrd="0" parTransId="{1009FB60-63FD-4FDE-9D15-952083F4BC3D}" sibTransId="{B3D34F27-5B7B-44E8-BC72-E42B4020B658}"/>
    <dgm:cxn modelId="{EBBD5146-9C16-41A4-9CCC-53431550B6E5}" type="presOf" srcId="{60DD6C73-6434-45EA-B04D-57E2793635C1}" destId="{92531F1F-13EE-462D-BAD2-5BA576A47997}" srcOrd="0" destOrd="0" presId="urn:microsoft.com/office/officeart/2005/8/layout/cycle2"/>
    <dgm:cxn modelId="{7B4360FD-1917-4798-B8A6-EE0621A4B6C0}" type="presOf" srcId="{880DAF37-BDF9-4EA4-B2C0-20F3BDE298D9}" destId="{3C441D01-6AFC-4FCC-A8D9-452236D92B61}" srcOrd="1" destOrd="0" presId="urn:microsoft.com/office/officeart/2005/8/layout/cycle2"/>
    <dgm:cxn modelId="{E40373E2-73AC-4134-8DB6-6623304F5172}" type="presOf" srcId="{B3D34F27-5B7B-44E8-BC72-E42B4020B658}" destId="{2E800569-2849-4517-8A88-7A3D357210C5}" srcOrd="1" destOrd="0" presId="urn:microsoft.com/office/officeart/2005/8/layout/cycle2"/>
    <dgm:cxn modelId="{5C1E5D40-CDE1-4F38-A133-2163C097E1DE}" type="presOf" srcId="{F3B52711-0A11-4D19-8B2B-9AE6F892B6CE}" destId="{9644DB2E-D495-4AEE-A38C-862C7A799427}" srcOrd="0" destOrd="0" presId="urn:microsoft.com/office/officeart/2005/8/layout/cycle2"/>
    <dgm:cxn modelId="{2809C6CE-09F8-4849-BA73-1CD9B591D850}" srcId="{34F9DF2E-18A6-4723-B23A-046A91817477}" destId="{F1A16707-1D16-4F97-8E55-81BB975ABBBF}" srcOrd="1" destOrd="0" parTransId="{47A9B35C-F475-41CC-84C4-F46FCF364731}" sibTransId="{880DAF37-BDF9-4EA4-B2C0-20F3BDE298D9}"/>
    <dgm:cxn modelId="{74C1BEB0-AF48-4500-838F-241875433BB4}" type="presParOf" srcId="{5C73757E-2A28-4751-8DC4-11F69C039228}" destId="{92531F1F-13EE-462D-BAD2-5BA576A47997}" srcOrd="0" destOrd="0" presId="urn:microsoft.com/office/officeart/2005/8/layout/cycle2"/>
    <dgm:cxn modelId="{93B5C0C4-1EA8-4E74-A445-8EBE693E3C16}" type="presParOf" srcId="{5C73757E-2A28-4751-8DC4-11F69C039228}" destId="{DA434A51-A0C7-43BD-AE96-A0E79DA1E133}" srcOrd="1" destOrd="0" presId="urn:microsoft.com/office/officeart/2005/8/layout/cycle2"/>
    <dgm:cxn modelId="{A57A22E5-4E19-4A99-A64C-C81F8B9CC474}" type="presParOf" srcId="{DA434A51-A0C7-43BD-AE96-A0E79DA1E133}" destId="{2E800569-2849-4517-8A88-7A3D357210C5}" srcOrd="0" destOrd="0" presId="urn:microsoft.com/office/officeart/2005/8/layout/cycle2"/>
    <dgm:cxn modelId="{D0A1240F-99C4-4682-AC13-2342D2F9D642}" type="presParOf" srcId="{5C73757E-2A28-4751-8DC4-11F69C039228}" destId="{28C6DA1C-47E5-4F44-92F1-76576EAAA998}" srcOrd="2" destOrd="0" presId="urn:microsoft.com/office/officeart/2005/8/layout/cycle2"/>
    <dgm:cxn modelId="{0D8B986F-21F3-4226-A0D2-4D8EB1E3DF70}" type="presParOf" srcId="{5C73757E-2A28-4751-8DC4-11F69C039228}" destId="{F97E493D-93F8-464F-98F0-1425CC04A92A}" srcOrd="3" destOrd="0" presId="urn:microsoft.com/office/officeart/2005/8/layout/cycle2"/>
    <dgm:cxn modelId="{A025DE2C-3730-4F49-8828-3F955CF24FBC}" type="presParOf" srcId="{F97E493D-93F8-464F-98F0-1425CC04A92A}" destId="{3C441D01-6AFC-4FCC-A8D9-452236D92B61}" srcOrd="0" destOrd="0" presId="urn:microsoft.com/office/officeart/2005/8/layout/cycle2"/>
    <dgm:cxn modelId="{422ED9D5-C7E8-401C-96DD-FE7CFE2624FC}" type="presParOf" srcId="{5C73757E-2A28-4751-8DC4-11F69C039228}" destId="{D21CA6B1-AB1B-409C-B746-819035A0B9F3}" srcOrd="4" destOrd="0" presId="urn:microsoft.com/office/officeart/2005/8/layout/cycle2"/>
    <dgm:cxn modelId="{429FB3A7-7127-46F6-9313-A7C48090E7FC}" type="presParOf" srcId="{5C73757E-2A28-4751-8DC4-11F69C039228}" destId="{9644DB2E-D495-4AEE-A38C-862C7A799427}" srcOrd="5" destOrd="0" presId="urn:microsoft.com/office/officeart/2005/8/layout/cycle2"/>
    <dgm:cxn modelId="{A8A22C7E-2080-4A32-B983-4D47911BF3AB}" type="presParOf" srcId="{9644DB2E-D495-4AEE-A38C-862C7A799427}" destId="{5222FE72-579D-4558-A9A6-62FDDCC8A6AE}" srcOrd="0" destOrd="0" presId="urn:microsoft.com/office/officeart/2005/8/layout/cycle2"/>
    <dgm:cxn modelId="{4E553AF0-16AA-4160-9758-57EB40A8D664}" type="presParOf" srcId="{5C73757E-2A28-4751-8DC4-11F69C039228}" destId="{6313E0B3-0940-4F5F-B6A6-60F08441293B}" srcOrd="6" destOrd="0" presId="urn:microsoft.com/office/officeart/2005/8/layout/cycle2"/>
    <dgm:cxn modelId="{53C72F2C-302C-4CAC-88C6-BB4AB0A9E8C0}" type="presParOf" srcId="{5C73757E-2A28-4751-8DC4-11F69C039228}" destId="{718F2470-A54F-4BAA-A933-B27144DD08D4}" srcOrd="7" destOrd="0" presId="urn:microsoft.com/office/officeart/2005/8/layout/cycle2"/>
    <dgm:cxn modelId="{8DDF2A4D-400D-4F2B-8AEF-8EE7B6EEFFA5}" type="presParOf" srcId="{718F2470-A54F-4BAA-A933-B27144DD08D4}" destId="{C3CE9971-7FD0-4C29-9F34-D14D4E2709CD}" srcOrd="0" destOrd="0" presId="urn:microsoft.com/office/officeart/2005/8/layout/cycle2"/>
    <dgm:cxn modelId="{F39FD17A-5089-49E4-BC63-4A326732FEB9}" type="presParOf" srcId="{5C73757E-2A28-4751-8DC4-11F69C039228}" destId="{C56E8873-E99B-48D1-A483-F57123FDA5EC}" srcOrd="8" destOrd="0" presId="urn:microsoft.com/office/officeart/2005/8/layout/cycle2"/>
    <dgm:cxn modelId="{DFE2103E-FFEF-4FFC-82DE-A7124E8F2791}" type="presParOf" srcId="{5C73757E-2A28-4751-8DC4-11F69C039228}" destId="{1ECF7AE0-516C-47E8-8FBA-6C348871C369}" srcOrd="9" destOrd="0" presId="urn:microsoft.com/office/officeart/2005/8/layout/cycle2"/>
    <dgm:cxn modelId="{336A0444-9798-4131-8BF5-B83D964C88E4}" type="presParOf" srcId="{1ECF7AE0-516C-47E8-8FBA-6C348871C369}" destId="{C13B5550-794C-4990-94D9-E9569BEF7AD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A4ABBCB2-35BD-49E5-8E6C-D6602CE81737}">
      <dgm:prSet phldrT="[نص]"/>
      <dgm:spPr/>
      <dgm:t>
        <a:bodyPr/>
        <a:lstStyle/>
        <a:p>
          <a:pPr rtl="1"/>
          <a:r>
            <a:rPr lang="ar-SA" dirty="0" smtClean="0"/>
            <a:t>الملاحظة الحرة</a:t>
          </a:r>
          <a:endParaRPr lang="ar-SA" dirty="0"/>
        </a:p>
      </dgm:t>
    </dgm:pt>
    <dgm:pt modelId="{E3996732-84A6-40EF-85C7-7D1EB4A0920B}" type="parTrans" cxnId="{91F85D6E-F467-4EB3-8188-862EFF6DC415}">
      <dgm:prSet/>
      <dgm:spPr/>
      <dgm:t>
        <a:bodyPr/>
        <a:lstStyle/>
        <a:p>
          <a:pPr rtl="1"/>
          <a:endParaRPr lang="ar-SA"/>
        </a:p>
      </dgm:t>
    </dgm:pt>
    <dgm:pt modelId="{E32B1B46-875D-4DC5-A5F7-FD85D4109405}" type="sibTrans" cxnId="{91F85D6E-F467-4EB3-8188-862EFF6DC415}">
      <dgm:prSet/>
      <dgm:spPr/>
      <dgm:t>
        <a:bodyPr/>
        <a:lstStyle/>
        <a:p>
          <a:pPr rtl="1"/>
          <a:endParaRPr lang="ar-SA"/>
        </a:p>
      </dgm:t>
    </dgm:pt>
    <dgm:pt modelId="{95F36D2C-A13F-4C33-B8CD-75B4E6738F6A}">
      <dgm:prSet phldrT="[نص]"/>
      <dgm:spPr/>
      <dgm:t>
        <a:bodyPr/>
        <a:lstStyle/>
        <a:p>
          <a:pPr rtl="1"/>
          <a:r>
            <a:rPr lang="ar-SA" dirty="0" smtClean="0"/>
            <a:t>الملاحظة المقيدة</a:t>
          </a:r>
          <a:endParaRPr lang="ar-SA"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0"/>
      <dgm:spPr/>
    </dgm:pt>
    <dgm:pt modelId="{0F3E8AB8-9128-4C7A-8185-BC6ACF3D58A9}" type="pres">
      <dgm:prSet presAssocID="{C1C723B1-467C-4828-8E03-10F15889850C}" presName="dot2" presStyleLbl="alignNode1" presStyleIdx="1" presStyleCnt="10"/>
      <dgm:spPr/>
    </dgm:pt>
    <dgm:pt modelId="{23E1C034-3DC7-414B-A1DF-A950A801BF4B}" type="pres">
      <dgm:prSet presAssocID="{C1C723B1-467C-4828-8E03-10F15889850C}" presName="dot3" presStyleLbl="alignNode1" presStyleIdx="2" presStyleCnt="10"/>
      <dgm:spPr/>
    </dgm:pt>
    <dgm:pt modelId="{F3A58EF9-960F-42FE-9FD1-66EE1D4FA96C}" type="pres">
      <dgm:prSet presAssocID="{C1C723B1-467C-4828-8E03-10F15889850C}" presName="dotArrow1" presStyleLbl="alignNode1" presStyleIdx="3" presStyleCnt="10"/>
      <dgm:spPr/>
    </dgm:pt>
    <dgm:pt modelId="{68F7F03B-4671-493D-8A59-7AB64FC34006}" type="pres">
      <dgm:prSet presAssocID="{C1C723B1-467C-4828-8E03-10F15889850C}" presName="dotArrow2" presStyleLbl="alignNode1" presStyleIdx="4" presStyleCnt="10"/>
      <dgm:spPr/>
    </dgm:pt>
    <dgm:pt modelId="{5114A715-28D1-44D7-BC8F-50C197795F27}" type="pres">
      <dgm:prSet presAssocID="{C1C723B1-467C-4828-8E03-10F15889850C}" presName="dotArrow3" presStyleLbl="alignNode1" presStyleIdx="5" presStyleCnt="10"/>
      <dgm:spPr/>
    </dgm:pt>
    <dgm:pt modelId="{1DC3F6A8-E772-448A-8634-A99CCFC0ED4E}" type="pres">
      <dgm:prSet presAssocID="{C1C723B1-467C-4828-8E03-10F15889850C}" presName="dotArrow4" presStyleLbl="alignNode1" presStyleIdx="6" presStyleCnt="10"/>
      <dgm:spPr/>
    </dgm:pt>
    <dgm:pt modelId="{CD3507F7-F3F1-4667-949E-2375FCCC395E}" type="pres">
      <dgm:prSet presAssocID="{C1C723B1-467C-4828-8E03-10F15889850C}" presName="dotArrow5" presStyleLbl="alignNode1" presStyleIdx="7" presStyleCnt="10"/>
      <dgm:spPr/>
    </dgm:pt>
    <dgm:pt modelId="{4808B7AA-C48D-4A78-BAAB-B60CE816422F}" type="pres">
      <dgm:prSet presAssocID="{C1C723B1-467C-4828-8E03-10F15889850C}" presName="dotArrow6" presStyleLbl="alignNode1" presStyleIdx="8" presStyleCnt="10"/>
      <dgm:spPr/>
    </dgm:pt>
    <dgm:pt modelId="{0170E8F1-3126-48C9-95D5-CF74A8A9F4FD}" type="pres">
      <dgm:prSet presAssocID="{C1C723B1-467C-4828-8E03-10F15889850C}" presName="dotArrow7" presStyleLbl="alignNode1" presStyleIdx="9" presStyleCnt="10"/>
      <dgm:spPr/>
    </dgm:pt>
    <dgm:pt modelId="{E96CFC0B-9A5A-46A0-B172-9740B6D8A415}" type="pres">
      <dgm:prSet presAssocID="{A4ABBCB2-35BD-49E5-8E6C-D6602CE81737}" presName="parTx1" presStyleLbl="node1" presStyleIdx="0" presStyleCnt="2"/>
      <dgm:spPr/>
      <dgm:t>
        <a:bodyPr/>
        <a:lstStyle/>
        <a:p>
          <a:pPr rtl="1"/>
          <a:endParaRPr lang="ar-SA"/>
        </a:p>
      </dgm:t>
    </dgm:pt>
    <dgm:pt modelId="{53C8E0C9-0158-4C2B-AD81-2BA4A2A8C3BE}" type="pres">
      <dgm:prSet presAssocID="{E32B1B46-875D-4DC5-A5F7-FD85D4109405}" presName="picture1" presStyleCnt="0"/>
      <dgm:spPr/>
    </dgm:pt>
    <dgm:pt modelId="{BA991E83-023C-4158-A1D2-F9D3577FC5A2}" type="pres">
      <dgm:prSet presAssocID="{E32B1B46-875D-4DC5-A5F7-FD85D4109405}" presName="imageRepeatNode" presStyleLbl="fgImgPlace1" presStyleIdx="0" presStyleCnt="2"/>
      <dgm:spPr/>
      <dgm:t>
        <a:bodyPr/>
        <a:lstStyle/>
        <a:p>
          <a:pPr rtl="1"/>
          <a:endParaRPr lang="ar-SA"/>
        </a:p>
      </dgm:t>
    </dgm:pt>
    <dgm:pt modelId="{9DD8C86A-2134-418F-9EA7-03012150E92F}" type="pres">
      <dgm:prSet presAssocID="{95F36D2C-A13F-4C33-B8CD-75B4E6738F6A}" presName="parTx2" presStyleLbl="node1" presStyleIdx="1" presStyleCnt="2"/>
      <dgm:spPr/>
      <dgm:t>
        <a:bodyPr/>
        <a:lstStyle/>
        <a:p>
          <a:pPr rtl="1"/>
          <a:endParaRPr lang="ar-SA"/>
        </a:p>
      </dgm:t>
    </dgm:pt>
    <dgm:pt modelId="{F8E34A57-FD90-427C-811E-2C91DCD790B2}" type="pres">
      <dgm:prSet presAssocID="{B283D4D0-A073-4A53-B143-DB617C5E26EA}" presName="picture2" presStyleCnt="0"/>
      <dgm:spPr/>
    </dgm:pt>
    <dgm:pt modelId="{DE0AEC05-BD65-429A-A32A-A85C9C755140}" type="pres">
      <dgm:prSet presAssocID="{B283D4D0-A073-4A53-B143-DB617C5E26EA}" presName="imageRepeatNode" presStyleLbl="fgImgPlace1" presStyleIdx="1" presStyleCnt="2"/>
      <dgm:spPr/>
      <dgm:t>
        <a:bodyPr/>
        <a:lstStyle/>
        <a:p>
          <a:pPr rtl="1"/>
          <a:endParaRPr lang="ar-SA"/>
        </a:p>
      </dgm:t>
    </dgm:pt>
  </dgm:ptLst>
  <dgm:cxnLst>
    <dgm:cxn modelId="{9C136EEA-39D3-42E7-842C-EFF4ECB85C72}" type="presOf" srcId="{E32B1B46-875D-4DC5-A5F7-FD85D4109405}" destId="{BA991E83-023C-4158-A1D2-F9D3577FC5A2}" srcOrd="0" destOrd="0" presId="urn:microsoft.com/office/officeart/2008/layout/AscendingPictureAccentProcess"/>
    <dgm:cxn modelId="{01DE19CD-CEA1-4BB3-A3C8-773C22F53E20}" srcId="{C1C723B1-467C-4828-8E03-10F15889850C}" destId="{95F36D2C-A13F-4C33-B8CD-75B4E6738F6A}" srcOrd="1" destOrd="0" parTransId="{83850187-D406-46DD-965B-787ADB471FF6}" sibTransId="{B283D4D0-A073-4A53-B143-DB617C5E26EA}"/>
    <dgm:cxn modelId="{C098B104-6599-4194-BB36-0DF3D02B5E0D}" type="presOf" srcId="{B283D4D0-A073-4A53-B143-DB617C5E26EA}" destId="{DE0AEC05-BD65-429A-A32A-A85C9C755140}" srcOrd="0" destOrd="0" presId="urn:microsoft.com/office/officeart/2008/layout/AscendingPictureAccentProcess"/>
    <dgm:cxn modelId="{91F85D6E-F467-4EB3-8188-862EFF6DC415}" srcId="{C1C723B1-467C-4828-8E03-10F15889850C}" destId="{A4ABBCB2-35BD-49E5-8E6C-D6602CE81737}" srcOrd="0" destOrd="0" parTransId="{E3996732-84A6-40EF-85C7-7D1EB4A0920B}" sibTransId="{E32B1B46-875D-4DC5-A5F7-FD85D4109405}"/>
    <dgm:cxn modelId="{4B464B0F-8983-4D38-B716-1555BCFAF5CF}" type="presOf" srcId="{C1C723B1-467C-4828-8E03-10F15889850C}" destId="{262FB7D4-79A8-45B1-922B-3151A47B1FA9}" srcOrd="0" destOrd="0" presId="urn:microsoft.com/office/officeart/2008/layout/AscendingPictureAccentProcess"/>
    <dgm:cxn modelId="{FD487AF0-75FC-495F-860A-8D6ABAC14945}" type="presOf" srcId="{A4ABBCB2-35BD-49E5-8E6C-D6602CE81737}" destId="{E96CFC0B-9A5A-46A0-B172-9740B6D8A415}" srcOrd="0" destOrd="0" presId="urn:microsoft.com/office/officeart/2008/layout/AscendingPictureAccentProcess"/>
    <dgm:cxn modelId="{5EC62CF6-927B-412F-8B23-0B75B7CA322D}" type="presOf" srcId="{95F36D2C-A13F-4C33-B8CD-75B4E6738F6A}" destId="{9DD8C86A-2134-418F-9EA7-03012150E92F}" srcOrd="0" destOrd="0" presId="urn:microsoft.com/office/officeart/2008/layout/AscendingPictureAccentProcess"/>
    <dgm:cxn modelId="{558304A4-9CBF-4256-BA1A-6403770432D8}" type="presParOf" srcId="{262FB7D4-79A8-45B1-922B-3151A47B1FA9}" destId="{D4FCA869-6990-4754-8AB1-470A0338F2A7}" srcOrd="0" destOrd="0" presId="urn:microsoft.com/office/officeart/2008/layout/AscendingPictureAccentProcess"/>
    <dgm:cxn modelId="{14368C03-B5AC-4664-9229-79BD1CE93677}" type="presParOf" srcId="{262FB7D4-79A8-45B1-922B-3151A47B1FA9}" destId="{0F3E8AB8-9128-4C7A-8185-BC6ACF3D58A9}" srcOrd="1" destOrd="0" presId="urn:microsoft.com/office/officeart/2008/layout/AscendingPictureAccentProcess"/>
    <dgm:cxn modelId="{63910091-D091-4645-91FB-58B4CE4CD78F}" type="presParOf" srcId="{262FB7D4-79A8-45B1-922B-3151A47B1FA9}" destId="{23E1C034-3DC7-414B-A1DF-A950A801BF4B}" srcOrd="2" destOrd="0" presId="urn:microsoft.com/office/officeart/2008/layout/AscendingPictureAccentProcess"/>
    <dgm:cxn modelId="{3E429871-CAF6-4D4E-97DB-EEF8174F09EA}" type="presParOf" srcId="{262FB7D4-79A8-45B1-922B-3151A47B1FA9}" destId="{F3A58EF9-960F-42FE-9FD1-66EE1D4FA96C}" srcOrd="3" destOrd="0" presId="urn:microsoft.com/office/officeart/2008/layout/AscendingPictureAccentProcess"/>
    <dgm:cxn modelId="{4EEA9C64-4569-45EE-A9B0-D4C1FA6BDCAE}" type="presParOf" srcId="{262FB7D4-79A8-45B1-922B-3151A47B1FA9}" destId="{68F7F03B-4671-493D-8A59-7AB64FC34006}" srcOrd="4" destOrd="0" presId="urn:microsoft.com/office/officeart/2008/layout/AscendingPictureAccentProcess"/>
    <dgm:cxn modelId="{46935145-EFD0-4911-A178-BE221F209A32}" type="presParOf" srcId="{262FB7D4-79A8-45B1-922B-3151A47B1FA9}" destId="{5114A715-28D1-44D7-BC8F-50C197795F27}" srcOrd="5" destOrd="0" presId="urn:microsoft.com/office/officeart/2008/layout/AscendingPictureAccentProcess"/>
    <dgm:cxn modelId="{6FCAA0D8-943E-4852-BDFF-1201ECBFEFE4}" type="presParOf" srcId="{262FB7D4-79A8-45B1-922B-3151A47B1FA9}" destId="{1DC3F6A8-E772-448A-8634-A99CCFC0ED4E}" srcOrd="6" destOrd="0" presId="urn:microsoft.com/office/officeart/2008/layout/AscendingPictureAccentProcess"/>
    <dgm:cxn modelId="{79F37F28-A3FF-46B5-908A-6AF90EB01C51}" type="presParOf" srcId="{262FB7D4-79A8-45B1-922B-3151A47B1FA9}" destId="{CD3507F7-F3F1-4667-949E-2375FCCC395E}" srcOrd="7" destOrd="0" presId="urn:microsoft.com/office/officeart/2008/layout/AscendingPictureAccentProcess"/>
    <dgm:cxn modelId="{20A969CF-2B07-40A9-9FD2-AF6109C504DC}" type="presParOf" srcId="{262FB7D4-79A8-45B1-922B-3151A47B1FA9}" destId="{4808B7AA-C48D-4A78-BAAB-B60CE816422F}" srcOrd="8" destOrd="0" presId="urn:microsoft.com/office/officeart/2008/layout/AscendingPictureAccentProcess"/>
    <dgm:cxn modelId="{D75DB4B7-DA87-48E5-97D7-9A8F1FE1D724}" type="presParOf" srcId="{262FB7D4-79A8-45B1-922B-3151A47B1FA9}" destId="{0170E8F1-3126-48C9-95D5-CF74A8A9F4FD}" srcOrd="9" destOrd="0" presId="urn:microsoft.com/office/officeart/2008/layout/AscendingPictureAccentProcess"/>
    <dgm:cxn modelId="{B6BC96DA-4669-42F8-B0D6-27FBC6B85737}" type="presParOf" srcId="{262FB7D4-79A8-45B1-922B-3151A47B1FA9}" destId="{E96CFC0B-9A5A-46A0-B172-9740B6D8A415}" srcOrd="10" destOrd="0" presId="urn:microsoft.com/office/officeart/2008/layout/AscendingPictureAccentProcess"/>
    <dgm:cxn modelId="{2E1242DC-1EC4-4D4B-83D2-DCD2B40BD2DD}" type="presParOf" srcId="{262FB7D4-79A8-45B1-922B-3151A47B1FA9}" destId="{53C8E0C9-0158-4C2B-AD81-2BA4A2A8C3BE}" srcOrd="11" destOrd="0" presId="urn:microsoft.com/office/officeart/2008/layout/AscendingPictureAccentProcess"/>
    <dgm:cxn modelId="{92BD9E4F-1A89-4DA5-82C7-42E473B727FD}" type="presParOf" srcId="{53C8E0C9-0158-4C2B-AD81-2BA4A2A8C3BE}" destId="{BA991E83-023C-4158-A1D2-F9D3577FC5A2}" srcOrd="0" destOrd="0" presId="urn:microsoft.com/office/officeart/2008/layout/AscendingPictureAccentProcess"/>
    <dgm:cxn modelId="{D72CDE9F-516B-42AE-B87D-60504AFC9771}" type="presParOf" srcId="{262FB7D4-79A8-45B1-922B-3151A47B1FA9}" destId="{9DD8C86A-2134-418F-9EA7-03012150E92F}" srcOrd="12" destOrd="0" presId="urn:microsoft.com/office/officeart/2008/layout/AscendingPictureAccentProcess"/>
    <dgm:cxn modelId="{0F484091-C35A-40FE-9A5C-F312CDC54042}" type="presParOf" srcId="{262FB7D4-79A8-45B1-922B-3151A47B1FA9}" destId="{F8E34A57-FD90-427C-811E-2C91DCD790B2}" srcOrd="13" destOrd="0" presId="urn:microsoft.com/office/officeart/2008/layout/AscendingPictureAccentProcess"/>
    <dgm:cxn modelId="{5335DCD6-B9F9-4981-9C56-3CE1E3C81802}" type="presParOf" srcId="{F8E34A57-FD90-427C-811E-2C91DCD790B2}" destId="{DE0AEC05-BD65-429A-A32A-A85C9C75514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6CA8BEB-68A1-41A5-A2AE-DEC1160C7A9E}" type="doc">
      <dgm:prSet loTypeId="urn:microsoft.com/office/officeart/2005/8/layout/vList2" loCatId="list" qsTypeId="urn:microsoft.com/office/officeart/2005/8/quickstyle/simple1" qsCatId="simple" csTypeId="urn:microsoft.com/office/officeart/2005/8/colors/colorful4" csCatId="colorful" phldr="1"/>
      <dgm:spPr/>
      <dgm:t>
        <a:bodyPr/>
        <a:lstStyle/>
        <a:p>
          <a:pPr rtl="1"/>
          <a:endParaRPr lang="ar-SA"/>
        </a:p>
      </dgm:t>
    </dgm:pt>
    <dgm:pt modelId="{EDEA4066-EC7C-4DDE-8527-B1B65F2D57CC}">
      <dgm:prSet phldrT="[نص]"/>
      <dgm:spPr/>
      <dgm:t>
        <a:bodyPr/>
        <a:lstStyle/>
        <a:p>
          <a:pPr rtl="1"/>
          <a:r>
            <a:rPr lang="ar-SA" dirty="0" smtClean="0"/>
            <a:t>الملاحظة</a:t>
          </a:r>
          <a:endParaRPr lang="ar-SA" dirty="0"/>
        </a:p>
      </dgm:t>
    </dgm:pt>
    <dgm:pt modelId="{E2464205-7655-4A37-9A2E-4B6C5EF3EDF3}" type="parTrans" cxnId="{754A79C8-5EC2-4AD0-8FCB-CF859CA421E3}">
      <dgm:prSet/>
      <dgm:spPr/>
      <dgm:t>
        <a:bodyPr/>
        <a:lstStyle/>
        <a:p>
          <a:pPr rtl="1"/>
          <a:endParaRPr lang="ar-SA"/>
        </a:p>
      </dgm:t>
    </dgm:pt>
    <dgm:pt modelId="{2A1FEFD3-7E6A-42C3-A468-08EC2C7CCBAF}" type="sibTrans" cxnId="{754A79C8-5EC2-4AD0-8FCB-CF859CA421E3}">
      <dgm:prSet/>
      <dgm:spPr/>
      <dgm:t>
        <a:bodyPr/>
        <a:lstStyle/>
        <a:p>
          <a:pPr rtl="1"/>
          <a:endParaRPr lang="ar-SA"/>
        </a:p>
      </dgm:t>
    </dgm:pt>
    <dgm:pt modelId="{985C5785-B09F-4453-ACDD-32E5DF679167}">
      <dgm:prSet phldrT="[نص]"/>
      <dgm:spPr/>
      <dgm:t>
        <a:bodyPr/>
        <a:lstStyle/>
        <a:p>
          <a:pPr rtl="1"/>
          <a:r>
            <a:rPr lang="ar-SA" dirty="0" smtClean="0"/>
            <a:t>الداخلية</a:t>
          </a:r>
          <a:endParaRPr lang="ar-SA" dirty="0"/>
        </a:p>
      </dgm:t>
    </dgm:pt>
    <dgm:pt modelId="{A2700B93-C8FB-4F8E-9745-4498E0445D3C}" type="parTrans" cxnId="{41E0043C-7C41-4E50-BEB4-07B7BAA0F3FE}">
      <dgm:prSet/>
      <dgm:spPr/>
      <dgm:t>
        <a:bodyPr/>
        <a:lstStyle/>
        <a:p>
          <a:pPr rtl="1"/>
          <a:endParaRPr lang="ar-SA"/>
        </a:p>
      </dgm:t>
    </dgm:pt>
    <dgm:pt modelId="{949891CD-9DAB-4A83-AAA5-513A166D553D}" type="sibTrans" cxnId="{41E0043C-7C41-4E50-BEB4-07B7BAA0F3FE}">
      <dgm:prSet/>
      <dgm:spPr/>
      <dgm:t>
        <a:bodyPr/>
        <a:lstStyle/>
        <a:p>
          <a:pPr rtl="1"/>
          <a:endParaRPr lang="ar-SA"/>
        </a:p>
      </dgm:t>
    </dgm:pt>
    <dgm:pt modelId="{474FC18E-2AFC-43C2-A94D-DE6ED2E801C8}">
      <dgm:prSet phldrT="[نص]"/>
      <dgm:spPr/>
      <dgm:t>
        <a:bodyPr/>
        <a:lstStyle/>
        <a:p>
          <a:pPr rtl="1"/>
          <a:r>
            <a:rPr lang="ar-SA" dirty="0" smtClean="0"/>
            <a:t>الملاحظة</a:t>
          </a:r>
          <a:endParaRPr lang="ar-SA" dirty="0"/>
        </a:p>
      </dgm:t>
    </dgm:pt>
    <dgm:pt modelId="{DB064865-CF73-4B5E-BDBD-688B535710E8}" type="parTrans" cxnId="{384EFAC9-49D9-4E19-BE34-B9A6B3D7501F}">
      <dgm:prSet/>
      <dgm:spPr/>
      <dgm:t>
        <a:bodyPr/>
        <a:lstStyle/>
        <a:p>
          <a:pPr rtl="1"/>
          <a:endParaRPr lang="ar-SA"/>
        </a:p>
      </dgm:t>
    </dgm:pt>
    <dgm:pt modelId="{8D5DDC35-FA53-4906-8A84-B524E61E5BD8}" type="sibTrans" cxnId="{384EFAC9-49D9-4E19-BE34-B9A6B3D7501F}">
      <dgm:prSet/>
      <dgm:spPr/>
      <dgm:t>
        <a:bodyPr/>
        <a:lstStyle/>
        <a:p>
          <a:pPr rtl="1"/>
          <a:endParaRPr lang="ar-SA"/>
        </a:p>
      </dgm:t>
    </dgm:pt>
    <dgm:pt modelId="{2A0DF835-073A-4DDA-8059-B622C725C4B3}">
      <dgm:prSet phldrT="[نص]"/>
      <dgm:spPr/>
      <dgm:t>
        <a:bodyPr/>
        <a:lstStyle/>
        <a:p>
          <a:pPr rtl="1"/>
          <a:r>
            <a:rPr lang="ar-SA" dirty="0" smtClean="0"/>
            <a:t>الخارجية</a:t>
          </a:r>
          <a:endParaRPr lang="ar-SA" dirty="0"/>
        </a:p>
      </dgm:t>
    </dgm:pt>
    <dgm:pt modelId="{C76E3C7E-F339-41AA-978B-2B231213DB93}" type="parTrans" cxnId="{E711D7A1-EB84-499F-8409-8EC1FE9BE9AE}">
      <dgm:prSet/>
      <dgm:spPr/>
      <dgm:t>
        <a:bodyPr/>
        <a:lstStyle/>
        <a:p>
          <a:pPr rtl="1"/>
          <a:endParaRPr lang="ar-SA"/>
        </a:p>
      </dgm:t>
    </dgm:pt>
    <dgm:pt modelId="{C939BB69-421C-41C5-B572-49148DD1E216}" type="sibTrans" cxnId="{E711D7A1-EB84-499F-8409-8EC1FE9BE9AE}">
      <dgm:prSet/>
      <dgm:spPr/>
      <dgm:t>
        <a:bodyPr/>
        <a:lstStyle/>
        <a:p>
          <a:pPr rtl="1"/>
          <a:endParaRPr lang="ar-SA"/>
        </a:p>
      </dgm:t>
    </dgm:pt>
    <dgm:pt modelId="{D3B3552F-94F0-49BA-AEF8-46C6D054BF81}" type="pres">
      <dgm:prSet presAssocID="{F6CA8BEB-68A1-41A5-A2AE-DEC1160C7A9E}" presName="linear" presStyleCnt="0">
        <dgm:presLayoutVars>
          <dgm:animLvl val="lvl"/>
          <dgm:resizeHandles val="exact"/>
        </dgm:presLayoutVars>
      </dgm:prSet>
      <dgm:spPr/>
      <dgm:t>
        <a:bodyPr/>
        <a:lstStyle/>
        <a:p>
          <a:pPr rtl="1"/>
          <a:endParaRPr lang="ar-SA"/>
        </a:p>
      </dgm:t>
    </dgm:pt>
    <dgm:pt modelId="{5ADCF7C9-D765-424F-9ECF-CBED1F7605AE}" type="pres">
      <dgm:prSet presAssocID="{EDEA4066-EC7C-4DDE-8527-B1B65F2D57CC}" presName="parentText" presStyleLbl="node1" presStyleIdx="0" presStyleCnt="2">
        <dgm:presLayoutVars>
          <dgm:chMax val="0"/>
          <dgm:bulletEnabled val="1"/>
        </dgm:presLayoutVars>
      </dgm:prSet>
      <dgm:spPr/>
      <dgm:t>
        <a:bodyPr/>
        <a:lstStyle/>
        <a:p>
          <a:pPr rtl="1"/>
          <a:endParaRPr lang="ar-SA"/>
        </a:p>
      </dgm:t>
    </dgm:pt>
    <dgm:pt modelId="{EB255DB9-CB1A-4007-8D2B-5FD1E73D7923}" type="pres">
      <dgm:prSet presAssocID="{EDEA4066-EC7C-4DDE-8527-B1B65F2D57CC}" presName="childText" presStyleLbl="revTx" presStyleIdx="0" presStyleCnt="2">
        <dgm:presLayoutVars>
          <dgm:bulletEnabled val="1"/>
        </dgm:presLayoutVars>
      </dgm:prSet>
      <dgm:spPr/>
      <dgm:t>
        <a:bodyPr/>
        <a:lstStyle/>
        <a:p>
          <a:pPr rtl="1"/>
          <a:endParaRPr lang="ar-SA"/>
        </a:p>
      </dgm:t>
    </dgm:pt>
    <dgm:pt modelId="{435CFC51-93D8-4B30-945F-8C45EA2C4D62}" type="pres">
      <dgm:prSet presAssocID="{474FC18E-2AFC-43C2-A94D-DE6ED2E801C8}" presName="parentText" presStyleLbl="node1" presStyleIdx="1" presStyleCnt="2">
        <dgm:presLayoutVars>
          <dgm:chMax val="0"/>
          <dgm:bulletEnabled val="1"/>
        </dgm:presLayoutVars>
      </dgm:prSet>
      <dgm:spPr/>
      <dgm:t>
        <a:bodyPr/>
        <a:lstStyle/>
        <a:p>
          <a:pPr rtl="1"/>
          <a:endParaRPr lang="ar-SA"/>
        </a:p>
      </dgm:t>
    </dgm:pt>
    <dgm:pt modelId="{6376B2F4-C357-4023-B892-77FBAF89A85C}" type="pres">
      <dgm:prSet presAssocID="{474FC18E-2AFC-43C2-A94D-DE6ED2E801C8}" presName="childText" presStyleLbl="revTx" presStyleIdx="1" presStyleCnt="2">
        <dgm:presLayoutVars>
          <dgm:bulletEnabled val="1"/>
        </dgm:presLayoutVars>
      </dgm:prSet>
      <dgm:spPr/>
      <dgm:t>
        <a:bodyPr/>
        <a:lstStyle/>
        <a:p>
          <a:pPr rtl="1"/>
          <a:endParaRPr lang="ar-SA"/>
        </a:p>
      </dgm:t>
    </dgm:pt>
  </dgm:ptLst>
  <dgm:cxnLst>
    <dgm:cxn modelId="{58263E44-2981-46CA-B0AE-E4FA928570B4}" type="presOf" srcId="{474FC18E-2AFC-43C2-A94D-DE6ED2E801C8}" destId="{435CFC51-93D8-4B30-945F-8C45EA2C4D62}" srcOrd="0" destOrd="0" presId="urn:microsoft.com/office/officeart/2005/8/layout/vList2"/>
    <dgm:cxn modelId="{41E0043C-7C41-4E50-BEB4-07B7BAA0F3FE}" srcId="{EDEA4066-EC7C-4DDE-8527-B1B65F2D57CC}" destId="{985C5785-B09F-4453-ACDD-32E5DF679167}" srcOrd="0" destOrd="0" parTransId="{A2700B93-C8FB-4F8E-9745-4498E0445D3C}" sibTransId="{949891CD-9DAB-4A83-AAA5-513A166D553D}"/>
    <dgm:cxn modelId="{77120D1F-0F0A-4101-BD42-BD470893ED92}" type="presOf" srcId="{2A0DF835-073A-4DDA-8059-B622C725C4B3}" destId="{6376B2F4-C357-4023-B892-77FBAF89A85C}" srcOrd="0" destOrd="0" presId="urn:microsoft.com/office/officeart/2005/8/layout/vList2"/>
    <dgm:cxn modelId="{E711D7A1-EB84-499F-8409-8EC1FE9BE9AE}" srcId="{474FC18E-2AFC-43C2-A94D-DE6ED2E801C8}" destId="{2A0DF835-073A-4DDA-8059-B622C725C4B3}" srcOrd="0" destOrd="0" parTransId="{C76E3C7E-F339-41AA-978B-2B231213DB93}" sibTransId="{C939BB69-421C-41C5-B572-49148DD1E216}"/>
    <dgm:cxn modelId="{754A79C8-5EC2-4AD0-8FCB-CF859CA421E3}" srcId="{F6CA8BEB-68A1-41A5-A2AE-DEC1160C7A9E}" destId="{EDEA4066-EC7C-4DDE-8527-B1B65F2D57CC}" srcOrd="0" destOrd="0" parTransId="{E2464205-7655-4A37-9A2E-4B6C5EF3EDF3}" sibTransId="{2A1FEFD3-7E6A-42C3-A468-08EC2C7CCBAF}"/>
    <dgm:cxn modelId="{5BD5C660-1E9C-445E-BF05-997951ED59F3}" type="presOf" srcId="{985C5785-B09F-4453-ACDD-32E5DF679167}" destId="{EB255DB9-CB1A-4007-8D2B-5FD1E73D7923}" srcOrd="0" destOrd="0" presId="urn:microsoft.com/office/officeart/2005/8/layout/vList2"/>
    <dgm:cxn modelId="{384EFAC9-49D9-4E19-BE34-B9A6B3D7501F}" srcId="{F6CA8BEB-68A1-41A5-A2AE-DEC1160C7A9E}" destId="{474FC18E-2AFC-43C2-A94D-DE6ED2E801C8}" srcOrd="1" destOrd="0" parTransId="{DB064865-CF73-4B5E-BDBD-688B535710E8}" sibTransId="{8D5DDC35-FA53-4906-8A84-B524E61E5BD8}"/>
    <dgm:cxn modelId="{A3C9B59A-5638-47FC-B7B7-FDE218C05E8C}" type="presOf" srcId="{F6CA8BEB-68A1-41A5-A2AE-DEC1160C7A9E}" destId="{D3B3552F-94F0-49BA-AEF8-46C6D054BF81}" srcOrd="0" destOrd="0" presId="urn:microsoft.com/office/officeart/2005/8/layout/vList2"/>
    <dgm:cxn modelId="{F4DD5E0A-B1CF-4016-B35D-CDFCF95597FE}" type="presOf" srcId="{EDEA4066-EC7C-4DDE-8527-B1B65F2D57CC}" destId="{5ADCF7C9-D765-424F-9ECF-CBED1F7605AE}" srcOrd="0" destOrd="0" presId="urn:microsoft.com/office/officeart/2005/8/layout/vList2"/>
    <dgm:cxn modelId="{1243EC54-9B53-4426-A638-4C32172A5B83}" type="presParOf" srcId="{D3B3552F-94F0-49BA-AEF8-46C6D054BF81}" destId="{5ADCF7C9-D765-424F-9ECF-CBED1F7605AE}" srcOrd="0" destOrd="0" presId="urn:microsoft.com/office/officeart/2005/8/layout/vList2"/>
    <dgm:cxn modelId="{CDE756FD-35A8-45BA-9B5D-97692C247C60}" type="presParOf" srcId="{D3B3552F-94F0-49BA-AEF8-46C6D054BF81}" destId="{EB255DB9-CB1A-4007-8D2B-5FD1E73D7923}" srcOrd="1" destOrd="0" presId="urn:microsoft.com/office/officeart/2005/8/layout/vList2"/>
    <dgm:cxn modelId="{CBD08250-5C8B-4143-B6AA-0C6FB9BF59EE}" type="presParOf" srcId="{D3B3552F-94F0-49BA-AEF8-46C6D054BF81}" destId="{435CFC51-93D8-4B30-945F-8C45EA2C4D62}" srcOrd="2" destOrd="0" presId="urn:microsoft.com/office/officeart/2005/8/layout/vList2"/>
    <dgm:cxn modelId="{7E9C4E25-C451-415A-9A3E-5F46741B7BA4}" type="presParOf" srcId="{D3B3552F-94F0-49BA-AEF8-46C6D054BF81}" destId="{6376B2F4-C357-4023-B892-77FBAF89A85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33458C-6193-497C-9832-15523D864348}" type="doc">
      <dgm:prSet loTypeId="urn:microsoft.com/office/officeart/2005/8/layout/hList7" loCatId="list" qsTypeId="urn:microsoft.com/office/officeart/2005/8/quickstyle/simple1" qsCatId="simple" csTypeId="urn:microsoft.com/office/officeart/2005/8/colors/colorful4" csCatId="colorful" phldr="1"/>
      <dgm:spPr/>
    </dgm:pt>
    <dgm:pt modelId="{73762B0B-B144-41E4-8997-CEA9C18DF0DC}">
      <dgm:prSet phldrT="[نص]"/>
      <dgm:spPr/>
      <dgm:t>
        <a:bodyPr/>
        <a:lstStyle/>
        <a:p>
          <a:pPr rtl="1"/>
          <a:r>
            <a:rPr lang="ar-SA" dirty="0" smtClean="0"/>
            <a:t>الملاحظة غير المباشرة</a:t>
          </a:r>
          <a:endParaRPr lang="ar-SA" dirty="0"/>
        </a:p>
      </dgm:t>
    </dgm:pt>
    <dgm:pt modelId="{34153FE1-B441-4590-ACDB-3FE0AC2C2B9D}" type="parTrans" cxnId="{3FBD11EA-51D0-4CB2-813C-2710582872A1}">
      <dgm:prSet/>
      <dgm:spPr/>
      <dgm:t>
        <a:bodyPr/>
        <a:lstStyle/>
        <a:p>
          <a:pPr rtl="1"/>
          <a:endParaRPr lang="ar-SA"/>
        </a:p>
      </dgm:t>
    </dgm:pt>
    <dgm:pt modelId="{77B888ED-6AF8-4753-850C-1C5351093C2D}" type="sibTrans" cxnId="{3FBD11EA-51D0-4CB2-813C-2710582872A1}">
      <dgm:prSet/>
      <dgm:spPr/>
      <dgm:t>
        <a:bodyPr/>
        <a:lstStyle/>
        <a:p>
          <a:pPr rtl="1"/>
          <a:endParaRPr lang="ar-SA"/>
        </a:p>
      </dgm:t>
    </dgm:pt>
    <dgm:pt modelId="{8599F5CD-0723-405A-8964-E3173BE34975}">
      <dgm:prSet phldrT="[نص]"/>
      <dgm:spPr/>
      <dgm:t>
        <a:bodyPr/>
        <a:lstStyle/>
        <a:p>
          <a:pPr rtl="1"/>
          <a:r>
            <a:rPr lang="ar-SA" dirty="0" smtClean="0"/>
            <a:t>الملاحظة المباشرة</a:t>
          </a:r>
          <a:endParaRPr lang="ar-SA" dirty="0"/>
        </a:p>
      </dgm:t>
    </dgm:pt>
    <dgm:pt modelId="{1C6DCF7E-D73A-4817-904E-3D9966EF0CEF}" type="parTrans" cxnId="{C9B6E44E-2FA7-4879-8D92-4BB119AB164D}">
      <dgm:prSet/>
      <dgm:spPr/>
      <dgm:t>
        <a:bodyPr/>
        <a:lstStyle/>
        <a:p>
          <a:pPr rtl="1"/>
          <a:endParaRPr lang="ar-SA"/>
        </a:p>
      </dgm:t>
    </dgm:pt>
    <dgm:pt modelId="{EBD96868-5008-4B7E-83F9-F9F7E0933D7A}" type="sibTrans" cxnId="{C9B6E44E-2FA7-4879-8D92-4BB119AB164D}">
      <dgm:prSet/>
      <dgm:spPr/>
      <dgm:t>
        <a:bodyPr/>
        <a:lstStyle/>
        <a:p>
          <a:pPr rtl="1"/>
          <a:endParaRPr lang="ar-SA"/>
        </a:p>
      </dgm:t>
    </dgm:pt>
    <dgm:pt modelId="{8B12DD10-7931-4560-BB68-0C539285480B}" type="pres">
      <dgm:prSet presAssocID="{5C33458C-6193-497C-9832-15523D864348}" presName="Name0" presStyleCnt="0">
        <dgm:presLayoutVars>
          <dgm:dir/>
          <dgm:resizeHandles val="exact"/>
        </dgm:presLayoutVars>
      </dgm:prSet>
      <dgm:spPr/>
    </dgm:pt>
    <dgm:pt modelId="{D3CE2940-2C5C-427C-A1DF-46658F23D013}" type="pres">
      <dgm:prSet presAssocID="{5C33458C-6193-497C-9832-15523D864348}" presName="fgShape" presStyleLbl="fgShp" presStyleIdx="0" presStyleCnt="1"/>
      <dgm:spPr/>
    </dgm:pt>
    <dgm:pt modelId="{58D5DE49-F913-46FD-A79A-06E7416DD6D1}" type="pres">
      <dgm:prSet presAssocID="{5C33458C-6193-497C-9832-15523D864348}" presName="linComp" presStyleCnt="0"/>
      <dgm:spPr/>
    </dgm:pt>
    <dgm:pt modelId="{3164E096-9307-438D-9EC4-C516BC59EB96}" type="pres">
      <dgm:prSet presAssocID="{73762B0B-B144-41E4-8997-CEA9C18DF0DC}" presName="compNode" presStyleCnt="0"/>
      <dgm:spPr/>
    </dgm:pt>
    <dgm:pt modelId="{0C656689-A252-46E2-87F1-606409353B32}" type="pres">
      <dgm:prSet presAssocID="{73762B0B-B144-41E4-8997-CEA9C18DF0DC}" presName="bkgdShape" presStyleLbl="node1" presStyleIdx="0" presStyleCnt="2"/>
      <dgm:spPr/>
      <dgm:t>
        <a:bodyPr/>
        <a:lstStyle/>
        <a:p>
          <a:pPr rtl="1"/>
          <a:endParaRPr lang="ar-SA"/>
        </a:p>
      </dgm:t>
    </dgm:pt>
    <dgm:pt modelId="{A0802318-8EA8-4477-9066-316FEEA7F940}" type="pres">
      <dgm:prSet presAssocID="{73762B0B-B144-41E4-8997-CEA9C18DF0DC}" presName="nodeTx" presStyleLbl="node1" presStyleIdx="0" presStyleCnt="2">
        <dgm:presLayoutVars>
          <dgm:bulletEnabled val="1"/>
        </dgm:presLayoutVars>
      </dgm:prSet>
      <dgm:spPr/>
      <dgm:t>
        <a:bodyPr/>
        <a:lstStyle/>
        <a:p>
          <a:pPr rtl="1"/>
          <a:endParaRPr lang="ar-SA"/>
        </a:p>
      </dgm:t>
    </dgm:pt>
    <dgm:pt modelId="{7F2B8E20-DC4C-4A7A-8ED3-D8A581E7BE33}" type="pres">
      <dgm:prSet presAssocID="{73762B0B-B144-41E4-8997-CEA9C18DF0DC}" presName="invisiNode" presStyleLbl="node1" presStyleIdx="0" presStyleCnt="2"/>
      <dgm:spPr/>
    </dgm:pt>
    <dgm:pt modelId="{22F570F2-69E8-43E5-806B-89D9D5D36DF2}" type="pres">
      <dgm:prSet presAssocID="{73762B0B-B144-41E4-8997-CEA9C18DF0DC}" presName="imagNode" presStyleLbl="fgImgPlace1" presStyleIdx="0" presStyleCnt="2"/>
      <dgm:spPr/>
    </dgm:pt>
    <dgm:pt modelId="{136563F0-EC45-46CD-A49A-EE7AB27A4080}" type="pres">
      <dgm:prSet presAssocID="{77B888ED-6AF8-4753-850C-1C5351093C2D}" presName="sibTrans" presStyleLbl="sibTrans2D1" presStyleIdx="0" presStyleCnt="0"/>
      <dgm:spPr/>
      <dgm:t>
        <a:bodyPr/>
        <a:lstStyle/>
        <a:p>
          <a:pPr rtl="1"/>
          <a:endParaRPr lang="ar-SA"/>
        </a:p>
      </dgm:t>
    </dgm:pt>
    <dgm:pt modelId="{508139F2-9107-495E-9286-483ED1BE6F7A}" type="pres">
      <dgm:prSet presAssocID="{8599F5CD-0723-405A-8964-E3173BE34975}" presName="compNode" presStyleCnt="0"/>
      <dgm:spPr/>
    </dgm:pt>
    <dgm:pt modelId="{9613A920-AF5B-4EA0-B03A-D1B6E741F0C9}" type="pres">
      <dgm:prSet presAssocID="{8599F5CD-0723-405A-8964-E3173BE34975}" presName="bkgdShape" presStyleLbl="node1" presStyleIdx="1" presStyleCnt="2"/>
      <dgm:spPr/>
      <dgm:t>
        <a:bodyPr/>
        <a:lstStyle/>
        <a:p>
          <a:pPr rtl="1"/>
          <a:endParaRPr lang="ar-SA"/>
        </a:p>
      </dgm:t>
    </dgm:pt>
    <dgm:pt modelId="{1996F227-CEE9-43C5-B75B-0A525D13E799}" type="pres">
      <dgm:prSet presAssocID="{8599F5CD-0723-405A-8964-E3173BE34975}" presName="nodeTx" presStyleLbl="node1" presStyleIdx="1" presStyleCnt="2">
        <dgm:presLayoutVars>
          <dgm:bulletEnabled val="1"/>
        </dgm:presLayoutVars>
      </dgm:prSet>
      <dgm:spPr/>
      <dgm:t>
        <a:bodyPr/>
        <a:lstStyle/>
        <a:p>
          <a:pPr rtl="1"/>
          <a:endParaRPr lang="ar-SA"/>
        </a:p>
      </dgm:t>
    </dgm:pt>
    <dgm:pt modelId="{D3176425-92AA-4E32-9B60-A3E7F8960A4C}" type="pres">
      <dgm:prSet presAssocID="{8599F5CD-0723-405A-8964-E3173BE34975}" presName="invisiNode" presStyleLbl="node1" presStyleIdx="1" presStyleCnt="2"/>
      <dgm:spPr/>
    </dgm:pt>
    <dgm:pt modelId="{BF55B889-22CA-40AF-86CE-1EA7E47AD69D}" type="pres">
      <dgm:prSet presAssocID="{8599F5CD-0723-405A-8964-E3173BE34975}" presName="imagNode" presStyleLbl="fgImgPlace1" presStyleIdx="1" presStyleCnt="2"/>
      <dgm:spPr/>
    </dgm:pt>
  </dgm:ptLst>
  <dgm:cxnLst>
    <dgm:cxn modelId="{31CC1DC9-3D2B-4B2A-BB44-DCDFEE873BEA}" type="presOf" srcId="{77B888ED-6AF8-4753-850C-1C5351093C2D}" destId="{136563F0-EC45-46CD-A49A-EE7AB27A4080}" srcOrd="0" destOrd="0" presId="urn:microsoft.com/office/officeart/2005/8/layout/hList7"/>
    <dgm:cxn modelId="{B6366349-7A70-48E1-9754-4780F35CB302}" type="presOf" srcId="{73762B0B-B144-41E4-8997-CEA9C18DF0DC}" destId="{0C656689-A252-46E2-87F1-606409353B32}" srcOrd="0" destOrd="0" presId="urn:microsoft.com/office/officeart/2005/8/layout/hList7"/>
    <dgm:cxn modelId="{8B34BA03-71AE-4B98-94F6-007C3DF454A0}" type="presOf" srcId="{5C33458C-6193-497C-9832-15523D864348}" destId="{8B12DD10-7931-4560-BB68-0C539285480B}" srcOrd="0" destOrd="0" presId="urn:microsoft.com/office/officeart/2005/8/layout/hList7"/>
    <dgm:cxn modelId="{3FBD11EA-51D0-4CB2-813C-2710582872A1}" srcId="{5C33458C-6193-497C-9832-15523D864348}" destId="{73762B0B-B144-41E4-8997-CEA9C18DF0DC}" srcOrd="0" destOrd="0" parTransId="{34153FE1-B441-4590-ACDB-3FE0AC2C2B9D}" sibTransId="{77B888ED-6AF8-4753-850C-1C5351093C2D}"/>
    <dgm:cxn modelId="{E3572AA0-B00C-4864-ACCF-5699BB3CE2D7}" type="presOf" srcId="{73762B0B-B144-41E4-8997-CEA9C18DF0DC}" destId="{A0802318-8EA8-4477-9066-316FEEA7F940}" srcOrd="1" destOrd="0" presId="urn:microsoft.com/office/officeart/2005/8/layout/hList7"/>
    <dgm:cxn modelId="{B20283A2-6B40-403A-BF2F-C1D80FF09907}" type="presOf" srcId="{8599F5CD-0723-405A-8964-E3173BE34975}" destId="{9613A920-AF5B-4EA0-B03A-D1B6E741F0C9}" srcOrd="0" destOrd="0" presId="urn:microsoft.com/office/officeart/2005/8/layout/hList7"/>
    <dgm:cxn modelId="{C9B6E44E-2FA7-4879-8D92-4BB119AB164D}" srcId="{5C33458C-6193-497C-9832-15523D864348}" destId="{8599F5CD-0723-405A-8964-E3173BE34975}" srcOrd="1" destOrd="0" parTransId="{1C6DCF7E-D73A-4817-904E-3D9966EF0CEF}" sibTransId="{EBD96868-5008-4B7E-83F9-F9F7E0933D7A}"/>
    <dgm:cxn modelId="{9D34F925-76E5-404C-8788-D02BA7264BB2}" type="presOf" srcId="{8599F5CD-0723-405A-8964-E3173BE34975}" destId="{1996F227-CEE9-43C5-B75B-0A525D13E799}" srcOrd="1" destOrd="0" presId="urn:microsoft.com/office/officeart/2005/8/layout/hList7"/>
    <dgm:cxn modelId="{3B845E65-9ECC-4527-AC61-75B8FF3A4E41}" type="presParOf" srcId="{8B12DD10-7931-4560-BB68-0C539285480B}" destId="{D3CE2940-2C5C-427C-A1DF-46658F23D013}" srcOrd="0" destOrd="0" presId="urn:microsoft.com/office/officeart/2005/8/layout/hList7"/>
    <dgm:cxn modelId="{00701E4F-159A-4F69-9B31-1D0292067EE3}" type="presParOf" srcId="{8B12DD10-7931-4560-BB68-0C539285480B}" destId="{58D5DE49-F913-46FD-A79A-06E7416DD6D1}" srcOrd="1" destOrd="0" presId="urn:microsoft.com/office/officeart/2005/8/layout/hList7"/>
    <dgm:cxn modelId="{9FA452F1-3E56-4427-9291-657CD1BE57CD}" type="presParOf" srcId="{58D5DE49-F913-46FD-A79A-06E7416DD6D1}" destId="{3164E096-9307-438D-9EC4-C516BC59EB96}" srcOrd="0" destOrd="0" presId="urn:microsoft.com/office/officeart/2005/8/layout/hList7"/>
    <dgm:cxn modelId="{18C7A94C-F561-4411-BB87-AC1A68BE2967}" type="presParOf" srcId="{3164E096-9307-438D-9EC4-C516BC59EB96}" destId="{0C656689-A252-46E2-87F1-606409353B32}" srcOrd="0" destOrd="0" presId="urn:microsoft.com/office/officeart/2005/8/layout/hList7"/>
    <dgm:cxn modelId="{A1DB8E0A-F829-49EE-BB7C-3EC5C0324F45}" type="presParOf" srcId="{3164E096-9307-438D-9EC4-C516BC59EB96}" destId="{A0802318-8EA8-4477-9066-316FEEA7F940}" srcOrd="1" destOrd="0" presId="urn:microsoft.com/office/officeart/2005/8/layout/hList7"/>
    <dgm:cxn modelId="{5081E2A5-FE09-4644-9D44-91401B01753A}" type="presParOf" srcId="{3164E096-9307-438D-9EC4-C516BC59EB96}" destId="{7F2B8E20-DC4C-4A7A-8ED3-D8A581E7BE33}" srcOrd="2" destOrd="0" presId="urn:microsoft.com/office/officeart/2005/8/layout/hList7"/>
    <dgm:cxn modelId="{B14D396E-C4AB-4E69-A3D8-88E9272C8990}" type="presParOf" srcId="{3164E096-9307-438D-9EC4-C516BC59EB96}" destId="{22F570F2-69E8-43E5-806B-89D9D5D36DF2}" srcOrd="3" destOrd="0" presId="urn:microsoft.com/office/officeart/2005/8/layout/hList7"/>
    <dgm:cxn modelId="{F35EC36A-B3D7-42CF-92B7-95534EAD042C}" type="presParOf" srcId="{58D5DE49-F913-46FD-A79A-06E7416DD6D1}" destId="{136563F0-EC45-46CD-A49A-EE7AB27A4080}" srcOrd="1" destOrd="0" presId="urn:microsoft.com/office/officeart/2005/8/layout/hList7"/>
    <dgm:cxn modelId="{2994439B-E65C-4E02-9266-B16A1CA721E2}" type="presParOf" srcId="{58D5DE49-F913-46FD-A79A-06E7416DD6D1}" destId="{508139F2-9107-495E-9286-483ED1BE6F7A}" srcOrd="2" destOrd="0" presId="urn:microsoft.com/office/officeart/2005/8/layout/hList7"/>
    <dgm:cxn modelId="{BEE4DC84-552E-4CDD-B7ED-5F3F7B4AC6F8}" type="presParOf" srcId="{508139F2-9107-495E-9286-483ED1BE6F7A}" destId="{9613A920-AF5B-4EA0-B03A-D1B6E741F0C9}" srcOrd="0" destOrd="0" presId="urn:microsoft.com/office/officeart/2005/8/layout/hList7"/>
    <dgm:cxn modelId="{254B52B1-4A9B-4E93-A863-E88C6499AF3F}" type="presParOf" srcId="{508139F2-9107-495E-9286-483ED1BE6F7A}" destId="{1996F227-CEE9-43C5-B75B-0A525D13E799}" srcOrd="1" destOrd="0" presId="urn:microsoft.com/office/officeart/2005/8/layout/hList7"/>
    <dgm:cxn modelId="{8FEDCB20-C94B-425D-9BFA-E82DEDBA2CEB}" type="presParOf" srcId="{508139F2-9107-495E-9286-483ED1BE6F7A}" destId="{D3176425-92AA-4E32-9B60-A3E7F8960A4C}" srcOrd="2" destOrd="0" presId="urn:microsoft.com/office/officeart/2005/8/layout/hList7"/>
    <dgm:cxn modelId="{51CE94A8-6BE6-4680-ACF4-BAEDDDCC2D18}" type="presParOf" srcId="{508139F2-9107-495E-9286-483ED1BE6F7A}" destId="{BF55B889-22CA-40AF-86CE-1EA7E47AD69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8B2E7A2-F90B-463A-8AEF-39BB636C25DA}" type="doc">
      <dgm:prSet loTypeId="urn:microsoft.com/office/officeart/2005/8/layout/chevron1" loCatId="process" qsTypeId="urn:microsoft.com/office/officeart/2005/8/quickstyle/simple1" qsCatId="simple" csTypeId="urn:microsoft.com/office/officeart/2005/8/colors/colorful4" csCatId="colorful" phldr="1"/>
      <dgm:spPr/>
    </dgm:pt>
    <dgm:pt modelId="{D1616755-E93B-4637-B2BC-5A29AF982109}">
      <dgm:prSet phldrT="[نص]" custT="1"/>
      <dgm:spPr/>
      <dgm:t>
        <a:bodyPr/>
        <a:lstStyle/>
        <a:p>
          <a:pPr rtl="1"/>
          <a:r>
            <a:rPr lang="ar-SA" sz="2400" dirty="0" smtClean="0"/>
            <a:t>التصور الذهني</a:t>
          </a:r>
          <a:endParaRPr lang="ar-SA" sz="2400" dirty="0"/>
        </a:p>
      </dgm:t>
    </dgm:pt>
    <dgm:pt modelId="{19D64AA5-F3CD-4060-99A5-A30EFD330685}" type="parTrans" cxnId="{83D9B04E-D6E7-4F46-BCB2-560AD3D42E28}">
      <dgm:prSet/>
      <dgm:spPr/>
      <dgm:t>
        <a:bodyPr/>
        <a:lstStyle/>
        <a:p>
          <a:pPr rtl="1"/>
          <a:endParaRPr lang="ar-SA"/>
        </a:p>
      </dgm:t>
    </dgm:pt>
    <dgm:pt modelId="{14B30E3E-CEE4-4A2E-B067-C4B2E813A851}" type="sibTrans" cxnId="{83D9B04E-D6E7-4F46-BCB2-560AD3D42E28}">
      <dgm:prSet/>
      <dgm:spPr/>
      <dgm:t>
        <a:bodyPr/>
        <a:lstStyle/>
        <a:p>
          <a:pPr rtl="1"/>
          <a:endParaRPr lang="ar-SA"/>
        </a:p>
      </dgm:t>
    </dgm:pt>
    <dgm:pt modelId="{9D22E0F1-A5C7-4749-8BEB-5418592D3D42}">
      <dgm:prSet phldrT="[نص]" custT="1"/>
      <dgm:spPr/>
      <dgm:t>
        <a:bodyPr/>
        <a:lstStyle/>
        <a:p>
          <a:pPr rtl="1"/>
          <a:r>
            <a:rPr lang="ar-SA" sz="2400" dirty="0" smtClean="0"/>
            <a:t>الادراك الحسي</a:t>
          </a:r>
          <a:endParaRPr lang="ar-SA" sz="2400" dirty="0"/>
        </a:p>
      </dgm:t>
    </dgm:pt>
    <dgm:pt modelId="{C721016A-1808-4BF5-BC17-CBE7AE425E3C}" type="parTrans" cxnId="{4116D1F5-A642-42C9-BD47-D234FB4C56AE}">
      <dgm:prSet/>
      <dgm:spPr/>
      <dgm:t>
        <a:bodyPr/>
        <a:lstStyle/>
        <a:p>
          <a:pPr rtl="1"/>
          <a:endParaRPr lang="ar-SA"/>
        </a:p>
      </dgm:t>
    </dgm:pt>
    <dgm:pt modelId="{F6567D7D-808F-4594-84DC-41E104EB8DDB}" type="sibTrans" cxnId="{4116D1F5-A642-42C9-BD47-D234FB4C56AE}">
      <dgm:prSet/>
      <dgm:spPr/>
      <dgm:t>
        <a:bodyPr/>
        <a:lstStyle/>
        <a:p>
          <a:pPr rtl="1"/>
          <a:endParaRPr lang="ar-SA"/>
        </a:p>
      </dgm:t>
    </dgm:pt>
    <dgm:pt modelId="{54CED231-AA41-46B1-985D-94CD24C8D92E}">
      <dgm:prSet phldrT="[نص]"/>
      <dgm:spPr/>
      <dgm:t>
        <a:bodyPr/>
        <a:lstStyle/>
        <a:p>
          <a:pPr rtl="1"/>
          <a:r>
            <a:rPr lang="ar-SA" dirty="0" smtClean="0"/>
            <a:t>الحواس</a:t>
          </a:r>
          <a:endParaRPr lang="ar-SA" dirty="0"/>
        </a:p>
      </dgm:t>
    </dgm:pt>
    <dgm:pt modelId="{8278A451-4D81-4C3C-AC92-7A34F69928B4}" type="parTrans" cxnId="{52CB1EE8-0EEA-4459-9998-851187A78EE6}">
      <dgm:prSet/>
      <dgm:spPr/>
      <dgm:t>
        <a:bodyPr/>
        <a:lstStyle/>
        <a:p>
          <a:pPr rtl="1"/>
          <a:endParaRPr lang="ar-SA"/>
        </a:p>
      </dgm:t>
    </dgm:pt>
    <dgm:pt modelId="{CEE2ECDA-4644-4160-84E1-581691F83BF1}" type="sibTrans" cxnId="{52CB1EE8-0EEA-4459-9998-851187A78EE6}">
      <dgm:prSet/>
      <dgm:spPr/>
      <dgm:t>
        <a:bodyPr/>
        <a:lstStyle/>
        <a:p>
          <a:pPr rtl="1"/>
          <a:endParaRPr lang="ar-SA"/>
        </a:p>
      </dgm:t>
    </dgm:pt>
    <dgm:pt modelId="{0C9F8E8B-6BA0-4F73-8999-92D515C0668F}">
      <dgm:prSet phldrT="[نص]"/>
      <dgm:spPr/>
      <dgm:t>
        <a:bodyPr/>
        <a:lstStyle/>
        <a:p>
          <a:pPr rtl="1"/>
          <a:r>
            <a:rPr lang="ar-SA" dirty="0" smtClean="0"/>
            <a:t>الانتباه</a:t>
          </a:r>
          <a:endParaRPr lang="ar-SA" dirty="0"/>
        </a:p>
      </dgm:t>
    </dgm:pt>
    <dgm:pt modelId="{8BA44A56-49C0-4AE8-9C32-497F4FE1A7C6}" type="parTrans" cxnId="{15C0FE50-BA52-484C-8D52-3A87B1AB039A}">
      <dgm:prSet/>
      <dgm:spPr/>
      <dgm:t>
        <a:bodyPr/>
        <a:lstStyle/>
        <a:p>
          <a:pPr rtl="1"/>
          <a:endParaRPr lang="ar-SA"/>
        </a:p>
      </dgm:t>
    </dgm:pt>
    <dgm:pt modelId="{3BB30EAB-1C57-4D82-BDC4-07981A8AB597}" type="sibTrans" cxnId="{15C0FE50-BA52-484C-8D52-3A87B1AB039A}">
      <dgm:prSet/>
      <dgm:spPr/>
      <dgm:t>
        <a:bodyPr/>
        <a:lstStyle/>
        <a:p>
          <a:pPr rtl="1"/>
          <a:endParaRPr lang="ar-SA"/>
        </a:p>
      </dgm:t>
    </dgm:pt>
    <dgm:pt modelId="{C8063062-A8DB-419E-A76C-2DA10AA2F4BB}" type="pres">
      <dgm:prSet presAssocID="{98B2E7A2-F90B-463A-8AEF-39BB636C25DA}" presName="Name0" presStyleCnt="0">
        <dgm:presLayoutVars>
          <dgm:dir/>
          <dgm:animLvl val="lvl"/>
          <dgm:resizeHandles val="exact"/>
        </dgm:presLayoutVars>
      </dgm:prSet>
      <dgm:spPr/>
    </dgm:pt>
    <dgm:pt modelId="{2AE1C5BB-4F8E-4CFC-AA03-6683258CC07E}" type="pres">
      <dgm:prSet presAssocID="{D1616755-E93B-4637-B2BC-5A29AF982109}" presName="parTxOnly" presStyleLbl="node1" presStyleIdx="0" presStyleCnt="4">
        <dgm:presLayoutVars>
          <dgm:chMax val="0"/>
          <dgm:chPref val="0"/>
          <dgm:bulletEnabled val="1"/>
        </dgm:presLayoutVars>
      </dgm:prSet>
      <dgm:spPr/>
      <dgm:t>
        <a:bodyPr/>
        <a:lstStyle/>
        <a:p>
          <a:pPr rtl="1"/>
          <a:endParaRPr lang="ar-SA"/>
        </a:p>
      </dgm:t>
    </dgm:pt>
    <dgm:pt modelId="{E00F2B9A-C099-47F7-B7F1-AD8DD756A6C2}" type="pres">
      <dgm:prSet presAssocID="{14B30E3E-CEE4-4A2E-B067-C4B2E813A851}" presName="parTxOnlySpace" presStyleCnt="0"/>
      <dgm:spPr/>
    </dgm:pt>
    <dgm:pt modelId="{8B039078-B689-495B-8282-AB74340D84E3}" type="pres">
      <dgm:prSet presAssocID="{9D22E0F1-A5C7-4749-8BEB-5418592D3D42}" presName="parTxOnly" presStyleLbl="node1" presStyleIdx="1" presStyleCnt="4">
        <dgm:presLayoutVars>
          <dgm:chMax val="0"/>
          <dgm:chPref val="0"/>
          <dgm:bulletEnabled val="1"/>
        </dgm:presLayoutVars>
      </dgm:prSet>
      <dgm:spPr/>
      <dgm:t>
        <a:bodyPr/>
        <a:lstStyle/>
        <a:p>
          <a:pPr rtl="1"/>
          <a:endParaRPr lang="ar-SA"/>
        </a:p>
      </dgm:t>
    </dgm:pt>
    <dgm:pt modelId="{B659CE4E-F07E-4F32-A351-72963102C21E}" type="pres">
      <dgm:prSet presAssocID="{F6567D7D-808F-4594-84DC-41E104EB8DDB}" presName="parTxOnlySpace" presStyleCnt="0"/>
      <dgm:spPr/>
    </dgm:pt>
    <dgm:pt modelId="{3C2830EA-BF7F-4B3B-9A36-BF1644FB8F0D}" type="pres">
      <dgm:prSet presAssocID="{54CED231-AA41-46B1-985D-94CD24C8D92E}" presName="parTxOnly" presStyleLbl="node1" presStyleIdx="2" presStyleCnt="4">
        <dgm:presLayoutVars>
          <dgm:chMax val="0"/>
          <dgm:chPref val="0"/>
          <dgm:bulletEnabled val="1"/>
        </dgm:presLayoutVars>
      </dgm:prSet>
      <dgm:spPr/>
      <dgm:t>
        <a:bodyPr/>
        <a:lstStyle/>
        <a:p>
          <a:pPr rtl="1"/>
          <a:endParaRPr lang="ar-SA"/>
        </a:p>
      </dgm:t>
    </dgm:pt>
    <dgm:pt modelId="{A1B550A2-B199-49D4-BD51-49D39FED5B6D}" type="pres">
      <dgm:prSet presAssocID="{CEE2ECDA-4644-4160-84E1-581691F83BF1}" presName="parTxOnlySpace" presStyleCnt="0"/>
      <dgm:spPr/>
    </dgm:pt>
    <dgm:pt modelId="{4FD141F3-76CB-4BC1-B6FB-8F6846B8ECDF}" type="pres">
      <dgm:prSet presAssocID="{0C9F8E8B-6BA0-4F73-8999-92D515C0668F}" presName="parTxOnly" presStyleLbl="node1" presStyleIdx="3" presStyleCnt="4">
        <dgm:presLayoutVars>
          <dgm:chMax val="0"/>
          <dgm:chPref val="0"/>
          <dgm:bulletEnabled val="1"/>
        </dgm:presLayoutVars>
      </dgm:prSet>
      <dgm:spPr/>
      <dgm:t>
        <a:bodyPr/>
        <a:lstStyle/>
        <a:p>
          <a:pPr rtl="1"/>
          <a:endParaRPr lang="ar-SA"/>
        </a:p>
      </dgm:t>
    </dgm:pt>
  </dgm:ptLst>
  <dgm:cxnLst>
    <dgm:cxn modelId="{B88EA3E7-15DE-4B59-A4CC-33DCCDD4213F}" type="presOf" srcId="{D1616755-E93B-4637-B2BC-5A29AF982109}" destId="{2AE1C5BB-4F8E-4CFC-AA03-6683258CC07E}" srcOrd="0" destOrd="0" presId="urn:microsoft.com/office/officeart/2005/8/layout/chevron1"/>
    <dgm:cxn modelId="{4116D1F5-A642-42C9-BD47-D234FB4C56AE}" srcId="{98B2E7A2-F90B-463A-8AEF-39BB636C25DA}" destId="{9D22E0F1-A5C7-4749-8BEB-5418592D3D42}" srcOrd="1" destOrd="0" parTransId="{C721016A-1808-4BF5-BC17-CBE7AE425E3C}" sibTransId="{F6567D7D-808F-4594-84DC-41E104EB8DDB}"/>
    <dgm:cxn modelId="{52CB1EE8-0EEA-4459-9998-851187A78EE6}" srcId="{98B2E7A2-F90B-463A-8AEF-39BB636C25DA}" destId="{54CED231-AA41-46B1-985D-94CD24C8D92E}" srcOrd="2" destOrd="0" parTransId="{8278A451-4D81-4C3C-AC92-7A34F69928B4}" sibTransId="{CEE2ECDA-4644-4160-84E1-581691F83BF1}"/>
    <dgm:cxn modelId="{3C6E30A4-D72E-4B89-B9DE-A0F0C9FC3105}" type="presOf" srcId="{0C9F8E8B-6BA0-4F73-8999-92D515C0668F}" destId="{4FD141F3-76CB-4BC1-B6FB-8F6846B8ECDF}" srcOrd="0" destOrd="0" presId="urn:microsoft.com/office/officeart/2005/8/layout/chevron1"/>
    <dgm:cxn modelId="{83D9B04E-D6E7-4F46-BCB2-560AD3D42E28}" srcId="{98B2E7A2-F90B-463A-8AEF-39BB636C25DA}" destId="{D1616755-E93B-4637-B2BC-5A29AF982109}" srcOrd="0" destOrd="0" parTransId="{19D64AA5-F3CD-4060-99A5-A30EFD330685}" sibTransId="{14B30E3E-CEE4-4A2E-B067-C4B2E813A851}"/>
    <dgm:cxn modelId="{95C7D7C0-6FCC-43F0-AD09-FE92E14836C8}" type="presOf" srcId="{54CED231-AA41-46B1-985D-94CD24C8D92E}" destId="{3C2830EA-BF7F-4B3B-9A36-BF1644FB8F0D}" srcOrd="0" destOrd="0" presId="urn:microsoft.com/office/officeart/2005/8/layout/chevron1"/>
    <dgm:cxn modelId="{F828DF19-FDEA-47E8-AA61-55D22EF4E4D9}" type="presOf" srcId="{9D22E0F1-A5C7-4749-8BEB-5418592D3D42}" destId="{8B039078-B689-495B-8282-AB74340D84E3}" srcOrd="0" destOrd="0" presId="urn:microsoft.com/office/officeart/2005/8/layout/chevron1"/>
    <dgm:cxn modelId="{739DFB11-B037-4951-8186-EC45C9732274}" type="presOf" srcId="{98B2E7A2-F90B-463A-8AEF-39BB636C25DA}" destId="{C8063062-A8DB-419E-A76C-2DA10AA2F4BB}" srcOrd="0" destOrd="0" presId="urn:microsoft.com/office/officeart/2005/8/layout/chevron1"/>
    <dgm:cxn modelId="{15C0FE50-BA52-484C-8D52-3A87B1AB039A}" srcId="{98B2E7A2-F90B-463A-8AEF-39BB636C25DA}" destId="{0C9F8E8B-6BA0-4F73-8999-92D515C0668F}" srcOrd="3" destOrd="0" parTransId="{8BA44A56-49C0-4AE8-9C32-497F4FE1A7C6}" sibTransId="{3BB30EAB-1C57-4D82-BDC4-07981A8AB597}"/>
    <dgm:cxn modelId="{CE753818-F5AF-4EFE-85C6-A64482442331}" type="presParOf" srcId="{C8063062-A8DB-419E-A76C-2DA10AA2F4BB}" destId="{2AE1C5BB-4F8E-4CFC-AA03-6683258CC07E}" srcOrd="0" destOrd="0" presId="urn:microsoft.com/office/officeart/2005/8/layout/chevron1"/>
    <dgm:cxn modelId="{50D677E5-C996-4EF9-A636-80BAD66E991D}" type="presParOf" srcId="{C8063062-A8DB-419E-A76C-2DA10AA2F4BB}" destId="{E00F2B9A-C099-47F7-B7F1-AD8DD756A6C2}" srcOrd="1" destOrd="0" presId="urn:microsoft.com/office/officeart/2005/8/layout/chevron1"/>
    <dgm:cxn modelId="{DEED0C70-BCF2-40F6-8083-141FD74A1BE2}" type="presParOf" srcId="{C8063062-A8DB-419E-A76C-2DA10AA2F4BB}" destId="{8B039078-B689-495B-8282-AB74340D84E3}" srcOrd="2" destOrd="0" presId="urn:microsoft.com/office/officeart/2005/8/layout/chevron1"/>
    <dgm:cxn modelId="{1D71FA61-8279-44F1-8C37-A53C71C8CDD2}" type="presParOf" srcId="{C8063062-A8DB-419E-A76C-2DA10AA2F4BB}" destId="{B659CE4E-F07E-4F32-A351-72963102C21E}" srcOrd="3" destOrd="0" presId="urn:microsoft.com/office/officeart/2005/8/layout/chevron1"/>
    <dgm:cxn modelId="{558E7B19-70A5-48EA-B7F3-A8BA0B4CFEAD}" type="presParOf" srcId="{C8063062-A8DB-419E-A76C-2DA10AA2F4BB}" destId="{3C2830EA-BF7F-4B3B-9A36-BF1644FB8F0D}" srcOrd="4" destOrd="0" presId="urn:microsoft.com/office/officeart/2005/8/layout/chevron1"/>
    <dgm:cxn modelId="{9CD720CB-3B74-4C4A-800A-E029FF20A904}" type="presParOf" srcId="{C8063062-A8DB-419E-A76C-2DA10AA2F4BB}" destId="{A1B550A2-B199-49D4-BD51-49D39FED5B6D}" srcOrd="5" destOrd="0" presId="urn:microsoft.com/office/officeart/2005/8/layout/chevron1"/>
    <dgm:cxn modelId="{2156200C-4D24-4E0E-A0A0-337EB678086D}" type="presParOf" srcId="{C8063062-A8DB-419E-A76C-2DA10AA2F4BB}" destId="{4FD141F3-76CB-4BC1-B6FB-8F6846B8ECDF}"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62121D0-9503-4342-BE04-FCE7CAD5694D}" type="doc">
      <dgm:prSet loTypeId="urn:microsoft.com/office/officeart/2005/8/layout/hierarchy3" loCatId="list" qsTypeId="urn:microsoft.com/office/officeart/2005/8/quickstyle/simple1" qsCatId="simple" csTypeId="urn:microsoft.com/office/officeart/2005/8/colors/colorful3" csCatId="colorful" phldr="1"/>
      <dgm:spPr/>
      <dgm:t>
        <a:bodyPr/>
        <a:lstStyle/>
        <a:p>
          <a:pPr rtl="1"/>
          <a:endParaRPr lang="ar-SA"/>
        </a:p>
      </dgm:t>
    </dgm:pt>
    <dgm:pt modelId="{AB03597F-98F2-4F61-B74F-EDD7E0674C4D}">
      <dgm:prSet phldrT="[نص]" custT="1"/>
      <dgm:spPr/>
      <dgm:t>
        <a:bodyPr/>
        <a:lstStyle/>
        <a:p>
          <a:pPr rtl="1"/>
          <a:r>
            <a:rPr lang="ar-SA" sz="2400" dirty="0" smtClean="0"/>
            <a:t>سلالم التقدير</a:t>
          </a:r>
          <a:endParaRPr lang="ar-SA" sz="2400" dirty="0"/>
        </a:p>
      </dgm:t>
    </dgm:pt>
    <dgm:pt modelId="{7945BC2C-D932-4816-9E4B-DC8F4DB36F9D}" type="parTrans" cxnId="{623DA0D6-2C48-4D4A-9DC0-62EA7E5D734A}">
      <dgm:prSet/>
      <dgm:spPr/>
      <dgm:t>
        <a:bodyPr/>
        <a:lstStyle/>
        <a:p>
          <a:pPr rtl="1"/>
          <a:endParaRPr lang="ar-SA"/>
        </a:p>
      </dgm:t>
    </dgm:pt>
    <dgm:pt modelId="{AA6F8107-5D6E-4FB2-976E-39C1FC65E2B8}" type="sibTrans" cxnId="{623DA0D6-2C48-4D4A-9DC0-62EA7E5D734A}">
      <dgm:prSet/>
      <dgm:spPr/>
      <dgm:t>
        <a:bodyPr/>
        <a:lstStyle/>
        <a:p>
          <a:pPr rtl="1"/>
          <a:endParaRPr lang="ar-SA"/>
        </a:p>
      </dgm:t>
    </dgm:pt>
    <dgm:pt modelId="{FE1D2838-00AF-4F32-BC06-34AC20B1BC05}">
      <dgm:prSet phldrT="[نص]" custT="1"/>
      <dgm:spPr/>
      <dgm:t>
        <a:bodyPr/>
        <a:lstStyle/>
        <a:p>
          <a:pPr rtl="1"/>
          <a:r>
            <a:rPr lang="ar-SA" sz="2000" dirty="0" smtClean="0"/>
            <a:t>سلم التقدير العددي</a:t>
          </a:r>
          <a:endParaRPr lang="ar-SA" sz="2000" dirty="0"/>
        </a:p>
      </dgm:t>
    </dgm:pt>
    <dgm:pt modelId="{6601FE39-C679-4C78-B4AE-C03543E27F66}" type="parTrans" cxnId="{B72078D1-A16C-4EB0-8F97-C7A802E86055}">
      <dgm:prSet/>
      <dgm:spPr/>
      <dgm:t>
        <a:bodyPr/>
        <a:lstStyle/>
        <a:p>
          <a:pPr rtl="1"/>
          <a:endParaRPr lang="ar-SA"/>
        </a:p>
      </dgm:t>
    </dgm:pt>
    <dgm:pt modelId="{F77CCB08-BA85-4F98-A9E3-534CA2FBB986}" type="sibTrans" cxnId="{B72078D1-A16C-4EB0-8F97-C7A802E86055}">
      <dgm:prSet/>
      <dgm:spPr/>
      <dgm:t>
        <a:bodyPr/>
        <a:lstStyle/>
        <a:p>
          <a:pPr rtl="1"/>
          <a:endParaRPr lang="ar-SA"/>
        </a:p>
      </dgm:t>
    </dgm:pt>
    <dgm:pt modelId="{B9FBF96D-0D66-46D3-8B46-40C7B901BE9D}">
      <dgm:prSet phldrT="[نص]" custT="1"/>
      <dgm:spPr/>
      <dgm:t>
        <a:bodyPr/>
        <a:lstStyle/>
        <a:p>
          <a:pPr rtl="1"/>
          <a:r>
            <a:rPr lang="ar-SA" sz="2000" dirty="0" smtClean="0"/>
            <a:t>سلم التقدير البياني الوصفي العددي</a:t>
          </a:r>
          <a:endParaRPr lang="ar-SA" sz="2000" dirty="0"/>
        </a:p>
      </dgm:t>
    </dgm:pt>
    <dgm:pt modelId="{21AA627D-C040-457B-A848-76DBBAF43526}" type="parTrans" cxnId="{9E369D46-3ED4-46B9-A90C-77425FF3434F}">
      <dgm:prSet/>
      <dgm:spPr/>
      <dgm:t>
        <a:bodyPr/>
        <a:lstStyle/>
        <a:p>
          <a:pPr rtl="1"/>
          <a:endParaRPr lang="ar-SA"/>
        </a:p>
      </dgm:t>
    </dgm:pt>
    <dgm:pt modelId="{AFB7CA69-6D42-4F64-B2EA-132DF19C9167}" type="sibTrans" cxnId="{9E369D46-3ED4-46B9-A90C-77425FF3434F}">
      <dgm:prSet/>
      <dgm:spPr/>
      <dgm:t>
        <a:bodyPr/>
        <a:lstStyle/>
        <a:p>
          <a:pPr rtl="1"/>
          <a:endParaRPr lang="ar-SA"/>
        </a:p>
      </dgm:t>
    </dgm:pt>
    <dgm:pt modelId="{5D64D4BA-786A-4B3F-B82F-43130BB2100B}">
      <dgm:prSet phldrT="[نص]" custT="1"/>
      <dgm:spPr/>
      <dgm:t>
        <a:bodyPr/>
        <a:lstStyle/>
        <a:p>
          <a:pPr rtl="1"/>
          <a:r>
            <a:rPr lang="ar-SA" sz="2400" dirty="0" smtClean="0"/>
            <a:t>قوائم المراجعة أو التقدير</a:t>
          </a:r>
          <a:endParaRPr lang="ar-SA" sz="2400" dirty="0"/>
        </a:p>
      </dgm:t>
    </dgm:pt>
    <dgm:pt modelId="{81160065-2B75-4356-A6E6-FADB354D0082}" type="parTrans" cxnId="{C96D8CB9-F9E6-4B46-A163-C66B64345F6C}">
      <dgm:prSet/>
      <dgm:spPr/>
      <dgm:t>
        <a:bodyPr/>
        <a:lstStyle/>
        <a:p>
          <a:pPr rtl="1"/>
          <a:endParaRPr lang="ar-SA"/>
        </a:p>
      </dgm:t>
    </dgm:pt>
    <dgm:pt modelId="{44CCC555-01CE-4B14-9B47-9F42F35CF389}" type="sibTrans" cxnId="{C96D8CB9-F9E6-4B46-A163-C66B64345F6C}">
      <dgm:prSet/>
      <dgm:spPr/>
      <dgm:t>
        <a:bodyPr/>
        <a:lstStyle/>
        <a:p>
          <a:pPr rtl="1"/>
          <a:endParaRPr lang="ar-SA"/>
        </a:p>
      </dgm:t>
    </dgm:pt>
    <dgm:pt modelId="{0FE898F0-97FC-4D91-B5FA-15DA1553BFF3}">
      <dgm:prSet phldrT="[نص]" custT="1"/>
      <dgm:spPr/>
      <dgm:t>
        <a:bodyPr/>
        <a:lstStyle/>
        <a:p>
          <a:pPr rtl="1"/>
          <a:r>
            <a:rPr lang="ar-SA" sz="2000" dirty="0" smtClean="0"/>
            <a:t>سلم التقدير الرقمي الوصفي</a:t>
          </a:r>
          <a:endParaRPr lang="ar-SA" sz="2000" dirty="0"/>
        </a:p>
      </dgm:t>
    </dgm:pt>
    <dgm:pt modelId="{ADF525C4-B827-4159-B564-3E984EA517DD}" type="parTrans" cxnId="{B41C0FE0-6ACC-4E06-AA24-462F2AC6E069}">
      <dgm:prSet/>
      <dgm:spPr/>
      <dgm:t>
        <a:bodyPr/>
        <a:lstStyle/>
        <a:p>
          <a:pPr rtl="1"/>
          <a:endParaRPr lang="ar-SA"/>
        </a:p>
      </dgm:t>
    </dgm:pt>
    <dgm:pt modelId="{D440A46D-1732-4521-88E9-4638C97AE643}" type="sibTrans" cxnId="{B41C0FE0-6ACC-4E06-AA24-462F2AC6E069}">
      <dgm:prSet/>
      <dgm:spPr/>
      <dgm:t>
        <a:bodyPr/>
        <a:lstStyle/>
        <a:p>
          <a:pPr rtl="1"/>
          <a:endParaRPr lang="ar-SA"/>
        </a:p>
      </dgm:t>
    </dgm:pt>
    <dgm:pt modelId="{69C3311B-54FB-4DE4-BD40-DEFB436B721E}">
      <dgm:prSet phldrT="[نص]" custT="1"/>
      <dgm:spPr/>
      <dgm:t>
        <a:bodyPr/>
        <a:lstStyle/>
        <a:p>
          <a:pPr rtl="1"/>
          <a:r>
            <a:rPr lang="ar-SA" sz="2000" dirty="0" smtClean="0"/>
            <a:t>سلم التقدير البياني اللفظي</a:t>
          </a:r>
          <a:endParaRPr lang="ar-SA" sz="2000" dirty="0"/>
        </a:p>
      </dgm:t>
    </dgm:pt>
    <dgm:pt modelId="{0DBCB6E1-4895-4B31-AE8B-2C06943EEDE2}" type="parTrans" cxnId="{91009E48-79F1-4D34-9D12-D85F6D7C3E0E}">
      <dgm:prSet/>
      <dgm:spPr/>
      <dgm:t>
        <a:bodyPr/>
        <a:lstStyle/>
        <a:p>
          <a:pPr rtl="1"/>
          <a:endParaRPr lang="ar-SA"/>
        </a:p>
      </dgm:t>
    </dgm:pt>
    <dgm:pt modelId="{87BC39DB-CC91-4731-8858-FC3EEDE83ED1}" type="sibTrans" cxnId="{91009E48-79F1-4D34-9D12-D85F6D7C3E0E}">
      <dgm:prSet/>
      <dgm:spPr/>
      <dgm:t>
        <a:bodyPr/>
        <a:lstStyle/>
        <a:p>
          <a:pPr rtl="1"/>
          <a:endParaRPr lang="ar-SA"/>
        </a:p>
      </dgm:t>
    </dgm:pt>
    <dgm:pt modelId="{846DDD28-646C-4C24-83D8-C68FAA496F99}">
      <dgm:prSet phldrT="[نص]" custT="1"/>
      <dgm:spPr/>
      <dgm:t>
        <a:bodyPr/>
        <a:lstStyle/>
        <a:p>
          <a:pPr rtl="1"/>
          <a:r>
            <a:rPr lang="ar-SA" sz="2000" dirty="0" smtClean="0"/>
            <a:t>سلم التقدير البياني الوصفي</a:t>
          </a:r>
          <a:endParaRPr lang="ar-SA" sz="2000" dirty="0"/>
        </a:p>
      </dgm:t>
    </dgm:pt>
    <dgm:pt modelId="{B152DF0D-0680-4FC0-8909-65BACC086F40}" type="parTrans" cxnId="{B6597A9E-BC5F-4981-B7E2-2A7A3D24D92A}">
      <dgm:prSet/>
      <dgm:spPr/>
      <dgm:t>
        <a:bodyPr/>
        <a:lstStyle/>
        <a:p>
          <a:pPr rtl="1"/>
          <a:endParaRPr lang="ar-SA"/>
        </a:p>
      </dgm:t>
    </dgm:pt>
    <dgm:pt modelId="{CBB03012-0144-4755-9A79-EA1BA6357F04}" type="sibTrans" cxnId="{B6597A9E-BC5F-4981-B7E2-2A7A3D24D92A}">
      <dgm:prSet/>
      <dgm:spPr/>
      <dgm:t>
        <a:bodyPr/>
        <a:lstStyle/>
        <a:p>
          <a:pPr rtl="1"/>
          <a:endParaRPr lang="ar-SA"/>
        </a:p>
      </dgm:t>
    </dgm:pt>
    <dgm:pt modelId="{97EDB38A-817A-4658-A6EC-22462249D187}" type="pres">
      <dgm:prSet presAssocID="{662121D0-9503-4342-BE04-FCE7CAD5694D}" presName="diagram" presStyleCnt="0">
        <dgm:presLayoutVars>
          <dgm:chPref val="1"/>
          <dgm:dir/>
          <dgm:animOne val="branch"/>
          <dgm:animLvl val="lvl"/>
          <dgm:resizeHandles/>
        </dgm:presLayoutVars>
      </dgm:prSet>
      <dgm:spPr/>
      <dgm:t>
        <a:bodyPr/>
        <a:lstStyle/>
        <a:p>
          <a:pPr rtl="1"/>
          <a:endParaRPr lang="ar-SA"/>
        </a:p>
      </dgm:t>
    </dgm:pt>
    <dgm:pt modelId="{C8C851CA-47A7-4021-904F-9054EDDF6FAF}" type="pres">
      <dgm:prSet presAssocID="{AB03597F-98F2-4F61-B74F-EDD7E0674C4D}" presName="root" presStyleCnt="0"/>
      <dgm:spPr/>
    </dgm:pt>
    <dgm:pt modelId="{47B9791A-1E2F-4177-877E-B8186DC1B024}" type="pres">
      <dgm:prSet presAssocID="{AB03597F-98F2-4F61-B74F-EDD7E0674C4D}" presName="rootComposite" presStyleCnt="0"/>
      <dgm:spPr/>
    </dgm:pt>
    <dgm:pt modelId="{647B02CC-C0A3-4003-978F-A2FADBF05EC3}" type="pres">
      <dgm:prSet presAssocID="{AB03597F-98F2-4F61-B74F-EDD7E0674C4D}" presName="rootText" presStyleLbl="node1" presStyleIdx="0" presStyleCnt="2" custScaleX="198401" custScaleY="121286"/>
      <dgm:spPr/>
      <dgm:t>
        <a:bodyPr/>
        <a:lstStyle/>
        <a:p>
          <a:pPr rtl="1"/>
          <a:endParaRPr lang="ar-SA"/>
        </a:p>
      </dgm:t>
    </dgm:pt>
    <dgm:pt modelId="{5625983E-4FF6-4015-900F-F36FD1E23A83}" type="pres">
      <dgm:prSet presAssocID="{AB03597F-98F2-4F61-B74F-EDD7E0674C4D}" presName="rootConnector" presStyleLbl="node1" presStyleIdx="0" presStyleCnt="2"/>
      <dgm:spPr/>
      <dgm:t>
        <a:bodyPr/>
        <a:lstStyle/>
        <a:p>
          <a:pPr rtl="1"/>
          <a:endParaRPr lang="ar-SA"/>
        </a:p>
      </dgm:t>
    </dgm:pt>
    <dgm:pt modelId="{0F651909-1EA7-4137-87A4-874C6E14A466}" type="pres">
      <dgm:prSet presAssocID="{AB03597F-98F2-4F61-B74F-EDD7E0674C4D}" presName="childShape" presStyleCnt="0"/>
      <dgm:spPr/>
    </dgm:pt>
    <dgm:pt modelId="{FEF050C2-E45C-401B-9D6C-F173044F1FCC}" type="pres">
      <dgm:prSet presAssocID="{6601FE39-C679-4C78-B4AE-C03543E27F66}" presName="Name13" presStyleLbl="parChTrans1D2" presStyleIdx="0" presStyleCnt="5"/>
      <dgm:spPr/>
      <dgm:t>
        <a:bodyPr/>
        <a:lstStyle/>
        <a:p>
          <a:pPr rtl="1"/>
          <a:endParaRPr lang="ar-SA"/>
        </a:p>
      </dgm:t>
    </dgm:pt>
    <dgm:pt modelId="{F7CAC9D9-09EF-4609-A83C-8F809B223679}" type="pres">
      <dgm:prSet presAssocID="{FE1D2838-00AF-4F32-BC06-34AC20B1BC05}" presName="childText" presStyleLbl="bgAcc1" presStyleIdx="0" presStyleCnt="5" custScaleX="269786">
        <dgm:presLayoutVars>
          <dgm:bulletEnabled val="1"/>
        </dgm:presLayoutVars>
      </dgm:prSet>
      <dgm:spPr/>
      <dgm:t>
        <a:bodyPr/>
        <a:lstStyle/>
        <a:p>
          <a:pPr rtl="1"/>
          <a:endParaRPr lang="ar-SA"/>
        </a:p>
      </dgm:t>
    </dgm:pt>
    <dgm:pt modelId="{FE3C21BC-E969-481E-9A49-3D35887C95B4}" type="pres">
      <dgm:prSet presAssocID="{ADF525C4-B827-4159-B564-3E984EA517DD}" presName="Name13" presStyleLbl="parChTrans1D2" presStyleIdx="1" presStyleCnt="5"/>
      <dgm:spPr/>
      <dgm:t>
        <a:bodyPr/>
        <a:lstStyle/>
        <a:p>
          <a:pPr rtl="1"/>
          <a:endParaRPr lang="ar-SA"/>
        </a:p>
      </dgm:t>
    </dgm:pt>
    <dgm:pt modelId="{F0046953-8D3A-4C27-981E-3D4B65CA5617}" type="pres">
      <dgm:prSet presAssocID="{0FE898F0-97FC-4D91-B5FA-15DA1553BFF3}" presName="childText" presStyleLbl="bgAcc1" presStyleIdx="1" presStyleCnt="5" custScaleX="275398">
        <dgm:presLayoutVars>
          <dgm:bulletEnabled val="1"/>
        </dgm:presLayoutVars>
      </dgm:prSet>
      <dgm:spPr/>
      <dgm:t>
        <a:bodyPr/>
        <a:lstStyle/>
        <a:p>
          <a:pPr rtl="1"/>
          <a:endParaRPr lang="ar-SA"/>
        </a:p>
      </dgm:t>
    </dgm:pt>
    <dgm:pt modelId="{93CDF67D-3952-4FF1-BC95-F03307B796F7}" type="pres">
      <dgm:prSet presAssocID="{0DBCB6E1-4895-4B31-AE8B-2C06943EEDE2}" presName="Name13" presStyleLbl="parChTrans1D2" presStyleIdx="2" presStyleCnt="5"/>
      <dgm:spPr/>
      <dgm:t>
        <a:bodyPr/>
        <a:lstStyle/>
        <a:p>
          <a:pPr rtl="1"/>
          <a:endParaRPr lang="ar-SA"/>
        </a:p>
      </dgm:t>
    </dgm:pt>
    <dgm:pt modelId="{B3C1D83E-7E66-4CFF-A1DE-8B9D0521CA25}" type="pres">
      <dgm:prSet presAssocID="{69C3311B-54FB-4DE4-BD40-DEFB436B721E}" presName="childText" presStyleLbl="bgAcc1" presStyleIdx="2" presStyleCnt="5" custScaleX="341171">
        <dgm:presLayoutVars>
          <dgm:bulletEnabled val="1"/>
        </dgm:presLayoutVars>
      </dgm:prSet>
      <dgm:spPr/>
      <dgm:t>
        <a:bodyPr/>
        <a:lstStyle/>
        <a:p>
          <a:pPr rtl="1"/>
          <a:endParaRPr lang="ar-SA"/>
        </a:p>
      </dgm:t>
    </dgm:pt>
    <dgm:pt modelId="{6AC33DDC-2908-4402-8F70-8EF146FE7378}" type="pres">
      <dgm:prSet presAssocID="{B152DF0D-0680-4FC0-8909-65BACC086F40}" presName="Name13" presStyleLbl="parChTrans1D2" presStyleIdx="3" presStyleCnt="5"/>
      <dgm:spPr/>
      <dgm:t>
        <a:bodyPr/>
        <a:lstStyle/>
        <a:p>
          <a:pPr rtl="1"/>
          <a:endParaRPr lang="ar-SA"/>
        </a:p>
      </dgm:t>
    </dgm:pt>
    <dgm:pt modelId="{E7156573-DDE0-4D81-9C66-295449DB7C0F}" type="pres">
      <dgm:prSet presAssocID="{846DDD28-646C-4C24-83D8-C68FAA496F99}" presName="childText" presStyleLbl="bgAcc1" presStyleIdx="3" presStyleCnt="5" custScaleX="390812">
        <dgm:presLayoutVars>
          <dgm:bulletEnabled val="1"/>
        </dgm:presLayoutVars>
      </dgm:prSet>
      <dgm:spPr/>
      <dgm:t>
        <a:bodyPr/>
        <a:lstStyle/>
        <a:p>
          <a:pPr rtl="1"/>
          <a:endParaRPr lang="ar-SA"/>
        </a:p>
      </dgm:t>
    </dgm:pt>
    <dgm:pt modelId="{671965CB-0095-4545-B318-EA845C77F965}" type="pres">
      <dgm:prSet presAssocID="{21AA627D-C040-457B-A848-76DBBAF43526}" presName="Name13" presStyleLbl="parChTrans1D2" presStyleIdx="4" presStyleCnt="5"/>
      <dgm:spPr/>
      <dgm:t>
        <a:bodyPr/>
        <a:lstStyle/>
        <a:p>
          <a:pPr rtl="1"/>
          <a:endParaRPr lang="ar-SA"/>
        </a:p>
      </dgm:t>
    </dgm:pt>
    <dgm:pt modelId="{CFAF3642-1239-49BD-8FB8-1E9555D9691A}" type="pres">
      <dgm:prSet presAssocID="{B9FBF96D-0D66-46D3-8B46-40C7B901BE9D}" presName="childText" presStyleLbl="bgAcc1" presStyleIdx="4" presStyleCnt="5" custScaleX="414393">
        <dgm:presLayoutVars>
          <dgm:bulletEnabled val="1"/>
        </dgm:presLayoutVars>
      </dgm:prSet>
      <dgm:spPr/>
      <dgm:t>
        <a:bodyPr/>
        <a:lstStyle/>
        <a:p>
          <a:pPr rtl="1"/>
          <a:endParaRPr lang="ar-SA"/>
        </a:p>
      </dgm:t>
    </dgm:pt>
    <dgm:pt modelId="{35CE4AA3-441F-40BC-BDE4-1B17511F9872}" type="pres">
      <dgm:prSet presAssocID="{5D64D4BA-786A-4B3F-B82F-43130BB2100B}" presName="root" presStyleCnt="0"/>
      <dgm:spPr/>
    </dgm:pt>
    <dgm:pt modelId="{92B9746C-8D81-4092-8911-72CAF5FE2978}" type="pres">
      <dgm:prSet presAssocID="{5D64D4BA-786A-4B3F-B82F-43130BB2100B}" presName="rootComposite" presStyleCnt="0"/>
      <dgm:spPr/>
    </dgm:pt>
    <dgm:pt modelId="{723F634D-C8E0-4C2E-B034-418EA82EC84A}" type="pres">
      <dgm:prSet presAssocID="{5D64D4BA-786A-4B3F-B82F-43130BB2100B}" presName="rootText" presStyleLbl="node1" presStyleIdx="1" presStyleCnt="2" custScaleX="195851" custScaleY="157514"/>
      <dgm:spPr/>
      <dgm:t>
        <a:bodyPr/>
        <a:lstStyle/>
        <a:p>
          <a:pPr rtl="1"/>
          <a:endParaRPr lang="ar-SA"/>
        </a:p>
      </dgm:t>
    </dgm:pt>
    <dgm:pt modelId="{A1541B12-9521-45CC-978E-5589E99D1B93}" type="pres">
      <dgm:prSet presAssocID="{5D64D4BA-786A-4B3F-B82F-43130BB2100B}" presName="rootConnector" presStyleLbl="node1" presStyleIdx="1" presStyleCnt="2"/>
      <dgm:spPr/>
      <dgm:t>
        <a:bodyPr/>
        <a:lstStyle/>
        <a:p>
          <a:pPr rtl="1"/>
          <a:endParaRPr lang="ar-SA"/>
        </a:p>
      </dgm:t>
    </dgm:pt>
    <dgm:pt modelId="{A0AE60E1-56F6-40C4-B224-2AF3A49B406E}" type="pres">
      <dgm:prSet presAssocID="{5D64D4BA-786A-4B3F-B82F-43130BB2100B}" presName="childShape" presStyleCnt="0"/>
      <dgm:spPr/>
    </dgm:pt>
  </dgm:ptLst>
  <dgm:cxnLst>
    <dgm:cxn modelId="{03FF608E-1F19-441E-91FD-CADE7F2F868F}" type="presOf" srcId="{0DBCB6E1-4895-4B31-AE8B-2C06943EEDE2}" destId="{93CDF67D-3952-4FF1-BC95-F03307B796F7}" srcOrd="0" destOrd="0" presId="urn:microsoft.com/office/officeart/2005/8/layout/hierarchy3"/>
    <dgm:cxn modelId="{1F7512A6-05E8-485C-B997-9AE15B868B60}" type="presOf" srcId="{662121D0-9503-4342-BE04-FCE7CAD5694D}" destId="{97EDB38A-817A-4658-A6EC-22462249D187}" srcOrd="0" destOrd="0" presId="urn:microsoft.com/office/officeart/2005/8/layout/hierarchy3"/>
    <dgm:cxn modelId="{F5E22FA9-203A-41C7-86D8-11FBD2DA8DF5}" type="presOf" srcId="{B9FBF96D-0D66-46D3-8B46-40C7B901BE9D}" destId="{CFAF3642-1239-49BD-8FB8-1E9555D9691A}" srcOrd="0" destOrd="0" presId="urn:microsoft.com/office/officeart/2005/8/layout/hierarchy3"/>
    <dgm:cxn modelId="{B72078D1-A16C-4EB0-8F97-C7A802E86055}" srcId="{AB03597F-98F2-4F61-B74F-EDD7E0674C4D}" destId="{FE1D2838-00AF-4F32-BC06-34AC20B1BC05}" srcOrd="0" destOrd="0" parTransId="{6601FE39-C679-4C78-B4AE-C03543E27F66}" sibTransId="{F77CCB08-BA85-4F98-A9E3-534CA2FBB986}"/>
    <dgm:cxn modelId="{C7FCB738-119B-4FB5-9162-108EDDE60F87}" type="presOf" srcId="{B152DF0D-0680-4FC0-8909-65BACC086F40}" destId="{6AC33DDC-2908-4402-8F70-8EF146FE7378}" srcOrd="0" destOrd="0" presId="urn:microsoft.com/office/officeart/2005/8/layout/hierarchy3"/>
    <dgm:cxn modelId="{8C418161-A5E0-4859-9819-80FC747E9DD3}" type="presOf" srcId="{69C3311B-54FB-4DE4-BD40-DEFB436B721E}" destId="{B3C1D83E-7E66-4CFF-A1DE-8B9D0521CA25}" srcOrd="0" destOrd="0" presId="urn:microsoft.com/office/officeart/2005/8/layout/hierarchy3"/>
    <dgm:cxn modelId="{1E1FE878-F3DE-40CD-8B6F-D3F11BDEAAA9}" type="presOf" srcId="{AB03597F-98F2-4F61-B74F-EDD7E0674C4D}" destId="{5625983E-4FF6-4015-900F-F36FD1E23A83}" srcOrd="1" destOrd="0" presId="urn:microsoft.com/office/officeart/2005/8/layout/hierarchy3"/>
    <dgm:cxn modelId="{E0FAF55C-D30A-4F06-B3EC-1EF3993437DD}" type="presOf" srcId="{ADF525C4-B827-4159-B564-3E984EA517DD}" destId="{FE3C21BC-E969-481E-9A49-3D35887C95B4}" srcOrd="0" destOrd="0" presId="urn:microsoft.com/office/officeart/2005/8/layout/hierarchy3"/>
    <dgm:cxn modelId="{91009E48-79F1-4D34-9D12-D85F6D7C3E0E}" srcId="{AB03597F-98F2-4F61-B74F-EDD7E0674C4D}" destId="{69C3311B-54FB-4DE4-BD40-DEFB436B721E}" srcOrd="2" destOrd="0" parTransId="{0DBCB6E1-4895-4B31-AE8B-2C06943EEDE2}" sibTransId="{87BC39DB-CC91-4731-8858-FC3EEDE83ED1}"/>
    <dgm:cxn modelId="{D4FE759B-917D-41D1-9422-A406CFFF1BD6}" type="presOf" srcId="{846DDD28-646C-4C24-83D8-C68FAA496F99}" destId="{E7156573-DDE0-4D81-9C66-295449DB7C0F}" srcOrd="0" destOrd="0" presId="urn:microsoft.com/office/officeart/2005/8/layout/hierarchy3"/>
    <dgm:cxn modelId="{BB2045BE-4525-44E9-AA39-6DD332D30A69}" type="presOf" srcId="{AB03597F-98F2-4F61-B74F-EDD7E0674C4D}" destId="{647B02CC-C0A3-4003-978F-A2FADBF05EC3}" srcOrd="0" destOrd="0" presId="urn:microsoft.com/office/officeart/2005/8/layout/hierarchy3"/>
    <dgm:cxn modelId="{B6597A9E-BC5F-4981-B7E2-2A7A3D24D92A}" srcId="{AB03597F-98F2-4F61-B74F-EDD7E0674C4D}" destId="{846DDD28-646C-4C24-83D8-C68FAA496F99}" srcOrd="3" destOrd="0" parTransId="{B152DF0D-0680-4FC0-8909-65BACC086F40}" sibTransId="{CBB03012-0144-4755-9A79-EA1BA6357F04}"/>
    <dgm:cxn modelId="{468C9971-DDE8-4C8F-AEB3-74B62236FB8C}" type="presOf" srcId="{FE1D2838-00AF-4F32-BC06-34AC20B1BC05}" destId="{F7CAC9D9-09EF-4609-A83C-8F809B223679}" srcOrd="0" destOrd="0" presId="urn:microsoft.com/office/officeart/2005/8/layout/hierarchy3"/>
    <dgm:cxn modelId="{C96D8CB9-F9E6-4B46-A163-C66B64345F6C}" srcId="{662121D0-9503-4342-BE04-FCE7CAD5694D}" destId="{5D64D4BA-786A-4B3F-B82F-43130BB2100B}" srcOrd="1" destOrd="0" parTransId="{81160065-2B75-4356-A6E6-FADB354D0082}" sibTransId="{44CCC555-01CE-4B14-9B47-9F42F35CF389}"/>
    <dgm:cxn modelId="{B41C0FE0-6ACC-4E06-AA24-462F2AC6E069}" srcId="{AB03597F-98F2-4F61-B74F-EDD7E0674C4D}" destId="{0FE898F0-97FC-4D91-B5FA-15DA1553BFF3}" srcOrd="1" destOrd="0" parTransId="{ADF525C4-B827-4159-B564-3E984EA517DD}" sibTransId="{D440A46D-1732-4521-88E9-4638C97AE643}"/>
    <dgm:cxn modelId="{17127575-57C6-420B-9658-8697705BB962}" type="presOf" srcId="{21AA627D-C040-457B-A848-76DBBAF43526}" destId="{671965CB-0095-4545-B318-EA845C77F965}" srcOrd="0" destOrd="0" presId="urn:microsoft.com/office/officeart/2005/8/layout/hierarchy3"/>
    <dgm:cxn modelId="{230AE9E1-1706-497A-A747-CC8EBC52F8AD}" type="presOf" srcId="{0FE898F0-97FC-4D91-B5FA-15DA1553BFF3}" destId="{F0046953-8D3A-4C27-981E-3D4B65CA5617}" srcOrd="0" destOrd="0" presId="urn:microsoft.com/office/officeart/2005/8/layout/hierarchy3"/>
    <dgm:cxn modelId="{A1724841-7529-4303-8F1C-EE8CF8EC3359}" type="presOf" srcId="{5D64D4BA-786A-4B3F-B82F-43130BB2100B}" destId="{A1541B12-9521-45CC-978E-5589E99D1B93}" srcOrd="1" destOrd="0" presId="urn:microsoft.com/office/officeart/2005/8/layout/hierarchy3"/>
    <dgm:cxn modelId="{9A1D656B-8108-41D9-958F-AADF2A9A52CC}" type="presOf" srcId="{6601FE39-C679-4C78-B4AE-C03543E27F66}" destId="{FEF050C2-E45C-401B-9D6C-F173044F1FCC}" srcOrd="0" destOrd="0" presId="urn:microsoft.com/office/officeart/2005/8/layout/hierarchy3"/>
    <dgm:cxn modelId="{9E369D46-3ED4-46B9-A90C-77425FF3434F}" srcId="{AB03597F-98F2-4F61-B74F-EDD7E0674C4D}" destId="{B9FBF96D-0D66-46D3-8B46-40C7B901BE9D}" srcOrd="4" destOrd="0" parTransId="{21AA627D-C040-457B-A848-76DBBAF43526}" sibTransId="{AFB7CA69-6D42-4F64-B2EA-132DF19C9167}"/>
    <dgm:cxn modelId="{BBF53594-D5C2-4145-8396-C44DB91F456E}" type="presOf" srcId="{5D64D4BA-786A-4B3F-B82F-43130BB2100B}" destId="{723F634D-C8E0-4C2E-B034-418EA82EC84A}" srcOrd="0" destOrd="0" presId="urn:microsoft.com/office/officeart/2005/8/layout/hierarchy3"/>
    <dgm:cxn modelId="{623DA0D6-2C48-4D4A-9DC0-62EA7E5D734A}" srcId="{662121D0-9503-4342-BE04-FCE7CAD5694D}" destId="{AB03597F-98F2-4F61-B74F-EDD7E0674C4D}" srcOrd="0" destOrd="0" parTransId="{7945BC2C-D932-4816-9E4B-DC8F4DB36F9D}" sibTransId="{AA6F8107-5D6E-4FB2-976E-39C1FC65E2B8}"/>
    <dgm:cxn modelId="{CC8BD7CB-2351-4C7B-A37D-CB398BB61851}" type="presParOf" srcId="{97EDB38A-817A-4658-A6EC-22462249D187}" destId="{C8C851CA-47A7-4021-904F-9054EDDF6FAF}" srcOrd="0" destOrd="0" presId="urn:microsoft.com/office/officeart/2005/8/layout/hierarchy3"/>
    <dgm:cxn modelId="{A279728A-A853-4A57-8CF9-790026430211}" type="presParOf" srcId="{C8C851CA-47A7-4021-904F-9054EDDF6FAF}" destId="{47B9791A-1E2F-4177-877E-B8186DC1B024}" srcOrd="0" destOrd="0" presId="urn:microsoft.com/office/officeart/2005/8/layout/hierarchy3"/>
    <dgm:cxn modelId="{77AE08DE-1202-458D-A4D2-7651941A3F33}" type="presParOf" srcId="{47B9791A-1E2F-4177-877E-B8186DC1B024}" destId="{647B02CC-C0A3-4003-978F-A2FADBF05EC3}" srcOrd="0" destOrd="0" presId="urn:microsoft.com/office/officeart/2005/8/layout/hierarchy3"/>
    <dgm:cxn modelId="{707FAAE3-4B5E-4AD7-9B69-36F25428FC62}" type="presParOf" srcId="{47B9791A-1E2F-4177-877E-B8186DC1B024}" destId="{5625983E-4FF6-4015-900F-F36FD1E23A83}" srcOrd="1" destOrd="0" presId="urn:microsoft.com/office/officeart/2005/8/layout/hierarchy3"/>
    <dgm:cxn modelId="{A365408A-A491-416C-91E3-6B296BC6B83D}" type="presParOf" srcId="{C8C851CA-47A7-4021-904F-9054EDDF6FAF}" destId="{0F651909-1EA7-4137-87A4-874C6E14A466}" srcOrd="1" destOrd="0" presId="urn:microsoft.com/office/officeart/2005/8/layout/hierarchy3"/>
    <dgm:cxn modelId="{8EF5C46B-BC1E-49EE-AC10-4DDC0832FDB2}" type="presParOf" srcId="{0F651909-1EA7-4137-87A4-874C6E14A466}" destId="{FEF050C2-E45C-401B-9D6C-F173044F1FCC}" srcOrd="0" destOrd="0" presId="urn:microsoft.com/office/officeart/2005/8/layout/hierarchy3"/>
    <dgm:cxn modelId="{A92CBB81-0D2F-4D32-ACD7-DF7FA0860B62}" type="presParOf" srcId="{0F651909-1EA7-4137-87A4-874C6E14A466}" destId="{F7CAC9D9-09EF-4609-A83C-8F809B223679}" srcOrd="1" destOrd="0" presId="urn:microsoft.com/office/officeart/2005/8/layout/hierarchy3"/>
    <dgm:cxn modelId="{F8BF3F59-110C-41E9-9642-D46D2DBE2B3D}" type="presParOf" srcId="{0F651909-1EA7-4137-87A4-874C6E14A466}" destId="{FE3C21BC-E969-481E-9A49-3D35887C95B4}" srcOrd="2" destOrd="0" presId="urn:microsoft.com/office/officeart/2005/8/layout/hierarchy3"/>
    <dgm:cxn modelId="{880BAE50-E615-4466-97C8-BF3E0B43F4C3}" type="presParOf" srcId="{0F651909-1EA7-4137-87A4-874C6E14A466}" destId="{F0046953-8D3A-4C27-981E-3D4B65CA5617}" srcOrd="3" destOrd="0" presId="urn:microsoft.com/office/officeart/2005/8/layout/hierarchy3"/>
    <dgm:cxn modelId="{B69535DE-BB38-48CF-9F09-6ED64339475D}" type="presParOf" srcId="{0F651909-1EA7-4137-87A4-874C6E14A466}" destId="{93CDF67D-3952-4FF1-BC95-F03307B796F7}" srcOrd="4" destOrd="0" presId="urn:microsoft.com/office/officeart/2005/8/layout/hierarchy3"/>
    <dgm:cxn modelId="{5508612C-462F-47DA-9EF9-0F5E653D132A}" type="presParOf" srcId="{0F651909-1EA7-4137-87A4-874C6E14A466}" destId="{B3C1D83E-7E66-4CFF-A1DE-8B9D0521CA25}" srcOrd="5" destOrd="0" presId="urn:microsoft.com/office/officeart/2005/8/layout/hierarchy3"/>
    <dgm:cxn modelId="{084650AE-D301-4742-9876-6A72DC933ED4}" type="presParOf" srcId="{0F651909-1EA7-4137-87A4-874C6E14A466}" destId="{6AC33DDC-2908-4402-8F70-8EF146FE7378}" srcOrd="6" destOrd="0" presId="urn:microsoft.com/office/officeart/2005/8/layout/hierarchy3"/>
    <dgm:cxn modelId="{216266B2-98BE-4D96-A010-0971636CF0BF}" type="presParOf" srcId="{0F651909-1EA7-4137-87A4-874C6E14A466}" destId="{E7156573-DDE0-4D81-9C66-295449DB7C0F}" srcOrd="7" destOrd="0" presId="urn:microsoft.com/office/officeart/2005/8/layout/hierarchy3"/>
    <dgm:cxn modelId="{8E0C7CE6-9F8E-48F9-A455-EBD0AAE635F3}" type="presParOf" srcId="{0F651909-1EA7-4137-87A4-874C6E14A466}" destId="{671965CB-0095-4545-B318-EA845C77F965}" srcOrd="8" destOrd="0" presId="urn:microsoft.com/office/officeart/2005/8/layout/hierarchy3"/>
    <dgm:cxn modelId="{4E81927F-FE63-461A-AF1E-371D7AF6F0E3}" type="presParOf" srcId="{0F651909-1EA7-4137-87A4-874C6E14A466}" destId="{CFAF3642-1239-49BD-8FB8-1E9555D9691A}" srcOrd="9" destOrd="0" presId="urn:microsoft.com/office/officeart/2005/8/layout/hierarchy3"/>
    <dgm:cxn modelId="{85922346-721B-46ED-9D89-0A7FDE7E0F81}" type="presParOf" srcId="{97EDB38A-817A-4658-A6EC-22462249D187}" destId="{35CE4AA3-441F-40BC-BDE4-1B17511F9872}" srcOrd="1" destOrd="0" presId="urn:microsoft.com/office/officeart/2005/8/layout/hierarchy3"/>
    <dgm:cxn modelId="{C70EBC9C-81B2-412B-90FD-BC62656B880E}" type="presParOf" srcId="{35CE4AA3-441F-40BC-BDE4-1B17511F9872}" destId="{92B9746C-8D81-4092-8911-72CAF5FE2978}" srcOrd="0" destOrd="0" presId="urn:microsoft.com/office/officeart/2005/8/layout/hierarchy3"/>
    <dgm:cxn modelId="{A30C68F6-C1AF-48D9-BB73-086565A498FD}" type="presParOf" srcId="{92B9746C-8D81-4092-8911-72CAF5FE2978}" destId="{723F634D-C8E0-4C2E-B034-418EA82EC84A}" srcOrd="0" destOrd="0" presId="urn:microsoft.com/office/officeart/2005/8/layout/hierarchy3"/>
    <dgm:cxn modelId="{013E7001-CF03-4C76-85A5-CBEF26A6ADC4}" type="presParOf" srcId="{92B9746C-8D81-4092-8911-72CAF5FE2978}" destId="{A1541B12-9521-45CC-978E-5589E99D1B93}" srcOrd="1" destOrd="0" presId="urn:microsoft.com/office/officeart/2005/8/layout/hierarchy3"/>
    <dgm:cxn modelId="{284D2EA5-79BD-4E8F-B541-6668CD1BDD22}" type="presParOf" srcId="{35CE4AA3-441F-40BC-BDE4-1B17511F9872}" destId="{A0AE60E1-56F6-40C4-B224-2AF3A49B406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ABAF8293-4A38-435C-9853-D80A9341ED5C}">
      <dgm:prSet phldrT="[نص]"/>
      <dgm:spPr/>
      <dgm:t>
        <a:bodyPr/>
        <a:lstStyle/>
        <a:p>
          <a:pPr rtl="1"/>
          <a:r>
            <a:rPr lang="ar-SA" dirty="0" smtClean="0"/>
            <a:t>الإعداد</a:t>
          </a:r>
          <a:endParaRPr lang="ar-SA" dirty="0"/>
        </a:p>
      </dgm:t>
    </dgm:pt>
    <dgm:pt modelId="{3783557A-9636-4FE9-8017-F1E2E09879E1}" type="parTrans" cxnId="{1A1F36B6-00DE-47E1-A709-B90091635DA1}">
      <dgm:prSet/>
      <dgm:spPr/>
      <dgm:t>
        <a:bodyPr/>
        <a:lstStyle/>
        <a:p>
          <a:pPr rtl="1"/>
          <a:endParaRPr lang="ar-SA"/>
        </a:p>
      </dgm:t>
    </dgm:pt>
    <dgm:pt modelId="{519BEA10-758E-4DD0-8BD8-BDEEC947B82E}" type="sibTrans" cxnId="{1A1F36B6-00DE-47E1-A709-B90091635DA1}">
      <dgm:prSet/>
      <dgm:spPr/>
      <dgm:t>
        <a:bodyPr/>
        <a:lstStyle/>
        <a:p>
          <a:pPr rtl="1"/>
          <a:endParaRPr lang="ar-SA"/>
        </a:p>
      </dgm:t>
    </dgm:pt>
    <dgm:pt modelId="{D3110C00-AC13-4271-B448-B4351E551D0F}">
      <dgm:prSet phldrT="[نص]"/>
      <dgm:spPr/>
      <dgm:t>
        <a:bodyPr/>
        <a:lstStyle/>
        <a:p>
          <a:pPr rtl="1"/>
          <a:r>
            <a:rPr lang="ar-SA" dirty="0" smtClean="0"/>
            <a:t>التنفيذ</a:t>
          </a:r>
          <a:endParaRPr lang="ar-SA"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dgm:spPr/>
      <dgm:t>
        <a:bodyPr/>
        <a:lstStyle/>
        <a:p>
          <a:pPr rtl="1"/>
          <a:r>
            <a:rPr lang="ar-SA" dirty="0" smtClean="0"/>
            <a:t>الإنهاء</a:t>
          </a:r>
          <a:endParaRPr lang="ar-SA"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E8625993-2897-462A-BACF-A6E4B1EE53CF}" type="pres">
      <dgm:prSet presAssocID="{ABAF8293-4A38-435C-9853-D80A9341ED5C}" presName="node" presStyleLbl="node1" presStyleIdx="0" presStyleCnt="3">
        <dgm:presLayoutVars>
          <dgm:bulletEnabled val="1"/>
        </dgm:presLayoutVars>
      </dgm:prSet>
      <dgm:spPr/>
      <dgm:t>
        <a:bodyPr/>
        <a:lstStyle/>
        <a:p>
          <a:pPr rtl="1"/>
          <a:endParaRPr lang="ar-SA"/>
        </a:p>
      </dgm:t>
    </dgm:pt>
    <dgm:pt modelId="{075E5C66-2EF1-406C-9285-C77222953312}" type="pres">
      <dgm:prSet presAssocID="{519BEA10-758E-4DD0-8BD8-BDEEC947B82E}" presName="sibTrans" presStyleLbl="sibTrans2D1" presStyleIdx="0" presStyleCnt="3"/>
      <dgm:spPr/>
      <dgm:t>
        <a:bodyPr/>
        <a:lstStyle/>
        <a:p>
          <a:pPr rtl="1"/>
          <a:endParaRPr lang="ar-SA"/>
        </a:p>
      </dgm:t>
    </dgm:pt>
    <dgm:pt modelId="{F9D8CBEA-498C-475A-94EB-FA54DF5B59B1}" type="pres">
      <dgm:prSet presAssocID="{519BEA10-758E-4DD0-8BD8-BDEEC947B82E}" presName="connectorText" presStyleLbl="sibTrans2D1" presStyleIdx="0" presStyleCnt="3"/>
      <dgm:spPr/>
      <dgm:t>
        <a:bodyPr/>
        <a:lstStyle/>
        <a:p>
          <a:pPr rtl="1"/>
          <a:endParaRPr lang="ar-SA"/>
        </a:p>
      </dgm:t>
    </dgm:pt>
    <dgm:pt modelId="{F0B42848-AD67-4D87-8A04-3167EE059464}" type="pres">
      <dgm:prSet presAssocID="{D3110C00-AC13-4271-B448-B4351E551D0F}" presName="node" presStyleLbl="node1" presStyleIdx="1" presStyleCnt="3">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1" presStyleCnt="3"/>
      <dgm:spPr/>
      <dgm:t>
        <a:bodyPr/>
        <a:lstStyle/>
        <a:p>
          <a:pPr rtl="1"/>
          <a:endParaRPr lang="ar-SA"/>
        </a:p>
      </dgm:t>
    </dgm:pt>
    <dgm:pt modelId="{50618EFC-2F51-4CEF-96B8-42D5C17E7BCA}" type="pres">
      <dgm:prSet presAssocID="{3DEE6C37-4B25-43C6-B88F-D336548B43F5}" presName="connectorText" presStyleLbl="sibTrans2D1" presStyleIdx="1" presStyleCnt="3"/>
      <dgm:spPr/>
      <dgm:t>
        <a:bodyPr/>
        <a:lstStyle/>
        <a:p>
          <a:pPr rtl="1"/>
          <a:endParaRPr lang="ar-SA"/>
        </a:p>
      </dgm:t>
    </dgm:pt>
    <dgm:pt modelId="{90418C84-F488-45BC-AA92-C7740B0EF866}" type="pres">
      <dgm:prSet presAssocID="{FA7F2FA3-BB8D-4882-AC33-EF9EDFD8CA3C}" presName="node" presStyleLbl="node1" presStyleIdx="2" presStyleCnt="3">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2" presStyleCnt="3"/>
      <dgm:spPr/>
      <dgm:t>
        <a:bodyPr/>
        <a:lstStyle/>
        <a:p>
          <a:pPr rtl="1"/>
          <a:endParaRPr lang="ar-SA"/>
        </a:p>
      </dgm:t>
    </dgm:pt>
    <dgm:pt modelId="{0F2F4F9A-CEAF-4474-9DA0-B21790F58C93}" type="pres">
      <dgm:prSet presAssocID="{C93B6B7F-61C0-49E8-B2C8-11F85E299C8D}" presName="connectorText" presStyleLbl="sibTrans2D1" presStyleIdx="2" presStyleCnt="3"/>
      <dgm:spPr/>
      <dgm:t>
        <a:bodyPr/>
        <a:lstStyle/>
        <a:p>
          <a:pPr rtl="1"/>
          <a:endParaRPr lang="ar-SA"/>
        </a:p>
      </dgm:t>
    </dgm:pt>
  </dgm:ptLst>
  <dgm:cxnLst>
    <dgm:cxn modelId="{12D96B6A-30FA-4ABE-ACB9-8975F85AF4F9}" type="presOf" srcId="{C93B6B7F-61C0-49E8-B2C8-11F85E299C8D}" destId="{0F2F4F9A-CEAF-4474-9DA0-B21790F58C93}" srcOrd="1" destOrd="0" presId="urn:microsoft.com/office/officeart/2005/8/layout/cycle2"/>
    <dgm:cxn modelId="{BEF613A0-1BDE-4A23-9261-6F1C3D8A44CD}" srcId="{9E0E4CA0-4FA8-41D1-BA0D-319322B87FEF}" destId="{D3110C00-AC13-4271-B448-B4351E551D0F}" srcOrd="1" destOrd="0" parTransId="{8A17DD3C-3FFE-45A6-82B0-84D0E5E488BE}" sibTransId="{3DEE6C37-4B25-43C6-B88F-D336548B43F5}"/>
    <dgm:cxn modelId="{E97BF6D0-5750-4874-A3C6-F387DA9E9C88}" type="presOf" srcId="{ABAF8293-4A38-435C-9853-D80A9341ED5C}" destId="{E8625993-2897-462A-BACF-A6E4B1EE53CF}" srcOrd="0" destOrd="0" presId="urn:microsoft.com/office/officeart/2005/8/layout/cycle2"/>
    <dgm:cxn modelId="{CD0A0E67-298C-4CC5-B6AD-6EE837024164}" type="presOf" srcId="{3DEE6C37-4B25-43C6-B88F-D336548B43F5}" destId="{50618EFC-2F51-4CEF-96B8-42D5C17E7BCA}" srcOrd="1" destOrd="0" presId="urn:microsoft.com/office/officeart/2005/8/layout/cycle2"/>
    <dgm:cxn modelId="{45F8B0C1-3C80-41F4-B9D1-9F5E7BEA1E27}" type="presOf" srcId="{C93B6B7F-61C0-49E8-B2C8-11F85E299C8D}" destId="{E5AE20FF-7556-4765-BE39-11F727B8046D}" srcOrd="0" destOrd="0" presId="urn:microsoft.com/office/officeart/2005/8/layout/cycle2"/>
    <dgm:cxn modelId="{D139E249-AA17-414E-866C-DF1A8C2500D7}" type="presOf" srcId="{9E0E4CA0-4FA8-41D1-BA0D-319322B87FEF}" destId="{D9B46FF3-9919-4BBC-A469-DB775D6A5F77}" srcOrd="0" destOrd="0" presId="urn:microsoft.com/office/officeart/2005/8/layout/cycle2"/>
    <dgm:cxn modelId="{A5A5C589-37A3-451D-A398-C2C7995B8391}" type="presOf" srcId="{519BEA10-758E-4DD0-8BD8-BDEEC947B82E}" destId="{F9D8CBEA-498C-475A-94EB-FA54DF5B59B1}" srcOrd="1" destOrd="0" presId="urn:microsoft.com/office/officeart/2005/8/layout/cycle2"/>
    <dgm:cxn modelId="{40C80866-0F02-4E1E-A414-68A2BE5E22BF}" type="presOf" srcId="{519BEA10-758E-4DD0-8BD8-BDEEC947B82E}" destId="{075E5C66-2EF1-406C-9285-C77222953312}" srcOrd="0" destOrd="0" presId="urn:microsoft.com/office/officeart/2005/8/layout/cycle2"/>
    <dgm:cxn modelId="{E45CE6E3-2E0F-438A-9FC7-13663D997323}" type="presOf" srcId="{FA7F2FA3-BB8D-4882-AC33-EF9EDFD8CA3C}" destId="{90418C84-F488-45BC-AA92-C7740B0EF866}" srcOrd="0" destOrd="0" presId="urn:microsoft.com/office/officeart/2005/8/layout/cycle2"/>
    <dgm:cxn modelId="{1A1F36B6-00DE-47E1-A709-B90091635DA1}" srcId="{9E0E4CA0-4FA8-41D1-BA0D-319322B87FEF}" destId="{ABAF8293-4A38-435C-9853-D80A9341ED5C}" srcOrd="0" destOrd="0" parTransId="{3783557A-9636-4FE9-8017-F1E2E09879E1}" sibTransId="{519BEA10-758E-4DD0-8BD8-BDEEC947B82E}"/>
    <dgm:cxn modelId="{B3F861F2-4046-4779-B253-5276F9A1B7A4}" type="presOf" srcId="{D3110C00-AC13-4271-B448-B4351E551D0F}" destId="{F0B42848-AD67-4D87-8A04-3167EE059464}" srcOrd="0" destOrd="0" presId="urn:microsoft.com/office/officeart/2005/8/layout/cycle2"/>
    <dgm:cxn modelId="{AE3F04F1-2347-4E82-8F06-FCFF37FA600A}" type="presOf" srcId="{3DEE6C37-4B25-43C6-B88F-D336548B43F5}" destId="{701D08BB-E69D-4020-A474-4FB98ED69288}" srcOrd="0" destOrd="0" presId="urn:microsoft.com/office/officeart/2005/8/layout/cycle2"/>
    <dgm:cxn modelId="{7CDCDCF8-BB64-4AB5-AEAD-CBCCE859A5B1}" srcId="{9E0E4CA0-4FA8-41D1-BA0D-319322B87FEF}" destId="{FA7F2FA3-BB8D-4882-AC33-EF9EDFD8CA3C}" srcOrd="2" destOrd="0" parTransId="{90CF1675-ED1E-44DD-9117-DDD2799E73AA}" sibTransId="{C93B6B7F-61C0-49E8-B2C8-11F85E299C8D}"/>
    <dgm:cxn modelId="{E105090F-032B-4E87-8107-3261416BEF0D}" type="presParOf" srcId="{D9B46FF3-9919-4BBC-A469-DB775D6A5F77}" destId="{E8625993-2897-462A-BACF-A6E4B1EE53CF}" srcOrd="0" destOrd="0" presId="urn:microsoft.com/office/officeart/2005/8/layout/cycle2"/>
    <dgm:cxn modelId="{547C20CE-6702-4E81-BCEC-494356F59F2F}" type="presParOf" srcId="{D9B46FF3-9919-4BBC-A469-DB775D6A5F77}" destId="{075E5C66-2EF1-406C-9285-C77222953312}" srcOrd="1" destOrd="0" presId="urn:microsoft.com/office/officeart/2005/8/layout/cycle2"/>
    <dgm:cxn modelId="{56D219D6-CF48-4803-A8B7-22B6BAF77658}" type="presParOf" srcId="{075E5C66-2EF1-406C-9285-C77222953312}" destId="{F9D8CBEA-498C-475A-94EB-FA54DF5B59B1}" srcOrd="0" destOrd="0" presId="urn:microsoft.com/office/officeart/2005/8/layout/cycle2"/>
    <dgm:cxn modelId="{A8BE9EF1-D03F-41A6-8BC2-AC46FE30CE69}" type="presParOf" srcId="{D9B46FF3-9919-4BBC-A469-DB775D6A5F77}" destId="{F0B42848-AD67-4D87-8A04-3167EE059464}" srcOrd="2" destOrd="0" presId="urn:microsoft.com/office/officeart/2005/8/layout/cycle2"/>
    <dgm:cxn modelId="{EF3BAD07-729D-4270-B3E0-8CD290277844}" type="presParOf" srcId="{D9B46FF3-9919-4BBC-A469-DB775D6A5F77}" destId="{701D08BB-E69D-4020-A474-4FB98ED69288}" srcOrd="3" destOrd="0" presId="urn:microsoft.com/office/officeart/2005/8/layout/cycle2"/>
    <dgm:cxn modelId="{7C270569-A687-4AA2-BB88-A0BFFC494764}" type="presParOf" srcId="{701D08BB-E69D-4020-A474-4FB98ED69288}" destId="{50618EFC-2F51-4CEF-96B8-42D5C17E7BCA}" srcOrd="0" destOrd="0" presId="urn:microsoft.com/office/officeart/2005/8/layout/cycle2"/>
    <dgm:cxn modelId="{1B54FDE7-F103-4317-993E-C692D32B23E1}" type="presParOf" srcId="{D9B46FF3-9919-4BBC-A469-DB775D6A5F77}" destId="{90418C84-F488-45BC-AA92-C7740B0EF866}" srcOrd="4" destOrd="0" presId="urn:microsoft.com/office/officeart/2005/8/layout/cycle2"/>
    <dgm:cxn modelId="{8507E5FF-7076-4DF8-A01A-AA7FFF7F7B90}" type="presParOf" srcId="{D9B46FF3-9919-4BBC-A469-DB775D6A5F77}" destId="{E5AE20FF-7556-4765-BE39-11F727B8046D}" srcOrd="5" destOrd="0" presId="urn:microsoft.com/office/officeart/2005/8/layout/cycle2"/>
    <dgm:cxn modelId="{F84A3E04-1224-4143-90B4-F6749958F87C}" type="presParOf" srcId="{E5AE20FF-7556-4765-BE39-11F727B8046D}" destId="{0F2F4F9A-CEAF-4474-9DA0-B21790F58C9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A4ABBCB2-35BD-49E5-8E6C-D6602CE81737}">
      <dgm:prSet phldrT="[نص]"/>
      <dgm:spPr/>
      <dgm:t>
        <a:bodyPr/>
        <a:lstStyle/>
        <a:p>
          <a:pPr rtl="1"/>
          <a:r>
            <a:rPr lang="ar-SA" dirty="0" smtClean="0"/>
            <a:t>المقابلة الجماعية</a:t>
          </a:r>
          <a:endParaRPr lang="ar-SA" dirty="0"/>
        </a:p>
      </dgm:t>
    </dgm:pt>
    <dgm:pt modelId="{E3996732-84A6-40EF-85C7-7D1EB4A0920B}" type="parTrans" cxnId="{91F85D6E-F467-4EB3-8188-862EFF6DC415}">
      <dgm:prSet/>
      <dgm:spPr/>
      <dgm:t>
        <a:bodyPr/>
        <a:lstStyle/>
        <a:p>
          <a:pPr rtl="1"/>
          <a:endParaRPr lang="ar-SA"/>
        </a:p>
      </dgm:t>
    </dgm:pt>
    <dgm:pt modelId="{E32B1B46-875D-4DC5-A5F7-FD85D4109405}" type="sibTrans" cxnId="{91F85D6E-F467-4EB3-8188-862EFF6DC415}">
      <dgm:prSet/>
      <dgm:spPr/>
      <dgm:t>
        <a:bodyPr/>
        <a:lstStyle/>
        <a:p>
          <a:pPr rtl="1"/>
          <a:endParaRPr lang="ar-SA"/>
        </a:p>
      </dgm:t>
    </dgm:pt>
    <dgm:pt modelId="{95F36D2C-A13F-4C33-B8CD-75B4E6738F6A}">
      <dgm:prSet phldrT="[نص]"/>
      <dgm:spPr/>
      <dgm:t>
        <a:bodyPr/>
        <a:lstStyle/>
        <a:p>
          <a:pPr rtl="1"/>
          <a:r>
            <a:rPr lang="ar-SA" dirty="0" smtClean="0"/>
            <a:t>المقابلة الفردية</a:t>
          </a:r>
          <a:endParaRPr lang="ar-SA"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0"/>
      <dgm:spPr/>
    </dgm:pt>
    <dgm:pt modelId="{0F3E8AB8-9128-4C7A-8185-BC6ACF3D58A9}" type="pres">
      <dgm:prSet presAssocID="{C1C723B1-467C-4828-8E03-10F15889850C}" presName="dot2" presStyleLbl="alignNode1" presStyleIdx="1" presStyleCnt="10"/>
      <dgm:spPr/>
    </dgm:pt>
    <dgm:pt modelId="{23E1C034-3DC7-414B-A1DF-A950A801BF4B}" type="pres">
      <dgm:prSet presAssocID="{C1C723B1-467C-4828-8E03-10F15889850C}" presName="dot3" presStyleLbl="alignNode1" presStyleIdx="2" presStyleCnt="10"/>
      <dgm:spPr/>
    </dgm:pt>
    <dgm:pt modelId="{F3A58EF9-960F-42FE-9FD1-66EE1D4FA96C}" type="pres">
      <dgm:prSet presAssocID="{C1C723B1-467C-4828-8E03-10F15889850C}" presName="dotArrow1" presStyleLbl="alignNode1" presStyleIdx="3" presStyleCnt="10"/>
      <dgm:spPr/>
    </dgm:pt>
    <dgm:pt modelId="{68F7F03B-4671-493D-8A59-7AB64FC34006}" type="pres">
      <dgm:prSet presAssocID="{C1C723B1-467C-4828-8E03-10F15889850C}" presName="dotArrow2" presStyleLbl="alignNode1" presStyleIdx="4" presStyleCnt="10"/>
      <dgm:spPr/>
    </dgm:pt>
    <dgm:pt modelId="{5114A715-28D1-44D7-BC8F-50C197795F27}" type="pres">
      <dgm:prSet presAssocID="{C1C723B1-467C-4828-8E03-10F15889850C}" presName="dotArrow3" presStyleLbl="alignNode1" presStyleIdx="5" presStyleCnt="10"/>
      <dgm:spPr/>
    </dgm:pt>
    <dgm:pt modelId="{1DC3F6A8-E772-448A-8634-A99CCFC0ED4E}" type="pres">
      <dgm:prSet presAssocID="{C1C723B1-467C-4828-8E03-10F15889850C}" presName="dotArrow4" presStyleLbl="alignNode1" presStyleIdx="6" presStyleCnt="10"/>
      <dgm:spPr/>
    </dgm:pt>
    <dgm:pt modelId="{CD3507F7-F3F1-4667-949E-2375FCCC395E}" type="pres">
      <dgm:prSet presAssocID="{C1C723B1-467C-4828-8E03-10F15889850C}" presName="dotArrow5" presStyleLbl="alignNode1" presStyleIdx="7" presStyleCnt="10"/>
      <dgm:spPr/>
    </dgm:pt>
    <dgm:pt modelId="{4808B7AA-C48D-4A78-BAAB-B60CE816422F}" type="pres">
      <dgm:prSet presAssocID="{C1C723B1-467C-4828-8E03-10F15889850C}" presName="dotArrow6" presStyleLbl="alignNode1" presStyleIdx="8" presStyleCnt="10"/>
      <dgm:spPr/>
    </dgm:pt>
    <dgm:pt modelId="{0170E8F1-3126-48C9-95D5-CF74A8A9F4FD}" type="pres">
      <dgm:prSet presAssocID="{C1C723B1-467C-4828-8E03-10F15889850C}" presName="dotArrow7" presStyleLbl="alignNode1" presStyleIdx="9" presStyleCnt="10"/>
      <dgm:spPr/>
    </dgm:pt>
    <dgm:pt modelId="{E96CFC0B-9A5A-46A0-B172-9740B6D8A415}" type="pres">
      <dgm:prSet presAssocID="{A4ABBCB2-35BD-49E5-8E6C-D6602CE81737}" presName="parTx1" presStyleLbl="node1" presStyleIdx="0" presStyleCnt="2"/>
      <dgm:spPr/>
      <dgm:t>
        <a:bodyPr/>
        <a:lstStyle/>
        <a:p>
          <a:pPr rtl="1"/>
          <a:endParaRPr lang="ar-SA"/>
        </a:p>
      </dgm:t>
    </dgm:pt>
    <dgm:pt modelId="{53C8E0C9-0158-4C2B-AD81-2BA4A2A8C3BE}" type="pres">
      <dgm:prSet presAssocID="{E32B1B46-875D-4DC5-A5F7-FD85D4109405}" presName="picture1" presStyleCnt="0"/>
      <dgm:spPr/>
    </dgm:pt>
    <dgm:pt modelId="{BA991E83-023C-4158-A1D2-F9D3577FC5A2}" type="pres">
      <dgm:prSet presAssocID="{E32B1B46-875D-4DC5-A5F7-FD85D4109405}" presName="imageRepeatNode" presStyleLbl="fgImgPlace1" presStyleIdx="0" presStyleCnt="2"/>
      <dgm:spPr/>
      <dgm:t>
        <a:bodyPr/>
        <a:lstStyle/>
        <a:p>
          <a:pPr rtl="1"/>
          <a:endParaRPr lang="ar-SA"/>
        </a:p>
      </dgm:t>
    </dgm:pt>
    <dgm:pt modelId="{9DD8C86A-2134-418F-9EA7-03012150E92F}" type="pres">
      <dgm:prSet presAssocID="{95F36D2C-A13F-4C33-B8CD-75B4E6738F6A}" presName="parTx2" presStyleLbl="node1" presStyleIdx="1" presStyleCnt="2"/>
      <dgm:spPr/>
      <dgm:t>
        <a:bodyPr/>
        <a:lstStyle/>
        <a:p>
          <a:pPr rtl="1"/>
          <a:endParaRPr lang="ar-SA"/>
        </a:p>
      </dgm:t>
    </dgm:pt>
    <dgm:pt modelId="{F8E34A57-FD90-427C-811E-2C91DCD790B2}" type="pres">
      <dgm:prSet presAssocID="{B283D4D0-A073-4A53-B143-DB617C5E26EA}" presName="picture2" presStyleCnt="0"/>
      <dgm:spPr/>
    </dgm:pt>
    <dgm:pt modelId="{DE0AEC05-BD65-429A-A32A-A85C9C755140}" type="pres">
      <dgm:prSet presAssocID="{B283D4D0-A073-4A53-B143-DB617C5E26EA}" presName="imageRepeatNode" presStyleLbl="fgImgPlace1" presStyleIdx="1" presStyleCnt="2"/>
      <dgm:spPr/>
      <dgm:t>
        <a:bodyPr/>
        <a:lstStyle/>
        <a:p>
          <a:pPr rtl="1"/>
          <a:endParaRPr lang="ar-SA"/>
        </a:p>
      </dgm:t>
    </dgm:pt>
  </dgm:ptLst>
  <dgm:cxnLst>
    <dgm:cxn modelId="{2D310C3B-83F3-4D42-9762-D5A9A5799C79}" type="presOf" srcId="{95F36D2C-A13F-4C33-B8CD-75B4E6738F6A}" destId="{9DD8C86A-2134-418F-9EA7-03012150E92F}" srcOrd="0" destOrd="0" presId="urn:microsoft.com/office/officeart/2008/layout/AscendingPictureAccentProcess"/>
    <dgm:cxn modelId="{3FF12F12-AF00-4152-BC08-6BA7F44FD16B}" type="presOf" srcId="{B283D4D0-A073-4A53-B143-DB617C5E26EA}" destId="{DE0AEC05-BD65-429A-A32A-A85C9C755140}" srcOrd="0" destOrd="0" presId="urn:microsoft.com/office/officeart/2008/layout/AscendingPictureAccentProcess"/>
    <dgm:cxn modelId="{01DE19CD-CEA1-4BB3-A3C8-773C22F53E20}" srcId="{C1C723B1-467C-4828-8E03-10F15889850C}" destId="{95F36D2C-A13F-4C33-B8CD-75B4E6738F6A}" srcOrd="1" destOrd="0" parTransId="{83850187-D406-46DD-965B-787ADB471FF6}" sibTransId="{B283D4D0-A073-4A53-B143-DB617C5E26EA}"/>
    <dgm:cxn modelId="{17F6EA4A-1AE8-4F64-B344-CDE42D05A650}" type="presOf" srcId="{A4ABBCB2-35BD-49E5-8E6C-D6602CE81737}" destId="{E96CFC0B-9A5A-46A0-B172-9740B6D8A415}" srcOrd="0" destOrd="0" presId="urn:microsoft.com/office/officeart/2008/layout/AscendingPictureAccentProcess"/>
    <dgm:cxn modelId="{B5E0BCD0-5054-4ED0-ADA2-5FD648080E58}" type="presOf" srcId="{E32B1B46-875D-4DC5-A5F7-FD85D4109405}" destId="{BA991E83-023C-4158-A1D2-F9D3577FC5A2}" srcOrd="0" destOrd="0" presId="urn:microsoft.com/office/officeart/2008/layout/AscendingPictureAccentProcess"/>
    <dgm:cxn modelId="{CA40BD20-53F8-4641-94C8-DF652311261F}" type="presOf" srcId="{C1C723B1-467C-4828-8E03-10F15889850C}" destId="{262FB7D4-79A8-45B1-922B-3151A47B1FA9}" srcOrd="0" destOrd="0" presId="urn:microsoft.com/office/officeart/2008/layout/AscendingPictureAccentProcess"/>
    <dgm:cxn modelId="{91F85D6E-F467-4EB3-8188-862EFF6DC415}" srcId="{C1C723B1-467C-4828-8E03-10F15889850C}" destId="{A4ABBCB2-35BD-49E5-8E6C-D6602CE81737}" srcOrd="0" destOrd="0" parTransId="{E3996732-84A6-40EF-85C7-7D1EB4A0920B}" sibTransId="{E32B1B46-875D-4DC5-A5F7-FD85D4109405}"/>
    <dgm:cxn modelId="{BEBB2804-958E-4338-B210-8C628DCAA92C}" type="presParOf" srcId="{262FB7D4-79A8-45B1-922B-3151A47B1FA9}" destId="{D4FCA869-6990-4754-8AB1-470A0338F2A7}" srcOrd="0" destOrd="0" presId="urn:microsoft.com/office/officeart/2008/layout/AscendingPictureAccentProcess"/>
    <dgm:cxn modelId="{1663132A-68BB-4BB1-8EAF-A7D669EF78B4}" type="presParOf" srcId="{262FB7D4-79A8-45B1-922B-3151A47B1FA9}" destId="{0F3E8AB8-9128-4C7A-8185-BC6ACF3D58A9}" srcOrd="1" destOrd="0" presId="urn:microsoft.com/office/officeart/2008/layout/AscendingPictureAccentProcess"/>
    <dgm:cxn modelId="{CFFB2038-34D7-4A1C-85FF-DBCE8C448705}" type="presParOf" srcId="{262FB7D4-79A8-45B1-922B-3151A47B1FA9}" destId="{23E1C034-3DC7-414B-A1DF-A950A801BF4B}" srcOrd="2" destOrd="0" presId="urn:microsoft.com/office/officeart/2008/layout/AscendingPictureAccentProcess"/>
    <dgm:cxn modelId="{4EB32A44-DD1A-4BBD-A046-AE11E27DF807}" type="presParOf" srcId="{262FB7D4-79A8-45B1-922B-3151A47B1FA9}" destId="{F3A58EF9-960F-42FE-9FD1-66EE1D4FA96C}" srcOrd="3" destOrd="0" presId="urn:microsoft.com/office/officeart/2008/layout/AscendingPictureAccentProcess"/>
    <dgm:cxn modelId="{9A3C200C-4E24-40EB-A8F9-07F4BB1BE208}" type="presParOf" srcId="{262FB7D4-79A8-45B1-922B-3151A47B1FA9}" destId="{68F7F03B-4671-493D-8A59-7AB64FC34006}" srcOrd="4" destOrd="0" presId="urn:microsoft.com/office/officeart/2008/layout/AscendingPictureAccentProcess"/>
    <dgm:cxn modelId="{B5B9D178-A0CB-4075-840D-C044F11CDF7D}" type="presParOf" srcId="{262FB7D4-79A8-45B1-922B-3151A47B1FA9}" destId="{5114A715-28D1-44D7-BC8F-50C197795F27}" srcOrd="5" destOrd="0" presId="urn:microsoft.com/office/officeart/2008/layout/AscendingPictureAccentProcess"/>
    <dgm:cxn modelId="{D096E5E2-4FDC-40ED-8D6D-295232B3428B}" type="presParOf" srcId="{262FB7D4-79A8-45B1-922B-3151A47B1FA9}" destId="{1DC3F6A8-E772-448A-8634-A99CCFC0ED4E}" srcOrd="6" destOrd="0" presId="urn:microsoft.com/office/officeart/2008/layout/AscendingPictureAccentProcess"/>
    <dgm:cxn modelId="{03A89299-3B8A-40EA-8F27-A5109649E6E2}" type="presParOf" srcId="{262FB7D4-79A8-45B1-922B-3151A47B1FA9}" destId="{CD3507F7-F3F1-4667-949E-2375FCCC395E}" srcOrd="7" destOrd="0" presId="urn:microsoft.com/office/officeart/2008/layout/AscendingPictureAccentProcess"/>
    <dgm:cxn modelId="{AC80439E-A9FE-4AD8-AB3B-25AB5356DE83}" type="presParOf" srcId="{262FB7D4-79A8-45B1-922B-3151A47B1FA9}" destId="{4808B7AA-C48D-4A78-BAAB-B60CE816422F}" srcOrd="8" destOrd="0" presId="urn:microsoft.com/office/officeart/2008/layout/AscendingPictureAccentProcess"/>
    <dgm:cxn modelId="{7ECF5E06-4C10-4809-98AC-C72F66B94A48}" type="presParOf" srcId="{262FB7D4-79A8-45B1-922B-3151A47B1FA9}" destId="{0170E8F1-3126-48C9-95D5-CF74A8A9F4FD}" srcOrd="9" destOrd="0" presId="urn:microsoft.com/office/officeart/2008/layout/AscendingPictureAccentProcess"/>
    <dgm:cxn modelId="{04AD5DE4-2D1F-4BB5-89B4-A877D66C9A5E}" type="presParOf" srcId="{262FB7D4-79A8-45B1-922B-3151A47B1FA9}" destId="{E96CFC0B-9A5A-46A0-B172-9740B6D8A415}" srcOrd="10" destOrd="0" presId="urn:microsoft.com/office/officeart/2008/layout/AscendingPictureAccentProcess"/>
    <dgm:cxn modelId="{196F6993-7A8A-4258-81AF-DB8984734EC8}" type="presParOf" srcId="{262FB7D4-79A8-45B1-922B-3151A47B1FA9}" destId="{53C8E0C9-0158-4C2B-AD81-2BA4A2A8C3BE}" srcOrd="11" destOrd="0" presId="urn:microsoft.com/office/officeart/2008/layout/AscendingPictureAccentProcess"/>
    <dgm:cxn modelId="{2A5F6123-D554-4F07-8D6F-EA115A2E3724}" type="presParOf" srcId="{53C8E0C9-0158-4C2B-AD81-2BA4A2A8C3BE}" destId="{BA991E83-023C-4158-A1D2-F9D3577FC5A2}" srcOrd="0" destOrd="0" presId="urn:microsoft.com/office/officeart/2008/layout/AscendingPictureAccentProcess"/>
    <dgm:cxn modelId="{001287D9-DFC5-4ADE-85DA-F554FFD37880}" type="presParOf" srcId="{262FB7D4-79A8-45B1-922B-3151A47B1FA9}" destId="{9DD8C86A-2134-418F-9EA7-03012150E92F}" srcOrd="12" destOrd="0" presId="urn:microsoft.com/office/officeart/2008/layout/AscendingPictureAccentProcess"/>
    <dgm:cxn modelId="{45DD7617-7325-4426-87DF-49107834B2AA}" type="presParOf" srcId="{262FB7D4-79A8-45B1-922B-3151A47B1FA9}" destId="{F8E34A57-FD90-427C-811E-2C91DCD790B2}" srcOrd="13" destOrd="0" presId="urn:microsoft.com/office/officeart/2008/layout/AscendingPictureAccentProcess"/>
    <dgm:cxn modelId="{4E8F7358-2629-46D3-8568-CD6875010CA8}" type="presParOf" srcId="{F8E34A57-FD90-427C-811E-2C91DCD790B2}" destId="{DE0AEC05-BD65-429A-A32A-A85C9C75514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C33458C-6193-497C-9832-15523D864348}" type="doc">
      <dgm:prSet loTypeId="urn:microsoft.com/office/officeart/2005/8/layout/hList7" loCatId="list" qsTypeId="urn:microsoft.com/office/officeart/2005/8/quickstyle/simple1" qsCatId="simple" csTypeId="urn:microsoft.com/office/officeart/2005/8/colors/colorful4" csCatId="colorful" phldr="1"/>
      <dgm:spPr/>
    </dgm:pt>
    <dgm:pt modelId="{73762B0B-B144-41E4-8997-CEA9C18DF0DC}">
      <dgm:prSet phldrT="[نص]"/>
      <dgm:spPr/>
      <dgm:t>
        <a:bodyPr/>
        <a:lstStyle/>
        <a:p>
          <a:pPr rtl="1"/>
          <a:r>
            <a:rPr lang="ar-SA" dirty="0" smtClean="0"/>
            <a:t>المقابلة الارشادية</a:t>
          </a:r>
          <a:endParaRPr lang="ar-SA" dirty="0"/>
        </a:p>
      </dgm:t>
    </dgm:pt>
    <dgm:pt modelId="{34153FE1-B441-4590-ACDB-3FE0AC2C2B9D}" type="parTrans" cxnId="{3FBD11EA-51D0-4CB2-813C-2710582872A1}">
      <dgm:prSet/>
      <dgm:spPr/>
      <dgm:t>
        <a:bodyPr/>
        <a:lstStyle/>
        <a:p>
          <a:pPr rtl="1"/>
          <a:endParaRPr lang="ar-SA"/>
        </a:p>
      </dgm:t>
    </dgm:pt>
    <dgm:pt modelId="{77B888ED-6AF8-4753-850C-1C5351093C2D}" type="sibTrans" cxnId="{3FBD11EA-51D0-4CB2-813C-2710582872A1}">
      <dgm:prSet/>
      <dgm:spPr/>
      <dgm:t>
        <a:bodyPr/>
        <a:lstStyle/>
        <a:p>
          <a:pPr rtl="1"/>
          <a:endParaRPr lang="ar-SA"/>
        </a:p>
      </dgm:t>
    </dgm:pt>
    <dgm:pt modelId="{8599F5CD-0723-405A-8964-E3173BE34975}">
      <dgm:prSet phldrT="[نص]"/>
      <dgm:spPr/>
      <dgm:t>
        <a:bodyPr/>
        <a:lstStyle/>
        <a:p>
          <a:pPr rtl="1"/>
          <a:r>
            <a:rPr lang="ar-SA" dirty="0" smtClean="0"/>
            <a:t>المقابلة المبدئية</a:t>
          </a:r>
          <a:endParaRPr lang="ar-SA" dirty="0"/>
        </a:p>
      </dgm:t>
    </dgm:pt>
    <dgm:pt modelId="{1C6DCF7E-D73A-4817-904E-3D9966EF0CEF}" type="parTrans" cxnId="{C9B6E44E-2FA7-4879-8D92-4BB119AB164D}">
      <dgm:prSet/>
      <dgm:spPr/>
      <dgm:t>
        <a:bodyPr/>
        <a:lstStyle/>
        <a:p>
          <a:pPr rtl="1"/>
          <a:endParaRPr lang="ar-SA"/>
        </a:p>
      </dgm:t>
    </dgm:pt>
    <dgm:pt modelId="{EBD96868-5008-4B7E-83F9-F9F7E0933D7A}" type="sibTrans" cxnId="{C9B6E44E-2FA7-4879-8D92-4BB119AB164D}">
      <dgm:prSet/>
      <dgm:spPr/>
      <dgm:t>
        <a:bodyPr/>
        <a:lstStyle/>
        <a:p>
          <a:pPr rtl="1"/>
          <a:endParaRPr lang="ar-SA"/>
        </a:p>
      </dgm:t>
    </dgm:pt>
    <dgm:pt modelId="{F76E55F5-6759-4509-883D-6C5ADE299C86}">
      <dgm:prSet phldrT="[نص]"/>
      <dgm:spPr/>
      <dgm:t>
        <a:bodyPr/>
        <a:lstStyle/>
        <a:p>
          <a:pPr rtl="1"/>
          <a:r>
            <a:rPr lang="ar-SA" dirty="0" smtClean="0"/>
            <a:t>المقابلة التشخيصية</a:t>
          </a:r>
          <a:endParaRPr lang="ar-SA" dirty="0"/>
        </a:p>
      </dgm:t>
    </dgm:pt>
    <dgm:pt modelId="{1BD68481-FBCF-493A-BDEA-E42E4657F38E}" type="parTrans" cxnId="{F9132758-1009-4233-8AA7-73682B4F4B5C}">
      <dgm:prSet/>
      <dgm:spPr/>
      <dgm:t>
        <a:bodyPr/>
        <a:lstStyle/>
        <a:p>
          <a:pPr rtl="1"/>
          <a:endParaRPr lang="ar-SA"/>
        </a:p>
      </dgm:t>
    </dgm:pt>
    <dgm:pt modelId="{D001EFCB-C2B9-43E9-8C04-40D9F9AFA2F9}" type="sibTrans" cxnId="{F9132758-1009-4233-8AA7-73682B4F4B5C}">
      <dgm:prSet/>
      <dgm:spPr/>
      <dgm:t>
        <a:bodyPr/>
        <a:lstStyle/>
        <a:p>
          <a:pPr rtl="1"/>
          <a:endParaRPr lang="ar-SA"/>
        </a:p>
      </dgm:t>
    </dgm:pt>
    <dgm:pt modelId="{8B12DD10-7931-4560-BB68-0C539285480B}" type="pres">
      <dgm:prSet presAssocID="{5C33458C-6193-497C-9832-15523D864348}" presName="Name0" presStyleCnt="0">
        <dgm:presLayoutVars>
          <dgm:dir/>
          <dgm:resizeHandles val="exact"/>
        </dgm:presLayoutVars>
      </dgm:prSet>
      <dgm:spPr/>
    </dgm:pt>
    <dgm:pt modelId="{D3CE2940-2C5C-427C-A1DF-46658F23D013}" type="pres">
      <dgm:prSet presAssocID="{5C33458C-6193-497C-9832-15523D864348}" presName="fgShape" presStyleLbl="fgShp" presStyleIdx="0" presStyleCnt="1"/>
      <dgm:spPr/>
    </dgm:pt>
    <dgm:pt modelId="{58D5DE49-F913-46FD-A79A-06E7416DD6D1}" type="pres">
      <dgm:prSet presAssocID="{5C33458C-6193-497C-9832-15523D864348}" presName="linComp" presStyleCnt="0"/>
      <dgm:spPr/>
    </dgm:pt>
    <dgm:pt modelId="{3164E096-9307-438D-9EC4-C516BC59EB96}" type="pres">
      <dgm:prSet presAssocID="{73762B0B-B144-41E4-8997-CEA9C18DF0DC}" presName="compNode" presStyleCnt="0"/>
      <dgm:spPr/>
    </dgm:pt>
    <dgm:pt modelId="{0C656689-A252-46E2-87F1-606409353B32}" type="pres">
      <dgm:prSet presAssocID="{73762B0B-B144-41E4-8997-CEA9C18DF0DC}" presName="bkgdShape" presStyleLbl="node1" presStyleIdx="0" presStyleCnt="3"/>
      <dgm:spPr/>
      <dgm:t>
        <a:bodyPr/>
        <a:lstStyle/>
        <a:p>
          <a:pPr rtl="1"/>
          <a:endParaRPr lang="ar-SA"/>
        </a:p>
      </dgm:t>
    </dgm:pt>
    <dgm:pt modelId="{A0802318-8EA8-4477-9066-316FEEA7F940}" type="pres">
      <dgm:prSet presAssocID="{73762B0B-B144-41E4-8997-CEA9C18DF0DC}" presName="nodeTx" presStyleLbl="node1" presStyleIdx="0" presStyleCnt="3">
        <dgm:presLayoutVars>
          <dgm:bulletEnabled val="1"/>
        </dgm:presLayoutVars>
      </dgm:prSet>
      <dgm:spPr/>
      <dgm:t>
        <a:bodyPr/>
        <a:lstStyle/>
        <a:p>
          <a:pPr rtl="1"/>
          <a:endParaRPr lang="ar-SA"/>
        </a:p>
      </dgm:t>
    </dgm:pt>
    <dgm:pt modelId="{7F2B8E20-DC4C-4A7A-8ED3-D8A581E7BE33}" type="pres">
      <dgm:prSet presAssocID="{73762B0B-B144-41E4-8997-CEA9C18DF0DC}" presName="invisiNode" presStyleLbl="node1" presStyleIdx="0" presStyleCnt="3"/>
      <dgm:spPr/>
    </dgm:pt>
    <dgm:pt modelId="{22F570F2-69E8-43E5-806B-89D9D5D36DF2}" type="pres">
      <dgm:prSet presAssocID="{73762B0B-B144-41E4-8997-CEA9C18DF0DC}" presName="imagNode" presStyleLbl="fgImgPlace1" presStyleIdx="0" presStyleCnt="3"/>
      <dgm:spPr/>
    </dgm:pt>
    <dgm:pt modelId="{136563F0-EC45-46CD-A49A-EE7AB27A4080}" type="pres">
      <dgm:prSet presAssocID="{77B888ED-6AF8-4753-850C-1C5351093C2D}" presName="sibTrans" presStyleLbl="sibTrans2D1" presStyleIdx="0" presStyleCnt="0"/>
      <dgm:spPr/>
      <dgm:t>
        <a:bodyPr/>
        <a:lstStyle/>
        <a:p>
          <a:pPr rtl="1"/>
          <a:endParaRPr lang="ar-SA"/>
        </a:p>
      </dgm:t>
    </dgm:pt>
    <dgm:pt modelId="{C97A400A-7AFA-496F-8443-466C421C4961}" type="pres">
      <dgm:prSet presAssocID="{F76E55F5-6759-4509-883D-6C5ADE299C86}" presName="compNode" presStyleCnt="0"/>
      <dgm:spPr/>
    </dgm:pt>
    <dgm:pt modelId="{A145FE38-C42C-4B14-A691-F3EF7FB8146A}" type="pres">
      <dgm:prSet presAssocID="{F76E55F5-6759-4509-883D-6C5ADE299C86}" presName="bkgdShape" presStyleLbl="node1" presStyleIdx="1" presStyleCnt="3"/>
      <dgm:spPr/>
      <dgm:t>
        <a:bodyPr/>
        <a:lstStyle/>
        <a:p>
          <a:pPr rtl="1"/>
          <a:endParaRPr lang="ar-SA"/>
        </a:p>
      </dgm:t>
    </dgm:pt>
    <dgm:pt modelId="{DBF2022B-E9C7-4A8F-ABC4-7A62F275AF0E}" type="pres">
      <dgm:prSet presAssocID="{F76E55F5-6759-4509-883D-6C5ADE299C86}" presName="nodeTx" presStyleLbl="node1" presStyleIdx="1" presStyleCnt="3">
        <dgm:presLayoutVars>
          <dgm:bulletEnabled val="1"/>
        </dgm:presLayoutVars>
      </dgm:prSet>
      <dgm:spPr/>
      <dgm:t>
        <a:bodyPr/>
        <a:lstStyle/>
        <a:p>
          <a:pPr rtl="1"/>
          <a:endParaRPr lang="ar-SA"/>
        </a:p>
      </dgm:t>
    </dgm:pt>
    <dgm:pt modelId="{B54330EB-B536-4D24-B084-879653ADB93F}" type="pres">
      <dgm:prSet presAssocID="{F76E55F5-6759-4509-883D-6C5ADE299C86}" presName="invisiNode" presStyleLbl="node1" presStyleIdx="1" presStyleCnt="3"/>
      <dgm:spPr/>
    </dgm:pt>
    <dgm:pt modelId="{010C7BC1-694D-4779-9597-6C81F8720D53}" type="pres">
      <dgm:prSet presAssocID="{F76E55F5-6759-4509-883D-6C5ADE299C86}" presName="imagNode" presStyleLbl="fgImgPlace1" presStyleIdx="1" presStyleCnt="3"/>
      <dgm:spPr/>
    </dgm:pt>
    <dgm:pt modelId="{CDB0F9D0-F8BA-48AB-B582-8167FC96F0C3}" type="pres">
      <dgm:prSet presAssocID="{D001EFCB-C2B9-43E9-8C04-40D9F9AFA2F9}" presName="sibTrans" presStyleLbl="sibTrans2D1" presStyleIdx="0" presStyleCnt="0"/>
      <dgm:spPr/>
      <dgm:t>
        <a:bodyPr/>
        <a:lstStyle/>
        <a:p>
          <a:pPr rtl="1"/>
          <a:endParaRPr lang="ar-SA"/>
        </a:p>
      </dgm:t>
    </dgm:pt>
    <dgm:pt modelId="{508139F2-9107-495E-9286-483ED1BE6F7A}" type="pres">
      <dgm:prSet presAssocID="{8599F5CD-0723-405A-8964-E3173BE34975}" presName="compNode" presStyleCnt="0"/>
      <dgm:spPr/>
    </dgm:pt>
    <dgm:pt modelId="{9613A920-AF5B-4EA0-B03A-D1B6E741F0C9}" type="pres">
      <dgm:prSet presAssocID="{8599F5CD-0723-405A-8964-E3173BE34975}" presName="bkgdShape" presStyleLbl="node1" presStyleIdx="2" presStyleCnt="3"/>
      <dgm:spPr/>
      <dgm:t>
        <a:bodyPr/>
        <a:lstStyle/>
        <a:p>
          <a:pPr rtl="1"/>
          <a:endParaRPr lang="ar-SA"/>
        </a:p>
      </dgm:t>
    </dgm:pt>
    <dgm:pt modelId="{1996F227-CEE9-43C5-B75B-0A525D13E799}" type="pres">
      <dgm:prSet presAssocID="{8599F5CD-0723-405A-8964-E3173BE34975}" presName="nodeTx" presStyleLbl="node1" presStyleIdx="2" presStyleCnt="3">
        <dgm:presLayoutVars>
          <dgm:bulletEnabled val="1"/>
        </dgm:presLayoutVars>
      </dgm:prSet>
      <dgm:spPr/>
      <dgm:t>
        <a:bodyPr/>
        <a:lstStyle/>
        <a:p>
          <a:pPr rtl="1"/>
          <a:endParaRPr lang="ar-SA"/>
        </a:p>
      </dgm:t>
    </dgm:pt>
    <dgm:pt modelId="{D3176425-92AA-4E32-9B60-A3E7F8960A4C}" type="pres">
      <dgm:prSet presAssocID="{8599F5CD-0723-405A-8964-E3173BE34975}" presName="invisiNode" presStyleLbl="node1" presStyleIdx="2" presStyleCnt="3"/>
      <dgm:spPr/>
    </dgm:pt>
    <dgm:pt modelId="{BF55B889-22CA-40AF-86CE-1EA7E47AD69D}" type="pres">
      <dgm:prSet presAssocID="{8599F5CD-0723-405A-8964-E3173BE34975}" presName="imagNode" presStyleLbl="fgImgPlace1" presStyleIdx="2" presStyleCnt="3"/>
      <dgm:spPr/>
    </dgm:pt>
  </dgm:ptLst>
  <dgm:cxnLst>
    <dgm:cxn modelId="{8C1EAABA-242C-4EE6-B64A-23E8DDE606C6}" type="presOf" srcId="{5C33458C-6193-497C-9832-15523D864348}" destId="{8B12DD10-7931-4560-BB68-0C539285480B}" srcOrd="0" destOrd="0" presId="urn:microsoft.com/office/officeart/2005/8/layout/hList7"/>
    <dgm:cxn modelId="{A9AB9399-E870-4AC9-A0F0-1A04D731C447}" type="presOf" srcId="{F76E55F5-6759-4509-883D-6C5ADE299C86}" destId="{DBF2022B-E9C7-4A8F-ABC4-7A62F275AF0E}" srcOrd="1" destOrd="0" presId="urn:microsoft.com/office/officeart/2005/8/layout/hList7"/>
    <dgm:cxn modelId="{71B00789-B4EB-4FB7-865B-0A8A39CBA294}" type="presOf" srcId="{73762B0B-B144-41E4-8997-CEA9C18DF0DC}" destId="{A0802318-8EA8-4477-9066-316FEEA7F940}" srcOrd="1" destOrd="0" presId="urn:microsoft.com/office/officeart/2005/8/layout/hList7"/>
    <dgm:cxn modelId="{1AF3F7DF-F564-40E4-B9FA-F40601BB7CBD}" type="presOf" srcId="{73762B0B-B144-41E4-8997-CEA9C18DF0DC}" destId="{0C656689-A252-46E2-87F1-606409353B32}" srcOrd="0" destOrd="0" presId="urn:microsoft.com/office/officeart/2005/8/layout/hList7"/>
    <dgm:cxn modelId="{FDEA0FEC-DA1E-4C9A-9E70-F927CCE82339}" type="presOf" srcId="{77B888ED-6AF8-4753-850C-1C5351093C2D}" destId="{136563F0-EC45-46CD-A49A-EE7AB27A4080}" srcOrd="0" destOrd="0" presId="urn:microsoft.com/office/officeart/2005/8/layout/hList7"/>
    <dgm:cxn modelId="{32CF7D65-04D9-49D8-905B-2B013D896A53}" type="presOf" srcId="{F76E55F5-6759-4509-883D-6C5ADE299C86}" destId="{A145FE38-C42C-4B14-A691-F3EF7FB8146A}" srcOrd="0" destOrd="0" presId="urn:microsoft.com/office/officeart/2005/8/layout/hList7"/>
    <dgm:cxn modelId="{3FBD11EA-51D0-4CB2-813C-2710582872A1}" srcId="{5C33458C-6193-497C-9832-15523D864348}" destId="{73762B0B-B144-41E4-8997-CEA9C18DF0DC}" srcOrd="0" destOrd="0" parTransId="{34153FE1-B441-4590-ACDB-3FE0AC2C2B9D}" sibTransId="{77B888ED-6AF8-4753-850C-1C5351093C2D}"/>
    <dgm:cxn modelId="{77E3F6D8-DE00-421F-8C9A-3821D018B2EC}" type="presOf" srcId="{D001EFCB-C2B9-43E9-8C04-40D9F9AFA2F9}" destId="{CDB0F9D0-F8BA-48AB-B582-8167FC96F0C3}" srcOrd="0" destOrd="0" presId="urn:microsoft.com/office/officeart/2005/8/layout/hList7"/>
    <dgm:cxn modelId="{B01F3AB6-8191-4D92-A016-B143606A885E}" type="presOf" srcId="{8599F5CD-0723-405A-8964-E3173BE34975}" destId="{9613A920-AF5B-4EA0-B03A-D1B6E741F0C9}" srcOrd="0" destOrd="0" presId="urn:microsoft.com/office/officeart/2005/8/layout/hList7"/>
    <dgm:cxn modelId="{F9132758-1009-4233-8AA7-73682B4F4B5C}" srcId="{5C33458C-6193-497C-9832-15523D864348}" destId="{F76E55F5-6759-4509-883D-6C5ADE299C86}" srcOrd="1" destOrd="0" parTransId="{1BD68481-FBCF-493A-BDEA-E42E4657F38E}" sibTransId="{D001EFCB-C2B9-43E9-8C04-40D9F9AFA2F9}"/>
    <dgm:cxn modelId="{C9B6E44E-2FA7-4879-8D92-4BB119AB164D}" srcId="{5C33458C-6193-497C-9832-15523D864348}" destId="{8599F5CD-0723-405A-8964-E3173BE34975}" srcOrd="2" destOrd="0" parTransId="{1C6DCF7E-D73A-4817-904E-3D9966EF0CEF}" sibTransId="{EBD96868-5008-4B7E-83F9-F9F7E0933D7A}"/>
    <dgm:cxn modelId="{9D424CF0-3600-4C5E-B1F1-7C10FB78C18E}" type="presOf" srcId="{8599F5CD-0723-405A-8964-E3173BE34975}" destId="{1996F227-CEE9-43C5-B75B-0A525D13E799}" srcOrd="1" destOrd="0" presId="urn:microsoft.com/office/officeart/2005/8/layout/hList7"/>
    <dgm:cxn modelId="{29E0DE3C-9549-4D96-819B-4E75BAA635C4}" type="presParOf" srcId="{8B12DD10-7931-4560-BB68-0C539285480B}" destId="{D3CE2940-2C5C-427C-A1DF-46658F23D013}" srcOrd="0" destOrd="0" presId="urn:microsoft.com/office/officeart/2005/8/layout/hList7"/>
    <dgm:cxn modelId="{FC75F071-A58F-4912-B8E1-7DA41E4F215A}" type="presParOf" srcId="{8B12DD10-7931-4560-BB68-0C539285480B}" destId="{58D5DE49-F913-46FD-A79A-06E7416DD6D1}" srcOrd="1" destOrd="0" presId="urn:microsoft.com/office/officeart/2005/8/layout/hList7"/>
    <dgm:cxn modelId="{64C122FE-E344-4C83-A0C8-02B39BD20687}" type="presParOf" srcId="{58D5DE49-F913-46FD-A79A-06E7416DD6D1}" destId="{3164E096-9307-438D-9EC4-C516BC59EB96}" srcOrd="0" destOrd="0" presId="urn:microsoft.com/office/officeart/2005/8/layout/hList7"/>
    <dgm:cxn modelId="{8D780200-FEC7-4BAC-9936-A46436FCF67F}" type="presParOf" srcId="{3164E096-9307-438D-9EC4-C516BC59EB96}" destId="{0C656689-A252-46E2-87F1-606409353B32}" srcOrd="0" destOrd="0" presId="urn:microsoft.com/office/officeart/2005/8/layout/hList7"/>
    <dgm:cxn modelId="{E42CDE65-7414-49C9-99B3-D28E6FD95BF9}" type="presParOf" srcId="{3164E096-9307-438D-9EC4-C516BC59EB96}" destId="{A0802318-8EA8-4477-9066-316FEEA7F940}" srcOrd="1" destOrd="0" presId="urn:microsoft.com/office/officeart/2005/8/layout/hList7"/>
    <dgm:cxn modelId="{627D4A2B-9037-49FE-B3E9-24EF5AA23047}" type="presParOf" srcId="{3164E096-9307-438D-9EC4-C516BC59EB96}" destId="{7F2B8E20-DC4C-4A7A-8ED3-D8A581E7BE33}" srcOrd="2" destOrd="0" presId="urn:microsoft.com/office/officeart/2005/8/layout/hList7"/>
    <dgm:cxn modelId="{522FE175-47E6-4A81-B2A1-B3F16A13F74A}" type="presParOf" srcId="{3164E096-9307-438D-9EC4-C516BC59EB96}" destId="{22F570F2-69E8-43E5-806B-89D9D5D36DF2}" srcOrd="3" destOrd="0" presId="urn:microsoft.com/office/officeart/2005/8/layout/hList7"/>
    <dgm:cxn modelId="{7C003AD9-E970-4B92-9561-E4B5A26A5A8A}" type="presParOf" srcId="{58D5DE49-F913-46FD-A79A-06E7416DD6D1}" destId="{136563F0-EC45-46CD-A49A-EE7AB27A4080}" srcOrd="1" destOrd="0" presId="urn:microsoft.com/office/officeart/2005/8/layout/hList7"/>
    <dgm:cxn modelId="{31BA44D5-C5A6-4606-9000-F91A74C05B2F}" type="presParOf" srcId="{58D5DE49-F913-46FD-A79A-06E7416DD6D1}" destId="{C97A400A-7AFA-496F-8443-466C421C4961}" srcOrd="2" destOrd="0" presId="urn:microsoft.com/office/officeart/2005/8/layout/hList7"/>
    <dgm:cxn modelId="{3F88DB4F-AFA3-4C41-BC0C-A2845E1442AA}" type="presParOf" srcId="{C97A400A-7AFA-496F-8443-466C421C4961}" destId="{A145FE38-C42C-4B14-A691-F3EF7FB8146A}" srcOrd="0" destOrd="0" presId="urn:microsoft.com/office/officeart/2005/8/layout/hList7"/>
    <dgm:cxn modelId="{53D14327-E54E-4EE0-AB69-8B76A284C864}" type="presParOf" srcId="{C97A400A-7AFA-496F-8443-466C421C4961}" destId="{DBF2022B-E9C7-4A8F-ABC4-7A62F275AF0E}" srcOrd="1" destOrd="0" presId="urn:microsoft.com/office/officeart/2005/8/layout/hList7"/>
    <dgm:cxn modelId="{79F41F91-0405-4AAD-AC56-DA615EE0DABF}" type="presParOf" srcId="{C97A400A-7AFA-496F-8443-466C421C4961}" destId="{B54330EB-B536-4D24-B084-879653ADB93F}" srcOrd="2" destOrd="0" presId="urn:microsoft.com/office/officeart/2005/8/layout/hList7"/>
    <dgm:cxn modelId="{CF297317-A094-4826-B3F3-872BCA7DE7D9}" type="presParOf" srcId="{C97A400A-7AFA-496F-8443-466C421C4961}" destId="{010C7BC1-694D-4779-9597-6C81F8720D53}" srcOrd="3" destOrd="0" presId="urn:microsoft.com/office/officeart/2005/8/layout/hList7"/>
    <dgm:cxn modelId="{43B790F9-AB2C-4E28-825E-13E9E21D1706}" type="presParOf" srcId="{58D5DE49-F913-46FD-A79A-06E7416DD6D1}" destId="{CDB0F9D0-F8BA-48AB-B582-8167FC96F0C3}" srcOrd="3" destOrd="0" presId="urn:microsoft.com/office/officeart/2005/8/layout/hList7"/>
    <dgm:cxn modelId="{D9402658-AA1A-4E85-9A0A-B7FD4527F881}" type="presParOf" srcId="{58D5DE49-F913-46FD-A79A-06E7416DD6D1}" destId="{508139F2-9107-495E-9286-483ED1BE6F7A}" srcOrd="4" destOrd="0" presId="urn:microsoft.com/office/officeart/2005/8/layout/hList7"/>
    <dgm:cxn modelId="{1AC768A0-DAE6-4DC7-8B4E-4052A177E5D5}" type="presParOf" srcId="{508139F2-9107-495E-9286-483ED1BE6F7A}" destId="{9613A920-AF5B-4EA0-B03A-D1B6E741F0C9}" srcOrd="0" destOrd="0" presId="urn:microsoft.com/office/officeart/2005/8/layout/hList7"/>
    <dgm:cxn modelId="{FCAC90DE-F941-4F03-9773-3198288E781F}" type="presParOf" srcId="{508139F2-9107-495E-9286-483ED1BE6F7A}" destId="{1996F227-CEE9-43C5-B75B-0A525D13E799}" srcOrd="1" destOrd="0" presId="urn:microsoft.com/office/officeart/2005/8/layout/hList7"/>
    <dgm:cxn modelId="{2B6152DC-D1DF-421F-ABFF-B7959B2A66F9}" type="presParOf" srcId="{508139F2-9107-495E-9286-483ED1BE6F7A}" destId="{D3176425-92AA-4E32-9B60-A3E7F8960A4C}" srcOrd="2" destOrd="0" presId="urn:microsoft.com/office/officeart/2005/8/layout/hList7"/>
    <dgm:cxn modelId="{2051CCDB-15B9-495C-A553-BFDF03FAA9A6}" type="presParOf" srcId="{508139F2-9107-495E-9286-483ED1BE6F7A}" destId="{BF55B889-22CA-40AF-86CE-1EA7E47AD69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A4ABBCB2-35BD-49E5-8E6C-D6602CE81737}">
      <dgm:prSet phldrT="[نص]" custT="1"/>
      <dgm:spPr/>
      <dgm:t>
        <a:bodyPr/>
        <a:lstStyle/>
        <a:p>
          <a:pPr rtl="1"/>
          <a:r>
            <a:rPr lang="ar-SA" sz="2000" dirty="0" smtClean="0"/>
            <a:t>مقابلة لتنمية مهارة من المهارات</a:t>
          </a:r>
          <a:endParaRPr lang="ar-SA" sz="2000" dirty="0"/>
        </a:p>
      </dgm:t>
    </dgm:pt>
    <dgm:pt modelId="{E3996732-84A6-40EF-85C7-7D1EB4A0920B}" type="parTrans" cxnId="{91F85D6E-F467-4EB3-8188-862EFF6DC415}">
      <dgm:prSet/>
      <dgm:spPr/>
      <dgm:t>
        <a:bodyPr/>
        <a:lstStyle/>
        <a:p>
          <a:pPr rtl="1"/>
          <a:endParaRPr lang="ar-SA"/>
        </a:p>
      </dgm:t>
    </dgm:pt>
    <dgm:pt modelId="{E32B1B46-875D-4DC5-A5F7-FD85D4109405}" type="sibTrans" cxnId="{91F85D6E-F467-4EB3-8188-862EFF6DC415}">
      <dgm:prSet/>
      <dgm:spPr/>
      <dgm:t>
        <a:bodyPr/>
        <a:lstStyle/>
        <a:p>
          <a:pPr rtl="1"/>
          <a:endParaRPr lang="ar-SA"/>
        </a:p>
      </dgm:t>
    </dgm:pt>
    <dgm:pt modelId="{95F36D2C-A13F-4C33-B8CD-75B4E6738F6A}">
      <dgm:prSet phldrT="[نص]" custT="1"/>
      <dgm:spPr/>
      <dgm:t>
        <a:bodyPr/>
        <a:lstStyle/>
        <a:p>
          <a:pPr rtl="1"/>
          <a:r>
            <a:rPr lang="ar-SA" sz="2400" dirty="0" smtClean="0"/>
            <a:t>مقابلة لإصدار حكم</a:t>
          </a:r>
          <a:endParaRPr lang="ar-SA" sz="2400"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8907133-4BF8-4ADB-8704-8724A29136CF}">
      <dgm:prSet phldrT="[نص]" custT="1"/>
      <dgm:spPr/>
      <dgm:t>
        <a:bodyPr/>
        <a:lstStyle/>
        <a:p>
          <a:pPr rtl="1"/>
          <a:r>
            <a:rPr lang="ar-SA" sz="2400" dirty="0" smtClean="0"/>
            <a:t>مقابلة معلومات</a:t>
          </a:r>
          <a:endParaRPr lang="ar-SA" sz="2400" dirty="0"/>
        </a:p>
      </dgm:t>
    </dgm:pt>
    <dgm:pt modelId="{C2C96D14-E1D6-4FE1-9531-EE0100DA748E}" type="parTrans" cxnId="{0B2A1F1F-B31F-4CAA-8C56-1C2EBCC25A59}">
      <dgm:prSet/>
      <dgm:spPr/>
      <dgm:t>
        <a:bodyPr/>
        <a:lstStyle/>
        <a:p>
          <a:pPr rtl="1"/>
          <a:endParaRPr lang="ar-SA"/>
        </a:p>
      </dgm:t>
    </dgm:pt>
    <dgm:pt modelId="{DC56CCEC-2507-4258-9089-978C66D62AAD}" type="sibTrans" cxnId="{0B2A1F1F-B31F-4CAA-8C56-1C2EBCC25A59}">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2"/>
      <dgm:spPr/>
    </dgm:pt>
    <dgm:pt modelId="{0F3E8AB8-9128-4C7A-8185-BC6ACF3D58A9}" type="pres">
      <dgm:prSet presAssocID="{C1C723B1-467C-4828-8E03-10F15889850C}" presName="dot2" presStyleLbl="alignNode1" presStyleIdx="1" presStyleCnt="12"/>
      <dgm:spPr/>
    </dgm:pt>
    <dgm:pt modelId="{23E1C034-3DC7-414B-A1DF-A950A801BF4B}" type="pres">
      <dgm:prSet presAssocID="{C1C723B1-467C-4828-8E03-10F15889850C}" presName="dot3" presStyleLbl="alignNode1" presStyleIdx="2" presStyleCnt="12"/>
      <dgm:spPr/>
    </dgm:pt>
    <dgm:pt modelId="{8D35AC79-E3B2-4764-85D5-0816479C71E6}" type="pres">
      <dgm:prSet presAssocID="{C1C723B1-467C-4828-8E03-10F15889850C}" presName="dot4" presStyleLbl="alignNode1" presStyleIdx="3" presStyleCnt="12"/>
      <dgm:spPr/>
    </dgm:pt>
    <dgm:pt modelId="{F9C053B3-487A-4E9C-954C-844E63782CCD}" type="pres">
      <dgm:prSet presAssocID="{C1C723B1-467C-4828-8E03-10F15889850C}" presName="dot5" presStyleLbl="alignNode1" presStyleIdx="4" presStyleCnt="12"/>
      <dgm:spPr/>
    </dgm:pt>
    <dgm:pt modelId="{F3A58EF9-960F-42FE-9FD1-66EE1D4FA96C}" type="pres">
      <dgm:prSet presAssocID="{C1C723B1-467C-4828-8E03-10F15889850C}" presName="dotArrow1" presStyleLbl="alignNode1" presStyleIdx="5" presStyleCnt="12"/>
      <dgm:spPr/>
    </dgm:pt>
    <dgm:pt modelId="{68F7F03B-4671-493D-8A59-7AB64FC34006}" type="pres">
      <dgm:prSet presAssocID="{C1C723B1-467C-4828-8E03-10F15889850C}" presName="dotArrow2" presStyleLbl="alignNode1" presStyleIdx="6" presStyleCnt="12"/>
      <dgm:spPr/>
    </dgm:pt>
    <dgm:pt modelId="{5114A715-28D1-44D7-BC8F-50C197795F27}" type="pres">
      <dgm:prSet presAssocID="{C1C723B1-467C-4828-8E03-10F15889850C}" presName="dotArrow3" presStyleLbl="alignNode1" presStyleIdx="7" presStyleCnt="12"/>
      <dgm:spPr/>
    </dgm:pt>
    <dgm:pt modelId="{1DC3F6A8-E772-448A-8634-A99CCFC0ED4E}" type="pres">
      <dgm:prSet presAssocID="{C1C723B1-467C-4828-8E03-10F15889850C}" presName="dotArrow4" presStyleLbl="alignNode1" presStyleIdx="8" presStyleCnt="12"/>
      <dgm:spPr/>
    </dgm:pt>
    <dgm:pt modelId="{CD3507F7-F3F1-4667-949E-2375FCCC395E}" type="pres">
      <dgm:prSet presAssocID="{C1C723B1-467C-4828-8E03-10F15889850C}" presName="dotArrow5" presStyleLbl="alignNode1" presStyleIdx="9" presStyleCnt="12"/>
      <dgm:spPr/>
    </dgm:pt>
    <dgm:pt modelId="{4808B7AA-C48D-4A78-BAAB-B60CE816422F}" type="pres">
      <dgm:prSet presAssocID="{C1C723B1-467C-4828-8E03-10F15889850C}" presName="dotArrow6" presStyleLbl="alignNode1" presStyleIdx="10" presStyleCnt="12"/>
      <dgm:spPr/>
    </dgm:pt>
    <dgm:pt modelId="{0170E8F1-3126-48C9-95D5-CF74A8A9F4FD}" type="pres">
      <dgm:prSet presAssocID="{C1C723B1-467C-4828-8E03-10F15889850C}" presName="dotArrow7" presStyleLbl="alignNode1" presStyleIdx="11" presStyleCnt="12"/>
      <dgm:spPr/>
    </dgm:pt>
    <dgm:pt modelId="{E96CFC0B-9A5A-46A0-B172-9740B6D8A415}" type="pres">
      <dgm:prSet presAssocID="{A4ABBCB2-35BD-49E5-8E6C-D6602CE81737}" presName="parTx1" presStyleLbl="node1" presStyleIdx="0" presStyleCnt="3"/>
      <dgm:spPr/>
      <dgm:t>
        <a:bodyPr/>
        <a:lstStyle/>
        <a:p>
          <a:pPr rtl="1"/>
          <a:endParaRPr lang="ar-SA"/>
        </a:p>
      </dgm:t>
    </dgm:pt>
    <dgm:pt modelId="{53C8E0C9-0158-4C2B-AD81-2BA4A2A8C3BE}" type="pres">
      <dgm:prSet presAssocID="{E32B1B46-875D-4DC5-A5F7-FD85D4109405}" presName="picture1" presStyleCnt="0"/>
      <dgm:spPr/>
    </dgm:pt>
    <dgm:pt modelId="{BA991E83-023C-4158-A1D2-F9D3577FC5A2}" type="pres">
      <dgm:prSet presAssocID="{E32B1B46-875D-4DC5-A5F7-FD85D4109405}" presName="imageRepeatNode" presStyleLbl="fgImgPlace1" presStyleIdx="0" presStyleCnt="3"/>
      <dgm:spPr/>
      <dgm:t>
        <a:bodyPr/>
        <a:lstStyle/>
        <a:p>
          <a:pPr rtl="1"/>
          <a:endParaRPr lang="ar-SA"/>
        </a:p>
      </dgm:t>
    </dgm:pt>
    <dgm:pt modelId="{9DD8C86A-2134-418F-9EA7-03012150E92F}" type="pres">
      <dgm:prSet presAssocID="{95F36D2C-A13F-4C33-B8CD-75B4E6738F6A}" presName="parTx2" presStyleLbl="node1" presStyleIdx="1" presStyleCnt="3"/>
      <dgm:spPr/>
      <dgm:t>
        <a:bodyPr/>
        <a:lstStyle/>
        <a:p>
          <a:pPr rtl="1"/>
          <a:endParaRPr lang="ar-SA"/>
        </a:p>
      </dgm:t>
    </dgm:pt>
    <dgm:pt modelId="{F8E34A57-FD90-427C-811E-2C91DCD790B2}" type="pres">
      <dgm:prSet presAssocID="{B283D4D0-A073-4A53-B143-DB617C5E26EA}" presName="picture2" presStyleCnt="0"/>
      <dgm:spPr/>
    </dgm:pt>
    <dgm:pt modelId="{DE0AEC05-BD65-429A-A32A-A85C9C755140}" type="pres">
      <dgm:prSet presAssocID="{B283D4D0-A073-4A53-B143-DB617C5E26EA}" presName="imageRepeatNode" presStyleLbl="fgImgPlace1" presStyleIdx="1" presStyleCnt="3"/>
      <dgm:spPr/>
      <dgm:t>
        <a:bodyPr/>
        <a:lstStyle/>
        <a:p>
          <a:pPr rtl="1"/>
          <a:endParaRPr lang="ar-SA"/>
        </a:p>
      </dgm:t>
    </dgm:pt>
    <dgm:pt modelId="{C3A44DD1-D077-433E-820E-527B87ADA754}" type="pres">
      <dgm:prSet presAssocID="{28907133-4BF8-4ADB-8704-8724A29136CF}" presName="parTx3" presStyleLbl="node1" presStyleIdx="2" presStyleCnt="3"/>
      <dgm:spPr/>
      <dgm:t>
        <a:bodyPr/>
        <a:lstStyle/>
        <a:p>
          <a:pPr rtl="1"/>
          <a:endParaRPr lang="ar-SA"/>
        </a:p>
      </dgm:t>
    </dgm:pt>
    <dgm:pt modelId="{91E7FCB6-5827-4FF2-BE62-5A17C54F40DF}" type="pres">
      <dgm:prSet presAssocID="{DC56CCEC-2507-4258-9089-978C66D62AAD}" presName="picture3" presStyleCnt="0"/>
      <dgm:spPr/>
    </dgm:pt>
    <dgm:pt modelId="{4E058342-5181-4171-9D5C-2F1FAA912B77}" type="pres">
      <dgm:prSet presAssocID="{DC56CCEC-2507-4258-9089-978C66D62AAD}" presName="imageRepeatNode" presStyleLbl="fgImgPlace1" presStyleIdx="2" presStyleCnt="3"/>
      <dgm:spPr/>
      <dgm:t>
        <a:bodyPr/>
        <a:lstStyle/>
        <a:p>
          <a:pPr rtl="1"/>
          <a:endParaRPr lang="ar-SA"/>
        </a:p>
      </dgm:t>
    </dgm:pt>
  </dgm:ptLst>
  <dgm:cxnLst>
    <dgm:cxn modelId="{01DE19CD-CEA1-4BB3-A3C8-773C22F53E20}" srcId="{C1C723B1-467C-4828-8E03-10F15889850C}" destId="{95F36D2C-A13F-4C33-B8CD-75B4E6738F6A}" srcOrd="1" destOrd="0" parTransId="{83850187-D406-46DD-965B-787ADB471FF6}" sibTransId="{B283D4D0-A073-4A53-B143-DB617C5E26EA}"/>
    <dgm:cxn modelId="{4FC48B84-BCEA-421A-872E-D7C07C6A27EC}" type="presOf" srcId="{28907133-4BF8-4ADB-8704-8724A29136CF}" destId="{C3A44DD1-D077-433E-820E-527B87ADA754}" srcOrd="0" destOrd="0" presId="urn:microsoft.com/office/officeart/2008/layout/AscendingPictureAccentProcess"/>
    <dgm:cxn modelId="{0B2A1F1F-B31F-4CAA-8C56-1C2EBCC25A59}" srcId="{C1C723B1-467C-4828-8E03-10F15889850C}" destId="{28907133-4BF8-4ADB-8704-8724A29136CF}" srcOrd="2" destOrd="0" parTransId="{C2C96D14-E1D6-4FE1-9531-EE0100DA748E}" sibTransId="{DC56CCEC-2507-4258-9089-978C66D62AAD}"/>
    <dgm:cxn modelId="{E4CB1E60-9519-4E19-904F-107B2D189D33}" type="presOf" srcId="{95F36D2C-A13F-4C33-B8CD-75B4E6738F6A}" destId="{9DD8C86A-2134-418F-9EA7-03012150E92F}" srcOrd="0" destOrd="0" presId="urn:microsoft.com/office/officeart/2008/layout/AscendingPictureAccentProcess"/>
    <dgm:cxn modelId="{91F85D6E-F467-4EB3-8188-862EFF6DC415}" srcId="{C1C723B1-467C-4828-8E03-10F15889850C}" destId="{A4ABBCB2-35BD-49E5-8E6C-D6602CE81737}" srcOrd="0" destOrd="0" parTransId="{E3996732-84A6-40EF-85C7-7D1EB4A0920B}" sibTransId="{E32B1B46-875D-4DC5-A5F7-FD85D4109405}"/>
    <dgm:cxn modelId="{5D6D12BC-B5DB-402E-9D03-74477134614C}" type="presOf" srcId="{E32B1B46-875D-4DC5-A5F7-FD85D4109405}" destId="{BA991E83-023C-4158-A1D2-F9D3577FC5A2}" srcOrd="0" destOrd="0" presId="urn:microsoft.com/office/officeart/2008/layout/AscendingPictureAccentProcess"/>
    <dgm:cxn modelId="{CB14EB62-775E-41D1-8E9A-CDD45EB5F960}" type="presOf" srcId="{B283D4D0-A073-4A53-B143-DB617C5E26EA}" destId="{DE0AEC05-BD65-429A-A32A-A85C9C755140}" srcOrd="0" destOrd="0" presId="urn:microsoft.com/office/officeart/2008/layout/AscendingPictureAccentProcess"/>
    <dgm:cxn modelId="{6BEF117F-139A-491B-B2C3-1F25F438B22B}" type="presOf" srcId="{C1C723B1-467C-4828-8E03-10F15889850C}" destId="{262FB7D4-79A8-45B1-922B-3151A47B1FA9}" srcOrd="0" destOrd="0" presId="urn:microsoft.com/office/officeart/2008/layout/AscendingPictureAccentProcess"/>
    <dgm:cxn modelId="{B0AF1888-A397-449E-B56F-684D11EE4FF3}" type="presOf" srcId="{A4ABBCB2-35BD-49E5-8E6C-D6602CE81737}" destId="{E96CFC0B-9A5A-46A0-B172-9740B6D8A415}" srcOrd="0" destOrd="0" presId="urn:microsoft.com/office/officeart/2008/layout/AscendingPictureAccentProcess"/>
    <dgm:cxn modelId="{9AFEC57A-3EE0-4D8D-8228-D7D8F3A99918}" type="presOf" srcId="{DC56CCEC-2507-4258-9089-978C66D62AAD}" destId="{4E058342-5181-4171-9D5C-2F1FAA912B77}" srcOrd="0" destOrd="0" presId="urn:microsoft.com/office/officeart/2008/layout/AscendingPictureAccentProcess"/>
    <dgm:cxn modelId="{61CC81E7-7050-45A8-8C78-84B090358DD9}" type="presParOf" srcId="{262FB7D4-79A8-45B1-922B-3151A47B1FA9}" destId="{D4FCA869-6990-4754-8AB1-470A0338F2A7}" srcOrd="0" destOrd="0" presId="urn:microsoft.com/office/officeart/2008/layout/AscendingPictureAccentProcess"/>
    <dgm:cxn modelId="{A7030153-439E-4636-8AF8-6340CB9A5146}" type="presParOf" srcId="{262FB7D4-79A8-45B1-922B-3151A47B1FA9}" destId="{0F3E8AB8-9128-4C7A-8185-BC6ACF3D58A9}" srcOrd="1" destOrd="0" presId="urn:microsoft.com/office/officeart/2008/layout/AscendingPictureAccentProcess"/>
    <dgm:cxn modelId="{F93F226E-9EAC-492C-B7F9-B4AB87E7F6A3}" type="presParOf" srcId="{262FB7D4-79A8-45B1-922B-3151A47B1FA9}" destId="{23E1C034-3DC7-414B-A1DF-A950A801BF4B}" srcOrd="2" destOrd="0" presId="urn:microsoft.com/office/officeart/2008/layout/AscendingPictureAccentProcess"/>
    <dgm:cxn modelId="{97C94273-B4B5-4761-8D6C-8B512301B249}" type="presParOf" srcId="{262FB7D4-79A8-45B1-922B-3151A47B1FA9}" destId="{8D35AC79-E3B2-4764-85D5-0816479C71E6}" srcOrd="3" destOrd="0" presId="urn:microsoft.com/office/officeart/2008/layout/AscendingPictureAccentProcess"/>
    <dgm:cxn modelId="{2601772F-08CC-4BCA-8CF0-1B69700199B7}" type="presParOf" srcId="{262FB7D4-79A8-45B1-922B-3151A47B1FA9}" destId="{F9C053B3-487A-4E9C-954C-844E63782CCD}" srcOrd="4" destOrd="0" presId="urn:microsoft.com/office/officeart/2008/layout/AscendingPictureAccentProcess"/>
    <dgm:cxn modelId="{4A7E13D1-B11C-46A7-A861-3AC00B6D99E3}" type="presParOf" srcId="{262FB7D4-79A8-45B1-922B-3151A47B1FA9}" destId="{F3A58EF9-960F-42FE-9FD1-66EE1D4FA96C}" srcOrd="5" destOrd="0" presId="urn:microsoft.com/office/officeart/2008/layout/AscendingPictureAccentProcess"/>
    <dgm:cxn modelId="{366FB89A-2E30-4B7D-9227-59E6A3A78616}" type="presParOf" srcId="{262FB7D4-79A8-45B1-922B-3151A47B1FA9}" destId="{68F7F03B-4671-493D-8A59-7AB64FC34006}" srcOrd="6" destOrd="0" presId="urn:microsoft.com/office/officeart/2008/layout/AscendingPictureAccentProcess"/>
    <dgm:cxn modelId="{C81418E7-DA4B-492F-8596-4496CFB12906}" type="presParOf" srcId="{262FB7D4-79A8-45B1-922B-3151A47B1FA9}" destId="{5114A715-28D1-44D7-BC8F-50C197795F27}" srcOrd="7" destOrd="0" presId="urn:microsoft.com/office/officeart/2008/layout/AscendingPictureAccentProcess"/>
    <dgm:cxn modelId="{C19E21C7-01FF-4EE8-9449-784078BAF826}" type="presParOf" srcId="{262FB7D4-79A8-45B1-922B-3151A47B1FA9}" destId="{1DC3F6A8-E772-448A-8634-A99CCFC0ED4E}" srcOrd="8" destOrd="0" presId="urn:microsoft.com/office/officeart/2008/layout/AscendingPictureAccentProcess"/>
    <dgm:cxn modelId="{93106EA4-3F5D-4514-8E11-AA3D727FF3FE}" type="presParOf" srcId="{262FB7D4-79A8-45B1-922B-3151A47B1FA9}" destId="{CD3507F7-F3F1-4667-949E-2375FCCC395E}" srcOrd="9" destOrd="0" presId="urn:microsoft.com/office/officeart/2008/layout/AscendingPictureAccentProcess"/>
    <dgm:cxn modelId="{9E26D670-9B9C-4F2C-91A2-C252D5C8EC40}" type="presParOf" srcId="{262FB7D4-79A8-45B1-922B-3151A47B1FA9}" destId="{4808B7AA-C48D-4A78-BAAB-B60CE816422F}" srcOrd="10" destOrd="0" presId="urn:microsoft.com/office/officeart/2008/layout/AscendingPictureAccentProcess"/>
    <dgm:cxn modelId="{50E21716-0764-462D-8F5D-1AAE79E20C10}" type="presParOf" srcId="{262FB7D4-79A8-45B1-922B-3151A47B1FA9}" destId="{0170E8F1-3126-48C9-95D5-CF74A8A9F4FD}" srcOrd="11" destOrd="0" presId="urn:microsoft.com/office/officeart/2008/layout/AscendingPictureAccentProcess"/>
    <dgm:cxn modelId="{804924E2-BE9D-43DC-9319-12BB1E1D4DA0}" type="presParOf" srcId="{262FB7D4-79A8-45B1-922B-3151A47B1FA9}" destId="{E96CFC0B-9A5A-46A0-B172-9740B6D8A415}" srcOrd="12" destOrd="0" presId="urn:microsoft.com/office/officeart/2008/layout/AscendingPictureAccentProcess"/>
    <dgm:cxn modelId="{3F7CD32A-C0F7-402A-A3D9-E911AF7C3AC3}" type="presParOf" srcId="{262FB7D4-79A8-45B1-922B-3151A47B1FA9}" destId="{53C8E0C9-0158-4C2B-AD81-2BA4A2A8C3BE}" srcOrd="13" destOrd="0" presId="urn:microsoft.com/office/officeart/2008/layout/AscendingPictureAccentProcess"/>
    <dgm:cxn modelId="{F43B9AD7-6603-45A6-93D4-1AE2B68D0471}" type="presParOf" srcId="{53C8E0C9-0158-4C2B-AD81-2BA4A2A8C3BE}" destId="{BA991E83-023C-4158-A1D2-F9D3577FC5A2}" srcOrd="0" destOrd="0" presId="urn:microsoft.com/office/officeart/2008/layout/AscendingPictureAccentProcess"/>
    <dgm:cxn modelId="{50610653-538B-423D-9F46-0EC280381BCA}" type="presParOf" srcId="{262FB7D4-79A8-45B1-922B-3151A47B1FA9}" destId="{9DD8C86A-2134-418F-9EA7-03012150E92F}" srcOrd="14" destOrd="0" presId="urn:microsoft.com/office/officeart/2008/layout/AscendingPictureAccentProcess"/>
    <dgm:cxn modelId="{D45D58E6-FF5C-44FA-B9A7-F512FF0CE82D}" type="presParOf" srcId="{262FB7D4-79A8-45B1-922B-3151A47B1FA9}" destId="{F8E34A57-FD90-427C-811E-2C91DCD790B2}" srcOrd="15" destOrd="0" presId="urn:microsoft.com/office/officeart/2008/layout/AscendingPictureAccentProcess"/>
    <dgm:cxn modelId="{29E92E50-52B2-4C6E-8953-BCC2214A1350}" type="presParOf" srcId="{F8E34A57-FD90-427C-811E-2C91DCD790B2}" destId="{DE0AEC05-BD65-429A-A32A-A85C9C755140}" srcOrd="0" destOrd="0" presId="urn:microsoft.com/office/officeart/2008/layout/AscendingPictureAccentProcess"/>
    <dgm:cxn modelId="{F9A3FDE2-324E-4009-B9E4-B971DF16DF17}" type="presParOf" srcId="{262FB7D4-79A8-45B1-922B-3151A47B1FA9}" destId="{C3A44DD1-D077-433E-820E-527B87ADA754}" srcOrd="16" destOrd="0" presId="urn:microsoft.com/office/officeart/2008/layout/AscendingPictureAccentProcess"/>
    <dgm:cxn modelId="{31F502E2-BA07-4B6A-9B0C-B7E7282BBF48}" type="presParOf" srcId="{262FB7D4-79A8-45B1-922B-3151A47B1FA9}" destId="{91E7FCB6-5827-4FF2-BE62-5A17C54F40DF}" srcOrd="17" destOrd="0" presId="urn:microsoft.com/office/officeart/2008/layout/AscendingPictureAccentProcess"/>
    <dgm:cxn modelId="{24BEFF69-758A-40D1-A242-A856EC18B84D}" type="presParOf" srcId="{91E7FCB6-5827-4FF2-BE62-5A17C54F40DF}" destId="{4E058342-5181-4171-9D5C-2F1FAA912B77}"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ABAF8293-4A38-435C-9853-D80A9341ED5C}">
      <dgm:prSet phldrT="[نص]"/>
      <dgm:spPr/>
      <dgm:t>
        <a:bodyPr/>
        <a:lstStyle/>
        <a:p>
          <a:pPr rtl="1"/>
          <a:r>
            <a:rPr lang="ar-SA" dirty="0" smtClean="0"/>
            <a:t>الإعداد</a:t>
          </a:r>
          <a:endParaRPr lang="ar-SA" dirty="0"/>
        </a:p>
      </dgm:t>
    </dgm:pt>
    <dgm:pt modelId="{3783557A-9636-4FE9-8017-F1E2E09879E1}" type="parTrans" cxnId="{1A1F36B6-00DE-47E1-A709-B90091635DA1}">
      <dgm:prSet/>
      <dgm:spPr/>
      <dgm:t>
        <a:bodyPr/>
        <a:lstStyle/>
        <a:p>
          <a:pPr rtl="1"/>
          <a:endParaRPr lang="ar-SA"/>
        </a:p>
      </dgm:t>
    </dgm:pt>
    <dgm:pt modelId="{519BEA10-758E-4DD0-8BD8-BDEEC947B82E}" type="sibTrans" cxnId="{1A1F36B6-00DE-47E1-A709-B90091635DA1}">
      <dgm:prSet/>
      <dgm:spPr/>
      <dgm:t>
        <a:bodyPr/>
        <a:lstStyle/>
        <a:p>
          <a:pPr rtl="1"/>
          <a:endParaRPr lang="ar-SA"/>
        </a:p>
      </dgm:t>
    </dgm:pt>
    <dgm:pt modelId="{D3110C00-AC13-4271-B448-B4351E551D0F}">
      <dgm:prSet phldrT="[نص]"/>
      <dgm:spPr/>
      <dgm:t>
        <a:bodyPr/>
        <a:lstStyle/>
        <a:p>
          <a:pPr rtl="1"/>
          <a:r>
            <a:rPr lang="ar-SA" dirty="0" smtClean="0"/>
            <a:t>البناء</a:t>
          </a:r>
          <a:endParaRPr lang="ar-SA"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dgm:spPr/>
      <dgm:t>
        <a:bodyPr/>
        <a:lstStyle/>
        <a:p>
          <a:pPr rtl="1"/>
          <a:r>
            <a:rPr lang="ar-SA" dirty="0" smtClean="0"/>
            <a:t>الإنهاء</a:t>
          </a:r>
          <a:endParaRPr lang="ar-SA"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2788F95B-8F1B-4327-BA73-224327AA7DA5}">
      <dgm:prSet phldrT="[نص]"/>
      <dgm:spPr/>
      <dgm:t>
        <a:bodyPr/>
        <a:lstStyle/>
        <a:p>
          <a:pPr rtl="1"/>
          <a:r>
            <a:rPr lang="ar-SA" dirty="0" smtClean="0"/>
            <a:t>البدء</a:t>
          </a:r>
          <a:endParaRPr lang="ar-SA" dirty="0"/>
        </a:p>
      </dgm:t>
    </dgm:pt>
    <dgm:pt modelId="{92C3F5AE-9976-46FD-A655-59385872E1D3}" type="parTrans" cxnId="{227A2EF7-C586-4C78-BB13-021823B8E03D}">
      <dgm:prSet/>
      <dgm:spPr/>
      <dgm:t>
        <a:bodyPr/>
        <a:lstStyle/>
        <a:p>
          <a:pPr rtl="1"/>
          <a:endParaRPr lang="ar-SA"/>
        </a:p>
      </dgm:t>
    </dgm:pt>
    <dgm:pt modelId="{C0565D47-2B39-4E97-8C21-D0E9CD85B827}" type="sibTrans" cxnId="{227A2EF7-C586-4C78-BB13-021823B8E03D}">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E8625993-2897-462A-BACF-A6E4B1EE53CF}" type="pres">
      <dgm:prSet presAssocID="{ABAF8293-4A38-435C-9853-D80A9341ED5C}" presName="node" presStyleLbl="node1" presStyleIdx="0" presStyleCnt="4">
        <dgm:presLayoutVars>
          <dgm:bulletEnabled val="1"/>
        </dgm:presLayoutVars>
      </dgm:prSet>
      <dgm:spPr/>
      <dgm:t>
        <a:bodyPr/>
        <a:lstStyle/>
        <a:p>
          <a:pPr rtl="1"/>
          <a:endParaRPr lang="ar-SA"/>
        </a:p>
      </dgm:t>
    </dgm:pt>
    <dgm:pt modelId="{075E5C66-2EF1-406C-9285-C77222953312}" type="pres">
      <dgm:prSet presAssocID="{519BEA10-758E-4DD0-8BD8-BDEEC947B82E}" presName="sibTrans" presStyleLbl="sibTrans2D1" presStyleIdx="0" presStyleCnt="4"/>
      <dgm:spPr/>
      <dgm:t>
        <a:bodyPr/>
        <a:lstStyle/>
        <a:p>
          <a:pPr rtl="1"/>
          <a:endParaRPr lang="ar-SA"/>
        </a:p>
      </dgm:t>
    </dgm:pt>
    <dgm:pt modelId="{F9D8CBEA-498C-475A-94EB-FA54DF5B59B1}" type="pres">
      <dgm:prSet presAssocID="{519BEA10-758E-4DD0-8BD8-BDEEC947B82E}" presName="connectorText" presStyleLbl="sibTrans2D1" presStyleIdx="0" presStyleCnt="4"/>
      <dgm:spPr/>
      <dgm:t>
        <a:bodyPr/>
        <a:lstStyle/>
        <a:p>
          <a:pPr rtl="1"/>
          <a:endParaRPr lang="ar-SA"/>
        </a:p>
      </dgm:t>
    </dgm:pt>
    <dgm:pt modelId="{FC274E63-54E3-4DD8-855C-5D8A7199B8C4}" type="pres">
      <dgm:prSet presAssocID="{2788F95B-8F1B-4327-BA73-224327AA7DA5}" presName="node" presStyleLbl="node1" presStyleIdx="1" presStyleCnt="4">
        <dgm:presLayoutVars>
          <dgm:bulletEnabled val="1"/>
        </dgm:presLayoutVars>
      </dgm:prSet>
      <dgm:spPr/>
      <dgm:t>
        <a:bodyPr/>
        <a:lstStyle/>
        <a:p>
          <a:pPr rtl="1"/>
          <a:endParaRPr lang="ar-SA"/>
        </a:p>
      </dgm:t>
    </dgm:pt>
    <dgm:pt modelId="{3ECEA915-F43C-4468-B678-0F121CFE6163}" type="pres">
      <dgm:prSet presAssocID="{C0565D47-2B39-4E97-8C21-D0E9CD85B827}" presName="sibTrans" presStyleLbl="sibTrans2D1" presStyleIdx="1" presStyleCnt="4"/>
      <dgm:spPr/>
      <dgm:t>
        <a:bodyPr/>
        <a:lstStyle/>
        <a:p>
          <a:pPr rtl="1"/>
          <a:endParaRPr lang="ar-SA"/>
        </a:p>
      </dgm:t>
    </dgm:pt>
    <dgm:pt modelId="{0C678F16-0E59-4A71-900E-BEE180E1CB0E}" type="pres">
      <dgm:prSet presAssocID="{C0565D47-2B39-4E97-8C21-D0E9CD85B827}" presName="connectorText" presStyleLbl="sibTrans2D1" presStyleIdx="1" presStyleCnt="4"/>
      <dgm:spPr/>
      <dgm:t>
        <a:bodyPr/>
        <a:lstStyle/>
        <a:p>
          <a:pPr rtl="1"/>
          <a:endParaRPr lang="ar-SA"/>
        </a:p>
      </dgm:t>
    </dgm:pt>
    <dgm:pt modelId="{F0B42848-AD67-4D87-8A04-3167EE059464}" type="pres">
      <dgm:prSet presAssocID="{D3110C00-AC13-4271-B448-B4351E551D0F}" presName="node" presStyleLbl="node1" presStyleIdx="2" presStyleCnt="4">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2" presStyleCnt="4"/>
      <dgm:spPr/>
      <dgm:t>
        <a:bodyPr/>
        <a:lstStyle/>
        <a:p>
          <a:pPr rtl="1"/>
          <a:endParaRPr lang="ar-SA"/>
        </a:p>
      </dgm:t>
    </dgm:pt>
    <dgm:pt modelId="{50618EFC-2F51-4CEF-96B8-42D5C17E7BCA}" type="pres">
      <dgm:prSet presAssocID="{3DEE6C37-4B25-43C6-B88F-D336548B43F5}" presName="connectorText" presStyleLbl="sibTrans2D1" presStyleIdx="2" presStyleCnt="4"/>
      <dgm:spPr/>
      <dgm:t>
        <a:bodyPr/>
        <a:lstStyle/>
        <a:p>
          <a:pPr rtl="1"/>
          <a:endParaRPr lang="ar-SA"/>
        </a:p>
      </dgm:t>
    </dgm:pt>
    <dgm:pt modelId="{90418C84-F488-45BC-AA92-C7740B0EF866}" type="pres">
      <dgm:prSet presAssocID="{FA7F2FA3-BB8D-4882-AC33-EF9EDFD8CA3C}" presName="node" presStyleLbl="node1" presStyleIdx="3" presStyleCnt="4">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3" presStyleCnt="4"/>
      <dgm:spPr/>
      <dgm:t>
        <a:bodyPr/>
        <a:lstStyle/>
        <a:p>
          <a:pPr rtl="1"/>
          <a:endParaRPr lang="ar-SA"/>
        </a:p>
      </dgm:t>
    </dgm:pt>
    <dgm:pt modelId="{0F2F4F9A-CEAF-4474-9DA0-B21790F58C93}" type="pres">
      <dgm:prSet presAssocID="{C93B6B7F-61C0-49E8-B2C8-11F85E299C8D}" presName="connectorText" presStyleLbl="sibTrans2D1" presStyleIdx="3" presStyleCnt="4"/>
      <dgm:spPr/>
      <dgm:t>
        <a:bodyPr/>
        <a:lstStyle/>
        <a:p>
          <a:pPr rtl="1"/>
          <a:endParaRPr lang="ar-SA"/>
        </a:p>
      </dgm:t>
    </dgm:pt>
  </dgm:ptLst>
  <dgm:cxnLst>
    <dgm:cxn modelId="{8CB8C12C-8DE0-4881-AFBA-5271338D8F35}" type="presOf" srcId="{2788F95B-8F1B-4327-BA73-224327AA7DA5}" destId="{FC274E63-54E3-4DD8-855C-5D8A7199B8C4}" srcOrd="0" destOrd="0" presId="urn:microsoft.com/office/officeart/2005/8/layout/cycle2"/>
    <dgm:cxn modelId="{BDC7A1B8-AD62-44A2-82FC-C2F454B79D19}" type="presOf" srcId="{C0565D47-2B39-4E97-8C21-D0E9CD85B827}" destId="{3ECEA915-F43C-4468-B678-0F121CFE6163}" srcOrd="0" destOrd="0" presId="urn:microsoft.com/office/officeart/2005/8/layout/cycle2"/>
    <dgm:cxn modelId="{D34C550E-79D0-4339-876E-3A32845BA2B4}" type="presOf" srcId="{9E0E4CA0-4FA8-41D1-BA0D-319322B87FEF}" destId="{D9B46FF3-9919-4BBC-A469-DB775D6A5F77}" srcOrd="0" destOrd="0" presId="urn:microsoft.com/office/officeart/2005/8/layout/cycle2"/>
    <dgm:cxn modelId="{B18F9B84-FB1F-4F0A-9FA3-26DD0FC1660B}" type="presOf" srcId="{D3110C00-AC13-4271-B448-B4351E551D0F}" destId="{F0B42848-AD67-4D87-8A04-3167EE059464}" srcOrd="0" destOrd="0" presId="urn:microsoft.com/office/officeart/2005/8/layout/cycle2"/>
    <dgm:cxn modelId="{DCA8AFA2-997B-49B1-9DEA-A2550709E470}" type="presOf" srcId="{C93B6B7F-61C0-49E8-B2C8-11F85E299C8D}" destId="{0F2F4F9A-CEAF-4474-9DA0-B21790F58C93}" srcOrd="1" destOrd="0" presId="urn:microsoft.com/office/officeart/2005/8/layout/cycle2"/>
    <dgm:cxn modelId="{BEF613A0-1BDE-4A23-9261-6F1C3D8A44CD}" srcId="{9E0E4CA0-4FA8-41D1-BA0D-319322B87FEF}" destId="{D3110C00-AC13-4271-B448-B4351E551D0F}" srcOrd="2" destOrd="0" parTransId="{8A17DD3C-3FFE-45A6-82B0-84D0E5E488BE}" sibTransId="{3DEE6C37-4B25-43C6-B88F-D336548B43F5}"/>
    <dgm:cxn modelId="{288705EF-94D5-481F-B322-2A3A29F9EDCC}" type="presOf" srcId="{FA7F2FA3-BB8D-4882-AC33-EF9EDFD8CA3C}" destId="{90418C84-F488-45BC-AA92-C7740B0EF866}" srcOrd="0" destOrd="0" presId="urn:microsoft.com/office/officeart/2005/8/layout/cycle2"/>
    <dgm:cxn modelId="{8014E7B3-4A8E-48FC-A2CB-E14286B857B7}" type="presOf" srcId="{519BEA10-758E-4DD0-8BD8-BDEEC947B82E}" destId="{075E5C66-2EF1-406C-9285-C77222953312}" srcOrd="0" destOrd="0" presId="urn:microsoft.com/office/officeart/2005/8/layout/cycle2"/>
    <dgm:cxn modelId="{14808164-1749-4BFA-9B88-1AEF5F6918E2}" type="presOf" srcId="{C93B6B7F-61C0-49E8-B2C8-11F85E299C8D}" destId="{E5AE20FF-7556-4765-BE39-11F727B8046D}" srcOrd="0" destOrd="0" presId="urn:microsoft.com/office/officeart/2005/8/layout/cycle2"/>
    <dgm:cxn modelId="{227A2EF7-C586-4C78-BB13-021823B8E03D}" srcId="{9E0E4CA0-4FA8-41D1-BA0D-319322B87FEF}" destId="{2788F95B-8F1B-4327-BA73-224327AA7DA5}" srcOrd="1" destOrd="0" parTransId="{92C3F5AE-9976-46FD-A655-59385872E1D3}" sibTransId="{C0565D47-2B39-4E97-8C21-D0E9CD85B827}"/>
    <dgm:cxn modelId="{16329808-9348-4543-9A9A-3CFF604C4CCE}" type="presOf" srcId="{C0565D47-2B39-4E97-8C21-D0E9CD85B827}" destId="{0C678F16-0E59-4A71-900E-BEE180E1CB0E}" srcOrd="1" destOrd="0" presId="urn:microsoft.com/office/officeart/2005/8/layout/cycle2"/>
    <dgm:cxn modelId="{9E5BADF4-6049-4301-B352-EE392FDCC41C}" type="presOf" srcId="{3DEE6C37-4B25-43C6-B88F-D336548B43F5}" destId="{50618EFC-2F51-4CEF-96B8-42D5C17E7BCA}" srcOrd="1" destOrd="0" presId="urn:microsoft.com/office/officeart/2005/8/layout/cycle2"/>
    <dgm:cxn modelId="{1A1F36B6-00DE-47E1-A709-B90091635DA1}" srcId="{9E0E4CA0-4FA8-41D1-BA0D-319322B87FEF}" destId="{ABAF8293-4A38-435C-9853-D80A9341ED5C}" srcOrd="0" destOrd="0" parTransId="{3783557A-9636-4FE9-8017-F1E2E09879E1}" sibTransId="{519BEA10-758E-4DD0-8BD8-BDEEC947B82E}"/>
    <dgm:cxn modelId="{E536183F-FCC7-4F11-931C-8D86FB00534C}" type="presOf" srcId="{ABAF8293-4A38-435C-9853-D80A9341ED5C}" destId="{E8625993-2897-462A-BACF-A6E4B1EE53CF}" srcOrd="0" destOrd="0" presId="urn:microsoft.com/office/officeart/2005/8/layout/cycle2"/>
    <dgm:cxn modelId="{58EA3EE8-520F-4CE1-8D32-B5D22612BFE6}" type="presOf" srcId="{519BEA10-758E-4DD0-8BD8-BDEEC947B82E}" destId="{F9D8CBEA-498C-475A-94EB-FA54DF5B59B1}" srcOrd="1" destOrd="0" presId="urn:microsoft.com/office/officeart/2005/8/layout/cycle2"/>
    <dgm:cxn modelId="{7CDCDCF8-BB64-4AB5-AEAD-CBCCE859A5B1}" srcId="{9E0E4CA0-4FA8-41D1-BA0D-319322B87FEF}" destId="{FA7F2FA3-BB8D-4882-AC33-EF9EDFD8CA3C}" srcOrd="3" destOrd="0" parTransId="{90CF1675-ED1E-44DD-9117-DDD2799E73AA}" sibTransId="{C93B6B7F-61C0-49E8-B2C8-11F85E299C8D}"/>
    <dgm:cxn modelId="{8C338239-F93E-4B01-9F0D-B5F95E177085}" type="presOf" srcId="{3DEE6C37-4B25-43C6-B88F-D336548B43F5}" destId="{701D08BB-E69D-4020-A474-4FB98ED69288}" srcOrd="0" destOrd="0" presId="urn:microsoft.com/office/officeart/2005/8/layout/cycle2"/>
    <dgm:cxn modelId="{B46E7180-99E0-4654-A073-EE98829E02B4}" type="presParOf" srcId="{D9B46FF3-9919-4BBC-A469-DB775D6A5F77}" destId="{E8625993-2897-462A-BACF-A6E4B1EE53CF}" srcOrd="0" destOrd="0" presId="urn:microsoft.com/office/officeart/2005/8/layout/cycle2"/>
    <dgm:cxn modelId="{45ACA28C-C0CE-48AB-B14E-705326503F1A}" type="presParOf" srcId="{D9B46FF3-9919-4BBC-A469-DB775D6A5F77}" destId="{075E5C66-2EF1-406C-9285-C77222953312}" srcOrd="1" destOrd="0" presId="urn:microsoft.com/office/officeart/2005/8/layout/cycle2"/>
    <dgm:cxn modelId="{B451FDA5-55E6-4DB3-89A0-57F606A81187}" type="presParOf" srcId="{075E5C66-2EF1-406C-9285-C77222953312}" destId="{F9D8CBEA-498C-475A-94EB-FA54DF5B59B1}" srcOrd="0" destOrd="0" presId="urn:microsoft.com/office/officeart/2005/8/layout/cycle2"/>
    <dgm:cxn modelId="{73A072B7-FC79-4378-8367-C4B0F203E45F}" type="presParOf" srcId="{D9B46FF3-9919-4BBC-A469-DB775D6A5F77}" destId="{FC274E63-54E3-4DD8-855C-5D8A7199B8C4}" srcOrd="2" destOrd="0" presId="urn:microsoft.com/office/officeart/2005/8/layout/cycle2"/>
    <dgm:cxn modelId="{DA40CBC7-6079-4978-A1D9-2E69A6BBD9EC}" type="presParOf" srcId="{D9B46FF3-9919-4BBC-A469-DB775D6A5F77}" destId="{3ECEA915-F43C-4468-B678-0F121CFE6163}" srcOrd="3" destOrd="0" presId="urn:microsoft.com/office/officeart/2005/8/layout/cycle2"/>
    <dgm:cxn modelId="{CD37AA23-3448-4BC5-BD0C-82BA01BEDAFB}" type="presParOf" srcId="{3ECEA915-F43C-4468-B678-0F121CFE6163}" destId="{0C678F16-0E59-4A71-900E-BEE180E1CB0E}" srcOrd="0" destOrd="0" presId="urn:microsoft.com/office/officeart/2005/8/layout/cycle2"/>
    <dgm:cxn modelId="{E2F17B76-B225-4870-983E-B86CB820270B}" type="presParOf" srcId="{D9B46FF3-9919-4BBC-A469-DB775D6A5F77}" destId="{F0B42848-AD67-4D87-8A04-3167EE059464}" srcOrd="4" destOrd="0" presId="urn:microsoft.com/office/officeart/2005/8/layout/cycle2"/>
    <dgm:cxn modelId="{9BB40AD3-CB00-4FB6-A628-DFD41A71CE5B}" type="presParOf" srcId="{D9B46FF3-9919-4BBC-A469-DB775D6A5F77}" destId="{701D08BB-E69D-4020-A474-4FB98ED69288}" srcOrd="5" destOrd="0" presId="urn:microsoft.com/office/officeart/2005/8/layout/cycle2"/>
    <dgm:cxn modelId="{47D6FDB0-A200-4892-A113-32843348C7BA}" type="presParOf" srcId="{701D08BB-E69D-4020-A474-4FB98ED69288}" destId="{50618EFC-2F51-4CEF-96B8-42D5C17E7BCA}" srcOrd="0" destOrd="0" presId="urn:microsoft.com/office/officeart/2005/8/layout/cycle2"/>
    <dgm:cxn modelId="{7B783A55-6E21-41B2-B5B0-69D29C5853B4}" type="presParOf" srcId="{D9B46FF3-9919-4BBC-A469-DB775D6A5F77}" destId="{90418C84-F488-45BC-AA92-C7740B0EF866}" srcOrd="6" destOrd="0" presId="urn:microsoft.com/office/officeart/2005/8/layout/cycle2"/>
    <dgm:cxn modelId="{2B04151B-E678-434A-9DE1-5861D26D2BAE}" type="presParOf" srcId="{D9B46FF3-9919-4BBC-A469-DB775D6A5F77}" destId="{E5AE20FF-7556-4765-BE39-11F727B8046D}" srcOrd="7" destOrd="0" presId="urn:microsoft.com/office/officeart/2005/8/layout/cycle2"/>
    <dgm:cxn modelId="{D85614F3-CC2C-41B3-9C7B-B2805C5CB9DE}" type="presParOf" srcId="{E5AE20FF-7556-4765-BE39-11F727B8046D}" destId="{0F2F4F9A-CEAF-4474-9DA0-B21790F58C9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775025-3E26-499C-B2B6-342FF20BACF2}" type="doc">
      <dgm:prSet loTypeId="urn:microsoft.com/office/officeart/2005/8/layout/arrow2" loCatId="process" qsTypeId="urn:microsoft.com/office/officeart/2005/8/quickstyle/simple1" qsCatId="simple" csTypeId="urn:microsoft.com/office/officeart/2005/8/colors/colorful4" csCatId="colorful" phldr="1"/>
      <dgm:spPr/>
    </dgm:pt>
    <dgm:pt modelId="{0B3B87F1-A352-4C56-B523-B58F5A870D7E}">
      <dgm:prSet phldrT="[نص]" custT="1"/>
      <dgm:spPr/>
      <dgm:t>
        <a:bodyPr/>
        <a:lstStyle/>
        <a:p>
          <a:pPr rtl="1"/>
          <a:r>
            <a:rPr lang="ar-SA" sz="2400" dirty="0" smtClean="0"/>
            <a:t>عدم حساسية أدوات القياس</a:t>
          </a:r>
          <a:endParaRPr lang="ar-SA" sz="2400" dirty="0"/>
        </a:p>
      </dgm:t>
    </dgm:pt>
    <dgm:pt modelId="{5525B2AE-4CED-4F04-BD4B-E3EA4C0AE9C0}" type="parTrans" cxnId="{4145BD37-0257-41D2-912E-26EE5CD2A348}">
      <dgm:prSet/>
      <dgm:spPr/>
      <dgm:t>
        <a:bodyPr/>
        <a:lstStyle/>
        <a:p>
          <a:pPr rtl="1"/>
          <a:endParaRPr lang="ar-SA"/>
        </a:p>
      </dgm:t>
    </dgm:pt>
    <dgm:pt modelId="{2D713A01-3E37-4703-B98D-D340E10C2934}" type="sibTrans" cxnId="{4145BD37-0257-41D2-912E-26EE5CD2A348}">
      <dgm:prSet/>
      <dgm:spPr/>
      <dgm:t>
        <a:bodyPr/>
        <a:lstStyle/>
        <a:p>
          <a:pPr rtl="1"/>
          <a:endParaRPr lang="ar-SA"/>
        </a:p>
      </dgm:t>
    </dgm:pt>
    <dgm:pt modelId="{64A441E7-06DA-4F6E-A804-5B52A0B45E4A}">
      <dgm:prSet phldrT="[نص]" custT="1"/>
      <dgm:spPr/>
      <dgm:t>
        <a:bodyPr/>
        <a:lstStyle/>
        <a:p>
          <a:pPr rtl="1"/>
          <a:r>
            <a:rPr lang="ar-SA" sz="2400" dirty="0" smtClean="0"/>
            <a:t>عدم ثبات او دوام الظاهرة </a:t>
          </a:r>
          <a:r>
            <a:rPr lang="ar-SA" sz="2400" dirty="0" err="1" smtClean="0"/>
            <a:t>المقيسة</a:t>
          </a:r>
          <a:endParaRPr lang="ar-SA" sz="2400" dirty="0"/>
        </a:p>
      </dgm:t>
    </dgm:pt>
    <dgm:pt modelId="{779F138F-3EAA-4E05-A5F3-24E27399CBA0}" type="parTrans" cxnId="{107CEDFF-A4EC-4BB5-821D-FB1D700A1AB3}">
      <dgm:prSet/>
      <dgm:spPr/>
      <dgm:t>
        <a:bodyPr/>
        <a:lstStyle/>
        <a:p>
          <a:pPr rtl="1"/>
          <a:endParaRPr lang="ar-SA"/>
        </a:p>
      </dgm:t>
    </dgm:pt>
    <dgm:pt modelId="{259B376C-127B-4A62-87FA-EB6449A6D6C7}" type="sibTrans" cxnId="{107CEDFF-A4EC-4BB5-821D-FB1D700A1AB3}">
      <dgm:prSet/>
      <dgm:spPr/>
      <dgm:t>
        <a:bodyPr/>
        <a:lstStyle/>
        <a:p>
          <a:pPr rtl="1"/>
          <a:endParaRPr lang="ar-SA"/>
        </a:p>
      </dgm:t>
    </dgm:pt>
    <dgm:pt modelId="{FBFFA5D1-0A22-451B-9177-26D99E17732F}">
      <dgm:prSet phldrT="[نص]" custT="1"/>
      <dgm:spPr/>
      <dgm:t>
        <a:bodyPr/>
        <a:lstStyle/>
        <a:p>
          <a:pPr rtl="1"/>
          <a:r>
            <a:rPr lang="ar-SA" sz="2400" dirty="0" smtClean="0"/>
            <a:t>خطأ الملاحظة</a:t>
          </a:r>
          <a:endParaRPr lang="ar-SA" sz="2400" dirty="0"/>
        </a:p>
      </dgm:t>
    </dgm:pt>
    <dgm:pt modelId="{6DBB90E5-A6E9-421B-9251-D9FBF0328FA8}" type="parTrans" cxnId="{86505068-60A2-42B4-9229-23DE975030A4}">
      <dgm:prSet/>
      <dgm:spPr/>
      <dgm:t>
        <a:bodyPr/>
        <a:lstStyle/>
        <a:p>
          <a:pPr rtl="1"/>
          <a:endParaRPr lang="ar-SA"/>
        </a:p>
      </dgm:t>
    </dgm:pt>
    <dgm:pt modelId="{4B604344-24C0-42EE-AC15-DBC0D32D8404}" type="sibTrans" cxnId="{86505068-60A2-42B4-9229-23DE975030A4}">
      <dgm:prSet/>
      <dgm:spPr/>
      <dgm:t>
        <a:bodyPr/>
        <a:lstStyle/>
        <a:p>
          <a:pPr rtl="1"/>
          <a:endParaRPr lang="ar-SA"/>
        </a:p>
      </dgm:t>
    </dgm:pt>
    <dgm:pt modelId="{C97901E5-0A28-418F-9A71-D658F6F12D15}" type="pres">
      <dgm:prSet presAssocID="{43775025-3E26-499C-B2B6-342FF20BACF2}" presName="arrowDiagram" presStyleCnt="0">
        <dgm:presLayoutVars>
          <dgm:chMax val="5"/>
          <dgm:dir/>
          <dgm:resizeHandles val="exact"/>
        </dgm:presLayoutVars>
      </dgm:prSet>
      <dgm:spPr/>
    </dgm:pt>
    <dgm:pt modelId="{C43AE68D-245B-44A2-B20A-1C2092BAB73C}" type="pres">
      <dgm:prSet presAssocID="{43775025-3E26-499C-B2B6-342FF20BACF2}" presName="arrow" presStyleLbl="bgShp" presStyleIdx="0" presStyleCnt="1"/>
      <dgm:spPr/>
    </dgm:pt>
    <dgm:pt modelId="{68ADAEEE-DAD7-49F1-903F-17F37A6F4E14}" type="pres">
      <dgm:prSet presAssocID="{43775025-3E26-499C-B2B6-342FF20BACF2}" presName="arrowDiagram3" presStyleCnt="0"/>
      <dgm:spPr/>
    </dgm:pt>
    <dgm:pt modelId="{0F0B731B-A50E-4B06-9103-21C4CE208CF7}" type="pres">
      <dgm:prSet presAssocID="{0B3B87F1-A352-4C56-B523-B58F5A870D7E}" presName="bullet3a" presStyleLbl="node1" presStyleIdx="0" presStyleCnt="3"/>
      <dgm:spPr/>
    </dgm:pt>
    <dgm:pt modelId="{F04A64DB-3CD5-4AD1-8AEE-5D2DD9D90AD4}" type="pres">
      <dgm:prSet presAssocID="{0B3B87F1-A352-4C56-B523-B58F5A870D7E}" presName="textBox3a" presStyleLbl="revTx" presStyleIdx="0" presStyleCnt="3">
        <dgm:presLayoutVars>
          <dgm:bulletEnabled val="1"/>
        </dgm:presLayoutVars>
      </dgm:prSet>
      <dgm:spPr/>
      <dgm:t>
        <a:bodyPr/>
        <a:lstStyle/>
        <a:p>
          <a:pPr rtl="1"/>
          <a:endParaRPr lang="ar-SA"/>
        </a:p>
      </dgm:t>
    </dgm:pt>
    <dgm:pt modelId="{FF9F0004-BE28-4869-A15A-DD6B64DA60CD}" type="pres">
      <dgm:prSet presAssocID="{64A441E7-06DA-4F6E-A804-5B52A0B45E4A}" presName="bullet3b" presStyleLbl="node1" presStyleIdx="1" presStyleCnt="3"/>
      <dgm:spPr/>
    </dgm:pt>
    <dgm:pt modelId="{791118AE-053F-4CAF-ADE4-7800A99F57DD}" type="pres">
      <dgm:prSet presAssocID="{64A441E7-06DA-4F6E-A804-5B52A0B45E4A}" presName="textBox3b" presStyleLbl="revTx" presStyleIdx="1" presStyleCnt="3">
        <dgm:presLayoutVars>
          <dgm:bulletEnabled val="1"/>
        </dgm:presLayoutVars>
      </dgm:prSet>
      <dgm:spPr/>
      <dgm:t>
        <a:bodyPr/>
        <a:lstStyle/>
        <a:p>
          <a:pPr rtl="1"/>
          <a:endParaRPr lang="ar-SA"/>
        </a:p>
      </dgm:t>
    </dgm:pt>
    <dgm:pt modelId="{444A20C9-25DD-467C-AF59-2B9BEE70DECD}" type="pres">
      <dgm:prSet presAssocID="{FBFFA5D1-0A22-451B-9177-26D99E17732F}" presName="bullet3c" presStyleLbl="node1" presStyleIdx="2" presStyleCnt="3"/>
      <dgm:spPr/>
    </dgm:pt>
    <dgm:pt modelId="{E372850A-0CBF-4770-9309-36BFF6FD8EE9}" type="pres">
      <dgm:prSet presAssocID="{FBFFA5D1-0A22-451B-9177-26D99E17732F}" presName="textBox3c" presStyleLbl="revTx" presStyleIdx="2" presStyleCnt="3">
        <dgm:presLayoutVars>
          <dgm:bulletEnabled val="1"/>
        </dgm:presLayoutVars>
      </dgm:prSet>
      <dgm:spPr/>
      <dgm:t>
        <a:bodyPr/>
        <a:lstStyle/>
        <a:p>
          <a:pPr rtl="1"/>
          <a:endParaRPr lang="ar-SA"/>
        </a:p>
      </dgm:t>
    </dgm:pt>
  </dgm:ptLst>
  <dgm:cxnLst>
    <dgm:cxn modelId="{86505068-60A2-42B4-9229-23DE975030A4}" srcId="{43775025-3E26-499C-B2B6-342FF20BACF2}" destId="{FBFFA5D1-0A22-451B-9177-26D99E17732F}" srcOrd="2" destOrd="0" parTransId="{6DBB90E5-A6E9-421B-9251-D9FBF0328FA8}" sibTransId="{4B604344-24C0-42EE-AC15-DBC0D32D8404}"/>
    <dgm:cxn modelId="{4145BD37-0257-41D2-912E-26EE5CD2A348}" srcId="{43775025-3E26-499C-B2B6-342FF20BACF2}" destId="{0B3B87F1-A352-4C56-B523-B58F5A870D7E}" srcOrd="0" destOrd="0" parTransId="{5525B2AE-4CED-4F04-BD4B-E3EA4C0AE9C0}" sibTransId="{2D713A01-3E37-4703-B98D-D340E10C2934}"/>
    <dgm:cxn modelId="{3AA31430-274F-4DFD-AD4D-63A57930D2D6}" type="presOf" srcId="{0B3B87F1-A352-4C56-B523-B58F5A870D7E}" destId="{F04A64DB-3CD5-4AD1-8AEE-5D2DD9D90AD4}" srcOrd="0" destOrd="0" presId="urn:microsoft.com/office/officeart/2005/8/layout/arrow2"/>
    <dgm:cxn modelId="{00003A8B-A6BE-488A-81BE-0112A4A14247}" type="presOf" srcId="{FBFFA5D1-0A22-451B-9177-26D99E17732F}" destId="{E372850A-0CBF-4770-9309-36BFF6FD8EE9}" srcOrd="0" destOrd="0" presId="urn:microsoft.com/office/officeart/2005/8/layout/arrow2"/>
    <dgm:cxn modelId="{66BED8E7-AD01-4898-BCBE-BB1C07E8B93B}" type="presOf" srcId="{43775025-3E26-499C-B2B6-342FF20BACF2}" destId="{C97901E5-0A28-418F-9A71-D658F6F12D15}" srcOrd="0" destOrd="0" presId="urn:microsoft.com/office/officeart/2005/8/layout/arrow2"/>
    <dgm:cxn modelId="{107CEDFF-A4EC-4BB5-821D-FB1D700A1AB3}" srcId="{43775025-3E26-499C-B2B6-342FF20BACF2}" destId="{64A441E7-06DA-4F6E-A804-5B52A0B45E4A}" srcOrd="1" destOrd="0" parTransId="{779F138F-3EAA-4E05-A5F3-24E27399CBA0}" sibTransId="{259B376C-127B-4A62-87FA-EB6449A6D6C7}"/>
    <dgm:cxn modelId="{933423C5-FA7A-41FD-8D4B-0AC9CACF475A}" type="presOf" srcId="{64A441E7-06DA-4F6E-A804-5B52A0B45E4A}" destId="{791118AE-053F-4CAF-ADE4-7800A99F57DD}" srcOrd="0" destOrd="0" presId="urn:microsoft.com/office/officeart/2005/8/layout/arrow2"/>
    <dgm:cxn modelId="{B14070D9-E17C-44B3-AF14-EAD80CBD98DF}" type="presParOf" srcId="{C97901E5-0A28-418F-9A71-D658F6F12D15}" destId="{C43AE68D-245B-44A2-B20A-1C2092BAB73C}" srcOrd="0" destOrd="0" presId="urn:microsoft.com/office/officeart/2005/8/layout/arrow2"/>
    <dgm:cxn modelId="{9A294C80-C3CB-44CE-AB21-BA8736BCAEDB}" type="presParOf" srcId="{C97901E5-0A28-418F-9A71-D658F6F12D15}" destId="{68ADAEEE-DAD7-49F1-903F-17F37A6F4E14}" srcOrd="1" destOrd="0" presId="urn:microsoft.com/office/officeart/2005/8/layout/arrow2"/>
    <dgm:cxn modelId="{76A30EF5-3D14-4DC3-829F-9ABFC9530473}" type="presParOf" srcId="{68ADAEEE-DAD7-49F1-903F-17F37A6F4E14}" destId="{0F0B731B-A50E-4B06-9103-21C4CE208CF7}" srcOrd="0" destOrd="0" presId="urn:microsoft.com/office/officeart/2005/8/layout/arrow2"/>
    <dgm:cxn modelId="{E4A3AC24-C675-4B3F-B717-FF78A51513E9}" type="presParOf" srcId="{68ADAEEE-DAD7-49F1-903F-17F37A6F4E14}" destId="{F04A64DB-3CD5-4AD1-8AEE-5D2DD9D90AD4}" srcOrd="1" destOrd="0" presId="urn:microsoft.com/office/officeart/2005/8/layout/arrow2"/>
    <dgm:cxn modelId="{F48E3B2C-3C78-45C2-B8E0-58C296823EF0}" type="presParOf" srcId="{68ADAEEE-DAD7-49F1-903F-17F37A6F4E14}" destId="{FF9F0004-BE28-4869-A15A-DD6B64DA60CD}" srcOrd="2" destOrd="0" presId="urn:microsoft.com/office/officeart/2005/8/layout/arrow2"/>
    <dgm:cxn modelId="{00120831-36A0-4E4D-8E79-F6E77D889143}" type="presParOf" srcId="{68ADAEEE-DAD7-49F1-903F-17F37A6F4E14}" destId="{791118AE-053F-4CAF-ADE4-7800A99F57DD}" srcOrd="3" destOrd="0" presId="urn:microsoft.com/office/officeart/2005/8/layout/arrow2"/>
    <dgm:cxn modelId="{81A655DF-05FC-40D8-A01F-3928B4D14957}" type="presParOf" srcId="{68ADAEEE-DAD7-49F1-903F-17F37A6F4E14}" destId="{444A20C9-25DD-467C-AF59-2B9BEE70DECD}" srcOrd="4" destOrd="0" presId="urn:microsoft.com/office/officeart/2005/8/layout/arrow2"/>
    <dgm:cxn modelId="{BCCA785A-7900-4D9E-9C30-9FF9E76CD395}" type="presParOf" srcId="{68ADAEEE-DAD7-49F1-903F-17F37A6F4E14}" destId="{E372850A-0CBF-4770-9309-36BFF6FD8EE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ABAF8293-4A38-435C-9853-D80A9341ED5C}">
      <dgm:prSet phldrT="[نص]"/>
      <dgm:spPr/>
      <dgm:t>
        <a:bodyPr/>
        <a:lstStyle/>
        <a:p>
          <a:pPr rtl="1"/>
          <a:r>
            <a:rPr lang="ar-SA" dirty="0" smtClean="0"/>
            <a:t>الإعداد</a:t>
          </a:r>
          <a:endParaRPr lang="ar-SA" dirty="0"/>
        </a:p>
      </dgm:t>
    </dgm:pt>
    <dgm:pt modelId="{3783557A-9636-4FE9-8017-F1E2E09879E1}" type="parTrans" cxnId="{1A1F36B6-00DE-47E1-A709-B90091635DA1}">
      <dgm:prSet/>
      <dgm:spPr/>
      <dgm:t>
        <a:bodyPr/>
        <a:lstStyle/>
        <a:p>
          <a:pPr rtl="1"/>
          <a:endParaRPr lang="ar-SA"/>
        </a:p>
      </dgm:t>
    </dgm:pt>
    <dgm:pt modelId="{519BEA10-758E-4DD0-8BD8-BDEEC947B82E}" type="sibTrans" cxnId="{1A1F36B6-00DE-47E1-A709-B90091635DA1}">
      <dgm:prSet/>
      <dgm:spPr/>
      <dgm:t>
        <a:bodyPr/>
        <a:lstStyle/>
        <a:p>
          <a:pPr rtl="1"/>
          <a:endParaRPr lang="ar-SA"/>
        </a:p>
      </dgm:t>
    </dgm:pt>
    <dgm:pt modelId="{D3110C00-AC13-4271-B448-B4351E551D0F}">
      <dgm:prSet phldrT="[نص]"/>
      <dgm:spPr/>
      <dgm:t>
        <a:bodyPr/>
        <a:lstStyle/>
        <a:p>
          <a:pPr rtl="1"/>
          <a:r>
            <a:rPr lang="ar-SA" dirty="0" smtClean="0"/>
            <a:t>التنفيذ</a:t>
          </a:r>
          <a:endParaRPr lang="ar-SA"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dgm:spPr/>
      <dgm:t>
        <a:bodyPr/>
        <a:lstStyle/>
        <a:p>
          <a:pPr rtl="1"/>
          <a:r>
            <a:rPr lang="ar-SA" dirty="0" smtClean="0"/>
            <a:t>الإنهاء</a:t>
          </a:r>
          <a:endParaRPr lang="ar-SA"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E8625993-2897-462A-BACF-A6E4B1EE53CF}" type="pres">
      <dgm:prSet presAssocID="{ABAF8293-4A38-435C-9853-D80A9341ED5C}" presName="node" presStyleLbl="node1" presStyleIdx="0" presStyleCnt="3">
        <dgm:presLayoutVars>
          <dgm:bulletEnabled val="1"/>
        </dgm:presLayoutVars>
      </dgm:prSet>
      <dgm:spPr/>
      <dgm:t>
        <a:bodyPr/>
        <a:lstStyle/>
        <a:p>
          <a:pPr rtl="1"/>
          <a:endParaRPr lang="ar-SA"/>
        </a:p>
      </dgm:t>
    </dgm:pt>
    <dgm:pt modelId="{075E5C66-2EF1-406C-9285-C77222953312}" type="pres">
      <dgm:prSet presAssocID="{519BEA10-758E-4DD0-8BD8-BDEEC947B82E}" presName="sibTrans" presStyleLbl="sibTrans2D1" presStyleIdx="0" presStyleCnt="3"/>
      <dgm:spPr/>
      <dgm:t>
        <a:bodyPr/>
        <a:lstStyle/>
        <a:p>
          <a:pPr rtl="1"/>
          <a:endParaRPr lang="ar-SA"/>
        </a:p>
      </dgm:t>
    </dgm:pt>
    <dgm:pt modelId="{F9D8CBEA-498C-475A-94EB-FA54DF5B59B1}" type="pres">
      <dgm:prSet presAssocID="{519BEA10-758E-4DD0-8BD8-BDEEC947B82E}" presName="connectorText" presStyleLbl="sibTrans2D1" presStyleIdx="0" presStyleCnt="3"/>
      <dgm:spPr/>
      <dgm:t>
        <a:bodyPr/>
        <a:lstStyle/>
        <a:p>
          <a:pPr rtl="1"/>
          <a:endParaRPr lang="ar-SA"/>
        </a:p>
      </dgm:t>
    </dgm:pt>
    <dgm:pt modelId="{F0B42848-AD67-4D87-8A04-3167EE059464}" type="pres">
      <dgm:prSet presAssocID="{D3110C00-AC13-4271-B448-B4351E551D0F}" presName="node" presStyleLbl="node1" presStyleIdx="1" presStyleCnt="3">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1" presStyleCnt="3"/>
      <dgm:spPr/>
      <dgm:t>
        <a:bodyPr/>
        <a:lstStyle/>
        <a:p>
          <a:pPr rtl="1"/>
          <a:endParaRPr lang="ar-SA"/>
        </a:p>
      </dgm:t>
    </dgm:pt>
    <dgm:pt modelId="{50618EFC-2F51-4CEF-96B8-42D5C17E7BCA}" type="pres">
      <dgm:prSet presAssocID="{3DEE6C37-4B25-43C6-B88F-D336548B43F5}" presName="connectorText" presStyleLbl="sibTrans2D1" presStyleIdx="1" presStyleCnt="3"/>
      <dgm:spPr/>
      <dgm:t>
        <a:bodyPr/>
        <a:lstStyle/>
        <a:p>
          <a:pPr rtl="1"/>
          <a:endParaRPr lang="ar-SA"/>
        </a:p>
      </dgm:t>
    </dgm:pt>
    <dgm:pt modelId="{90418C84-F488-45BC-AA92-C7740B0EF866}" type="pres">
      <dgm:prSet presAssocID="{FA7F2FA3-BB8D-4882-AC33-EF9EDFD8CA3C}" presName="node" presStyleLbl="node1" presStyleIdx="2" presStyleCnt="3">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2" presStyleCnt="3"/>
      <dgm:spPr/>
      <dgm:t>
        <a:bodyPr/>
        <a:lstStyle/>
        <a:p>
          <a:pPr rtl="1"/>
          <a:endParaRPr lang="ar-SA"/>
        </a:p>
      </dgm:t>
    </dgm:pt>
    <dgm:pt modelId="{0F2F4F9A-CEAF-4474-9DA0-B21790F58C93}" type="pres">
      <dgm:prSet presAssocID="{C93B6B7F-61C0-49E8-B2C8-11F85E299C8D}" presName="connectorText" presStyleLbl="sibTrans2D1" presStyleIdx="2" presStyleCnt="3"/>
      <dgm:spPr/>
      <dgm:t>
        <a:bodyPr/>
        <a:lstStyle/>
        <a:p>
          <a:pPr rtl="1"/>
          <a:endParaRPr lang="ar-SA"/>
        </a:p>
      </dgm:t>
    </dgm:pt>
  </dgm:ptLst>
  <dgm:cxnLst>
    <dgm:cxn modelId="{1A1F36B6-00DE-47E1-A709-B90091635DA1}" srcId="{9E0E4CA0-4FA8-41D1-BA0D-319322B87FEF}" destId="{ABAF8293-4A38-435C-9853-D80A9341ED5C}" srcOrd="0" destOrd="0" parTransId="{3783557A-9636-4FE9-8017-F1E2E09879E1}" sibTransId="{519BEA10-758E-4DD0-8BD8-BDEEC947B82E}"/>
    <dgm:cxn modelId="{1761D729-A573-4132-AC48-3A8F5F5825EC}" type="presOf" srcId="{C93B6B7F-61C0-49E8-B2C8-11F85E299C8D}" destId="{0F2F4F9A-CEAF-4474-9DA0-B21790F58C93}" srcOrd="1" destOrd="0" presId="urn:microsoft.com/office/officeart/2005/8/layout/cycle2"/>
    <dgm:cxn modelId="{6D183951-902C-4BB3-AF4C-D7D7F4C087B8}" type="presOf" srcId="{ABAF8293-4A38-435C-9853-D80A9341ED5C}" destId="{E8625993-2897-462A-BACF-A6E4B1EE53CF}" srcOrd="0" destOrd="0" presId="urn:microsoft.com/office/officeart/2005/8/layout/cycle2"/>
    <dgm:cxn modelId="{D56B6CCD-DB54-44D3-B6C9-73C4AE6F2779}" type="presOf" srcId="{3DEE6C37-4B25-43C6-B88F-D336548B43F5}" destId="{701D08BB-E69D-4020-A474-4FB98ED69288}" srcOrd="0" destOrd="0" presId="urn:microsoft.com/office/officeart/2005/8/layout/cycle2"/>
    <dgm:cxn modelId="{36BDD515-6868-43E0-AAA9-26FCB41C7D93}" type="presOf" srcId="{FA7F2FA3-BB8D-4882-AC33-EF9EDFD8CA3C}" destId="{90418C84-F488-45BC-AA92-C7740B0EF866}" srcOrd="0" destOrd="0" presId="urn:microsoft.com/office/officeart/2005/8/layout/cycle2"/>
    <dgm:cxn modelId="{A4A3E175-D0D5-439F-97AD-F6B15A0E707D}" type="presOf" srcId="{519BEA10-758E-4DD0-8BD8-BDEEC947B82E}" destId="{075E5C66-2EF1-406C-9285-C77222953312}" srcOrd="0" destOrd="0" presId="urn:microsoft.com/office/officeart/2005/8/layout/cycle2"/>
    <dgm:cxn modelId="{BEF613A0-1BDE-4A23-9261-6F1C3D8A44CD}" srcId="{9E0E4CA0-4FA8-41D1-BA0D-319322B87FEF}" destId="{D3110C00-AC13-4271-B448-B4351E551D0F}" srcOrd="1" destOrd="0" parTransId="{8A17DD3C-3FFE-45A6-82B0-84D0E5E488BE}" sibTransId="{3DEE6C37-4B25-43C6-B88F-D336548B43F5}"/>
    <dgm:cxn modelId="{3543813B-B1DA-47D6-8FFD-46F4EA5A8BB2}" type="presOf" srcId="{9E0E4CA0-4FA8-41D1-BA0D-319322B87FEF}" destId="{D9B46FF3-9919-4BBC-A469-DB775D6A5F77}" srcOrd="0" destOrd="0" presId="urn:microsoft.com/office/officeart/2005/8/layout/cycle2"/>
    <dgm:cxn modelId="{EC505BCF-2FB5-49BD-95B3-C60D177FA3D4}" type="presOf" srcId="{3DEE6C37-4B25-43C6-B88F-D336548B43F5}" destId="{50618EFC-2F51-4CEF-96B8-42D5C17E7BCA}" srcOrd="1" destOrd="0" presId="urn:microsoft.com/office/officeart/2005/8/layout/cycle2"/>
    <dgm:cxn modelId="{569986C3-22AC-4D18-87A0-98BF40BA7EDD}" type="presOf" srcId="{519BEA10-758E-4DD0-8BD8-BDEEC947B82E}" destId="{F9D8CBEA-498C-475A-94EB-FA54DF5B59B1}" srcOrd="1" destOrd="0" presId="urn:microsoft.com/office/officeart/2005/8/layout/cycle2"/>
    <dgm:cxn modelId="{9193D383-37D1-426D-A40A-EC533879D473}" type="presOf" srcId="{D3110C00-AC13-4271-B448-B4351E551D0F}" destId="{F0B42848-AD67-4D87-8A04-3167EE059464}" srcOrd="0" destOrd="0" presId="urn:microsoft.com/office/officeart/2005/8/layout/cycle2"/>
    <dgm:cxn modelId="{17C7A5A9-FCD0-415C-8BEB-E2E95AA167C5}" type="presOf" srcId="{C93B6B7F-61C0-49E8-B2C8-11F85E299C8D}" destId="{E5AE20FF-7556-4765-BE39-11F727B8046D}" srcOrd="0" destOrd="0" presId="urn:microsoft.com/office/officeart/2005/8/layout/cycle2"/>
    <dgm:cxn modelId="{7CDCDCF8-BB64-4AB5-AEAD-CBCCE859A5B1}" srcId="{9E0E4CA0-4FA8-41D1-BA0D-319322B87FEF}" destId="{FA7F2FA3-BB8D-4882-AC33-EF9EDFD8CA3C}" srcOrd="2" destOrd="0" parTransId="{90CF1675-ED1E-44DD-9117-DDD2799E73AA}" sibTransId="{C93B6B7F-61C0-49E8-B2C8-11F85E299C8D}"/>
    <dgm:cxn modelId="{FC2B940D-C31C-49C0-B212-F04119DDCD31}" type="presParOf" srcId="{D9B46FF3-9919-4BBC-A469-DB775D6A5F77}" destId="{E8625993-2897-462A-BACF-A6E4B1EE53CF}" srcOrd="0" destOrd="0" presId="urn:microsoft.com/office/officeart/2005/8/layout/cycle2"/>
    <dgm:cxn modelId="{9D42AFA1-5955-41DD-815F-53B566707DDB}" type="presParOf" srcId="{D9B46FF3-9919-4BBC-A469-DB775D6A5F77}" destId="{075E5C66-2EF1-406C-9285-C77222953312}" srcOrd="1" destOrd="0" presId="urn:microsoft.com/office/officeart/2005/8/layout/cycle2"/>
    <dgm:cxn modelId="{0CED4F34-7299-46A5-AD9B-1B1D1523AED1}" type="presParOf" srcId="{075E5C66-2EF1-406C-9285-C77222953312}" destId="{F9D8CBEA-498C-475A-94EB-FA54DF5B59B1}" srcOrd="0" destOrd="0" presId="urn:microsoft.com/office/officeart/2005/8/layout/cycle2"/>
    <dgm:cxn modelId="{40488899-37B9-4CC7-81DF-17AFC00C4DB5}" type="presParOf" srcId="{D9B46FF3-9919-4BBC-A469-DB775D6A5F77}" destId="{F0B42848-AD67-4D87-8A04-3167EE059464}" srcOrd="2" destOrd="0" presId="urn:microsoft.com/office/officeart/2005/8/layout/cycle2"/>
    <dgm:cxn modelId="{93C044D6-3204-4D14-8259-2C7A27E5C321}" type="presParOf" srcId="{D9B46FF3-9919-4BBC-A469-DB775D6A5F77}" destId="{701D08BB-E69D-4020-A474-4FB98ED69288}" srcOrd="3" destOrd="0" presId="urn:microsoft.com/office/officeart/2005/8/layout/cycle2"/>
    <dgm:cxn modelId="{64A3B899-1D59-4D18-AA0F-B9BFF6EFB541}" type="presParOf" srcId="{701D08BB-E69D-4020-A474-4FB98ED69288}" destId="{50618EFC-2F51-4CEF-96B8-42D5C17E7BCA}" srcOrd="0" destOrd="0" presId="urn:microsoft.com/office/officeart/2005/8/layout/cycle2"/>
    <dgm:cxn modelId="{16E7FC9F-508B-4C4F-9FBD-055E5AB0D1AE}" type="presParOf" srcId="{D9B46FF3-9919-4BBC-A469-DB775D6A5F77}" destId="{90418C84-F488-45BC-AA92-C7740B0EF866}" srcOrd="4" destOrd="0" presId="urn:microsoft.com/office/officeart/2005/8/layout/cycle2"/>
    <dgm:cxn modelId="{0BC84FCF-BCD9-430F-B55C-2A5281FE1B65}" type="presParOf" srcId="{D9B46FF3-9919-4BBC-A469-DB775D6A5F77}" destId="{E5AE20FF-7556-4765-BE39-11F727B8046D}" srcOrd="5" destOrd="0" presId="urn:microsoft.com/office/officeart/2005/8/layout/cycle2"/>
    <dgm:cxn modelId="{FADDE686-E583-4AD4-AF1B-F54C4FA5D074}" type="presParOf" srcId="{E5AE20FF-7556-4765-BE39-11F727B8046D}" destId="{0F2F4F9A-CEAF-4474-9DA0-B21790F58C9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0449144-1D7E-4B6D-AC26-9CC67D1A703D}" type="doc">
      <dgm:prSet loTypeId="urn:microsoft.com/office/officeart/2005/8/layout/cycle4" loCatId="matrix" qsTypeId="urn:microsoft.com/office/officeart/2005/8/quickstyle/simple1" qsCatId="simple" csTypeId="urn:microsoft.com/office/officeart/2005/8/colors/colorful4" csCatId="colorful" phldr="1"/>
      <dgm:spPr/>
      <dgm:t>
        <a:bodyPr/>
        <a:lstStyle/>
        <a:p>
          <a:pPr rtl="1"/>
          <a:endParaRPr lang="ar-SA"/>
        </a:p>
      </dgm:t>
    </dgm:pt>
    <dgm:pt modelId="{12960D59-D610-44D7-8838-B36D669670C1}">
      <dgm:prSet phldrT="[نص]" custT="1"/>
      <dgm:spPr/>
      <dgm:t>
        <a:bodyPr/>
        <a:lstStyle/>
        <a:p>
          <a:pPr rtl="1"/>
          <a:r>
            <a:rPr lang="ar-SA" sz="2000" dirty="0" smtClean="0"/>
            <a:t>الاخصائي النفسي</a:t>
          </a:r>
          <a:endParaRPr lang="ar-SA" sz="2000" dirty="0"/>
        </a:p>
      </dgm:t>
    </dgm:pt>
    <dgm:pt modelId="{8684A30E-3393-4A1C-935F-59C1DA3BF71C}" type="parTrans" cxnId="{545CBC41-FB73-4CE8-BC66-88811CC8A5F7}">
      <dgm:prSet/>
      <dgm:spPr/>
      <dgm:t>
        <a:bodyPr/>
        <a:lstStyle/>
        <a:p>
          <a:pPr rtl="1"/>
          <a:endParaRPr lang="ar-SA"/>
        </a:p>
      </dgm:t>
    </dgm:pt>
    <dgm:pt modelId="{27B19660-A9B8-446B-878F-8754DF7E24E1}" type="sibTrans" cxnId="{545CBC41-FB73-4CE8-BC66-88811CC8A5F7}">
      <dgm:prSet/>
      <dgm:spPr/>
      <dgm:t>
        <a:bodyPr/>
        <a:lstStyle/>
        <a:p>
          <a:pPr rtl="1"/>
          <a:endParaRPr lang="ar-SA"/>
        </a:p>
      </dgm:t>
    </dgm:pt>
    <dgm:pt modelId="{F3429731-E1AD-425B-9438-98C8CF27F987}">
      <dgm:prSet phldrT="[نص]" custT="1"/>
      <dgm:spPr/>
      <dgm:t>
        <a:bodyPr/>
        <a:lstStyle/>
        <a:p>
          <a:pPr rtl="1"/>
          <a:r>
            <a:rPr lang="ar-SA" sz="2400" dirty="0" smtClean="0"/>
            <a:t>معلمو الانشطة</a:t>
          </a:r>
          <a:endParaRPr lang="ar-SA" sz="2400" dirty="0"/>
        </a:p>
      </dgm:t>
    </dgm:pt>
    <dgm:pt modelId="{16D92F18-CA29-4943-8490-8E8F446878FB}" type="parTrans" cxnId="{9D67C529-317E-4193-972F-04CCE952E9AB}">
      <dgm:prSet/>
      <dgm:spPr/>
      <dgm:t>
        <a:bodyPr/>
        <a:lstStyle/>
        <a:p>
          <a:pPr rtl="1"/>
          <a:endParaRPr lang="ar-SA"/>
        </a:p>
      </dgm:t>
    </dgm:pt>
    <dgm:pt modelId="{F7F28CC5-CB7F-47C2-BAE7-DDEFC884FC0A}" type="sibTrans" cxnId="{9D67C529-317E-4193-972F-04CCE952E9AB}">
      <dgm:prSet/>
      <dgm:spPr/>
      <dgm:t>
        <a:bodyPr/>
        <a:lstStyle/>
        <a:p>
          <a:pPr rtl="1"/>
          <a:endParaRPr lang="ar-SA"/>
        </a:p>
      </dgm:t>
    </dgm:pt>
    <dgm:pt modelId="{B89B63BD-829C-4C92-A83C-AE211D5340D5}">
      <dgm:prSet phldrT="[نص]"/>
      <dgm:spPr/>
      <dgm:t>
        <a:bodyPr/>
        <a:lstStyle/>
        <a:p>
          <a:pPr rtl="1"/>
          <a:r>
            <a:rPr lang="ar-SA" dirty="0" smtClean="0"/>
            <a:t>أولياء الامور</a:t>
          </a:r>
          <a:endParaRPr lang="ar-SA" dirty="0"/>
        </a:p>
      </dgm:t>
    </dgm:pt>
    <dgm:pt modelId="{7DDC1DC6-2BC0-44C6-8527-1897F5F2FD71}" type="parTrans" cxnId="{CDA1D3C1-289B-4827-82A2-DEF5E88932DE}">
      <dgm:prSet/>
      <dgm:spPr/>
      <dgm:t>
        <a:bodyPr/>
        <a:lstStyle/>
        <a:p>
          <a:pPr rtl="1"/>
          <a:endParaRPr lang="ar-SA"/>
        </a:p>
      </dgm:t>
    </dgm:pt>
    <dgm:pt modelId="{377AF64D-EDEF-48C2-A3E9-237C44CE7CEE}" type="sibTrans" cxnId="{CDA1D3C1-289B-4827-82A2-DEF5E88932DE}">
      <dgm:prSet/>
      <dgm:spPr/>
      <dgm:t>
        <a:bodyPr/>
        <a:lstStyle/>
        <a:p>
          <a:pPr rtl="1"/>
          <a:endParaRPr lang="ar-SA"/>
        </a:p>
      </dgm:t>
    </dgm:pt>
    <dgm:pt modelId="{4FB25B8B-90A0-4A20-AB8F-15456646BDC8}">
      <dgm:prSet phldrT="[نص]"/>
      <dgm:spPr/>
      <dgm:t>
        <a:bodyPr/>
        <a:lstStyle/>
        <a:p>
          <a:pPr rtl="1"/>
          <a:r>
            <a:rPr lang="ar-SA" dirty="0" smtClean="0"/>
            <a:t>مسئول الغياب</a:t>
          </a:r>
          <a:endParaRPr lang="ar-SA" dirty="0"/>
        </a:p>
      </dgm:t>
    </dgm:pt>
    <dgm:pt modelId="{2E1CA63E-0ED5-4CC8-9A67-215F0882ACDD}" type="parTrans" cxnId="{E9695123-A75B-408A-8FB6-3F4389F9600F}">
      <dgm:prSet/>
      <dgm:spPr/>
      <dgm:t>
        <a:bodyPr/>
        <a:lstStyle/>
        <a:p>
          <a:pPr rtl="1"/>
          <a:endParaRPr lang="ar-SA"/>
        </a:p>
      </dgm:t>
    </dgm:pt>
    <dgm:pt modelId="{241C8E0B-FFDE-4E58-ADC1-976B78EC4150}" type="sibTrans" cxnId="{E9695123-A75B-408A-8FB6-3F4389F9600F}">
      <dgm:prSet/>
      <dgm:spPr/>
      <dgm:t>
        <a:bodyPr/>
        <a:lstStyle/>
        <a:p>
          <a:pPr rtl="1"/>
          <a:endParaRPr lang="ar-SA"/>
        </a:p>
      </dgm:t>
    </dgm:pt>
    <dgm:pt modelId="{53937E55-1D3C-4509-815A-B64C2011B19A}">
      <dgm:prSet phldrT="[نص]"/>
      <dgm:spPr/>
      <dgm:t>
        <a:bodyPr/>
        <a:lstStyle/>
        <a:p>
          <a:pPr rtl="1"/>
          <a:r>
            <a:rPr lang="ar-SA" dirty="0" smtClean="0"/>
            <a:t>الاخصائي الاجتماعي</a:t>
          </a:r>
          <a:endParaRPr lang="ar-SA" dirty="0"/>
        </a:p>
      </dgm:t>
    </dgm:pt>
    <dgm:pt modelId="{15990718-7FF0-4A2A-ADB2-0EDE2FC118E9}" type="parTrans" cxnId="{BB42C8B5-BC49-47C9-B76A-20C5886ECFB0}">
      <dgm:prSet/>
      <dgm:spPr/>
      <dgm:t>
        <a:bodyPr/>
        <a:lstStyle/>
        <a:p>
          <a:pPr rtl="1"/>
          <a:endParaRPr lang="ar-SA"/>
        </a:p>
      </dgm:t>
    </dgm:pt>
    <dgm:pt modelId="{98787D97-2EC7-43D5-BBF7-D78BB9A16A40}" type="sibTrans" cxnId="{BB42C8B5-BC49-47C9-B76A-20C5886ECFB0}">
      <dgm:prSet/>
      <dgm:spPr/>
      <dgm:t>
        <a:bodyPr/>
        <a:lstStyle/>
        <a:p>
          <a:pPr rtl="1"/>
          <a:endParaRPr lang="ar-SA"/>
        </a:p>
      </dgm:t>
    </dgm:pt>
    <dgm:pt modelId="{7E74E5F0-3D8F-4487-A788-6D81AB305CDC}">
      <dgm:prSet phldrT="[نص]"/>
      <dgm:spPr/>
      <dgm:t>
        <a:bodyPr/>
        <a:lstStyle/>
        <a:p>
          <a:pPr rtl="1"/>
          <a:r>
            <a:rPr lang="ar-SA" dirty="0" smtClean="0"/>
            <a:t>المعلمون</a:t>
          </a:r>
          <a:endParaRPr lang="ar-SA" dirty="0"/>
        </a:p>
      </dgm:t>
    </dgm:pt>
    <dgm:pt modelId="{3E31231E-E01F-4A33-95F9-041B6FAE380A}" type="parTrans" cxnId="{25E9D57D-E495-43AF-B7F5-394030532417}">
      <dgm:prSet/>
      <dgm:spPr/>
      <dgm:t>
        <a:bodyPr/>
        <a:lstStyle/>
        <a:p>
          <a:pPr rtl="1"/>
          <a:endParaRPr lang="ar-SA"/>
        </a:p>
      </dgm:t>
    </dgm:pt>
    <dgm:pt modelId="{ECA63352-E6D8-4E3F-AE45-5CFD8F202FE0}" type="sibTrans" cxnId="{25E9D57D-E495-43AF-B7F5-394030532417}">
      <dgm:prSet/>
      <dgm:spPr/>
      <dgm:t>
        <a:bodyPr/>
        <a:lstStyle/>
        <a:p>
          <a:pPr rtl="1"/>
          <a:endParaRPr lang="ar-SA"/>
        </a:p>
      </dgm:t>
    </dgm:pt>
    <dgm:pt modelId="{FAA941BD-62F7-4E33-93EB-4F935555D157}">
      <dgm:prSet phldrT="[نص]"/>
      <dgm:spPr/>
      <dgm:t>
        <a:bodyPr/>
        <a:lstStyle/>
        <a:p>
          <a:pPr rtl="1"/>
          <a:r>
            <a:rPr lang="ar-SA" dirty="0" smtClean="0"/>
            <a:t>الطبيب</a:t>
          </a:r>
          <a:endParaRPr lang="ar-SA" dirty="0"/>
        </a:p>
      </dgm:t>
    </dgm:pt>
    <dgm:pt modelId="{902C5703-3B68-4181-90A8-2553B7546B5A}" type="parTrans" cxnId="{96CF0465-68DF-4488-94D6-99F92B30ACD7}">
      <dgm:prSet/>
      <dgm:spPr/>
      <dgm:t>
        <a:bodyPr/>
        <a:lstStyle/>
        <a:p>
          <a:pPr rtl="1"/>
          <a:endParaRPr lang="ar-SA"/>
        </a:p>
      </dgm:t>
    </dgm:pt>
    <dgm:pt modelId="{B6592F51-3536-4BB6-80FC-020A0D26A939}" type="sibTrans" cxnId="{96CF0465-68DF-4488-94D6-99F92B30ACD7}">
      <dgm:prSet/>
      <dgm:spPr/>
      <dgm:t>
        <a:bodyPr/>
        <a:lstStyle/>
        <a:p>
          <a:pPr rtl="1"/>
          <a:endParaRPr lang="ar-SA"/>
        </a:p>
      </dgm:t>
    </dgm:pt>
    <dgm:pt modelId="{9FF78CDF-EED7-4DFB-A3F3-D00E2DFE8B63}">
      <dgm:prSet phldrT="[نص]" custT="1"/>
      <dgm:spPr/>
      <dgm:t>
        <a:bodyPr/>
        <a:lstStyle/>
        <a:p>
          <a:pPr rtl="1"/>
          <a:r>
            <a:rPr lang="ar-SA" sz="2400" dirty="0" smtClean="0"/>
            <a:t>الطالب ذوي الاحتياجات الخاصة</a:t>
          </a:r>
          <a:endParaRPr lang="ar-SA" sz="2400" dirty="0"/>
        </a:p>
      </dgm:t>
    </dgm:pt>
    <dgm:pt modelId="{EBAE9536-CD36-481D-B898-CA6AB8B0E8F8}" type="parTrans" cxnId="{FA339EAA-0671-4279-AE8E-0ECA436AA9BB}">
      <dgm:prSet/>
      <dgm:spPr/>
      <dgm:t>
        <a:bodyPr/>
        <a:lstStyle/>
        <a:p>
          <a:pPr rtl="1"/>
          <a:endParaRPr lang="ar-SA"/>
        </a:p>
      </dgm:t>
    </dgm:pt>
    <dgm:pt modelId="{2DF5E8B6-BA6E-4EE6-AD7B-4898608B5CAB}" type="sibTrans" cxnId="{FA339EAA-0671-4279-AE8E-0ECA436AA9BB}">
      <dgm:prSet/>
      <dgm:spPr/>
      <dgm:t>
        <a:bodyPr/>
        <a:lstStyle/>
        <a:p>
          <a:pPr rtl="1"/>
          <a:endParaRPr lang="ar-SA"/>
        </a:p>
      </dgm:t>
    </dgm:pt>
    <dgm:pt modelId="{09838C0B-56E2-4740-87B6-3A9956B3BE26}" type="pres">
      <dgm:prSet presAssocID="{C0449144-1D7E-4B6D-AC26-9CC67D1A703D}" presName="cycleMatrixDiagram" presStyleCnt="0">
        <dgm:presLayoutVars>
          <dgm:chMax val="1"/>
          <dgm:dir/>
          <dgm:animLvl val="lvl"/>
          <dgm:resizeHandles val="exact"/>
        </dgm:presLayoutVars>
      </dgm:prSet>
      <dgm:spPr/>
      <dgm:t>
        <a:bodyPr/>
        <a:lstStyle/>
        <a:p>
          <a:pPr rtl="1"/>
          <a:endParaRPr lang="ar-SA"/>
        </a:p>
      </dgm:t>
    </dgm:pt>
    <dgm:pt modelId="{469F7A72-291B-44E3-A959-18E90466FF7A}" type="pres">
      <dgm:prSet presAssocID="{C0449144-1D7E-4B6D-AC26-9CC67D1A703D}" presName="children" presStyleCnt="0"/>
      <dgm:spPr/>
    </dgm:pt>
    <dgm:pt modelId="{D7EBA10C-1FB5-4A94-B14A-88DCB321CA2D}" type="pres">
      <dgm:prSet presAssocID="{C0449144-1D7E-4B6D-AC26-9CC67D1A703D}" presName="child1group" presStyleCnt="0"/>
      <dgm:spPr/>
    </dgm:pt>
    <dgm:pt modelId="{7D258CA0-26B0-4DD4-A448-0A4F42CA9389}" type="pres">
      <dgm:prSet presAssocID="{C0449144-1D7E-4B6D-AC26-9CC67D1A703D}" presName="child1" presStyleLbl="bgAcc1" presStyleIdx="0" presStyleCnt="4" custScaleX="118965"/>
      <dgm:spPr/>
      <dgm:t>
        <a:bodyPr/>
        <a:lstStyle/>
        <a:p>
          <a:pPr rtl="1"/>
          <a:endParaRPr lang="ar-SA"/>
        </a:p>
      </dgm:t>
    </dgm:pt>
    <dgm:pt modelId="{282DE21C-2814-4957-8904-766320E767EF}" type="pres">
      <dgm:prSet presAssocID="{C0449144-1D7E-4B6D-AC26-9CC67D1A703D}" presName="child1Text" presStyleLbl="bgAcc1" presStyleIdx="0" presStyleCnt="4">
        <dgm:presLayoutVars>
          <dgm:bulletEnabled val="1"/>
        </dgm:presLayoutVars>
      </dgm:prSet>
      <dgm:spPr/>
      <dgm:t>
        <a:bodyPr/>
        <a:lstStyle/>
        <a:p>
          <a:pPr rtl="1"/>
          <a:endParaRPr lang="ar-SA"/>
        </a:p>
      </dgm:t>
    </dgm:pt>
    <dgm:pt modelId="{DF631E69-B6C6-4581-9B48-718E7DA1D878}" type="pres">
      <dgm:prSet presAssocID="{C0449144-1D7E-4B6D-AC26-9CC67D1A703D}" presName="child2group" presStyleCnt="0"/>
      <dgm:spPr/>
    </dgm:pt>
    <dgm:pt modelId="{2B77DC19-AE32-468D-BDE4-9C5860811615}" type="pres">
      <dgm:prSet presAssocID="{C0449144-1D7E-4B6D-AC26-9CC67D1A703D}" presName="child2" presStyleLbl="bgAcc1" presStyleIdx="1" presStyleCnt="4"/>
      <dgm:spPr/>
      <dgm:t>
        <a:bodyPr/>
        <a:lstStyle/>
        <a:p>
          <a:pPr rtl="1"/>
          <a:endParaRPr lang="ar-SA"/>
        </a:p>
      </dgm:t>
    </dgm:pt>
    <dgm:pt modelId="{752D09F5-AB42-4785-828B-977DDB729C31}" type="pres">
      <dgm:prSet presAssocID="{C0449144-1D7E-4B6D-AC26-9CC67D1A703D}" presName="child2Text" presStyleLbl="bgAcc1" presStyleIdx="1" presStyleCnt="4">
        <dgm:presLayoutVars>
          <dgm:bulletEnabled val="1"/>
        </dgm:presLayoutVars>
      </dgm:prSet>
      <dgm:spPr/>
      <dgm:t>
        <a:bodyPr/>
        <a:lstStyle/>
        <a:p>
          <a:pPr rtl="1"/>
          <a:endParaRPr lang="ar-SA"/>
        </a:p>
      </dgm:t>
    </dgm:pt>
    <dgm:pt modelId="{30CE316C-341E-46DF-8D9D-4171C88F0CBA}" type="pres">
      <dgm:prSet presAssocID="{C0449144-1D7E-4B6D-AC26-9CC67D1A703D}" presName="child3group" presStyleCnt="0"/>
      <dgm:spPr/>
    </dgm:pt>
    <dgm:pt modelId="{1A8122CE-BE6F-439C-8A2A-A6A029DA517F}" type="pres">
      <dgm:prSet presAssocID="{C0449144-1D7E-4B6D-AC26-9CC67D1A703D}" presName="child3" presStyleLbl="bgAcc1" presStyleIdx="2" presStyleCnt="4"/>
      <dgm:spPr/>
      <dgm:t>
        <a:bodyPr/>
        <a:lstStyle/>
        <a:p>
          <a:pPr rtl="1"/>
          <a:endParaRPr lang="ar-SA"/>
        </a:p>
      </dgm:t>
    </dgm:pt>
    <dgm:pt modelId="{7FA21755-8E09-4F68-A561-DE8BD032E4A3}" type="pres">
      <dgm:prSet presAssocID="{C0449144-1D7E-4B6D-AC26-9CC67D1A703D}" presName="child3Text" presStyleLbl="bgAcc1" presStyleIdx="2" presStyleCnt="4">
        <dgm:presLayoutVars>
          <dgm:bulletEnabled val="1"/>
        </dgm:presLayoutVars>
      </dgm:prSet>
      <dgm:spPr/>
      <dgm:t>
        <a:bodyPr/>
        <a:lstStyle/>
        <a:p>
          <a:pPr rtl="1"/>
          <a:endParaRPr lang="ar-SA"/>
        </a:p>
      </dgm:t>
    </dgm:pt>
    <dgm:pt modelId="{A2CB809D-B1A2-40C4-AAF9-7A2D52DE0F8E}" type="pres">
      <dgm:prSet presAssocID="{C0449144-1D7E-4B6D-AC26-9CC67D1A703D}" presName="child4group" presStyleCnt="0"/>
      <dgm:spPr/>
    </dgm:pt>
    <dgm:pt modelId="{08B3188D-8C8B-44D8-889C-E342C89AC4B3}" type="pres">
      <dgm:prSet presAssocID="{C0449144-1D7E-4B6D-AC26-9CC67D1A703D}" presName="child4" presStyleLbl="bgAcc1" presStyleIdx="3" presStyleCnt="4" custScaleX="135621"/>
      <dgm:spPr/>
      <dgm:t>
        <a:bodyPr/>
        <a:lstStyle/>
        <a:p>
          <a:pPr rtl="1"/>
          <a:endParaRPr lang="ar-SA"/>
        </a:p>
      </dgm:t>
    </dgm:pt>
    <dgm:pt modelId="{D22E75EB-9858-4D41-B9E4-3FC2D6EFDC3B}" type="pres">
      <dgm:prSet presAssocID="{C0449144-1D7E-4B6D-AC26-9CC67D1A703D}" presName="child4Text" presStyleLbl="bgAcc1" presStyleIdx="3" presStyleCnt="4">
        <dgm:presLayoutVars>
          <dgm:bulletEnabled val="1"/>
        </dgm:presLayoutVars>
      </dgm:prSet>
      <dgm:spPr/>
      <dgm:t>
        <a:bodyPr/>
        <a:lstStyle/>
        <a:p>
          <a:pPr rtl="1"/>
          <a:endParaRPr lang="ar-SA"/>
        </a:p>
      </dgm:t>
    </dgm:pt>
    <dgm:pt modelId="{A5F1525F-9988-435C-9C84-D22B8006925F}" type="pres">
      <dgm:prSet presAssocID="{C0449144-1D7E-4B6D-AC26-9CC67D1A703D}" presName="childPlaceholder" presStyleCnt="0"/>
      <dgm:spPr/>
    </dgm:pt>
    <dgm:pt modelId="{3AFE1C14-DC61-4827-A0A3-B45FDF58D889}" type="pres">
      <dgm:prSet presAssocID="{C0449144-1D7E-4B6D-AC26-9CC67D1A703D}" presName="circle" presStyleCnt="0"/>
      <dgm:spPr/>
    </dgm:pt>
    <dgm:pt modelId="{98E12551-7249-4A48-B6ED-BA4FE79D4F22}" type="pres">
      <dgm:prSet presAssocID="{C0449144-1D7E-4B6D-AC26-9CC67D1A703D}" presName="quadrant1" presStyleLbl="node1" presStyleIdx="0" presStyleCnt="4">
        <dgm:presLayoutVars>
          <dgm:chMax val="1"/>
          <dgm:bulletEnabled val="1"/>
        </dgm:presLayoutVars>
      </dgm:prSet>
      <dgm:spPr/>
      <dgm:t>
        <a:bodyPr/>
        <a:lstStyle/>
        <a:p>
          <a:pPr rtl="1"/>
          <a:endParaRPr lang="ar-SA"/>
        </a:p>
      </dgm:t>
    </dgm:pt>
    <dgm:pt modelId="{F54087C3-E2DD-480D-9D77-E6F009F267A3}" type="pres">
      <dgm:prSet presAssocID="{C0449144-1D7E-4B6D-AC26-9CC67D1A703D}" presName="quadrant2" presStyleLbl="node1" presStyleIdx="1" presStyleCnt="4">
        <dgm:presLayoutVars>
          <dgm:chMax val="1"/>
          <dgm:bulletEnabled val="1"/>
        </dgm:presLayoutVars>
      </dgm:prSet>
      <dgm:spPr/>
      <dgm:t>
        <a:bodyPr/>
        <a:lstStyle/>
        <a:p>
          <a:pPr rtl="1"/>
          <a:endParaRPr lang="ar-SA"/>
        </a:p>
      </dgm:t>
    </dgm:pt>
    <dgm:pt modelId="{073D8448-C8EF-418F-AB32-D847AB593FC5}" type="pres">
      <dgm:prSet presAssocID="{C0449144-1D7E-4B6D-AC26-9CC67D1A703D}" presName="quadrant3" presStyleLbl="node1" presStyleIdx="2" presStyleCnt="4">
        <dgm:presLayoutVars>
          <dgm:chMax val="1"/>
          <dgm:bulletEnabled val="1"/>
        </dgm:presLayoutVars>
      </dgm:prSet>
      <dgm:spPr/>
      <dgm:t>
        <a:bodyPr/>
        <a:lstStyle/>
        <a:p>
          <a:pPr rtl="1"/>
          <a:endParaRPr lang="ar-SA"/>
        </a:p>
      </dgm:t>
    </dgm:pt>
    <dgm:pt modelId="{25BCDE97-9048-4666-BE56-ED48CA05082E}" type="pres">
      <dgm:prSet presAssocID="{C0449144-1D7E-4B6D-AC26-9CC67D1A703D}" presName="quadrant4" presStyleLbl="node1" presStyleIdx="3" presStyleCnt="4">
        <dgm:presLayoutVars>
          <dgm:chMax val="1"/>
          <dgm:bulletEnabled val="1"/>
        </dgm:presLayoutVars>
      </dgm:prSet>
      <dgm:spPr/>
      <dgm:t>
        <a:bodyPr/>
        <a:lstStyle/>
        <a:p>
          <a:pPr rtl="1"/>
          <a:endParaRPr lang="ar-SA"/>
        </a:p>
      </dgm:t>
    </dgm:pt>
    <dgm:pt modelId="{717787B7-37A9-47F4-BD68-7D16A165D619}" type="pres">
      <dgm:prSet presAssocID="{C0449144-1D7E-4B6D-AC26-9CC67D1A703D}" presName="quadrantPlaceholder" presStyleCnt="0"/>
      <dgm:spPr/>
    </dgm:pt>
    <dgm:pt modelId="{B88A1A8C-10E5-4FC7-AB3F-99ED5650057D}" type="pres">
      <dgm:prSet presAssocID="{C0449144-1D7E-4B6D-AC26-9CC67D1A703D}" presName="center1" presStyleLbl="fgShp" presStyleIdx="0" presStyleCnt="2"/>
      <dgm:spPr/>
    </dgm:pt>
    <dgm:pt modelId="{9AF0C441-DE6F-4906-A595-40756D0ED378}" type="pres">
      <dgm:prSet presAssocID="{C0449144-1D7E-4B6D-AC26-9CC67D1A703D}" presName="center2" presStyleLbl="fgShp" presStyleIdx="1" presStyleCnt="2"/>
      <dgm:spPr/>
    </dgm:pt>
  </dgm:ptLst>
  <dgm:cxnLst>
    <dgm:cxn modelId="{470C8F8E-C0BA-44C7-B4F5-15741377523F}" type="presOf" srcId="{4FB25B8B-90A0-4A20-AB8F-15456646BDC8}" destId="{752D09F5-AB42-4785-828B-977DDB729C31}" srcOrd="1" destOrd="0" presId="urn:microsoft.com/office/officeart/2005/8/layout/cycle4"/>
    <dgm:cxn modelId="{F17DDD08-14DC-4421-8C06-4967504913C2}" type="presOf" srcId="{7E74E5F0-3D8F-4487-A788-6D81AB305CDC}" destId="{1A8122CE-BE6F-439C-8A2A-A6A029DA517F}" srcOrd="0" destOrd="0" presId="urn:microsoft.com/office/officeart/2005/8/layout/cycle4"/>
    <dgm:cxn modelId="{96CF0465-68DF-4488-94D6-99F92B30ACD7}" srcId="{C0449144-1D7E-4B6D-AC26-9CC67D1A703D}" destId="{FAA941BD-62F7-4E33-93EB-4F935555D157}" srcOrd="3" destOrd="0" parTransId="{902C5703-3B68-4181-90A8-2553B7546B5A}" sibTransId="{B6592F51-3536-4BB6-80FC-020A0D26A939}"/>
    <dgm:cxn modelId="{BB42C8B5-BC49-47C9-B76A-20C5886ECFB0}" srcId="{C0449144-1D7E-4B6D-AC26-9CC67D1A703D}" destId="{53937E55-1D3C-4509-815A-B64C2011B19A}" srcOrd="2" destOrd="0" parTransId="{15990718-7FF0-4A2A-ADB2-0EDE2FC118E9}" sibTransId="{98787D97-2EC7-43D5-BBF7-D78BB9A16A40}"/>
    <dgm:cxn modelId="{2C2D1840-625D-4314-A29E-68DE3F2CE5DC}" type="presOf" srcId="{FAA941BD-62F7-4E33-93EB-4F935555D157}" destId="{25BCDE97-9048-4666-BE56-ED48CA05082E}" srcOrd="0" destOrd="0" presId="urn:microsoft.com/office/officeart/2005/8/layout/cycle4"/>
    <dgm:cxn modelId="{545CBC41-FB73-4CE8-BC66-88811CC8A5F7}" srcId="{C0449144-1D7E-4B6D-AC26-9CC67D1A703D}" destId="{12960D59-D610-44D7-8838-B36D669670C1}" srcOrd="0" destOrd="0" parTransId="{8684A30E-3393-4A1C-935F-59C1DA3BF71C}" sibTransId="{27B19660-A9B8-446B-878F-8754DF7E24E1}"/>
    <dgm:cxn modelId="{5BFB0209-DF6E-4A59-9A3E-A48D7B36B053}" type="presOf" srcId="{9FF78CDF-EED7-4DFB-A3F3-D00E2DFE8B63}" destId="{D22E75EB-9858-4D41-B9E4-3FC2D6EFDC3B}" srcOrd="1" destOrd="0" presId="urn:microsoft.com/office/officeart/2005/8/layout/cycle4"/>
    <dgm:cxn modelId="{E9695123-A75B-408A-8FB6-3F4389F9600F}" srcId="{B89B63BD-829C-4C92-A83C-AE211D5340D5}" destId="{4FB25B8B-90A0-4A20-AB8F-15456646BDC8}" srcOrd="0" destOrd="0" parTransId="{2E1CA63E-0ED5-4CC8-9A67-215F0882ACDD}" sibTransId="{241C8E0B-FFDE-4E58-ADC1-976B78EC4150}"/>
    <dgm:cxn modelId="{20BC1147-4078-41C8-B909-8578F17944DA}" type="presOf" srcId="{F3429731-E1AD-425B-9438-98C8CF27F987}" destId="{282DE21C-2814-4957-8904-766320E767EF}" srcOrd="1" destOrd="0" presId="urn:microsoft.com/office/officeart/2005/8/layout/cycle4"/>
    <dgm:cxn modelId="{FA339EAA-0671-4279-AE8E-0ECA436AA9BB}" srcId="{FAA941BD-62F7-4E33-93EB-4F935555D157}" destId="{9FF78CDF-EED7-4DFB-A3F3-D00E2DFE8B63}" srcOrd="0" destOrd="0" parTransId="{EBAE9536-CD36-481D-B898-CA6AB8B0E8F8}" sibTransId="{2DF5E8B6-BA6E-4EE6-AD7B-4898608B5CAB}"/>
    <dgm:cxn modelId="{C396B3AD-E4CA-4001-9745-7ABD1E286EB5}" type="presOf" srcId="{53937E55-1D3C-4509-815A-B64C2011B19A}" destId="{073D8448-C8EF-418F-AB32-D847AB593FC5}" srcOrd="0" destOrd="0" presId="urn:microsoft.com/office/officeart/2005/8/layout/cycle4"/>
    <dgm:cxn modelId="{9D67C529-317E-4193-972F-04CCE952E9AB}" srcId="{12960D59-D610-44D7-8838-B36D669670C1}" destId="{F3429731-E1AD-425B-9438-98C8CF27F987}" srcOrd="0" destOrd="0" parTransId="{16D92F18-CA29-4943-8490-8E8F446878FB}" sibTransId="{F7F28CC5-CB7F-47C2-BAE7-DDEFC884FC0A}"/>
    <dgm:cxn modelId="{8E8BD2AE-D6C8-4CC1-B20B-3E692CB5A0D4}" type="presOf" srcId="{4FB25B8B-90A0-4A20-AB8F-15456646BDC8}" destId="{2B77DC19-AE32-468D-BDE4-9C5860811615}" srcOrd="0" destOrd="0" presId="urn:microsoft.com/office/officeart/2005/8/layout/cycle4"/>
    <dgm:cxn modelId="{3D40B752-0D83-41B9-AEBB-C4F67112997E}" type="presOf" srcId="{7E74E5F0-3D8F-4487-A788-6D81AB305CDC}" destId="{7FA21755-8E09-4F68-A561-DE8BD032E4A3}" srcOrd="1" destOrd="0" presId="urn:microsoft.com/office/officeart/2005/8/layout/cycle4"/>
    <dgm:cxn modelId="{DA106E0E-ECE1-4DA5-8390-375B05DE6270}" type="presOf" srcId="{F3429731-E1AD-425B-9438-98C8CF27F987}" destId="{7D258CA0-26B0-4DD4-A448-0A4F42CA9389}" srcOrd="0" destOrd="0" presId="urn:microsoft.com/office/officeart/2005/8/layout/cycle4"/>
    <dgm:cxn modelId="{0572FE40-9B1E-4F37-B925-66955A2F9288}" type="presOf" srcId="{B89B63BD-829C-4C92-A83C-AE211D5340D5}" destId="{F54087C3-E2DD-480D-9D77-E6F009F267A3}" srcOrd="0" destOrd="0" presId="urn:microsoft.com/office/officeart/2005/8/layout/cycle4"/>
    <dgm:cxn modelId="{3427DF6B-DF10-4C04-8144-A67AC66D0613}" type="presOf" srcId="{12960D59-D610-44D7-8838-B36D669670C1}" destId="{98E12551-7249-4A48-B6ED-BA4FE79D4F22}" srcOrd="0" destOrd="0" presId="urn:microsoft.com/office/officeart/2005/8/layout/cycle4"/>
    <dgm:cxn modelId="{98D3B663-E526-4415-A5C4-D757EBDDFA45}" type="presOf" srcId="{9FF78CDF-EED7-4DFB-A3F3-D00E2DFE8B63}" destId="{08B3188D-8C8B-44D8-889C-E342C89AC4B3}" srcOrd="0" destOrd="0" presId="urn:microsoft.com/office/officeart/2005/8/layout/cycle4"/>
    <dgm:cxn modelId="{CDA1D3C1-289B-4827-82A2-DEF5E88932DE}" srcId="{C0449144-1D7E-4B6D-AC26-9CC67D1A703D}" destId="{B89B63BD-829C-4C92-A83C-AE211D5340D5}" srcOrd="1" destOrd="0" parTransId="{7DDC1DC6-2BC0-44C6-8527-1897F5F2FD71}" sibTransId="{377AF64D-EDEF-48C2-A3E9-237C44CE7CEE}"/>
    <dgm:cxn modelId="{9AA60D97-4FBE-4633-954F-4941992CDC53}" type="presOf" srcId="{C0449144-1D7E-4B6D-AC26-9CC67D1A703D}" destId="{09838C0B-56E2-4740-87B6-3A9956B3BE26}" srcOrd="0" destOrd="0" presId="urn:microsoft.com/office/officeart/2005/8/layout/cycle4"/>
    <dgm:cxn modelId="{25E9D57D-E495-43AF-B7F5-394030532417}" srcId="{53937E55-1D3C-4509-815A-B64C2011B19A}" destId="{7E74E5F0-3D8F-4487-A788-6D81AB305CDC}" srcOrd="0" destOrd="0" parTransId="{3E31231E-E01F-4A33-95F9-041B6FAE380A}" sibTransId="{ECA63352-E6D8-4E3F-AE45-5CFD8F202FE0}"/>
    <dgm:cxn modelId="{68046C81-1443-4D69-A4C7-5E6FF727A14A}" type="presParOf" srcId="{09838C0B-56E2-4740-87B6-3A9956B3BE26}" destId="{469F7A72-291B-44E3-A959-18E90466FF7A}" srcOrd="0" destOrd="0" presId="urn:microsoft.com/office/officeart/2005/8/layout/cycle4"/>
    <dgm:cxn modelId="{7C7803A4-6914-4A06-AF40-F183DAC9C842}" type="presParOf" srcId="{469F7A72-291B-44E3-A959-18E90466FF7A}" destId="{D7EBA10C-1FB5-4A94-B14A-88DCB321CA2D}" srcOrd="0" destOrd="0" presId="urn:microsoft.com/office/officeart/2005/8/layout/cycle4"/>
    <dgm:cxn modelId="{9248AEB1-0D5C-4CDA-AB71-00A01F522171}" type="presParOf" srcId="{D7EBA10C-1FB5-4A94-B14A-88DCB321CA2D}" destId="{7D258CA0-26B0-4DD4-A448-0A4F42CA9389}" srcOrd="0" destOrd="0" presId="urn:microsoft.com/office/officeart/2005/8/layout/cycle4"/>
    <dgm:cxn modelId="{07789B27-19F0-4CA1-9E20-285F7571113B}" type="presParOf" srcId="{D7EBA10C-1FB5-4A94-B14A-88DCB321CA2D}" destId="{282DE21C-2814-4957-8904-766320E767EF}" srcOrd="1" destOrd="0" presId="urn:microsoft.com/office/officeart/2005/8/layout/cycle4"/>
    <dgm:cxn modelId="{E6ABC564-EEAB-423E-9782-6E7C17B91805}" type="presParOf" srcId="{469F7A72-291B-44E3-A959-18E90466FF7A}" destId="{DF631E69-B6C6-4581-9B48-718E7DA1D878}" srcOrd="1" destOrd="0" presId="urn:microsoft.com/office/officeart/2005/8/layout/cycle4"/>
    <dgm:cxn modelId="{FFB97734-5D4C-43B8-8E25-FBA22DB41202}" type="presParOf" srcId="{DF631E69-B6C6-4581-9B48-718E7DA1D878}" destId="{2B77DC19-AE32-468D-BDE4-9C5860811615}" srcOrd="0" destOrd="0" presId="urn:microsoft.com/office/officeart/2005/8/layout/cycle4"/>
    <dgm:cxn modelId="{4F7D1E37-6F2E-42A0-AB9F-6F488E524FF3}" type="presParOf" srcId="{DF631E69-B6C6-4581-9B48-718E7DA1D878}" destId="{752D09F5-AB42-4785-828B-977DDB729C31}" srcOrd="1" destOrd="0" presId="urn:microsoft.com/office/officeart/2005/8/layout/cycle4"/>
    <dgm:cxn modelId="{D7563240-09E5-4145-B00B-645D6E60A4BE}" type="presParOf" srcId="{469F7A72-291B-44E3-A959-18E90466FF7A}" destId="{30CE316C-341E-46DF-8D9D-4171C88F0CBA}" srcOrd="2" destOrd="0" presId="urn:microsoft.com/office/officeart/2005/8/layout/cycle4"/>
    <dgm:cxn modelId="{0ED68F7F-3EA5-4999-83CD-10951BBC927A}" type="presParOf" srcId="{30CE316C-341E-46DF-8D9D-4171C88F0CBA}" destId="{1A8122CE-BE6F-439C-8A2A-A6A029DA517F}" srcOrd="0" destOrd="0" presId="urn:microsoft.com/office/officeart/2005/8/layout/cycle4"/>
    <dgm:cxn modelId="{FFBB2318-B7D0-4695-8BB7-0CD6F7BD63AC}" type="presParOf" srcId="{30CE316C-341E-46DF-8D9D-4171C88F0CBA}" destId="{7FA21755-8E09-4F68-A561-DE8BD032E4A3}" srcOrd="1" destOrd="0" presId="urn:microsoft.com/office/officeart/2005/8/layout/cycle4"/>
    <dgm:cxn modelId="{BE462CC5-220B-41C3-96FE-EEE321795F08}" type="presParOf" srcId="{469F7A72-291B-44E3-A959-18E90466FF7A}" destId="{A2CB809D-B1A2-40C4-AAF9-7A2D52DE0F8E}" srcOrd="3" destOrd="0" presId="urn:microsoft.com/office/officeart/2005/8/layout/cycle4"/>
    <dgm:cxn modelId="{6A851DF6-7E91-4286-B0C8-3E93B3267EDB}" type="presParOf" srcId="{A2CB809D-B1A2-40C4-AAF9-7A2D52DE0F8E}" destId="{08B3188D-8C8B-44D8-889C-E342C89AC4B3}" srcOrd="0" destOrd="0" presId="urn:microsoft.com/office/officeart/2005/8/layout/cycle4"/>
    <dgm:cxn modelId="{8B660CF9-49A8-4EAF-92DE-D638738E4D76}" type="presParOf" srcId="{A2CB809D-B1A2-40C4-AAF9-7A2D52DE0F8E}" destId="{D22E75EB-9858-4D41-B9E4-3FC2D6EFDC3B}" srcOrd="1" destOrd="0" presId="urn:microsoft.com/office/officeart/2005/8/layout/cycle4"/>
    <dgm:cxn modelId="{5856E76D-9049-4E42-BEDF-94CB63474B0E}" type="presParOf" srcId="{469F7A72-291B-44E3-A959-18E90466FF7A}" destId="{A5F1525F-9988-435C-9C84-D22B8006925F}" srcOrd="4" destOrd="0" presId="urn:microsoft.com/office/officeart/2005/8/layout/cycle4"/>
    <dgm:cxn modelId="{1E77D4DA-DC99-41CF-AC74-279769C45A13}" type="presParOf" srcId="{09838C0B-56E2-4740-87B6-3A9956B3BE26}" destId="{3AFE1C14-DC61-4827-A0A3-B45FDF58D889}" srcOrd="1" destOrd="0" presId="urn:microsoft.com/office/officeart/2005/8/layout/cycle4"/>
    <dgm:cxn modelId="{33D5FF67-37FE-4C65-B490-0DE5DF559562}" type="presParOf" srcId="{3AFE1C14-DC61-4827-A0A3-B45FDF58D889}" destId="{98E12551-7249-4A48-B6ED-BA4FE79D4F22}" srcOrd="0" destOrd="0" presId="urn:microsoft.com/office/officeart/2005/8/layout/cycle4"/>
    <dgm:cxn modelId="{A1074032-39BF-4CD1-BBD1-11B64B505118}" type="presParOf" srcId="{3AFE1C14-DC61-4827-A0A3-B45FDF58D889}" destId="{F54087C3-E2DD-480D-9D77-E6F009F267A3}" srcOrd="1" destOrd="0" presId="urn:microsoft.com/office/officeart/2005/8/layout/cycle4"/>
    <dgm:cxn modelId="{340E08A4-E2D3-4A14-BC46-91A6ED530F4D}" type="presParOf" srcId="{3AFE1C14-DC61-4827-A0A3-B45FDF58D889}" destId="{073D8448-C8EF-418F-AB32-D847AB593FC5}" srcOrd="2" destOrd="0" presId="urn:microsoft.com/office/officeart/2005/8/layout/cycle4"/>
    <dgm:cxn modelId="{4B316AF3-A577-4ADA-BB3E-B1BFA4EDF2A4}" type="presParOf" srcId="{3AFE1C14-DC61-4827-A0A3-B45FDF58D889}" destId="{25BCDE97-9048-4666-BE56-ED48CA05082E}" srcOrd="3" destOrd="0" presId="urn:microsoft.com/office/officeart/2005/8/layout/cycle4"/>
    <dgm:cxn modelId="{FB51788E-5281-4DE4-8FE9-CA496EC052FD}" type="presParOf" srcId="{3AFE1C14-DC61-4827-A0A3-B45FDF58D889}" destId="{717787B7-37A9-47F4-BD68-7D16A165D619}" srcOrd="4" destOrd="0" presId="urn:microsoft.com/office/officeart/2005/8/layout/cycle4"/>
    <dgm:cxn modelId="{7AD4327B-5578-4A2B-A697-F41B0DB9D394}" type="presParOf" srcId="{09838C0B-56E2-4740-87B6-3A9956B3BE26}" destId="{B88A1A8C-10E5-4FC7-AB3F-99ED5650057D}" srcOrd="2" destOrd="0" presId="urn:microsoft.com/office/officeart/2005/8/layout/cycle4"/>
    <dgm:cxn modelId="{D65780B8-E7A5-484F-B8DE-B6F8088661FD}" type="presParOf" srcId="{09838C0B-56E2-4740-87B6-3A9956B3BE26}" destId="{9AF0C441-DE6F-4906-A595-40756D0ED378}"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A4ABBCB2-35BD-49E5-8E6C-D6602CE81737}">
      <dgm:prSet phldrT="[نص]"/>
      <dgm:spPr/>
      <dgm:t>
        <a:bodyPr/>
        <a:lstStyle/>
        <a:p>
          <a:pPr rtl="1"/>
          <a:r>
            <a:rPr lang="ar-SA" dirty="0" smtClean="0"/>
            <a:t>الاختبارات مرجعية المحك</a:t>
          </a:r>
          <a:endParaRPr lang="ar-SA" dirty="0"/>
        </a:p>
      </dgm:t>
    </dgm:pt>
    <dgm:pt modelId="{E3996732-84A6-40EF-85C7-7D1EB4A0920B}" type="parTrans" cxnId="{91F85D6E-F467-4EB3-8188-862EFF6DC415}">
      <dgm:prSet/>
      <dgm:spPr/>
      <dgm:t>
        <a:bodyPr/>
        <a:lstStyle/>
        <a:p>
          <a:pPr rtl="1"/>
          <a:endParaRPr lang="ar-SA"/>
        </a:p>
      </dgm:t>
    </dgm:pt>
    <dgm:pt modelId="{E32B1B46-875D-4DC5-A5F7-FD85D4109405}" type="sibTrans" cxnId="{91F85D6E-F467-4EB3-8188-862EFF6DC415}">
      <dgm:prSet/>
      <dgm:spPr/>
      <dgm:t>
        <a:bodyPr/>
        <a:lstStyle/>
        <a:p>
          <a:pPr rtl="1"/>
          <a:endParaRPr lang="ar-SA"/>
        </a:p>
      </dgm:t>
    </dgm:pt>
    <dgm:pt modelId="{95F36D2C-A13F-4C33-B8CD-75B4E6738F6A}">
      <dgm:prSet phldrT="[نص]"/>
      <dgm:spPr/>
      <dgm:t>
        <a:bodyPr/>
        <a:lstStyle/>
        <a:p>
          <a:pPr rtl="1"/>
          <a:r>
            <a:rPr lang="ar-SA" dirty="0" smtClean="0"/>
            <a:t>الاختبارات مرجعية المعيار</a:t>
          </a:r>
          <a:endParaRPr lang="ar-SA"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0"/>
      <dgm:spPr/>
    </dgm:pt>
    <dgm:pt modelId="{0F3E8AB8-9128-4C7A-8185-BC6ACF3D58A9}" type="pres">
      <dgm:prSet presAssocID="{C1C723B1-467C-4828-8E03-10F15889850C}" presName="dot2" presStyleLbl="alignNode1" presStyleIdx="1" presStyleCnt="10"/>
      <dgm:spPr/>
    </dgm:pt>
    <dgm:pt modelId="{23E1C034-3DC7-414B-A1DF-A950A801BF4B}" type="pres">
      <dgm:prSet presAssocID="{C1C723B1-467C-4828-8E03-10F15889850C}" presName="dot3" presStyleLbl="alignNode1" presStyleIdx="2" presStyleCnt="10"/>
      <dgm:spPr/>
    </dgm:pt>
    <dgm:pt modelId="{F3A58EF9-960F-42FE-9FD1-66EE1D4FA96C}" type="pres">
      <dgm:prSet presAssocID="{C1C723B1-467C-4828-8E03-10F15889850C}" presName="dotArrow1" presStyleLbl="alignNode1" presStyleIdx="3" presStyleCnt="10"/>
      <dgm:spPr/>
    </dgm:pt>
    <dgm:pt modelId="{68F7F03B-4671-493D-8A59-7AB64FC34006}" type="pres">
      <dgm:prSet presAssocID="{C1C723B1-467C-4828-8E03-10F15889850C}" presName="dotArrow2" presStyleLbl="alignNode1" presStyleIdx="4" presStyleCnt="10"/>
      <dgm:spPr/>
    </dgm:pt>
    <dgm:pt modelId="{5114A715-28D1-44D7-BC8F-50C197795F27}" type="pres">
      <dgm:prSet presAssocID="{C1C723B1-467C-4828-8E03-10F15889850C}" presName="dotArrow3" presStyleLbl="alignNode1" presStyleIdx="5" presStyleCnt="10"/>
      <dgm:spPr/>
    </dgm:pt>
    <dgm:pt modelId="{1DC3F6A8-E772-448A-8634-A99CCFC0ED4E}" type="pres">
      <dgm:prSet presAssocID="{C1C723B1-467C-4828-8E03-10F15889850C}" presName="dotArrow4" presStyleLbl="alignNode1" presStyleIdx="6" presStyleCnt="10"/>
      <dgm:spPr/>
    </dgm:pt>
    <dgm:pt modelId="{CD3507F7-F3F1-4667-949E-2375FCCC395E}" type="pres">
      <dgm:prSet presAssocID="{C1C723B1-467C-4828-8E03-10F15889850C}" presName="dotArrow5" presStyleLbl="alignNode1" presStyleIdx="7" presStyleCnt="10"/>
      <dgm:spPr/>
    </dgm:pt>
    <dgm:pt modelId="{4808B7AA-C48D-4A78-BAAB-B60CE816422F}" type="pres">
      <dgm:prSet presAssocID="{C1C723B1-467C-4828-8E03-10F15889850C}" presName="dotArrow6" presStyleLbl="alignNode1" presStyleIdx="8" presStyleCnt="10"/>
      <dgm:spPr/>
    </dgm:pt>
    <dgm:pt modelId="{0170E8F1-3126-48C9-95D5-CF74A8A9F4FD}" type="pres">
      <dgm:prSet presAssocID="{C1C723B1-467C-4828-8E03-10F15889850C}" presName="dotArrow7" presStyleLbl="alignNode1" presStyleIdx="9" presStyleCnt="10"/>
      <dgm:spPr/>
    </dgm:pt>
    <dgm:pt modelId="{E96CFC0B-9A5A-46A0-B172-9740B6D8A415}" type="pres">
      <dgm:prSet presAssocID="{A4ABBCB2-35BD-49E5-8E6C-D6602CE81737}" presName="parTx1" presStyleLbl="node1" presStyleIdx="0" presStyleCnt="2"/>
      <dgm:spPr/>
      <dgm:t>
        <a:bodyPr/>
        <a:lstStyle/>
        <a:p>
          <a:pPr rtl="1"/>
          <a:endParaRPr lang="ar-SA"/>
        </a:p>
      </dgm:t>
    </dgm:pt>
    <dgm:pt modelId="{53C8E0C9-0158-4C2B-AD81-2BA4A2A8C3BE}" type="pres">
      <dgm:prSet presAssocID="{E32B1B46-875D-4DC5-A5F7-FD85D4109405}" presName="picture1" presStyleCnt="0"/>
      <dgm:spPr/>
    </dgm:pt>
    <dgm:pt modelId="{BA991E83-023C-4158-A1D2-F9D3577FC5A2}" type="pres">
      <dgm:prSet presAssocID="{E32B1B46-875D-4DC5-A5F7-FD85D4109405}" presName="imageRepeatNode" presStyleLbl="fgImgPlace1" presStyleIdx="0" presStyleCnt="2"/>
      <dgm:spPr/>
      <dgm:t>
        <a:bodyPr/>
        <a:lstStyle/>
        <a:p>
          <a:pPr rtl="1"/>
          <a:endParaRPr lang="ar-SA"/>
        </a:p>
      </dgm:t>
    </dgm:pt>
    <dgm:pt modelId="{9DD8C86A-2134-418F-9EA7-03012150E92F}" type="pres">
      <dgm:prSet presAssocID="{95F36D2C-A13F-4C33-B8CD-75B4E6738F6A}" presName="parTx2" presStyleLbl="node1" presStyleIdx="1" presStyleCnt="2"/>
      <dgm:spPr/>
      <dgm:t>
        <a:bodyPr/>
        <a:lstStyle/>
        <a:p>
          <a:pPr rtl="1"/>
          <a:endParaRPr lang="ar-SA"/>
        </a:p>
      </dgm:t>
    </dgm:pt>
    <dgm:pt modelId="{F8E34A57-FD90-427C-811E-2C91DCD790B2}" type="pres">
      <dgm:prSet presAssocID="{B283D4D0-A073-4A53-B143-DB617C5E26EA}" presName="picture2" presStyleCnt="0"/>
      <dgm:spPr/>
    </dgm:pt>
    <dgm:pt modelId="{DE0AEC05-BD65-429A-A32A-A85C9C755140}" type="pres">
      <dgm:prSet presAssocID="{B283D4D0-A073-4A53-B143-DB617C5E26EA}" presName="imageRepeatNode" presStyleLbl="fgImgPlace1" presStyleIdx="1" presStyleCnt="2"/>
      <dgm:spPr/>
      <dgm:t>
        <a:bodyPr/>
        <a:lstStyle/>
        <a:p>
          <a:pPr rtl="1"/>
          <a:endParaRPr lang="ar-SA"/>
        </a:p>
      </dgm:t>
    </dgm:pt>
  </dgm:ptLst>
  <dgm:cxnLst>
    <dgm:cxn modelId="{31A393CE-D473-48FF-B482-C6B57C1EEC28}" type="presOf" srcId="{E32B1B46-875D-4DC5-A5F7-FD85D4109405}" destId="{BA991E83-023C-4158-A1D2-F9D3577FC5A2}" srcOrd="0" destOrd="0" presId="urn:microsoft.com/office/officeart/2008/layout/AscendingPictureAccentProcess"/>
    <dgm:cxn modelId="{01DE19CD-CEA1-4BB3-A3C8-773C22F53E20}" srcId="{C1C723B1-467C-4828-8E03-10F15889850C}" destId="{95F36D2C-A13F-4C33-B8CD-75B4E6738F6A}" srcOrd="1" destOrd="0" parTransId="{83850187-D406-46DD-965B-787ADB471FF6}" sibTransId="{B283D4D0-A073-4A53-B143-DB617C5E26EA}"/>
    <dgm:cxn modelId="{3834FCEB-547C-4346-A684-847F1C35CE84}" type="presOf" srcId="{A4ABBCB2-35BD-49E5-8E6C-D6602CE81737}" destId="{E96CFC0B-9A5A-46A0-B172-9740B6D8A415}" srcOrd="0" destOrd="0" presId="urn:microsoft.com/office/officeart/2008/layout/AscendingPictureAccentProcess"/>
    <dgm:cxn modelId="{2958946B-84AC-4AC8-932F-D92DDECA5485}" type="presOf" srcId="{C1C723B1-467C-4828-8E03-10F15889850C}" destId="{262FB7D4-79A8-45B1-922B-3151A47B1FA9}" srcOrd="0" destOrd="0" presId="urn:microsoft.com/office/officeart/2008/layout/AscendingPictureAccentProcess"/>
    <dgm:cxn modelId="{0238140C-07AC-4C68-A601-1BAEBA65B85F}" type="presOf" srcId="{B283D4D0-A073-4A53-B143-DB617C5E26EA}" destId="{DE0AEC05-BD65-429A-A32A-A85C9C755140}" srcOrd="0" destOrd="0" presId="urn:microsoft.com/office/officeart/2008/layout/AscendingPictureAccentProcess"/>
    <dgm:cxn modelId="{91F85D6E-F467-4EB3-8188-862EFF6DC415}" srcId="{C1C723B1-467C-4828-8E03-10F15889850C}" destId="{A4ABBCB2-35BD-49E5-8E6C-D6602CE81737}" srcOrd="0" destOrd="0" parTransId="{E3996732-84A6-40EF-85C7-7D1EB4A0920B}" sibTransId="{E32B1B46-875D-4DC5-A5F7-FD85D4109405}"/>
    <dgm:cxn modelId="{AC3ACCF0-5259-4835-9A02-AE46CF53E72D}" type="presOf" srcId="{95F36D2C-A13F-4C33-B8CD-75B4E6738F6A}" destId="{9DD8C86A-2134-418F-9EA7-03012150E92F}" srcOrd="0" destOrd="0" presId="urn:microsoft.com/office/officeart/2008/layout/AscendingPictureAccentProcess"/>
    <dgm:cxn modelId="{712833AB-D8CB-463B-82A9-A480E1A6C4E7}" type="presParOf" srcId="{262FB7D4-79A8-45B1-922B-3151A47B1FA9}" destId="{D4FCA869-6990-4754-8AB1-470A0338F2A7}" srcOrd="0" destOrd="0" presId="urn:microsoft.com/office/officeart/2008/layout/AscendingPictureAccentProcess"/>
    <dgm:cxn modelId="{BFFFE827-9087-418A-B491-CC1886793DD2}" type="presParOf" srcId="{262FB7D4-79A8-45B1-922B-3151A47B1FA9}" destId="{0F3E8AB8-9128-4C7A-8185-BC6ACF3D58A9}" srcOrd="1" destOrd="0" presId="urn:microsoft.com/office/officeart/2008/layout/AscendingPictureAccentProcess"/>
    <dgm:cxn modelId="{AC195EAD-A2AD-44AB-95C4-76842C800F03}" type="presParOf" srcId="{262FB7D4-79A8-45B1-922B-3151A47B1FA9}" destId="{23E1C034-3DC7-414B-A1DF-A950A801BF4B}" srcOrd="2" destOrd="0" presId="urn:microsoft.com/office/officeart/2008/layout/AscendingPictureAccentProcess"/>
    <dgm:cxn modelId="{14E867BF-B888-4AC2-BFD7-9D897EE77919}" type="presParOf" srcId="{262FB7D4-79A8-45B1-922B-3151A47B1FA9}" destId="{F3A58EF9-960F-42FE-9FD1-66EE1D4FA96C}" srcOrd="3" destOrd="0" presId="urn:microsoft.com/office/officeart/2008/layout/AscendingPictureAccentProcess"/>
    <dgm:cxn modelId="{C293DCC7-BEB8-4E7C-809B-E2180597134E}" type="presParOf" srcId="{262FB7D4-79A8-45B1-922B-3151A47B1FA9}" destId="{68F7F03B-4671-493D-8A59-7AB64FC34006}" srcOrd="4" destOrd="0" presId="urn:microsoft.com/office/officeart/2008/layout/AscendingPictureAccentProcess"/>
    <dgm:cxn modelId="{6D137B0D-D98D-4918-9079-929E3A498D57}" type="presParOf" srcId="{262FB7D4-79A8-45B1-922B-3151A47B1FA9}" destId="{5114A715-28D1-44D7-BC8F-50C197795F27}" srcOrd="5" destOrd="0" presId="urn:microsoft.com/office/officeart/2008/layout/AscendingPictureAccentProcess"/>
    <dgm:cxn modelId="{14ABEB6F-BC7D-40B8-BFD2-9C0C829338C8}" type="presParOf" srcId="{262FB7D4-79A8-45B1-922B-3151A47B1FA9}" destId="{1DC3F6A8-E772-448A-8634-A99CCFC0ED4E}" srcOrd="6" destOrd="0" presId="urn:microsoft.com/office/officeart/2008/layout/AscendingPictureAccentProcess"/>
    <dgm:cxn modelId="{1A2FD3AE-6551-4B14-9A65-CCA5F70907AD}" type="presParOf" srcId="{262FB7D4-79A8-45B1-922B-3151A47B1FA9}" destId="{CD3507F7-F3F1-4667-949E-2375FCCC395E}" srcOrd="7" destOrd="0" presId="urn:microsoft.com/office/officeart/2008/layout/AscendingPictureAccentProcess"/>
    <dgm:cxn modelId="{5203758E-E739-45DC-BBE5-0CC8512FCC97}" type="presParOf" srcId="{262FB7D4-79A8-45B1-922B-3151A47B1FA9}" destId="{4808B7AA-C48D-4A78-BAAB-B60CE816422F}" srcOrd="8" destOrd="0" presId="urn:microsoft.com/office/officeart/2008/layout/AscendingPictureAccentProcess"/>
    <dgm:cxn modelId="{CCF16AE8-ECCE-4A36-925F-9C95C75FCD6B}" type="presParOf" srcId="{262FB7D4-79A8-45B1-922B-3151A47B1FA9}" destId="{0170E8F1-3126-48C9-95D5-CF74A8A9F4FD}" srcOrd="9" destOrd="0" presId="urn:microsoft.com/office/officeart/2008/layout/AscendingPictureAccentProcess"/>
    <dgm:cxn modelId="{55B48F88-7DF8-47E6-AE37-5AA1A6945696}" type="presParOf" srcId="{262FB7D4-79A8-45B1-922B-3151A47B1FA9}" destId="{E96CFC0B-9A5A-46A0-B172-9740B6D8A415}" srcOrd="10" destOrd="0" presId="urn:microsoft.com/office/officeart/2008/layout/AscendingPictureAccentProcess"/>
    <dgm:cxn modelId="{52647455-E9E6-4635-B970-1FC424A07152}" type="presParOf" srcId="{262FB7D4-79A8-45B1-922B-3151A47B1FA9}" destId="{53C8E0C9-0158-4C2B-AD81-2BA4A2A8C3BE}" srcOrd="11" destOrd="0" presId="urn:microsoft.com/office/officeart/2008/layout/AscendingPictureAccentProcess"/>
    <dgm:cxn modelId="{90E32088-A5BA-4430-A35D-177C33EF8994}" type="presParOf" srcId="{53C8E0C9-0158-4C2B-AD81-2BA4A2A8C3BE}" destId="{BA991E83-023C-4158-A1D2-F9D3577FC5A2}" srcOrd="0" destOrd="0" presId="urn:microsoft.com/office/officeart/2008/layout/AscendingPictureAccentProcess"/>
    <dgm:cxn modelId="{8670B7B6-8EB9-473E-8ACC-A1C23FD33DD2}" type="presParOf" srcId="{262FB7D4-79A8-45B1-922B-3151A47B1FA9}" destId="{9DD8C86A-2134-418F-9EA7-03012150E92F}" srcOrd="12" destOrd="0" presId="urn:microsoft.com/office/officeart/2008/layout/AscendingPictureAccentProcess"/>
    <dgm:cxn modelId="{D58586B7-6B37-4425-8254-701A50040303}" type="presParOf" srcId="{262FB7D4-79A8-45B1-922B-3151A47B1FA9}" destId="{F8E34A57-FD90-427C-811E-2C91DCD790B2}" srcOrd="13" destOrd="0" presId="urn:microsoft.com/office/officeart/2008/layout/AscendingPictureAccentProcess"/>
    <dgm:cxn modelId="{31CA363D-9F89-4EA8-9518-1399247CBA81}" type="presParOf" srcId="{F8E34A57-FD90-427C-811E-2C91DCD790B2}" destId="{DE0AEC05-BD65-429A-A32A-A85C9C755140}"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C33458C-6193-497C-9832-15523D864348}" type="doc">
      <dgm:prSet loTypeId="urn:microsoft.com/office/officeart/2005/8/layout/hList7" loCatId="list" qsTypeId="urn:microsoft.com/office/officeart/2005/8/quickstyle/simple1" qsCatId="simple" csTypeId="urn:microsoft.com/office/officeart/2005/8/colors/colorful4" csCatId="colorful" phldr="1"/>
      <dgm:spPr/>
    </dgm:pt>
    <dgm:pt modelId="{8599F5CD-0723-405A-8964-E3173BE34975}">
      <dgm:prSet phldrT="[نص]"/>
      <dgm:spPr/>
      <dgm:t>
        <a:bodyPr/>
        <a:lstStyle/>
        <a:p>
          <a:pPr rtl="1"/>
          <a:r>
            <a:rPr lang="ar-SA" dirty="0" smtClean="0"/>
            <a:t>الاختبارات الكتابية</a:t>
          </a:r>
          <a:endParaRPr lang="ar-SA" dirty="0"/>
        </a:p>
      </dgm:t>
    </dgm:pt>
    <dgm:pt modelId="{1C6DCF7E-D73A-4817-904E-3D9966EF0CEF}" type="parTrans" cxnId="{C9B6E44E-2FA7-4879-8D92-4BB119AB164D}">
      <dgm:prSet/>
      <dgm:spPr/>
      <dgm:t>
        <a:bodyPr/>
        <a:lstStyle/>
        <a:p>
          <a:pPr rtl="1"/>
          <a:endParaRPr lang="ar-SA"/>
        </a:p>
      </dgm:t>
    </dgm:pt>
    <dgm:pt modelId="{EBD96868-5008-4B7E-83F9-F9F7E0933D7A}" type="sibTrans" cxnId="{C9B6E44E-2FA7-4879-8D92-4BB119AB164D}">
      <dgm:prSet/>
      <dgm:spPr/>
      <dgm:t>
        <a:bodyPr/>
        <a:lstStyle/>
        <a:p>
          <a:pPr rtl="1"/>
          <a:endParaRPr lang="ar-SA"/>
        </a:p>
      </dgm:t>
    </dgm:pt>
    <dgm:pt modelId="{F76E55F5-6759-4509-883D-6C5ADE299C86}">
      <dgm:prSet phldrT="[نص]"/>
      <dgm:spPr/>
      <dgm:t>
        <a:bodyPr/>
        <a:lstStyle/>
        <a:p>
          <a:pPr rtl="1"/>
          <a:r>
            <a:rPr lang="ar-SA" dirty="0" smtClean="0"/>
            <a:t>الاختبارات العملية</a:t>
          </a:r>
          <a:endParaRPr lang="ar-SA" dirty="0"/>
        </a:p>
      </dgm:t>
    </dgm:pt>
    <dgm:pt modelId="{1BD68481-FBCF-493A-BDEA-E42E4657F38E}" type="parTrans" cxnId="{F9132758-1009-4233-8AA7-73682B4F4B5C}">
      <dgm:prSet/>
      <dgm:spPr/>
      <dgm:t>
        <a:bodyPr/>
        <a:lstStyle/>
        <a:p>
          <a:pPr rtl="1"/>
          <a:endParaRPr lang="ar-SA"/>
        </a:p>
      </dgm:t>
    </dgm:pt>
    <dgm:pt modelId="{D001EFCB-C2B9-43E9-8C04-40D9F9AFA2F9}" type="sibTrans" cxnId="{F9132758-1009-4233-8AA7-73682B4F4B5C}">
      <dgm:prSet/>
      <dgm:spPr/>
      <dgm:t>
        <a:bodyPr/>
        <a:lstStyle/>
        <a:p>
          <a:pPr rtl="1"/>
          <a:endParaRPr lang="ar-SA"/>
        </a:p>
      </dgm:t>
    </dgm:pt>
    <dgm:pt modelId="{8B12DD10-7931-4560-BB68-0C539285480B}" type="pres">
      <dgm:prSet presAssocID="{5C33458C-6193-497C-9832-15523D864348}" presName="Name0" presStyleCnt="0">
        <dgm:presLayoutVars>
          <dgm:dir/>
          <dgm:resizeHandles val="exact"/>
        </dgm:presLayoutVars>
      </dgm:prSet>
      <dgm:spPr/>
    </dgm:pt>
    <dgm:pt modelId="{D3CE2940-2C5C-427C-A1DF-46658F23D013}" type="pres">
      <dgm:prSet presAssocID="{5C33458C-6193-497C-9832-15523D864348}" presName="fgShape" presStyleLbl="fgShp" presStyleIdx="0" presStyleCnt="1"/>
      <dgm:spPr/>
    </dgm:pt>
    <dgm:pt modelId="{58D5DE49-F913-46FD-A79A-06E7416DD6D1}" type="pres">
      <dgm:prSet presAssocID="{5C33458C-6193-497C-9832-15523D864348}" presName="linComp" presStyleCnt="0"/>
      <dgm:spPr/>
    </dgm:pt>
    <dgm:pt modelId="{C97A400A-7AFA-496F-8443-466C421C4961}" type="pres">
      <dgm:prSet presAssocID="{F76E55F5-6759-4509-883D-6C5ADE299C86}" presName="compNode" presStyleCnt="0"/>
      <dgm:spPr/>
    </dgm:pt>
    <dgm:pt modelId="{A145FE38-C42C-4B14-A691-F3EF7FB8146A}" type="pres">
      <dgm:prSet presAssocID="{F76E55F5-6759-4509-883D-6C5ADE299C86}" presName="bkgdShape" presStyleLbl="node1" presStyleIdx="0" presStyleCnt="2"/>
      <dgm:spPr/>
      <dgm:t>
        <a:bodyPr/>
        <a:lstStyle/>
        <a:p>
          <a:pPr rtl="1"/>
          <a:endParaRPr lang="ar-SA"/>
        </a:p>
      </dgm:t>
    </dgm:pt>
    <dgm:pt modelId="{DBF2022B-E9C7-4A8F-ABC4-7A62F275AF0E}" type="pres">
      <dgm:prSet presAssocID="{F76E55F5-6759-4509-883D-6C5ADE299C86}" presName="nodeTx" presStyleLbl="node1" presStyleIdx="0" presStyleCnt="2">
        <dgm:presLayoutVars>
          <dgm:bulletEnabled val="1"/>
        </dgm:presLayoutVars>
      </dgm:prSet>
      <dgm:spPr/>
      <dgm:t>
        <a:bodyPr/>
        <a:lstStyle/>
        <a:p>
          <a:pPr rtl="1"/>
          <a:endParaRPr lang="ar-SA"/>
        </a:p>
      </dgm:t>
    </dgm:pt>
    <dgm:pt modelId="{B54330EB-B536-4D24-B084-879653ADB93F}" type="pres">
      <dgm:prSet presAssocID="{F76E55F5-6759-4509-883D-6C5ADE299C86}" presName="invisiNode" presStyleLbl="node1" presStyleIdx="0" presStyleCnt="2"/>
      <dgm:spPr/>
    </dgm:pt>
    <dgm:pt modelId="{010C7BC1-694D-4779-9597-6C81F8720D53}" type="pres">
      <dgm:prSet presAssocID="{F76E55F5-6759-4509-883D-6C5ADE299C86}" presName="imagNode" presStyleLbl="fgImgPlace1" presStyleIdx="0" presStyleCnt="2"/>
      <dgm:spPr/>
    </dgm:pt>
    <dgm:pt modelId="{CDB0F9D0-F8BA-48AB-B582-8167FC96F0C3}" type="pres">
      <dgm:prSet presAssocID="{D001EFCB-C2B9-43E9-8C04-40D9F9AFA2F9}" presName="sibTrans" presStyleLbl="sibTrans2D1" presStyleIdx="0" presStyleCnt="0"/>
      <dgm:spPr/>
      <dgm:t>
        <a:bodyPr/>
        <a:lstStyle/>
        <a:p>
          <a:pPr rtl="1"/>
          <a:endParaRPr lang="ar-SA"/>
        </a:p>
      </dgm:t>
    </dgm:pt>
    <dgm:pt modelId="{508139F2-9107-495E-9286-483ED1BE6F7A}" type="pres">
      <dgm:prSet presAssocID="{8599F5CD-0723-405A-8964-E3173BE34975}" presName="compNode" presStyleCnt="0"/>
      <dgm:spPr/>
    </dgm:pt>
    <dgm:pt modelId="{9613A920-AF5B-4EA0-B03A-D1B6E741F0C9}" type="pres">
      <dgm:prSet presAssocID="{8599F5CD-0723-405A-8964-E3173BE34975}" presName="bkgdShape" presStyleLbl="node1" presStyleIdx="1" presStyleCnt="2"/>
      <dgm:spPr/>
      <dgm:t>
        <a:bodyPr/>
        <a:lstStyle/>
        <a:p>
          <a:pPr rtl="1"/>
          <a:endParaRPr lang="ar-SA"/>
        </a:p>
      </dgm:t>
    </dgm:pt>
    <dgm:pt modelId="{1996F227-CEE9-43C5-B75B-0A525D13E799}" type="pres">
      <dgm:prSet presAssocID="{8599F5CD-0723-405A-8964-E3173BE34975}" presName="nodeTx" presStyleLbl="node1" presStyleIdx="1" presStyleCnt="2">
        <dgm:presLayoutVars>
          <dgm:bulletEnabled val="1"/>
        </dgm:presLayoutVars>
      </dgm:prSet>
      <dgm:spPr/>
      <dgm:t>
        <a:bodyPr/>
        <a:lstStyle/>
        <a:p>
          <a:pPr rtl="1"/>
          <a:endParaRPr lang="ar-SA"/>
        </a:p>
      </dgm:t>
    </dgm:pt>
    <dgm:pt modelId="{D3176425-92AA-4E32-9B60-A3E7F8960A4C}" type="pres">
      <dgm:prSet presAssocID="{8599F5CD-0723-405A-8964-E3173BE34975}" presName="invisiNode" presStyleLbl="node1" presStyleIdx="1" presStyleCnt="2"/>
      <dgm:spPr/>
    </dgm:pt>
    <dgm:pt modelId="{BF55B889-22CA-40AF-86CE-1EA7E47AD69D}" type="pres">
      <dgm:prSet presAssocID="{8599F5CD-0723-405A-8964-E3173BE34975}" presName="imagNode" presStyleLbl="fgImgPlace1" presStyleIdx="1" presStyleCnt="2"/>
      <dgm:spPr/>
    </dgm:pt>
  </dgm:ptLst>
  <dgm:cxnLst>
    <dgm:cxn modelId="{CD6E4F29-C66A-4ACD-A6F9-1FE3EAED7A92}" type="presOf" srcId="{F76E55F5-6759-4509-883D-6C5ADE299C86}" destId="{A145FE38-C42C-4B14-A691-F3EF7FB8146A}" srcOrd="0" destOrd="0" presId="urn:microsoft.com/office/officeart/2005/8/layout/hList7"/>
    <dgm:cxn modelId="{560A3DEE-663B-40E5-A88D-4DD990645081}" type="presOf" srcId="{8599F5CD-0723-405A-8964-E3173BE34975}" destId="{9613A920-AF5B-4EA0-B03A-D1B6E741F0C9}" srcOrd="0" destOrd="0" presId="urn:microsoft.com/office/officeart/2005/8/layout/hList7"/>
    <dgm:cxn modelId="{0456BF62-246F-4A64-B5C1-017682B520AA}" type="presOf" srcId="{8599F5CD-0723-405A-8964-E3173BE34975}" destId="{1996F227-CEE9-43C5-B75B-0A525D13E799}" srcOrd="1" destOrd="0" presId="urn:microsoft.com/office/officeart/2005/8/layout/hList7"/>
    <dgm:cxn modelId="{B987E029-5E1A-412C-9ED8-F062CC9357E5}" type="presOf" srcId="{F76E55F5-6759-4509-883D-6C5ADE299C86}" destId="{DBF2022B-E9C7-4A8F-ABC4-7A62F275AF0E}" srcOrd="1" destOrd="0" presId="urn:microsoft.com/office/officeart/2005/8/layout/hList7"/>
    <dgm:cxn modelId="{F9132758-1009-4233-8AA7-73682B4F4B5C}" srcId="{5C33458C-6193-497C-9832-15523D864348}" destId="{F76E55F5-6759-4509-883D-6C5ADE299C86}" srcOrd="0" destOrd="0" parTransId="{1BD68481-FBCF-493A-BDEA-E42E4657F38E}" sibTransId="{D001EFCB-C2B9-43E9-8C04-40D9F9AFA2F9}"/>
    <dgm:cxn modelId="{C9B6E44E-2FA7-4879-8D92-4BB119AB164D}" srcId="{5C33458C-6193-497C-9832-15523D864348}" destId="{8599F5CD-0723-405A-8964-E3173BE34975}" srcOrd="1" destOrd="0" parTransId="{1C6DCF7E-D73A-4817-904E-3D9966EF0CEF}" sibTransId="{EBD96868-5008-4B7E-83F9-F9F7E0933D7A}"/>
    <dgm:cxn modelId="{07E23974-81B5-4AAF-81D3-A26DA4A62421}" type="presOf" srcId="{D001EFCB-C2B9-43E9-8C04-40D9F9AFA2F9}" destId="{CDB0F9D0-F8BA-48AB-B582-8167FC96F0C3}" srcOrd="0" destOrd="0" presId="urn:microsoft.com/office/officeart/2005/8/layout/hList7"/>
    <dgm:cxn modelId="{7D9AC1F5-2740-4946-B53E-17192F1B2030}" type="presOf" srcId="{5C33458C-6193-497C-9832-15523D864348}" destId="{8B12DD10-7931-4560-BB68-0C539285480B}" srcOrd="0" destOrd="0" presId="urn:microsoft.com/office/officeart/2005/8/layout/hList7"/>
    <dgm:cxn modelId="{87157636-E0D6-4D71-A74C-AB5D8807974D}" type="presParOf" srcId="{8B12DD10-7931-4560-BB68-0C539285480B}" destId="{D3CE2940-2C5C-427C-A1DF-46658F23D013}" srcOrd="0" destOrd="0" presId="urn:microsoft.com/office/officeart/2005/8/layout/hList7"/>
    <dgm:cxn modelId="{3C8F0DEB-296B-4E8A-877A-F27A0CD35E98}" type="presParOf" srcId="{8B12DD10-7931-4560-BB68-0C539285480B}" destId="{58D5DE49-F913-46FD-A79A-06E7416DD6D1}" srcOrd="1" destOrd="0" presId="urn:microsoft.com/office/officeart/2005/8/layout/hList7"/>
    <dgm:cxn modelId="{634E84D6-A182-4953-91D2-8E6D552D98C8}" type="presParOf" srcId="{58D5DE49-F913-46FD-A79A-06E7416DD6D1}" destId="{C97A400A-7AFA-496F-8443-466C421C4961}" srcOrd="0" destOrd="0" presId="urn:microsoft.com/office/officeart/2005/8/layout/hList7"/>
    <dgm:cxn modelId="{F5B27E35-888E-4746-B35E-665D398DD37E}" type="presParOf" srcId="{C97A400A-7AFA-496F-8443-466C421C4961}" destId="{A145FE38-C42C-4B14-A691-F3EF7FB8146A}" srcOrd="0" destOrd="0" presId="urn:microsoft.com/office/officeart/2005/8/layout/hList7"/>
    <dgm:cxn modelId="{E97B9729-739D-43C6-9F87-2E218B2792FE}" type="presParOf" srcId="{C97A400A-7AFA-496F-8443-466C421C4961}" destId="{DBF2022B-E9C7-4A8F-ABC4-7A62F275AF0E}" srcOrd="1" destOrd="0" presId="urn:microsoft.com/office/officeart/2005/8/layout/hList7"/>
    <dgm:cxn modelId="{DE841322-98EF-4517-9947-A41416F64856}" type="presParOf" srcId="{C97A400A-7AFA-496F-8443-466C421C4961}" destId="{B54330EB-B536-4D24-B084-879653ADB93F}" srcOrd="2" destOrd="0" presId="urn:microsoft.com/office/officeart/2005/8/layout/hList7"/>
    <dgm:cxn modelId="{27D97E9B-55F6-4395-A3F5-9A29906440B8}" type="presParOf" srcId="{C97A400A-7AFA-496F-8443-466C421C4961}" destId="{010C7BC1-694D-4779-9597-6C81F8720D53}" srcOrd="3" destOrd="0" presId="urn:microsoft.com/office/officeart/2005/8/layout/hList7"/>
    <dgm:cxn modelId="{102DF02B-00ED-4775-BF7C-00076731CF8F}" type="presParOf" srcId="{58D5DE49-F913-46FD-A79A-06E7416DD6D1}" destId="{CDB0F9D0-F8BA-48AB-B582-8167FC96F0C3}" srcOrd="1" destOrd="0" presId="urn:microsoft.com/office/officeart/2005/8/layout/hList7"/>
    <dgm:cxn modelId="{40BD24B6-F86D-47AF-B558-6884718E6C4B}" type="presParOf" srcId="{58D5DE49-F913-46FD-A79A-06E7416DD6D1}" destId="{508139F2-9107-495E-9286-483ED1BE6F7A}" srcOrd="2" destOrd="0" presId="urn:microsoft.com/office/officeart/2005/8/layout/hList7"/>
    <dgm:cxn modelId="{9C048E70-D562-450E-BC07-CEA4027BC146}" type="presParOf" srcId="{508139F2-9107-495E-9286-483ED1BE6F7A}" destId="{9613A920-AF5B-4EA0-B03A-D1B6E741F0C9}" srcOrd="0" destOrd="0" presId="urn:microsoft.com/office/officeart/2005/8/layout/hList7"/>
    <dgm:cxn modelId="{FBB44FFB-B5CC-478B-82DC-70071FECB0FD}" type="presParOf" srcId="{508139F2-9107-495E-9286-483ED1BE6F7A}" destId="{1996F227-CEE9-43C5-B75B-0A525D13E799}" srcOrd="1" destOrd="0" presId="urn:microsoft.com/office/officeart/2005/8/layout/hList7"/>
    <dgm:cxn modelId="{6A778701-C6DF-4555-BFE7-A931AF423AFA}" type="presParOf" srcId="{508139F2-9107-495E-9286-483ED1BE6F7A}" destId="{D3176425-92AA-4E32-9B60-A3E7F8960A4C}" srcOrd="2" destOrd="0" presId="urn:microsoft.com/office/officeart/2005/8/layout/hList7"/>
    <dgm:cxn modelId="{626928C5-E6AD-4F97-A71B-C5D779A0B887}" type="presParOf" srcId="{508139F2-9107-495E-9286-483ED1BE6F7A}" destId="{BF55B889-22CA-40AF-86CE-1EA7E47AD69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95F36D2C-A13F-4C33-B8CD-75B4E6738F6A}">
      <dgm:prSet phldrT="[نص]" custT="1"/>
      <dgm:spPr/>
      <dgm:t>
        <a:bodyPr/>
        <a:lstStyle/>
        <a:p>
          <a:pPr rtl="1"/>
          <a:r>
            <a:rPr lang="ar-SA" sz="2400" dirty="0" smtClean="0"/>
            <a:t>اختبارات القوة</a:t>
          </a:r>
          <a:endParaRPr lang="ar-SA" sz="2400"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8907133-4BF8-4ADB-8704-8724A29136CF}">
      <dgm:prSet phldrT="[نص]" custT="1"/>
      <dgm:spPr/>
      <dgm:t>
        <a:bodyPr/>
        <a:lstStyle/>
        <a:p>
          <a:pPr rtl="1"/>
          <a:r>
            <a:rPr lang="ar-SA" sz="2400" dirty="0" smtClean="0"/>
            <a:t>اختبارات السرعة</a:t>
          </a:r>
          <a:endParaRPr lang="ar-SA" sz="2400" dirty="0"/>
        </a:p>
      </dgm:t>
    </dgm:pt>
    <dgm:pt modelId="{C2C96D14-E1D6-4FE1-9531-EE0100DA748E}" type="parTrans" cxnId="{0B2A1F1F-B31F-4CAA-8C56-1C2EBCC25A59}">
      <dgm:prSet/>
      <dgm:spPr/>
      <dgm:t>
        <a:bodyPr/>
        <a:lstStyle/>
        <a:p>
          <a:pPr rtl="1"/>
          <a:endParaRPr lang="ar-SA"/>
        </a:p>
      </dgm:t>
    </dgm:pt>
    <dgm:pt modelId="{DC56CCEC-2507-4258-9089-978C66D62AAD}" type="sibTrans" cxnId="{0B2A1F1F-B31F-4CAA-8C56-1C2EBCC25A59}">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0"/>
      <dgm:spPr/>
    </dgm:pt>
    <dgm:pt modelId="{0F3E8AB8-9128-4C7A-8185-BC6ACF3D58A9}" type="pres">
      <dgm:prSet presAssocID="{C1C723B1-467C-4828-8E03-10F15889850C}" presName="dot2" presStyleLbl="alignNode1" presStyleIdx="1" presStyleCnt="10"/>
      <dgm:spPr/>
    </dgm:pt>
    <dgm:pt modelId="{23E1C034-3DC7-414B-A1DF-A950A801BF4B}" type="pres">
      <dgm:prSet presAssocID="{C1C723B1-467C-4828-8E03-10F15889850C}" presName="dot3" presStyleLbl="alignNode1" presStyleIdx="2" presStyleCnt="10"/>
      <dgm:spPr/>
    </dgm:pt>
    <dgm:pt modelId="{F3A58EF9-960F-42FE-9FD1-66EE1D4FA96C}" type="pres">
      <dgm:prSet presAssocID="{C1C723B1-467C-4828-8E03-10F15889850C}" presName="dotArrow1" presStyleLbl="alignNode1" presStyleIdx="3" presStyleCnt="10"/>
      <dgm:spPr/>
    </dgm:pt>
    <dgm:pt modelId="{68F7F03B-4671-493D-8A59-7AB64FC34006}" type="pres">
      <dgm:prSet presAssocID="{C1C723B1-467C-4828-8E03-10F15889850C}" presName="dotArrow2" presStyleLbl="alignNode1" presStyleIdx="4" presStyleCnt="10"/>
      <dgm:spPr/>
    </dgm:pt>
    <dgm:pt modelId="{5114A715-28D1-44D7-BC8F-50C197795F27}" type="pres">
      <dgm:prSet presAssocID="{C1C723B1-467C-4828-8E03-10F15889850C}" presName="dotArrow3" presStyleLbl="alignNode1" presStyleIdx="5" presStyleCnt="10"/>
      <dgm:spPr/>
    </dgm:pt>
    <dgm:pt modelId="{1DC3F6A8-E772-448A-8634-A99CCFC0ED4E}" type="pres">
      <dgm:prSet presAssocID="{C1C723B1-467C-4828-8E03-10F15889850C}" presName="dotArrow4" presStyleLbl="alignNode1" presStyleIdx="6" presStyleCnt="10"/>
      <dgm:spPr/>
    </dgm:pt>
    <dgm:pt modelId="{CD3507F7-F3F1-4667-949E-2375FCCC395E}" type="pres">
      <dgm:prSet presAssocID="{C1C723B1-467C-4828-8E03-10F15889850C}" presName="dotArrow5" presStyleLbl="alignNode1" presStyleIdx="7" presStyleCnt="10"/>
      <dgm:spPr/>
    </dgm:pt>
    <dgm:pt modelId="{4808B7AA-C48D-4A78-BAAB-B60CE816422F}" type="pres">
      <dgm:prSet presAssocID="{C1C723B1-467C-4828-8E03-10F15889850C}" presName="dotArrow6" presStyleLbl="alignNode1" presStyleIdx="8" presStyleCnt="10"/>
      <dgm:spPr/>
    </dgm:pt>
    <dgm:pt modelId="{0170E8F1-3126-48C9-95D5-CF74A8A9F4FD}" type="pres">
      <dgm:prSet presAssocID="{C1C723B1-467C-4828-8E03-10F15889850C}" presName="dotArrow7" presStyleLbl="alignNode1" presStyleIdx="9" presStyleCnt="10"/>
      <dgm:spPr/>
    </dgm:pt>
    <dgm:pt modelId="{99695CEF-5024-4105-B0E1-A1B680C8E26A}" type="pres">
      <dgm:prSet presAssocID="{95F36D2C-A13F-4C33-B8CD-75B4E6738F6A}" presName="parTx1" presStyleLbl="node1" presStyleIdx="0" presStyleCnt="2"/>
      <dgm:spPr/>
      <dgm:t>
        <a:bodyPr/>
        <a:lstStyle/>
        <a:p>
          <a:pPr rtl="1"/>
          <a:endParaRPr lang="ar-SA"/>
        </a:p>
      </dgm:t>
    </dgm:pt>
    <dgm:pt modelId="{EF1CE91D-AA07-4A99-A28E-9CFCD847BE71}" type="pres">
      <dgm:prSet presAssocID="{B283D4D0-A073-4A53-B143-DB617C5E26EA}" presName="picture1" presStyleCnt="0"/>
      <dgm:spPr/>
    </dgm:pt>
    <dgm:pt modelId="{DE0AEC05-BD65-429A-A32A-A85C9C755140}" type="pres">
      <dgm:prSet presAssocID="{B283D4D0-A073-4A53-B143-DB617C5E26EA}" presName="imageRepeatNode" presStyleLbl="fgImgPlace1" presStyleIdx="0" presStyleCnt="2"/>
      <dgm:spPr/>
      <dgm:t>
        <a:bodyPr/>
        <a:lstStyle/>
        <a:p>
          <a:pPr rtl="1"/>
          <a:endParaRPr lang="ar-SA"/>
        </a:p>
      </dgm:t>
    </dgm:pt>
    <dgm:pt modelId="{BEADC7A8-ED69-43A7-9D44-A277F10F7546}" type="pres">
      <dgm:prSet presAssocID="{28907133-4BF8-4ADB-8704-8724A29136CF}" presName="parTx2" presStyleLbl="node1" presStyleIdx="1" presStyleCnt="2"/>
      <dgm:spPr/>
      <dgm:t>
        <a:bodyPr/>
        <a:lstStyle/>
        <a:p>
          <a:pPr rtl="1"/>
          <a:endParaRPr lang="ar-SA"/>
        </a:p>
      </dgm:t>
    </dgm:pt>
    <dgm:pt modelId="{242C83DB-CA04-41FA-9D46-3FBE91265CF6}" type="pres">
      <dgm:prSet presAssocID="{DC56CCEC-2507-4258-9089-978C66D62AAD}" presName="picture2" presStyleCnt="0"/>
      <dgm:spPr/>
    </dgm:pt>
    <dgm:pt modelId="{4E058342-5181-4171-9D5C-2F1FAA912B77}" type="pres">
      <dgm:prSet presAssocID="{DC56CCEC-2507-4258-9089-978C66D62AAD}" presName="imageRepeatNode" presStyleLbl="fgImgPlace1" presStyleIdx="1" presStyleCnt="2"/>
      <dgm:spPr/>
      <dgm:t>
        <a:bodyPr/>
        <a:lstStyle/>
        <a:p>
          <a:pPr rtl="1"/>
          <a:endParaRPr lang="ar-SA"/>
        </a:p>
      </dgm:t>
    </dgm:pt>
  </dgm:ptLst>
  <dgm:cxnLst>
    <dgm:cxn modelId="{01DE19CD-CEA1-4BB3-A3C8-773C22F53E20}" srcId="{C1C723B1-467C-4828-8E03-10F15889850C}" destId="{95F36D2C-A13F-4C33-B8CD-75B4E6738F6A}" srcOrd="0" destOrd="0" parTransId="{83850187-D406-46DD-965B-787ADB471FF6}" sibTransId="{B283D4D0-A073-4A53-B143-DB617C5E26EA}"/>
    <dgm:cxn modelId="{0B2A1F1F-B31F-4CAA-8C56-1C2EBCC25A59}" srcId="{C1C723B1-467C-4828-8E03-10F15889850C}" destId="{28907133-4BF8-4ADB-8704-8724A29136CF}" srcOrd="1" destOrd="0" parTransId="{C2C96D14-E1D6-4FE1-9531-EE0100DA748E}" sibTransId="{DC56CCEC-2507-4258-9089-978C66D62AAD}"/>
    <dgm:cxn modelId="{481353F5-33D9-4302-9714-0F8A9F5CD9E7}" type="presOf" srcId="{DC56CCEC-2507-4258-9089-978C66D62AAD}" destId="{4E058342-5181-4171-9D5C-2F1FAA912B77}" srcOrd="0" destOrd="0" presId="urn:microsoft.com/office/officeart/2008/layout/AscendingPictureAccentProcess"/>
    <dgm:cxn modelId="{E54D4EBE-4758-417D-8153-6F277C545699}" type="presOf" srcId="{28907133-4BF8-4ADB-8704-8724A29136CF}" destId="{BEADC7A8-ED69-43A7-9D44-A277F10F7546}" srcOrd="0" destOrd="0" presId="urn:microsoft.com/office/officeart/2008/layout/AscendingPictureAccentProcess"/>
    <dgm:cxn modelId="{109D9A06-2761-4F7A-985A-7BC632572320}" type="presOf" srcId="{B283D4D0-A073-4A53-B143-DB617C5E26EA}" destId="{DE0AEC05-BD65-429A-A32A-A85C9C755140}" srcOrd="0" destOrd="0" presId="urn:microsoft.com/office/officeart/2008/layout/AscendingPictureAccentProcess"/>
    <dgm:cxn modelId="{83299532-7D91-427C-A84B-EDE696283270}" type="presOf" srcId="{C1C723B1-467C-4828-8E03-10F15889850C}" destId="{262FB7D4-79A8-45B1-922B-3151A47B1FA9}" srcOrd="0" destOrd="0" presId="urn:microsoft.com/office/officeart/2008/layout/AscendingPictureAccentProcess"/>
    <dgm:cxn modelId="{A3B65C3D-FD3B-4AAC-B4BA-600D7B4CDFF8}" type="presOf" srcId="{95F36D2C-A13F-4C33-B8CD-75B4E6738F6A}" destId="{99695CEF-5024-4105-B0E1-A1B680C8E26A}" srcOrd="0" destOrd="0" presId="urn:microsoft.com/office/officeart/2008/layout/AscendingPictureAccentProcess"/>
    <dgm:cxn modelId="{DCB84D03-98D2-49D0-912E-A10D79EFBC7B}" type="presParOf" srcId="{262FB7D4-79A8-45B1-922B-3151A47B1FA9}" destId="{D4FCA869-6990-4754-8AB1-470A0338F2A7}" srcOrd="0" destOrd="0" presId="urn:microsoft.com/office/officeart/2008/layout/AscendingPictureAccentProcess"/>
    <dgm:cxn modelId="{178C6862-BD97-4161-BD22-6FF8722863AE}" type="presParOf" srcId="{262FB7D4-79A8-45B1-922B-3151A47B1FA9}" destId="{0F3E8AB8-9128-4C7A-8185-BC6ACF3D58A9}" srcOrd="1" destOrd="0" presId="urn:microsoft.com/office/officeart/2008/layout/AscendingPictureAccentProcess"/>
    <dgm:cxn modelId="{B333A45B-69C8-43C2-8D2F-E8A050C85220}" type="presParOf" srcId="{262FB7D4-79A8-45B1-922B-3151A47B1FA9}" destId="{23E1C034-3DC7-414B-A1DF-A950A801BF4B}" srcOrd="2" destOrd="0" presId="urn:microsoft.com/office/officeart/2008/layout/AscendingPictureAccentProcess"/>
    <dgm:cxn modelId="{96297078-8065-449D-980D-C9577564612B}" type="presParOf" srcId="{262FB7D4-79A8-45B1-922B-3151A47B1FA9}" destId="{F3A58EF9-960F-42FE-9FD1-66EE1D4FA96C}" srcOrd="3" destOrd="0" presId="urn:microsoft.com/office/officeart/2008/layout/AscendingPictureAccentProcess"/>
    <dgm:cxn modelId="{57B0A9B2-05E2-4E7E-82A7-F71DFA32CC9D}" type="presParOf" srcId="{262FB7D4-79A8-45B1-922B-3151A47B1FA9}" destId="{68F7F03B-4671-493D-8A59-7AB64FC34006}" srcOrd="4" destOrd="0" presId="urn:microsoft.com/office/officeart/2008/layout/AscendingPictureAccentProcess"/>
    <dgm:cxn modelId="{215FC507-9763-4F08-B102-543D92C593E0}" type="presParOf" srcId="{262FB7D4-79A8-45B1-922B-3151A47B1FA9}" destId="{5114A715-28D1-44D7-BC8F-50C197795F27}" srcOrd="5" destOrd="0" presId="urn:microsoft.com/office/officeart/2008/layout/AscendingPictureAccentProcess"/>
    <dgm:cxn modelId="{7CF87525-69D7-4104-ACBD-2946DD885A6F}" type="presParOf" srcId="{262FB7D4-79A8-45B1-922B-3151A47B1FA9}" destId="{1DC3F6A8-E772-448A-8634-A99CCFC0ED4E}" srcOrd="6" destOrd="0" presId="urn:microsoft.com/office/officeart/2008/layout/AscendingPictureAccentProcess"/>
    <dgm:cxn modelId="{C10C21DC-14D3-433E-B8F6-F4B167338519}" type="presParOf" srcId="{262FB7D4-79A8-45B1-922B-3151A47B1FA9}" destId="{CD3507F7-F3F1-4667-949E-2375FCCC395E}" srcOrd="7" destOrd="0" presId="urn:microsoft.com/office/officeart/2008/layout/AscendingPictureAccentProcess"/>
    <dgm:cxn modelId="{47D8905F-6F85-4842-9244-342133A2A0B7}" type="presParOf" srcId="{262FB7D4-79A8-45B1-922B-3151A47B1FA9}" destId="{4808B7AA-C48D-4A78-BAAB-B60CE816422F}" srcOrd="8" destOrd="0" presId="urn:microsoft.com/office/officeart/2008/layout/AscendingPictureAccentProcess"/>
    <dgm:cxn modelId="{CEF0A81A-5214-42DA-A427-639609CDC4C0}" type="presParOf" srcId="{262FB7D4-79A8-45B1-922B-3151A47B1FA9}" destId="{0170E8F1-3126-48C9-95D5-CF74A8A9F4FD}" srcOrd="9" destOrd="0" presId="urn:microsoft.com/office/officeart/2008/layout/AscendingPictureAccentProcess"/>
    <dgm:cxn modelId="{C9131323-5937-465E-AE1E-105852F06CA5}" type="presParOf" srcId="{262FB7D4-79A8-45B1-922B-3151A47B1FA9}" destId="{99695CEF-5024-4105-B0E1-A1B680C8E26A}" srcOrd="10" destOrd="0" presId="urn:microsoft.com/office/officeart/2008/layout/AscendingPictureAccentProcess"/>
    <dgm:cxn modelId="{108E8EE2-2638-49DF-A335-037092A3A88A}" type="presParOf" srcId="{262FB7D4-79A8-45B1-922B-3151A47B1FA9}" destId="{EF1CE91D-AA07-4A99-A28E-9CFCD847BE71}" srcOrd="11" destOrd="0" presId="urn:microsoft.com/office/officeart/2008/layout/AscendingPictureAccentProcess"/>
    <dgm:cxn modelId="{40DBE6DE-86B9-4A06-8CC6-40469B9D29E6}" type="presParOf" srcId="{EF1CE91D-AA07-4A99-A28E-9CFCD847BE71}" destId="{DE0AEC05-BD65-429A-A32A-A85C9C755140}" srcOrd="0" destOrd="0" presId="urn:microsoft.com/office/officeart/2008/layout/AscendingPictureAccentProcess"/>
    <dgm:cxn modelId="{B102C620-195E-453C-B7DB-64F1FE5B8B82}" type="presParOf" srcId="{262FB7D4-79A8-45B1-922B-3151A47B1FA9}" destId="{BEADC7A8-ED69-43A7-9D44-A277F10F7546}" srcOrd="12" destOrd="0" presId="urn:microsoft.com/office/officeart/2008/layout/AscendingPictureAccentProcess"/>
    <dgm:cxn modelId="{A2222819-863C-451F-97BB-46965A21A772}" type="presParOf" srcId="{262FB7D4-79A8-45B1-922B-3151A47B1FA9}" destId="{242C83DB-CA04-41FA-9D46-3FBE91265CF6}" srcOrd="13" destOrd="0" presId="urn:microsoft.com/office/officeart/2008/layout/AscendingPictureAccentProcess"/>
    <dgm:cxn modelId="{D4CECD27-176B-40C8-8BB4-26DA308BB280}" type="presParOf" srcId="{242C83DB-CA04-41FA-9D46-3FBE91265CF6}" destId="{4E058342-5181-4171-9D5C-2F1FAA912B77}"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ABAF8293-4A38-435C-9853-D80A9341ED5C}">
      <dgm:prSet phldrT="[نص]"/>
      <dgm:spPr/>
      <dgm:t>
        <a:bodyPr/>
        <a:lstStyle/>
        <a:p>
          <a:pPr rtl="1"/>
          <a:r>
            <a:rPr lang="ar-SA" dirty="0" smtClean="0"/>
            <a:t>إعادة الاختبار</a:t>
          </a:r>
          <a:endParaRPr lang="ar-SA" dirty="0"/>
        </a:p>
      </dgm:t>
    </dgm:pt>
    <dgm:pt modelId="{3783557A-9636-4FE9-8017-F1E2E09879E1}" type="parTrans" cxnId="{1A1F36B6-00DE-47E1-A709-B90091635DA1}">
      <dgm:prSet/>
      <dgm:spPr/>
      <dgm:t>
        <a:bodyPr/>
        <a:lstStyle/>
        <a:p>
          <a:pPr rtl="1"/>
          <a:endParaRPr lang="ar-SA"/>
        </a:p>
      </dgm:t>
    </dgm:pt>
    <dgm:pt modelId="{519BEA10-758E-4DD0-8BD8-BDEEC947B82E}" type="sibTrans" cxnId="{1A1F36B6-00DE-47E1-A709-B90091635DA1}">
      <dgm:prSet/>
      <dgm:spPr/>
      <dgm:t>
        <a:bodyPr/>
        <a:lstStyle/>
        <a:p>
          <a:pPr rtl="1"/>
          <a:endParaRPr lang="ar-SA"/>
        </a:p>
      </dgm:t>
    </dgm:pt>
    <dgm:pt modelId="{D3110C00-AC13-4271-B448-B4351E551D0F}">
      <dgm:prSet phldrT="[نص]"/>
      <dgm:spPr/>
      <dgm:t>
        <a:bodyPr/>
        <a:lstStyle/>
        <a:p>
          <a:pPr rtl="1"/>
          <a:r>
            <a:rPr lang="ar-SA" dirty="0" smtClean="0"/>
            <a:t>الصور المتكافئة</a:t>
          </a:r>
          <a:endParaRPr lang="ar-SA"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dgm:spPr/>
      <dgm:t>
        <a:bodyPr/>
        <a:lstStyle/>
        <a:p>
          <a:pPr rtl="1"/>
          <a:r>
            <a:rPr lang="ar-SA" dirty="0" smtClean="0"/>
            <a:t>التجزئة النصفية</a:t>
          </a:r>
          <a:endParaRPr lang="ar-SA"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E8625993-2897-462A-BACF-A6E4B1EE53CF}" type="pres">
      <dgm:prSet presAssocID="{ABAF8293-4A38-435C-9853-D80A9341ED5C}" presName="node" presStyleLbl="node1" presStyleIdx="0" presStyleCnt="3">
        <dgm:presLayoutVars>
          <dgm:bulletEnabled val="1"/>
        </dgm:presLayoutVars>
      </dgm:prSet>
      <dgm:spPr/>
      <dgm:t>
        <a:bodyPr/>
        <a:lstStyle/>
        <a:p>
          <a:pPr rtl="1"/>
          <a:endParaRPr lang="ar-SA"/>
        </a:p>
      </dgm:t>
    </dgm:pt>
    <dgm:pt modelId="{075E5C66-2EF1-406C-9285-C77222953312}" type="pres">
      <dgm:prSet presAssocID="{519BEA10-758E-4DD0-8BD8-BDEEC947B82E}" presName="sibTrans" presStyleLbl="sibTrans2D1" presStyleIdx="0" presStyleCnt="3"/>
      <dgm:spPr/>
      <dgm:t>
        <a:bodyPr/>
        <a:lstStyle/>
        <a:p>
          <a:pPr rtl="1"/>
          <a:endParaRPr lang="ar-SA"/>
        </a:p>
      </dgm:t>
    </dgm:pt>
    <dgm:pt modelId="{F9D8CBEA-498C-475A-94EB-FA54DF5B59B1}" type="pres">
      <dgm:prSet presAssocID="{519BEA10-758E-4DD0-8BD8-BDEEC947B82E}" presName="connectorText" presStyleLbl="sibTrans2D1" presStyleIdx="0" presStyleCnt="3"/>
      <dgm:spPr/>
      <dgm:t>
        <a:bodyPr/>
        <a:lstStyle/>
        <a:p>
          <a:pPr rtl="1"/>
          <a:endParaRPr lang="ar-SA"/>
        </a:p>
      </dgm:t>
    </dgm:pt>
    <dgm:pt modelId="{F0B42848-AD67-4D87-8A04-3167EE059464}" type="pres">
      <dgm:prSet presAssocID="{D3110C00-AC13-4271-B448-B4351E551D0F}" presName="node" presStyleLbl="node1" presStyleIdx="1" presStyleCnt="3">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1" presStyleCnt="3"/>
      <dgm:spPr/>
      <dgm:t>
        <a:bodyPr/>
        <a:lstStyle/>
        <a:p>
          <a:pPr rtl="1"/>
          <a:endParaRPr lang="ar-SA"/>
        </a:p>
      </dgm:t>
    </dgm:pt>
    <dgm:pt modelId="{50618EFC-2F51-4CEF-96B8-42D5C17E7BCA}" type="pres">
      <dgm:prSet presAssocID="{3DEE6C37-4B25-43C6-B88F-D336548B43F5}" presName="connectorText" presStyleLbl="sibTrans2D1" presStyleIdx="1" presStyleCnt="3"/>
      <dgm:spPr/>
      <dgm:t>
        <a:bodyPr/>
        <a:lstStyle/>
        <a:p>
          <a:pPr rtl="1"/>
          <a:endParaRPr lang="ar-SA"/>
        </a:p>
      </dgm:t>
    </dgm:pt>
    <dgm:pt modelId="{90418C84-F488-45BC-AA92-C7740B0EF866}" type="pres">
      <dgm:prSet presAssocID="{FA7F2FA3-BB8D-4882-AC33-EF9EDFD8CA3C}" presName="node" presStyleLbl="node1" presStyleIdx="2" presStyleCnt="3">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2" presStyleCnt="3"/>
      <dgm:spPr/>
      <dgm:t>
        <a:bodyPr/>
        <a:lstStyle/>
        <a:p>
          <a:pPr rtl="1"/>
          <a:endParaRPr lang="ar-SA"/>
        </a:p>
      </dgm:t>
    </dgm:pt>
    <dgm:pt modelId="{0F2F4F9A-CEAF-4474-9DA0-B21790F58C93}" type="pres">
      <dgm:prSet presAssocID="{C93B6B7F-61C0-49E8-B2C8-11F85E299C8D}" presName="connectorText" presStyleLbl="sibTrans2D1" presStyleIdx="2" presStyleCnt="3"/>
      <dgm:spPr/>
      <dgm:t>
        <a:bodyPr/>
        <a:lstStyle/>
        <a:p>
          <a:pPr rtl="1"/>
          <a:endParaRPr lang="ar-SA"/>
        </a:p>
      </dgm:t>
    </dgm:pt>
  </dgm:ptLst>
  <dgm:cxnLst>
    <dgm:cxn modelId="{CCF09DD4-8310-4776-84ED-FE7483EB66FB}" type="presOf" srcId="{3DEE6C37-4B25-43C6-B88F-D336548B43F5}" destId="{701D08BB-E69D-4020-A474-4FB98ED69288}" srcOrd="0" destOrd="0" presId="urn:microsoft.com/office/officeart/2005/8/layout/cycle2"/>
    <dgm:cxn modelId="{17A7E718-22E7-4894-8491-A01F657EAC52}" type="presOf" srcId="{D3110C00-AC13-4271-B448-B4351E551D0F}" destId="{F0B42848-AD67-4D87-8A04-3167EE059464}" srcOrd="0" destOrd="0" presId="urn:microsoft.com/office/officeart/2005/8/layout/cycle2"/>
    <dgm:cxn modelId="{0DACB04B-1DD6-4CB6-9381-D6F4D119688C}" type="presOf" srcId="{C93B6B7F-61C0-49E8-B2C8-11F85E299C8D}" destId="{E5AE20FF-7556-4765-BE39-11F727B8046D}" srcOrd="0" destOrd="0" presId="urn:microsoft.com/office/officeart/2005/8/layout/cycle2"/>
    <dgm:cxn modelId="{AD7C9E32-C5C3-47F4-802D-FECA14D9C516}" type="presOf" srcId="{ABAF8293-4A38-435C-9853-D80A9341ED5C}" destId="{E8625993-2897-462A-BACF-A6E4B1EE53CF}" srcOrd="0" destOrd="0" presId="urn:microsoft.com/office/officeart/2005/8/layout/cycle2"/>
    <dgm:cxn modelId="{2D0CC820-A98A-408B-9821-3AA5756DAC41}" type="presOf" srcId="{9E0E4CA0-4FA8-41D1-BA0D-319322B87FEF}" destId="{D9B46FF3-9919-4BBC-A469-DB775D6A5F77}" srcOrd="0" destOrd="0" presId="urn:microsoft.com/office/officeart/2005/8/layout/cycle2"/>
    <dgm:cxn modelId="{9CCAA890-FF16-4C3E-ACE2-6333A4B05C3C}" type="presOf" srcId="{FA7F2FA3-BB8D-4882-AC33-EF9EDFD8CA3C}" destId="{90418C84-F488-45BC-AA92-C7740B0EF866}" srcOrd="0" destOrd="0" presId="urn:microsoft.com/office/officeart/2005/8/layout/cycle2"/>
    <dgm:cxn modelId="{BEF613A0-1BDE-4A23-9261-6F1C3D8A44CD}" srcId="{9E0E4CA0-4FA8-41D1-BA0D-319322B87FEF}" destId="{D3110C00-AC13-4271-B448-B4351E551D0F}" srcOrd="1" destOrd="0" parTransId="{8A17DD3C-3FFE-45A6-82B0-84D0E5E488BE}" sibTransId="{3DEE6C37-4B25-43C6-B88F-D336548B43F5}"/>
    <dgm:cxn modelId="{9D3DC708-A8C9-475D-B056-0A04AD6A6104}" type="presOf" srcId="{519BEA10-758E-4DD0-8BD8-BDEEC947B82E}" destId="{F9D8CBEA-498C-475A-94EB-FA54DF5B59B1}" srcOrd="1" destOrd="0" presId="urn:microsoft.com/office/officeart/2005/8/layout/cycle2"/>
    <dgm:cxn modelId="{B975822D-FA83-4944-B972-66F327E441A2}" type="presOf" srcId="{C93B6B7F-61C0-49E8-B2C8-11F85E299C8D}" destId="{0F2F4F9A-CEAF-4474-9DA0-B21790F58C93}" srcOrd="1" destOrd="0" presId="urn:microsoft.com/office/officeart/2005/8/layout/cycle2"/>
    <dgm:cxn modelId="{F3C28251-E760-46B9-913B-B529952DCA04}" type="presOf" srcId="{3DEE6C37-4B25-43C6-B88F-D336548B43F5}" destId="{50618EFC-2F51-4CEF-96B8-42D5C17E7BCA}" srcOrd="1" destOrd="0" presId="urn:microsoft.com/office/officeart/2005/8/layout/cycle2"/>
    <dgm:cxn modelId="{1A1F36B6-00DE-47E1-A709-B90091635DA1}" srcId="{9E0E4CA0-4FA8-41D1-BA0D-319322B87FEF}" destId="{ABAF8293-4A38-435C-9853-D80A9341ED5C}" srcOrd="0" destOrd="0" parTransId="{3783557A-9636-4FE9-8017-F1E2E09879E1}" sibTransId="{519BEA10-758E-4DD0-8BD8-BDEEC947B82E}"/>
    <dgm:cxn modelId="{C8C71EA8-6E21-4B79-A614-02E85FD1B7BA}" type="presOf" srcId="{519BEA10-758E-4DD0-8BD8-BDEEC947B82E}" destId="{075E5C66-2EF1-406C-9285-C77222953312}" srcOrd="0" destOrd="0" presId="urn:microsoft.com/office/officeart/2005/8/layout/cycle2"/>
    <dgm:cxn modelId="{7CDCDCF8-BB64-4AB5-AEAD-CBCCE859A5B1}" srcId="{9E0E4CA0-4FA8-41D1-BA0D-319322B87FEF}" destId="{FA7F2FA3-BB8D-4882-AC33-EF9EDFD8CA3C}" srcOrd="2" destOrd="0" parTransId="{90CF1675-ED1E-44DD-9117-DDD2799E73AA}" sibTransId="{C93B6B7F-61C0-49E8-B2C8-11F85E299C8D}"/>
    <dgm:cxn modelId="{A02454C6-C092-4023-8237-993B6CFBEF03}" type="presParOf" srcId="{D9B46FF3-9919-4BBC-A469-DB775D6A5F77}" destId="{E8625993-2897-462A-BACF-A6E4B1EE53CF}" srcOrd="0" destOrd="0" presId="urn:microsoft.com/office/officeart/2005/8/layout/cycle2"/>
    <dgm:cxn modelId="{D822DF2A-D513-4F62-B03B-7C2F4740F9C9}" type="presParOf" srcId="{D9B46FF3-9919-4BBC-A469-DB775D6A5F77}" destId="{075E5C66-2EF1-406C-9285-C77222953312}" srcOrd="1" destOrd="0" presId="urn:microsoft.com/office/officeart/2005/8/layout/cycle2"/>
    <dgm:cxn modelId="{3290C0CD-4EB1-48C4-8764-95799EF3A00B}" type="presParOf" srcId="{075E5C66-2EF1-406C-9285-C77222953312}" destId="{F9D8CBEA-498C-475A-94EB-FA54DF5B59B1}" srcOrd="0" destOrd="0" presId="urn:microsoft.com/office/officeart/2005/8/layout/cycle2"/>
    <dgm:cxn modelId="{3CF2676B-CBCE-41ED-B8C7-5AE84212E9E7}" type="presParOf" srcId="{D9B46FF3-9919-4BBC-A469-DB775D6A5F77}" destId="{F0B42848-AD67-4D87-8A04-3167EE059464}" srcOrd="2" destOrd="0" presId="urn:microsoft.com/office/officeart/2005/8/layout/cycle2"/>
    <dgm:cxn modelId="{03A3066A-7575-4034-A4C2-4FC0414C940D}" type="presParOf" srcId="{D9B46FF3-9919-4BBC-A469-DB775D6A5F77}" destId="{701D08BB-E69D-4020-A474-4FB98ED69288}" srcOrd="3" destOrd="0" presId="urn:microsoft.com/office/officeart/2005/8/layout/cycle2"/>
    <dgm:cxn modelId="{219648C1-D8D7-4332-8BDD-CDEFB9AEF66B}" type="presParOf" srcId="{701D08BB-E69D-4020-A474-4FB98ED69288}" destId="{50618EFC-2F51-4CEF-96B8-42D5C17E7BCA}" srcOrd="0" destOrd="0" presId="urn:microsoft.com/office/officeart/2005/8/layout/cycle2"/>
    <dgm:cxn modelId="{0D6475B6-CDD6-4F41-9B29-8329D6B21B9A}" type="presParOf" srcId="{D9B46FF3-9919-4BBC-A469-DB775D6A5F77}" destId="{90418C84-F488-45BC-AA92-C7740B0EF866}" srcOrd="4" destOrd="0" presId="urn:microsoft.com/office/officeart/2005/8/layout/cycle2"/>
    <dgm:cxn modelId="{843B1A7C-93FD-4A2C-9209-CCD457C4013D}" type="presParOf" srcId="{D9B46FF3-9919-4BBC-A469-DB775D6A5F77}" destId="{E5AE20FF-7556-4765-BE39-11F727B8046D}" srcOrd="5" destOrd="0" presId="urn:microsoft.com/office/officeart/2005/8/layout/cycle2"/>
    <dgm:cxn modelId="{90B8773F-7610-46A4-A6AE-E9C52391A817}" type="presParOf" srcId="{E5AE20FF-7556-4765-BE39-11F727B8046D}" destId="{0F2F4F9A-CEAF-4474-9DA0-B21790F58C9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ABAF8293-4A38-435C-9853-D80A9341ED5C}">
      <dgm:prSet phldrT="[نص]" custT="1"/>
      <dgm:spPr/>
      <dgm:t>
        <a:bodyPr/>
        <a:lstStyle/>
        <a:p>
          <a:pPr rtl="1"/>
          <a:r>
            <a:rPr lang="ar-SA" sz="2400" dirty="0" smtClean="0"/>
            <a:t>الصدق الظاهري</a:t>
          </a:r>
          <a:endParaRPr lang="ar-SA" sz="2400" dirty="0"/>
        </a:p>
      </dgm:t>
    </dgm:pt>
    <dgm:pt modelId="{3783557A-9636-4FE9-8017-F1E2E09879E1}" type="parTrans" cxnId="{1A1F36B6-00DE-47E1-A709-B90091635DA1}">
      <dgm:prSet/>
      <dgm:spPr/>
      <dgm:t>
        <a:bodyPr/>
        <a:lstStyle/>
        <a:p>
          <a:pPr rtl="1"/>
          <a:endParaRPr lang="ar-SA"/>
        </a:p>
      </dgm:t>
    </dgm:pt>
    <dgm:pt modelId="{519BEA10-758E-4DD0-8BD8-BDEEC947B82E}" type="sibTrans" cxnId="{1A1F36B6-00DE-47E1-A709-B90091635DA1}">
      <dgm:prSet/>
      <dgm:spPr/>
      <dgm:t>
        <a:bodyPr/>
        <a:lstStyle/>
        <a:p>
          <a:pPr rtl="1"/>
          <a:endParaRPr lang="ar-SA"/>
        </a:p>
      </dgm:t>
    </dgm:pt>
    <dgm:pt modelId="{D3110C00-AC13-4271-B448-B4351E551D0F}">
      <dgm:prSet phldrT="[نص]" custT="1"/>
      <dgm:spPr/>
      <dgm:t>
        <a:bodyPr/>
        <a:lstStyle/>
        <a:p>
          <a:pPr rtl="1"/>
          <a:r>
            <a:rPr lang="ar-SA" sz="2400" dirty="0" smtClean="0"/>
            <a:t>صدق المحتوى</a:t>
          </a:r>
          <a:endParaRPr lang="ar-SA" sz="2400"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custT="1"/>
      <dgm:spPr/>
      <dgm:t>
        <a:bodyPr/>
        <a:lstStyle/>
        <a:p>
          <a:pPr rtl="1"/>
          <a:r>
            <a:rPr lang="ar-SA" sz="2400" dirty="0" smtClean="0"/>
            <a:t>صدق المحك</a:t>
          </a:r>
        </a:p>
        <a:p>
          <a:pPr rtl="1"/>
          <a:r>
            <a:rPr lang="ar-SA" sz="2400" b="1" dirty="0" smtClean="0"/>
            <a:t>(</a:t>
          </a:r>
          <a:r>
            <a:rPr lang="ar-SA" sz="1800" b="1" dirty="0" smtClean="0"/>
            <a:t>تلازمي-تنبؤي)</a:t>
          </a:r>
          <a:endParaRPr lang="ar-SA" sz="1800" b="1"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C6E92AFB-0866-4D90-9852-60D9F784BD02}">
      <dgm:prSet phldrT="[نص]"/>
      <dgm:spPr/>
      <dgm:t>
        <a:bodyPr/>
        <a:lstStyle/>
        <a:p>
          <a:pPr rtl="1"/>
          <a:r>
            <a:rPr lang="ar-SA" dirty="0" smtClean="0"/>
            <a:t>الصدق العاملي</a:t>
          </a:r>
          <a:endParaRPr lang="ar-SA" dirty="0"/>
        </a:p>
      </dgm:t>
    </dgm:pt>
    <dgm:pt modelId="{7BC58270-722B-4AD6-83F2-B7571BC327B2}" type="parTrans" cxnId="{505E2AD3-D3A5-4A2B-8D12-E852EFBC57A3}">
      <dgm:prSet/>
      <dgm:spPr/>
      <dgm:t>
        <a:bodyPr/>
        <a:lstStyle/>
        <a:p>
          <a:pPr rtl="1"/>
          <a:endParaRPr lang="ar-SA"/>
        </a:p>
      </dgm:t>
    </dgm:pt>
    <dgm:pt modelId="{BA4CE80E-1517-44E9-97A1-6A513F9705EC}" type="sibTrans" cxnId="{505E2AD3-D3A5-4A2B-8D12-E852EFBC57A3}">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E8625993-2897-462A-BACF-A6E4B1EE53CF}" type="pres">
      <dgm:prSet presAssocID="{ABAF8293-4A38-435C-9853-D80A9341ED5C}" presName="node" presStyleLbl="node1" presStyleIdx="0" presStyleCnt="4">
        <dgm:presLayoutVars>
          <dgm:bulletEnabled val="1"/>
        </dgm:presLayoutVars>
      </dgm:prSet>
      <dgm:spPr/>
      <dgm:t>
        <a:bodyPr/>
        <a:lstStyle/>
        <a:p>
          <a:pPr rtl="1"/>
          <a:endParaRPr lang="ar-SA"/>
        </a:p>
      </dgm:t>
    </dgm:pt>
    <dgm:pt modelId="{075E5C66-2EF1-406C-9285-C77222953312}" type="pres">
      <dgm:prSet presAssocID="{519BEA10-758E-4DD0-8BD8-BDEEC947B82E}" presName="sibTrans" presStyleLbl="sibTrans2D1" presStyleIdx="0" presStyleCnt="4"/>
      <dgm:spPr/>
      <dgm:t>
        <a:bodyPr/>
        <a:lstStyle/>
        <a:p>
          <a:pPr rtl="1"/>
          <a:endParaRPr lang="ar-SA"/>
        </a:p>
      </dgm:t>
    </dgm:pt>
    <dgm:pt modelId="{F9D8CBEA-498C-475A-94EB-FA54DF5B59B1}" type="pres">
      <dgm:prSet presAssocID="{519BEA10-758E-4DD0-8BD8-BDEEC947B82E}" presName="connectorText" presStyleLbl="sibTrans2D1" presStyleIdx="0" presStyleCnt="4"/>
      <dgm:spPr/>
      <dgm:t>
        <a:bodyPr/>
        <a:lstStyle/>
        <a:p>
          <a:pPr rtl="1"/>
          <a:endParaRPr lang="ar-SA"/>
        </a:p>
      </dgm:t>
    </dgm:pt>
    <dgm:pt modelId="{F0B42848-AD67-4D87-8A04-3167EE059464}" type="pres">
      <dgm:prSet presAssocID="{D3110C00-AC13-4271-B448-B4351E551D0F}" presName="node" presStyleLbl="node1" presStyleIdx="1" presStyleCnt="4">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1" presStyleCnt="4"/>
      <dgm:spPr/>
      <dgm:t>
        <a:bodyPr/>
        <a:lstStyle/>
        <a:p>
          <a:pPr rtl="1"/>
          <a:endParaRPr lang="ar-SA"/>
        </a:p>
      </dgm:t>
    </dgm:pt>
    <dgm:pt modelId="{50618EFC-2F51-4CEF-96B8-42D5C17E7BCA}" type="pres">
      <dgm:prSet presAssocID="{3DEE6C37-4B25-43C6-B88F-D336548B43F5}" presName="connectorText" presStyleLbl="sibTrans2D1" presStyleIdx="1" presStyleCnt="4"/>
      <dgm:spPr/>
      <dgm:t>
        <a:bodyPr/>
        <a:lstStyle/>
        <a:p>
          <a:pPr rtl="1"/>
          <a:endParaRPr lang="ar-SA"/>
        </a:p>
      </dgm:t>
    </dgm:pt>
    <dgm:pt modelId="{90418C84-F488-45BC-AA92-C7740B0EF866}" type="pres">
      <dgm:prSet presAssocID="{FA7F2FA3-BB8D-4882-AC33-EF9EDFD8CA3C}" presName="node" presStyleLbl="node1" presStyleIdx="2" presStyleCnt="4" custScaleX="147570">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2" presStyleCnt="4"/>
      <dgm:spPr/>
      <dgm:t>
        <a:bodyPr/>
        <a:lstStyle/>
        <a:p>
          <a:pPr rtl="1"/>
          <a:endParaRPr lang="ar-SA"/>
        </a:p>
      </dgm:t>
    </dgm:pt>
    <dgm:pt modelId="{0F2F4F9A-CEAF-4474-9DA0-B21790F58C93}" type="pres">
      <dgm:prSet presAssocID="{C93B6B7F-61C0-49E8-B2C8-11F85E299C8D}" presName="connectorText" presStyleLbl="sibTrans2D1" presStyleIdx="2" presStyleCnt="4"/>
      <dgm:spPr/>
      <dgm:t>
        <a:bodyPr/>
        <a:lstStyle/>
        <a:p>
          <a:pPr rtl="1"/>
          <a:endParaRPr lang="ar-SA"/>
        </a:p>
      </dgm:t>
    </dgm:pt>
    <dgm:pt modelId="{4298FD86-7E62-46CA-9BB2-B9D65F5E55A7}" type="pres">
      <dgm:prSet presAssocID="{C6E92AFB-0866-4D90-9852-60D9F784BD02}" presName="node" presStyleLbl="node1" presStyleIdx="3" presStyleCnt="4">
        <dgm:presLayoutVars>
          <dgm:bulletEnabled val="1"/>
        </dgm:presLayoutVars>
      </dgm:prSet>
      <dgm:spPr/>
      <dgm:t>
        <a:bodyPr/>
        <a:lstStyle/>
        <a:p>
          <a:pPr rtl="1"/>
          <a:endParaRPr lang="ar-SA"/>
        </a:p>
      </dgm:t>
    </dgm:pt>
    <dgm:pt modelId="{A9BB9A63-1C5B-4E8D-8144-5ACAD16D09EA}" type="pres">
      <dgm:prSet presAssocID="{BA4CE80E-1517-44E9-97A1-6A513F9705EC}" presName="sibTrans" presStyleLbl="sibTrans2D1" presStyleIdx="3" presStyleCnt="4"/>
      <dgm:spPr/>
      <dgm:t>
        <a:bodyPr/>
        <a:lstStyle/>
        <a:p>
          <a:pPr rtl="1"/>
          <a:endParaRPr lang="ar-SA"/>
        </a:p>
      </dgm:t>
    </dgm:pt>
    <dgm:pt modelId="{C99EE520-CA8F-4D7B-9E14-435A4C0816FF}" type="pres">
      <dgm:prSet presAssocID="{BA4CE80E-1517-44E9-97A1-6A513F9705EC}" presName="connectorText" presStyleLbl="sibTrans2D1" presStyleIdx="3" presStyleCnt="4"/>
      <dgm:spPr/>
      <dgm:t>
        <a:bodyPr/>
        <a:lstStyle/>
        <a:p>
          <a:pPr rtl="1"/>
          <a:endParaRPr lang="ar-SA"/>
        </a:p>
      </dgm:t>
    </dgm:pt>
  </dgm:ptLst>
  <dgm:cxnLst>
    <dgm:cxn modelId="{1A1F36B6-00DE-47E1-A709-B90091635DA1}" srcId="{9E0E4CA0-4FA8-41D1-BA0D-319322B87FEF}" destId="{ABAF8293-4A38-435C-9853-D80A9341ED5C}" srcOrd="0" destOrd="0" parTransId="{3783557A-9636-4FE9-8017-F1E2E09879E1}" sibTransId="{519BEA10-758E-4DD0-8BD8-BDEEC947B82E}"/>
    <dgm:cxn modelId="{5E557531-8BB7-43C9-86F4-35D3435B3E8C}" type="presOf" srcId="{519BEA10-758E-4DD0-8BD8-BDEEC947B82E}" destId="{F9D8CBEA-498C-475A-94EB-FA54DF5B59B1}" srcOrd="1" destOrd="0" presId="urn:microsoft.com/office/officeart/2005/8/layout/cycle2"/>
    <dgm:cxn modelId="{54349ADA-D521-4FCD-9202-869A956CE424}" type="presOf" srcId="{3DEE6C37-4B25-43C6-B88F-D336548B43F5}" destId="{701D08BB-E69D-4020-A474-4FB98ED69288}" srcOrd="0" destOrd="0" presId="urn:microsoft.com/office/officeart/2005/8/layout/cycle2"/>
    <dgm:cxn modelId="{BE17396B-D1DE-4144-B287-714E8B06D2EB}" type="presOf" srcId="{BA4CE80E-1517-44E9-97A1-6A513F9705EC}" destId="{C99EE520-CA8F-4D7B-9E14-435A4C0816FF}" srcOrd="1" destOrd="0" presId="urn:microsoft.com/office/officeart/2005/8/layout/cycle2"/>
    <dgm:cxn modelId="{505E2AD3-D3A5-4A2B-8D12-E852EFBC57A3}" srcId="{9E0E4CA0-4FA8-41D1-BA0D-319322B87FEF}" destId="{C6E92AFB-0866-4D90-9852-60D9F784BD02}" srcOrd="3" destOrd="0" parTransId="{7BC58270-722B-4AD6-83F2-B7571BC327B2}" sibTransId="{BA4CE80E-1517-44E9-97A1-6A513F9705EC}"/>
    <dgm:cxn modelId="{951B1249-1A61-4D89-A983-784DBEC26A4D}" type="presOf" srcId="{BA4CE80E-1517-44E9-97A1-6A513F9705EC}" destId="{A9BB9A63-1C5B-4E8D-8144-5ACAD16D09EA}" srcOrd="0" destOrd="0" presId="urn:microsoft.com/office/officeart/2005/8/layout/cycle2"/>
    <dgm:cxn modelId="{51808C4D-3627-4405-AD52-6DEF569AA311}" type="presOf" srcId="{C6E92AFB-0866-4D90-9852-60D9F784BD02}" destId="{4298FD86-7E62-46CA-9BB2-B9D65F5E55A7}" srcOrd="0" destOrd="0" presId="urn:microsoft.com/office/officeart/2005/8/layout/cycle2"/>
    <dgm:cxn modelId="{2102A255-9317-4DC9-A2CC-48EA43A8BD11}" type="presOf" srcId="{D3110C00-AC13-4271-B448-B4351E551D0F}" destId="{F0B42848-AD67-4D87-8A04-3167EE059464}" srcOrd="0" destOrd="0" presId="urn:microsoft.com/office/officeart/2005/8/layout/cycle2"/>
    <dgm:cxn modelId="{63F1F189-F0B4-4E3E-925C-FA36097B4D70}" type="presOf" srcId="{519BEA10-758E-4DD0-8BD8-BDEEC947B82E}" destId="{075E5C66-2EF1-406C-9285-C77222953312}" srcOrd="0" destOrd="0" presId="urn:microsoft.com/office/officeart/2005/8/layout/cycle2"/>
    <dgm:cxn modelId="{BEF613A0-1BDE-4A23-9261-6F1C3D8A44CD}" srcId="{9E0E4CA0-4FA8-41D1-BA0D-319322B87FEF}" destId="{D3110C00-AC13-4271-B448-B4351E551D0F}" srcOrd="1" destOrd="0" parTransId="{8A17DD3C-3FFE-45A6-82B0-84D0E5E488BE}" sibTransId="{3DEE6C37-4B25-43C6-B88F-D336548B43F5}"/>
    <dgm:cxn modelId="{87FB2217-7721-41A4-B21E-B35E3918CD88}" type="presOf" srcId="{FA7F2FA3-BB8D-4882-AC33-EF9EDFD8CA3C}" destId="{90418C84-F488-45BC-AA92-C7740B0EF866}" srcOrd="0" destOrd="0" presId="urn:microsoft.com/office/officeart/2005/8/layout/cycle2"/>
    <dgm:cxn modelId="{4EBAC9AE-C241-4769-BBAA-635EC9F4F35C}" type="presOf" srcId="{3DEE6C37-4B25-43C6-B88F-D336548B43F5}" destId="{50618EFC-2F51-4CEF-96B8-42D5C17E7BCA}" srcOrd="1" destOrd="0" presId="urn:microsoft.com/office/officeart/2005/8/layout/cycle2"/>
    <dgm:cxn modelId="{F4A1A55B-781B-4E93-AB31-C32C5554C556}" type="presOf" srcId="{9E0E4CA0-4FA8-41D1-BA0D-319322B87FEF}" destId="{D9B46FF3-9919-4BBC-A469-DB775D6A5F77}" srcOrd="0" destOrd="0" presId="urn:microsoft.com/office/officeart/2005/8/layout/cycle2"/>
    <dgm:cxn modelId="{9C4D7FAB-DF3E-4FDC-B0A5-84BE4D3F0574}" type="presOf" srcId="{C93B6B7F-61C0-49E8-B2C8-11F85E299C8D}" destId="{0F2F4F9A-CEAF-4474-9DA0-B21790F58C93}" srcOrd="1" destOrd="0" presId="urn:microsoft.com/office/officeart/2005/8/layout/cycle2"/>
    <dgm:cxn modelId="{41CE6077-1DDA-4DAB-A3BF-A0B3BEF23EA7}" type="presOf" srcId="{C93B6B7F-61C0-49E8-B2C8-11F85E299C8D}" destId="{E5AE20FF-7556-4765-BE39-11F727B8046D}" srcOrd="0" destOrd="0" presId="urn:microsoft.com/office/officeart/2005/8/layout/cycle2"/>
    <dgm:cxn modelId="{4044A256-660C-4F9C-8FBD-33151ABF8D1C}" type="presOf" srcId="{ABAF8293-4A38-435C-9853-D80A9341ED5C}" destId="{E8625993-2897-462A-BACF-A6E4B1EE53CF}" srcOrd="0" destOrd="0" presId="urn:microsoft.com/office/officeart/2005/8/layout/cycle2"/>
    <dgm:cxn modelId="{7CDCDCF8-BB64-4AB5-AEAD-CBCCE859A5B1}" srcId="{9E0E4CA0-4FA8-41D1-BA0D-319322B87FEF}" destId="{FA7F2FA3-BB8D-4882-AC33-EF9EDFD8CA3C}" srcOrd="2" destOrd="0" parTransId="{90CF1675-ED1E-44DD-9117-DDD2799E73AA}" sibTransId="{C93B6B7F-61C0-49E8-B2C8-11F85E299C8D}"/>
    <dgm:cxn modelId="{0436858A-962D-49D8-AD76-1F985E1C5AAA}" type="presParOf" srcId="{D9B46FF3-9919-4BBC-A469-DB775D6A5F77}" destId="{E8625993-2897-462A-BACF-A6E4B1EE53CF}" srcOrd="0" destOrd="0" presId="urn:microsoft.com/office/officeart/2005/8/layout/cycle2"/>
    <dgm:cxn modelId="{289368CD-2503-4C9D-8C79-71F3DA42E8D8}" type="presParOf" srcId="{D9B46FF3-9919-4BBC-A469-DB775D6A5F77}" destId="{075E5C66-2EF1-406C-9285-C77222953312}" srcOrd="1" destOrd="0" presId="urn:microsoft.com/office/officeart/2005/8/layout/cycle2"/>
    <dgm:cxn modelId="{D4A04294-E817-46E6-9597-64DAF2A90EE7}" type="presParOf" srcId="{075E5C66-2EF1-406C-9285-C77222953312}" destId="{F9D8CBEA-498C-475A-94EB-FA54DF5B59B1}" srcOrd="0" destOrd="0" presId="urn:microsoft.com/office/officeart/2005/8/layout/cycle2"/>
    <dgm:cxn modelId="{017B8FCB-D2BD-41CB-9E7B-EF1070FF62DC}" type="presParOf" srcId="{D9B46FF3-9919-4BBC-A469-DB775D6A5F77}" destId="{F0B42848-AD67-4D87-8A04-3167EE059464}" srcOrd="2" destOrd="0" presId="urn:microsoft.com/office/officeart/2005/8/layout/cycle2"/>
    <dgm:cxn modelId="{B7552788-9E47-42F9-A42C-44EF4B85E419}" type="presParOf" srcId="{D9B46FF3-9919-4BBC-A469-DB775D6A5F77}" destId="{701D08BB-E69D-4020-A474-4FB98ED69288}" srcOrd="3" destOrd="0" presId="urn:microsoft.com/office/officeart/2005/8/layout/cycle2"/>
    <dgm:cxn modelId="{A06B6E68-1075-4E0A-8981-12DA4C10FA56}" type="presParOf" srcId="{701D08BB-E69D-4020-A474-4FB98ED69288}" destId="{50618EFC-2F51-4CEF-96B8-42D5C17E7BCA}" srcOrd="0" destOrd="0" presId="urn:microsoft.com/office/officeart/2005/8/layout/cycle2"/>
    <dgm:cxn modelId="{E4E376E3-5637-46EC-8FC3-7D56CFA2F68E}" type="presParOf" srcId="{D9B46FF3-9919-4BBC-A469-DB775D6A5F77}" destId="{90418C84-F488-45BC-AA92-C7740B0EF866}" srcOrd="4" destOrd="0" presId="urn:microsoft.com/office/officeart/2005/8/layout/cycle2"/>
    <dgm:cxn modelId="{53778D0E-7791-469E-9E53-C66D9C9458F6}" type="presParOf" srcId="{D9B46FF3-9919-4BBC-A469-DB775D6A5F77}" destId="{E5AE20FF-7556-4765-BE39-11F727B8046D}" srcOrd="5" destOrd="0" presId="urn:microsoft.com/office/officeart/2005/8/layout/cycle2"/>
    <dgm:cxn modelId="{DD3868B2-45B0-40D3-ABC0-206F3FAFB326}" type="presParOf" srcId="{E5AE20FF-7556-4765-BE39-11F727B8046D}" destId="{0F2F4F9A-CEAF-4474-9DA0-B21790F58C93}" srcOrd="0" destOrd="0" presId="urn:microsoft.com/office/officeart/2005/8/layout/cycle2"/>
    <dgm:cxn modelId="{9F374FB0-1A5A-4341-9D97-6A05A32D0DBE}" type="presParOf" srcId="{D9B46FF3-9919-4BBC-A469-DB775D6A5F77}" destId="{4298FD86-7E62-46CA-9BB2-B9D65F5E55A7}" srcOrd="6" destOrd="0" presId="urn:microsoft.com/office/officeart/2005/8/layout/cycle2"/>
    <dgm:cxn modelId="{938C698E-C82A-4137-93AB-82DBF824F440}" type="presParOf" srcId="{D9B46FF3-9919-4BBC-A469-DB775D6A5F77}" destId="{A9BB9A63-1C5B-4E8D-8144-5ACAD16D09EA}" srcOrd="7" destOrd="0" presId="urn:microsoft.com/office/officeart/2005/8/layout/cycle2"/>
    <dgm:cxn modelId="{24B37AD5-EE38-4B7E-8425-095D6924A06A}" type="presParOf" srcId="{A9BB9A63-1C5B-4E8D-8144-5ACAD16D09EA}" destId="{C99EE520-CA8F-4D7B-9E14-435A4C0816F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A41A13A-7CFD-4B72-99E3-2D3DFEF261AD}"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pPr rtl="1"/>
          <a:endParaRPr lang="ar-SA"/>
        </a:p>
      </dgm:t>
    </dgm:pt>
    <dgm:pt modelId="{ACE3731A-FCED-44A6-88DD-43D02CB741AF}">
      <dgm:prSet phldrT="[نص]"/>
      <dgm:spPr/>
      <dgm:t>
        <a:bodyPr/>
        <a:lstStyle/>
        <a:p>
          <a:pPr rtl="1"/>
          <a:r>
            <a:rPr lang="ar-SA" dirty="0" smtClean="0"/>
            <a:t>مقاييس </a:t>
          </a:r>
          <a:r>
            <a:rPr lang="ar-SA" dirty="0" err="1" smtClean="0"/>
            <a:t>الاستعدادت</a:t>
          </a:r>
          <a:endParaRPr lang="ar-SA" dirty="0"/>
        </a:p>
      </dgm:t>
    </dgm:pt>
    <dgm:pt modelId="{0F9292E0-7144-4797-99CA-91FB5C456C7B}" type="parTrans" cxnId="{29B21C92-63DA-48C8-887B-84B0C38F09B5}">
      <dgm:prSet/>
      <dgm:spPr/>
      <dgm:t>
        <a:bodyPr/>
        <a:lstStyle/>
        <a:p>
          <a:pPr rtl="1"/>
          <a:endParaRPr lang="ar-SA"/>
        </a:p>
      </dgm:t>
    </dgm:pt>
    <dgm:pt modelId="{355F8D89-937B-4C84-AF8E-6FB98333BB08}" type="sibTrans" cxnId="{29B21C92-63DA-48C8-887B-84B0C38F09B5}">
      <dgm:prSet/>
      <dgm:spPr/>
      <dgm:t>
        <a:bodyPr/>
        <a:lstStyle/>
        <a:p>
          <a:pPr rtl="1"/>
          <a:endParaRPr lang="ar-SA"/>
        </a:p>
      </dgm:t>
    </dgm:pt>
    <dgm:pt modelId="{31F97E0F-6F85-450C-B8F6-3B60A445AFD0}">
      <dgm:prSet phldrT="[نص]"/>
      <dgm:spPr/>
      <dgm:t>
        <a:bodyPr/>
        <a:lstStyle/>
        <a:p>
          <a:pPr rtl="1"/>
          <a:r>
            <a:rPr lang="ar-SA" dirty="0" smtClean="0"/>
            <a:t>مقاييس الميول</a:t>
          </a:r>
          <a:endParaRPr lang="ar-SA" dirty="0"/>
        </a:p>
      </dgm:t>
    </dgm:pt>
    <dgm:pt modelId="{E7281BDB-6347-4A07-948A-DFDE3D572FCA}" type="parTrans" cxnId="{6AC1296B-8F4D-4742-A774-375D48E66AC1}">
      <dgm:prSet/>
      <dgm:spPr/>
      <dgm:t>
        <a:bodyPr/>
        <a:lstStyle/>
        <a:p>
          <a:pPr rtl="1"/>
          <a:endParaRPr lang="ar-SA"/>
        </a:p>
      </dgm:t>
    </dgm:pt>
    <dgm:pt modelId="{A55E6905-8A33-4D8F-A482-371A3F7DF141}" type="sibTrans" cxnId="{6AC1296B-8F4D-4742-A774-375D48E66AC1}">
      <dgm:prSet/>
      <dgm:spPr/>
      <dgm:t>
        <a:bodyPr/>
        <a:lstStyle/>
        <a:p>
          <a:pPr rtl="1"/>
          <a:endParaRPr lang="ar-SA"/>
        </a:p>
      </dgm:t>
    </dgm:pt>
    <dgm:pt modelId="{9D61B402-351A-4DB9-88CA-77100EDE6DBF}">
      <dgm:prSet phldrT="[نص]"/>
      <dgm:spPr/>
      <dgm:t>
        <a:bodyPr/>
        <a:lstStyle/>
        <a:p>
          <a:pPr rtl="1"/>
          <a:r>
            <a:rPr lang="ar-SA" dirty="0" smtClean="0"/>
            <a:t>اختبارات ومقاييس القدرات العقلية</a:t>
          </a:r>
          <a:endParaRPr lang="ar-SA" dirty="0"/>
        </a:p>
      </dgm:t>
    </dgm:pt>
    <dgm:pt modelId="{A2C538AB-8AE1-4D51-812A-E5663A068106}" type="parTrans" cxnId="{E7F8D744-3EA6-4481-83BB-F4D454ADEE44}">
      <dgm:prSet/>
      <dgm:spPr/>
      <dgm:t>
        <a:bodyPr/>
        <a:lstStyle/>
        <a:p>
          <a:pPr rtl="1"/>
          <a:endParaRPr lang="ar-SA"/>
        </a:p>
      </dgm:t>
    </dgm:pt>
    <dgm:pt modelId="{AF2460EC-4A47-4200-9E00-0E19542DAC8A}" type="sibTrans" cxnId="{E7F8D744-3EA6-4481-83BB-F4D454ADEE44}">
      <dgm:prSet/>
      <dgm:spPr/>
      <dgm:t>
        <a:bodyPr/>
        <a:lstStyle/>
        <a:p>
          <a:pPr rtl="1"/>
          <a:endParaRPr lang="ar-SA"/>
        </a:p>
      </dgm:t>
    </dgm:pt>
    <dgm:pt modelId="{441D6BAF-D691-4D00-AC49-0D01D9DB38FA}">
      <dgm:prSet phldrT="[نص]"/>
      <dgm:spPr/>
      <dgm:t>
        <a:bodyPr/>
        <a:lstStyle/>
        <a:p>
          <a:pPr rtl="1"/>
          <a:r>
            <a:rPr lang="ar-SA" dirty="0" smtClean="0"/>
            <a:t>اختبارات ومقاييس الشخصية</a:t>
          </a:r>
          <a:endParaRPr lang="ar-SA" dirty="0"/>
        </a:p>
      </dgm:t>
    </dgm:pt>
    <dgm:pt modelId="{4E8A9F34-9C17-41B3-A837-13D8D5D3C033}" type="parTrans" cxnId="{3F417AA3-E15F-4BC8-8E07-46F2EE9B2914}">
      <dgm:prSet/>
      <dgm:spPr/>
      <dgm:t>
        <a:bodyPr/>
        <a:lstStyle/>
        <a:p>
          <a:pPr rtl="1"/>
          <a:endParaRPr lang="ar-SA"/>
        </a:p>
      </dgm:t>
    </dgm:pt>
    <dgm:pt modelId="{DD6A810A-B202-4187-A0C8-BAA715C47417}" type="sibTrans" cxnId="{3F417AA3-E15F-4BC8-8E07-46F2EE9B2914}">
      <dgm:prSet/>
      <dgm:spPr/>
      <dgm:t>
        <a:bodyPr/>
        <a:lstStyle/>
        <a:p>
          <a:pPr rtl="1"/>
          <a:endParaRPr lang="ar-SA"/>
        </a:p>
      </dgm:t>
    </dgm:pt>
    <dgm:pt modelId="{84F88365-312B-42F8-8405-D981CC6EE4B8}" type="pres">
      <dgm:prSet presAssocID="{CA41A13A-7CFD-4B72-99E3-2D3DFEF261AD}" presName="Name0" presStyleCnt="0">
        <dgm:presLayoutVars>
          <dgm:chMax val="7"/>
          <dgm:chPref val="7"/>
          <dgm:dir/>
        </dgm:presLayoutVars>
      </dgm:prSet>
      <dgm:spPr/>
      <dgm:t>
        <a:bodyPr/>
        <a:lstStyle/>
        <a:p>
          <a:pPr rtl="1"/>
          <a:endParaRPr lang="ar-SA"/>
        </a:p>
      </dgm:t>
    </dgm:pt>
    <dgm:pt modelId="{EDD39A04-7545-41F7-9C8E-091EC0E81740}" type="pres">
      <dgm:prSet presAssocID="{CA41A13A-7CFD-4B72-99E3-2D3DFEF261AD}" presName="Name1" presStyleCnt="0"/>
      <dgm:spPr/>
    </dgm:pt>
    <dgm:pt modelId="{2DE0CED0-00D5-4669-8F70-67B03F64AE9B}" type="pres">
      <dgm:prSet presAssocID="{CA41A13A-7CFD-4B72-99E3-2D3DFEF261AD}" presName="cycle" presStyleCnt="0"/>
      <dgm:spPr/>
    </dgm:pt>
    <dgm:pt modelId="{E6698564-35B9-4DEB-9EB7-D2D99CFE5C2F}" type="pres">
      <dgm:prSet presAssocID="{CA41A13A-7CFD-4B72-99E3-2D3DFEF261AD}" presName="srcNode" presStyleLbl="node1" presStyleIdx="0" presStyleCnt="4"/>
      <dgm:spPr/>
    </dgm:pt>
    <dgm:pt modelId="{97781D90-F62B-40F9-B480-761F233317DF}" type="pres">
      <dgm:prSet presAssocID="{CA41A13A-7CFD-4B72-99E3-2D3DFEF261AD}" presName="conn" presStyleLbl="parChTrans1D2" presStyleIdx="0" presStyleCnt="1"/>
      <dgm:spPr/>
      <dgm:t>
        <a:bodyPr/>
        <a:lstStyle/>
        <a:p>
          <a:pPr rtl="1"/>
          <a:endParaRPr lang="ar-SA"/>
        </a:p>
      </dgm:t>
    </dgm:pt>
    <dgm:pt modelId="{248EBF97-ED4A-49D0-9801-60FFDD893755}" type="pres">
      <dgm:prSet presAssocID="{CA41A13A-7CFD-4B72-99E3-2D3DFEF261AD}" presName="extraNode" presStyleLbl="node1" presStyleIdx="0" presStyleCnt="4"/>
      <dgm:spPr/>
    </dgm:pt>
    <dgm:pt modelId="{883E250E-5349-43FB-A87E-9F0E312D38FC}" type="pres">
      <dgm:prSet presAssocID="{CA41A13A-7CFD-4B72-99E3-2D3DFEF261AD}" presName="dstNode" presStyleLbl="node1" presStyleIdx="0" presStyleCnt="4"/>
      <dgm:spPr/>
    </dgm:pt>
    <dgm:pt modelId="{13858570-7261-4BB5-894C-88B49FA69758}" type="pres">
      <dgm:prSet presAssocID="{ACE3731A-FCED-44A6-88DD-43D02CB741AF}" presName="text_1" presStyleLbl="node1" presStyleIdx="0" presStyleCnt="4">
        <dgm:presLayoutVars>
          <dgm:bulletEnabled val="1"/>
        </dgm:presLayoutVars>
      </dgm:prSet>
      <dgm:spPr/>
      <dgm:t>
        <a:bodyPr/>
        <a:lstStyle/>
        <a:p>
          <a:pPr rtl="1"/>
          <a:endParaRPr lang="ar-SA"/>
        </a:p>
      </dgm:t>
    </dgm:pt>
    <dgm:pt modelId="{47C1D541-CF9D-4A89-88C1-8341944087AA}" type="pres">
      <dgm:prSet presAssocID="{ACE3731A-FCED-44A6-88DD-43D02CB741AF}" presName="accent_1" presStyleCnt="0"/>
      <dgm:spPr/>
    </dgm:pt>
    <dgm:pt modelId="{38FFA436-3311-4EEA-8F1A-ABE717C2C2E0}" type="pres">
      <dgm:prSet presAssocID="{ACE3731A-FCED-44A6-88DD-43D02CB741AF}" presName="accentRepeatNode" presStyleLbl="solidFgAcc1" presStyleIdx="0" presStyleCnt="4"/>
      <dgm:spPr/>
    </dgm:pt>
    <dgm:pt modelId="{E69C9723-1DC2-4A47-BA1E-E5E4104EFC4B}" type="pres">
      <dgm:prSet presAssocID="{31F97E0F-6F85-450C-B8F6-3B60A445AFD0}" presName="text_2" presStyleLbl="node1" presStyleIdx="1" presStyleCnt="4">
        <dgm:presLayoutVars>
          <dgm:bulletEnabled val="1"/>
        </dgm:presLayoutVars>
      </dgm:prSet>
      <dgm:spPr/>
      <dgm:t>
        <a:bodyPr/>
        <a:lstStyle/>
        <a:p>
          <a:pPr rtl="1"/>
          <a:endParaRPr lang="ar-SA"/>
        </a:p>
      </dgm:t>
    </dgm:pt>
    <dgm:pt modelId="{3063C555-CE14-494B-B900-3C26D45D3797}" type="pres">
      <dgm:prSet presAssocID="{31F97E0F-6F85-450C-B8F6-3B60A445AFD0}" presName="accent_2" presStyleCnt="0"/>
      <dgm:spPr/>
    </dgm:pt>
    <dgm:pt modelId="{767FE3E8-D926-4467-AADA-A54B234706DA}" type="pres">
      <dgm:prSet presAssocID="{31F97E0F-6F85-450C-B8F6-3B60A445AFD0}" presName="accentRepeatNode" presStyleLbl="solidFgAcc1" presStyleIdx="1" presStyleCnt="4"/>
      <dgm:spPr/>
    </dgm:pt>
    <dgm:pt modelId="{2C5816AE-3158-4EB0-B6C1-78998A01AD70}" type="pres">
      <dgm:prSet presAssocID="{9D61B402-351A-4DB9-88CA-77100EDE6DBF}" presName="text_3" presStyleLbl="node1" presStyleIdx="2" presStyleCnt="4">
        <dgm:presLayoutVars>
          <dgm:bulletEnabled val="1"/>
        </dgm:presLayoutVars>
      </dgm:prSet>
      <dgm:spPr/>
      <dgm:t>
        <a:bodyPr/>
        <a:lstStyle/>
        <a:p>
          <a:pPr rtl="1"/>
          <a:endParaRPr lang="ar-SA"/>
        </a:p>
      </dgm:t>
    </dgm:pt>
    <dgm:pt modelId="{69DAB1E3-D501-4A9D-9BA0-0860E92F9AC9}" type="pres">
      <dgm:prSet presAssocID="{9D61B402-351A-4DB9-88CA-77100EDE6DBF}" presName="accent_3" presStyleCnt="0"/>
      <dgm:spPr/>
    </dgm:pt>
    <dgm:pt modelId="{75E89DA0-9B6A-4E77-8C85-269AEAA0BE57}" type="pres">
      <dgm:prSet presAssocID="{9D61B402-351A-4DB9-88CA-77100EDE6DBF}" presName="accentRepeatNode" presStyleLbl="solidFgAcc1" presStyleIdx="2" presStyleCnt="4"/>
      <dgm:spPr/>
    </dgm:pt>
    <dgm:pt modelId="{BF652B6D-5D48-4401-B4FD-1B04F923091F}" type="pres">
      <dgm:prSet presAssocID="{441D6BAF-D691-4D00-AC49-0D01D9DB38FA}" presName="text_4" presStyleLbl="node1" presStyleIdx="3" presStyleCnt="4">
        <dgm:presLayoutVars>
          <dgm:bulletEnabled val="1"/>
        </dgm:presLayoutVars>
      </dgm:prSet>
      <dgm:spPr/>
      <dgm:t>
        <a:bodyPr/>
        <a:lstStyle/>
        <a:p>
          <a:pPr rtl="1"/>
          <a:endParaRPr lang="ar-SA"/>
        </a:p>
      </dgm:t>
    </dgm:pt>
    <dgm:pt modelId="{C48D5DA8-A873-41D6-A349-B7ED9620E6C2}" type="pres">
      <dgm:prSet presAssocID="{441D6BAF-D691-4D00-AC49-0D01D9DB38FA}" presName="accent_4" presStyleCnt="0"/>
      <dgm:spPr/>
    </dgm:pt>
    <dgm:pt modelId="{9297335A-1C29-4CB8-8280-69673A6C4D7A}" type="pres">
      <dgm:prSet presAssocID="{441D6BAF-D691-4D00-AC49-0D01D9DB38FA}" presName="accentRepeatNode" presStyleLbl="solidFgAcc1" presStyleIdx="3" presStyleCnt="4"/>
      <dgm:spPr/>
    </dgm:pt>
  </dgm:ptLst>
  <dgm:cxnLst>
    <dgm:cxn modelId="{29B21C92-63DA-48C8-887B-84B0C38F09B5}" srcId="{CA41A13A-7CFD-4B72-99E3-2D3DFEF261AD}" destId="{ACE3731A-FCED-44A6-88DD-43D02CB741AF}" srcOrd="0" destOrd="0" parTransId="{0F9292E0-7144-4797-99CA-91FB5C456C7B}" sibTransId="{355F8D89-937B-4C84-AF8E-6FB98333BB08}"/>
    <dgm:cxn modelId="{0CABCF06-86AD-4690-AE03-4121973B730B}" type="presOf" srcId="{31F97E0F-6F85-450C-B8F6-3B60A445AFD0}" destId="{E69C9723-1DC2-4A47-BA1E-E5E4104EFC4B}" srcOrd="0" destOrd="0" presId="urn:microsoft.com/office/officeart/2008/layout/VerticalCurvedList"/>
    <dgm:cxn modelId="{2D77900E-14F5-4923-93D1-9E6725452D03}" type="presOf" srcId="{441D6BAF-D691-4D00-AC49-0D01D9DB38FA}" destId="{BF652B6D-5D48-4401-B4FD-1B04F923091F}" srcOrd="0" destOrd="0" presId="urn:microsoft.com/office/officeart/2008/layout/VerticalCurvedList"/>
    <dgm:cxn modelId="{1AD6AF92-23A7-44CC-AA94-750FA7FC5372}" type="presOf" srcId="{CA41A13A-7CFD-4B72-99E3-2D3DFEF261AD}" destId="{84F88365-312B-42F8-8405-D981CC6EE4B8}" srcOrd="0" destOrd="0" presId="urn:microsoft.com/office/officeart/2008/layout/VerticalCurvedList"/>
    <dgm:cxn modelId="{3F417AA3-E15F-4BC8-8E07-46F2EE9B2914}" srcId="{CA41A13A-7CFD-4B72-99E3-2D3DFEF261AD}" destId="{441D6BAF-D691-4D00-AC49-0D01D9DB38FA}" srcOrd="3" destOrd="0" parTransId="{4E8A9F34-9C17-41B3-A837-13D8D5D3C033}" sibTransId="{DD6A810A-B202-4187-A0C8-BAA715C47417}"/>
    <dgm:cxn modelId="{8F143115-2866-4257-8C49-D14B5C3D0A3E}" type="presOf" srcId="{ACE3731A-FCED-44A6-88DD-43D02CB741AF}" destId="{13858570-7261-4BB5-894C-88B49FA69758}" srcOrd="0" destOrd="0" presId="urn:microsoft.com/office/officeart/2008/layout/VerticalCurvedList"/>
    <dgm:cxn modelId="{2C579298-037B-4ADE-BA84-DF9A4BF8B88F}" type="presOf" srcId="{355F8D89-937B-4C84-AF8E-6FB98333BB08}" destId="{97781D90-F62B-40F9-B480-761F233317DF}" srcOrd="0" destOrd="0" presId="urn:microsoft.com/office/officeart/2008/layout/VerticalCurvedList"/>
    <dgm:cxn modelId="{E7F8D744-3EA6-4481-83BB-F4D454ADEE44}" srcId="{CA41A13A-7CFD-4B72-99E3-2D3DFEF261AD}" destId="{9D61B402-351A-4DB9-88CA-77100EDE6DBF}" srcOrd="2" destOrd="0" parTransId="{A2C538AB-8AE1-4D51-812A-E5663A068106}" sibTransId="{AF2460EC-4A47-4200-9E00-0E19542DAC8A}"/>
    <dgm:cxn modelId="{1AB1B8CA-3F89-4C23-B117-7AC0CFE7CB8A}" type="presOf" srcId="{9D61B402-351A-4DB9-88CA-77100EDE6DBF}" destId="{2C5816AE-3158-4EB0-B6C1-78998A01AD70}" srcOrd="0" destOrd="0" presId="urn:microsoft.com/office/officeart/2008/layout/VerticalCurvedList"/>
    <dgm:cxn modelId="{6AC1296B-8F4D-4742-A774-375D48E66AC1}" srcId="{CA41A13A-7CFD-4B72-99E3-2D3DFEF261AD}" destId="{31F97E0F-6F85-450C-B8F6-3B60A445AFD0}" srcOrd="1" destOrd="0" parTransId="{E7281BDB-6347-4A07-948A-DFDE3D572FCA}" sibTransId="{A55E6905-8A33-4D8F-A482-371A3F7DF141}"/>
    <dgm:cxn modelId="{3D797B39-FC24-40B3-8C3A-B5035FF9441B}" type="presParOf" srcId="{84F88365-312B-42F8-8405-D981CC6EE4B8}" destId="{EDD39A04-7545-41F7-9C8E-091EC0E81740}" srcOrd="0" destOrd="0" presId="urn:microsoft.com/office/officeart/2008/layout/VerticalCurvedList"/>
    <dgm:cxn modelId="{2EDE6541-2098-48CC-A59A-7223CFCA8197}" type="presParOf" srcId="{EDD39A04-7545-41F7-9C8E-091EC0E81740}" destId="{2DE0CED0-00D5-4669-8F70-67B03F64AE9B}" srcOrd="0" destOrd="0" presId="urn:microsoft.com/office/officeart/2008/layout/VerticalCurvedList"/>
    <dgm:cxn modelId="{5B94D0A8-31F0-4FDC-ABD4-8BD959CB154F}" type="presParOf" srcId="{2DE0CED0-00D5-4669-8F70-67B03F64AE9B}" destId="{E6698564-35B9-4DEB-9EB7-D2D99CFE5C2F}" srcOrd="0" destOrd="0" presId="urn:microsoft.com/office/officeart/2008/layout/VerticalCurvedList"/>
    <dgm:cxn modelId="{DAE1B48E-61F6-4BC9-BBE6-04298B39DBDE}" type="presParOf" srcId="{2DE0CED0-00D5-4669-8F70-67B03F64AE9B}" destId="{97781D90-F62B-40F9-B480-761F233317DF}" srcOrd="1" destOrd="0" presId="urn:microsoft.com/office/officeart/2008/layout/VerticalCurvedList"/>
    <dgm:cxn modelId="{6DBCBC11-EC20-4F89-84DD-2A6C297190E2}" type="presParOf" srcId="{2DE0CED0-00D5-4669-8F70-67B03F64AE9B}" destId="{248EBF97-ED4A-49D0-9801-60FFDD893755}" srcOrd="2" destOrd="0" presId="urn:microsoft.com/office/officeart/2008/layout/VerticalCurvedList"/>
    <dgm:cxn modelId="{04ACD749-95CB-4F7C-9B46-8D54117B3556}" type="presParOf" srcId="{2DE0CED0-00D5-4669-8F70-67B03F64AE9B}" destId="{883E250E-5349-43FB-A87E-9F0E312D38FC}" srcOrd="3" destOrd="0" presId="urn:microsoft.com/office/officeart/2008/layout/VerticalCurvedList"/>
    <dgm:cxn modelId="{2083D716-B026-4799-A85A-6C8BB859FC7A}" type="presParOf" srcId="{EDD39A04-7545-41F7-9C8E-091EC0E81740}" destId="{13858570-7261-4BB5-894C-88B49FA69758}" srcOrd="1" destOrd="0" presId="urn:microsoft.com/office/officeart/2008/layout/VerticalCurvedList"/>
    <dgm:cxn modelId="{7C5D1B4D-F1E6-476E-A24D-56A00878FE09}" type="presParOf" srcId="{EDD39A04-7545-41F7-9C8E-091EC0E81740}" destId="{47C1D541-CF9D-4A89-88C1-8341944087AA}" srcOrd="2" destOrd="0" presId="urn:microsoft.com/office/officeart/2008/layout/VerticalCurvedList"/>
    <dgm:cxn modelId="{BEA760DC-C0A7-4E30-A276-56F5A556BA6B}" type="presParOf" srcId="{47C1D541-CF9D-4A89-88C1-8341944087AA}" destId="{38FFA436-3311-4EEA-8F1A-ABE717C2C2E0}" srcOrd="0" destOrd="0" presId="urn:microsoft.com/office/officeart/2008/layout/VerticalCurvedList"/>
    <dgm:cxn modelId="{301AD654-D0AF-4A65-9692-BE802863CC5A}" type="presParOf" srcId="{EDD39A04-7545-41F7-9C8E-091EC0E81740}" destId="{E69C9723-1DC2-4A47-BA1E-E5E4104EFC4B}" srcOrd="3" destOrd="0" presId="urn:microsoft.com/office/officeart/2008/layout/VerticalCurvedList"/>
    <dgm:cxn modelId="{57708C63-3112-4CDD-B1B9-51969B4C9A68}" type="presParOf" srcId="{EDD39A04-7545-41F7-9C8E-091EC0E81740}" destId="{3063C555-CE14-494B-B900-3C26D45D3797}" srcOrd="4" destOrd="0" presId="urn:microsoft.com/office/officeart/2008/layout/VerticalCurvedList"/>
    <dgm:cxn modelId="{BF2EA934-B3B9-448D-AA68-EDA115879DE4}" type="presParOf" srcId="{3063C555-CE14-494B-B900-3C26D45D3797}" destId="{767FE3E8-D926-4467-AADA-A54B234706DA}" srcOrd="0" destOrd="0" presId="urn:microsoft.com/office/officeart/2008/layout/VerticalCurvedList"/>
    <dgm:cxn modelId="{1D3A9517-C4AA-441A-972D-52A7E4D6EE7B}" type="presParOf" srcId="{EDD39A04-7545-41F7-9C8E-091EC0E81740}" destId="{2C5816AE-3158-4EB0-B6C1-78998A01AD70}" srcOrd="5" destOrd="0" presId="urn:microsoft.com/office/officeart/2008/layout/VerticalCurvedList"/>
    <dgm:cxn modelId="{93BAA79D-C03B-41EB-B5A0-1BF16C4C239E}" type="presParOf" srcId="{EDD39A04-7545-41F7-9C8E-091EC0E81740}" destId="{69DAB1E3-D501-4A9D-9BA0-0860E92F9AC9}" srcOrd="6" destOrd="0" presId="urn:microsoft.com/office/officeart/2008/layout/VerticalCurvedList"/>
    <dgm:cxn modelId="{9026BBC9-1BC9-4F1E-AB28-39B76F3FE8C6}" type="presParOf" srcId="{69DAB1E3-D501-4A9D-9BA0-0860E92F9AC9}" destId="{75E89DA0-9B6A-4E77-8C85-269AEAA0BE57}" srcOrd="0" destOrd="0" presId="urn:microsoft.com/office/officeart/2008/layout/VerticalCurvedList"/>
    <dgm:cxn modelId="{A09949E1-03A4-4132-B362-A4FDDB5B37B3}" type="presParOf" srcId="{EDD39A04-7545-41F7-9C8E-091EC0E81740}" destId="{BF652B6D-5D48-4401-B4FD-1B04F923091F}" srcOrd="7" destOrd="0" presId="urn:microsoft.com/office/officeart/2008/layout/VerticalCurvedList"/>
    <dgm:cxn modelId="{622EF572-8D66-4027-845B-8A5688F2126B}" type="presParOf" srcId="{EDD39A04-7545-41F7-9C8E-091EC0E81740}" destId="{C48D5DA8-A873-41D6-A349-B7ED9620E6C2}" srcOrd="8" destOrd="0" presId="urn:microsoft.com/office/officeart/2008/layout/VerticalCurvedList"/>
    <dgm:cxn modelId="{8845CD41-2BAA-4071-AD82-C203296A54BB}" type="presParOf" srcId="{C48D5DA8-A873-41D6-A349-B7ED9620E6C2}" destId="{9297335A-1C29-4CB8-8280-69673A6C4D7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62121D0-9503-4342-BE04-FCE7CAD5694D}" type="doc">
      <dgm:prSet loTypeId="urn:microsoft.com/office/officeart/2005/8/layout/hierarchy3" loCatId="list" qsTypeId="urn:microsoft.com/office/officeart/2005/8/quickstyle/simple1" qsCatId="simple" csTypeId="urn:microsoft.com/office/officeart/2005/8/colors/colorful3" csCatId="colorful" phldr="1"/>
      <dgm:spPr/>
      <dgm:t>
        <a:bodyPr/>
        <a:lstStyle/>
        <a:p>
          <a:pPr rtl="1"/>
          <a:endParaRPr lang="ar-SA"/>
        </a:p>
      </dgm:t>
    </dgm:pt>
    <dgm:pt modelId="{AB03597F-98F2-4F61-B74F-EDD7E0674C4D}">
      <dgm:prSet phldrT="[نص]" custT="1"/>
      <dgm:spPr/>
      <dgm:t>
        <a:bodyPr/>
        <a:lstStyle/>
        <a:p>
          <a:pPr rtl="1"/>
          <a:r>
            <a:rPr lang="ar-SA" sz="2400" dirty="0" smtClean="0"/>
            <a:t>الاختبارات التحصيلية الكتابية</a:t>
          </a:r>
          <a:endParaRPr lang="ar-SA" sz="2400" dirty="0"/>
        </a:p>
      </dgm:t>
    </dgm:pt>
    <dgm:pt modelId="{7945BC2C-D932-4816-9E4B-DC8F4DB36F9D}" type="parTrans" cxnId="{623DA0D6-2C48-4D4A-9DC0-62EA7E5D734A}">
      <dgm:prSet/>
      <dgm:spPr/>
      <dgm:t>
        <a:bodyPr/>
        <a:lstStyle/>
        <a:p>
          <a:pPr rtl="1"/>
          <a:endParaRPr lang="ar-SA"/>
        </a:p>
      </dgm:t>
    </dgm:pt>
    <dgm:pt modelId="{AA6F8107-5D6E-4FB2-976E-39C1FC65E2B8}" type="sibTrans" cxnId="{623DA0D6-2C48-4D4A-9DC0-62EA7E5D734A}">
      <dgm:prSet/>
      <dgm:spPr/>
      <dgm:t>
        <a:bodyPr/>
        <a:lstStyle/>
        <a:p>
          <a:pPr rtl="1"/>
          <a:endParaRPr lang="ar-SA"/>
        </a:p>
      </dgm:t>
    </dgm:pt>
    <dgm:pt modelId="{FE1D2838-00AF-4F32-BC06-34AC20B1BC05}">
      <dgm:prSet phldrT="[نص]" custT="1"/>
      <dgm:spPr/>
      <dgm:t>
        <a:bodyPr/>
        <a:lstStyle/>
        <a:p>
          <a:pPr rtl="1"/>
          <a:r>
            <a:rPr lang="ar-SA" sz="2000" dirty="0" smtClean="0"/>
            <a:t>الاختبارات الموضوعية</a:t>
          </a:r>
          <a:endParaRPr lang="ar-SA" sz="2000" dirty="0"/>
        </a:p>
      </dgm:t>
    </dgm:pt>
    <dgm:pt modelId="{6601FE39-C679-4C78-B4AE-C03543E27F66}" type="parTrans" cxnId="{B72078D1-A16C-4EB0-8F97-C7A802E86055}">
      <dgm:prSet/>
      <dgm:spPr/>
      <dgm:t>
        <a:bodyPr/>
        <a:lstStyle/>
        <a:p>
          <a:pPr rtl="1"/>
          <a:endParaRPr lang="ar-SA"/>
        </a:p>
      </dgm:t>
    </dgm:pt>
    <dgm:pt modelId="{F77CCB08-BA85-4F98-A9E3-534CA2FBB986}" type="sibTrans" cxnId="{B72078D1-A16C-4EB0-8F97-C7A802E86055}">
      <dgm:prSet/>
      <dgm:spPr/>
      <dgm:t>
        <a:bodyPr/>
        <a:lstStyle/>
        <a:p>
          <a:pPr rtl="1"/>
          <a:endParaRPr lang="ar-SA"/>
        </a:p>
      </dgm:t>
    </dgm:pt>
    <dgm:pt modelId="{5D64D4BA-786A-4B3F-B82F-43130BB2100B}">
      <dgm:prSet phldrT="[نص]" custT="1"/>
      <dgm:spPr/>
      <dgm:t>
        <a:bodyPr/>
        <a:lstStyle/>
        <a:p>
          <a:pPr rtl="1"/>
          <a:r>
            <a:rPr lang="ar-SA" sz="2400" dirty="0" smtClean="0"/>
            <a:t>الاختبارات التحصيلية الشفوية</a:t>
          </a:r>
          <a:endParaRPr lang="ar-SA" sz="2400" dirty="0"/>
        </a:p>
      </dgm:t>
    </dgm:pt>
    <dgm:pt modelId="{81160065-2B75-4356-A6E6-FADB354D0082}" type="parTrans" cxnId="{C96D8CB9-F9E6-4B46-A163-C66B64345F6C}">
      <dgm:prSet/>
      <dgm:spPr/>
      <dgm:t>
        <a:bodyPr/>
        <a:lstStyle/>
        <a:p>
          <a:pPr rtl="1"/>
          <a:endParaRPr lang="ar-SA"/>
        </a:p>
      </dgm:t>
    </dgm:pt>
    <dgm:pt modelId="{44CCC555-01CE-4B14-9B47-9F42F35CF389}" type="sibTrans" cxnId="{C96D8CB9-F9E6-4B46-A163-C66B64345F6C}">
      <dgm:prSet/>
      <dgm:spPr/>
      <dgm:t>
        <a:bodyPr/>
        <a:lstStyle/>
        <a:p>
          <a:pPr rtl="1"/>
          <a:endParaRPr lang="ar-SA"/>
        </a:p>
      </dgm:t>
    </dgm:pt>
    <dgm:pt modelId="{0FE898F0-97FC-4D91-B5FA-15DA1553BFF3}">
      <dgm:prSet phldrT="[نص]" custT="1"/>
      <dgm:spPr/>
      <dgm:t>
        <a:bodyPr/>
        <a:lstStyle/>
        <a:p>
          <a:pPr rtl="1"/>
          <a:r>
            <a:rPr lang="ar-SA" sz="2000" dirty="0" smtClean="0"/>
            <a:t>الاختبارات </a:t>
          </a:r>
          <a:r>
            <a:rPr lang="ar-SA" sz="2000" dirty="0" err="1" smtClean="0"/>
            <a:t>المقالية</a:t>
          </a:r>
          <a:endParaRPr lang="ar-SA" sz="2000" dirty="0"/>
        </a:p>
      </dgm:t>
    </dgm:pt>
    <dgm:pt modelId="{ADF525C4-B827-4159-B564-3E984EA517DD}" type="parTrans" cxnId="{B41C0FE0-6ACC-4E06-AA24-462F2AC6E069}">
      <dgm:prSet/>
      <dgm:spPr/>
      <dgm:t>
        <a:bodyPr/>
        <a:lstStyle/>
        <a:p>
          <a:pPr rtl="1"/>
          <a:endParaRPr lang="ar-SA"/>
        </a:p>
      </dgm:t>
    </dgm:pt>
    <dgm:pt modelId="{D440A46D-1732-4521-88E9-4638C97AE643}" type="sibTrans" cxnId="{B41C0FE0-6ACC-4E06-AA24-462F2AC6E069}">
      <dgm:prSet/>
      <dgm:spPr/>
      <dgm:t>
        <a:bodyPr/>
        <a:lstStyle/>
        <a:p>
          <a:pPr rtl="1"/>
          <a:endParaRPr lang="ar-SA"/>
        </a:p>
      </dgm:t>
    </dgm:pt>
    <dgm:pt modelId="{97EDB38A-817A-4658-A6EC-22462249D187}" type="pres">
      <dgm:prSet presAssocID="{662121D0-9503-4342-BE04-FCE7CAD5694D}" presName="diagram" presStyleCnt="0">
        <dgm:presLayoutVars>
          <dgm:chPref val="1"/>
          <dgm:dir/>
          <dgm:animOne val="branch"/>
          <dgm:animLvl val="lvl"/>
          <dgm:resizeHandles/>
        </dgm:presLayoutVars>
      </dgm:prSet>
      <dgm:spPr/>
      <dgm:t>
        <a:bodyPr/>
        <a:lstStyle/>
        <a:p>
          <a:pPr rtl="1"/>
          <a:endParaRPr lang="ar-SA"/>
        </a:p>
      </dgm:t>
    </dgm:pt>
    <dgm:pt modelId="{C8C851CA-47A7-4021-904F-9054EDDF6FAF}" type="pres">
      <dgm:prSet presAssocID="{AB03597F-98F2-4F61-B74F-EDD7E0674C4D}" presName="root" presStyleCnt="0"/>
      <dgm:spPr/>
    </dgm:pt>
    <dgm:pt modelId="{47B9791A-1E2F-4177-877E-B8186DC1B024}" type="pres">
      <dgm:prSet presAssocID="{AB03597F-98F2-4F61-B74F-EDD7E0674C4D}" presName="rootComposite" presStyleCnt="0"/>
      <dgm:spPr/>
    </dgm:pt>
    <dgm:pt modelId="{647B02CC-C0A3-4003-978F-A2FADBF05EC3}" type="pres">
      <dgm:prSet presAssocID="{AB03597F-98F2-4F61-B74F-EDD7E0674C4D}" presName="rootText" presStyleLbl="node1" presStyleIdx="0" presStyleCnt="2" custScaleX="198401" custScaleY="121286"/>
      <dgm:spPr/>
      <dgm:t>
        <a:bodyPr/>
        <a:lstStyle/>
        <a:p>
          <a:pPr rtl="1"/>
          <a:endParaRPr lang="ar-SA"/>
        </a:p>
      </dgm:t>
    </dgm:pt>
    <dgm:pt modelId="{5625983E-4FF6-4015-900F-F36FD1E23A83}" type="pres">
      <dgm:prSet presAssocID="{AB03597F-98F2-4F61-B74F-EDD7E0674C4D}" presName="rootConnector" presStyleLbl="node1" presStyleIdx="0" presStyleCnt="2"/>
      <dgm:spPr/>
      <dgm:t>
        <a:bodyPr/>
        <a:lstStyle/>
        <a:p>
          <a:pPr rtl="1"/>
          <a:endParaRPr lang="ar-SA"/>
        </a:p>
      </dgm:t>
    </dgm:pt>
    <dgm:pt modelId="{0F651909-1EA7-4137-87A4-874C6E14A466}" type="pres">
      <dgm:prSet presAssocID="{AB03597F-98F2-4F61-B74F-EDD7E0674C4D}" presName="childShape" presStyleCnt="0"/>
      <dgm:spPr/>
    </dgm:pt>
    <dgm:pt modelId="{FEF050C2-E45C-401B-9D6C-F173044F1FCC}" type="pres">
      <dgm:prSet presAssocID="{6601FE39-C679-4C78-B4AE-C03543E27F66}" presName="Name13" presStyleLbl="parChTrans1D2" presStyleIdx="0" presStyleCnt="2"/>
      <dgm:spPr/>
      <dgm:t>
        <a:bodyPr/>
        <a:lstStyle/>
        <a:p>
          <a:pPr rtl="1"/>
          <a:endParaRPr lang="ar-SA"/>
        </a:p>
      </dgm:t>
    </dgm:pt>
    <dgm:pt modelId="{F7CAC9D9-09EF-4609-A83C-8F809B223679}" type="pres">
      <dgm:prSet presAssocID="{FE1D2838-00AF-4F32-BC06-34AC20B1BC05}" presName="childText" presStyleLbl="bgAcc1" presStyleIdx="0" presStyleCnt="2" custScaleX="269786">
        <dgm:presLayoutVars>
          <dgm:bulletEnabled val="1"/>
        </dgm:presLayoutVars>
      </dgm:prSet>
      <dgm:spPr/>
      <dgm:t>
        <a:bodyPr/>
        <a:lstStyle/>
        <a:p>
          <a:pPr rtl="1"/>
          <a:endParaRPr lang="ar-SA"/>
        </a:p>
      </dgm:t>
    </dgm:pt>
    <dgm:pt modelId="{FE3C21BC-E969-481E-9A49-3D35887C95B4}" type="pres">
      <dgm:prSet presAssocID="{ADF525C4-B827-4159-B564-3E984EA517DD}" presName="Name13" presStyleLbl="parChTrans1D2" presStyleIdx="1" presStyleCnt="2"/>
      <dgm:spPr/>
      <dgm:t>
        <a:bodyPr/>
        <a:lstStyle/>
        <a:p>
          <a:pPr rtl="1"/>
          <a:endParaRPr lang="ar-SA"/>
        </a:p>
      </dgm:t>
    </dgm:pt>
    <dgm:pt modelId="{F0046953-8D3A-4C27-981E-3D4B65CA5617}" type="pres">
      <dgm:prSet presAssocID="{0FE898F0-97FC-4D91-B5FA-15DA1553BFF3}" presName="childText" presStyleLbl="bgAcc1" presStyleIdx="1" presStyleCnt="2" custScaleX="275398">
        <dgm:presLayoutVars>
          <dgm:bulletEnabled val="1"/>
        </dgm:presLayoutVars>
      </dgm:prSet>
      <dgm:spPr/>
      <dgm:t>
        <a:bodyPr/>
        <a:lstStyle/>
        <a:p>
          <a:pPr rtl="1"/>
          <a:endParaRPr lang="ar-SA"/>
        </a:p>
      </dgm:t>
    </dgm:pt>
    <dgm:pt modelId="{35CE4AA3-441F-40BC-BDE4-1B17511F9872}" type="pres">
      <dgm:prSet presAssocID="{5D64D4BA-786A-4B3F-B82F-43130BB2100B}" presName="root" presStyleCnt="0"/>
      <dgm:spPr/>
    </dgm:pt>
    <dgm:pt modelId="{92B9746C-8D81-4092-8911-72CAF5FE2978}" type="pres">
      <dgm:prSet presAssocID="{5D64D4BA-786A-4B3F-B82F-43130BB2100B}" presName="rootComposite" presStyleCnt="0"/>
      <dgm:spPr/>
    </dgm:pt>
    <dgm:pt modelId="{723F634D-C8E0-4C2E-B034-418EA82EC84A}" type="pres">
      <dgm:prSet presAssocID="{5D64D4BA-786A-4B3F-B82F-43130BB2100B}" presName="rootText" presStyleLbl="node1" presStyleIdx="1" presStyleCnt="2" custScaleX="195851" custScaleY="157514"/>
      <dgm:spPr/>
      <dgm:t>
        <a:bodyPr/>
        <a:lstStyle/>
        <a:p>
          <a:pPr rtl="1"/>
          <a:endParaRPr lang="ar-SA"/>
        </a:p>
      </dgm:t>
    </dgm:pt>
    <dgm:pt modelId="{A1541B12-9521-45CC-978E-5589E99D1B93}" type="pres">
      <dgm:prSet presAssocID="{5D64D4BA-786A-4B3F-B82F-43130BB2100B}" presName="rootConnector" presStyleLbl="node1" presStyleIdx="1" presStyleCnt="2"/>
      <dgm:spPr/>
      <dgm:t>
        <a:bodyPr/>
        <a:lstStyle/>
        <a:p>
          <a:pPr rtl="1"/>
          <a:endParaRPr lang="ar-SA"/>
        </a:p>
      </dgm:t>
    </dgm:pt>
    <dgm:pt modelId="{A0AE60E1-56F6-40C4-B224-2AF3A49B406E}" type="pres">
      <dgm:prSet presAssocID="{5D64D4BA-786A-4B3F-B82F-43130BB2100B}" presName="childShape" presStyleCnt="0"/>
      <dgm:spPr/>
    </dgm:pt>
  </dgm:ptLst>
  <dgm:cxnLst>
    <dgm:cxn modelId="{669050BB-3B6E-4504-978D-8A22F3734053}" type="presOf" srcId="{AB03597F-98F2-4F61-B74F-EDD7E0674C4D}" destId="{647B02CC-C0A3-4003-978F-A2FADBF05EC3}" srcOrd="0" destOrd="0" presId="urn:microsoft.com/office/officeart/2005/8/layout/hierarchy3"/>
    <dgm:cxn modelId="{6FC24FEB-B909-4C58-B32D-DCC9F5C74E00}" type="presOf" srcId="{662121D0-9503-4342-BE04-FCE7CAD5694D}" destId="{97EDB38A-817A-4658-A6EC-22462249D187}" srcOrd="0" destOrd="0" presId="urn:microsoft.com/office/officeart/2005/8/layout/hierarchy3"/>
    <dgm:cxn modelId="{B72078D1-A16C-4EB0-8F97-C7A802E86055}" srcId="{AB03597F-98F2-4F61-B74F-EDD7E0674C4D}" destId="{FE1D2838-00AF-4F32-BC06-34AC20B1BC05}" srcOrd="0" destOrd="0" parTransId="{6601FE39-C679-4C78-B4AE-C03543E27F66}" sibTransId="{F77CCB08-BA85-4F98-A9E3-534CA2FBB986}"/>
    <dgm:cxn modelId="{6DBB1A6B-5C5C-4E73-B933-935853C2EB79}" type="presOf" srcId="{FE1D2838-00AF-4F32-BC06-34AC20B1BC05}" destId="{F7CAC9D9-09EF-4609-A83C-8F809B223679}" srcOrd="0" destOrd="0" presId="urn:microsoft.com/office/officeart/2005/8/layout/hierarchy3"/>
    <dgm:cxn modelId="{161D4632-E366-4F02-AB18-767879A69252}" type="presOf" srcId="{0FE898F0-97FC-4D91-B5FA-15DA1553BFF3}" destId="{F0046953-8D3A-4C27-981E-3D4B65CA5617}" srcOrd="0" destOrd="0" presId="urn:microsoft.com/office/officeart/2005/8/layout/hierarchy3"/>
    <dgm:cxn modelId="{2661B933-23A5-4F6C-AAF7-A1E339C0630E}" type="presOf" srcId="{5D64D4BA-786A-4B3F-B82F-43130BB2100B}" destId="{723F634D-C8E0-4C2E-B034-418EA82EC84A}" srcOrd="0" destOrd="0" presId="urn:microsoft.com/office/officeart/2005/8/layout/hierarchy3"/>
    <dgm:cxn modelId="{4B4ECC75-1EA1-4030-A858-E5A4776CC2BE}" type="presOf" srcId="{ADF525C4-B827-4159-B564-3E984EA517DD}" destId="{FE3C21BC-E969-481E-9A49-3D35887C95B4}" srcOrd="0" destOrd="0" presId="urn:microsoft.com/office/officeart/2005/8/layout/hierarchy3"/>
    <dgm:cxn modelId="{C96D8CB9-F9E6-4B46-A163-C66B64345F6C}" srcId="{662121D0-9503-4342-BE04-FCE7CAD5694D}" destId="{5D64D4BA-786A-4B3F-B82F-43130BB2100B}" srcOrd="1" destOrd="0" parTransId="{81160065-2B75-4356-A6E6-FADB354D0082}" sibTransId="{44CCC555-01CE-4B14-9B47-9F42F35CF389}"/>
    <dgm:cxn modelId="{B41C0FE0-6ACC-4E06-AA24-462F2AC6E069}" srcId="{AB03597F-98F2-4F61-B74F-EDD7E0674C4D}" destId="{0FE898F0-97FC-4D91-B5FA-15DA1553BFF3}" srcOrd="1" destOrd="0" parTransId="{ADF525C4-B827-4159-B564-3E984EA517DD}" sibTransId="{D440A46D-1732-4521-88E9-4638C97AE643}"/>
    <dgm:cxn modelId="{964330F5-3CA2-4978-8C22-7457B876593A}" type="presOf" srcId="{6601FE39-C679-4C78-B4AE-C03543E27F66}" destId="{FEF050C2-E45C-401B-9D6C-F173044F1FCC}" srcOrd="0" destOrd="0" presId="urn:microsoft.com/office/officeart/2005/8/layout/hierarchy3"/>
    <dgm:cxn modelId="{D1F8B485-74C9-43D8-946B-CC711B03D29D}" type="presOf" srcId="{AB03597F-98F2-4F61-B74F-EDD7E0674C4D}" destId="{5625983E-4FF6-4015-900F-F36FD1E23A83}" srcOrd="1" destOrd="0" presId="urn:microsoft.com/office/officeart/2005/8/layout/hierarchy3"/>
    <dgm:cxn modelId="{2999767A-7A23-4A8F-8412-AC3D38931DE8}" type="presOf" srcId="{5D64D4BA-786A-4B3F-B82F-43130BB2100B}" destId="{A1541B12-9521-45CC-978E-5589E99D1B93}" srcOrd="1" destOrd="0" presId="urn:microsoft.com/office/officeart/2005/8/layout/hierarchy3"/>
    <dgm:cxn modelId="{623DA0D6-2C48-4D4A-9DC0-62EA7E5D734A}" srcId="{662121D0-9503-4342-BE04-FCE7CAD5694D}" destId="{AB03597F-98F2-4F61-B74F-EDD7E0674C4D}" srcOrd="0" destOrd="0" parTransId="{7945BC2C-D932-4816-9E4B-DC8F4DB36F9D}" sibTransId="{AA6F8107-5D6E-4FB2-976E-39C1FC65E2B8}"/>
    <dgm:cxn modelId="{62939F75-3491-4066-BC95-9D65AAE6D2D0}" type="presParOf" srcId="{97EDB38A-817A-4658-A6EC-22462249D187}" destId="{C8C851CA-47A7-4021-904F-9054EDDF6FAF}" srcOrd="0" destOrd="0" presId="urn:microsoft.com/office/officeart/2005/8/layout/hierarchy3"/>
    <dgm:cxn modelId="{767A40D8-8DB3-4F28-A1D5-EFFBBC338CF4}" type="presParOf" srcId="{C8C851CA-47A7-4021-904F-9054EDDF6FAF}" destId="{47B9791A-1E2F-4177-877E-B8186DC1B024}" srcOrd="0" destOrd="0" presId="urn:microsoft.com/office/officeart/2005/8/layout/hierarchy3"/>
    <dgm:cxn modelId="{1C017F6C-A2C7-40A8-8DD2-B507CF205670}" type="presParOf" srcId="{47B9791A-1E2F-4177-877E-B8186DC1B024}" destId="{647B02CC-C0A3-4003-978F-A2FADBF05EC3}" srcOrd="0" destOrd="0" presId="urn:microsoft.com/office/officeart/2005/8/layout/hierarchy3"/>
    <dgm:cxn modelId="{4C2FA5E4-6ACD-4BA8-9FD6-DA50A5B0C74B}" type="presParOf" srcId="{47B9791A-1E2F-4177-877E-B8186DC1B024}" destId="{5625983E-4FF6-4015-900F-F36FD1E23A83}" srcOrd="1" destOrd="0" presId="urn:microsoft.com/office/officeart/2005/8/layout/hierarchy3"/>
    <dgm:cxn modelId="{55C46F27-1FA0-46CA-8654-3E941018946F}" type="presParOf" srcId="{C8C851CA-47A7-4021-904F-9054EDDF6FAF}" destId="{0F651909-1EA7-4137-87A4-874C6E14A466}" srcOrd="1" destOrd="0" presId="urn:microsoft.com/office/officeart/2005/8/layout/hierarchy3"/>
    <dgm:cxn modelId="{A83EDB5B-A297-4EFD-A2A8-34DF7DF4F8B2}" type="presParOf" srcId="{0F651909-1EA7-4137-87A4-874C6E14A466}" destId="{FEF050C2-E45C-401B-9D6C-F173044F1FCC}" srcOrd="0" destOrd="0" presId="urn:microsoft.com/office/officeart/2005/8/layout/hierarchy3"/>
    <dgm:cxn modelId="{10F72FA5-B01B-4B1B-81DF-2741FBDFE67A}" type="presParOf" srcId="{0F651909-1EA7-4137-87A4-874C6E14A466}" destId="{F7CAC9D9-09EF-4609-A83C-8F809B223679}" srcOrd="1" destOrd="0" presId="urn:microsoft.com/office/officeart/2005/8/layout/hierarchy3"/>
    <dgm:cxn modelId="{3AD05BF2-B07B-4C47-BE5D-0FD0D9892BE7}" type="presParOf" srcId="{0F651909-1EA7-4137-87A4-874C6E14A466}" destId="{FE3C21BC-E969-481E-9A49-3D35887C95B4}" srcOrd="2" destOrd="0" presId="urn:microsoft.com/office/officeart/2005/8/layout/hierarchy3"/>
    <dgm:cxn modelId="{5BED6E16-4300-4771-8F5B-3C93BF260C21}" type="presParOf" srcId="{0F651909-1EA7-4137-87A4-874C6E14A466}" destId="{F0046953-8D3A-4C27-981E-3D4B65CA5617}" srcOrd="3" destOrd="0" presId="urn:microsoft.com/office/officeart/2005/8/layout/hierarchy3"/>
    <dgm:cxn modelId="{529A5516-34E0-4E1F-9ED6-A34545314043}" type="presParOf" srcId="{97EDB38A-817A-4658-A6EC-22462249D187}" destId="{35CE4AA3-441F-40BC-BDE4-1B17511F9872}" srcOrd="1" destOrd="0" presId="urn:microsoft.com/office/officeart/2005/8/layout/hierarchy3"/>
    <dgm:cxn modelId="{779E5B0B-94C9-4AA3-8546-90F0AA33F725}" type="presParOf" srcId="{35CE4AA3-441F-40BC-BDE4-1B17511F9872}" destId="{92B9746C-8D81-4092-8911-72CAF5FE2978}" srcOrd="0" destOrd="0" presId="urn:microsoft.com/office/officeart/2005/8/layout/hierarchy3"/>
    <dgm:cxn modelId="{6ACE371C-759A-4855-ABC6-54202CE9A1A7}" type="presParOf" srcId="{92B9746C-8D81-4092-8911-72CAF5FE2978}" destId="{723F634D-C8E0-4C2E-B034-418EA82EC84A}" srcOrd="0" destOrd="0" presId="urn:microsoft.com/office/officeart/2005/8/layout/hierarchy3"/>
    <dgm:cxn modelId="{CA1F3C67-8C1F-4605-9CF1-8DD47A7F61D3}" type="presParOf" srcId="{92B9746C-8D81-4092-8911-72CAF5FE2978}" destId="{A1541B12-9521-45CC-978E-5589E99D1B93}" srcOrd="1" destOrd="0" presId="urn:microsoft.com/office/officeart/2005/8/layout/hierarchy3"/>
    <dgm:cxn modelId="{B368E149-EF6F-4CB8-B78D-9EB0E663AC18}" type="presParOf" srcId="{35CE4AA3-441F-40BC-BDE4-1B17511F9872}" destId="{A0AE60E1-56F6-40C4-B224-2AF3A49B406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A41A13A-7CFD-4B72-99E3-2D3DFEF261AD}"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pPr rtl="1"/>
          <a:endParaRPr lang="ar-SA"/>
        </a:p>
      </dgm:t>
    </dgm:pt>
    <dgm:pt modelId="{ACE3731A-FCED-44A6-88DD-43D02CB741AF}">
      <dgm:prSet phldrT="[نص]"/>
      <dgm:spPr/>
      <dgm:t>
        <a:bodyPr/>
        <a:lstStyle/>
        <a:p>
          <a:pPr rtl="1"/>
          <a:r>
            <a:rPr lang="ar-SA" dirty="0" smtClean="0"/>
            <a:t>وصف البيانات</a:t>
          </a:r>
          <a:endParaRPr lang="ar-SA" dirty="0"/>
        </a:p>
      </dgm:t>
    </dgm:pt>
    <dgm:pt modelId="{0F9292E0-7144-4797-99CA-91FB5C456C7B}" type="parTrans" cxnId="{29B21C92-63DA-48C8-887B-84B0C38F09B5}">
      <dgm:prSet/>
      <dgm:spPr/>
      <dgm:t>
        <a:bodyPr/>
        <a:lstStyle/>
        <a:p>
          <a:pPr rtl="1"/>
          <a:endParaRPr lang="ar-SA"/>
        </a:p>
      </dgm:t>
    </dgm:pt>
    <dgm:pt modelId="{355F8D89-937B-4C84-AF8E-6FB98333BB08}" type="sibTrans" cxnId="{29B21C92-63DA-48C8-887B-84B0C38F09B5}">
      <dgm:prSet/>
      <dgm:spPr/>
      <dgm:t>
        <a:bodyPr/>
        <a:lstStyle/>
        <a:p>
          <a:pPr rtl="1"/>
          <a:endParaRPr lang="ar-SA"/>
        </a:p>
      </dgm:t>
    </dgm:pt>
    <dgm:pt modelId="{31F97E0F-6F85-450C-B8F6-3B60A445AFD0}">
      <dgm:prSet phldrT="[نص]"/>
      <dgm:spPr/>
      <dgm:t>
        <a:bodyPr/>
        <a:lstStyle/>
        <a:p>
          <a:pPr rtl="1"/>
          <a:r>
            <a:rPr lang="ar-SA" dirty="0" smtClean="0"/>
            <a:t>الاستدلال الاحصائي</a:t>
          </a:r>
          <a:endParaRPr lang="ar-SA" dirty="0"/>
        </a:p>
      </dgm:t>
    </dgm:pt>
    <dgm:pt modelId="{E7281BDB-6347-4A07-948A-DFDE3D572FCA}" type="parTrans" cxnId="{6AC1296B-8F4D-4742-A774-375D48E66AC1}">
      <dgm:prSet/>
      <dgm:spPr/>
      <dgm:t>
        <a:bodyPr/>
        <a:lstStyle/>
        <a:p>
          <a:pPr rtl="1"/>
          <a:endParaRPr lang="ar-SA"/>
        </a:p>
      </dgm:t>
    </dgm:pt>
    <dgm:pt modelId="{A55E6905-8A33-4D8F-A482-371A3F7DF141}" type="sibTrans" cxnId="{6AC1296B-8F4D-4742-A774-375D48E66AC1}">
      <dgm:prSet/>
      <dgm:spPr/>
      <dgm:t>
        <a:bodyPr/>
        <a:lstStyle/>
        <a:p>
          <a:pPr rtl="1"/>
          <a:endParaRPr lang="ar-SA"/>
        </a:p>
      </dgm:t>
    </dgm:pt>
    <dgm:pt modelId="{9D61B402-351A-4DB9-88CA-77100EDE6DBF}">
      <dgm:prSet phldrT="[نص]"/>
      <dgm:spPr/>
      <dgm:t>
        <a:bodyPr/>
        <a:lstStyle/>
        <a:p>
          <a:pPr rtl="1"/>
          <a:r>
            <a:rPr lang="ar-SA" dirty="0" smtClean="0"/>
            <a:t>التنبؤ</a:t>
          </a:r>
          <a:endParaRPr lang="ar-SA" dirty="0"/>
        </a:p>
      </dgm:t>
    </dgm:pt>
    <dgm:pt modelId="{A2C538AB-8AE1-4D51-812A-E5663A068106}" type="parTrans" cxnId="{E7F8D744-3EA6-4481-83BB-F4D454ADEE44}">
      <dgm:prSet/>
      <dgm:spPr/>
      <dgm:t>
        <a:bodyPr/>
        <a:lstStyle/>
        <a:p>
          <a:pPr rtl="1"/>
          <a:endParaRPr lang="ar-SA"/>
        </a:p>
      </dgm:t>
    </dgm:pt>
    <dgm:pt modelId="{AF2460EC-4A47-4200-9E00-0E19542DAC8A}" type="sibTrans" cxnId="{E7F8D744-3EA6-4481-83BB-F4D454ADEE44}">
      <dgm:prSet/>
      <dgm:spPr/>
      <dgm:t>
        <a:bodyPr/>
        <a:lstStyle/>
        <a:p>
          <a:pPr rtl="1"/>
          <a:endParaRPr lang="ar-SA"/>
        </a:p>
      </dgm:t>
    </dgm:pt>
    <dgm:pt modelId="{84F88365-312B-42F8-8405-D981CC6EE4B8}" type="pres">
      <dgm:prSet presAssocID="{CA41A13A-7CFD-4B72-99E3-2D3DFEF261AD}" presName="Name0" presStyleCnt="0">
        <dgm:presLayoutVars>
          <dgm:chMax val="7"/>
          <dgm:chPref val="7"/>
          <dgm:dir/>
        </dgm:presLayoutVars>
      </dgm:prSet>
      <dgm:spPr/>
      <dgm:t>
        <a:bodyPr/>
        <a:lstStyle/>
        <a:p>
          <a:pPr rtl="1"/>
          <a:endParaRPr lang="ar-SA"/>
        </a:p>
      </dgm:t>
    </dgm:pt>
    <dgm:pt modelId="{EDD39A04-7545-41F7-9C8E-091EC0E81740}" type="pres">
      <dgm:prSet presAssocID="{CA41A13A-7CFD-4B72-99E3-2D3DFEF261AD}" presName="Name1" presStyleCnt="0"/>
      <dgm:spPr/>
    </dgm:pt>
    <dgm:pt modelId="{2DE0CED0-00D5-4669-8F70-67B03F64AE9B}" type="pres">
      <dgm:prSet presAssocID="{CA41A13A-7CFD-4B72-99E3-2D3DFEF261AD}" presName="cycle" presStyleCnt="0"/>
      <dgm:spPr/>
    </dgm:pt>
    <dgm:pt modelId="{E6698564-35B9-4DEB-9EB7-D2D99CFE5C2F}" type="pres">
      <dgm:prSet presAssocID="{CA41A13A-7CFD-4B72-99E3-2D3DFEF261AD}" presName="srcNode" presStyleLbl="node1" presStyleIdx="0" presStyleCnt="3"/>
      <dgm:spPr/>
    </dgm:pt>
    <dgm:pt modelId="{97781D90-F62B-40F9-B480-761F233317DF}" type="pres">
      <dgm:prSet presAssocID="{CA41A13A-7CFD-4B72-99E3-2D3DFEF261AD}" presName="conn" presStyleLbl="parChTrans1D2" presStyleIdx="0" presStyleCnt="1"/>
      <dgm:spPr/>
      <dgm:t>
        <a:bodyPr/>
        <a:lstStyle/>
        <a:p>
          <a:pPr rtl="1"/>
          <a:endParaRPr lang="ar-SA"/>
        </a:p>
      </dgm:t>
    </dgm:pt>
    <dgm:pt modelId="{248EBF97-ED4A-49D0-9801-60FFDD893755}" type="pres">
      <dgm:prSet presAssocID="{CA41A13A-7CFD-4B72-99E3-2D3DFEF261AD}" presName="extraNode" presStyleLbl="node1" presStyleIdx="0" presStyleCnt="3"/>
      <dgm:spPr/>
    </dgm:pt>
    <dgm:pt modelId="{883E250E-5349-43FB-A87E-9F0E312D38FC}" type="pres">
      <dgm:prSet presAssocID="{CA41A13A-7CFD-4B72-99E3-2D3DFEF261AD}" presName="dstNode" presStyleLbl="node1" presStyleIdx="0" presStyleCnt="3"/>
      <dgm:spPr/>
    </dgm:pt>
    <dgm:pt modelId="{13858570-7261-4BB5-894C-88B49FA69758}" type="pres">
      <dgm:prSet presAssocID="{ACE3731A-FCED-44A6-88DD-43D02CB741AF}" presName="text_1" presStyleLbl="node1" presStyleIdx="0" presStyleCnt="3">
        <dgm:presLayoutVars>
          <dgm:bulletEnabled val="1"/>
        </dgm:presLayoutVars>
      </dgm:prSet>
      <dgm:spPr/>
      <dgm:t>
        <a:bodyPr/>
        <a:lstStyle/>
        <a:p>
          <a:pPr rtl="1"/>
          <a:endParaRPr lang="ar-SA"/>
        </a:p>
      </dgm:t>
    </dgm:pt>
    <dgm:pt modelId="{47C1D541-CF9D-4A89-88C1-8341944087AA}" type="pres">
      <dgm:prSet presAssocID="{ACE3731A-FCED-44A6-88DD-43D02CB741AF}" presName="accent_1" presStyleCnt="0"/>
      <dgm:spPr/>
    </dgm:pt>
    <dgm:pt modelId="{38FFA436-3311-4EEA-8F1A-ABE717C2C2E0}" type="pres">
      <dgm:prSet presAssocID="{ACE3731A-FCED-44A6-88DD-43D02CB741AF}" presName="accentRepeatNode" presStyleLbl="solidFgAcc1" presStyleIdx="0" presStyleCnt="3"/>
      <dgm:spPr/>
    </dgm:pt>
    <dgm:pt modelId="{E69C9723-1DC2-4A47-BA1E-E5E4104EFC4B}" type="pres">
      <dgm:prSet presAssocID="{31F97E0F-6F85-450C-B8F6-3B60A445AFD0}" presName="text_2" presStyleLbl="node1" presStyleIdx="1" presStyleCnt="3">
        <dgm:presLayoutVars>
          <dgm:bulletEnabled val="1"/>
        </dgm:presLayoutVars>
      </dgm:prSet>
      <dgm:spPr/>
      <dgm:t>
        <a:bodyPr/>
        <a:lstStyle/>
        <a:p>
          <a:pPr rtl="1"/>
          <a:endParaRPr lang="ar-SA"/>
        </a:p>
      </dgm:t>
    </dgm:pt>
    <dgm:pt modelId="{3063C555-CE14-494B-B900-3C26D45D3797}" type="pres">
      <dgm:prSet presAssocID="{31F97E0F-6F85-450C-B8F6-3B60A445AFD0}" presName="accent_2" presStyleCnt="0"/>
      <dgm:spPr/>
    </dgm:pt>
    <dgm:pt modelId="{767FE3E8-D926-4467-AADA-A54B234706DA}" type="pres">
      <dgm:prSet presAssocID="{31F97E0F-6F85-450C-B8F6-3B60A445AFD0}" presName="accentRepeatNode" presStyleLbl="solidFgAcc1" presStyleIdx="1" presStyleCnt="3"/>
      <dgm:spPr/>
    </dgm:pt>
    <dgm:pt modelId="{2C5816AE-3158-4EB0-B6C1-78998A01AD70}" type="pres">
      <dgm:prSet presAssocID="{9D61B402-351A-4DB9-88CA-77100EDE6DBF}" presName="text_3" presStyleLbl="node1" presStyleIdx="2" presStyleCnt="3">
        <dgm:presLayoutVars>
          <dgm:bulletEnabled val="1"/>
        </dgm:presLayoutVars>
      </dgm:prSet>
      <dgm:spPr/>
      <dgm:t>
        <a:bodyPr/>
        <a:lstStyle/>
        <a:p>
          <a:pPr rtl="1"/>
          <a:endParaRPr lang="ar-SA"/>
        </a:p>
      </dgm:t>
    </dgm:pt>
    <dgm:pt modelId="{69DAB1E3-D501-4A9D-9BA0-0860E92F9AC9}" type="pres">
      <dgm:prSet presAssocID="{9D61B402-351A-4DB9-88CA-77100EDE6DBF}" presName="accent_3" presStyleCnt="0"/>
      <dgm:spPr/>
    </dgm:pt>
    <dgm:pt modelId="{75E89DA0-9B6A-4E77-8C85-269AEAA0BE57}" type="pres">
      <dgm:prSet presAssocID="{9D61B402-351A-4DB9-88CA-77100EDE6DBF}" presName="accentRepeatNode" presStyleLbl="solidFgAcc1" presStyleIdx="2" presStyleCnt="3"/>
      <dgm:spPr/>
    </dgm:pt>
  </dgm:ptLst>
  <dgm:cxnLst>
    <dgm:cxn modelId="{29B21C92-63DA-48C8-887B-84B0C38F09B5}" srcId="{CA41A13A-7CFD-4B72-99E3-2D3DFEF261AD}" destId="{ACE3731A-FCED-44A6-88DD-43D02CB741AF}" srcOrd="0" destOrd="0" parTransId="{0F9292E0-7144-4797-99CA-91FB5C456C7B}" sibTransId="{355F8D89-937B-4C84-AF8E-6FB98333BB08}"/>
    <dgm:cxn modelId="{414D3498-2517-4F98-85AF-FC083246B18B}" type="presOf" srcId="{31F97E0F-6F85-450C-B8F6-3B60A445AFD0}" destId="{E69C9723-1DC2-4A47-BA1E-E5E4104EFC4B}" srcOrd="0" destOrd="0" presId="urn:microsoft.com/office/officeart/2008/layout/VerticalCurvedList"/>
    <dgm:cxn modelId="{B9613E7B-93A9-4842-8117-179F4DBFE20B}" type="presOf" srcId="{ACE3731A-FCED-44A6-88DD-43D02CB741AF}" destId="{13858570-7261-4BB5-894C-88B49FA69758}" srcOrd="0" destOrd="0" presId="urn:microsoft.com/office/officeart/2008/layout/VerticalCurvedList"/>
    <dgm:cxn modelId="{64EC2C0E-58A6-444D-AD63-9A315F2C78AB}" type="presOf" srcId="{9D61B402-351A-4DB9-88CA-77100EDE6DBF}" destId="{2C5816AE-3158-4EB0-B6C1-78998A01AD70}" srcOrd="0" destOrd="0" presId="urn:microsoft.com/office/officeart/2008/layout/VerticalCurvedList"/>
    <dgm:cxn modelId="{E7F8D744-3EA6-4481-83BB-F4D454ADEE44}" srcId="{CA41A13A-7CFD-4B72-99E3-2D3DFEF261AD}" destId="{9D61B402-351A-4DB9-88CA-77100EDE6DBF}" srcOrd="2" destOrd="0" parTransId="{A2C538AB-8AE1-4D51-812A-E5663A068106}" sibTransId="{AF2460EC-4A47-4200-9E00-0E19542DAC8A}"/>
    <dgm:cxn modelId="{6AC1296B-8F4D-4742-A774-375D48E66AC1}" srcId="{CA41A13A-7CFD-4B72-99E3-2D3DFEF261AD}" destId="{31F97E0F-6F85-450C-B8F6-3B60A445AFD0}" srcOrd="1" destOrd="0" parTransId="{E7281BDB-6347-4A07-948A-DFDE3D572FCA}" sibTransId="{A55E6905-8A33-4D8F-A482-371A3F7DF141}"/>
    <dgm:cxn modelId="{B643A181-67F4-4D7C-99D4-8E05E1D6E36E}" type="presOf" srcId="{CA41A13A-7CFD-4B72-99E3-2D3DFEF261AD}" destId="{84F88365-312B-42F8-8405-D981CC6EE4B8}" srcOrd="0" destOrd="0" presId="urn:microsoft.com/office/officeart/2008/layout/VerticalCurvedList"/>
    <dgm:cxn modelId="{C5B240D8-9F35-46AC-A0A3-4B7A2342EA8A}" type="presOf" srcId="{355F8D89-937B-4C84-AF8E-6FB98333BB08}" destId="{97781D90-F62B-40F9-B480-761F233317DF}" srcOrd="0" destOrd="0" presId="urn:microsoft.com/office/officeart/2008/layout/VerticalCurvedList"/>
    <dgm:cxn modelId="{555E2FCF-0A61-4DF1-BBC6-4E3344F100CC}" type="presParOf" srcId="{84F88365-312B-42F8-8405-D981CC6EE4B8}" destId="{EDD39A04-7545-41F7-9C8E-091EC0E81740}" srcOrd="0" destOrd="0" presId="urn:microsoft.com/office/officeart/2008/layout/VerticalCurvedList"/>
    <dgm:cxn modelId="{E69A34EE-2921-4FAB-94D3-27B73FF558F0}" type="presParOf" srcId="{EDD39A04-7545-41F7-9C8E-091EC0E81740}" destId="{2DE0CED0-00D5-4669-8F70-67B03F64AE9B}" srcOrd="0" destOrd="0" presId="urn:microsoft.com/office/officeart/2008/layout/VerticalCurvedList"/>
    <dgm:cxn modelId="{35BFC128-F5B2-4B0B-A450-DCD5813FBCEC}" type="presParOf" srcId="{2DE0CED0-00D5-4669-8F70-67B03F64AE9B}" destId="{E6698564-35B9-4DEB-9EB7-D2D99CFE5C2F}" srcOrd="0" destOrd="0" presId="urn:microsoft.com/office/officeart/2008/layout/VerticalCurvedList"/>
    <dgm:cxn modelId="{84D1DB50-4D9B-4990-B310-2FD5D5E49AFF}" type="presParOf" srcId="{2DE0CED0-00D5-4669-8F70-67B03F64AE9B}" destId="{97781D90-F62B-40F9-B480-761F233317DF}" srcOrd="1" destOrd="0" presId="urn:microsoft.com/office/officeart/2008/layout/VerticalCurvedList"/>
    <dgm:cxn modelId="{8AD1466B-AE1E-4E91-9970-C2D62120B773}" type="presParOf" srcId="{2DE0CED0-00D5-4669-8F70-67B03F64AE9B}" destId="{248EBF97-ED4A-49D0-9801-60FFDD893755}" srcOrd="2" destOrd="0" presId="urn:microsoft.com/office/officeart/2008/layout/VerticalCurvedList"/>
    <dgm:cxn modelId="{09227BE1-6875-44DE-B83A-F7208471625C}" type="presParOf" srcId="{2DE0CED0-00D5-4669-8F70-67B03F64AE9B}" destId="{883E250E-5349-43FB-A87E-9F0E312D38FC}" srcOrd="3" destOrd="0" presId="urn:microsoft.com/office/officeart/2008/layout/VerticalCurvedList"/>
    <dgm:cxn modelId="{56FA42CF-E197-4153-88C2-B3FCEE9FC066}" type="presParOf" srcId="{EDD39A04-7545-41F7-9C8E-091EC0E81740}" destId="{13858570-7261-4BB5-894C-88B49FA69758}" srcOrd="1" destOrd="0" presId="urn:microsoft.com/office/officeart/2008/layout/VerticalCurvedList"/>
    <dgm:cxn modelId="{AFF1805B-4832-4EE4-8C22-6AB78971F8F2}" type="presParOf" srcId="{EDD39A04-7545-41F7-9C8E-091EC0E81740}" destId="{47C1D541-CF9D-4A89-88C1-8341944087AA}" srcOrd="2" destOrd="0" presId="urn:microsoft.com/office/officeart/2008/layout/VerticalCurvedList"/>
    <dgm:cxn modelId="{3C53EFB4-6F8B-4EC9-8C82-170F3F18BBB5}" type="presParOf" srcId="{47C1D541-CF9D-4A89-88C1-8341944087AA}" destId="{38FFA436-3311-4EEA-8F1A-ABE717C2C2E0}" srcOrd="0" destOrd="0" presId="urn:microsoft.com/office/officeart/2008/layout/VerticalCurvedList"/>
    <dgm:cxn modelId="{34519508-8D7E-4017-8A90-B6C497961B41}" type="presParOf" srcId="{EDD39A04-7545-41F7-9C8E-091EC0E81740}" destId="{E69C9723-1DC2-4A47-BA1E-E5E4104EFC4B}" srcOrd="3" destOrd="0" presId="urn:microsoft.com/office/officeart/2008/layout/VerticalCurvedList"/>
    <dgm:cxn modelId="{24AABA04-CE61-46D9-8592-A9E8DF83BEF7}" type="presParOf" srcId="{EDD39A04-7545-41F7-9C8E-091EC0E81740}" destId="{3063C555-CE14-494B-B900-3C26D45D3797}" srcOrd="4" destOrd="0" presId="urn:microsoft.com/office/officeart/2008/layout/VerticalCurvedList"/>
    <dgm:cxn modelId="{C2FE9018-9825-4750-8666-CEF544CCB89D}" type="presParOf" srcId="{3063C555-CE14-494B-B900-3C26D45D3797}" destId="{767FE3E8-D926-4467-AADA-A54B234706DA}" srcOrd="0" destOrd="0" presId="urn:microsoft.com/office/officeart/2008/layout/VerticalCurvedList"/>
    <dgm:cxn modelId="{C0D76F93-00DF-44A3-AD31-45A84C8B51C1}" type="presParOf" srcId="{EDD39A04-7545-41F7-9C8E-091EC0E81740}" destId="{2C5816AE-3158-4EB0-B6C1-78998A01AD70}" srcOrd="5" destOrd="0" presId="urn:microsoft.com/office/officeart/2008/layout/VerticalCurvedList"/>
    <dgm:cxn modelId="{3241B0F9-D3D2-4E35-B23F-D7A1BEB1DBCE}" type="presParOf" srcId="{EDD39A04-7545-41F7-9C8E-091EC0E81740}" destId="{69DAB1E3-D501-4A9D-9BA0-0860E92F9AC9}" srcOrd="6" destOrd="0" presId="urn:microsoft.com/office/officeart/2008/layout/VerticalCurvedList"/>
    <dgm:cxn modelId="{D5793101-4C61-42D9-A3EA-11BA70E71D6F}" type="presParOf" srcId="{69DAB1E3-D501-4A9D-9BA0-0860E92F9AC9}" destId="{75E89DA0-9B6A-4E77-8C85-269AEAA0BE5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085F9F-6B47-43C8-87C2-8C715D545CA0}" type="doc">
      <dgm:prSet loTypeId="urn:microsoft.com/office/officeart/2008/layout/PictureStrips" loCatId="list" qsTypeId="urn:microsoft.com/office/officeart/2005/8/quickstyle/simple1" qsCatId="simple" csTypeId="urn:microsoft.com/office/officeart/2005/8/colors/colorful4" csCatId="colorful" phldr="1"/>
      <dgm:spPr/>
      <dgm:t>
        <a:bodyPr/>
        <a:lstStyle/>
        <a:p>
          <a:pPr rtl="1"/>
          <a:endParaRPr lang="ar-SA"/>
        </a:p>
      </dgm:t>
    </dgm:pt>
    <dgm:pt modelId="{CF2C97C8-AC0F-4FA6-9268-0B71085C86A8}">
      <dgm:prSet phldrT="[نص]"/>
      <dgm:spPr/>
      <dgm:t>
        <a:bodyPr/>
        <a:lstStyle/>
        <a:p>
          <a:pPr rtl="1"/>
          <a:r>
            <a:rPr lang="ar-SA" dirty="0" smtClean="0"/>
            <a:t>التقويم المبدئي</a:t>
          </a:r>
          <a:endParaRPr lang="ar-SA" dirty="0"/>
        </a:p>
      </dgm:t>
    </dgm:pt>
    <dgm:pt modelId="{DFCFFF2B-B88A-4481-88CC-9851B5A426EF}" type="parTrans" cxnId="{D322081D-2379-4E1F-B551-A73B8DE5FF28}">
      <dgm:prSet/>
      <dgm:spPr/>
      <dgm:t>
        <a:bodyPr/>
        <a:lstStyle/>
        <a:p>
          <a:pPr rtl="1"/>
          <a:endParaRPr lang="ar-SA"/>
        </a:p>
      </dgm:t>
    </dgm:pt>
    <dgm:pt modelId="{3A40B855-934C-491E-8303-07FB17D53481}" type="sibTrans" cxnId="{D322081D-2379-4E1F-B551-A73B8DE5FF28}">
      <dgm:prSet/>
      <dgm:spPr/>
      <dgm:t>
        <a:bodyPr/>
        <a:lstStyle/>
        <a:p>
          <a:pPr rtl="1"/>
          <a:endParaRPr lang="ar-SA"/>
        </a:p>
      </dgm:t>
    </dgm:pt>
    <dgm:pt modelId="{F184FB3A-3D48-4446-8D86-1E0663785D0B}">
      <dgm:prSet phldrT="[نص]"/>
      <dgm:spPr/>
      <dgm:t>
        <a:bodyPr/>
        <a:lstStyle/>
        <a:p>
          <a:pPr rtl="1"/>
          <a:r>
            <a:rPr lang="ar-SA" dirty="0" smtClean="0"/>
            <a:t>التقويم التكويني(المستمر)</a:t>
          </a:r>
          <a:endParaRPr lang="ar-SA" dirty="0"/>
        </a:p>
      </dgm:t>
    </dgm:pt>
    <dgm:pt modelId="{885505E9-EA3A-4B6A-8C79-0AC0A4A80C1C}" type="parTrans" cxnId="{072FEF80-EB3D-44D7-803F-010ED5BA5952}">
      <dgm:prSet/>
      <dgm:spPr/>
      <dgm:t>
        <a:bodyPr/>
        <a:lstStyle/>
        <a:p>
          <a:pPr rtl="1"/>
          <a:endParaRPr lang="ar-SA"/>
        </a:p>
      </dgm:t>
    </dgm:pt>
    <dgm:pt modelId="{8110FD03-5F46-4E81-8D23-B329D30BB636}" type="sibTrans" cxnId="{072FEF80-EB3D-44D7-803F-010ED5BA5952}">
      <dgm:prSet/>
      <dgm:spPr/>
      <dgm:t>
        <a:bodyPr/>
        <a:lstStyle/>
        <a:p>
          <a:pPr rtl="1"/>
          <a:endParaRPr lang="ar-SA"/>
        </a:p>
      </dgm:t>
    </dgm:pt>
    <dgm:pt modelId="{286870BF-ECFC-404F-92C6-737509280436}">
      <dgm:prSet phldrT="[نص]"/>
      <dgm:spPr/>
      <dgm:t>
        <a:bodyPr/>
        <a:lstStyle/>
        <a:p>
          <a:pPr rtl="1"/>
          <a:r>
            <a:rPr lang="ar-SA" dirty="0" smtClean="0"/>
            <a:t>التقويم الختامي</a:t>
          </a:r>
          <a:endParaRPr lang="ar-SA" dirty="0"/>
        </a:p>
      </dgm:t>
    </dgm:pt>
    <dgm:pt modelId="{F0C682E3-E80F-4110-931F-3AFFB9377A37}" type="parTrans" cxnId="{B1F4C113-E4EA-4328-8485-031F7964D33F}">
      <dgm:prSet/>
      <dgm:spPr/>
      <dgm:t>
        <a:bodyPr/>
        <a:lstStyle/>
        <a:p>
          <a:pPr rtl="1"/>
          <a:endParaRPr lang="ar-SA"/>
        </a:p>
      </dgm:t>
    </dgm:pt>
    <dgm:pt modelId="{ADB672E7-B13B-4D5A-B918-364CB3668940}" type="sibTrans" cxnId="{B1F4C113-E4EA-4328-8485-031F7964D33F}">
      <dgm:prSet/>
      <dgm:spPr/>
      <dgm:t>
        <a:bodyPr/>
        <a:lstStyle/>
        <a:p>
          <a:pPr rtl="1"/>
          <a:endParaRPr lang="ar-SA"/>
        </a:p>
      </dgm:t>
    </dgm:pt>
    <dgm:pt modelId="{9639A5FD-D6CF-4A07-8B36-20296A0C762F}" type="pres">
      <dgm:prSet presAssocID="{EF085F9F-6B47-43C8-87C2-8C715D545CA0}" presName="Name0" presStyleCnt="0">
        <dgm:presLayoutVars>
          <dgm:dir/>
          <dgm:resizeHandles val="exact"/>
        </dgm:presLayoutVars>
      </dgm:prSet>
      <dgm:spPr/>
      <dgm:t>
        <a:bodyPr/>
        <a:lstStyle/>
        <a:p>
          <a:pPr rtl="1"/>
          <a:endParaRPr lang="ar-SA"/>
        </a:p>
      </dgm:t>
    </dgm:pt>
    <dgm:pt modelId="{7DEFD69B-2C60-4336-87E4-8EAEEA56FEF7}" type="pres">
      <dgm:prSet presAssocID="{CF2C97C8-AC0F-4FA6-9268-0B71085C86A8}" presName="composite" presStyleCnt="0"/>
      <dgm:spPr/>
    </dgm:pt>
    <dgm:pt modelId="{604E8189-1C3B-4D30-BE97-6A4BC30711C8}" type="pres">
      <dgm:prSet presAssocID="{CF2C97C8-AC0F-4FA6-9268-0B71085C86A8}" presName="rect1" presStyleLbl="trAlignAcc1" presStyleIdx="0" presStyleCnt="3">
        <dgm:presLayoutVars>
          <dgm:bulletEnabled val="1"/>
        </dgm:presLayoutVars>
      </dgm:prSet>
      <dgm:spPr/>
      <dgm:t>
        <a:bodyPr/>
        <a:lstStyle/>
        <a:p>
          <a:pPr rtl="1"/>
          <a:endParaRPr lang="ar-SA"/>
        </a:p>
      </dgm:t>
    </dgm:pt>
    <dgm:pt modelId="{72BA8BA9-8047-4E59-A182-4A4AB2DBE2BB}" type="pres">
      <dgm:prSet presAssocID="{CF2C97C8-AC0F-4FA6-9268-0B71085C86A8}" presName="rect2" presStyleLbl="fgImgPlace1" presStyleIdx="0" presStyleCnt="3"/>
      <dgm:spPr/>
    </dgm:pt>
    <dgm:pt modelId="{E2D734CD-17B8-47D8-8233-CF03C0C594EE}" type="pres">
      <dgm:prSet presAssocID="{3A40B855-934C-491E-8303-07FB17D53481}" presName="sibTrans" presStyleCnt="0"/>
      <dgm:spPr/>
    </dgm:pt>
    <dgm:pt modelId="{9882EB5B-3995-4DF7-8C4D-4BDD51989463}" type="pres">
      <dgm:prSet presAssocID="{F184FB3A-3D48-4446-8D86-1E0663785D0B}" presName="composite" presStyleCnt="0"/>
      <dgm:spPr/>
    </dgm:pt>
    <dgm:pt modelId="{FB678A95-89D2-4241-8F2F-E3C17485A13D}" type="pres">
      <dgm:prSet presAssocID="{F184FB3A-3D48-4446-8D86-1E0663785D0B}" presName="rect1" presStyleLbl="trAlignAcc1" presStyleIdx="1" presStyleCnt="3">
        <dgm:presLayoutVars>
          <dgm:bulletEnabled val="1"/>
        </dgm:presLayoutVars>
      </dgm:prSet>
      <dgm:spPr/>
      <dgm:t>
        <a:bodyPr/>
        <a:lstStyle/>
        <a:p>
          <a:pPr rtl="1"/>
          <a:endParaRPr lang="ar-SA"/>
        </a:p>
      </dgm:t>
    </dgm:pt>
    <dgm:pt modelId="{3A025B20-7263-487E-B4B0-3B950C79AAAC}" type="pres">
      <dgm:prSet presAssocID="{F184FB3A-3D48-4446-8D86-1E0663785D0B}" presName="rect2" presStyleLbl="fgImgPlace1" presStyleIdx="1" presStyleCnt="3"/>
      <dgm:spPr/>
    </dgm:pt>
    <dgm:pt modelId="{DDA9F226-E3E8-4649-B412-C22FF8F0E4E4}" type="pres">
      <dgm:prSet presAssocID="{8110FD03-5F46-4E81-8D23-B329D30BB636}" presName="sibTrans" presStyleCnt="0"/>
      <dgm:spPr/>
    </dgm:pt>
    <dgm:pt modelId="{57DCBBCB-B8D1-45F0-8FBA-EA09B124B05B}" type="pres">
      <dgm:prSet presAssocID="{286870BF-ECFC-404F-92C6-737509280436}" presName="composite" presStyleCnt="0"/>
      <dgm:spPr/>
    </dgm:pt>
    <dgm:pt modelId="{2F637853-6E45-4AA6-984F-EC68357C51BC}" type="pres">
      <dgm:prSet presAssocID="{286870BF-ECFC-404F-92C6-737509280436}" presName="rect1" presStyleLbl="trAlignAcc1" presStyleIdx="2" presStyleCnt="3">
        <dgm:presLayoutVars>
          <dgm:bulletEnabled val="1"/>
        </dgm:presLayoutVars>
      </dgm:prSet>
      <dgm:spPr/>
      <dgm:t>
        <a:bodyPr/>
        <a:lstStyle/>
        <a:p>
          <a:pPr rtl="1"/>
          <a:endParaRPr lang="ar-SA"/>
        </a:p>
      </dgm:t>
    </dgm:pt>
    <dgm:pt modelId="{83F96FB4-753E-4CE9-9E8C-FAE9B38B83F1}" type="pres">
      <dgm:prSet presAssocID="{286870BF-ECFC-404F-92C6-737509280436}" presName="rect2" presStyleLbl="fgImgPlace1" presStyleIdx="2" presStyleCnt="3"/>
      <dgm:spPr/>
    </dgm:pt>
  </dgm:ptLst>
  <dgm:cxnLst>
    <dgm:cxn modelId="{699D2635-5386-4C31-88C8-30F8ED6E7E8A}" type="presOf" srcId="{F184FB3A-3D48-4446-8D86-1E0663785D0B}" destId="{FB678A95-89D2-4241-8F2F-E3C17485A13D}" srcOrd="0" destOrd="0" presId="urn:microsoft.com/office/officeart/2008/layout/PictureStrips"/>
    <dgm:cxn modelId="{D322081D-2379-4E1F-B551-A73B8DE5FF28}" srcId="{EF085F9F-6B47-43C8-87C2-8C715D545CA0}" destId="{CF2C97C8-AC0F-4FA6-9268-0B71085C86A8}" srcOrd="0" destOrd="0" parTransId="{DFCFFF2B-B88A-4481-88CC-9851B5A426EF}" sibTransId="{3A40B855-934C-491E-8303-07FB17D53481}"/>
    <dgm:cxn modelId="{E9C87A0C-E96F-4797-B342-DFD945B4798F}" type="presOf" srcId="{286870BF-ECFC-404F-92C6-737509280436}" destId="{2F637853-6E45-4AA6-984F-EC68357C51BC}" srcOrd="0" destOrd="0" presId="urn:microsoft.com/office/officeart/2008/layout/PictureStrips"/>
    <dgm:cxn modelId="{C600AA7C-0829-4949-BDAE-CD31CFD6F47A}" type="presOf" srcId="{EF085F9F-6B47-43C8-87C2-8C715D545CA0}" destId="{9639A5FD-D6CF-4A07-8B36-20296A0C762F}" srcOrd="0" destOrd="0" presId="urn:microsoft.com/office/officeart/2008/layout/PictureStrips"/>
    <dgm:cxn modelId="{072FEF80-EB3D-44D7-803F-010ED5BA5952}" srcId="{EF085F9F-6B47-43C8-87C2-8C715D545CA0}" destId="{F184FB3A-3D48-4446-8D86-1E0663785D0B}" srcOrd="1" destOrd="0" parTransId="{885505E9-EA3A-4B6A-8C79-0AC0A4A80C1C}" sibTransId="{8110FD03-5F46-4E81-8D23-B329D30BB636}"/>
    <dgm:cxn modelId="{B1F4C113-E4EA-4328-8485-031F7964D33F}" srcId="{EF085F9F-6B47-43C8-87C2-8C715D545CA0}" destId="{286870BF-ECFC-404F-92C6-737509280436}" srcOrd="2" destOrd="0" parTransId="{F0C682E3-E80F-4110-931F-3AFFB9377A37}" sibTransId="{ADB672E7-B13B-4D5A-B918-364CB3668940}"/>
    <dgm:cxn modelId="{866B6343-A242-46A2-95AD-41C4D3BDEB8D}" type="presOf" srcId="{CF2C97C8-AC0F-4FA6-9268-0B71085C86A8}" destId="{604E8189-1C3B-4D30-BE97-6A4BC30711C8}" srcOrd="0" destOrd="0" presId="urn:microsoft.com/office/officeart/2008/layout/PictureStrips"/>
    <dgm:cxn modelId="{2CB728D9-1E51-48C3-A4B0-671BCE842368}" type="presParOf" srcId="{9639A5FD-D6CF-4A07-8B36-20296A0C762F}" destId="{7DEFD69B-2C60-4336-87E4-8EAEEA56FEF7}" srcOrd="0" destOrd="0" presId="urn:microsoft.com/office/officeart/2008/layout/PictureStrips"/>
    <dgm:cxn modelId="{A542AC7F-2F47-4B04-A42B-F8BED1F678CC}" type="presParOf" srcId="{7DEFD69B-2C60-4336-87E4-8EAEEA56FEF7}" destId="{604E8189-1C3B-4D30-BE97-6A4BC30711C8}" srcOrd="0" destOrd="0" presId="urn:microsoft.com/office/officeart/2008/layout/PictureStrips"/>
    <dgm:cxn modelId="{DEB69704-8E85-42F2-B997-4D71BD002B75}" type="presParOf" srcId="{7DEFD69B-2C60-4336-87E4-8EAEEA56FEF7}" destId="{72BA8BA9-8047-4E59-A182-4A4AB2DBE2BB}" srcOrd="1" destOrd="0" presId="urn:microsoft.com/office/officeart/2008/layout/PictureStrips"/>
    <dgm:cxn modelId="{096D4EF1-0C2B-471E-999F-71E382DCD2CD}" type="presParOf" srcId="{9639A5FD-D6CF-4A07-8B36-20296A0C762F}" destId="{E2D734CD-17B8-47D8-8233-CF03C0C594EE}" srcOrd="1" destOrd="0" presId="urn:microsoft.com/office/officeart/2008/layout/PictureStrips"/>
    <dgm:cxn modelId="{946C2259-C4DC-426B-A21A-FAACB9ABE7F0}" type="presParOf" srcId="{9639A5FD-D6CF-4A07-8B36-20296A0C762F}" destId="{9882EB5B-3995-4DF7-8C4D-4BDD51989463}" srcOrd="2" destOrd="0" presId="urn:microsoft.com/office/officeart/2008/layout/PictureStrips"/>
    <dgm:cxn modelId="{6D6ED715-BB30-46C0-A4C5-11B85CB1C000}" type="presParOf" srcId="{9882EB5B-3995-4DF7-8C4D-4BDD51989463}" destId="{FB678A95-89D2-4241-8F2F-E3C17485A13D}" srcOrd="0" destOrd="0" presId="urn:microsoft.com/office/officeart/2008/layout/PictureStrips"/>
    <dgm:cxn modelId="{BAAEBE58-DC1F-47E5-9B81-7EF2B2BC870E}" type="presParOf" srcId="{9882EB5B-3995-4DF7-8C4D-4BDD51989463}" destId="{3A025B20-7263-487E-B4B0-3B950C79AAAC}" srcOrd="1" destOrd="0" presId="urn:microsoft.com/office/officeart/2008/layout/PictureStrips"/>
    <dgm:cxn modelId="{7E1A6ACE-6104-417B-80DB-19B94BF4F155}" type="presParOf" srcId="{9639A5FD-D6CF-4A07-8B36-20296A0C762F}" destId="{DDA9F226-E3E8-4649-B412-C22FF8F0E4E4}" srcOrd="3" destOrd="0" presId="urn:microsoft.com/office/officeart/2008/layout/PictureStrips"/>
    <dgm:cxn modelId="{CBFC7F5A-D0F0-4F39-98F7-A43D210ABEB0}" type="presParOf" srcId="{9639A5FD-D6CF-4A07-8B36-20296A0C762F}" destId="{57DCBBCB-B8D1-45F0-8FBA-EA09B124B05B}" srcOrd="4" destOrd="0" presId="urn:microsoft.com/office/officeart/2008/layout/PictureStrips"/>
    <dgm:cxn modelId="{60DD7249-F6E1-4D5A-9B3F-0A5B51B34E31}" type="presParOf" srcId="{57DCBBCB-B8D1-45F0-8FBA-EA09B124B05B}" destId="{2F637853-6E45-4AA6-984F-EC68357C51BC}" srcOrd="0" destOrd="0" presId="urn:microsoft.com/office/officeart/2008/layout/PictureStrips"/>
    <dgm:cxn modelId="{08EA76EB-F743-4674-A228-415C7CA6CD87}" type="presParOf" srcId="{57DCBBCB-B8D1-45F0-8FBA-EA09B124B05B}" destId="{83F96FB4-753E-4CE9-9E8C-FAE9B38B83F1}"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1C723B1-467C-4828-8E03-10F15889850C}"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pPr rtl="1"/>
          <a:endParaRPr lang="ar-SA"/>
        </a:p>
      </dgm:t>
    </dgm:pt>
    <dgm:pt modelId="{95F36D2C-A13F-4C33-B8CD-75B4E6738F6A}">
      <dgm:prSet phldrT="[نص]" custT="1"/>
      <dgm:spPr/>
      <dgm:t>
        <a:bodyPr/>
        <a:lstStyle/>
        <a:p>
          <a:pPr rtl="1"/>
          <a:r>
            <a:rPr lang="ar-SA" sz="2400" dirty="0" smtClean="0"/>
            <a:t>المقاييس النسبية</a:t>
          </a:r>
          <a:endParaRPr lang="ar-SA" sz="2400" dirty="0"/>
        </a:p>
      </dgm:t>
    </dgm:pt>
    <dgm:pt modelId="{83850187-D406-46DD-965B-787ADB471FF6}" type="parTrans" cxnId="{01DE19CD-CEA1-4BB3-A3C8-773C22F53E20}">
      <dgm:prSet/>
      <dgm:spPr/>
      <dgm:t>
        <a:bodyPr/>
        <a:lstStyle/>
        <a:p>
          <a:pPr rtl="1"/>
          <a:endParaRPr lang="ar-SA"/>
        </a:p>
      </dgm:t>
    </dgm:pt>
    <dgm:pt modelId="{B283D4D0-A073-4A53-B143-DB617C5E26EA}" type="sibTrans" cxnId="{01DE19CD-CEA1-4BB3-A3C8-773C22F53E20}">
      <dgm:prSet/>
      <dgm:spPr/>
      <dgm:t>
        <a:bodyPr/>
        <a:lstStyle/>
        <a:p>
          <a:pPr rtl="1"/>
          <a:endParaRPr lang="ar-SA"/>
        </a:p>
      </dgm:t>
    </dgm:pt>
    <dgm:pt modelId="{28907133-4BF8-4ADB-8704-8724A29136CF}">
      <dgm:prSet phldrT="[نص]" custT="1"/>
      <dgm:spPr/>
      <dgm:t>
        <a:bodyPr/>
        <a:lstStyle/>
        <a:p>
          <a:pPr rtl="1"/>
          <a:r>
            <a:rPr lang="ar-SA" sz="2400" dirty="0" smtClean="0"/>
            <a:t>مقاييس المسافة</a:t>
          </a:r>
          <a:endParaRPr lang="ar-SA" sz="2400" dirty="0"/>
        </a:p>
      </dgm:t>
    </dgm:pt>
    <dgm:pt modelId="{C2C96D14-E1D6-4FE1-9531-EE0100DA748E}" type="parTrans" cxnId="{0B2A1F1F-B31F-4CAA-8C56-1C2EBCC25A59}">
      <dgm:prSet/>
      <dgm:spPr/>
      <dgm:t>
        <a:bodyPr/>
        <a:lstStyle/>
        <a:p>
          <a:pPr rtl="1"/>
          <a:endParaRPr lang="ar-SA"/>
        </a:p>
      </dgm:t>
    </dgm:pt>
    <dgm:pt modelId="{DC56CCEC-2507-4258-9089-978C66D62AAD}" type="sibTrans" cxnId="{0B2A1F1F-B31F-4CAA-8C56-1C2EBCC25A59}">
      <dgm:prSet/>
      <dgm:spPr/>
      <dgm:t>
        <a:bodyPr/>
        <a:lstStyle/>
        <a:p>
          <a:pPr rtl="1"/>
          <a:endParaRPr lang="ar-SA"/>
        </a:p>
      </dgm:t>
    </dgm:pt>
    <dgm:pt modelId="{266B804D-360B-473C-9243-59C4979B275B}">
      <dgm:prSet phldrT="[نص]" custT="1"/>
      <dgm:spPr/>
      <dgm:t>
        <a:bodyPr/>
        <a:lstStyle/>
        <a:p>
          <a:pPr rtl="1"/>
          <a:r>
            <a:rPr lang="ar-SA" sz="2400" dirty="0" smtClean="0"/>
            <a:t>مقاييس الرتب</a:t>
          </a:r>
          <a:endParaRPr lang="ar-SA" sz="2400" dirty="0"/>
        </a:p>
      </dgm:t>
    </dgm:pt>
    <dgm:pt modelId="{466D4BEC-129B-4405-A526-964D74DE02C1}" type="parTrans" cxnId="{6919C3DD-C339-45C5-A6CE-AC6C53D6CA88}">
      <dgm:prSet/>
      <dgm:spPr/>
      <dgm:t>
        <a:bodyPr/>
        <a:lstStyle/>
        <a:p>
          <a:pPr rtl="1"/>
          <a:endParaRPr lang="ar-SA"/>
        </a:p>
      </dgm:t>
    </dgm:pt>
    <dgm:pt modelId="{A7724009-C095-4DDB-935F-9B75AF9ECA82}" type="sibTrans" cxnId="{6919C3DD-C339-45C5-A6CE-AC6C53D6CA88}">
      <dgm:prSet/>
      <dgm:spPr/>
      <dgm:t>
        <a:bodyPr/>
        <a:lstStyle/>
        <a:p>
          <a:pPr rtl="1"/>
          <a:endParaRPr lang="ar-SA"/>
        </a:p>
      </dgm:t>
    </dgm:pt>
    <dgm:pt modelId="{3DD709A4-768E-4474-984F-CFE8A4FF5A9C}">
      <dgm:prSet phldrT="[نص]" custT="1"/>
      <dgm:spPr/>
      <dgm:t>
        <a:bodyPr/>
        <a:lstStyle/>
        <a:p>
          <a:pPr rtl="1"/>
          <a:r>
            <a:rPr lang="ar-SA" sz="2400" dirty="0" smtClean="0"/>
            <a:t>المقاييس الاسمية</a:t>
          </a:r>
          <a:endParaRPr lang="ar-SA" sz="2400" dirty="0"/>
        </a:p>
      </dgm:t>
    </dgm:pt>
    <dgm:pt modelId="{DED552CC-67AA-4839-8BC0-3198289F3DE4}" type="parTrans" cxnId="{B2320209-993A-44A8-906C-9BFF3B0F7E38}">
      <dgm:prSet/>
      <dgm:spPr/>
      <dgm:t>
        <a:bodyPr/>
        <a:lstStyle/>
        <a:p>
          <a:pPr rtl="1"/>
          <a:endParaRPr lang="ar-SA"/>
        </a:p>
      </dgm:t>
    </dgm:pt>
    <dgm:pt modelId="{BE667087-2BF6-499D-ABFD-9F81AEBE98BE}" type="sibTrans" cxnId="{B2320209-993A-44A8-906C-9BFF3B0F7E38}">
      <dgm:prSet/>
      <dgm:spPr/>
      <dgm:t>
        <a:bodyPr/>
        <a:lstStyle/>
        <a:p>
          <a:pPr rtl="1"/>
          <a:endParaRPr lang="ar-SA"/>
        </a:p>
      </dgm:t>
    </dgm:pt>
    <dgm:pt modelId="{262FB7D4-79A8-45B1-922B-3151A47B1FA9}" type="pres">
      <dgm:prSet presAssocID="{C1C723B1-467C-4828-8E03-10F15889850C}" presName="Name0" presStyleCnt="0">
        <dgm:presLayoutVars>
          <dgm:chMax val="7"/>
          <dgm:chPref val="7"/>
          <dgm:dir/>
        </dgm:presLayoutVars>
      </dgm:prSet>
      <dgm:spPr/>
      <dgm:t>
        <a:bodyPr/>
        <a:lstStyle/>
        <a:p>
          <a:pPr rtl="1"/>
          <a:endParaRPr lang="ar-SA"/>
        </a:p>
      </dgm:t>
    </dgm:pt>
    <dgm:pt modelId="{D4FCA869-6990-4754-8AB1-470A0338F2A7}" type="pres">
      <dgm:prSet presAssocID="{C1C723B1-467C-4828-8E03-10F15889850C}" presName="dot1" presStyleLbl="alignNode1" presStyleIdx="0" presStyleCnt="13"/>
      <dgm:spPr/>
    </dgm:pt>
    <dgm:pt modelId="{0F3E8AB8-9128-4C7A-8185-BC6ACF3D58A9}" type="pres">
      <dgm:prSet presAssocID="{C1C723B1-467C-4828-8E03-10F15889850C}" presName="dot2" presStyleLbl="alignNode1" presStyleIdx="1" presStyleCnt="13"/>
      <dgm:spPr/>
    </dgm:pt>
    <dgm:pt modelId="{23E1C034-3DC7-414B-A1DF-A950A801BF4B}" type="pres">
      <dgm:prSet presAssocID="{C1C723B1-467C-4828-8E03-10F15889850C}" presName="dot3" presStyleLbl="alignNode1" presStyleIdx="2" presStyleCnt="13"/>
      <dgm:spPr/>
    </dgm:pt>
    <dgm:pt modelId="{264A3EEB-6813-405F-B987-5092580B9452}" type="pres">
      <dgm:prSet presAssocID="{C1C723B1-467C-4828-8E03-10F15889850C}" presName="dot4" presStyleLbl="alignNode1" presStyleIdx="3" presStyleCnt="13"/>
      <dgm:spPr/>
    </dgm:pt>
    <dgm:pt modelId="{3797F946-43A2-4208-A927-848F4693625C}" type="pres">
      <dgm:prSet presAssocID="{C1C723B1-467C-4828-8E03-10F15889850C}" presName="dot5" presStyleLbl="alignNode1" presStyleIdx="4" presStyleCnt="13"/>
      <dgm:spPr/>
    </dgm:pt>
    <dgm:pt modelId="{B97F239E-7EE6-4C18-9E46-3E662D6F7C9D}" type="pres">
      <dgm:prSet presAssocID="{C1C723B1-467C-4828-8E03-10F15889850C}" presName="dot6" presStyleLbl="alignNode1" presStyleIdx="5" presStyleCnt="13"/>
      <dgm:spPr/>
    </dgm:pt>
    <dgm:pt modelId="{F3A58EF9-960F-42FE-9FD1-66EE1D4FA96C}" type="pres">
      <dgm:prSet presAssocID="{C1C723B1-467C-4828-8E03-10F15889850C}" presName="dotArrow1" presStyleLbl="alignNode1" presStyleIdx="6" presStyleCnt="13"/>
      <dgm:spPr/>
    </dgm:pt>
    <dgm:pt modelId="{68F7F03B-4671-493D-8A59-7AB64FC34006}" type="pres">
      <dgm:prSet presAssocID="{C1C723B1-467C-4828-8E03-10F15889850C}" presName="dotArrow2" presStyleLbl="alignNode1" presStyleIdx="7" presStyleCnt="13"/>
      <dgm:spPr/>
    </dgm:pt>
    <dgm:pt modelId="{5114A715-28D1-44D7-BC8F-50C197795F27}" type="pres">
      <dgm:prSet presAssocID="{C1C723B1-467C-4828-8E03-10F15889850C}" presName="dotArrow3" presStyleLbl="alignNode1" presStyleIdx="8" presStyleCnt="13"/>
      <dgm:spPr/>
    </dgm:pt>
    <dgm:pt modelId="{1DC3F6A8-E772-448A-8634-A99CCFC0ED4E}" type="pres">
      <dgm:prSet presAssocID="{C1C723B1-467C-4828-8E03-10F15889850C}" presName="dotArrow4" presStyleLbl="alignNode1" presStyleIdx="9" presStyleCnt="13"/>
      <dgm:spPr/>
    </dgm:pt>
    <dgm:pt modelId="{CD3507F7-F3F1-4667-949E-2375FCCC395E}" type="pres">
      <dgm:prSet presAssocID="{C1C723B1-467C-4828-8E03-10F15889850C}" presName="dotArrow5" presStyleLbl="alignNode1" presStyleIdx="10" presStyleCnt="13"/>
      <dgm:spPr/>
    </dgm:pt>
    <dgm:pt modelId="{4808B7AA-C48D-4A78-BAAB-B60CE816422F}" type="pres">
      <dgm:prSet presAssocID="{C1C723B1-467C-4828-8E03-10F15889850C}" presName="dotArrow6" presStyleLbl="alignNode1" presStyleIdx="11" presStyleCnt="13"/>
      <dgm:spPr/>
    </dgm:pt>
    <dgm:pt modelId="{0170E8F1-3126-48C9-95D5-CF74A8A9F4FD}" type="pres">
      <dgm:prSet presAssocID="{C1C723B1-467C-4828-8E03-10F15889850C}" presName="dotArrow7" presStyleLbl="alignNode1" presStyleIdx="12" presStyleCnt="13"/>
      <dgm:spPr/>
    </dgm:pt>
    <dgm:pt modelId="{99695CEF-5024-4105-B0E1-A1B680C8E26A}" type="pres">
      <dgm:prSet presAssocID="{95F36D2C-A13F-4C33-B8CD-75B4E6738F6A}" presName="parTx1" presStyleLbl="node1" presStyleIdx="0" presStyleCnt="4" custScaleX="232125" custScaleY="192765" custLinFactY="5225" custLinFactNeighborX="21352" custLinFactNeighborY="100000"/>
      <dgm:spPr/>
      <dgm:t>
        <a:bodyPr/>
        <a:lstStyle/>
        <a:p>
          <a:pPr rtl="1"/>
          <a:endParaRPr lang="ar-SA"/>
        </a:p>
      </dgm:t>
    </dgm:pt>
    <dgm:pt modelId="{EF1CE91D-AA07-4A99-A28E-9CFCD847BE71}" type="pres">
      <dgm:prSet presAssocID="{B283D4D0-A073-4A53-B143-DB617C5E26EA}" presName="picture1" presStyleCnt="0"/>
      <dgm:spPr/>
    </dgm:pt>
    <dgm:pt modelId="{DE0AEC05-BD65-429A-A32A-A85C9C755140}" type="pres">
      <dgm:prSet presAssocID="{B283D4D0-A073-4A53-B143-DB617C5E26EA}" presName="imageRepeatNode" presStyleLbl="fgImgPlace1" presStyleIdx="0" presStyleCnt="4"/>
      <dgm:spPr/>
      <dgm:t>
        <a:bodyPr/>
        <a:lstStyle/>
        <a:p>
          <a:pPr rtl="1"/>
          <a:endParaRPr lang="ar-SA"/>
        </a:p>
      </dgm:t>
    </dgm:pt>
    <dgm:pt modelId="{BEADC7A8-ED69-43A7-9D44-A277F10F7546}" type="pres">
      <dgm:prSet presAssocID="{28907133-4BF8-4ADB-8704-8724A29136CF}" presName="parTx2" presStyleLbl="node1" presStyleIdx="1" presStyleCnt="4" custScaleX="240774" custScaleY="212711" custLinFactNeighborX="-1375" custLinFactNeighborY="28040"/>
      <dgm:spPr/>
      <dgm:t>
        <a:bodyPr/>
        <a:lstStyle/>
        <a:p>
          <a:pPr rtl="1"/>
          <a:endParaRPr lang="ar-SA"/>
        </a:p>
      </dgm:t>
    </dgm:pt>
    <dgm:pt modelId="{242C83DB-CA04-41FA-9D46-3FBE91265CF6}" type="pres">
      <dgm:prSet presAssocID="{DC56CCEC-2507-4258-9089-978C66D62AAD}" presName="picture2" presStyleCnt="0"/>
      <dgm:spPr/>
    </dgm:pt>
    <dgm:pt modelId="{4E058342-5181-4171-9D5C-2F1FAA912B77}" type="pres">
      <dgm:prSet presAssocID="{DC56CCEC-2507-4258-9089-978C66D62AAD}" presName="imageRepeatNode" presStyleLbl="fgImgPlace1" presStyleIdx="1" presStyleCnt="4"/>
      <dgm:spPr/>
      <dgm:t>
        <a:bodyPr/>
        <a:lstStyle/>
        <a:p>
          <a:pPr rtl="1"/>
          <a:endParaRPr lang="ar-SA"/>
        </a:p>
      </dgm:t>
    </dgm:pt>
    <dgm:pt modelId="{268B5368-88FB-4CCA-9AB0-310EFA271E32}" type="pres">
      <dgm:prSet presAssocID="{266B804D-360B-473C-9243-59C4979B275B}" presName="parTx3" presStyleLbl="node1" presStyleIdx="2" presStyleCnt="4" custScaleX="303279" custScaleY="229639"/>
      <dgm:spPr/>
      <dgm:t>
        <a:bodyPr/>
        <a:lstStyle/>
        <a:p>
          <a:pPr rtl="1"/>
          <a:endParaRPr lang="ar-SA"/>
        </a:p>
      </dgm:t>
    </dgm:pt>
    <dgm:pt modelId="{71673677-D33C-42EA-8948-55736E273180}" type="pres">
      <dgm:prSet presAssocID="{A7724009-C095-4DDB-935F-9B75AF9ECA82}" presName="picture3" presStyleCnt="0"/>
      <dgm:spPr/>
    </dgm:pt>
    <dgm:pt modelId="{FE99DA2C-3609-4CA3-9880-8849F60E225C}" type="pres">
      <dgm:prSet presAssocID="{A7724009-C095-4DDB-935F-9B75AF9ECA82}" presName="imageRepeatNode" presStyleLbl="fgImgPlace1" presStyleIdx="2" presStyleCnt="4"/>
      <dgm:spPr/>
    </dgm:pt>
    <dgm:pt modelId="{E2CFA6ED-F062-42DC-A74A-91E49EA7BBA0}" type="pres">
      <dgm:prSet presAssocID="{3DD709A4-768E-4474-984F-CFE8A4FF5A9C}" presName="parTx4" presStyleLbl="node1" presStyleIdx="3" presStyleCnt="4" custScaleX="268899" custScaleY="218888"/>
      <dgm:spPr/>
      <dgm:t>
        <a:bodyPr/>
        <a:lstStyle/>
        <a:p>
          <a:pPr rtl="1"/>
          <a:endParaRPr lang="ar-SA"/>
        </a:p>
      </dgm:t>
    </dgm:pt>
    <dgm:pt modelId="{823D8284-C83F-4EBF-969E-D65BB41F7ADB}" type="pres">
      <dgm:prSet presAssocID="{BE667087-2BF6-499D-ABFD-9F81AEBE98BE}" presName="picture4" presStyleCnt="0"/>
      <dgm:spPr/>
    </dgm:pt>
    <dgm:pt modelId="{9E3BD588-E5A2-4700-87AC-FF98AD2073D6}" type="pres">
      <dgm:prSet presAssocID="{BE667087-2BF6-499D-ABFD-9F81AEBE98BE}" presName="imageRepeatNode" presStyleLbl="fgImgPlace1" presStyleIdx="3" presStyleCnt="4"/>
      <dgm:spPr/>
    </dgm:pt>
  </dgm:ptLst>
  <dgm:cxnLst>
    <dgm:cxn modelId="{BCE4C90B-E560-46A5-B7E9-829926E7F628}" type="presOf" srcId="{3DD709A4-768E-4474-984F-CFE8A4FF5A9C}" destId="{E2CFA6ED-F062-42DC-A74A-91E49EA7BBA0}" srcOrd="0" destOrd="0" presId="urn:microsoft.com/office/officeart/2008/layout/AscendingPictureAccentProcess"/>
    <dgm:cxn modelId="{ABDF70BF-66D1-480E-8597-4EA6B28B858F}" type="presOf" srcId="{A7724009-C095-4DDB-935F-9B75AF9ECA82}" destId="{FE99DA2C-3609-4CA3-9880-8849F60E225C}" srcOrd="0" destOrd="0" presId="urn:microsoft.com/office/officeart/2008/layout/AscendingPictureAccentProcess"/>
    <dgm:cxn modelId="{8912BCE4-A2EB-4FAE-8D6D-63C8663EA0E5}" type="presOf" srcId="{266B804D-360B-473C-9243-59C4979B275B}" destId="{268B5368-88FB-4CCA-9AB0-310EFA271E32}" srcOrd="0" destOrd="0" presId="urn:microsoft.com/office/officeart/2008/layout/AscendingPictureAccentProcess"/>
    <dgm:cxn modelId="{6919C3DD-C339-45C5-A6CE-AC6C53D6CA88}" srcId="{C1C723B1-467C-4828-8E03-10F15889850C}" destId="{266B804D-360B-473C-9243-59C4979B275B}" srcOrd="2" destOrd="0" parTransId="{466D4BEC-129B-4405-A526-964D74DE02C1}" sibTransId="{A7724009-C095-4DDB-935F-9B75AF9ECA82}"/>
    <dgm:cxn modelId="{1F85671A-892E-4D5F-B44A-D1D1D96E56F2}" type="presOf" srcId="{28907133-4BF8-4ADB-8704-8724A29136CF}" destId="{BEADC7A8-ED69-43A7-9D44-A277F10F7546}" srcOrd="0" destOrd="0" presId="urn:microsoft.com/office/officeart/2008/layout/AscendingPictureAccentProcess"/>
    <dgm:cxn modelId="{B2320209-993A-44A8-906C-9BFF3B0F7E38}" srcId="{C1C723B1-467C-4828-8E03-10F15889850C}" destId="{3DD709A4-768E-4474-984F-CFE8A4FF5A9C}" srcOrd="3" destOrd="0" parTransId="{DED552CC-67AA-4839-8BC0-3198289F3DE4}" sibTransId="{BE667087-2BF6-499D-ABFD-9F81AEBE98BE}"/>
    <dgm:cxn modelId="{5681B318-7F3A-4753-8A91-D6A500CF7EA2}" type="presOf" srcId="{C1C723B1-467C-4828-8E03-10F15889850C}" destId="{262FB7D4-79A8-45B1-922B-3151A47B1FA9}" srcOrd="0" destOrd="0" presId="urn:microsoft.com/office/officeart/2008/layout/AscendingPictureAccentProcess"/>
    <dgm:cxn modelId="{0999CC00-5D02-4747-A34E-1DFC5B32378A}" type="presOf" srcId="{95F36D2C-A13F-4C33-B8CD-75B4E6738F6A}" destId="{99695CEF-5024-4105-B0E1-A1B680C8E26A}" srcOrd="0" destOrd="0" presId="urn:microsoft.com/office/officeart/2008/layout/AscendingPictureAccentProcess"/>
    <dgm:cxn modelId="{5E8AAF87-BAFC-4E7D-B511-97EFEBAE54C7}" type="presOf" srcId="{B283D4D0-A073-4A53-B143-DB617C5E26EA}" destId="{DE0AEC05-BD65-429A-A32A-A85C9C755140}" srcOrd="0" destOrd="0" presId="urn:microsoft.com/office/officeart/2008/layout/AscendingPictureAccentProcess"/>
    <dgm:cxn modelId="{7E0B1E83-2221-45C7-B7FE-79B3D4A977F6}" type="presOf" srcId="{BE667087-2BF6-499D-ABFD-9F81AEBE98BE}" destId="{9E3BD588-E5A2-4700-87AC-FF98AD2073D6}" srcOrd="0" destOrd="0" presId="urn:microsoft.com/office/officeart/2008/layout/AscendingPictureAccentProcess"/>
    <dgm:cxn modelId="{0B2A1F1F-B31F-4CAA-8C56-1C2EBCC25A59}" srcId="{C1C723B1-467C-4828-8E03-10F15889850C}" destId="{28907133-4BF8-4ADB-8704-8724A29136CF}" srcOrd="1" destOrd="0" parTransId="{C2C96D14-E1D6-4FE1-9531-EE0100DA748E}" sibTransId="{DC56CCEC-2507-4258-9089-978C66D62AAD}"/>
    <dgm:cxn modelId="{5829F737-E5F7-458F-A394-7ABA350BE397}" type="presOf" srcId="{DC56CCEC-2507-4258-9089-978C66D62AAD}" destId="{4E058342-5181-4171-9D5C-2F1FAA912B77}" srcOrd="0" destOrd="0" presId="urn:microsoft.com/office/officeart/2008/layout/AscendingPictureAccentProcess"/>
    <dgm:cxn modelId="{01DE19CD-CEA1-4BB3-A3C8-773C22F53E20}" srcId="{C1C723B1-467C-4828-8E03-10F15889850C}" destId="{95F36D2C-A13F-4C33-B8CD-75B4E6738F6A}" srcOrd="0" destOrd="0" parTransId="{83850187-D406-46DD-965B-787ADB471FF6}" sibTransId="{B283D4D0-A073-4A53-B143-DB617C5E26EA}"/>
    <dgm:cxn modelId="{F872E755-E668-45A9-9C13-28B7FF2C80F4}" type="presParOf" srcId="{262FB7D4-79A8-45B1-922B-3151A47B1FA9}" destId="{D4FCA869-6990-4754-8AB1-470A0338F2A7}" srcOrd="0" destOrd="0" presId="urn:microsoft.com/office/officeart/2008/layout/AscendingPictureAccentProcess"/>
    <dgm:cxn modelId="{D8C12EFC-40F0-4A33-BAFA-4815E5C94116}" type="presParOf" srcId="{262FB7D4-79A8-45B1-922B-3151A47B1FA9}" destId="{0F3E8AB8-9128-4C7A-8185-BC6ACF3D58A9}" srcOrd="1" destOrd="0" presId="urn:microsoft.com/office/officeart/2008/layout/AscendingPictureAccentProcess"/>
    <dgm:cxn modelId="{D2FDBDE8-CBB5-41D6-9B4B-F84D6F7108DC}" type="presParOf" srcId="{262FB7D4-79A8-45B1-922B-3151A47B1FA9}" destId="{23E1C034-3DC7-414B-A1DF-A950A801BF4B}" srcOrd="2" destOrd="0" presId="urn:microsoft.com/office/officeart/2008/layout/AscendingPictureAccentProcess"/>
    <dgm:cxn modelId="{2B9085C3-456B-4887-BF16-E93E35F1B498}" type="presParOf" srcId="{262FB7D4-79A8-45B1-922B-3151A47B1FA9}" destId="{264A3EEB-6813-405F-B987-5092580B9452}" srcOrd="3" destOrd="0" presId="urn:microsoft.com/office/officeart/2008/layout/AscendingPictureAccentProcess"/>
    <dgm:cxn modelId="{8932C0B6-E1EC-4AA4-A076-CCA412C6E433}" type="presParOf" srcId="{262FB7D4-79A8-45B1-922B-3151A47B1FA9}" destId="{3797F946-43A2-4208-A927-848F4693625C}" srcOrd="4" destOrd="0" presId="urn:microsoft.com/office/officeart/2008/layout/AscendingPictureAccentProcess"/>
    <dgm:cxn modelId="{C58E147D-ED0D-4560-B51E-F109ADA22E94}" type="presParOf" srcId="{262FB7D4-79A8-45B1-922B-3151A47B1FA9}" destId="{B97F239E-7EE6-4C18-9E46-3E662D6F7C9D}" srcOrd="5" destOrd="0" presId="urn:microsoft.com/office/officeart/2008/layout/AscendingPictureAccentProcess"/>
    <dgm:cxn modelId="{DC67832C-4CCF-4115-910B-6A3B4A3E01B1}" type="presParOf" srcId="{262FB7D4-79A8-45B1-922B-3151A47B1FA9}" destId="{F3A58EF9-960F-42FE-9FD1-66EE1D4FA96C}" srcOrd="6" destOrd="0" presId="urn:microsoft.com/office/officeart/2008/layout/AscendingPictureAccentProcess"/>
    <dgm:cxn modelId="{A6EFAC39-967E-4150-B705-BC78CE0FA16B}" type="presParOf" srcId="{262FB7D4-79A8-45B1-922B-3151A47B1FA9}" destId="{68F7F03B-4671-493D-8A59-7AB64FC34006}" srcOrd="7" destOrd="0" presId="urn:microsoft.com/office/officeart/2008/layout/AscendingPictureAccentProcess"/>
    <dgm:cxn modelId="{4D405BC6-DA51-41AC-81B3-36C13018B259}" type="presParOf" srcId="{262FB7D4-79A8-45B1-922B-3151A47B1FA9}" destId="{5114A715-28D1-44D7-BC8F-50C197795F27}" srcOrd="8" destOrd="0" presId="urn:microsoft.com/office/officeart/2008/layout/AscendingPictureAccentProcess"/>
    <dgm:cxn modelId="{D5A5C528-F92C-4A40-AD19-16A8DDDACF2F}" type="presParOf" srcId="{262FB7D4-79A8-45B1-922B-3151A47B1FA9}" destId="{1DC3F6A8-E772-448A-8634-A99CCFC0ED4E}" srcOrd="9" destOrd="0" presId="urn:microsoft.com/office/officeart/2008/layout/AscendingPictureAccentProcess"/>
    <dgm:cxn modelId="{077EABC9-FA00-4B5F-A5AB-2AC7468F0F69}" type="presParOf" srcId="{262FB7D4-79A8-45B1-922B-3151A47B1FA9}" destId="{CD3507F7-F3F1-4667-949E-2375FCCC395E}" srcOrd="10" destOrd="0" presId="urn:microsoft.com/office/officeart/2008/layout/AscendingPictureAccentProcess"/>
    <dgm:cxn modelId="{2E047AD9-5F27-4135-8EED-F2E690ECD427}" type="presParOf" srcId="{262FB7D4-79A8-45B1-922B-3151A47B1FA9}" destId="{4808B7AA-C48D-4A78-BAAB-B60CE816422F}" srcOrd="11" destOrd="0" presId="urn:microsoft.com/office/officeart/2008/layout/AscendingPictureAccentProcess"/>
    <dgm:cxn modelId="{D3F3B413-5784-4FAE-AA62-71800B762690}" type="presParOf" srcId="{262FB7D4-79A8-45B1-922B-3151A47B1FA9}" destId="{0170E8F1-3126-48C9-95D5-CF74A8A9F4FD}" srcOrd="12" destOrd="0" presId="urn:microsoft.com/office/officeart/2008/layout/AscendingPictureAccentProcess"/>
    <dgm:cxn modelId="{4EC756B9-C71F-489E-8E1D-A8250A17D426}" type="presParOf" srcId="{262FB7D4-79A8-45B1-922B-3151A47B1FA9}" destId="{99695CEF-5024-4105-B0E1-A1B680C8E26A}" srcOrd="13" destOrd="0" presId="urn:microsoft.com/office/officeart/2008/layout/AscendingPictureAccentProcess"/>
    <dgm:cxn modelId="{BA5249A4-26F8-4C84-AA22-5290D28F3A81}" type="presParOf" srcId="{262FB7D4-79A8-45B1-922B-3151A47B1FA9}" destId="{EF1CE91D-AA07-4A99-A28E-9CFCD847BE71}" srcOrd="14" destOrd="0" presId="urn:microsoft.com/office/officeart/2008/layout/AscendingPictureAccentProcess"/>
    <dgm:cxn modelId="{0D9DFC28-4BA9-4E4F-ACEB-77B9DE58C343}" type="presParOf" srcId="{EF1CE91D-AA07-4A99-A28E-9CFCD847BE71}" destId="{DE0AEC05-BD65-429A-A32A-A85C9C755140}" srcOrd="0" destOrd="0" presId="urn:microsoft.com/office/officeart/2008/layout/AscendingPictureAccentProcess"/>
    <dgm:cxn modelId="{D9E7BE61-63F3-49C8-A099-6A29ACA8F1B8}" type="presParOf" srcId="{262FB7D4-79A8-45B1-922B-3151A47B1FA9}" destId="{BEADC7A8-ED69-43A7-9D44-A277F10F7546}" srcOrd="15" destOrd="0" presId="urn:microsoft.com/office/officeart/2008/layout/AscendingPictureAccentProcess"/>
    <dgm:cxn modelId="{A9560D29-6995-4C8F-88F1-6851C78EDD35}" type="presParOf" srcId="{262FB7D4-79A8-45B1-922B-3151A47B1FA9}" destId="{242C83DB-CA04-41FA-9D46-3FBE91265CF6}" srcOrd="16" destOrd="0" presId="urn:microsoft.com/office/officeart/2008/layout/AscendingPictureAccentProcess"/>
    <dgm:cxn modelId="{01ED9818-8914-485D-9303-B93C9A641A05}" type="presParOf" srcId="{242C83DB-CA04-41FA-9D46-3FBE91265CF6}" destId="{4E058342-5181-4171-9D5C-2F1FAA912B77}" srcOrd="0" destOrd="0" presId="urn:microsoft.com/office/officeart/2008/layout/AscendingPictureAccentProcess"/>
    <dgm:cxn modelId="{5C13C8EC-9C82-42E3-9FBC-51467A51D2AF}" type="presParOf" srcId="{262FB7D4-79A8-45B1-922B-3151A47B1FA9}" destId="{268B5368-88FB-4CCA-9AB0-310EFA271E32}" srcOrd="17" destOrd="0" presId="urn:microsoft.com/office/officeart/2008/layout/AscendingPictureAccentProcess"/>
    <dgm:cxn modelId="{CA89DC4D-1BC6-48A4-8EE6-92B10687690B}" type="presParOf" srcId="{262FB7D4-79A8-45B1-922B-3151A47B1FA9}" destId="{71673677-D33C-42EA-8948-55736E273180}" srcOrd="18" destOrd="0" presId="urn:microsoft.com/office/officeart/2008/layout/AscendingPictureAccentProcess"/>
    <dgm:cxn modelId="{A4CA585E-6144-4CB6-88D6-90457B1CAD36}" type="presParOf" srcId="{71673677-D33C-42EA-8948-55736E273180}" destId="{FE99DA2C-3609-4CA3-9880-8849F60E225C}" srcOrd="0" destOrd="0" presId="urn:microsoft.com/office/officeart/2008/layout/AscendingPictureAccentProcess"/>
    <dgm:cxn modelId="{88BCBB1C-7132-4E66-ADED-B5A52ADB45D4}" type="presParOf" srcId="{262FB7D4-79A8-45B1-922B-3151A47B1FA9}" destId="{E2CFA6ED-F062-42DC-A74A-91E49EA7BBA0}" srcOrd="19" destOrd="0" presId="urn:microsoft.com/office/officeart/2008/layout/AscendingPictureAccentProcess"/>
    <dgm:cxn modelId="{093B948B-7B97-4758-BFC2-E4DBD1E8B283}" type="presParOf" srcId="{262FB7D4-79A8-45B1-922B-3151A47B1FA9}" destId="{823D8284-C83F-4EBF-969E-D65BB41F7ADB}" srcOrd="20" destOrd="0" presId="urn:microsoft.com/office/officeart/2008/layout/AscendingPictureAccentProcess"/>
    <dgm:cxn modelId="{CCBA008E-1476-44F6-B2F9-FA46548DB5EF}" type="presParOf" srcId="{823D8284-C83F-4EBF-969E-D65BB41F7ADB}" destId="{9E3BD588-E5A2-4700-87AC-FF98AD2073D6}"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9E0E4CA0-4FA8-41D1-BA0D-319322B87FEF}" type="doc">
      <dgm:prSet loTypeId="urn:microsoft.com/office/officeart/2005/8/layout/cycle2" loCatId="cycle" qsTypeId="urn:microsoft.com/office/officeart/2005/8/quickstyle/simple1" qsCatId="simple" csTypeId="urn:microsoft.com/office/officeart/2005/8/colors/colorful5" csCatId="colorful" phldr="1"/>
      <dgm:spPr/>
      <dgm:t>
        <a:bodyPr/>
        <a:lstStyle/>
        <a:p>
          <a:pPr rtl="1"/>
          <a:endParaRPr lang="ar-SA"/>
        </a:p>
      </dgm:t>
    </dgm:pt>
    <dgm:pt modelId="{ABAF8293-4A38-435C-9853-D80A9341ED5C}">
      <dgm:prSet phldrT="[نص]"/>
      <dgm:spPr/>
      <dgm:t>
        <a:bodyPr/>
        <a:lstStyle/>
        <a:p>
          <a:pPr rtl="1"/>
          <a:r>
            <a:rPr lang="ar-SA" dirty="0" smtClean="0"/>
            <a:t>أساليب جمع المعلومات</a:t>
          </a:r>
          <a:endParaRPr lang="ar-SA" dirty="0"/>
        </a:p>
      </dgm:t>
    </dgm:pt>
    <dgm:pt modelId="{3783557A-9636-4FE9-8017-F1E2E09879E1}" type="parTrans" cxnId="{1A1F36B6-00DE-47E1-A709-B90091635DA1}">
      <dgm:prSet/>
      <dgm:spPr/>
      <dgm:t>
        <a:bodyPr/>
        <a:lstStyle/>
        <a:p>
          <a:pPr rtl="1"/>
          <a:endParaRPr lang="ar-SA"/>
        </a:p>
      </dgm:t>
    </dgm:pt>
    <dgm:pt modelId="{519BEA10-758E-4DD0-8BD8-BDEEC947B82E}" type="sibTrans" cxnId="{1A1F36B6-00DE-47E1-A709-B90091635DA1}">
      <dgm:prSet/>
      <dgm:spPr/>
      <dgm:t>
        <a:bodyPr/>
        <a:lstStyle/>
        <a:p>
          <a:pPr rtl="1"/>
          <a:endParaRPr lang="ar-SA"/>
        </a:p>
      </dgm:t>
    </dgm:pt>
    <dgm:pt modelId="{D3110C00-AC13-4271-B448-B4351E551D0F}">
      <dgm:prSet phldrT="[نص]"/>
      <dgm:spPr/>
      <dgm:t>
        <a:bodyPr/>
        <a:lstStyle/>
        <a:p>
          <a:pPr rtl="1"/>
          <a:r>
            <a:rPr lang="ar-SA" dirty="0" smtClean="0"/>
            <a:t>المصادر الأولية</a:t>
          </a:r>
          <a:endParaRPr lang="ar-SA" dirty="0"/>
        </a:p>
      </dgm:t>
    </dgm:pt>
    <dgm:pt modelId="{8A17DD3C-3FFE-45A6-82B0-84D0E5E488BE}" type="parTrans" cxnId="{BEF613A0-1BDE-4A23-9261-6F1C3D8A44CD}">
      <dgm:prSet/>
      <dgm:spPr/>
      <dgm:t>
        <a:bodyPr/>
        <a:lstStyle/>
        <a:p>
          <a:pPr rtl="1"/>
          <a:endParaRPr lang="ar-SA"/>
        </a:p>
      </dgm:t>
    </dgm:pt>
    <dgm:pt modelId="{3DEE6C37-4B25-43C6-B88F-D336548B43F5}" type="sibTrans" cxnId="{BEF613A0-1BDE-4A23-9261-6F1C3D8A44CD}">
      <dgm:prSet/>
      <dgm:spPr/>
      <dgm:t>
        <a:bodyPr/>
        <a:lstStyle/>
        <a:p>
          <a:pPr rtl="1"/>
          <a:endParaRPr lang="ar-SA"/>
        </a:p>
      </dgm:t>
    </dgm:pt>
    <dgm:pt modelId="{FA7F2FA3-BB8D-4882-AC33-EF9EDFD8CA3C}">
      <dgm:prSet phldrT="[نص]"/>
      <dgm:spPr/>
      <dgm:t>
        <a:bodyPr/>
        <a:lstStyle/>
        <a:p>
          <a:pPr rtl="1"/>
          <a:r>
            <a:rPr lang="ar-SA" dirty="0" smtClean="0"/>
            <a:t>المصادر الثانوية</a:t>
          </a:r>
          <a:endParaRPr lang="ar-SA" dirty="0"/>
        </a:p>
      </dgm:t>
    </dgm:pt>
    <dgm:pt modelId="{90CF1675-ED1E-44DD-9117-DDD2799E73AA}" type="parTrans" cxnId="{7CDCDCF8-BB64-4AB5-AEAD-CBCCE859A5B1}">
      <dgm:prSet/>
      <dgm:spPr/>
      <dgm:t>
        <a:bodyPr/>
        <a:lstStyle/>
        <a:p>
          <a:pPr rtl="1"/>
          <a:endParaRPr lang="ar-SA"/>
        </a:p>
      </dgm:t>
    </dgm:pt>
    <dgm:pt modelId="{C93B6B7F-61C0-49E8-B2C8-11F85E299C8D}" type="sibTrans" cxnId="{7CDCDCF8-BB64-4AB5-AEAD-CBCCE859A5B1}">
      <dgm:prSet/>
      <dgm:spPr/>
      <dgm:t>
        <a:bodyPr/>
        <a:lstStyle/>
        <a:p>
          <a:pPr rtl="1"/>
          <a:endParaRPr lang="ar-SA"/>
        </a:p>
      </dgm:t>
    </dgm:pt>
    <dgm:pt modelId="{D9B46FF3-9919-4BBC-A469-DB775D6A5F77}" type="pres">
      <dgm:prSet presAssocID="{9E0E4CA0-4FA8-41D1-BA0D-319322B87FEF}" presName="cycle" presStyleCnt="0">
        <dgm:presLayoutVars>
          <dgm:dir/>
          <dgm:resizeHandles val="exact"/>
        </dgm:presLayoutVars>
      </dgm:prSet>
      <dgm:spPr/>
      <dgm:t>
        <a:bodyPr/>
        <a:lstStyle/>
        <a:p>
          <a:pPr rtl="1"/>
          <a:endParaRPr lang="ar-SA"/>
        </a:p>
      </dgm:t>
    </dgm:pt>
    <dgm:pt modelId="{E8625993-2897-462A-BACF-A6E4B1EE53CF}" type="pres">
      <dgm:prSet presAssocID="{ABAF8293-4A38-435C-9853-D80A9341ED5C}" presName="node" presStyleLbl="node1" presStyleIdx="0" presStyleCnt="3" custScaleX="144182">
        <dgm:presLayoutVars>
          <dgm:bulletEnabled val="1"/>
        </dgm:presLayoutVars>
      </dgm:prSet>
      <dgm:spPr/>
      <dgm:t>
        <a:bodyPr/>
        <a:lstStyle/>
        <a:p>
          <a:pPr rtl="1"/>
          <a:endParaRPr lang="ar-SA"/>
        </a:p>
      </dgm:t>
    </dgm:pt>
    <dgm:pt modelId="{075E5C66-2EF1-406C-9285-C77222953312}" type="pres">
      <dgm:prSet presAssocID="{519BEA10-758E-4DD0-8BD8-BDEEC947B82E}" presName="sibTrans" presStyleLbl="sibTrans2D1" presStyleIdx="0" presStyleCnt="3"/>
      <dgm:spPr/>
      <dgm:t>
        <a:bodyPr/>
        <a:lstStyle/>
        <a:p>
          <a:pPr rtl="1"/>
          <a:endParaRPr lang="ar-SA"/>
        </a:p>
      </dgm:t>
    </dgm:pt>
    <dgm:pt modelId="{F9D8CBEA-498C-475A-94EB-FA54DF5B59B1}" type="pres">
      <dgm:prSet presAssocID="{519BEA10-758E-4DD0-8BD8-BDEEC947B82E}" presName="connectorText" presStyleLbl="sibTrans2D1" presStyleIdx="0" presStyleCnt="3"/>
      <dgm:spPr/>
      <dgm:t>
        <a:bodyPr/>
        <a:lstStyle/>
        <a:p>
          <a:pPr rtl="1"/>
          <a:endParaRPr lang="ar-SA"/>
        </a:p>
      </dgm:t>
    </dgm:pt>
    <dgm:pt modelId="{F0B42848-AD67-4D87-8A04-3167EE059464}" type="pres">
      <dgm:prSet presAssocID="{D3110C00-AC13-4271-B448-B4351E551D0F}" presName="node" presStyleLbl="node1" presStyleIdx="1" presStyleCnt="3">
        <dgm:presLayoutVars>
          <dgm:bulletEnabled val="1"/>
        </dgm:presLayoutVars>
      </dgm:prSet>
      <dgm:spPr/>
      <dgm:t>
        <a:bodyPr/>
        <a:lstStyle/>
        <a:p>
          <a:pPr rtl="1"/>
          <a:endParaRPr lang="ar-SA"/>
        </a:p>
      </dgm:t>
    </dgm:pt>
    <dgm:pt modelId="{701D08BB-E69D-4020-A474-4FB98ED69288}" type="pres">
      <dgm:prSet presAssocID="{3DEE6C37-4B25-43C6-B88F-D336548B43F5}" presName="sibTrans" presStyleLbl="sibTrans2D1" presStyleIdx="1" presStyleCnt="3"/>
      <dgm:spPr/>
      <dgm:t>
        <a:bodyPr/>
        <a:lstStyle/>
        <a:p>
          <a:pPr rtl="1"/>
          <a:endParaRPr lang="ar-SA"/>
        </a:p>
      </dgm:t>
    </dgm:pt>
    <dgm:pt modelId="{50618EFC-2F51-4CEF-96B8-42D5C17E7BCA}" type="pres">
      <dgm:prSet presAssocID="{3DEE6C37-4B25-43C6-B88F-D336548B43F5}" presName="connectorText" presStyleLbl="sibTrans2D1" presStyleIdx="1" presStyleCnt="3"/>
      <dgm:spPr/>
      <dgm:t>
        <a:bodyPr/>
        <a:lstStyle/>
        <a:p>
          <a:pPr rtl="1"/>
          <a:endParaRPr lang="ar-SA"/>
        </a:p>
      </dgm:t>
    </dgm:pt>
    <dgm:pt modelId="{90418C84-F488-45BC-AA92-C7740B0EF866}" type="pres">
      <dgm:prSet presAssocID="{FA7F2FA3-BB8D-4882-AC33-EF9EDFD8CA3C}" presName="node" presStyleLbl="node1" presStyleIdx="2" presStyleCnt="3">
        <dgm:presLayoutVars>
          <dgm:bulletEnabled val="1"/>
        </dgm:presLayoutVars>
      </dgm:prSet>
      <dgm:spPr/>
      <dgm:t>
        <a:bodyPr/>
        <a:lstStyle/>
        <a:p>
          <a:pPr rtl="1"/>
          <a:endParaRPr lang="ar-SA"/>
        </a:p>
      </dgm:t>
    </dgm:pt>
    <dgm:pt modelId="{E5AE20FF-7556-4765-BE39-11F727B8046D}" type="pres">
      <dgm:prSet presAssocID="{C93B6B7F-61C0-49E8-B2C8-11F85E299C8D}" presName="sibTrans" presStyleLbl="sibTrans2D1" presStyleIdx="2" presStyleCnt="3"/>
      <dgm:spPr/>
      <dgm:t>
        <a:bodyPr/>
        <a:lstStyle/>
        <a:p>
          <a:pPr rtl="1"/>
          <a:endParaRPr lang="ar-SA"/>
        </a:p>
      </dgm:t>
    </dgm:pt>
    <dgm:pt modelId="{0F2F4F9A-CEAF-4474-9DA0-B21790F58C93}" type="pres">
      <dgm:prSet presAssocID="{C93B6B7F-61C0-49E8-B2C8-11F85E299C8D}" presName="connectorText" presStyleLbl="sibTrans2D1" presStyleIdx="2" presStyleCnt="3"/>
      <dgm:spPr/>
      <dgm:t>
        <a:bodyPr/>
        <a:lstStyle/>
        <a:p>
          <a:pPr rtl="1"/>
          <a:endParaRPr lang="ar-SA"/>
        </a:p>
      </dgm:t>
    </dgm:pt>
  </dgm:ptLst>
  <dgm:cxnLst>
    <dgm:cxn modelId="{F1AE78E1-10BC-411D-91E3-68B0FFF8B0C8}" type="presOf" srcId="{3DEE6C37-4B25-43C6-B88F-D336548B43F5}" destId="{701D08BB-E69D-4020-A474-4FB98ED69288}" srcOrd="0" destOrd="0" presId="urn:microsoft.com/office/officeart/2005/8/layout/cycle2"/>
    <dgm:cxn modelId="{79743D1E-F4A7-4026-9B2D-3206F56F5D8A}" type="presOf" srcId="{519BEA10-758E-4DD0-8BD8-BDEEC947B82E}" destId="{075E5C66-2EF1-406C-9285-C77222953312}" srcOrd="0" destOrd="0" presId="urn:microsoft.com/office/officeart/2005/8/layout/cycle2"/>
    <dgm:cxn modelId="{873750D3-615D-40AC-8220-973BA4CD0E42}" type="presOf" srcId="{C93B6B7F-61C0-49E8-B2C8-11F85E299C8D}" destId="{E5AE20FF-7556-4765-BE39-11F727B8046D}" srcOrd="0" destOrd="0" presId="urn:microsoft.com/office/officeart/2005/8/layout/cycle2"/>
    <dgm:cxn modelId="{8E26BA75-7FD7-4CFC-A22B-AFEB9B11FF5C}" type="presOf" srcId="{ABAF8293-4A38-435C-9853-D80A9341ED5C}" destId="{E8625993-2897-462A-BACF-A6E4B1EE53CF}" srcOrd="0" destOrd="0" presId="urn:microsoft.com/office/officeart/2005/8/layout/cycle2"/>
    <dgm:cxn modelId="{0094CF03-A334-4877-BB2B-261A773C14AE}" type="presOf" srcId="{3DEE6C37-4B25-43C6-B88F-D336548B43F5}" destId="{50618EFC-2F51-4CEF-96B8-42D5C17E7BCA}" srcOrd="1" destOrd="0" presId="urn:microsoft.com/office/officeart/2005/8/layout/cycle2"/>
    <dgm:cxn modelId="{BEF613A0-1BDE-4A23-9261-6F1C3D8A44CD}" srcId="{9E0E4CA0-4FA8-41D1-BA0D-319322B87FEF}" destId="{D3110C00-AC13-4271-B448-B4351E551D0F}" srcOrd="1" destOrd="0" parTransId="{8A17DD3C-3FFE-45A6-82B0-84D0E5E488BE}" sibTransId="{3DEE6C37-4B25-43C6-B88F-D336548B43F5}"/>
    <dgm:cxn modelId="{B1D8C3E6-01FD-4761-BCC6-FAE960A57452}" type="presOf" srcId="{519BEA10-758E-4DD0-8BD8-BDEEC947B82E}" destId="{F9D8CBEA-498C-475A-94EB-FA54DF5B59B1}" srcOrd="1" destOrd="0" presId="urn:microsoft.com/office/officeart/2005/8/layout/cycle2"/>
    <dgm:cxn modelId="{1B97403C-96F8-4A08-A548-C29E5BD34089}" type="presOf" srcId="{FA7F2FA3-BB8D-4882-AC33-EF9EDFD8CA3C}" destId="{90418C84-F488-45BC-AA92-C7740B0EF866}" srcOrd="0" destOrd="0" presId="urn:microsoft.com/office/officeart/2005/8/layout/cycle2"/>
    <dgm:cxn modelId="{7CCA73E7-3028-4582-B35F-6096A7600C82}" type="presOf" srcId="{C93B6B7F-61C0-49E8-B2C8-11F85E299C8D}" destId="{0F2F4F9A-CEAF-4474-9DA0-B21790F58C93}" srcOrd="1" destOrd="0" presId="urn:microsoft.com/office/officeart/2005/8/layout/cycle2"/>
    <dgm:cxn modelId="{1A1F36B6-00DE-47E1-A709-B90091635DA1}" srcId="{9E0E4CA0-4FA8-41D1-BA0D-319322B87FEF}" destId="{ABAF8293-4A38-435C-9853-D80A9341ED5C}" srcOrd="0" destOrd="0" parTransId="{3783557A-9636-4FE9-8017-F1E2E09879E1}" sibTransId="{519BEA10-758E-4DD0-8BD8-BDEEC947B82E}"/>
    <dgm:cxn modelId="{27497F5C-199F-4FD8-9221-8884C1F39A2A}" type="presOf" srcId="{9E0E4CA0-4FA8-41D1-BA0D-319322B87FEF}" destId="{D9B46FF3-9919-4BBC-A469-DB775D6A5F77}" srcOrd="0" destOrd="0" presId="urn:microsoft.com/office/officeart/2005/8/layout/cycle2"/>
    <dgm:cxn modelId="{7CDCDCF8-BB64-4AB5-AEAD-CBCCE859A5B1}" srcId="{9E0E4CA0-4FA8-41D1-BA0D-319322B87FEF}" destId="{FA7F2FA3-BB8D-4882-AC33-EF9EDFD8CA3C}" srcOrd="2" destOrd="0" parTransId="{90CF1675-ED1E-44DD-9117-DDD2799E73AA}" sibTransId="{C93B6B7F-61C0-49E8-B2C8-11F85E299C8D}"/>
    <dgm:cxn modelId="{954BC8D8-EE29-4E54-91D8-55A31AC8FD0B}" type="presOf" srcId="{D3110C00-AC13-4271-B448-B4351E551D0F}" destId="{F0B42848-AD67-4D87-8A04-3167EE059464}" srcOrd="0" destOrd="0" presId="urn:microsoft.com/office/officeart/2005/8/layout/cycle2"/>
    <dgm:cxn modelId="{85B57F14-820D-47E2-A68B-65BD02C88351}" type="presParOf" srcId="{D9B46FF3-9919-4BBC-A469-DB775D6A5F77}" destId="{E8625993-2897-462A-BACF-A6E4B1EE53CF}" srcOrd="0" destOrd="0" presId="urn:microsoft.com/office/officeart/2005/8/layout/cycle2"/>
    <dgm:cxn modelId="{092D3017-5D07-42D4-8AEE-2454770E9FB6}" type="presParOf" srcId="{D9B46FF3-9919-4BBC-A469-DB775D6A5F77}" destId="{075E5C66-2EF1-406C-9285-C77222953312}" srcOrd="1" destOrd="0" presId="urn:microsoft.com/office/officeart/2005/8/layout/cycle2"/>
    <dgm:cxn modelId="{C634D5F7-D0A7-40C8-83A8-D28F6A976964}" type="presParOf" srcId="{075E5C66-2EF1-406C-9285-C77222953312}" destId="{F9D8CBEA-498C-475A-94EB-FA54DF5B59B1}" srcOrd="0" destOrd="0" presId="urn:microsoft.com/office/officeart/2005/8/layout/cycle2"/>
    <dgm:cxn modelId="{25EBE389-0756-47C7-B839-0BFC652B10A2}" type="presParOf" srcId="{D9B46FF3-9919-4BBC-A469-DB775D6A5F77}" destId="{F0B42848-AD67-4D87-8A04-3167EE059464}" srcOrd="2" destOrd="0" presId="urn:microsoft.com/office/officeart/2005/8/layout/cycle2"/>
    <dgm:cxn modelId="{3ABEF73F-D11F-4386-8B1A-02404D9773C8}" type="presParOf" srcId="{D9B46FF3-9919-4BBC-A469-DB775D6A5F77}" destId="{701D08BB-E69D-4020-A474-4FB98ED69288}" srcOrd="3" destOrd="0" presId="urn:microsoft.com/office/officeart/2005/8/layout/cycle2"/>
    <dgm:cxn modelId="{FC724D09-83A3-45A8-9BC0-A7C7F2772E08}" type="presParOf" srcId="{701D08BB-E69D-4020-A474-4FB98ED69288}" destId="{50618EFC-2F51-4CEF-96B8-42D5C17E7BCA}" srcOrd="0" destOrd="0" presId="urn:microsoft.com/office/officeart/2005/8/layout/cycle2"/>
    <dgm:cxn modelId="{DFA7B8AD-A7F2-4D77-9F71-F636D9CB78B9}" type="presParOf" srcId="{D9B46FF3-9919-4BBC-A469-DB775D6A5F77}" destId="{90418C84-F488-45BC-AA92-C7740B0EF866}" srcOrd="4" destOrd="0" presId="urn:microsoft.com/office/officeart/2005/8/layout/cycle2"/>
    <dgm:cxn modelId="{4B149486-E4A0-480B-8F88-E8BC2DA2D000}" type="presParOf" srcId="{D9B46FF3-9919-4BBC-A469-DB775D6A5F77}" destId="{E5AE20FF-7556-4765-BE39-11F727B8046D}" srcOrd="5" destOrd="0" presId="urn:microsoft.com/office/officeart/2005/8/layout/cycle2"/>
    <dgm:cxn modelId="{5BEC7ACA-D420-4DB1-87A2-EC237F46858E}" type="presParOf" srcId="{E5AE20FF-7556-4765-BE39-11F727B8046D}" destId="{0F2F4F9A-CEAF-4474-9DA0-B21790F58C9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A41A13A-7CFD-4B72-99E3-2D3DFEF261AD}"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pPr rtl="1"/>
          <a:endParaRPr lang="ar-SA"/>
        </a:p>
      </dgm:t>
    </dgm:pt>
    <dgm:pt modelId="{ACE3731A-FCED-44A6-88DD-43D02CB741AF}">
      <dgm:prSet phldrT="[نص]" custT="1"/>
      <dgm:spPr/>
      <dgm:t>
        <a:bodyPr/>
        <a:lstStyle/>
        <a:p>
          <a:pPr rtl="1"/>
          <a:r>
            <a:rPr lang="ar-SA" sz="2800" dirty="0" smtClean="0"/>
            <a:t>اسلوب الحصر الشامل</a:t>
          </a:r>
          <a:endParaRPr lang="ar-SA" sz="2800" dirty="0"/>
        </a:p>
      </dgm:t>
    </dgm:pt>
    <dgm:pt modelId="{0F9292E0-7144-4797-99CA-91FB5C456C7B}" type="parTrans" cxnId="{29B21C92-63DA-48C8-887B-84B0C38F09B5}">
      <dgm:prSet/>
      <dgm:spPr/>
      <dgm:t>
        <a:bodyPr/>
        <a:lstStyle/>
        <a:p>
          <a:pPr rtl="1"/>
          <a:endParaRPr lang="ar-SA"/>
        </a:p>
      </dgm:t>
    </dgm:pt>
    <dgm:pt modelId="{355F8D89-937B-4C84-AF8E-6FB98333BB08}" type="sibTrans" cxnId="{29B21C92-63DA-48C8-887B-84B0C38F09B5}">
      <dgm:prSet/>
      <dgm:spPr/>
      <dgm:t>
        <a:bodyPr/>
        <a:lstStyle/>
        <a:p>
          <a:pPr rtl="1"/>
          <a:endParaRPr lang="ar-SA"/>
        </a:p>
      </dgm:t>
    </dgm:pt>
    <dgm:pt modelId="{31F97E0F-6F85-450C-B8F6-3B60A445AFD0}">
      <dgm:prSet phldrT="[نص]" custT="1"/>
      <dgm:spPr/>
      <dgm:t>
        <a:bodyPr/>
        <a:lstStyle/>
        <a:p>
          <a:pPr rtl="1"/>
          <a:r>
            <a:rPr lang="ar-SA" sz="2800" dirty="0" smtClean="0"/>
            <a:t>اسلوب العينات</a:t>
          </a:r>
          <a:endParaRPr lang="ar-SA" sz="2800" dirty="0"/>
        </a:p>
      </dgm:t>
    </dgm:pt>
    <dgm:pt modelId="{E7281BDB-6347-4A07-948A-DFDE3D572FCA}" type="parTrans" cxnId="{6AC1296B-8F4D-4742-A774-375D48E66AC1}">
      <dgm:prSet/>
      <dgm:spPr/>
      <dgm:t>
        <a:bodyPr/>
        <a:lstStyle/>
        <a:p>
          <a:pPr rtl="1"/>
          <a:endParaRPr lang="ar-SA"/>
        </a:p>
      </dgm:t>
    </dgm:pt>
    <dgm:pt modelId="{A55E6905-8A33-4D8F-A482-371A3F7DF141}" type="sibTrans" cxnId="{6AC1296B-8F4D-4742-A774-375D48E66AC1}">
      <dgm:prSet/>
      <dgm:spPr/>
      <dgm:t>
        <a:bodyPr/>
        <a:lstStyle/>
        <a:p>
          <a:pPr rtl="1"/>
          <a:endParaRPr lang="ar-SA"/>
        </a:p>
      </dgm:t>
    </dgm:pt>
    <dgm:pt modelId="{84F88365-312B-42F8-8405-D981CC6EE4B8}" type="pres">
      <dgm:prSet presAssocID="{CA41A13A-7CFD-4B72-99E3-2D3DFEF261AD}" presName="Name0" presStyleCnt="0">
        <dgm:presLayoutVars>
          <dgm:chMax val="7"/>
          <dgm:chPref val="7"/>
          <dgm:dir/>
        </dgm:presLayoutVars>
      </dgm:prSet>
      <dgm:spPr/>
      <dgm:t>
        <a:bodyPr/>
        <a:lstStyle/>
        <a:p>
          <a:pPr rtl="1"/>
          <a:endParaRPr lang="ar-SA"/>
        </a:p>
      </dgm:t>
    </dgm:pt>
    <dgm:pt modelId="{EDD39A04-7545-41F7-9C8E-091EC0E81740}" type="pres">
      <dgm:prSet presAssocID="{CA41A13A-7CFD-4B72-99E3-2D3DFEF261AD}" presName="Name1" presStyleCnt="0"/>
      <dgm:spPr/>
    </dgm:pt>
    <dgm:pt modelId="{2DE0CED0-00D5-4669-8F70-67B03F64AE9B}" type="pres">
      <dgm:prSet presAssocID="{CA41A13A-7CFD-4B72-99E3-2D3DFEF261AD}" presName="cycle" presStyleCnt="0"/>
      <dgm:spPr/>
    </dgm:pt>
    <dgm:pt modelId="{E6698564-35B9-4DEB-9EB7-D2D99CFE5C2F}" type="pres">
      <dgm:prSet presAssocID="{CA41A13A-7CFD-4B72-99E3-2D3DFEF261AD}" presName="srcNode" presStyleLbl="node1" presStyleIdx="0" presStyleCnt="2"/>
      <dgm:spPr/>
    </dgm:pt>
    <dgm:pt modelId="{97781D90-F62B-40F9-B480-761F233317DF}" type="pres">
      <dgm:prSet presAssocID="{CA41A13A-7CFD-4B72-99E3-2D3DFEF261AD}" presName="conn" presStyleLbl="parChTrans1D2" presStyleIdx="0" presStyleCnt="1"/>
      <dgm:spPr/>
      <dgm:t>
        <a:bodyPr/>
        <a:lstStyle/>
        <a:p>
          <a:pPr rtl="1"/>
          <a:endParaRPr lang="ar-SA"/>
        </a:p>
      </dgm:t>
    </dgm:pt>
    <dgm:pt modelId="{248EBF97-ED4A-49D0-9801-60FFDD893755}" type="pres">
      <dgm:prSet presAssocID="{CA41A13A-7CFD-4B72-99E3-2D3DFEF261AD}" presName="extraNode" presStyleLbl="node1" presStyleIdx="0" presStyleCnt="2"/>
      <dgm:spPr/>
    </dgm:pt>
    <dgm:pt modelId="{883E250E-5349-43FB-A87E-9F0E312D38FC}" type="pres">
      <dgm:prSet presAssocID="{CA41A13A-7CFD-4B72-99E3-2D3DFEF261AD}" presName="dstNode" presStyleLbl="node1" presStyleIdx="0" presStyleCnt="2"/>
      <dgm:spPr/>
    </dgm:pt>
    <dgm:pt modelId="{13858570-7261-4BB5-894C-88B49FA69758}" type="pres">
      <dgm:prSet presAssocID="{ACE3731A-FCED-44A6-88DD-43D02CB741AF}" presName="text_1" presStyleLbl="node1" presStyleIdx="0" presStyleCnt="2">
        <dgm:presLayoutVars>
          <dgm:bulletEnabled val="1"/>
        </dgm:presLayoutVars>
      </dgm:prSet>
      <dgm:spPr/>
      <dgm:t>
        <a:bodyPr/>
        <a:lstStyle/>
        <a:p>
          <a:pPr rtl="1"/>
          <a:endParaRPr lang="ar-SA"/>
        </a:p>
      </dgm:t>
    </dgm:pt>
    <dgm:pt modelId="{47C1D541-CF9D-4A89-88C1-8341944087AA}" type="pres">
      <dgm:prSet presAssocID="{ACE3731A-FCED-44A6-88DD-43D02CB741AF}" presName="accent_1" presStyleCnt="0"/>
      <dgm:spPr/>
    </dgm:pt>
    <dgm:pt modelId="{38FFA436-3311-4EEA-8F1A-ABE717C2C2E0}" type="pres">
      <dgm:prSet presAssocID="{ACE3731A-FCED-44A6-88DD-43D02CB741AF}" presName="accentRepeatNode" presStyleLbl="solidFgAcc1" presStyleIdx="0" presStyleCnt="2"/>
      <dgm:spPr/>
    </dgm:pt>
    <dgm:pt modelId="{E69C9723-1DC2-4A47-BA1E-E5E4104EFC4B}" type="pres">
      <dgm:prSet presAssocID="{31F97E0F-6F85-450C-B8F6-3B60A445AFD0}" presName="text_2" presStyleLbl="node1" presStyleIdx="1" presStyleCnt="2">
        <dgm:presLayoutVars>
          <dgm:bulletEnabled val="1"/>
        </dgm:presLayoutVars>
      </dgm:prSet>
      <dgm:spPr/>
      <dgm:t>
        <a:bodyPr/>
        <a:lstStyle/>
        <a:p>
          <a:pPr rtl="1"/>
          <a:endParaRPr lang="ar-SA"/>
        </a:p>
      </dgm:t>
    </dgm:pt>
    <dgm:pt modelId="{3063C555-CE14-494B-B900-3C26D45D3797}" type="pres">
      <dgm:prSet presAssocID="{31F97E0F-6F85-450C-B8F6-3B60A445AFD0}" presName="accent_2" presStyleCnt="0"/>
      <dgm:spPr/>
    </dgm:pt>
    <dgm:pt modelId="{767FE3E8-D926-4467-AADA-A54B234706DA}" type="pres">
      <dgm:prSet presAssocID="{31F97E0F-6F85-450C-B8F6-3B60A445AFD0}" presName="accentRepeatNode" presStyleLbl="solidFgAcc1" presStyleIdx="1" presStyleCnt="2"/>
      <dgm:spPr/>
    </dgm:pt>
  </dgm:ptLst>
  <dgm:cxnLst>
    <dgm:cxn modelId="{9BBD0A2A-538B-43C7-945F-A42B8ED97106}" type="presOf" srcId="{31F97E0F-6F85-450C-B8F6-3B60A445AFD0}" destId="{E69C9723-1DC2-4A47-BA1E-E5E4104EFC4B}" srcOrd="0" destOrd="0" presId="urn:microsoft.com/office/officeart/2008/layout/VerticalCurvedList"/>
    <dgm:cxn modelId="{A4AEF3CA-9DB6-4B28-AFDC-493C4098FBDA}" type="presOf" srcId="{355F8D89-937B-4C84-AF8E-6FB98333BB08}" destId="{97781D90-F62B-40F9-B480-761F233317DF}" srcOrd="0" destOrd="0" presId="urn:microsoft.com/office/officeart/2008/layout/VerticalCurvedList"/>
    <dgm:cxn modelId="{18222EF4-C3AB-4899-AC1B-73B7DF77FECB}" type="presOf" srcId="{ACE3731A-FCED-44A6-88DD-43D02CB741AF}" destId="{13858570-7261-4BB5-894C-88B49FA69758}" srcOrd="0" destOrd="0" presId="urn:microsoft.com/office/officeart/2008/layout/VerticalCurvedList"/>
    <dgm:cxn modelId="{FEAB5888-52A2-4F55-83C7-652C54A57DBD}" type="presOf" srcId="{CA41A13A-7CFD-4B72-99E3-2D3DFEF261AD}" destId="{84F88365-312B-42F8-8405-D981CC6EE4B8}" srcOrd="0" destOrd="0" presId="urn:microsoft.com/office/officeart/2008/layout/VerticalCurvedList"/>
    <dgm:cxn modelId="{29B21C92-63DA-48C8-887B-84B0C38F09B5}" srcId="{CA41A13A-7CFD-4B72-99E3-2D3DFEF261AD}" destId="{ACE3731A-FCED-44A6-88DD-43D02CB741AF}" srcOrd="0" destOrd="0" parTransId="{0F9292E0-7144-4797-99CA-91FB5C456C7B}" sibTransId="{355F8D89-937B-4C84-AF8E-6FB98333BB08}"/>
    <dgm:cxn modelId="{6AC1296B-8F4D-4742-A774-375D48E66AC1}" srcId="{CA41A13A-7CFD-4B72-99E3-2D3DFEF261AD}" destId="{31F97E0F-6F85-450C-B8F6-3B60A445AFD0}" srcOrd="1" destOrd="0" parTransId="{E7281BDB-6347-4A07-948A-DFDE3D572FCA}" sibTransId="{A55E6905-8A33-4D8F-A482-371A3F7DF141}"/>
    <dgm:cxn modelId="{1701EBBE-ACD2-47DA-9A20-7397898D4D32}" type="presParOf" srcId="{84F88365-312B-42F8-8405-D981CC6EE4B8}" destId="{EDD39A04-7545-41F7-9C8E-091EC0E81740}" srcOrd="0" destOrd="0" presId="urn:microsoft.com/office/officeart/2008/layout/VerticalCurvedList"/>
    <dgm:cxn modelId="{36B76826-0939-4108-BF75-3D0CE0EFC272}" type="presParOf" srcId="{EDD39A04-7545-41F7-9C8E-091EC0E81740}" destId="{2DE0CED0-00D5-4669-8F70-67B03F64AE9B}" srcOrd="0" destOrd="0" presId="urn:microsoft.com/office/officeart/2008/layout/VerticalCurvedList"/>
    <dgm:cxn modelId="{D541403E-7213-4657-A8A3-2DA1BC079FAE}" type="presParOf" srcId="{2DE0CED0-00D5-4669-8F70-67B03F64AE9B}" destId="{E6698564-35B9-4DEB-9EB7-D2D99CFE5C2F}" srcOrd="0" destOrd="0" presId="urn:microsoft.com/office/officeart/2008/layout/VerticalCurvedList"/>
    <dgm:cxn modelId="{411D71EF-1B63-4168-87BE-636BF8B1E274}" type="presParOf" srcId="{2DE0CED0-00D5-4669-8F70-67B03F64AE9B}" destId="{97781D90-F62B-40F9-B480-761F233317DF}" srcOrd="1" destOrd="0" presId="urn:microsoft.com/office/officeart/2008/layout/VerticalCurvedList"/>
    <dgm:cxn modelId="{C8196B40-DEB5-47BD-87EC-AFB9EBDD87F1}" type="presParOf" srcId="{2DE0CED0-00D5-4669-8F70-67B03F64AE9B}" destId="{248EBF97-ED4A-49D0-9801-60FFDD893755}" srcOrd="2" destOrd="0" presId="urn:microsoft.com/office/officeart/2008/layout/VerticalCurvedList"/>
    <dgm:cxn modelId="{09D99BB2-519E-49C0-9E78-6CD9B2B9A09D}" type="presParOf" srcId="{2DE0CED0-00D5-4669-8F70-67B03F64AE9B}" destId="{883E250E-5349-43FB-A87E-9F0E312D38FC}" srcOrd="3" destOrd="0" presId="urn:microsoft.com/office/officeart/2008/layout/VerticalCurvedList"/>
    <dgm:cxn modelId="{374F6F84-5AC4-4EFB-8AD9-69ED0A414F47}" type="presParOf" srcId="{EDD39A04-7545-41F7-9C8E-091EC0E81740}" destId="{13858570-7261-4BB5-894C-88B49FA69758}" srcOrd="1" destOrd="0" presId="urn:microsoft.com/office/officeart/2008/layout/VerticalCurvedList"/>
    <dgm:cxn modelId="{F0BD69A0-8C9C-41E7-9E39-DC15B07BD77D}" type="presParOf" srcId="{EDD39A04-7545-41F7-9C8E-091EC0E81740}" destId="{47C1D541-CF9D-4A89-88C1-8341944087AA}" srcOrd="2" destOrd="0" presId="urn:microsoft.com/office/officeart/2008/layout/VerticalCurvedList"/>
    <dgm:cxn modelId="{B11B8228-48B2-4C90-A664-F5927EB74CF1}" type="presParOf" srcId="{47C1D541-CF9D-4A89-88C1-8341944087AA}" destId="{38FFA436-3311-4EEA-8F1A-ABE717C2C2E0}" srcOrd="0" destOrd="0" presId="urn:microsoft.com/office/officeart/2008/layout/VerticalCurvedList"/>
    <dgm:cxn modelId="{AC074E87-C464-4509-ACB9-6371C0B99C93}" type="presParOf" srcId="{EDD39A04-7545-41F7-9C8E-091EC0E81740}" destId="{E69C9723-1DC2-4A47-BA1E-E5E4104EFC4B}" srcOrd="3" destOrd="0" presId="urn:microsoft.com/office/officeart/2008/layout/VerticalCurvedList"/>
    <dgm:cxn modelId="{064E6E32-D25E-4CF4-A6A1-391A59A4FC7B}" type="presParOf" srcId="{EDD39A04-7545-41F7-9C8E-091EC0E81740}" destId="{3063C555-CE14-494B-B900-3C26D45D3797}" srcOrd="4" destOrd="0" presId="urn:microsoft.com/office/officeart/2008/layout/VerticalCurvedList"/>
    <dgm:cxn modelId="{C037234C-D971-4244-8E8E-8E87124851B4}" type="presParOf" srcId="{3063C555-CE14-494B-B900-3C26D45D3797}" destId="{767FE3E8-D926-4467-AADA-A54B234706D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775025-3E26-499C-B2B6-342FF20BACF2}" type="doc">
      <dgm:prSet loTypeId="urn:microsoft.com/office/officeart/2005/8/layout/arrow2" loCatId="process" qsTypeId="urn:microsoft.com/office/officeart/2005/8/quickstyle/simple1" qsCatId="simple" csTypeId="urn:microsoft.com/office/officeart/2005/8/colors/colorful4" csCatId="colorful" phldr="1"/>
      <dgm:spPr/>
    </dgm:pt>
    <dgm:pt modelId="{0B3B87F1-A352-4C56-B523-B58F5A870D7E}">
      <dgm:prSet phldrT="[نص]" custT="1"/>
      <dgm:spPr/>
      <dgm:t>
        <a:bodyPr/>
        <a:lstStyle/>
        <a:p>
          <a:pPr rtl="1"/>
          <a:r>
            <a:rPr lang="ar-SA" sz="2400" dirty="0" smtClean="0"/>
            <a:t>المبادئ المتعلقة بإعداد وتوزيع ونشر الاختبارات النفسية</a:t>
          </a:r>
          <a:endParaRPr lang="ar-SA" sz="2400" dirty="0"/>
        </a:p>
      </dgm:t>
    </dgm:pt>
    <dgm:pt modelId="{5525B2AE-4CED-4F04-BD4B-E3EA4C0AE9C0}" type="parTrans" cxnId="{4145BD37-0257-41D2-912E-26EE5CD2A348}">
      <dgm:prSet/>
      <dgm:spPr/>
      <dgm:t>
        <a:bodyPr/>
        <a:lstStyle/>
        <a:p>
          <a:pPr rtl="1"/>
          <a:endParaRPr lang="ar-SA"/>
        </a:p>
      </dgm:t>
    </dgm:pt>
    <dgm:pt modelId="{2D713A01-3E37-4703-B98D-D340E10C2934}" type="sibTrans" cxnId="{4145BD37-0257-41D2-912E-26EE5CD2A348}">
      <dgm:prSet/>
      <dgm:spPr/>
      <dgm:t>
        <a:bodyPr/>
        <a:lstStyle/>
        <a:p>
          <a:pPr rtl="1"/>
          <a:endParaRPr lang="ar-SA"/>
        </a:p>
      </dgm:t>
    </dgm:pt>
    <dgm:pt modelId="{64A441E7-06DA-4F6E-A804-5B52A0B45E4A}">
      <dgm:prSet phldrT="[نص]" custT="1"/>
      <dgm:spPr/>
      <dgm:t>
        <a:bodyPr/>
        <a:lstStyle/>
        <a:p>
          <a:pPr rtl="1"/>
          <a:r>
            <a:rPr lang="ar-SA" sz="2400" dirty="0" smtClean="0"/>
            <a:t>مبادئ استخدام الاختبارات النفسية من قبل أخصائي القياس</a:t>
          </a:r>
          <a:endParaRPr lang="ar-SA" sz="2400" dirty="0"/>
        </a:p>
      </dgm:t>
    </dgm:pt>
    <dgm:pt modelId="{779F138F-3EAA-4E05-A5F3-24E27399CBA0}" type="parTrans" cxnId="{107CEDFF-A4EC-4BB5-821D-FB1D700A1AB3}">
      <dgm:prSet/>
      <dgm:spPr/>
      <dgm:t>
        <a:bodyPr/>
        <a:lstStyle/>
        <a:p>
          <a:pPr rtl="1"/>
          <a:endParaRPr lang="ar-SA"/>
        </a:p>
      </dgm:t>
    </dgm:pt>
    <dgm:pt modelId="{259B376C-127B-4A62-87FA-EB6449A6D6C7}" type="sibTrans" cxnId="{107CEDFF-A4EC-4BB5-821D-FB1D700A1AB3}">
      <dgm:prSet/>
      <dgm:spPr/>
      <dgm:t>
        <a:bodyPr/>
        <a:lstStyle/>
        <a:p>
          <a:pPr rtl="1"/>
          <a:endParaRPr lang="ar-SA"/>
        </a:p>
      </dgm:t>
    </dgm:pt>
    <dgm:pt modelId="{FBFFA5D1-0A22-451B-9177-26D99E17732F}">
      <dgm:prSet phldrT="[نص]" custT="1"/>
      <dgm:spPr/>
      <dgm:t>
        <a:bodyPr/>
        <a:lstStyle/>
        <a:p>
          <a:pPr rtl="1"/>
          <a:r>
            <a:rPr lang="ar-SA" sz="2400" dirty="0" smtClean="0"/>
            <a:t>المبادئ المتعلقة بذوي الاحتياجات الخاصة</a:t>
          </a:r>
          <a:endParaRPr lang="ar-SA" sz="2400" dirty="0"/>
        </a:p>
      </dgm:t>
    </dgm:pt>
    <dgm:pt modelId="{6DBB90E5-A6E9-421B-9251-D9FBF0328FA8}" type="parTrans" cxnId="{86505068-60A2-42B4-9229-23DE975030A4}">
      <dgm:prSet/>
      <dgm:spPr/>
      <dgm:t>
        <a:bodyPr/>
        <a:lstStyle/>
        <a:p>
          <a:pPr rtl="1"/>
          <a:endParaRPr lang="ar-SA"/>
        </a:p>
      </dgm:t>
    </dgm:pt>
    <dgm:pt modelId="{4B604344-24C0-42EE-AC15-DBC0D32D8404}" type="sibTrans" cxnId="{86505068-60A2-42B4-9229-23DE975030A4}">
      <dgm:prSet/>
      <dgm:spPr/>
      <dgm:t>
        <a:bodyPr/>
        <a:lstStyle/>
        <a:p>
          <a:pPr rtl="1"/>
          <a:endParaRPr lang="ar-SA"/>
        </a:p>
      </dgm:t>
    </dgm:pt>
    <dgm:pt modelId="{C97901E5-0A28-418F-9A71-D658F6F12D15}" type="pres">
      <dgm:prSet presAssocID="{43775025-3E26-499C-B2B6-342FF20BACF2}" presName="arrowDiagram" presStyleCnt="0">
        <dgm:presLayoutVars>
          <dgm:chMax val="5"/>
          <dgm:dir/>
          <dgm:resizeHandles val="exact"/>
        </dgm:presLayoutVars>
      </dgm:prSet>
      <dgm:spPr/>
    </dgm:pt>
    <dgm:pt modelId="{C43AE68D-245B-44A2-B20A-1C2092BAB73C}" type="pres">
      <dgm:prSet presAssocID="{43775025-3E26-499C-B2B6-342FF20BACF2}" presName="arrow" presStyleLbl="bgShp" presStyleIdx="0" presStyleCnt="1"/>
      <dgm:spPr/>
    </dgm:pt>
    <dgm:pt modelId="{68ADAEEE-DAD7-49F1-903F-17F37A6F4E14}" type="pres">
      <dgm:prSet presAssocID="{43775025-3E26-499C-B2B6-342FF20BACF2}" presName="arrowDiagram3" presStyleCnt="0"/>
      <dgm:spPr/>
    </dgm:pt>
    <dgm:pt modelId="{0F0B731B-A50E-4B06-9103-21C4CE208CF7}" type="pres">
      <dgm:prSet presAssocID="{0B3B87F1-A352-4C56-B523-B58F5A870D7E}" presName="bullet3a" presStyleLbl="node1" presStyleIdx="0" presStyleCnt="3"/>
      <dgm:spPr/>
    </dgm:pt>
    <dgm:pt modelId="{F04A64DB-3CD5-4AD1-8AEE-5D2DD9D90AD4}" type="pres">
      <dgm:prSet presAssocID="{0B3B87F1-A352-4C56-B523-B58F5A870D7E}" presName="textBox3a" presStyleLbl="revTx" presStyleIdx="0" presStyleCnt="3">
        <dgm:presLayoutVars>
          <dgm:bulletEnabled val="1"/>
        </dgm:presLayoutVars>
      </dgm:prSet>
      <dgm:spPr/>
      <dgm:t>
        <a:bodyPr/>
        <a:lstStyle/>
        <a:p>
          <a:pPr rtl="1"/>
          <a:endParaRPr lang="ar-SA"/>
        </a:p>
      </dgm:t>
    </dgm:pt>
    <dgm:pt modelId="{FF9F0004-BE28-4869-A15A-DD6B64DA60CD}" type="pres">
      <dgm:prSet presAssocID="{64A441E7-06DA-4F6E-A804-5B52A0B45E4A}" presName="bullet3b" presStyleLbl="node1" presStyleIdx="1" presStyleCnt="3"/>
      <dgm:spPr/>
    </dgm:pt>
    <dgm:pt modelId="{791118AE-053F-4CAF-ADE4-7800A99F57DD}" type="pres">
      <dgm:prSet presAssocID="{64A441E7-06DA-4F6E-A804-5B52A0B45E4A}" presName="textBox3b" presStyleLbl="revTx" presStyleIdx="1" presStyleCnt="3">
        <dgm:presLayoutVars>
          <dgm:bulletEnabled val="1"/>
        </dgm:presLayoutVars>
      </dgm:prSet>
      <dgm:spPr/>
      <dgm:t>
        <a:bodyPr/>
        <a:lstStyle/>
        <a:p>
          <a:pPr rtl="1"/>
          <a:endParaRPr lang="ar-SA"/>
        </a:p>
      </dgm:t>
    </dgm:pt>
    <dgm:pt modelId="{444A20C9-25DD-467C-AF59-2B9BEE70DECD}" type="pres">
      <dgm:prSet presAssocID="{FBFFA5D1-0A22-451B-9177-26D99E17732F}" presName="bullet3c" presStyleLbl="node1" presStyleIdx="2" presStyleCnt="3"/>
      <dgm:spPr/>
    </dgm:pt>
    <dgm:pt modelId="{E372850A-0CBF-4770-9309-36BFF6FD8EE9}" type="pres">
      <dgm:prSet presAssocID="{FBFFA5D1-0A22-451B-9177-26D99E17732F}" presName="textBox3c" presStyleLbl="revTx" presStyleIdx="2" presStyleCnt="3">
        <dgm:presLayoutVars>
          <dgm:bulletEnabled val="1"/>
        </dgm:presLayoutVars>
      </dgm:prSet>
      <dgm:spPr/>
      <dgm:t>
        <a:bodyPr/>
        <a:lstStyle/>
        <a:p>
          <a:pPr rtl="1"/>
          <a:endParaRPr lang="ar-SA"/>
        </a:p>
      </dgm:t>
    </dgm:pt>
  </dgm:ptLst>
  <dgm:cxnLst>
    <dgm:cxn modelId="{6602F07E-DEDD-45CE-88B8-AEF952224825}" type="presOf" srcId="{43775025-3E26-499C-B2B6-342FF20BACF2}" destId="{C97901E5-0A28-418F-9A71-D658F6F12D15}" srcOrd="0" destOrd="0" presId="urn:microsoft.com/office/officeart/2005/8/layout/arrow2"/>
    <dgm:cxn modelId="{675AB9D6-3864-4570-A1A6-F19BCFFD6E52}" type="presOf" srcId="{0B3B87F1-A352-4C56-B523-B58F5A870D7E}" destId="{F04A64DB-3CD5-4AD1-8AEE-5D2DD9D90AD4}" srcOrd="0" destOrd="0" presId="urn:microsoft.com/office/officeart/2005/8/layout/arrow2"/>
    <dgm:cxn modelId="{86505068-60A2-42B4-9229-23DE975030A4}" srcId="{43775025-3E26-499C-B2B6-342FF20BACF2}" destId="{FBFFA5D1-0A22-451B-9177-26D99E17732F}" srcOrd="2" destOrd="0" parTransId="{6DBB90E5-A6E9-421B-9251-D9FBF0328FA8}" sibTransId="{4B604344-24C0-42EE-AC15-DBC0D32D8404}"/>
    <dgm:cxn modelId="{F6DC53F5-5ACE-40AE-A07D-455DC32B1ADE}" type="presOf" srcId="{64A441E7-06DA-4F6E-A804-5B52A0B45E4A}" destId="{791118AE-053F-4CAF-ADE4-7800A99F57DD}" srcOrd="0" destOrd="0" presId="urn:microsoft.com/office/officeart/2005/8/layout/arrow2"/>
    <dgm:cxn modelId="{5B8EE8F2-EB06-4B1B-B06F-451C437872B1}" type="presOf" srcId="{FBFFA5D1-0A22-451B-9177-26D99E17732F}" destId="{E372850A-0CBF-4770-9309-36BFF6FD8EE9}" srcOrd="0" destOrd="0" presId="urn:microsoft.com/office/officeart/2005/8/layout/arrow2"/>
    <dgm:cxn modelId="{4145BD37-0257-41D2-912E-26EE5CD2A348}" srcId="{43775025-3E26-499C-B2B6-342FF20BACF2}" destId="{0B3B87F1-A352-4C56-B523-B58F5A870D7E}" srcOrd="0" destOrd="0" parTransId="{5525B2AE-4CED-4F04-BD4B-E3EA4C0AE9C0}" sibTransId="{2D713A01-3E37-4703-B98D-D340E10C2934}"/>
    <dgm:cxn modelId="{107CEDFF-A4EC-4BB5-821D-FB1D700A1AB3}" srcId="{43775025-3E26-499C-B2B6-342FF20BACF2}" destId="{64A441E7-06DA-4F6E-A804-5B52A0B45E4A}" srcOrd="1" destOrd="0" parTransId="{779F138F-3EAA-4E05-A5F3-24E27399CBA0}" sibTransId="{259B376C-127B-4A62-87FA-EB6449A6D6C7}"/>
    <dgm:cxn modelId="{9BC54E8F-1D7C-48CF-882B-A8CEABE312D1}" type="presParOf" srcId="{C97901E5-0A28-418F-9A71-D658F6F12D15}" destId="{C43AE68D-245B-44A2-B20A-1C2092BAB73C}" srcOrd="0" destOrd="0" presId="urn:microsoft.com/office/officeart/2005/8/layout/arrow2"/>
    <dgm:cxn modelId="{18C2169D-8C24-4B0C-82AC-4C2F15C2D317}" type="presParOf" srcId="{C97901E5-0A28-418F-9A71-D658F6F12D15}" destId="{68ADAEEE-DAD7-49F1-903F-17F37A6F4E14}" srcOrd="1" destOrd="0" presId="urn:microsoft.com/office/officeart/2005/8/layout/arrow2"/>
    <dgm:cxn modelId="{6CB1F1E1-71ED-4149-934F-CE914014CFEF}" type="presParOf" srcId="{68ADAEEE-DAD7-49F1-903F-17F37A6F4E14}" destId="{0F0B731B-A50E-4B06-9103-21C4CE208CF7}" srcOrd="0" destOrd="0" presId="urn:microsoft.com/office/officeart/2005/8/layout/arrow2"/>
    <dgm:cxn modelId="{ED63B41C-FECA-48A8-954F-41530D3407BA}" type="presParOf" srcId="{68ADAEEE-DAD7-49F1-903F-17F37A6F4E14}" destId="{F04A64DB-3CD5-4AD1-8AEE-5D2DD9D90AD4}" srcOrd="1" destOrd="0" presId="urn:microsoft.com/office/officeart/2005/8/layout/arrow2"/>
    <dgm:cxn modelId="{1145405F-0C70-4F00-837E-0BAAACAB112D}" type="presParOf" srcId="{68ADAEEE-DAD7-49F1-903F-17F37A6F4E14}" destId="{FF9F0004-BE28-4869-A15A-DD6B64DA60CD}" srcOrd="2" destOrd="0" presId="urn:microsoft.com/office/officeart/2005/8/layout/arrow2"/>
    <dgm:cxn modelId="{562A65FF-B882-4D80-B10D-0984A99E0937}" type="presParOf" srcId="{68ADAEEE-DAD7-49F1-903F-17F37A6F4E14}" destId="{791118AE-053F-4CAF-ADE4-7800A99F57DD}" srcOrd="3" destOrd="0" presId="urn:microsoft.com/office/officeart/2005/8/layout/arrow2"/>
    <dgm:cxn modelId="{0A10FD55-396C-4D86-BC83-D61948FFBE5D}" type="presParOf" srcId="{68ADAEEE-DAD7-49F1-903F-17F37A6F4E14}" destId="{444A20C9-25DD-467C-AF59-2B9BEE70DECD}" srcOrd="4" destOrd="0" presId="urn:microsoft.com/office/officeart/2005/8/layout/arrow2"/>
    <dgm:cxn modelId="{55454B06-2AAE-4340-BBEF-ED19EEC28CD0}" type="presParOf" srcId="{68ADAEEE-DAD7-49F1-903F-17F37A6F4E14}" destId="{E372850A-0CBF-4770-9309-36BFF6FD8EE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F2FCE9-AA2F-46C3-9850-8761823B31C7}" type="doc">
      <dgm:prSet loTypeId="urn:microsoft.com/office/officeart/2005/8/layout/list1" loCatId="list" qsTypeId="urn:microsoft.com/office/officeart/2005/8/quickstyle/simple1" qsCatId="simple" csTypeId="urn:microsoft.com/office/officeart/2005/8/colors/accent1_1" csCatId="accent1" phldr="1"/>
      <dgm:spPr/>
      <dgm:t>
        <a:bodyPr/>
        <a:lstStyle/>
        <a:p>
          <a:pPr rtl="1"/>
          <a:endParaRPr lang="ar-SA"/>
        </a:p>
      </dgm:t>
    </dgm:pt>
    <dgm:pt modelId="{DF068E08-A065-423A-BFF0-5F15BB714E99}">
      <dgm:prSet phldrT="[نص]" custT="1"/>
      <dgm:spPr/>
      <dgm:t>
        <a:bodyPr/>
        <a:lstStyle/>
        <a:p>
          <a:pPr rtl="1"/>
          <a:r>
            <a:rPr lang="ar-SA" sz="2400" dirty="0" smtClean="0"/>
            <a:t>الوعي بالانتماء للفريق</a:t>
          </a:r>
          <a:endParaRPr lang="ar-SA" sz="2400" dirty="0"/>
        </a:p>
      </dgm:t>
    </dgm:pt>
    <dgm:pt modelId="{21FCC4D0-67ED-4B68-95BC-C327F9122C1B}" type="parTrans" cxnId="{990D7EE9-1A6F-4C2C-A3DD-85D9FD426E81}">
      <dgm:prSet/>
      <dgm:spPr/>
      <dgm:t>
        <a:bodyPr/>
        <a:lstStyle/>
        <a:p>
          <a:pPr rtl="1"/>
          <a:endParaRPr lang="ar-SA"/>
        </a:p>
      </dgm:t>
    </dgm:pt>
    <dgm:pt modelId="{49561195-8A19-4AEA-953B-64C9E9801BB3}" type="sibTrans" cxnId="{990D7EE9-1A6F-4C2C-A3DD-85D9FD426E81}">
      <dgm:prSet/>
      <dgm:spPr/>
      <dgm:t>
        <a:bodyPr/>
        <a:lstStyle/>
        <a:p>
          <a:pPr rtl="1"/>
          <a:endParaRPr lang="ar-SA"/>
        </a:p>
      </dgm:t>
    </dgm:pt>
    <dgm:pt modelId="{37B79484-D046-441E-B699-27419C4C8A31}">
      <dgm:prSet phldrT="[نص]" custT="1"/>
      <dgm:spPr/>
      <dgm:t>
        <a:bodyPr/>
        <a:lstStyle/>
        <a:p>
          <a:pPr rtl="1"/>
          <a:r>
            <a:rPr lang="ar-SA" sz="2400" dirty="0" smtClean="0"/>
            <a:t>تنظيم التفاعل</a:t>
          </a:r>
          <a:endParaRPr lang="ar-SA" sz="2400" dirty="0"/>
        </a:p>
      </dgm:t>
    </dgm:pt>
    <dgm:pt modelId="{C043F1BC-1DF3-497F-8E03-689C448057C8}" type="parTrans" cxnId="{292F80A5-2141-40B2-82DB-07339FAC5E2B}">
      <dgm:prSet/>
      <dgm:spPr/>
      <dgm:t>
        <a:bodyPr/>
        <a:lstStyle/>
        <a:p>
          <a:pPr rtl="1"/>
          <a:endParaRPr lang="ar-SA"/>
        </a:p>
      </dgm:t>
    </dgm:pt>
    <dgm:pt modelId="{9A97116E-135C-4F0A-9AB2-C20CC25C567B}" type="sibTrans" cxnId="{292F80A5-2141-40B2-82DB-07339FAC5E2B}">
      <dgm:prSet/>
      <dgm:spPr/>
      <dgm:t>
        <a:bodyPr/>
        <a:lstStyle/>
        <a:p>
          <a:pPr rtl="1"/>
          <a:endParaRPr lang="ar-SA"/>
        </a:p>
      </dgm:t>
    </dgm:pt>
    <dgm:pt modelId="{337D8698-8706-42B9-B230-23132E66A411}">
      <dgm:prSet phldrT="[نص]" custT="1"/>
      <dgm:spPr/>
      <dgm:t>
        <a:bodyPr/>
        <a:lstStyle/>
        <a:p>
          <a:pPr rtl="1"/>
          <a:r>
            <a:rPr lang="ar-SA" sz="2400" dirty="0" smtClean="0"/>
            <a:t>العلاقة الاعتمادية بين الاعضاء</a:t>
          </a:r>
          <a:endParaRPr lang="ar-SA" sz="2400" dirty="0"/>
        </a:p>
      </dgm:t>
    </dgm:pt>
    <dgm:pt modelId="{82FA45EA-44E8-4753-99DD-189B0B161A08}" type="parTrans" cxnId="{18E9E46A-B6D9-485B-B08E-D1B7DA661093}">
      <dgm:prSet/>
      <dgm:spPr/>
      <dgm:t>
        <a:bodyPr/>
        <a:lstStyle/>
        <a:p>
          <a:pPr rtl="1"/>
          <a:endParaRPr lang="ar-SA"/>
        </a:p>
      </dgm:t>
    </dgm:pt>
    <dgm:pt modelId="{DCDE18CA-5C3D-4AEB-AAF5-5A367F37BB08}" type="sibTrans" cxnId="{18E9E46A-B6D9-485B-B08E-D1B7DA661093}">
      <dgm:prSet/>
      <dgm:spPr/>
      <dgm:t>
        <a:bodyPr/>
        <a:lstStyle/>
        <a:p>
          <a:pPr rtl="1"/>
          <a:endParaRPr lang="ar-SA"/>
        </a:p>
      </dgm:t>
    </dgm:pt>
    <dgm:pt modelId="{080E4FFB-0A4E-4B45-83AA-3FAE1E3E5DA7}" type="pres">
      <dgm:prSet presAssocID="{93F2FCE9-AA2F-46C3-9850-8761823B31C7}" presName="linear" presStyleCnt="0">
        <dgm:presLayoutVars>
          <dgm:dir/>
          <dgm:animLvl val="lvl"/>
          <dgm:resizeHandles val="exact"/>
        </dgm:presLayoutVars>
      </dgm:prSet>
      <dgm:spPr/>
      <dgm:t>
        <a:bodyPr/>
        <a:lstStyle/>
        <a:p>
          <a:pPr rtl="1"/>
          <a:endParaRPr lang="ar-SA"/>
        </a:p>
      </dgm:t>
    </dgm:pt>
    <dgm:pt modelId="{F2BD060F-F299-4A55-9E25-9BC3561E5552}" type="pres">
      <dgm:prSet presAssocID="{DF068E08-A065-423A-BFF0-5F15BB714E99}" presName="parentLin" presStyleCnt="0"/>
      <dgm:spPr/>
    </dgm:pt>
    <dgm:pt modelId="{D7172F4A-CE9D-4D5E-A94D-32E7F85FA979}" type="pres">
      <dgm:prSet presAssocID="{DF068E08-A065-423A-BFF0-5F15BB714E99}" presName="parentLeftMargin" presStyleLbl="node1" presStyleIdx="0" presStyleCnt="3"/>
      <dgm:spPr/>
      <dgm:t>
        <a:bodyPr/>
        <a:lstStyle/>
        <a:p>
          <a:pPr rtl="1"/>
          <a:endParaRPr lang="ar-SA"/>
        </a:p>
      </dgm:t>
    </dgm:pt>
    <dgm:pt modelId="{8EB55B2B-2F3C-4B9B-8888-87A75CFEE623}" type="pres">
      <dgm:prSet presAssocID="{DF068E08-A065-423A-BFF0-5F15BB714E99}" presName="parentText" presStyleLbl="node1" presStyleIdx="0" presStyleCnt="3">
        <dgm:presLayoutVars>
          <dgm:chMax val="0"/>
          <dgm:bulletEnabled val="1"/>
        </dgm:presLayoutVars>
      </dgm:prSet>
      <dgm:spPr/>
      <dgm:t>
        <a:bodyPr/>
        <a:lstStyle/>
        <a:p>
          <a:pPr rtl="1"/>
          <a:endParaRPr lang="ar-SA"/>
        </a:p>
      </dgm:t>
    </dgm:pt>
    <dgm:pt modelId="{8F1DA31E-4E14-45C1-973B-26B51BA11D93}" type="pres">
      <dgm:prSet presAssocID="{DF068E08-A065-423A-BFF0-5F15BB714E99}" presName="negativeSpace" presStyleCnt="0"/>
      <dgm:spPr/>
    </dgm:pt>
    <dgm:pt modelId="{96252411-440F-42F8-B130-DAC1F092A771}" type="pres">
      <dgm:prSet presAssocID="{DF068E08-A065-423A-BFF0-5F15BB714E99}" presName="childText" presStyleLbl="conFgAcc1" presStyleIdx="0" presStyleCnt="3">
        <dgm:presLayoutVars>
          <dgm:bulletEnabled val="1"/>
        </dgm:presLayoutVars>
      </dgm:prSet>
      <dgm:spPr/>
    </dgm:pt>
    <dgm:pt modelId="{624434E2-FD3B-4D2C-B242-92335345267B}" type="pres">
      <dgm:prSet presAssocID="{49561195-8A19-4AEA-953B-64C9E9801BB3}" presName="spaceBetweenRectangles" presStyleCnt="0"/>
      <dgm:spPr/>
    </dgm:pt>
    <dgm:pt modelId="{61BDCAA0-05FF-4429-8F0E-BB47F5E51E3A}" type="pres">
      <dgm:prSet presAssocID="{37B79484-D046-441E-B699-27419C4C8A31}" presName="parentLin" presStyleCnt="0"/>
      <dgm:spPr/>
    </dgm:pt>
    <dgm:pt modelId="{F7D5A19E-AAD2-4E29-8CFF-0B7E56CD3F08}" type="pres">
      <dgm:prSet presAssocID="{37B79484-D046-441E-B699-27419C4C8A31}" presName="parentLeftMargin" presStyleLbl="node1" presStyleIdx="0" presStyleCnt="3"/>
      <dgm:spPr/>
      <dgm:t>
        <a:bodyPr/>
        <a:lstStyle/>
        <a:p>
          <a:pPr rtl="1"/>
          <a:endParaRPr lang="ar-SA"/>
        </a:p>
      </dgm:t>
    </dgm:pt>
    <dgm:pt modelId="{640FE52F-006A-420D-BF51-7F703A4B3E6D}" type="pres">
      <dgm:prSet presAssocID="{37B79484-D046-441E-B699-27419C4C8A31}" presName="parentText" presStyleLbl="node1" presStyleIdx="1" presStyleCnt="3">
        <dgm:presLayoutVars>
          <dgm:chMax val="0"/>
          <dgm:bulletEnabled val="1"/>
        </dgm:presLayoutVars>
      </dgm:prSet>
      <dgm:spPr/>
      <dgm:t>
        <a:bodyPr/>
        <a:lstStyle/>
        <a:p>
          <a:pPr rtl="1"/>
          <a:endParaRPr lang="ar-SA"/>
        </a:p>
      </dgm:t>
    </dgm:pt>
    <dgm:pt modelId="{493CF42A-0EE7-40CC-AD94-78DE1856D036}" type="pres">
      <dgm:prSet presAssocID="{37B79484-D046-441E-B699-27419C4C8A31}" presName="negativeSpace" presStyleCnt="0"/>
      <dgm:spPr/>
    </dgm:pt>
    <dgm:pt modelId="{BC2C603C-3E44-4A6B-B98A-4C34D2BFF1B7}" type="pres">
      <dgm:prSet presAssocID="{37B79484-D046-441E-B699-27419C4C8A31}" presName="childText" presStyleLbl="conFgAcc1" presStyleIdx="1" presStyleCnt="3">
        <dgm:presLayoutVars>
          <dgm:bulletEnabled val="1"/>
        </dgm:presLayoutVars>
      </dgm:prSet>
      <dgm:spPr/>
    </dgm:pt>
    <dgm:pt modelId="{364D28A0-E737-4D29-9D25-D06B282641DA}" type="pres">
      <dgm:prSet presAssocID="{9A97116E-135C-4F0A-9AB2-C20CC25C567B}" presName="spaceBetweenRectangles" presStyleCnt="0"/>
      <dgm:spPr/>
    </dgm:pt>
    <dgm:pt modelId="{8901B75E-898A-452A-A451-9A72A58B5D53}" type="pres">
      <dgm:prSet presAssocID="{337D8698-8706-42B9-B230-23132E66A411}" presName="parentLin" presStyleCnt="0"/>
      <dgm:spPr/>
    </dgm:pt>
    <dgm:pt modelId="{42B1CF54-32B9-496C-8B37-4C4793818F43}" type="pres">
      <dgm:prSet presAssocID="{337D8698-8706-42B9-B230-23132E66A411}" presName="parentLeftMargin" presStyleLbl="node1" presStyleIdx="1" presStyleCnt="3"/>
      <dgm:spPr/>
      <dgm:t>
        <a:bodyPr/>
        <a:lstStyle/>
        <a:p>
          <a:pPr rtl="1"/>
          <a:endParaRPr lang="ar-SA"/>
        </a:p>
      </dgm:t>
    </dgm:pt>
    <dgm:pt modelId="{9EE3A81E-2B10-4D72-B341-47B0A604B6C2}" type="pres">
      <dgm:prSet presAssocID="{337D8698-8706-42B9-B230-23132E66A411}" presName="parentText" presStyleLbl="node1" presStyleIdx="2" presStyleCnt="3">
        <dgm:presLayoutVars>
          <dgm:chMax val="0"/>
          <dgm:bulletEnabled val="1"/>
        </dgm:presLayoutVars>
      </dgm:prSet>
      <dgm:spPr/>
      <dgm:t>
        <a:bodyPr/>
        <a:lstStyle/>
        <a:p>
          <a:pPr rtl="1"/>
          <a:endParaRPr lang="ar-SA"/>
        </a:p>
      </dgm:t>
    </dgm:pt>
    <dgm:pt modelId="{0428E2EF-8420-4F18-9F86-667AD053F613}" type="pres">
      <dgm:prSet presAssocID="{337D8698-8706-42B9-B230-23132E66A411}" presName="negativeSpace" presStyleCnt="0"/>
      <dgm:spPr/>
    </dgm:pt>
    <dgm:pt modelId="{4FCE0ABC-FBFC-4C96-8675-52DFEE226865}" type="pres">
      <dgm:prSet presAssocID="{337D8698-8706-42B9-B230-23132E66A411}" presName="childText" presStyleLbl="conFgAcc1" presStyleIdx="2" presStyleCnt="3">
        <dgm:presLayoutVars>
          <dgm:bulletEnabled val="1"/>
        </dgm:presLayoutVars>
      </dgm:prSet>
      <dgm:spPr/>
    </dgm:pt>
  </dgm:ptLst>
  <dgm:cxnLst>
    <dgm:cxn modelId="{1454B76A-7B3F-4E81-8860-B6698242CC89}" type="presOf" srcId="{337D8698-8706-42B9-B230-23132E66A411}" destId="{9EE3A81E-2B10-4D72-B341-47B0A604B6C2}" srcOrd="1" destOrd="0" presId="urn:microsoft.com/office/officeart/2005/8/layout/list1"/>
    <dgm:cxn modelId="{18E9E46A-B6D9-485B-B08E-D1B7DA661093}" srcId="{93F2FCE9-AA2F-46C3-9850-8761823B31C7}" destId="{337D8698-8706-42B9-B230-23132E66A411}" srcOrd="2" destOrd="0" parTransId="{82FA45EA-44E8-4753-99DD-189B0B161A08}" sibTransId="{DCDE18CA-5C3D-4AEB-AAF5-5A367F37BB08}"/>
    <dgm:cxn modelId="{990D7EE9-1A6F-4C2C-A3DD-85D9FD426E81}" srcId="{93F2FCE9-AA2F-46C3-9850-8761823B31C7}" destId="{DF068E08-A065-423A-BFF0-5F15BB714E99}" srcOrd="0" destOrd="0" parTransId="{21FCC4D0-67ED-4B68-95BC-C327F9122C1B}" sibTransId="{49561195-8A19-4AEA-953B-64C9E9801BB3}"/>
    <dgm:cxn modelId="{9A7CF378-8C96-4DA5-8679-83620A0DCEFD}" type="presOf" srcId="{337D8698-8706-42B9-B230-23132E66A411}" destId="{42B1CF54-32B9-496C-8B37-4C4793818F43}" srcOrd="0" destOrd="0" presId="urn:microsoft.com/office/officeart/2005/8/layout/list1"/>
    <dgm:cxn modelId="{240F847D-7AA3-4FEE-801C-35E0EE3BDDDB}" type="presOf" srcId="{93F2FCE9-AA2F-46C3-9850-8761823B31C7}" destId="{080E4FFB-0A4E-4B45-83AA-3FAE1E3E5DA7}" srcOrd="0" destOrd="0" presId="urn:microsoft.com/office/officeart/2005/8/layout/list1"/>
    <dgm:cxn modelId="{CFF7C385-18BE-4473-B40B-36147F79D4FE}" type="presOf" srcId="{DF068E08-A065-423A-BFF0-5F15BB714E99}" destId="{D7172F4A-CE9D-4D5E-A94D-32E7F85FA979}" srcOrd="0" destOrd="0" presId="urn:microsoft.com/office/officeart/2005/8/layout/list1"/>
    <dgm:cxn modelId="{292F80A5-2141-40B2-82DB-07339FAC5E2B}" srcId="{93F2FCE9-AA2F-46C3-9850-8761823B31C7}" destId="{37B79484-D046-441E-B699-27419C4C8A31}" srcOrd="1" destOrd="0" parTransId="{C043F1BC-1DF3-497F-8E03-689C448057C8}" sibTransId="{9A97116E-135C-4F0A-9AB2-C20CC25C567B}"/>
    <dgm:cxn modelId="{B966A6BC-D880-44D6-ACA9-BDC9527B9AC2}" type="presOf" srcId="{DF068E08-A065-423A-BFF0-5F15BB714E99}" destId="{8EB55B2B-2F3C-4B9B-8888-87A75CFEE623}" srcOrd="1" destOrd="0" presId="urn:microsoft.com/office/officeart/2005/8/layout/list1"/>
    <dgm:cxn modelId="{2721D4CD-7D8F-4372-9B5A-9F9E8204AB8A}" type="presOf" srcId="{37B79484-D046-441E-B699-27419C4C8A31}" destId="{F7D5A19E-AAD2-4E29-8CFF-0B7E56CD3F08}" srcOrd="0" destOrd="0" presId="urn:microsoft.com/office/officeart/2005/8/layout/list1"/>
    <dgm:cxn modelId="{3858B192-53C5-4185-9F2E-A7D7E2A677CD}" type="presOf" srcId="{37B79484-D046-441E-B699-27419C4C8A31}" destId="{640FE52F-006A-420D-BF51-7F703A4B3E6D}" srcOrd="1" destOrd="0" presId="urn:microsoft.com/office/officeart/2005/8/layout/list1"/>
    <dgm:cxn modelId="{AECA99C5-9ED5-4B06-AF51-10D18653C5E4}" type="presParOf" srcId="{080E4FFB-0A4E-4B45-83AA-3FAE1E3E5DA7}" destId="{F2BD060F-F299-4A55-9E25-9BC3561E5552}" srcOrd="0" destOrd="0" presId="urn:microsoft.com/office/officeart/2005/8/layout/list1"/>
    <dgm:cxn modelId="{88B65FC3-0E42-4DD0-A359-31D864DC8B93}" type="presParOf" srcId="{F2BD060F-F299-4A55-9E25-9BC3561E5552}" destId="{D7172F4A-CE9D-4D5E-A94D-32E7F85FA979}" srcOrd="0" destOrd="0" presId="urn:microsoft.com/office/officeart/2005/8/layout/list1"/>
    <dgm:cxn modelId="{01D466EF-6FF5-470E-974C-705FDB6C6EFF}" type="presParOf" srcId="{F2BD060F-F299-4A55-9E25-9BC3561E5552}" destId="{8EB55B2B-2F3C-4B9B-8888-87A75CFEE623}" srcOrd="1" destOrd="0" presId="urn:microsoft.com/office/officeart/2005/8/layout/list1"/>
    <dgm:cxn modelId="{85B1781A-FA11-4618-A7CD-CF40DE1B2A12}" type="presParOf" srcId="{080E4FFB-0A4E-4B45-83AA-3FAE1E3E5DA7}" destId="{8F1DA31E-4E14-45C1-973B-26B51BA11D93}" srcOrd="1" destOrd="0" presId="urn:microsoft.com/office/officeart/2005/8/layout/list1"/>
    <dgm:cxn modelId="{1210ECFE-F00F-4A8E-94CF-7747CCF6D4F6}" type="presParOf" srcId="{080E4FFB-0A4E-4B45-83AA-3FAE1E3E5DA7}" destId="{96252411-440F-42F8-B130-DAC1F092A771}" srcOrd="2" destOrd="0" presId="urn:microsoft.com/office/officeart/2005/8/layout/list1"/>
    <dgm:cxn modelId="{23AF59C3-9A30-4255-B5E6-E59DE5B601D9}" type="presParOf" srcId="{080E4FFB-0A4E-4B45-83AA-3FAE1E3E5DA7}" destId="{624434E2-FD3B-4D2C-B242-92335345267B}" srcOrd="3" destOrd="0" presId="urn:microsoft.com/office/officeart/2005/8/layout/list1"/>
    <dgm:cxn modelId="{469F37E3-703F-4D2E-B3B2-445B66C82E70}" type="presParOf" srcId="{080E4FFB-0A4E-4B45-83AA-3FAE1E3E5DA7}" destId="{61BDCAA0-05FF-4429-8F0E-BB47F5E51E3A}" srcOrd="4" destOrd="0" presId="urn:microsoft.com/office/officeart/2005/8/layout/list1"/>
    <dgm:cxn modelId="{651C6607-2667-44EE-A444-F1278FFA29CC}" type="presParOf" srcId="{61BDCAA0-05FF-4429-8F0E-BB47F5E51E3A}" destId="{F7D5A19E-AAD2-4E29-8CFF-0B7E56CD3F08}" srcOrd="0" destOrd="0" presId="urn:microsoft.com/office/officeart/2005/8/layout/list1"/>
    <dgm:cxn modelId="{51D57B02-F7CF-44AA-A793-4A1CF6AD95FB}" type="presParOf" srcId="{61BDCAA0-05FF-4429-8F0E-BB47F5E51E3A}" destId="{640FE52F-006A-420D-BF51-7F703A4B3E6D}" srcOrd="1" destOrd="0" presId="urn:microsoft.com/office/officeart/2005/8/layout/list1"/>
    <dgm:cxn modelId="{FF33C31E-0FC7-454F-8E6E-701552CF122F}" type="presParOf" srcId="{080E4FFB-0A4E-4B45-83AA-3FAE1E3E5DA7}" destId="{493CF42A-0EE7-40CC-AD94-78DE1856D036}" srcOrd="5" destOrd="0" presId="urn:microsoft.com/office/officeart/2005/8/layout/list1"/>
    <dgm:cxn modelId="{F9D939A6-5AC8-4005-8E08-A6418EA10012}" type="presParOf" srcId="{080E4FFB-0A4E-4B45-83AA-3FAE1E3E5DA7}" destId="{BC2C603C-3E44-4A6B-B98A-4C34D2BFF1B7}" srcOrd="6" destOrd="0" presId="urn:microsoft.com/office/officeart/2005/8/layout/list1"/>
    <dgm:cxn modelId="{53DB08D3-9D6A-47A2-BB70-386CF4E8E129}" type="presParOf" srcId="{080E4FFB-0A4E-4B45-83AA-3FAE1E3E5DA7}" destId="{364D28A0-E737-4D29-9D25-D06B282641DA}" srcOrd="7" destOrd="0" presId="urn:microsoft.com/office/officeart/2005/8/layout/list1"/>
    <dgm:cxn modelId="{3B6902DA-51A6-46C7-B03A-A234B8C34A67}" type="presParOf" srcId="{080E4FFB-0A4E-4B45-83AA-3FAE1E3E5DA7}" destId="{8901B75E-898A-452A-A451-9A72A58B5D53}" srcOrd="8" destOrd="0" presId="urn:microsoft.com/office/officeart/2005/8/layout/list1"/>
    <dgm:cxn modelId="{4359D7A0-9B9E-4041-BEED-1FAA07D48462}" type="presParOf" srcId="{8901B75E-898A-452A-A451-9A72A58B5D53}" destId="{42B1CF54-32B9-496C-8B37-4C4793818F43}" srcOrd="0" destOrd="0" presId="urn:microsoft.com/office/officeart/2005/8/layout/list1"/>
    <dgm:cxn modelId="{388ACDB5-3F09-4D5C-8932-05589C3E5D44}" type="presParOf" srcId="{8901B75E-898A-452A-A451-9A72A58B5D53}" destId="{9EE3A81E-2B10-4D72-B341-47B0A604B6C2}" srcOrd="1" destOrd="0" presId="urn:microsoft.com/office/officeart/2005/8/layout/list1"/>
    <dgm:cxn modelId="{CEA9A01A-2F48-48AE-8850-01F3FA5BD8DE}" type="presParOf" srcId="{080E4FFB-0A4E-4B45-83AA-3FAE1E3E5DA7}" destId="{0428E2EF-8420-4F18-9F86-667AD053F613}" srcOrd="9" destOrd="0" presId="urn:microsoft.com/office/officeart/2005/8/layout/list1"/>
    <dgm:cxn modelId="{A44D92C8-2ABD-40C0-8586-8471F59A527B}" type="presParOf" srcId="{080E4FFB-0A4E-4B45-83AA-3FAE1E3E5DA7}" destId="{4FCE0ABC-FBFC-4C96-8675-52DFEE22686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E6C103A-ABD0-469E-A095-F78AEB924731}" type="doc">
      <dgm:prSet loTypeId="urn:microsoft.com/office/officeart/2005/8/layout/StepDownProcess" loCatId="process" qsTypeId="urn:microsoft.com/office/officeart/2005/8/quickstyle/simple1" qsCatId="simple" csTypeId="urn:microsoft.com/office/officeart/2005/8/colors/colorful4" csCatId="colorful" phldr="1"/>
      <dgm:spPr/>
      <dgm:t>
        <a:bodyPr/>
        <a:lstStyle/>
        <a:p>
          <a:pPr rtl="1"/>
          <a:endParaRPr lang="ar-SA"/>
        </a:p>
      </dgm:t>
    </dgm:pt>
    <dgm:pt modelId="{9076275D-970D-453E-AFBA-8BF88A99EFE7}">
      <dgm:prSet phldrT="[نص]"/>
      <dgm:spPr/>
      <dgm:t>
        <a:bodyPr/>
        <a:lstStyle/>
        <a:p>
          <a:pPr rtl="1"/>
          <a:r>
            <a:rPr lang="ar-SA" dirty="0" smtClean="0"/>
            <a:t>الاحالة</a:t>
          </a:r>
          <a:endParaRPr lang="ar-SA" dirty="0"/>
        </a:p>
      </dgm:t>
    </dgm:pt>
    <dgm:pt modelId="{35258FE1-E7DC-4707-AD26-AE43D30EC646}" type="parTrans" cxnId="{1ED38122-7964-4CAE-BA11-5ECE2361EA62}">
      <dgm:prSet/>
      <dgm:spPr/>
      <dgm:t>
        <a:bodyPr/>
        <a:lstStyle/>
        <a:p>
          <a:pPr rtl="1"/>
          <a:endParaRPr lang="ar-SA"/>
        </a:p>
      </dgm:t>
    </dgm:pt>
    <dgm:pt modelId="{5F34FF18-1488-4318-90BB-8D44EE6740E1}" type="sibTrans" cxnId="{1ED38122-7964-4CAE-BA11-5ECE2361EA62}">
      <dgm:prSet/>
      <dgm:spPr/>
      <dgm:t>
        <a:bodyPr/>
        <a:lstStyle/>
        <a:p>
          <a:pPr rtl="1"/>
          <a:endParaRPr lang="ar-SA"/>
        </a:p>
      </dgm:t>
    </dgm:pt>
    <dgm:pt modelId="{42F4429D-4887-49AC-90B6-D60171CFCA29}">
      <dgm:prSet phldrT="[نص]" custT="1"/>
      <dgm:spPr/>
      <dgm:t>
        <a:bodyPr/>
        <a:lstStyle/>
        <a:p>
          <a:pPr rtl="1"/>
          <a:r>
            <a:rPr lang="ar-SA" sz="2400" dirty="0" smtClean="0"/>
            <a:t>فريق</a:t>
          </a:r>
          <a:endParaRPr lang="ar-SA" sz="2400" dirty="0"/>
        </a:p>
      </dgm:t>
    </dgm:pt>
    <dgm:pt modelId="{901FE37E-EC81-41C8-9CED-0657FE9CCC81}" type="parTrans" cxnId="{EC49C22A-155A-45A9-97BE-97A34B40A6AE}">
      <dgm:prSet/>
      <dgm:spPr/>
      <dgm:t>
        <a:bodyPr/>
        <a:lstStyle/>
        <a:p>
          <a:pPr rtl="1"/>
          <a:endParaRPr lang="ar-SA"/>
        </a:p>
      </dgm:t>
    </dgm:pt>
    <dgm:pt modelId="{1D01BF44-F14C-46B4-A00A-E3D963071412}" type="sibTrans" cxnId="{EC49C22A-155A-45A9-97BE-97A34B40A6AE}">
      <dgm:prSet/>
      <dgm:spPr/>
      <dgm:t>
        <a:bodyPr/>
        <a:lstStyle/>
        <a:p>
          <a:pPr rtl="1"/>
          <a:endParaRPr lang="ar-SA"/>
        </a:p>
      </dgm:t>
    </dgm:pt>
    <dgm:pt modelId="{7F8C58F4-7799-4130-AADC-3B8F29A4F61E}">
      <dgm:prSet phldrT="[نص]"/>
      <dgm:spPr/>
      <dgm:t>
        <a:bodyPr/>
        <a:lstStyle/>
        <a:p>
          <a:pPr rtl="1"/>
          <a:r>
            <a:rPr lang="ar-SA" dirty="0" smtClean="0"/>
            <a:t>التقييم</a:t>
          </a:r>
          <a:endParaRPr lang="ar-SA" dirty="0"/>
        </a:p>
      </dgm:t>
    </dgm:pt>
    <dgm:pt modelId="{2D753005-6954-4ECF-A0BD-AF4A2774F68C}" type="parTrans" cxnId="{114289BD-B543-4B45-A387-383E1CCF61A3}">
      <dgm:prSet/>
      <dgm:spPr/>
      <dgm:t>
        <a:bodyPr/>
        <a:lstStyle/>
        <a:p>
          <a:pPr rtl="1"/>
          <a:endParaRPr lang="ar-SA"/>
        </a:p>
      </dgm:t>
    </dgm:pt>
    <dgm:pt modelId="{FF4B71B4-7329-434F-8D9A-ACD92EB7B12F}" type="sibTrans" cxnId="{114289BD-B543-4B45-A387-383E1CCF61A3}">
      <dgm:prSet/>
      <dgm:spPr/>
      <dgm:t>
        <a:bodyPr/>
        <a:lstStyle/>
        <a:p>
          <a:pPr rtl="1"/>
          <a:endParaRPr lang="ar-SA"/>
        </a:p>
      </dgm:t>
    </dgm:pt>
    <dgm:pt modelId="{0266D823-9E02-4612-8AB9-E6AAC86AA5D0}">
      <dgm:prSet phldrT="[نص]"/>
      <dgm:spPr/>
      <dgm:t>
        <a:bodyPr/>
        <a:lstStyle/>
        <a:p>
          <a:pPr rtl="1"/>
          <a:r>
            <a:rPr lang="ar-SA" dirty="0" smtClean="0"/>
            <a:t>فريق</a:t>
          </a:r>
          <a:endParaRPr lang="ar-SA" dirty="0"/>
        </a:p>
      </dgm:t>
    </dgm:pt>
    <dgm:pt modelId="{D7DB988E-BFF1-44E2-9F8B-1AC1CB8DF894}" type="parTrans" cxnId="{A33DAF27-0C74-4B36-8C15-FE60F6356194}">
      <dgm:prSet/>
      <dgm:spPr/>
      <dgm:t>
        <a:bodyPr/>
        <a:lstStyle/>
        <a:p>
          <a:pPr rtl="1"/>
          <a:endParaRPr lang="ar-SA"/>
        </a:p>
      </dgm:t>
    </dgm:pt>
    <dgm:pt modelId="{9E2763FC-A7BD-47D7-AD35-393A19FE1642}" type="sibTrans" cxnId="{A33DAF27-0C74-4B36-8C15-FE60F6356194}">
      <dgm:prSet/>
      <dgm:spPr/>
      <dgm:t>
        <a:bodyPr/>
        <a:lstStyle/>
        <a:p>
          <a:pPr rtl="1"/>
          <a:endParaRPr lang="ar-SA"/>
        </a:p>
      </dgm:t>
    </dgm:pt>
    <dgm:pt modelId="{9912F4A7-C3F1-4CB9-96CB-CABD65C614E7}">
      <dgm:prSet phldrT="[نص]"/>
      <dgm:spPr/>
      <dgm:t>
        <a:bodyPr/>
        <a:lstStyle/>
        <a:p>
          <a:pPr rtl="1"/>
          <a:r>
            <a:rPr lang="ar-SA" dirty="0" smtClean="0"/>
            <a:t>الخطة التربوية</a:t>
          </a:r>
          <a:endParaRPr lang="ar-SA" dirty="0"/>
        </a:p>
      </dgm:t>
    </dgm:pt>
    <dgm:pt modelId="{FE5FF474-2D49-499F-A8D2-724814A33887}" type="parTrans" cxnId="{E7B9748E-52BA-4C45-AE9F-1BF6CB36EB0C}">
      <dgm:prSet/>
      <dgm:spPr/>
      <dgm:t>
        <a:bodyPr/>
        <a:lstStyle/>
        <a:p>
          <a:pPr rtl="1"/>
          <a:endParaRPr lang="ar-SA"/>
        </a:p>
      </dgm:t>
    </dgm:pt>
    <dgm:pt modelId="{C4379E5E-9E52-4550-A96B-5A608F7407B5}" type="sibTrans" cxnId="{E7B9748E-52BA-4C45-AE9F-1BF6CB36EB0C}">
      <dgm:prSet/>
      <dgm:spPr/>
      <dgm:t>
        <a:bodyPr/>
        <a:lstStyle/>
        <a:p>
          <a:pPr rtl="1"/>
          <a:endParaRPr lang="ar-SA"/>
        </a:p>
      </dgm:t>
    </dgm:pt>
    <dgm:pt modelId="{CA5201B8-EBCA-4077-9917-C027B56C7B2D}">
      <dgm:prSet phldrT="[نص]"/>
      <dgm:spPr/>
      <dgm:t>
        <a:bodyPr/>
        <a:lstStyle/>
        <a:p>
          <a:pPr rtl="1"/>
          <a:r>
            <a:rPr lang="ar-SA" dirty="0" smtClean="0"/>
            <a:t>فريق</a:t>
          </a:r>
          <a:endParaRPr lang="ar-SA" dirty="0"/>
        </a:p>
      </dgm:t>
    </dgm:pt>
    <dgm:pt modelId="{E35FE586-6AC3-4DCC-8204-5961BFD53783}" type="parTrans" cxnId="{D3BED656-1DF1-48F4-9585-C93F0F6FFAA4}">
      <dgm:prSet/>
      <dgm:spPr/>
      <dgm:t>
        <a:bodyPr/>
        <a:lstStyle/>
        <a:p>
          <a:pPr rtl="1"/>
          <a:endParaRPr lang="ar-SA"/>
        </a:p>
      </dgm:t>
    </dgm:pt>
    <dgm:pt modelId="{5D10197A-F72D-426C-A40B-8B665963F3C9}" type="sibTrans" cxnId="{D3BED656-1DF1-48F4-9585-C93F0F6FFAA4}">
      <dgm:prSet/>
      <dgm:spPr/>
      <dgm:t>
        <a:bodyPr/>
        <a:lstStyle/>
        <a:p>
          <a:pPr rtl="1"/>
          <a:endParaRPr lang="ar-SA"/>
        </a:p>
      </dgm:t>
    </dgm:pt>
    <dgm:pt modelId="{6085CE8D-DB6F-4C05-9D84-00CE184B2D7E}" type="pres">
      <dgm:prSet presAssocID="{1E6C103A-ABD0-469E-A095-F78AEB924731}" presName="rootnode" presStyleCnt="0">
        <dgm:presLayoutVars>
          <dgm:chMax/>
          <dgm:chPref/>
          <dgm:dir/>
          <dgm:animLvl val="lvl"/>
        </dgm:presLayoutVars>
      </dgm:prSet>
      <dgm:spPr/>
      <dgm:t>
        <a:bodyPr/>
        <a:lstStyle/>
        <a:p>
          <a:pPr rtl="1"/>
          <a:endParaRPr lang="ar-SA"/>
        </a:p>
      </dgm:t>
    </dgm:pt>
    <dgm:pt modelId="{FA28DDE5-26CD-4C4A-94DF-CB114B4430FD}" type="pres">
      <dgm:prSet presAssocID="{9076275D-970D-453E-AFBA-8BF88A99EFE7}" presName="composite" presStyleCnt="0"/>
      <dgm:spPr/>
    </dgm:pt>
    <dgm:pt modelId="{B6726C70-6056-4DEB-8E3E-5F420B786912}" type="pres">
      <dgm:prSet presAssocID="{9076275D-970D-453E-AFBA-8BF88A99EFE7}" presName="bentUpArrow1" presStyleLbl="alignImgPlace1" presStyleIdx="0" presStyleCnt="2"/>
      <dgm:spPr/>
    </dgm:pt>
    <dgm:pt modelId="{6B399061-7A7B-49DE-8DF3-5A9027C015F4}" type="pres">
      <dgm:prSet presAssocID="{9076275D-970D-453E-AFBA-8BF88A99EFE7}" presName="ParentText" presStyleLbl="node1" presStyleIdx="0" presStyleCnt="3">
        <dgm:presLayoutVars>
          <dgm:chMax val="1"/>
          <dgm:chPref val="1"/>
          <dgm:bulletEnabled val="1"/>
        </dgm:presLayoutVars>
      </dgm:prSet>
      <dgm:spPr/>
      <dgm:t>
        <a:bodyPr/>
        <a:lstStyle/>
        <a:p>
          <a:pPr rtl="1"/>
          <a:endParaRPr lang="ar-SA"/>
        </a:p>
      </dgm:t>
    </dgm:pt>
    <dgm:pt modelId="{CE2324E1-958D-4229-8950-44B2419CF702}" type="pres">
      <dgm:prSet presAssocID="{9076275D-970D-453E-AFBA-8BF88A99EFE7}" presName="ChildText" presStyleLbl="revTx" presStyleIdx="0" presStyleCnt="3">
        <dgm:presLayoutVars>
          <dgm:chMax val="0"/>
          <dgm:chPref val="0"/>
          <dgm:bulletEnabled val="1"/>
        </dgm:presLayoutVars>
      </dgm:prSet>
      <dgm:spPr/>
      <dgm:t>
        <a:bodyPr/>
        <a:lstStyle/>
        <a:p>
          <a:pPr rtl="1"/>
          <a:endParaRPr lang="ar-SA"/>
        </a:p>
      </dgm:t>
    </dgm:pt>
    <dgm:pt modelId="{59CCBEB5-7F87-4593-BE1E-F3DF5ADB38ED}" type="pres">
      <dgm:prSet presAssocID="{5F34FF18-1488-4318-90BB-8D44EE6740E1}" presName="sibTrans" presStyleCnt="0"/>
      <dgm:spPr/>
    </dgm:pt>
    <dgm:pt modelId="{FFA38643-ECE2-4AC7-B083-2F9F625C0C72}" type="pres">
      <dgm:prSet presAssocID="{7F8C58F4-7799-4130-AADC-3B8F29A4F61E}" presName="composite" presStyleCnt="0"/>
      <dgm:spPr/>
    </dgm:pt>
    <dgm:pt modelId="{8BFDE7CE-1572-410E-B2CE-6CFF768053C9}" type="pres">
      <dgm:prSet presAssocID="{7F8C58F4-7799-4130-AADC-3B8F29A4F61E}" presName="bentUpArrow1" presStyleLbl="alignImgPlace1" presStyleIdx="1" presStyleCnt="2"/>
      <dgm:spPr/>
    </dgm:pt>
    <dgm:pt modelId="{62BDC31F-3D07-41BB-8481-B25C252ABC04}" type="pres">
      <dgm:prSet presAssocID="{7F8C58F4-7799-4130-AADC-3B8F29A4F61E}" presName="ParentText" presStyleLbl="node1" presStyleIdx="1" presStyleCnt="3">
        <dgm:presLayoutVars>
          <dgm:chMax val="1"/>
          <dgm:chPref val="1"/>
          <dgm:bulletEnabled val="1"/>
        </dgm:presLayoutVars>
      </dgm:prSet>
      <dgm:spPr/>
      <dgm:t>
        <a:bodyPr/>
        <a:lstStyle/>
        <a:p>
          <a:pPr rtl="1"/>
          <a:endParaRPr lang="ar-SA"/>
        </a:p>
      </dgm:t>
    </dgm:pt>
    <dgm:pt modelId="{294BBCCB-9B22-498F-87BB-4B1B8D0A2A09}" type="pres">
      <dgm:prSet presAssocID="{7F8C58F4-7799-4130-AADC-3B8F29A4F61E}" presName="ChildText" presStyleLbl="revTx" presStyleIdx="1" presStyleCnt="3">
        <dgm:presLayoutVars>
          <dgm:chMax val="0"/>
          <dgm:chPref val="0"/>
          <dgm:bulletEnabled val="1"/>
        </dgm:presLayoutVars>
      </dgm:prSet>
      <dgm:spPr/>
      <dgm:t>
        <a:bodyPr/>
        <a:lstStyle/>
        <a:p>
          <a:pPr rtl="1"/>
          <a:endParaRPr lang="ar-SA"/>
        </a:p>
      </dgm:t>
    </dgm:pt>
    <dgm:pt modelId="{8E11EEA3-F18D-43E3-82BB-BFDE5A3DD0AF}" type="pres">
      <dgm:prSet presAssocID="{FF4B71B4-7329-434F-8D9A-ACD92EB7B12F}" presName="sibTrans" presStyleCnt="0"/>
      <dgm:spPr/>
    </dgm:pt>
    <dgm:pt modelId="{D45238E2-ED47-498A-98EE-FEE5ACFD0CA0}" type="pres">
      <dgm:prSet presAssocID="{9912F4A7-C3F1-4CB9-96CB-CABD65C614E7}" presName="composite" presStyleCnt="0"/>
      <dgm:spPr/>
    </dgm:pt>
    <dgm:pt modelId="{9E490CF3-6B95-479B-A8AF-579AFACAA0DC}" type="pres">
      <dgm:prSet presAssocID="{9912F4A7-C3F1-4CB9-96CB-CABD65C614E7}" presName="ParentText" presStyleLbl="node1" presStyleIdx="2" presStyleCnt="3">
        <dgm:presLayoutVars>
          <dgm:chMax val="1"/>
          <dgm:chPref val="1"/>
          <dgm:bulletEnabled val="1"/>
        </dgm:presLayoutVars>
      </dgm:prSet>
      <dgm:spPr/>
      <dgm:t>
        <a:bodyPr/>
        <a:lstStyle/>
        <a:p>
          <a:pPr rtl="1"/>
          <a:endParaRPr lang="ar-SA"/>
        </a:p>
      </dgm:t>
    </dgm:pt>
    <dgm:pt modelId="{53BFA01D-8E48-4105-8BC5-D5B20BB85BBD}" type="pres">
      <dgm:prSet presAssocID="{9912F4A7-C3F1-4CB9-96CB-CABD65C614E7}" presName="FinalChildText" presStyleLbl="revTx" presStyleIdx="2" presStyleCnt="3">
        <dgm:presLayoutVars>
          <dgm:chMax val="0"/>
          <dgm:chPref val="0"/>
          <dgm:bulletEnabled val="1"/>
        </dgm:presLayoutVars>
      </dgm:prSet>
      <dgm:spPr/>
      <dgm:t>
        <a:bodyPr/>
        <a:lstStyle/>
        <a:p>
          <a:pPr rtl="1"/>
          <a:endParaRPr lang="ar-SA"/>
        </a:p>
      </dgm:t>
    </dgm:pt>
  </dgm:ptLst>
  <dgm:cxnLst>
    <dgm:cxn modelId="{A33DAF27-0C74-4B36-8C15-FE60F6356194}" srcId="{7F8C58F4-7799-4130-AADC-3B8F29A4F61E}" destId="{0266D823-9E02-4612-8AB9-E6AAC86AA5D0}" srcOrd="0" destOrd="0" parTransId="{D7DB988E-BFF1-44E2-9F8B-1AC1CB8DF894}" sibTransId="{9E2763FC-A7BD-47D7-AD35-393A19FE1642}"/>
    <dgm:cxn modelId="{2E4B5669-1433-4885-A5D8-2B92B19F7C62}" type="presOf" srcId="{CA5201B8-EBCA-4077-9917-C027B56C7B2D}" destId="{53BFA01D-8E48-4105-8BC5-D5B20BB85BBD}" srcOrd="0" destOrd="0" presId="urn:microsoft.com/office/officeart/2005/8/layout/StepDownProcess"/>
    <dgm:cxn modelId="{EC49C22A-155A-45A9-97BE-97A34B40A6AE}" srcId="{9076275D-970D-453E-AFBA-8BF88A99EFE7}" destId="{42F4429D-4887-49AC-90B6-D60171CFCA29}" srcOrd="0" destOrd="0" parTransId="{901FE37E-EC81-41C8-9CED-0657FE9CCC81}" sibTransId="{1D01BF44-F14C-46B4-A00A-E3D963071412}"/>
    <dgm:cxn modelId="{114289BD-B543-4B45-A387-383E1CCF61A3}" srcId="{1E6C103A-ABD0-469E-A095-F78AEB924731}" destId="{7F8C58F4-7799-4130-AADC-3B8F29A4F61E}" srcOrd="1" destOrd="0" parTransId="{2D753005-6954-4ECF-A0BD-AF4A2774F68C}" sibTransId="{FF4B71B4-7329-434F-8D9A-ACD92EB7B12F}"/>
    <dgm:cxn modelId="{E7B9748E-52BA-4C45-AE9F-1BF6CB36EB0C}" srcId="{1E6C103A-ABD0-469E-A095-F78AEB924731}" destId="{9912F4A7-C3F1-4CB9-96CB-CABD65C614E7}" srcOrd="2" destOrd="0" parTransId="{FE5FF474-2D49-499F-A8D2-724814A33887}" sibTransId="{C4379E5E-9E52-4550-A96B-5A608F7407B5}"/>
    <dgm:cxn modelId="{D3BED656-1DF1-48F4-9585-C93F0F6FFAA4}" srcId="{9912F4A7-C3F1-4CB9-96CB-CABD65C614E7}" destId="{CA5201B8-EBCA-4077-9917-C027B56C7B2D}" srcOrd="0" destOrd="0" parTransId="{E35FE586-6AC3-4DCC-8204-5961BFD53783}" sibTransId="{5D10197A-F72D-426C-A40B-8B665963F3C9}"/>
    <dgm:cxn modelId="{4C41E903-557C-44A2-B869-D19792B20F76}" type="presOf" srcId="{42F4429D-4887-49AC-90B6-D60171CFCA29}" destId="{CE2324E1-958D-4229-8950-44B2419CF702}" srcOrd="0" destOrd="0" presId="urn:microsoft.com/office/officeart/2005/8/layout/StepDownProcess"/>
    <dgm:cxn modelId="{3695E056-A241-42CF-BBBC-4CEB70D3ED93}" type="presOf" srcId="{7F8C58F4-7799-4130-AADC-3B8F29A4F61E}" destId="{62BDC31F-3D07-41BB-8481-B25C252ABC04}" srcOrd="0" destOrd="0" presId="urn:microsoft.com/office/officeart/2005/8/layout/StepDownProcess"/>
    <dgm:cxn modelId="{1ED38122-7964-4CAE-BA11-5ECE2361EA62}" srcId="{1E6C103A-ABD0-469E-A095-F78AEB924731}" destId="{9076275D-970D-453E-AFBA-8BF88A99EFE7}" srcOrd="0" destOrd="0" parTransId="{35258FE1-E7DC-4707-AD26-AE43D30EC646}" sibTransId="{5F34FF18-1488-4318-90BB-8D44EE6740E1}"/>
    <dgm:cxn modelId="{9B02333D-E502-4100-A0D7-7AE01BD18C6B}" type="presOf" srcId="{9076275D-970D-453E-AFBA-8BF88A99EFE7}" destId="{6B399061-7A7B-49DE-8DF3-5A9027C015F4}" srcOrd="0" destOrd="0" presId="urn:microsoft.com/office/officeart/2005/8/layout/StepDownProcess"/>
    <dgm:cxn modelId="{06413F54-5A64-48E4-A10B-347C1DBC6CBB}" type="presOf" srcId="{9912F4A7-C3F1-4CB9-96CB-CABD65C614E7}" destId="{9E490CF3-6B95-479B-A8AF-579AFACAA0DC}" srcOrd="0" destOrd="0" presId="urn:microsoft.com/office/officeart/2005/8/layout/StepDownProcess"/>
    <dgm:cxn modelId="{F8B443E8-8430-40D0-8FD2-56D928E765B4}" type="presOf" srcId="{1E6C103A-ABD0-469E-A095-F78AEB924731}" destId="{6085CE8D-DB6F-4C05-9D84-00CE184B2D7E}" srcOrd="0" destOrd="0" presId="urn:microsoft.com/office/officeart/2005/8/layout/StepDownProcess"/>
    <dgm:cxn modelId="{F4592051-3B5F-48D2-8480-12B2DD413EFD}" type="presOf" srcId="{0266D823-9E02-4612-8AB9-E6AAC86AA5D0}" destId="{294BBCCB-9B22-498F-87BB-4B1B8D0A2A09}" srcOrd="0" destOrd="0" presId="urn:microsoft.com/office/officeart/2005/8/layout/StepDownProcess"/>
    <dgm:cxn modelId="{F19C7823-454D-4D6E-86F5-1112757A0F29}" type="presParOf" srcId="{6085CE8D-DB6F-4C05-9D84-00CE184B2D7E}" destId="{FA28DDE5-26CD-4C4A-94DF-CB114B4430FD}" srcOrd="0" destOrd="0" presId="urn:microsoft.com/office/officeart/2005/8/layout/StepDownProcess"/>
    <dgm:cxn modelId="{DC133332-3225-4BB6-9146-47680FF368F3}" type="presParOf" srcId="{FA28DDE5-26CD-4C4A-94DF-CB114B4430FD}" destId="{B6726C70-6056-4DEB-8E3E-5F420B786912}" srcOrd="0" destOrd="0" presId="urn:microsoft.com/office/officeart/2005/8/layout/StepDownProcess"/>
    <dgm:cxn modelId="{CE85E339-D16C-46BE-BEF8-8A9E5A8A21EA}" type="presParOf" srcId="{FA28DDE5-26CD-4C4A-94DF-CB114B4430FD}" destId="{6B399061-7A7B-49DE-8DF3-5A9027C015F4}" srcOrd="1" destOrd="0" presId="urn:microsoft.com/office/officeart/2005/8/layout/StepDownProcess"/>
    <dgm:cxn modelId="{F45056C5-0C06-4D24-8761-E53EFAA8B012}" type="presParOf" srcId="{FA28DDE5-26CD-4C4A-94DF-CB114B4430FD}" destId="{CE2324E1-958D-4229-8950-44B2419CF702}" srcOrd="2" destOrd="0" presId="urn:microsoft.com/office/officeart/2005/8/layout/StepDownProcess"/>
    <dgm:cxn modelId="{0E05D5AF-DFBA-4BD9-AE07-DFE4A7920211}" type="presParOf" srcId="{6085CE8D-DB6F-4C05-9D84-00CE184B2D7E}" destId="{59CCBEB5-7F87-4593-BE1E-F3DF5ADB38ED}" srcOrd="1" destOrd="0" presId="urn:microsoft.com/office/officeart/2005/8/layout/StepDownProcess"/>
    <dgm:cxn modelId="{49153AE3-3E65-4A59-8954-14595086DD36}" type="presParOf" srcId="{6085CE8D-DB6F-4C05-9D84-00CE184B2D7E}" destId="{FFA38643-ECE2-4AC7-B083-2F9F625C0C72}" srcOrd="2" destOrd="0" presId="urn:microsoft.com/office/officeart/2005/8/layout/StepDownProcess"/>
    <dgm:cxn modelId="{C4ADFE16-2275-4832-8403-1793C7553B6A}" type="presParOf" srcId="{FFA38643-ECE2-4AC7-B083-2F9F625C0C72}" destId="{8BFDE7CE-1572-410E-B2CE-6CFF768053C9}" srcOrd="0" destOrd="0" presId="urn:microsoft.com/office/officeart/2005/8/layout/StepDownProcess"/>
    <dgm:cxn modelId="{A40982EF-0A0E-4B84-BA0C-13C33EBC9187}" type="presParOf" srcId="{FFA38643-ECE2-4AC7-B083-2F9F625C0C72}" destId="{62BDC31F-3D07-41BB-8481-B25C252ABC04}" srcOrd="1" destOrd="0" presId="urn:microsoft.com/office/officeart/2005/8/layout/StepDownProcess"/>
    <dgm:cxn modelId="{9583B882-85B0-4489-9F5D-D343CF507CDD}" type="presParOf" srcId="{FFA38643-ECE2-4AC7-B083-2F9F625C0C72}" destId="{294BBCCB-9B22-498F-87BB-4B1B8D0A2A09}" srcOrd="2" destOrd="0" presId="urn:microsoft.com/office/officeart/2005/8/layout/StepDownProcess"/>
    <dgm:cxn modelId="{3D2CD91E-3611-49E6-A2B5-E3392B3B98E8}" type="presParOf" srcId="{6085CE8D-DB6F-4C05-9D84-00CE184B2D7E}" destId="{8E11EEA3-F18D-43E3-82BB-BFDE5A3DD0AF}" srcOrd="3" destOrd="0" presId="urn:microsoft.com/office/officeart/2005/8/layout/StepDownProcess"/>
    <dgm:cxn modelId="{07510458-31C9-45BB-ABEF-157E20C6684F}" type="presParOf" srcId="{6085CE8D-DB6F-4C05-9D84-00CE184B2D7E}" destId="{D45238E2-ED47-498A-98EE-FEE5ACFD0CA0}" srcOrd="4" destOrd="0" presId="urn:microsoft.com/office/officeart/2005/8/layout/StepDownProcess"/>
    <dgm:cxn modelId="{C7D6ADE1-9AB8-4F8D-B526-FCCD9C733AAB}" type="presParOf" srcId="{D45238E2-ED47-498A-98EE-FEE5ACFD0CA0}" destId="{9E490CF3-6B95-479B-A8AF-579AFACAA0DC}" srcOrd="0" destOrd="0" presId="urn:microsoft.com/office/officeart/2005/8/layout/StepDownProcess"/>
    <dgm:cxn modelId="{F05D6451-250B-4A7D-84DC-D0D002BE2895}" type="presParOf" srcId="{D45238E2-ED47-498A-98EE-FEE5ACFD0CA0}" destId="{53BFA01D-8E48-4105-8BC5-D5B20BB85BBD}"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0449144-1D7E-4B6D-AC26-9CC67D1A703D}" type="doc">
      <dgm:prSet loTypeId="urn:microsoft.com/office/officeart/2005/8/layout/cycle4" loCatId="matrix" qsTypeId="urn:microsoft.com/office/officeart/2005/8/quickstyle/simple1" qsCatId="simple" csTypeId="urn:microsoft.com/office/officeart/2005/8/colors/colorful4" csCatId="colorful" phldr="1"/>
      <dgm:spPr/>
      <dgm:t>
        <a:bodyPr/>
        <a:lstStyle/>
        <a:p>
          <a:pPr rtl="1"/>
          <a:endParaRPr lang="ar-SA"/>
        </a:p>
      </dgm:t>
    </dgm:pt>
    <dgm:pt modelId="{12960D59-D610-44D7-8838-B36D669670C1}">
      <dgm:prSet phldrT="[نص]" custT="1"/>
      <dgm:spPr/>
      <dgm:t>
        <a:bodyPr/>
        <a:lstStyle/>
        <a:p>
          <a:pPr rtl="1"/>
          <a:r>
            <a:rPr lang="ar-SA" sz="2000" dirty="0" smtClean="0"/>
            <a:t>القدرات والتقييدات البدنية</a:t>
          </a:r>
          <a:endParaRPr lang="ar-SA" sz="2000" dirty="0"/>
        </a:p>
      </dgm:t>
    </dgm:pt>
    <dgm:pt modelId="{8684A30E-3393-4A1C-935F-59C1DA3BF71C}" type="parTrans" cxnId="{545CBC41-FB73-4CE8-BC66-88811CC8A5F7}">
      <dgm:prSet/>
      <dgm:spPr/>
      <dgm:t>
        <a:bodyPr/>
        <a:lstStyle/>
        <a:p>
          <a:pPr rtl="1"/>
          <a:endParaRPr lang="ar-SA"/>
        </a:p>
      </dgm:t>
    </dgm:pt>
    <dgm:pt modelId="{27B19660-A9B8-446B-878F-8754DF7E24E1}" type="sibTrans" cxnId="{545CBC41-FB73-4CE8-BC66-88811CC8A5F7}">
      <dgm:prSet/>
      <dgm:spPr/>
      <dgm:t>
        <a:bodyPr/>
        <a:lstStyle/>
        <a:p>
          <a:pPr rtl="1"/>
          <a:endParaRPr lang="ar-SA"/>
        </a:p>
      </dgm:t>
    </dgm:pt>
    <dgm:pt modelId="{F3429731-E1AD-425B-9438-98C8CF27F987}">
      <dgm:prSet phldrT="[نص]" custT="1"/>
      <dgm:spPr/>
      <dgm:t>
        <a:bodyPr/>
        <a:lstStyle/>
        <a:p>
          <a:pPr rtl="1"/>
          <a:r>
            <a:rPr lang="ar-SA" sz="2400" dirty="0" smtClean="0"/>
            <a:t>النمو النفسي والاجتماعي</a:t>
          </a:r>
          <a:endParaRPr lang="ar-SA" sz="2400" dirty="0"/>
        </a:p>
      </dgm:t>
    </dgm:pt>
    <dgm:pt modelId="{16D92F18-CA29-4943-8490-8E8F446878FB}" type="parTrans" cxnId="{9D67C529-317E-4193-972F-04CCE952E9AB}">
      <dgm:prSet/>
      <dgm:spPr/>
      <dgm:t>
        <a:bodyPr/>
        <a:lstStyle/>
        <a:p>
          <a:pPr rtl="1"/>
          <a:endParaRPr lang="ar-SA"/>
        </a:p>
      </dgm:t>
    </dgm:pt>
    <dgm:pt modelId="{F7F28CC5-CB7F-47C2-BAE7-DDEFC884FC0A}" type="sibTrans" cxnId="{9D67C529-317E-4193-972F-04CCE952E9AB}">
      <dgm:prSet/>
      <dgm:spPr/>
      <dgm:t>
        <a:bodyPr/>
        <a:lstStyle/>
        <a:p>
          <a:pPr rtl="1"/>
          <a:endParaRPr lang="ar-SA"/>
        </a:p>
      </dgm:t>
    </dgm:pt>
    <dgm:pt modelId="{B89B63BD-829C-4C92-A83C-AE211D5340D5}">
      <dgm:prSet phldrT="[نص]"/>
      <dgm:spPr/>
      <dgm:t>
        <a:bodyPr/>
        <a:lstStyle/>
        <a:p>
          <a:pPr rtl="1"/>
          <a:r>
            <a:rPr lang="ar-SA" dirty="0" smtClean="0"/>
            <a:t>أنشطة الحياة اليومية</a:t>
          </a:r>
          <a:endParaRPr lang="ar-SA" dirty="0"/>
        </a:p>
      </dgm:t>
    </dgm:pt>
    <dgm:pt modelId="{7DDC1DC6-2BC0-44C6-8527-1897F5F2FD71}" type="parTrans" cxnId="{CDA1D3C1-289B-4827-82A2-DEF5E88932DE}">
      <dgm:prSet/>
      <dgm:spPr/>
      <dgm:t>
        <a:bodyPr/>
        <a:lstStyle/>
        <a:p>
          <a:pPr rtl="1"/>
          <a:endParaRPr lang="ar-SA"/>
        </a:p>
      </dgm:t>
    </dgm:pt>
    <dgm:pt modelId="{377AF64D-EDEF-48C2-A3E9-237C44CE7CEE}" type="sibTrans" cxnId="{CDA1D3C1-289B-4827-82A2-DEF5E88932DE}">
      <dgm:prSet/>
      <dgm:spPr/>
      <dgm:t>
        <a:bodyPr/>
        <a:lstStyle/>
        <a:p>
          <a:pPr rtl="1"/>
          <a:endParaRPr lang="ar-SA"/>
        </a:p>
      </dgm:t>
    </dgm:pt>
    <dgm:pt modelId="{4FB25B8B-90A0-4A20-AB8F-15456646BDC8}">
      <dgm:prSet phldrT="[نص]"/>
      <dgm:spPr/>
      <dgm:t>
        <a:bodyPr/>
        <a:lstStyle/>
        <a:p>
          <a:pPr rtl="1"/>
          <a:r>
            <a:rPr lang="ar-SA" dirty="0" smtClean="0"/>
            <a:t>الحركة</a:t>
          </a:r>
          <a:endParaRPr lang="ar-SA" dirty="0"/>
        </a:p>
      </dgm:t>
    </dgm:pt>
    <dgm:pt modelId="{2E1CA63E-0ED5-4CC8-9A67-215F0882ACDD}" type="parTrans" cxnId="{E9695123-A75B-408A-8FB6-3F4389F9600F}">
      <dgm:prSet/>
      <dgm:spPr/>
      <dgm:t>
        <a:bodyPr/>
        <a:lstStyle/>
        <a:p>
          <a:pPr rtl="1"/>
          <a:endParaRPr lang="ar-SA"/>
        </a:p>
      </dgm:t>
    </dgm:pt>
    <dgm:pt modelId="{241C8E0B-FFDE-4E58-ADC1-976B78EC4150}" type="sibTrans" cxnId="{E9695123-A75B-408A-8FB6-3F4389F9600F}">
      <dgm:prSet/>
      <dgm:spPr/>
      <dgm:t>
        <a:bodyPr/>
        <a:lstStyle/>
        <a:p>
          <a:pPr rtl="1"/>
          <a:endParaRPr lang="ar-SA"/>
        </a:p>
      </dgm:t>
    </dgm:pt>
    <dgm:pt modelId="{53937E55-1D3C-4509-815A-B64C2011B19A}">
      <dgm:prSet phldrT="[نص]"/>
      <dgm:spPr/>
      <dgm:t>
        <a:bodyPr/>
        <a:lstStyle/>
        <a:p>
          <a:pPr rtl="1"/>
          <a:r>
            <a:rPr lang="ar-SA" dirty="0" smtClean="0"/>
            <a:t>التواصل</a:t>
          </a:r>
          <a:endParaRPr lang="ar-SA" dirty="0"/>
        </a:p>
      </dgm:t>
    </dgm:pt>
    <dgm:pt modelId="{15990718-7FF0-4A2A-ADB2-0EDE2FC118E9}" type="parTrans" cxnId="{BB42C8B5-BC49-47C9-B76A-20C5886ECFB0}">
      <dgm:prSet/>
      <dgm:spPr/>
      <dgm:t>
        <a:bodyPr/>
        <a:lstStyle/>
        <a:p>
          <a:pPr rtl="1"/>
          <a:endParaRPr lang="ar-SA"/>
        </a:p>
      </dgm:t>
    </dgm:pt>
    <dgm:pt modelId="{98787D97-2EC7-43D5-BBF7-D78BB9A16A40}" type="sibTrans" cxnId="{BB42C8B5-BC49-47C9-B76A-20C5886ECFB0}">
      <dgm:prSet/>
      <dgm:spPr/>
      <dgm:t>
        <a:bodyPr/>
        <a:lstStyle/>
        <a:p>
          <a:pPr rtl="1"/>
          <a:endParaRPr lang="ar-SA"/>
        </a:p>
      </dgm:t>
    </dgm:pt>
    <dgm:pt modelId="{7E74E5F0-3D8F-4487-A788-6D81AB305CDC}">
      <dgm:prSet phldrT="[نص]"/>
      <dgm:spPr/>
      <dgm:t>
        <a:bodyPr/>
        <a:lstStyle/>
        <a:p>
          <a:pPr rtl="1"/>
          <a:r>
            <a:rPr lang="ar-SA" dirty="0" smtClean="0"/>
            <a:t>القدرة الاكاديمية</a:t>
          </a:r>
          <a:endParaRPr lang="ar-SA" dirty="0"/>
        </a:p>
      </dgm:t>
    </dgm:pt>
    <dgm:pt modelId="{3E31231E-E01F-4A33-95F9-041B6FAE380A}" type="parTrans" cxnId="{25E9D57D-E495-43AF-B7F5-394030532417}">
      <dgm:prSet/>
      <dgm:spPr/>
      <dgm:t>
        <a:bodyPr/>
        <a:lstStyle/>
        <a:p>
          <a:pPr rtl="1"/>
          <a:endParaRPr lang="ar-SA"/>
        </a:p>
      </dgm:t>
    </dgm:pt>
    <dgm:pt modelId="{ECA63352-E6D8-4E3F-AE45-5CFD8F202FE0}" type="sibTrans" cxnId="{25E9D57D-E495-43AF-B7F5-394030532417}">
      <dgm:prSet/>
      <dgm:spPr/>
      <dgm:t>
        <a:bodyPr/>
        <a:lstStyle/>
        <a:p>
          <a:pPr rtl="1"/>
          <a:endParaRPr lang="ar-SA"/>
        </a:p>
      </dgm:t>
    </dgm:pt>
    <dgm:pt modelId="{FAA941BD-62F7-4E33-93EB-4F935555D157}">
      <dgm:prSet phldrT="[نص]"/>
      <dgm:spPr/>
      <dgm:t>
        <a:bodyPr/>
        <a:lstStyle/>
        <a:p>
          <a:pPr rtl="1"/>
          <a:r>
            <a:rPr lang="ar-SA" dirty="0" smtClean="0"/>
            <a:t>تعديلات التعلم</a:t>
          </a:r>
          <a:endParaRPr lang="ar-SA" dirty="0"/>
        </a:p>
      </dgm:t>
    </dgm:pt>
    <dgm:pt modelId="{902C5703-3B68-4181-90A8-2553B7546B5A}" type="parTrans" cxnId="{96CF0465-68DF-4488-94D6-99F92B30ACD7}">
      <dgm:prSet/>
      <dgm:spPr/>
      <dgm:t>
        <a:bodyPr/>
        <a:lstStyle/>
        <a:p>
          <a:pPr rtl="1"/>
          <a:endParaRPr lang="ar-SA"/>
        </a:p>
      </dgm:t>
    </dgm:pt>
    <dgm:pt modelId="{B6592F51-3536-4BB6-80FC-020A0D26A939}" type="sibTrans" cxnId="{96CF0465-68DF-4488-94D6-99F92B30ACD7}">
      <dgm:prSet/>
      <dgm:spPr/>
      <dgm:t>
        <a:bodyPr/>
        <a:lstStyle/>
        <a:p>
          <a:pPr rtl="1"/>
          <a:endParaRPr lang="ar-SA"/>
        </a:p>
      </dgm:t>
    </dgm:pt>
    <dgm:pt modelId="{9FF78CDF-EED7-4DFB-A3F3-D00E2DFE8B63}">
      <dgm:prSet phldrT="[نص]" custT="1"/>
      <dgm:spPr/>
      <dgm:t>
        <a:bodyPr/>
        <a:lstStyle/>
        <a:p>
          <a:pPr rtl="1"/>
          <a:r>
            <a:rPr lang="ar-SA" sz="2400" dirty="0" smtClean="0"/>
            <a:t>مهارات الانتقال</a:t>
          </a:r>
          <a:endParaRPr lang="ar-SA" sz="2400" dirty="0"/>
        </a:p>
      </dgm:t>
    </dgm:pt>
    <dgm:pt modelId="{EBAE9536-CD36-481D-B898-CA6AB8B0E8F8}" type="parTrans" cxnId="{FA339EAA-0671-4279-AE8E-0ECA436AA9BB}">
      <dgm:prSet/>
      <dgm:spPr/>
      <dgm:t>
        <a:bodyPr/>
        <a:lstStyle/>
        <a:p>
          <a:pPr rtl="1"/>
          <a:endParaRPr lang="ar-SA"/>
        </a:p>
      </dgm:t>
    </dgm:pt>
    <dgm:pt modelId="{2DF5E8B6-BA6E-4EE6-AD7B-4898608B5CAB}" type="sibTrans" cxnId="{FA339EAA-0671-4279-AE8E-0ECA436AA9BB}">
      <dgm:prSet/>
      <dgm:spPr/>
      <dgm:t>
        <a:bodyPr/>
        <a:lstStyle/>
        <a:p>
          <a:pPr rtl="1"/>
          <a:endParaRPr lang="ar-SA"/>
        </a:p>
      </dgm:t>
    </dgm:pt>
    <dgm:pt modelId="{09838C0B-56E2-4740-87B6-3A9956B3BE26}" type="pres">
      <dgm:prSet presAssocID="{C0449144-1D7E-4B6D-AC26-9CC67D1A703D}" presName="cycleMatrixDiagram" presStyleCnt="0">
        <dgm:presLayoutVars>
          <dgm:chMax val="1"/>
          <dgm:dir/>
          <dgm:animLvl val="lvl"/>
          <dgm:resizeHandles val="exact"/>
        </dgm:presLayoutVars>
      </dgm:prSet>
      <dgm:spPr/>
      <dgm:t>
        <a:bodyPr/>
        <a:lstStyle/>
        <a:p>
          <a:pPr rtl="1"/>
          <a:endParaRPr lang="ar-SA"/>
        </a:p>
      </dgm:t>
    </dgm:pt>
    <dgm:pt modelId="{469F7A72-291B-44E3-A959-18E90466FF7A}" type="pres">
      <dgm:prSet presAssocID="{C0449144-1D7E-4B6D-AC26-9CC67D1A703D}" presName="children" presStyleCnt="0"/>
      <dgm:spPr/>
    </dgm:pt>
    <dgm:pt modelId="{D7EBA10C-1FB5-4A94-B14A-88DCB321CA2D}" type="pres">
      <dgm:prSet presAssocID="{C0449144-1D7E-4B6D-AC26-9CC67D1A703D}" presName="child1group" presStyleCnt="0"/>
      <dgm:spPr/>
    </dgm:pt>
    <dgm:pt modelId="{7D258CA0-26B0-4DD4-A448-0A4F42CA9389}" type="pres">
      <dgm:prSet presAssocID="{C0449144-1D7E-4B6D-AC26-9CC67D1A703D}" presName="child1" presStyleLbl="bgAcc1" presStyleIdx="0" presStyleCnt="4" custScaleX="118965"/>
      <dgm:spPr/>
      <dgm:t>
        <a:bodyPr/>
        <a:lstStyle/>
        <a:p>
          <a:pPr rtl="1"/>
          <a:endParaRPr lang="ar-SA"/>
        </a:p>
      </dgm:t>
    </dgm:pt>
    <dgm:pt modelId="{282DE21C-2814-4957-8904-766320E767EF}" type="pres">
      <dgm:prSet presAssocID="{C0449144-1D7E-4B6D-AC26-9CC67D1A703D}" presName="child1Text" presStyleLbl="bgAcc1" presStyleIdx="0" presStyleCnt="4">
        <dgm:presLayoutVars>
          <dgm:bulletEnabled val="1"/>
        </dgm:presLayoutVars>
      </dgm:prSet>
      <dgm:spPr/>
      <dgm:t>
        <a:bodyPr/>
        <a:lstStyle/>
        <a:p>
          <a:pPr rtl="1"/>
          <a:endParaRPr lang="ar-SA"/>
        </a:p>
      </dgm:t>
    </dgm:pt>
    <dgm:pt modelId="{DF631E69-B6C6-4581-9B48-718E7DA1D878}" type="pres">
      <dgm:prSet presAssocID="{C0449144-1D7E-4B6D-AC26-9CC67D1A703D}" presName="child2group" presStyleCnt="0"/>
      <dgm:spPr/>
    </dgm:pt>
    <dgm:pt modelId="{2B77DC19-AE32-468D-BDE4-9C5860811615}" type="pres">
      <dgm:prSet presAssocID="{C0449144-1D7E-4B6D-AC26-9CC67D1A703D}" presName="child2" presStyleLbl="bgAcc1" presStyleIdx="1" presStyleCnt="4"/>
      <dgm:spPr/>
      <dgm:t>
        <a:bodyPr/>
        <a:lstStyle/>
        <a:p>
          <a:pPr rtl="1"/>
          <a:endParaRPr lang="ar-SA"/>
        </a:p>
      </dgm:t>
    </dgm:pt>
    <dgm:pt modelId="{752D09F5-AB42-4785-828B-977DDB729C31}" type="pres">
      <dgm:prSet presAssocID="{C0449144-1D7E-4B6D-AC26-9CC67D1A703D}" presName="child2Text" presStyleLbl="bgAcc1" presStyleIdx="1" presStyleCnt="4">
        <dgm:presLayoutVars>
          <dgm:bulletEnabled val="1"/>
        </dgm:presLayoutVars>
      </dgm:prSet>
      <dgm:spPr/>
      <dgm:t>
        <a:bodyPr/>
        <a:lstStyle/>
        <a:p>
          <a:pPr rtl="1"/>
          <a:endParaRPr lang="ar-SA"/>
        </a:p>
      </dgm:t>
    </dgm:pt>
    <dgm:pt modelId="{30CE316C-341E-46DF-8D9D-4171C88F0CBA}" type="pres">
      <dgm:prSet presAssocID="{C0449144-1D7E-4B6D-AC26-9CC67D1A703D}" presName="child3group" presStyleCnt="0"/>
      <dgm:spPr/>
    </dgm:pt>
    <dgm:pt modelId="{1A8122CE-BE6F-439C-8A2A-A6A029DA517F}" type="pres">
      <dgm:prSet presAssocID="{C0449144-1D7E-4B6D-AC26-9CC67D1A703D}" presName="child3" presStyleLbl="bgAcc1" presStyleIdx="2" presStyleCnt="4"/>
      <dgm:spPr/>
      <dgm:t>
        <a:bodyPr/>
        <a:lstStyle/>
        <a:p>
          <a:pPr rtl="1"/>
          <a:endParaRPr lang="ar-SA"/>
        </a:p>
      </dgm:t>
    </dgm:pt>
    <dgm:pt modelId="{7FA21755-8E09-4F68-A561-DE8BD032E4A3}" type="pres">
      <dgm:prSet presAssocID="{C0449144-1D7E-4B6D-AC26-9CC67D1A703D}" presName="child3Text" presStyleLbl="bgAcc1" presStyleIdx="2" presStyleCnt="4">
        <dgm:presLayoutVars>
          <dgm:bulletEnabled val="1"/>
        </dgm:presLayoutVars>
      </dgm:prSet>
      <dgm:spPr/>
      <dgm:t>
        <a:bodyPr/>
        <a:lstStyle/>
        <a:p>
          <a:pPr rtl="1"/>
          <a:endParaRPr lang="ar-SA"/>
        </a:p>
      </dgm:t>
    </dgm:pt>
    <dgm:pt modelId="{A2CB809D-B1A2-40C4-AAF9-7A2D52DE0F8E}" type="pres">
      <dgm:prSet presAssocID="{C0449144-1D7E-4B6D-AC26-9CC67D1A703D}" presName="child4group" presStyleCnt="0"/>
      <dgm:spPr/>
    </dgm:pt>
    <dgm:pt modelId="{08B3188D-8C8B-44D8-889C-E342C89AC4B3}" type="pres">
      <dgm:prSet presAssocID="{C0449144-1D7E-4B6D-AC26-9CC67D1A703D}" presName="child4" presStyleLbl="bgAcc1" presStyleIdx="3" presStyleCnt="4"/>
      <dgm:spPr/>
      <dgm:t>
        <a:bodyPr/>
        <a:lstStyle/>
        <a:p>
          <a:pPr rtl="1"/>
          <a:endParaRPr lang="ar-SA"/>
        </a:p>
      </dgm:t>
    </dgm:pt>
    <dgm:pt modelId="{D22E75EB-9858-4D41-B9E4-3FC2D6EFDC3B}" type="pres">
      <dgm:prSet presAssocID="{C0449144-1D7E-4B6D-AC26-9CC67D1A703D}" presName="child4Text" presStyleLbl="bgAcc1" presStyleIdx="3" presStyleCnt="4">
        <dgm:presLayoutVars>
          <dgm:bulletEnabled val="1"/>
        </dgm:presLayoutVars>
      </dgm:prSet>
      <dgm:spPr/>
      <dgm:t>
        <a:bodyPr/>
        <a:lstStyle/>
        <a:p>
          <a:pPr rtl="1"/>
          <a:endParaRPr lang="ar-SA"/>
        </a:p>
      </dgm:t>
    </dgm:pt>
    <dgm:pt modelId="{A5F1525F-9988-435C-9C84-D22B8006925F}" type="pres">
      <dgm:prSet presAssocID="{C0449144-1D7E-4B6D-AC26-9CC67D1A703D}" presName="childPlaceholder" presStyleCnt="0"/>
      <dgm:spPr/>
    </dgm:pt>
    <dgm:pt modelId="{3AFE1C14-DC61-4827-A0A3-B45FDF58D889}" type="pres">
      <dgm:prSet presAssocID="{C0449144-1D7E-4B6D-AC26-9CC67D1A703D}" presName="circle" presStyleCnt="0"/>
      <dgm:spPr/>
    </dgm:pt>
    <dgm:pt modelId="{98E12551-7249-4A48-B6ED-BA4FE79D4F22}" type="pres">
      <dgm:prSet presAssocID="{C0449144-1D7E-4B6D-AC26-9CC67D1A703D}" presName="quadrant1" presStyleLbl="node1" presStyleIdx="0" presStyleCnt="4">
        <dgm:presLayoutVars>
          <dgm:chMax val="1"/>
          <dgm:bulletEnabled val="1"/>
        </dgm:presLayoutVars>
      </dgm:prSet>
      <dgm:spPr/>
      <dgm:t>
        <a:bodyPr/>
        <a:lstStyle/>
        <a:p>
          <a:pPr rtl="1"/>
          <a:endParaRPr lang="ar-SA"/>
        </a:p>
      </dgm:t>
    </dgm:pt>
    <dgm:pt modelId="{F54087C3-E2DD-480D-9D77-E6F009F267A3}" type="pres">
      <dgm:prSet presAssocID="{C0449144-1D7E-4B6D-AC26-9CC67D1A703D}" presName="quadrant2" presStyleLbl="node1" presStyleIdx="1" presStyleCnt="4">
        <dgm:presLayoutVars>
          <dgm:chMax val="1"/>
          <dgm:bulletEnabled val="1"/>
        </dgm:presLayoutVars>
      </dgm:prSet>
      <dgm:spPr/>
      <dgm:t>
        <a:bodyPr/>
        <a:lstStyle/>
        <a:p>
          <a:pPr rtl="1"/>
          <a:endParaRPr lang="ar-SA"/>
        </a:p>
      </dgm:t>
    </dgm:pt>
    <dgm:pt modelId="{073D8448-C8EF-418F-AB32-D847AB593FC5}" type="pres">
      <dgm:prSet presAssocID="{C0449144-1D7E-4B6D-AC26-9CC67D1A703D}" presName="quadrant3" presStyleLbl="node1" presStyleIdx="2" presStyleCnt="4">
        <dgm:presLayoutVars>
          <dgm:chMax val="1"/>
          <dgm:bulletEnabled val="1"/>
        </dgm:presLayoutVars>
      </dgm:prSet>
      <dgm:spPr/>
      <dgm:t>
        <a:bodyPr/>
        <a:lstStyle/>
        <a:p>
          <a:pPr rtl="1"/>
          <a:endParaRPr lang="ar-SA"/>
        </a:p>
      </dgm:t>
    </dgm:pt>
    <dgm:pt modelId="{25BCDE97-9048-4666-BE56-ED48CA05082E}" type="pres">
      <dgm:prSet presAssocID="{C0449144-1D7E-4B6D-AC26-9CC67D1A703D}" presName="quadrant4" presStyleLbl="node1" presStyleIdx="3" presStyleCnt="4">
        <dgm:presLayoutVars>
          <dgm:chMax val="1"/>
          <dgm:bulletEnabled val="1"/>
        </dgm:presLayoutVars>
      </dgm:prSet>
      <dgm:spPr/>
      <dgm:t>
        <a:bodyPr/>
        <a:lstStyle/>
        <a:p>
          <a:pPr rtl="1"/>
          <a:endParaRPr lang="ar-SA"/>
        </a:p>
      </dgm:t>
    </dgm:pt>
    <dgm:pt modelId="{717787B7-37A9-47F4-BD68-7D16A165D619}" type="pres">
      <dgm:prSet presAssocID="{C0449144-1D7E-4B6D-AC26-9CC67D1A703D}" presName="quadrantPlaceholder" presStyleCnt="0"/>
      <dgm:spPr/>
    </dgm:pt>
    <dgm:pt modelId="{B88A1A8C-10E5-4FC7-AB3F-99ED5650057D}" type="pres">
      <dgm:prSet presAssocID="{C0449144-1D7E-4B6D-AC26-9CC67D1A703D}" presName="center1" presStyleLbl="fgShp" presStyleIdx="0" presStyleCnt="2"/>
      <dgm:spPr/>
    </dgm:pt>
    <dgm:pt modelId="{9AF0C441-DE6F-4906-A595-40756D0ED378}" type="pres">
      <dgm:prSet presAssocID="{C0449144-1D7E-4B6D-AC26-9CC67D1A703D}" presName="center2" presStyleLbl="fgShp" presStyleIdx="1" presStyleCnt="2"/>
      <dgm:spPr/>
    </dgm:pt>
  </dgm:ptLst>
  <dgm:cxnLst>
    <dgm:cxn modelId="{59EAC788-0D7C-434C-A313-3DEDEB854A22}" type="presOf" srcId="{F3429731-E1AD-425B-9438-98C8CF27F987}" destId="{282DE21C-2814-4957-8904-766320E767EF}" srcOrd="1" destOrd="0" presId="urn:microsoft.com/office/officeart/2005/8/layout/cycle4"/>
    <dgm:cxn modelId="{96CF0465-68DF-4488-94D6-99F92B30ACD7}" srcId="{C0449144-1D7E-4B6D-AC26-9CC67D1A703D}" destId="{FAA941BD-62F7-4E33-93EB-4F935555D157}" srcOrd="3" destOrd="0" parTransId="{902C5703-3B68-4181-90A8-2553B7546B5A}" sibTransId="{B6592F51-3536-4BB6-80FC-020A0D26A939}"/>
    <dgm:cxn modelId="{C324BFBB-6D8A-433C-AF97-9C55C4909E86}" type="presOf" srcId="{7E74E5F0-3D8F-4487-A788-6D81AB305CDC}" destId="{7FA21755-8E09-4F68-A561-DE8BD032E4A3}" srcOrd="1" destOrd="0" presId="urn:microsoft.com/office/officeart/2005/8/layout/cycle4"/>
    <dgm:cxn modelId="{AEC3CBCC-6832-4D8A-9E71-0FABA6D6A578}" type="presOf" srcId="{4FB25B8B-90A0-4A20-AB8F-15456646BDC8}" destId="{2B77DC19-AE32-468D-BDE4-9C5860811615}" srcOrd="0" destOrd="0" presId="urn:microsoft.com/office/officeart/2005/8/layout/cycle4"/>
    <dgm:cxn modelId="{BB42C8B5-BC49-47C9-B76A-20C5886ECFB0}" srcId="{C0449144-1D7E-4B6D-AC26-9CC67D1A703D}" destId="{53937E55-1D3C-4509-815A-B64C2011B19A}" srcOrd="2" destOrd="0" parTransId="{15990718-7FF0-4A2A-ADB2-0EDE2FC118E9}" sibTransId="{98787D97-2EC7-43D5-BBF7-D78BB9A16A40}"/>
    <dgm:cxn modelId="{40D77856-870E-4DD2-85F5-071F097E1431}" type="presOf" srcId="{FAA941BD-62F7-4E33-93EB-4F935555D157}" destId="{25BCDE97-9048-4666-BE56-ED48CA05082E}" srcOrd="0" destOrd="0" presId="urn:microsoft.com/office/officeart/2005/8/layout/cycle4"/>
    <dgm:cxn modelId="{545CBC41-FB73-4CE8-BC66-88811CC8A5F7}" srcId="{C0449144-1D7E-4B6D-AC26-9CC67D1A703D}" destId="{12960D59-D610-44D7-8838-B36D669670C1}" srcOrd="0" destOrd="0" parTransId="{8684A30E-3393-4A1C-935F-59C1DA3BF71C}" sibTransId="{27B19660-A9B8-446B-878F-8754DF7E24E1}"/>
    <dgm:cxn modelId="{2F7BBF02-0A7E-45A3-A8DE-1D09D58C21E6}" type="presOf" srcId="{F3429731-E1AD-425B-9438-98C8CF27F987}" destId="{7D258CA0-26B0-4DD4-A448-0A4F42CA9389}" srcOrd="0" destOrd="0" presId="urn:microsoft.com/office/officeart/2005/8/layout/cycle4"/>
    <dgm:cxn modelId="{E9695123-A75B-408A-8FB6-3F4389F9600F}" srcId="{B89B63BD-829C-4C92-A83C-AE211D5340D5}" destId="{4FB25B8B-90A0-4A20-AB8F-15456646BDC8}" srcOrd="0" destOrd="0" parTransId="{2E1CA63E-0ED5-4CC8-9A67-215F0882ACDD}" sibTransId="{241C8E0B-FFDE-4E58-ADC1-976B78EC4150}"/>
    <dgm:cxn modelId="{0471F425-8447-463D-B42D-8A02CA3712C6}" type="presOf" srcId="{B89B63BD-829C-4C92-A83C-AE211D5340D5}" destId="{F54087C3-E2DD-480D-9D77-E6F009F267A3}" srcOrd="0" destOrd="0" presId="urn:microsoft.com/office/officeart/2005/8/layout/cycle4"/>
    <dgm:cxn modelId="{FA339EAA-0671-4279-AE8E-0ECA436AA9BB}" srcId="{FAA941BD-62F7-4E33-93EB-4F935555D157}" destId="{9FF78CDF-EED7-4DFB-A3F3-D00E2DFE8B63}" srcOrd="0" destOrd="0" parTransId="{EBAE9536-CD36-481D-B898-CA6AB8B0E8F8}" sibTransId="{2DF5E8B6-BA6E-4EE6-AD7B-4898608B5CAB}"/>
    <dgm:cxn modelId="{9D67C529-317E-4193-972F-04CCE952E9AB}" srcId="{12960D59-D610-44D7-8838-B36D669670C1}" destId="{F3429731-E1AD-425B-9438-98C8CF27F987}" srcOrd="0" destOrd="0" parTransId="{16D92F18-CA29-4943-8490-8E8F446878FB}" sibTransId="{F7F28CC5-CB7F-47C2-BAE7-DDEFC884FC0A}"/>
    <dgm:cxn modelId="{2CCF7854-D98D-45FE-8F5B-CA530110E18A}" type="presOf" srcId="{9FF78CDF-EED7-4DFB-A3F3-D00E2DFE8B63}" destId="{08B3188D-8C8B-44D8-889C-E342C89AC4B3}" srcOrd="0" destOrd="0" presId="urn:microsoft.com/office/officeart/2005/8/layout/cycle4"/>
    <dgm:cxn modelId="{ADC1CC70-78D4-4801-9022-94A8B5E48F1E}" type="presOf" srcId="{53937E55-1D3C-4509-815A-B64C2011B19A}" destId="{073D8448-C8EF-418F-AB32-D847AB593FC5}" srcOrd="0" destOrd="0" presId="urn:microsoft.com/office/officeart/2005/8/layout/cycle4"/>
    <dgm:cxn modelId="{E96BCC56-52DE-4F3E-BC3A-C4BED42A4750}" type="presOf" srcId="{12960D59-D610-44D7-8838-B36D669670C1}" destId="{98E12551-7249-4A48-B6ED-BA4FE79D4F22}" srcOrd="0" destOrd="0" presId="urn:microsoft.com/office/officeart/2005/8/layout/cycle4"/>
    <dgm:cxn modelId="{056E65C2-A0F0-4930-B104-A7D6ED299DBE}" type="presOf" srcId="{4FB25B8B-90A0-4A20-AB8F-15456646BDC8}" destId="{752D09F5-AB42-4785-828B-977DDB729C31}" srcOrd="1" destOrd="0" presId="urn:microsoft.com/office/officeart/2005/8/layout/cycle4"/>
    <dgm:cxn modelId="{B79C8ADA-4BDD-4B0A-9DC9-17E152C97969}" type="presOf" srcId="{C0449144-1D7E-4B6D-AC26-9CC67D1A703D}" destId="{09838C0B-56E2-4740-87B6-3A9956B3BE26}" srcOrd="0" destOrd="0" presId="urn:microsoft.com/office/officeart/2005/8/layout/cycle4"/>
    <dgm:cxn modelId="{CDA1D3C1-289B-4827-82A2-DEF5E88932DE}" srcId="{C0449144-1D7E-4B6D-AC26-9CC67D1A703D}" destId="{B89B63BD-829C-4C92-A83C-AE211D5340D5}" srcOrd="1" destOrd="0" parTransId="{7DDC1DC6-2BC0-44C6-8527-1897F5F2FD71}" sibTransId="{377AF64D-EDEF-48C2-A3E9-237C44CE7CEE}"/>
    <dgm:cxn modelId="{46C4F238-E66A-44DD-AE3D-6BE559A7B15D}" type="presOf" srcId="{7E74E5F0-3D8F-4487-A788-6D81AB305CDC}" destId="{1A8122CE-BE6F-439C-8A2A-A6A029DA517F}" srcOrd="0" destOrd="0" presId="urn:microsoft.com/office/officeart/2005/8/layout/cycle4"/>
    <dgm:cxn modelId="{25E9D57D-E495-43AF-B7F5-394030532417}" srcId="{53937E55-1D3C-4509-815A-B64C2011B19A}" destId="{7E74E5F0-3D8F-4487-A788-6D81AB305CDC}" srcOrd="0" destOrd="0" parTransId="{3E31231E-E01F-4A33-95F9-041B6FAE380A}" sibTransId="{ECA63352-E6D8-4E3F-AE45-5CFD8F202FE0}"/>
    <dgm:cxn modelId="{C944D423-BC6A-4351-B31C-6D46CE4F0B2E}" type="presOf" srcId="{9FF78CDF-EED7-4DFB-A3F3-D00E2DFE8B63}" destId="{D22E75EB-9858-4D41-B9E4-3FC2D6EFDC3B}" srcOrd="1" destOrd="0" presId="urn:microsoft.com/office/officeart/2005/8/layout/cycle4"/>
    <dgm:cxn modelId="{AF480295-1F71-4DA6-A142-F2EC7E84CF95}" type="presParOf" srcId="{09838C0B-56E2-4740-87B6-3A9956B3BE26}" destId="{469F7A72-291B-44E3-A959-18E90466FF7A}" srcOrd="0" destOrd="0" presId="urn:microsoft.com/office/officeart/2005/8/layout/cycle4"/>
    <dgm:cxn modelId="{793088FD-5B21-453B-8474-0EF3090A949B}" type="presParOf" srcId="{469F7A72-291B-44E3-A959-18E90466FF7A}" destId="{D7EBA10C-1FB5-4A94-B14A-88DCB321CA2D}" srcOrd="0" destOrd="0" presId="urn:microsoft.com/office/officeart/2005/8/layout/cycle4"/>
    <dgm:cxn modelId="{5904848B-B8E3-457D-BEEE-3F4033B31165}" type="presParOf" srcId="{D7EBA10C-1FB5-4A94-B14A-88DCB321CA2D}" destId="{7D258CA0-26B0-4DD4-A448-0A4F42CA9389}" srcOrd="0" destOrd="0" presId="urn:microsoft.com/office/officeart/2005/8/layout/cycle4"/>
    <dgm:cxn modelId="{C2504EA6-C16E-4FA3-B877-3868E5CD44E9}" type="presParOf" srcId="{D7EBA10C-1FB5-4A94-B14A-88DCB321CA2D}" destId="{282DE21C-2814-4957-8904-766320E767EF}" srcOrd="1" destOrd="0" presId="urn:microsoft.com/office/officeart/2005/8/layout/cycle4"/>
    <dgm:cxn modelId="{DE0A8717-5C6D-4A1B-896C-4BC94F90893D}" type="presParOf" srcId="{469F7A72-291B-44E3-A959-18E90466FF7A}" destId="{DF631E69-B6C6-4581-9B48-718E7DA1D878}" srcOrd="1" destOrd="0" presId="urn:microsoft.com/office/officeart/2005/8/layout/cycle4"/>
    <dgm:cxn modelId="{52D6B2DC-82E7-40F2-A0B5-5B36C18BE851}" type="presParOf" srcId="{DF631E69-B6C6-4581-9B48-718E7DA1D878}" destId="{2B77DC19-AE32-468D-BDE4-9C5860811615}" srcOrd="0" destOrd="0" presId="urn:microsoft.com/office/officeart/2005/8/layout/cycle4"/>
    <dgm:cxn modelId="{B1E965AA-E8C4-4AD6-8DB9-B69EC7A7841D}" type="presParOf" srcId="{DF631E69-B6C6-4581-9B48-718E7DA1D878}" destId="{752D09F5-AB42-4785-828B-977DDB729C31}" srcOrd="1" destOrd="0" presId="urn:microsoft.com/office/officeart/2005/8/layout/cycle4"/>
    <dgm:cxn modelId="{68F5C2D4-37EC-42C4-8986-7F7F927FDA19}" type="presParOf" srcId="{469F7A72-291B-44E3-A959-18E90466FF7A}" destId="{30CE316C-341E-46DF-8D9D-4171C88F0CBA}" srcOrd="2" destOrd="0" presId="urn:microsoft.com/office/officeart/2005/8/layout/cycle4"/>
    <dgm:cxn modelId="{F1EADEC2-78EC-445D-ADB7-A7EC23726628}" type="presParOf" srcId="{30CE316C-341E-46DF-8D9D-4171C88F0CBA}" destId="{1A8122CE-BE6F-439C-8A2A-A6A029DA517F}" srcOrd="0" destOrd="0" presId="urn:microsoft.com/office/officeart/2005/8/layout/cycle4"/>
    <dgm:cxn modelId="{C19B9C6C-B069-4193-9582-5FEB84BCFF26}" type="presParOf" srcId="{30CE316C-341E-46DF-8D9D-4171C88F0CBA}" destId="{7FA21755-8E09-4F68-A561-DE8BD032E4A3}" srcOrd="1" destOrd="0" presId="urn:microsoft.com/office/officeart/2005/8/layout/cycle4"/>
    <dgm:cxn modelId="{C18695E7-CA39-4D0F-915F-69BD0C55C42B}" type="presParOf" srcId="{469F7A72-291B-44E3-A959-18E90466FF7A}" destId="{A2CB809D-B1A2-40C4-AAF9-7A2D52DE0F8E}" srcOrd="3" destOrd="0" presId="urn:microsoft.com/office/officeart/2005/8/layout/cycle4"/>
    <dgm:cxn modelId="{9BD39C36-1C7A-4B0A-8F8F-910785DEDC84}" type="presParOf" srcId="{A2CB809D-B1A2-40C4-AAF9-7A2D52DE0F8E}" destId="{08B3188D-8C8B-44D8-889C-E342C89AC4B3}" srcOrd="0" destOrd="0" presId="urn:microsoft.com/office/officeart/2005/8/layout/cycle4"/>
    <dgm:cxn modelId="{186FA31B-06A1-4A39-8C5E-B75534B5CDEF}" type="presParOf" srcId="{A2CB809D-B1A2-40C4-AAF9-7A2D52DE0F8E}" destId="{D22E75EB-9858-4D41-B9E4-3FC2D6EFDC3B}" srcOrd="1" destOrd="0" presId="urn:microsoft.com/office/officeart/2005/8/layout/cycle4"/>
    <dgm:cxn modelId="{3D834449-D95A-466C-8BDA-804B85F0AF8A}" type="presParOf" srcId="{469F7A72-291B-44E3-A959-18E90466FF7A}" destId="{A5F1525F-9988-435C-9C84-D22B8006925F}" srcOrd="4" destOrd="0" presId="urn:microsoft.com/office/officeart/2005/8/layout/cycle4"/>
    <dgm:cxn modelId="{DFDE3A15-C3DF-40DE-B8A1-71DE47FA273B}" type="presParOf" srcId="{09838C0B-56E2-4740-87B6-3A9956B3BE26}" destId="{3AFE1C14-DC61-4827-A0A3-B45FDF58D889}" srcOrd="1" destOrd="0" presId="urn:microsoft.com/office/officeart/2005/8/layout/cycle4"/>
    <dgm:cxn modelId="{A73D4545-794F-4450-9245-10F737DAFBE6}" type="presParOf" srcId="{3AFE1C14-DC61-4827-A0A3-B45FDF58D889}" destId="{98E12551-7249-4A48-B6ED-BA4FE79D4F22}" srcOrd="0" destOrd="0" presId="urn:microsoft.com/office/officeart/2005/8/layout/cycle4"/>
    <dgm:cxn modelId="{AB7F23D9-40E2-4FE7-AC1D-3FE793EF2C7F}" type="presParOf" srcId="{3AFE1C14-DC61-4827-A0A3-B45FDF58D889}" destId="{F54087C3-E2DD-480D-9D77-E6F009F267A3}" srcOrd="1" destOrd="0" presId="urn:microsoft.com/office/officeart/2005/8/layout/cycle4"/>
    <dgm:cxn modelId="{4A4236B5-336F-41C6-88CE-BF11668FD341}" type="presParOf" srcId="{3AFE1C14-DC61-4827-A0A3-B45FDF58D889}" destId="{073D8448-C8EF-418F-AB32-D847AB593FC5}" srcOrd="2" destOrd="0" presId="urn:microsoft.com/office/officeart/2005/8/layout/cycle4"/>
    <dgm:cxn modelId="{7839FD74-6D4A-4FC7-A97A-6239A9D2FB41}" type="presParOf" srcId="{3AFE1C14-DC61-4827-A0A3-B45FDF58D889}" destId="{25BCDE97-9048-4666-BE56-ED48CA05082E}" srcOrd="3" destOrd="0" presId="urn:microsoft.com/office/officeart/2005/8/layout/cycle4"/>
    <dgm:cxn modelId="{439A2FB3-7DCF-4DA6-BE1C-CEF39CC87C8D}" type="presParOf" srcId="{3AFE1C14-DC61-4827-A0A3-B45FDF58D889}" destId="{717787B7-37A9-47F4-BD68-7D16A165D619}" srcOrd="4" destOrd="0" presId="urn:microsoft.com/office/officeart/2005/8/layout/cycle4"/>
    <dgm:cxn modelId="{1FFD49AE-6961-435D-9F77-F7272626FFE2}" type="presParOf" srcId="{09838C0B-56E2-4740-87B6-3A9956B3BE26}" destId="{B88A1A8C-10E5-4FC7-AB3F-99ED5650057D}" srcOrd="2" destOrd="0" presId="urn:microsoft.com/office/officeart/2005/8/layout/cycle4"/>
    <dgm:cxn modelId="{83D0FBC2-35D6-4CC0-AE87-BB8C0F03109B}" type="presParOf" srcId="{09838C0B-56E2-4740-87B6-3A9956B3BE26}" destId="{9AF0C441-DE6F-4906-A595-40756D0ED378}"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97563B8-E8CF-4DAD-AC46-768750C215C9}" type="doc">
      <dgm:prSet loTypeId="urn:microsoft.com/office/officeart/2005/8/layout/cycle6" loCatId="cycle" qsTypeId="urn:microsoft.com/office/officeart/2005/8/quickstyle/simple1" qsCatId="simple" csTypeId="urn:microsoft.com/office/officeart/2005/8/colors/colorful5" csCatId="colorful" phldr="1"/>
      <dgm:spPr/>
      <dgm:t>
        <a:bodyPr/>
        <a:lstStyle/>
        <a:p>
          <a:pPr rtl="1"/>
          <a:endParaRPr lang="ar-SA"/>
        </a:p>
      </dgm:t>
    </dgm:pt>
    <dgm:pt modelId="{E4E9C303-2B25-4381-93D5-D7461AD10F3B}">
      <dgm:prSet phldrT="[نص]" custT="1"/>
      <dgm:spPr/>
      <dgm:t>
        <a:bodyPr/>
        <a:lstStyle/>
        <a:p>
          <a:pPr rtl="1"/>
          <a:r>
            <a:rPr lang="ar-SA" sz="2400" dirty="0" smtClean="0"/>
            <a:t>مدير المدرسة</a:t>
          </a:r>
          <a:endParaRPr lang="ar-SA" sz="2400" dirty="0"/>
        </a:p>
      </dgm:t>
    </dgm:pt>
    <dgm:pt modelId="{10EDA689-C4A2-4E8D-A00C-80AC8223998B}" type="parTrans" cxnId="{4293D82E-D668-43FF-B333-2BB946C4869B}">
      <dgm:prSet/>
      <dgm:spPr/>
      <dgm:t>
        <a:bodyPr/>
        <a:lstStyle/>
        <a:p>
          <a:pPr rtl="1"/>
          <a:endParaRPr lang="ar-SA"/>
        </a:p>
      </dgm:t>
    </dgm:pt>
    <dgm:pt modelId="{DCF5B576-BFDC-4D0F-8057-8F17E4700026}" type="sibTrans" cxnId="{4293D82E-D668-43FF-B333-2BB946C4869B}">
      <dgm:prSet/>
      <dgm:spPr/>
      <dgm:t>
        <a:bodyPr/>
        <a:lstStyle/>
        <a:p>
          <a:pPr rtl="1"/>
          <a:endParaRPr lang="ar-SA"/>
        </a:p>
      </dgm:t>
    </dgm:pt>
    <dgm:pt modelId="{F6024BD0-7F8C-4059-97FB-F7B5041FAAFF}">
      <dgm:prSet phldrT="[نص]" custT="1"/>
      <dgm:spPr/>
      <dgm:t>
        <a:bodyPr/>
        <a:lstStyle/>
        <a:p>
          <a:pPr rtl="1"/>
          <a:r>
            <a:rPr lang="ar-SA" sz="2400" dirty="0" smtClean="0"/>
            <a:t>مشرف التربية الخاصة</a:t>
          </a:r>
          <a:endParaRPr lang="ar-SA" sz="2400" dirty="0"/>
        </a:p>
      </dgm:t>
    </dgm:pt>
    <dgm:pt modelId="{95CA1F89-CE26-4C85-8124-352743AF5E4B}" type="parTrans" cxnId="{71744874-DAD8-435E-8775-10F149F8684C}">
      <dgm:prSet/>
      <dgm:spPr/>
      <dgm:t>
        <a:bodyPr/>
        <a:lstStyle/>
        <a:p>
          <a:pPr rtl="1"/>
          <a:endParaRPr lang="ar-SA"/>
        </a:p>
      </dgm:t>
    </dgm:pt>
    <dgm:pt modelId="{DA3E2BDA-A1CB-439B-9A43-CD8C5EB29C04}" type="sibTrans" cxnId="{71744874-DAD8-435E-8775-10F149F8684C}">
      <dgm:prSet/>
      <dgm:spPr/>
      <dgm:t>
        <a:bodyPr/>
        <a:lstStyle/>
        <a:p>
          <a:pPr rtl="1"/>
          <a:endParaRPr lang="ar-SA"/>
        </a:p>
      </dgm:t>
    </dgm:pt>
    <dgm:pt modelId="{254A6CD0-2EF1-4D63-B84A-5425556506BD}">
      <dgm:prSet phldrT="[نص]" custT="1"/>
      <dgm:spPr/>
      <dgm:t>
        <a:bodyPr/>
        <a:lstStyle/>
        <a:p>
          <a:pPr rtl="1"/>
          <a:r>
            <a:rPr lang="ar-SA" sz="2400" dirty="0" smtClean="0"/>
            <a:t>معلم التعليم العام</a:t>
          </a:r>
          <a:endParaRPr lang="ar-SA" sz="2400" dirty="0"/>
        </a:p>
      </dgm:t>
    </dgm:pt>
    <dgm:pt modelId="{FB0FABCD-CD1C-4E28-8CFA-3F651F646470}" type="parTrans" cxnId="{793A3AFD-FAF6-4796-883A-E9D19C8FA13D}">
      <dgm:prSet/>
      <dgm:spPr/>
      <dgm:t>
        <a:bodyPr/>
        <a:lstStyle/>
        <a:p>
          <a:pPr rtl="1"/>
          <a:endParaRPr lang="ar-SA"/>
        </a:p>
      </dgm:t>
    </dgm:pt>
    <dgm:pt modelId="{4F0948E8-AB3F-4470-A5DA-57D86AE53E70}" type="sibTrans" cxnId="{793A3AFD-FAF6-4796-883A-E9D19C8FA13D}">
      <dgm:prSet/>
      <dgm:spPr/>
      <dgm:t>
        <a:bodyPr/>
        <a:lstStyle/>
        <a:p>
          <a:pPr rtl="1"/>
          <a:endParaRPr lang="ar-SA"/>
        </a:p>
      </dgm:t>
    </dgm:pt>
    <dgm:pt modelId="{9960B2E7-73B7-4D1B-97A9-09554F433429}">
      <dgm:prSet phldrT="[نص]" custT="1"/>
      <dgm:spPr/>
      <dgm:t>
        <a:bodyPr/>
        <a:lstStyle/>
        <a:p>
          <a:pPr rtl="1"/>
          <a:r>
            <a:rPr lang="ar-SA" sz="2400" dirty="0" smtClean="0"/>
            <a:t>معلم التربية الخاصة</a:t>
          </a:r>
          <a:endParaRPr lang="ar-SA" sz="2400" dirty="0"/>
        </a:p>
      </dgm:t>
    </dgm:pt>
    <dgm:pt modelId="{8F8D1294-772A-4822-90F7-154BCF815CE0}" type="parTrans" cxnId="{C0B493A0-742C-49C0-AE6D-831D0E490E1C}">
      <dgm:prSet/>
      <dgm:spPr/>
      <dgm:t>
        <a:bodyPr/>
        <a:lstStyle/>
        <a:p>
          <a:pPr rtl="1"/>
          <a:endParaRPr lang="ar-SA"/>
        </a:p>
      </dgm:t>
    </dgm:pt>
    <dgm:pt modelId="{3430F6AC-8132-4BAA-BDEF-477CA4CCD904}" type="sibTrans" cxnId="{C0B493A0-742C-49C0-AE6D-831D0E490E1C}">
      <dgm:prSet/>
      <dgm:spPr/>
      <dgm:t>
        <a:bodyPr/>
        <a:lstStyle/>
        <a:p>
          <a:pPr rtl="1"/>
          <a:endParaRPr lang="ar-SA"/>
        </a:p>
      </dgm:t>
    </dgm:pt>
    <dgm:pt modelId="{80D89A12-9699-4C49-82ED-BA124E204913}">
      <dgm:prSet phldrT="[نص]" custT="1"/>
      <dgm:spPr/>
      <dgm:t>
        <a:bodyPr/>
        <a:lstStyle/>
        <a:p>
          <a:pPr rtl="1"/>
          <a:r>
            <a:rPr lang="ar-SA" sz="2400" dirty="0" smtClean="0"/>
            <a:t>أولياء امور الطلاب</a:t>
          </a:r>
          <a:endParaRPr lang="ar-SA" sz="2400" dirty="0"/>
        </a:p>
      </dgm:t>
    </dgm:pt>
    <dgm:pt modelId="{FEC592AD-CDF9-4066-9624-CC0532F377D2}" type="parTrans" cxnId="{32686404-AA96-4DB8-A10A-370EE01B10C1}">
      <dgm:prSet/>
      <dgm:spPr/>
      <dgm:t>
        <a:bodyPr/>
        <a:lstStyle/>
        <a:p>
          <a:pPr rtl="1"/>
          <a:endParaRPr lang="ar-SA"/>
        </a:p>
      </dgm:t>
    </dgm:pt>
    <dgm:pt modelId="{628A8A4A-B191-45EB-AC9E-FC807C077450}" type="sibTrans" cxnId="{32686404-AA96-4DB8-A10A-370EE01B10C1}">
      <dgm:prSet/>
      <dgm:spPr/>
      <dgm:t>
        <a:bodyPr/>
        <a:lstStyle/>
        <a:p>
          <a:pPr rtl="1"/>
          <a:endParaRPr lang="ar-SA"/>
        </a:p>
      </dgm:t>
    </dgm:pt>
    <dgm:pt modelId="{ACA0B939-38EE-4DC3-99D4-C643F535660D}" type="pres">
      <dgm:prSet presAssocID="{397563B8-E8CF-4DAD-AC46-768750C215C9}" presName="cycle" presStyleCnt="0">
        <dgm:presLayoutVars>
          <dgm:dir/>
          <dgm:resizeHandles val="exact"/>
        </dgm:presLayoutVars>
      </dgm:prSet>
      <dgm:spPr/>
      <dgm:t>
        <a:bodyPr/>
        <a:lstStyle/>
        <a:p>
          <a:pPr rtl="1"/>
          <a:endParaRPr lang="ar-SA"/>
        </a:p>
      </dgm:t>
    </dgm:pt>
    <dgm:pt modelId="{0AF62210-FB2A-4417-9810-13A3FFC8AC2E}" type="pres">
      <dgm:prSet presAssocID="{E4E9C303-2B25-4381-93D5-D7461AD10F3B}" presName="node" presStyleLbl="node1" presStyleIdx="0" presStyleCnt="5">
        <dgm:presLayoutVars>
          <dgm:bulletEnabled val="1"/>
        </dgm:presLayoutVars>
      </dgm:prSet>
      <dgm:spPr/>
      <dgm:t>
        <a:bodyPr/>
        <a:lstStyle/>
        <a:p>
          <a:pPr rtl="1"/>
          <a:endParaRPr lang="ar-SA"/>
        </a:p>
      </dgm:t>
    </dgm:pt>
    <dgm:pt modelId="{BA15B27A-A0F3-4086-9078-982E03FD1A96}" type="pres">
      <dgm:prSet presAssocID="{E4E9C303-2B25-4381-93D5-D7461AD10F3B}" presName="spNode" presStyleCnt="0"/>
      <dgm:spPr/>
    </dgm:pt>
    <dgm:pt modelId="{8D1B295C-0315-4C83-9FF7-65D4D7E2DFA1}" type="pres">
      <dgm:prSet presAssocID="{DCF5B576-BFDC-4D0F-8057-8F17E4700026}" presName="sibTrans" presStyleLbl="sibTrans1D1" presStyleIdx="0" presStyleCnt="5"/>
      <dgm:spPr/>
      <dgm:t>
        <a:bodyPr/>
        <a:lstStyle/>
        <a:p>
          <a:pPr rtl="1"/>
          <a:endParaRPr lang="ar-SA"/>
        </a:p>
      </dgm:t>
    </dgm:pt>
    <dgm:pt modelId="{C6FD9AF7-1266-44DF-90DB-29E64B38F475}" type="pres">
      <dgm:prSet presAssocID="{F6024BD0-7F8C-4059-97FB-F7B5041FAAFF}" presName="node" presStyleLbl="node1" presStyleIdx="1" presStyleCnt="5" custScaleY="127530">
        <dgm:presLayoutVars>
          <dgm:bulletEnabled val="1"/>
        </dgm:presLayoutVars>
      </dgm:prSet>
      <dgm:spPr/>
      <dgm:t>
        <a:bodyPr/>
        <a:lstStyle/>
        <a:p>
          <a:pPr rtl="1"/>
          <a:endParaRPr lang="ar-SA"/>
        </a:p>
      </dgm:t>
    </dgm:pt>
    <dgm:pt modelId="{69901A32-F885-4765-A8F9-20BEB7719235}" type="pres">
      <dgm:prSet presAssocID="{F6024BD0-7F8C-4059-97FB-F7B5041FAAFF}" presName="spNode" presStyleCnt="0"/>
      <dgm:spPr/>
    </dgm:pt>
    <dgm:pt modelId="{26549091-818B-43A4-80A6-8C0A166FECFF}" type="pres">
      <dgm:prSet presAssocID="{DA3E2BDA-A1CB-439B-9A43-CD8C5EB29C04}" presName="sibTrans" presStyleLbl="sibTrans1D1" presStyleIdx="1" presStyleCnt="5"/>
      <dgm:spPr/>
      <dgm:t>
        <a:bodyPr/>
        <a:lstStyle/>
        <a:p>
          <a:pPr rtl="1"/>
          <a:endParaRPr lang="ar-SA"/>
        </a:p>
      </dgm:t>
    </dgm:pt>
    <dgm:pt modelId="{F15FD76A-84FA-4D23-B644-738E3E7A12EF}" type="pres">
      <dgm:prSet presAssocID="{254A6CD0-2EF1-4D63-B84A-5425556506BD}" presName="node" presStyleLbl="node1" presStyleIdx="2" presStyleCnt="5">
        <dgm:presLayoutVars>
          <dgm:bulletEnabled val="1"/>
        </dgm:presLayoutVars>
      </dgm:prSet>
      <dgm:spPr/>
      <dgm:t>
        <a:bodyPr/>
        <a:lstStyle/>
        <a:p>
          <a:pPr rtl="1"/>
          <a:endParaRPr lang="ar-SA"/>
        </a:p>
      </dgm:t>
    </dgm:pt>
    <dgm:pt modelId="{CBA024B1-EB67-4CDA-A835-8601D961ECE6}" type="pres">
      <dgm:prSet presAssocID="{254A6CD0-2EF1-4D63-B84A-5425556506BD}" presName="spNode" presStyleCnt="0"/>
      <dgm:spPr/>
    </dgm:pt>
    <dgm:pt modelId="{8A5E0E42-C218-4D1B-B9AA-235C9EDF6909}" type="pres">
      <dgm:prSet presAssocID="{4F0948E8-AB3F-4470-A5DA-57D86AE53E70}" presName="sibTrans" presStyleLbl="sibTrans1D1" presStyleIdx="2" presStyleCnt="5"/>
      <dgm:spPr/>
      <dgm:t>
        <a:bodyPr/>
        <a:lstStyle/>
        <a:p>
          <a:pPr rtl="1"/>
          <a:endParaRPr lang="ar-SA"/>
        </a:p>
      </dgm:t>
    </dgm:pt>
    <dgm:pt modelId="{5C0753DF-A45A-4426-B59E-AC165E77B8C3}" type="pres">
      <dgm:prSet presAssocID="{9960B2E7-73B7-4D1B-97A9-09554F433429}" presName="node" presStyleLbl="node1" presStyleIdx="3" presStyleCnt="5" custScaleY="125889">
        <dgm:presLayoutVars>
          <dgm:bulletEnabled val="1"/>
        </dgm:presLayoutVars>
      </dgm:prSet>
      <dgm:spPr/>
      <dgm:t>
        <a:bodyPr/>
        <a:lstStyle/>
        <a:p>
          <a:pPr rtl="1"/>
          <a:endParaRPr lang="ar-SA"/>
        </a:p>
      </dgm:t>
    </dgm:pt>
    <dgm:pt modelId="{3C20D67C-1B17-4A8D-9446-155CB1AEDD43}" type="pres">
      <dgm:prSet presAssocID="{9960B2E7-73B7-4D1B-97A9-09554F433429}" presName="spNode" presStyleCnt="0"/>
      <dgm:spPr/>
    </dgm:pt>
    <dgm:pt modelId="{F1BFAE75-B608-4E75-A381-98CDCF9E3600}" type="pres">
      <dgm:prSet presAssocID="{3430F6AC-8132-4BAA-BDEF-477CA4CCD904}" presName="sibTrans" presStyleLbl="sibTrans1D1" presStyleIdx="3" presStyleCnt="5"/>
      <dgm:spPr/>
      <dgm:t>
        <a:bodyPr/>
        <a:lstStyle/>
        <a:p>
          <a:pPr rtl="1"/>
          <a:endParaRPr lang="ar-SA"/>
        </a:p>
      </dgm:t>
    </dgm:pt>
    <dgm:pt modelId="{EA7205A7-2CBB-4BDC-BB5D-CA5CFFCC2038}" type="pres">
      <dgm:prSet presAssocID="{80D89A12-9699-4C49-82ED-BA124E204913}" presName="node" presStyleLbl="node1" presStyleIdx="4" presStyleCnt="5" custScaleY="121180">
        <dgm:presLayoutVars>
          <dgm:bulletEnabled val="1"/>
        </dgm:presLayoutVars>
      </dgm:prSet>
      <dgm:spPr/>
      <dgm:t>
        <a:bodyPr/>
        <a:lstStyle/>
        <a:p>
          <a:pPr rtl="1"/>
          <a:endParaRPr lang="ar-SA"/>
        </a:p>
      </dgm:t>
    </dgm:pt>
    <dgm:pt modelId="{9E5CC50A-6EC1-40CE-8653-D97FFADFA33F}" type="pres">
      <dgm:prSet presAssocID="{80D89A12-9699-4C49-82ED-BA124E204913}" presName="spNode" presStyleCnt="0"/>
      <dgm:spPr/>
    </dgm:pt>
    <dgm:pt modelId="{175D825F-3A38-40B4-995A-3219E0180416}" type="pres">
      <dgm:prSet presAssocID="{628A8A4A-B191-45EB-AC9E-FC807C077450}" presName="sibTrans" presStyleLbl="sibTrans1D1" presStyleIdx="4" presStyleCnt="5"/>
      <dgm:spPr/>
      <dgm:t>
        <a:bodyPr/>
        <a:lstStyle/>
        <a:p>
          <a:pPr rtl="1"/>
          <a:endParaRPr lang="ar-SA"/>
        </a:p>
      </dgm:t>
    </dgm:pt>
  </dgm:ptLst>
  <dgm:cxnLst>
    <dgm:cxn modelId="{96480CF9-DD0D-465B-B143-78461C119322}" type="presOf" srcId="{9960B2E7-73B7-4D1B-97A9-09554F433429}" destId="{5C0753DF-A45A-4426-B59E-AC165E77B8C3}" srcOrd="0" destOrd="0" presId="urn:microsoft.com/office/officeart/2005/8/layout/cycle6"/>
    <dgm:cxn modelId="{793A3AFD-FAF6-4796-883A-E9D19C8FA13D}" srcId="{397563B8-E8CF-4DAD-AC46-768750C215C9}" destId="{254A6CD0-2EF1-4D63-B84A-5425556506BD}" srcOrd="2" destOrd="0" parTransId="{FB0FABCD-CD1C-4E28-8CFA-3F651F646470}" sibTransId="{4F0948E8-AB3F-4470-A5DA-57D86AE53E70}"/>
    <dgm:cxn modelId="{71744874-DAD8-435E-8775-10F149F8684C}" srcId="{397563B8-E8CF-4DAD-AC46-768750C215C9}" destId="{F6024BD0-7F8C-4059-97FB-F7B5041FAAFF}" srcOrd="1" destOrd="0" parTransId="{95CA1F89-CE26-4C85-8124-352743AF5E4B}" sibTransId="{DA3E2BDA-A1CB-439B-9A43-CD8C5EB29C04}"/>
    <dgm:cxn modelId="{853183ED-6F54-456A-A597-16B4F513A1C2}" type="presOf" srcId="{80D89A12-9699-4C49-82ED-BA124E204913}" destId="{EA7205A7-2CBB-4BDC-BB5D-CA5CFFCC2038}" srcOrd="0" destOrd="0" presId="urn:microsoft.com/office/officeart/2005/8/layout/cycle6"/>
    <dgm:cxn modelId="{3EEB9B06-298D-4E9F-AD15-2E120FDCFCAC}" type="presOf" srcId="{E4E9C303-2B25-4381-93D5-D7461AD10F3B}" destId="{0AF62210-FB2A-4417-9810-13A3FFC8AC2E}" srcOrd="0" destOrd="0" presId="urn:microsoft.com/office/officeart/2005/8/layout/cycle6"/>
    <dgm:cxn modelId="{BF67B7A3-5085-4F73-9905-AAF61CE273B9}" type="presOf" srcId="{3430F6AC-8132-4BAA-BDEF-477CA4CCD904}" destId="{F1BFAE75-B608-4E75-A381-98CDCF9E3600}" srcOrd="0" destOrd="0" presId="urn:microsoft.com/office/officeart/2005/8/layout/cycle6"/>
    <dgm:cxn modelId="{4293D82E-D668-43FF-B333-2BB946C4869B}" srcId="{397563B8-E8CF-4DAD-AC46-768750C215C9}" destId="{E4E9C303-2B25-4381-93D5-D7461AD10F3B}" srcOrd="0" destOrd="0" parTransId="{10EDA689-C4A2-4E8D-A00C-80AC8223998B}" sibTransId="{DCF5B576-BFDC-4D0F-8057-8F17E4700026}"/>
    <dgm:cxn modelId="{643635EF-88C9-4179-BD26-2D9A041B3E84}" type="presOf" srcId="{397563B8-E8CF-4DAD-AC46-768750C215C9}" destId="{ACA0B939-38EE-4DC3-99D4-C643F535660D}" srcOrd="0" destOrd="0" presId="urn:microsoft.com/office/officeart/2005/8/layout/cycle6"/>
    <dgm:cxn modelId="{413A49C8-66C6-4DE7-A624-E54B6DCED847}" type="presOf" srcId="{DCF5B576-BFDC-4D0F-8057-8F17E4700026}" destId="{8D1B295C-0315-4C83-9FF7-65D4D7E2DFA1}" srcOrd="0" destOrd="0" presId="urn:microsoft.com/office/officeart/2005/8/layout/cycle6"/>
    <dgm:cxn modelId="{D550F407-43BF-46FC-BB7A-994A3DD246CF}" type="presOf" srcId="{628A8A4A-B191-45EB-AC9E-FC807C077450}" destId="{175D825F-3A38-40B4-995A-3219E0180416}" srcOrd="0" destOrd="0" presId="urn:microsoft.com/office/officeart/2005/8/layout/cycle6"/>
    <dgm:cxn modelId="{30EEC446-1B80-4FF6-B1F9-880DFD034214}" type="presOf" srcId="{254A6CD0-2EF1-4D63-B84A-5425556506BD}" destId="{F15FD76A-84FA-4D23-B644-738E3E7A12EF}" srcOrd="0" destOrd="0" presId="urn:microsoft.com/office/officeart/2005/8/layout/cycle6"/>
    <dgm:cxn modelId="{32686404-AA96-4DB8-A10A-370EE01B10C1}" srcId="{397563B8-E8CF-4DAD-AC46-768750C215C9}" destId="{80D89A12-9699-4C49-82ED-BA124E204913}" srcOrd="4" destOrd="0" parTransId="{FEC592AD-CDF9-4066-9624-CC0532F377D2}" sibTransId="{628A8A4A-B191-45EB-AC9E-FC807C077450}"/>
    <dgm:cxn modelId="{98FDB5AC-DF93-4717-98C4-068F2004E0C6}" type="presOf" srcId="{4F0948E8-AB3F-4470-A5DA-57D86AE53E70}" destId="{8A5E0E42-C218-4D1B-B9AA-235C9EDF6909}" srcOrd="0" destOrd="0" presId="urn:microsoft.com/office/officeart/2005/8/layout/cycle6"/>
    <dgm:cxn modelId="{0993AD53-5086-4941-BDD9-A34366DD7771}" type="presOf" srcId="{F6024BD0-7F8C-4059-97FB-F7B5041FAAFF}" destId="{C6FD9AF7-1266-44DF-90DB-29E64B38F475}" srcOrd="0" destOrd="0" presId="urn:microsoft.com/office/officeart/2005/8/layout/cycle6"/>
    <dgm:cxn modelId="{C0B493A0-742C-49C0-AE6D-831D0E490E1C}" srcId="{397563B8-E8CF-4DAD-AC46-768750C215C9}" destId="{9960B2E7-73B7-4D1B-97A9-09554F433429}" srcOrd="3" destOrd="0" parTransId="{8F8D1294-772A-4822-90F7-154BCF815CE0}" sibTransId="{3430F6AC-8132-4BAA-BDEF-477CA4CCD904}"/>
    <dgm:cxn modelId="{20E6CFB2-F053-4BDF-8F3B-FCBF8E0EC635}" type="presOf" srcId="{DA3E2BDA-A1CB-439B-9A43-CD8C5EB29C04}" destId="{26549091-818B-43A4-80A6-8C0A166FECFF}" srcOrd="0" destOrd="0" presId="urn:microsoft.com/office/officeart/2005/8/layout/cycle6"/>
    <dgm:cxn modelId="{17FA181B-BCEE-435D-A361-216CA2B5E5D3}" type="presParOf" srcId="{ACA0B939-38EE-4DC3-99D4-C643F535660D}" destId="{0AF62210-FB2A-4417-9810-13A3FFC8AC2E}" srcOrd="0" destOrd="0" presId="urn:microsoft.com/office/officeart/2005/8/layout/cycle6"/>
    <dgm:cxn modelId="{539FB4DE-D019-4341-89EF-B263A0F77AFE}" type="presParOf" srcId="{ACA0B939-38EE-4DC3-99D4-C643F535660D}" destId="{BA15B27A-A0F3-4086-9078-982E03FD1A96}" srcOrd="1" destOrd="0" presId="urn:microsoft.com/office/officeart/2005/8/layout/cycle6"/>
    <dgm:cxn modelId="{05EC0465-D764-4C8C-BF6C-76C8F8AB1F29}" type="presParOf" srcId="{ACA0B939-38EE-4DC3-99D4-C643F535660D}" destId="{8D1B295C-0315-4C83-9FF7-65D4D7E2DFA1}" srcOrd="2" destOrd="0" presId="urn:microsoft.com/office/officeart/2005/8/layout/cycle6"/>
    <dgm:cxn modelId="{B435F17E-8CAC-40FE-9EE5-4F848B8381EF}" type="presParOf" srcId="{ACA0B939-38EE-4DC3-99D4-C643F535660D}" destId="{C6FD9AF7-1266-44DF-90DB-29E64B38F475}" srcOrd="3" destOrd="0" presId="urn:microsoft.com/office/officeart/2005/8/layout/cycle6"/>
    <dgm:cxn modelId="{3AF7D2B0-5296-4708-A4C2-A7AF1CBD1263}" type="presParOf" srcId="{ACA0B939-38EE-4DC3-99D4-C643F535660D}" destId="{69901A32-F885-4765-A8F9-20BEB7719235}" srcOrd="4" destOrd="0" presId="urn:microsoft.com/office/officeart/2005/8/layout/cycle6"/>
    <dgm:cxn modelId="{213CD7F9-381C-4FE5-ABF3-0EDE5A66E12E}" type="presParOf" srcId="{ACA0B939-38EE-4DC3-99D4-C643F535660D}" destId="{26549091-818B-43A4-80A6-8C0A166FECFF}" srcOrd="5" destOrd="0" presId="urn:microsoft.com/office/officeart/2005/8/layout/cycle6"/>
    <dgm:cxn modelId="{AA40D8A4-9163-4A94-8CF8-D32C77D0773E}" type="presParOf" srcId="{ACA0B939-38EE-4DC3-99D4-C643F535660D}" destId="{F15FD76A-84FA-4D23-B644-738E3E7A12EF}" srcOrd="6" destOrd="0" presId="urn:microsoft.com/office/officeart/2005/8/layout/cycle6"/>
    <dgm:cxn modelId="{5D2B6BF7-6015-4E28-A897-F573A060B9AD}" type="presParOf" srcId="{ACA0B939-38EE-4DC3-99D4-C643F535660D}" destId="{CBA024B1-EB67-4CDA-A835-8601D961ECE6}" srcOrd="7" destOrd="0" presId="urn:microsoft.com/office/officeart/2005/8/layout/cycle6"/>
    <dgm:cxn modelId="{4445F524-7EDA-4D57-A861-0CBC446CCA18}" type="presParOf" srcId="{ACA0B939-38EE-4DC3-99D4-C643F535660D}" destId="{8A5E0E42-C218-4D1B-B9AA-235C9EDF6909}" srcOrd="8" destOrd="0" presId="urn:microsoft.com/office/officeart/2005/8/layout/cycle6"/>
    <dgm:cxn modelId="{00AD48EB-35FD-4A89-90EF-C9384DACA993}" type="presParOf" srcId="{ACA0B939-38EE-4DC3-99D4-C643F535660D}" destId="{5C0753DF-A45A-4426-B59E-AC165E77B8C3}" srcOrd="9" destOrd="0" presId="urn:microsoft.com/office/officeart/2005/8/layout/cycle6"/>
    <dgm:cxn modelId="{70CD9F1F-9475-40AD-A046-CF9A2390D977}" type="presParOf" srcId="{ACA0B939-38EE-4DC3-99D4-C643F535660D}" destId="{3C20D67C-1B17-4A8D-9446-155CB1AEDD43}" srcOrd="10" destOrd="0" presId="urn:microsoft.com/office/officeart/2005/8/layout/cycle6"/>
    <dgm:cxn modelId="{65CBDFFA-F954-40DC-8E74-B4BC0C899D70}" type="presParOf" srcId="{ACA0B939-38EE-4DC3-99D4-C643F535660D}" destId="{F1BFAE75-B608-4E75-A381-98CDCF9E3600}" srcOrd="11" destOrd="0" presId="urn:microsoft.com/office/officeart/2005/8/layout/cycle6"/>
    <dgm:cxn modelId="{3BE4DB63-8236-4BED-83E5-2CB6D4850B2B}" type="presParOf" srcId="{ACA0B939-38EE-4DC3-99D4-C643F535660D}" destId="{EA7205A7-2CBB-4BDC-BB5D-CA5CFFCC2038}" srcOrd="12" destOrd="0" presId="urn:microsoft.com/office/officeart/2005/8/layout/cycle6"/>
    <dgm:cxn modelId="{8C2877D1-EB5D-43AF-B8D2-5B079CA24C57}" type="presParOf" srcId="{ACA0B939-38EE-4DC3-99D4-C643F535660D}" destId="{9E5CC50A-6EC1-40CE-8653-D97FFADFA33F}" srcOrd="13" destOrd="0" presId="urn:microsoft.com/office/officeart/2005/8/layout/cycle6"/>
    <dgm:cxn modelId="{27221ADB-4617-4983-A4A7-97F8FB8A2F63}" type="presParOf" srcId="{ACA0B939-38EE-4DC3-99D4-C643F535660D}" destId="{175D825F-3A38-40B4-995A-3219E0180416}"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97563B8-E8CF-4DAD-AC46-768750C215C9}" type="doc">
      <dgm:prSet loTypeId="urn:microsoft.com/office/officeart/2005/8/layout/cycle6" loCatId="cycle" qsTypeId="urn:microsoft.com/office/officeart/2005/8/quickstyle/simple1" qsCatId="simple" csTypeId="urn:microsoft.com/office/officeart/2005/8/colors/colorful5" csCatId="colorful" phldr="1"/>
      <dgm:spPr/>
      <dgm:t>
        <a:bodyPr/>
        <a:lstStyle/>
        <a:p>
          <a:pPr rtl="1"/>
          <a:endParaRPr lang="ar-SA"/>
        </a:p>
      </dgm:t>
    </dgm:pt>
    <dgm:pt modelId="{E4E9C303-2B25-4381-93D5-D7461AD10F3B}">
      <dgm:prSet phldrT="[نص]" custT="1"/>
      <dgm:spPr/>
      <dgm:t>
        <a:bodyPr/>
        <a:lstStyle/>
        <a:p>
          <a:pPr rtl="1"/>
          <a:r>
            <a:rPr lang="ar-SA" sz="2400" dirty="0" smtClean="0"/>
            <a:t>الأخصائي النفسي</a:t>
          </a:r>
          <a:endParaRPr lang="ar-SA" sz="2400" dirty="0"/>
        </a:p>
      </dgm:t>
    </dgm:pt>
    <dgm:pt modelId="{10EDA689-C4A2-4E8D-A00C-80AC8223998B}" type="parTrans" cxnId="{4293D82E-D668-43FF-B333-2BB946C4869B}">
      <dgm:prSet/>
      <dgm:spPr/>
      <dgm:t>
        <a:bodyPr/>
        <a:lstStyle/>
        <a:p>
          <a:pPr rtl="1"/>
          <a:endParaRPr lang="ar-SA"/>
        </a:p>
      </dgm:t>
    </dgm:pt>
    <dgm:pt modelId="{DCF5B576-BFDC-4D0F-8057-8F17E4700026}" type="sibTrans" cxnId="{4293D82E-D668-43FF-B333-2BB946C4869B}">
      <dgm:prSet/>
      <dgm:spPr/>
      <dgm:t>
        <a:bodyPr/>
        <a:lstStyle/>
        <a:p>
          <a:pPr rtl="1"/>
          <a:endParaRPr lang="ar-SA"/>
        </a:p>
      </dgm:t>
    </dgm:pt>
    <dgm:pt modelId="{F6024BD0-7F8C-4059-97FB-F7B5041FAAFF}">
      <dgm:prSet phldrT="[نص]" custT="1"/>
      <dgm:spPr/>
      <dgm:t>
        <a:bodyPr/>
        <a:lstStyle/>
        <a:p>
          <a:pPr rtl="1"/>
          <a:r>
            <a:rPr lang="ar-SA" sz="2400" dirty="0" smtClean="0"/>
            <a:t>أخصائي الخدمة الاجتماعية</a:t>
          </a:r>
          <a:endParaRPr lang="ar-SA" sz="2400" dirty="0"/>
        </a:p>
      </dgm:t>
    </dgm:pt>
    <dgm:pt modelId="{95CA1F89-CE26-4C85-8124-352743AF5E4B}" type="parTrans" cxnId="{71744874-DAD8-435E-8775-10F149F8684C}">
      <dgm:prSet/>
      <dgm:spPr/>
      <dgm:t>
        <a:bodyPr/>
        <a:lstStyle/>
        <a:p>
          <a:pPr rtl="1"/>
          <a:endParaRPr lang="ar-SA"/>
        </a:p>
      </dgm:t>
    </dgm:pt>
    <dgm:pt modelId="{DA3E2BDA-A1CB-439B-9A43-CD8C5EB29C04}" type="sibTrans" cxnId="{71744874-DAD8-435E-8775-10F149F8684C}">
      <dgm:prSet/>
      <dgm:spPr/>
      <dgm:t>
        <a:bodyPr/>
        <a:lstStyle/>
        <a:p>
          <a:pPr rtl="1"/>
          <a:endParaRPr lang="ar-SA"/>
        </a:p>
      </dgm:t>
    </dgm:pt>
    <dgm:pt modelId="{254A6CD0-2EF1-4D63-B84A-5425556506BD}">
      <dgm:prSet phldrT="[نص]" custT="1"/>
      <dgm:spPr/>
      <dgm:t>
        <a:bodyPr/>
        <a:lstStyle/>
        <a:p>
          <a:pPr rtl="1"/>
          <a:r>
            <a:rPr lang="ar-SA" sz="2400" dirty="0" smtClean="0"/>
            <a:t>المرشد الطلابي</a:t>
          </a:r>
          <a:endParaRPr lang="ar-SA" sz="2400" dirty="0"/>
        </a:p>
      </dgm:t>
    </dgm:pt>
    <dgm:pt modelId="{FB0FABCD-CD1C-4E28-8CFA-3F651F646470}" type="parTrans" cxnId="{793A3AFD-FAF6-4796-883A-E9D19C8FA13D}">
      <dgm:prSet/>
      <dgm:spPr/>
      <dgm:t>
        <a:bodyPr/>
        <a:lstStyle/>
        <a:p>
          <a:pPr rtl="1"/>
          <a:endParaRPr lang="ar-SA"/>
        </a:p>
      </dgm:t>
    </dgm:pt>
    <dgm:pt modelId="{4F0948E8-AB3F-4470-A5DA-57D86AE53E70}" type="sibTrans" cxnId="{793A3AFD-FAF6-4796-883A-E9D19C8FA13D}">
      <dgm:prSet/>
      <dgm:spPr/>
      <dgm:t>
        <a:bodyPr/>
        <a:lstStyle/>
        <a:p>
          <a:pPr rtl="1"/>
          <a:endParaRPr lang="ar-SA"/>
        </a:p>
      </dgm:t>
    </dgm:pt>
    <dgm:pt modelId="{9960B2E7-73B7-4D1B-97A9-09554F433429}">
      <dgm:prSet phldrT="[نص]" custT="1"/>
      <dgm:spPr/>
      <dgm:t>
        <a:bodyPr/>
        <a:lstStyle/>
        <a:p>
          <a:pPr rtl="1"/>
          <a:r>
            <a:rPr lang="ar-SA" sz="2400" dirty="0" smtClean="0"/>
            <a:t>الأطباء</a:t>
          </a:r>
        </a:p>
        <a:p>
          <a:pPr rtl="1"/>
          <a:r>
            <a:rPr lang="ar-SA" sz="2400" dirty="0" smtClean="0"/>
            <a:t>(فريق التمريض)</a:t>
          </a:r>
          <a:endParaRPr lang="ar-SA" sz="2400" dirty="0"/>
        </a:p>
      </dgm:t>
    </dgm:pt>
    <dgm:pt modelId="{8F8D1294-772A-4822-90F7-154BCF815CE0}" type="parTrans" cxnId="{C0B493A0-742C-49C0-AE6D-831D0E490E1C}">
      <dgm:prSet/>
      <dgm:spPr/>
      <dgm:t>
        <a:bodyPr/>
        <a:lstStyle/>
        <a:p>
          <a:pPr rtl="1"/>
          <a:endParaRPr lang="ar-SA"/>
        </a:p>
      </dgm:t>
    </dgm:pt>
    <dgm:pt modelId="{3430F6AC-8132-4BAA-BDEF-477CA4CCD904}" type="sibTrans" cxnId="{C0B493A0-742C-49C0-AE6D-831D0E490E1C}">
      <dgm:prSet/>
      <dgm:spPr/>
      <dgm:t>
        <a:bodyPr/>
        <a:lstStyle/>
        <a:p>
          <a:pPr rtl="1"/>
          <a:endParaRPr lang="ar-SA"/>
        </a:p>
      </dgm:t>
    </dgm:pt>
    <dgm:pt modelId="{80D89A12-9699-4C49-82ED-BA124E204913}">
      <dgm:prSet phldrT="[نص]" custT="1"/>
      <dgm:spPr/>
      <dgm:t>
        <a:bodyPr/>
        <a:lstStyle/>
        <a:p>
          <a:pPr rtl="1"/>
          <a:r>
            <a:rPr lang="ar-SA" sz="2400" dirty="0" smtClean="0"/>
            <a:t>الطالب</a:t>
          </a:r>
          <a:endParaRPr lang="ar-SA" sz="2400" dirty="0"/>
        </a:p>
      </dgm:t>
    </dgm:pt>
    <dgm:pt modelId="{FEC592AD-CDF9-4066-9624-CC0532F377D2}" type="parTrans" cxnId="{32686404-AA96-4DB8-A10A-370EE01B10C1}">
      <dgm:prSet/>
      <dgm:spPr/>
      <dgm:t>
        <a:bodyPr/>
        <a:lstStyle/>
        <a:p>
          <a:pPr rtl="1"/>
          <a:endParaRPr lang="ar-SA"/>
        </a:p>
      </dgm:t>
    </dgm:pt>
    <dgm:pt modelId="{628A8A4A-B191-45EB-AC9E-FC807C077450}" type="sibTrans" cxnId="{32686404-AA96-4DB8-A10A-370EE01B10C1}">
      <dgm:prSet/>
      <dgm:spPr/>
      <dgm:t>
        <a:bodyPr/>
        <a:lstStyle/>
        <a:p>
          <a:pPr rtl="1"/>
          <a:endParaRPr lang="ar-SA"/>
        </a:p>
      </dgm:t>
    </dgm:pt>
    <dgm:pt modelId="{ACA0B939-38EE-4DC3-99D4-C643F535660D}" type="pres">
      <dgm:prSet presAssocID="{397563B8-E8CF-4DAD-AC46-768750C215C9}" presName="cycle" presStyleCnt="0">
        <dgm:presLayoutVars>
          <dgm:dir/>
          <dgm:resizeHandles val="exact"/>
        </dgm:presLayoutVars>
      </dgm:prSet>
      <dgm:spPr/>
      <dgm:t>
        <a:bodyPr/>
        <a:lstStyle/>
        <a:p>
          <a:pPr rtl="1"/>
          <a:endParaRPr lang="ar-SA"/>
        </a:p>
      </dgm:t>
    </dgm:pt>
    <dgm:pt modelId="{0AF62210-FB2A-4417-9810-13A3FFC8AC2E}" type="pres">
      <dgm:prSet presAssocID="{E4E9C303-2B25-4381-93D5-D7461AD10F3B}" presName="node" presStyleLbl="node1" presStyleIdx="0" presStyleCnt="5">
        <dgm:presLayoutVars>
          <dgm:bulletEnabled val="1"/>
        </dgm:presLayoutVars>
      </dgm:prSet>
      <dgm:spPr/>
      <dgm:t>
        <a:bodyPr/>
        <a:lstStyle/>
        <a:p>
          <a:pPr rtl="1"/>
          <a:endParaRPr lang="ar-SA"/>
        </a:p>
      </dgm:t>
    </dgm:pt>
    <dgm:pt modelId="{BA15B27A-A0F3-4086-9078-982E03FD1A96}" type="pres">
      <dgm:prSet presAssocID="{E4E9C303-2B25-4381-93D5-D7461AD10F3B}" presName="spNode" presStyleCnt="0"/>
      <dgm:spPr/>
    </dgm:pt>
    <dgm:pt modelId="{8D1B295C-0315-4C83-9FF7-65D4D7E2DFA1}" type="pres">
      <dgm:prSet presAssocID="{DCF5B576-BFDC-4D0F-8057-8F17E4700026}" presName="sibTrans" presStyleLbl="sibTrans1D1" presStyleIdx="0" presStyleCnt="5"/>
      <dgm:spPr/>
      <dgm:t>
        <a:bodyPr/>
        <a:lstStyle/>
        <a:p>
          <a:pPr rtl="1"/>
          <a:endParaRPr lang="ar-SA"/>
        </a:p>
      </dgm:t>
    </dgm:pt>
    <dgm:pt modelId="{C6FD9AF7-1266-44DF-90DB-29E64B38F475}" type="pres">
      <dgm:prSet presAssocID="{F6024BD0-7F8C-4059-97FB-F7B5041FAAFF}" presName="node" presStyleLbl="node1" presStyleIdx="1" presStyleCnt="5" custScaleY="127530">
        <dgm:presLayoutVars>
          <dgm:bulletEnabled val="1"/>
        </dgm:presLayoutVars>
      </dgm:prSet>
      <dgm:spPr/>
      <dgm:t>
        <a:bodyPr/>
        <a:lstStyle/>
        <a:p>
          <a:pPr rtl="1"/>
          <a:endParaRPr lang="ar-SA"/>
        </a:p>
      </dgm:t>
    </dgm:pt>
    <dgm:pt modelId="{69901A32-F885-4765-A8F9-20BEB7719235}" type="pres">
      <dgm:prSet presAssocID="{F6024BD0-7F8C-4059-97FB-F7B5041FAAFF}" presName="spNode" presStyleCnt="0"/>
      <dgm:spPr/>
    </dgm:pt>
    <dgm:pt modelId="{26549091-818B-43A4-80A6-8C0A166FECFF}" type="pres">
      <dgm:prSet presAssocID="{DA3E2BDA-A1CB-439B-9A43-CD8C5EB29C04}" presName="sibTrans" presStyleLbl="sibTrans1D1" presStyleIdx="1" presStyleCnt="5"/>
      <dgm:spPr/>
      <dgm:t>
        <a:bodyPr/>
        <a:lstStyle/>
        <a:p>
          <a:pPr rtl="1"/>
          <a:endParaRPr lang="ar-SA"/>
        </a:p>
      </dgm:t>
    </dgm:pt>
    <dgm:pt modelId="{F15FD76A-84FA-4D23-B644-738E3E7A12EF}" type="pres">
      <dgm:prSet presAssocID="{254A6CD0-2EF1-4D63-B84A-5425556506BD}" presName="node" presStyleLbl="node1" presStyleIdx="2" presStyleCnt="5" custScaleY="131013">
        <dgm:presLayoutVars>
          <dgm:bulletEnabled val="1"/>
        </dgm:presLayoutVars>
      </dgm:prSet>
      <dgm:spPr/>
      <dgm:t>
        <a:bodyPr/>
        <a:lstStyle/>
        <a:p>
          <a:pPr rtl="1"/>
          <a:endParaRPr lang="ar-SA"/>
        </a:p>
      </dgm:t>
    </dgm:pt>
    <dgm:pt modelId="{CBA024B1-EB67-4CDA-A835-8601D961ECE6}" type="pres">
      <dgm:prSet presAssocID="{254A6CD0-2EF1-4D63-B84A-5425556506BD}" presName="spNode" presStyleCnt="0"/>
      <dgm:spPr/>
    </dgm:pt>
    <dgm:pt modelId="{8A5E0E42-C218-4D1B-B9AA-235C9EDF6909}" type="pres">
      <dgm:prSet presAssocID="{4F0948E8-AB3F-4470-A5DA-57D86AE53E70}" presName="sibTrans" presStyleLbl="sibTrans1D1" presStyleIdx="2" presStyleCnt="5"/>
      <dgm:spPr/>
      <dgm:t>
        <a:bodyPr/>
        <a:lstStyle/>
        <a:p>
          <a:pPr rtl="1"/>
          <a:endParaRPr lang="ar-SA"/>
        </a:p>
      </dgm:t>
    </dgm:pt>
    <dgm:pt modelId="{5C0753DF-A45A-4426-B59E-AC165E77B8C3}" type="pres">
      <dgm:prSet presAssocID="{9960B2E7-73B7-4D1B-97A9-09554F433429}" presName="node" presStyleLbl="node1" presStyleIdx="3" presStyleCnt="5" custScaleY="136136">
        <dgm:presLayoutVars>
          <dgm:bulletEnabled val="1"/>
        </dgm:presLayoutVars>
      </dgm:prSet>
      <dgm:spPr/>
      <dgm:t>
        <a:bodyPr/>
        <a:lstStyle/>
        <a:p>
          <a:pPr rtl="1"/>
          <a:endParaRPr lang="ar-SA"/>
        </a:p>
      </dgm:t>
    </dgm:pt>
    <dgm:pt modelId="{3C20D67C-1B17-4A8D-9446-155CB1AEDD43}" type="pres">
      <dgm:prSet presAssocID="{9960B2E7-73B7-4D1B-97A9-09554F433429}" presName="spNode" presStyleCnt="0"/>
      <dgm:spPr/>
    </dgm:pt>
    <dgm:pt modelId="{F1BFAE75-B608-4E75-A381-98CDCF9E3600}" type="pres">
      <dgm:prSet presAssocID="{3430F6AC-8132-4BAA-BDEF-477CA4CCD904}" presName="sibTrans" presStyleLbl="sibTrans1D1" presStyleIdx="3" presStyleCnt="5"/>
      <dgm:spPr/>
      <dgm:t>
        <a:bodyPr/>
        <a:lstStyle/>
        <a:p>
          <a:pPr rtl="1"/>
          <a:endParaRPr lang="ar-SA"/>
        </a:p>
      </dgm:t>
    </dgm:pt>
    <dgm:pt modelId="{EA7205A7-2CBB-4BDC-BB5D-CA5CFFCC2038}" type="pres">
      <dgm:prSet presAssocID="{80D89A12-9699-4C49-82ED-BA124E204913}" presName="node" presStyleLbl="node1" presStyleIdx="4" presStyleCnt="5" custScaleY="121180">
        <dgm:presLayoutVars>
          <dgm:bulletEnabled val="1"/>
        </dgm:presLayoutVars>
      </dgm:prSet>
      <dgm:spPr/>
      <dgm:t>
        <a:bodyPr/>
        <a:lstStyle/>
        <a:p>
          <a:pPr rtl="1"/>
          <a:endParaRPr lang="ar-SA"/>
        </a:p>
      </dgm:t>
    </dgm:pt>
    <dgm:pt modelId="{9E5CC50A-6EC1-40CE-8653-D97FFADFA33F}" type="pres">
      <dgm:prSet presAssocID="{80D89A12-9699-4C49-82ED-BA124E204913}" presName="spNode" presStyleCnt="0"/>
      <dgm:spPr/>
    </dgm:pt>
    <dgm:pt modelId="{175D825F-3A38-40B4-995A-3219E0180416}" type="pres">
      <dgm:prSet presAssocID="{628A8A4A-B191-45EB-AC9E-FC807C077450}" presName="sibTrans" presStyleLbl="sibTrans1D1" presStyleIdx="4" presStyleCnt="5"/>
      <dgm:spPr/>
      <dgm:t>
        <a:bodyPr/>
        <a:lstStyle/>
        <a:p>
          <a:pPr rtl="1"/>
          <a:endParaRPr lang="ar-SA"/>
        </a:p>
      </dgm:t>
    </dgm:pt>
  </dgm:ptLst>
  <dgm:cxnLst>
    <dgm:cxn modelId="{793A3AFD-FAF6-4796-883A-E9D19C8FA13D}" srcId="{397563B8-E8CF-4DAD-AC46-768750C215C9}" destId="{254A6CD0-2EF1-4D63-B84A-5425556506BD}" srcOrd="2" destOrd="0" parTransId="{FB0FABCD-CD1C-4E28-8CFA-3F651F646470}" sibTransId="{4F0948E8-AB3F-4470-A5DA-57D86AE53E70}"/>
    <dgm:cxn modelId="{2922DC22-2A04-4DC1-B437-4441BFB41842}" type="presOf" srcId="{DA3E2BDA-A1CB-439B-9A43-CD8C5EB29C04}" destId="{26549091-818B-43A4-80A6-8C0A166FECFF}" srcOrd="0" destOrd="0" presId="urn:microsoft.com/office/officeart/2005/8/layout/cycle6"/>
    <dgm:cxn modelId="{71744874-DAD8-435E-8775-10F149F8684C}" srcId="{397563B8-E8CF-4DAD-AC46-768750C215C9}" destId="{F6024BD0-7F8C-4059-97FB-F7B5041FAAFF}" srcOrd="1" destOrd="0" parTransId="{95CA1F89-CE26-4C85-8124-352743AF5E4B}" sibTransId="{DA3E2BDA-A1CB-439B-9A43-CD8C5EB29C04}"/>
    <dgm:cxn modelId="{0D529A2E-F7ED-4509-9106-ABB2323A4181}" type="presOf" srcId="{80D89A12-9699-4C49-82ED-BA124E204913}" destId="{EA7205A7-2CBB-4BDC-BB5D-CA5CFFCC2038}" srcOrd="0" destOrd="0" presId="urn:microsoft.com/office/officeart/2005/8/layout/cycle6"/>
    <dgm:cxn modelId="{8125E38C-B35E-408E-8602-49B330E8C00E}" type="presOf" srcId="{E4E9C303-2B25-4381-93D5-D7461AD10F3B}" destId="{0AF62210-FB2A-4417-9810-13A3FFC8AC2E}" srcOrd="0" destOrd="0" presId="urn:microsoft.com/office/officeart/2005/8/layout/cycle6"/>
    <dgm:cxn modelId="{B8A3C7C0-84DC-4231-84D2-E261BCC711C9}" type="presOf" srcId="{254A6CD0-2EF1-4D63-B84A-5425556506BD}" destId="{F15FD76A-84FA-4D23-B644-738E3E7A12EF}" srcOrd="0" destOrd="0" presId="urn:microsoft.com/office/officeart/2005/8/layout/cycle6"/>
    <dgm:cxn modelId="{92ABD233-ABDE-4361-AE9B-8AB05185E45B}" type="presOf" srcId="{DCF5B576-BFDC-4D0F-8057-8F17E4700026}" destId="{8D1B295C-0315-4C83-9FF7-65D4D7E2DFA1}" srcOrd="0" destOrd="0" presId="urn:microsoft.com/office/officeart/2005/8/layout/cycle6"/>
    <dgm:cxn modelId="{1EDAE6E3-AA21-469B-8294-26E84F2B6A9B}" type="presOf" srcId="{9960B2E7-73B7-4D1B-97A9-09554F433429}" destId="{5C0753DF-A45A-4426-B59E-AC165E77B8C3}" srcOrd="0" destOrd="0" presId="urn:microsoft.com/office/officeart/2005/8/layout/cycle6"/>
    <dgm:cxn modelId="{072F2DE7-E0D8-44BF-BD56-63E1F4968EB5}" type="presOf" srcId="{4F0948E8-AB3F-4470-A5DA-57D86AE53E70}" destId="{8A5E0E42-C218-4D1B-B9AA-235C9EDF6909}" srcOrd="0" destOrd="0" presId="urn:microsoft.com/office/officeart/2005/8/layout/cycle6"/>
    <dgm:cxn modelId="{CEF872D4-C828-4B0F-BFAB-9EF86FC6B766}" type="presOf" srcId="{3430F6AC-8132-4BAA-BDEF-477CA4CCD904}" destId="{F1BFAE75-B608-4E75-A381-98CDCF9E3600}" srcOrd="0" destOrd="0" presId="urn:microsoft.com/office/officeart/2005/8/layout/cycle6"/>
    <dgm:cxn modelId="{4293D82E-D668-43FF-B333-2BB946C4869B}" srcId="{397563B8-E8CF-4DAD-AC46-768750C215C9}" destId="{E4E9C303-2B25-4381-93D5-D7461AD10F3B}" srcOrd="0" destOrd="0" parTransId="{10EDA689-C4A2-4E8D-A00C-80AC8223998B}" sibTransId="{DCF5B576-BFDC-4D0F-8057-8F17E4700026}"/>
    <dgm:cxn modelId="{C85A6B68-CA56-4EFD-B1D1-F8F581A31E18}" type="presOf" srcId="{628A8A4A-B191-45EB-AC9E-FC807C077450}" destId="{175D825F-3A38-40B4-995A-3219E0180416}" srcOrd="0" destOrd="0" presId="urn:microsoft.com/office/officeart/2005/8/layout/cycle6"/>
    <dgm:cxn modelId="{9762F3D3-DEB7-4285-B4EF-742C1322C5EB}" type="presOf" srcId="{F6024BD0-7F8C-4059-97FB-F7B5041FAAFF}" destId="{C6FD9AF7-1266-44DF-90DB-29E64B38F475}" srcOrd="0" destOrd="0" presId="urn:microsoft.com/office/officeart/2005/8/layout/cycle6"/>
    <dgm:cxn modelId="{32686404-AA96-4DB8-A10A-370EE01B10C1}" srcId="{397563B8-E8CF-4DAD-AC46-768750C215C9}" destId="{80D89A12-9699-4C49-82ED-BA124E204913}" srcOrd="4" destOrd="0" parTransId="{FEC592AD-CDF9-4066-9624-CC0532F377D2}" sibTransId="{628A8A4A-B191-45EB-AC9E-FC807C077450}"/>
    <dgm:cxn modelId="{0626A5DD-DA52-4937-952C-B11B00EE0A01}" type="presOf" srcId="{397563B8-E8CF-4DAD-AC46-768750C215C9}" destId="{ACA0B939-38EE-4DC3-99D4-C643F535660D}" srcOrd="0" destOrd="0" presId="urn:microsoft.com/office/officeart/2005/8/layout/cycle6"/>
    <dgm:cxn modelId="{C0B493A0-742C-49C0-AE6D-831D0E490E1C}" srcId="{397563B8-E8CF-4DAD-AC46-768750C215C9}" destId="{9960B2E7-73B7-4D1B-97A9-09554F433429}" srcOrd="3" destOrd="0" parTransId="{8F8D1294-772A-4822-90F7-154BCF815CE0}" sibTransId="{3430F6AC-8132-4BAA-BDEF-477CA4CCD904}"/>
    <dgm:cxn modelId="{E24F69AF-A168-4173-B3E9-4C527C001045}" type="presParOf" srcId="{ACA0B939-38EE-4DC3-99D4-C643F535660D}" destId="{0AF62210-FB2A-4417-9810-13A3FFC8AC2E}" srcOrd="0" destOrd="0" presId="urn:microsoft.com/office/officeart/2005/8/layout/cycle6"/>
    <dgm:cxn modelId="{E03848D1-C92F-41E6-A244-3E83E6954981}" type="presParOf" srcId="{ACA0B939-38EE-4DC3-99D4-C643F535660D}" destId="{BA15B27A-A0F3-4086-9078-982E03FD1A96}" srcOrd="1" destOrd="0" presId="urn:microsoft.com/office/officeart/2005/8/layout/cycle6"/>
    <dgm:cxn modelId="{EA15B816-D525-4EF3-9D9E-6C249BB0061B}" type="presParOf" srcId="{ACA0B939-38EE-4DC3-99D4-C643F535660D}" destId="{8D1B295C-0315-4C83-9FF7-65D4D7E2DFA1}" srcOrd="2" destOrd="0" presId="urn:microsoft.com/office/officeart/2005/8/layout/cycle6"/>
    <dgm:cxn modelId="{0EC9AFF3-241D-4888-AF3E-7951D0CDF238}" type="presParOf" srcId="{ACA0B939-38EE-4DC3-99D4-C643F535660D}" destId="{C6FD9AF7-1266-44DF-90DB-29E64B38F475}" srcOrd="3" destOrd="0" presId="urn:microsoft.com/office/officeart/2005/8/layout/cycle6"/>
    <dgm:cxn modelId="{96F0E32A-ABAF-4CFC-873A-4EB75BC141A3}" type="presParOf" srcId="{ACA0B939-38EE-4DC3-99D4-C643F535660D}" destId="{69901A32-F885-4765-A8F9-20BEB7719235}" srcOrd="4" destOrd="0" presId="urn:microsoft.com/office/officeart/2005/8/layout/cycle6"/>
    <dgm:cxn modelId="{550B832B-AFFC-4B6D-9ACA-354A09E9E722}" type="presParOf" srcId="{ACA0B939-38EE-4DC3-99D4-C643F535660D}" destId="{26549091-818B-43A4-80A6-8C0A166FECFF}" srcOrd="5" destOrd="0" presId="urn:microsoft.com/office/officeart/2005/8/layout/cycle6"/>
    <dgm:cxn modelId="{6ECDF96F-A148-486E-8C77-01D2AD0342F7}" type="presParOf" srcId="{ACA0B939-38EE-4DC3-99D4-C643F535660D}" destId="{F15FD76A-84FA-4D23-B644-738E3E7A12EF}" srcOrd="6" destOrd="0" presId="urn:microsoft.com/office/officeart/2005/8/layout/cycle6"/>
    <dgm:cxn modelId="{CDFA574F-5318-4058-9C84-B1B781AA0C8B}" type="presParOf" srcId="{ACA0B939-38EE-4DC3-99D4-C643F535660D}" destId="{CBA024B1-EB67-4CDA-A835-8601D961ECE6}" srcOrd="7" destOrd="0" presId="urn:microsoft.com/office/officeart/2005/8/layout/cycle6"/>
    <dgm:cxn modelId="{ACDA84F1-C598-412A-AAB8-81AB4F905F98}" type="presParOf" srcId="{ACA0B939-38EE-4DC3-99D4-C643F535660D}" destId="{8A5E0E42-C218-4D1B-B9AA-235C9EDF6909}" srcOrd="8" destOrd="0" presId="urn:microsoft.com/office/officeart/2005/8/layout/cycle6"/>
    <dgm:cxn modelId="{6E28CAB6-3095-4311-AF57-0F448696DF43}" type="presParOf" srcId="{ACA0B939-38EE-4DC3-99D4-C643F535660D}" destId="{5C0753DF-A45A-4426-B59E-AC165E77B8C3}" srcOrd="9" destOrd="0" presId="urn:microsoft.com/office/officeart/2005/8/layout/cycle6"/>
    <dgm:cxn modelId="{CFF6D74F-E8A3-4C50-A584-747B19BEFC06}" type="presParOf" srcId="{ACA0B939-38EE-4DC3-99D4-C643F535660D}" destId="{3C20D67C-1B17-4A8D-9446-155CB1AEDD43}" srcOrd="10" destOrd="0" presId="urn:microsoft.com/office/officeart/2005/8/layout/cycle6"/>
    <dgm:cxn modelId="{04302C37-2898-439D-BDC9-8F13D8710B08}" type="presParOf" srcId="{ACA0B939-38EE-4DC3-99D4-C643F535660D}" destId="{F1BFAE75-B608-4E75-A381-98CDCF9E3600}" srcOrd="11" destOrd="0" presId="urn:microsoft.com/office/officeart/2005/8/layout/cycle6"/>
    <dgm:cxn modelId="{AB1FF02A-0944-44FB-ABBC-CF24DE85EAF7}" type="presParOf" srcId="{ACA0B939-38EE-4DC3-99D4-C643F535660D}" destId="{EA7205A7-2CBB-4BDC-BB5D-CA5CFFCC2038}" srcOrd="12" destOrd="0" presId="urn:microsoft.com/office/officeart/2005/8/layout/cycle6"/>
    <dgm:cxn modelId="{F35C72F3-8C97-40FD-80BD-5E5F1B51A9EB}" type="presParOf" srcId="{ACA0B939-38EE-4DC3-99D4-C643F535660D}" destId="{9E5CC50A-6EC1-40CE-8653-D97FFADFA33F}" srcOrd="13" destOrd="0" presId="urn:microsoft.com/office/officeart/2005/8/layout/cycle6"/>
    <dgm:cxn modelId="{E8207EE9-56F1-4466-ABD6-A576EBA60319}" type="presParOf" srcId="{ACA0B939-38EE-4DC3-99D4-C643F535660D}" destId="{175D825F-3A38-40B4-995A-3219E0180416}"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31F1F-13EE-462D-BAD2-5BA576A47997}">
      <dsp:nvSpPr>
        <dsp:cNvPr id="0" name=""/>
        <dsp:cNvSpPr/>
      </dsp:nvSpPr>
      <dsp:spPr>
        <a:xfrm>
          <a:off x="2111895" y="401"/>
          <a:ext cx="1872209" cy="1226343"/>
        </a:xfrm>
        <a:prstGeom prst="ellips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أهداف التقييم والتشخيص</a:t>
          </a:r>
          <a:endParaRPr lang="ar-SA" sz="2400" kern="1200" dirty="0"/>
        </a:p>
      </dsp:txBody>
      <dsp:txXfrm>
        <a:off x="2386074" y="179995"/>
        <a:ext cx="1323851" cy="867155"/>
      </dsp:txXfrm>
    </dsp:sp>
    <dsp:sp modelId="{DA434A51-A0C7-43BD-AE96-A0E79DA1E133}">
      <dsp:nvSpPr>
        <dsp:cNvPr id="0" name=""/>
        <dsp:cNvSpPr/>
      </dsp:nvSpPr>
      <dsp:spPr>
        <a:xfrm rot="2160000">
          <a:off x="3732844" y="991901"/>
          <a:ext cx="241432" cy="413891"/>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3739760" y="1053392"/>
        <a:ext cx="169002" cy="248335"/>
      </dsp:txXfrm>
    </dsp:sp>
    <dsp:sp modelId="{28C6DA1C-47E5-4F44-92F1-76576EAAA998}">
      <dsp:nvSpPr>
        <dsp:cNvPr id="0" name=""/>
        <dsp:cNvSpPr/>
      </dsp:nvSpPr>
      <dsp:spPr>
        <a:xfrm>
          <a:off x="3926250" y="1083982"/>
          <a:ext cx="1226343" cy="1226343"/>
        </a:xfrm>
        <a:prstGeom prst="ellipse">
          <a:avLst/>
        </a:prstGeom>
        <a:solidFill>
          <a:schemeClr val="accent5">
            <a:hueOff val="2970924"/>
            <a:satOff val="-15130"/>
            <a:lumOff val="279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المسح</a:t>
          </a:r>
          <a:endParaRPr lang="ar-SA" sz="2400" kern="1200" dirty="0"/>
        </a:p>
      </dsp:txBody>
      <dsp:txXfrm>
        <a:off x="4105844" y="1263576"/>
        <a:ext cx="867155" cy="867155"/>
      </dsp:txXfrm>
    </dsp:sp>
    <dsp:sp modelId="{F97E493D-93F8-464F-98F0-1425CC04A92A}">
      <dsp:nvSpPr>
        <dsp:cNvPr id="0" name=""/>
        <dsp:cNvSpPr/>
      </dsp:nvSpPr>
      <dsp:spPr>
        <a:xfrm rot="6480000">
          <a:off x="4097662" y="2353858"/>
          <a:ext cx="322287" cy="413891"/>
        </a:xfrm>
        <a:prstGeom prst="rightArrow">
          <a:avLst>
            <a:gd name="adj1" fmla="val 60000"/>
            <a:gd name="adj2" fmla="val 50000"/>
          </a:avLst>
        </a:prstGeom>
        <a:solidFill>
          <a:schemeClr val="accent5">
            <a:hueOff val="2970924"/>
            <a:satOff val="-15130"/>
            <a:lumOff val="2794"/>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4160944" y="2390659"/>
        <a:ext cx="225601" cy="248335"/>
      </dsp:txXfrm>
    </dsp:sp>
    <dsp:sp modelId="{D21CA6B1-AB1B-409C-B746-819035A0B9F3}">
      <dsp:nvSpPr>
        <dsp:cNvPr id="0" name=""/>
        <dsp:cNvSpPr/>
      </dsp:nvSpPr>
      <dsp:spPr>
        <a:xfrm>
          <a:off x="3235310" y="2837255"/>
          <a:ext cx="1468877" cy="1226343"/>
        </a:xfrm>
        <a:prstGeom prst="ellipse">
          <a:avLst/>
        </a:prstGeom>
        <a:solidFill>
          <a:schemeClr val="accent5">
            <a:hueOff val="5941847"/>
            <a:satOff val="-30260"/>
            <a:lumOff val="558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ال</a:t>
          </a:r>
          <a:r>
            <a:rPr lang="ar-SA" sz="2400" kern="1200" dirty="0" smtClean="0"/>
            <a:t>تشخيص</a:t>
          </a:r>
          <a:endParaRPr lang="ar-SA" sz="2400" kern="1200" dirty="0"/>
        </a:p>
      </dsp:txBody>
      <dsp:txXfrm>
        <a:off x="3450422" y="3016849"/>
        <a:ext cx="1038653" cy="867155"/>
      </dsp:txXfrm>
    </dsp:sp>
    <dsp:sp modelId="{9644DB2E-D495-4AEE-A38C-862C7A799427}">
      <dsp:nvSpPr>
        <dsp:cNvPr id="0" name=""/>
        <dsp:cNvSpPr/>
      </dsp:nvSpPr>
      <dsp:spPr>
        <a:xfrm rot="10800000">
          <a:off x="2863394" y="3243481"/>
          <a:ext cx="262821" cy="413891"/>
        </a:xfrm>
        <a:prstGeom prst="rightArrow">
          <a:avLst>
            <a:gd name="adj1" fmla="val 60000"/>
            <a:gd name="adj2" fmla="val 50000"/>
          </a:avLst>
        </a:prstGeom>
        <a:solidFill>
          <a:schemeClr val="accent5">
            <a:hueOff val="5941847"/>
            <a:satOff val="-30260"/>
            <a:lumOff val="5588"/>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2942240" y="3326259"/>
        <a:ext cx="183975" cy="248335"/>
      </dsp:txXfrm>
    </dsp:sp>
    <dsp:sp modelId="{6313E0B3-0940-4F5F-B6A6-60F08441293B}">
      <dsp:nvSpPr>
        <dsp:cNvPr id="0" name=""/>
        <dsp:cNvSpPr/>
      </dsp:nvSpPr>
      <dsp:spPr>
        <a:xfrm>
          <a:off x="1513078" y="2837255"/>
          <a:ext cx="1226343" cy="1226343"/>
        </a:xfrm>
        <a:prstGeom prst="ellipse">
          <a:avLst/>
        </a:prstGeom>
        <a:solidFill>
          <a:schemeClr val="accent5">
            <a:hueOff val="8912770"/>
            <a:satOff val="-45390"/>
            <a:lumOff val="838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r>
            <a:rPr lang="ar-SA" sz="3100" kern="1200" dirty="0" smtClean="0"/>
            <a:t>العلاج</a:t>
          </a:r>
          <a:endParaRPr lang="ar-SA" sz="3100" kern="1200" dirty="0"/>
        </a:p>
      </dsp:txBody>
      <dsp:txXfrm>
        <a:off x="1692672" y="3016849"/>
        <a:ext cx="867155" cy="867155"/>
      </dsp:txXfrm>
    </dsp:sp>
    <dsp:sp modelId="{718F2470-A54F-4BAA-A933-B27144DD08D4}">
      <dsp:nvSpPr>
        <dsp:cNvPr id="0" name=""/>
        <dsp:cNvSpPr/>
      </dsp:nvSpPr>
      <dsp:spPr>
        <a:xfrm rot="15120000">
          <a:off x="1680728" y="2375649"/>
          <a:ext cx="327092" cy="413891"/>
        </a:xfrm>
        <a:prstGeom prst="rightArrow">
          <a:avLst>
            <a:gd name="adj1" fmla="val 60000"/>
            <a:gd name="adj2" fmla="val 50000"/>
          </a:avLst>
        </a:prstGeom>
        <a:solidFill>
          <a:schemeClr val="accent5">
            <a:hueOff val="8912770"/>
            <a:satOff val="-45390"/>
            <a:lumOff val="8381"/>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1744954" y="2505090"/>
        <a:ext cx="228964" cy="248335"/>
      </dsp:txXfrm>
    </dsp:sp>
    <dsp:sp modelId="{C56E8873-E99B-48D1-A483-F57123FDA5EC}">
      <dsp:nvSpPr>
        <dsp:cNvPr id="0" name=""/>
        <dsp:cNvSpPr/>
      </dsp:nvSpPr>
      <dsp:spPr>
        <a:xfrm>
          <a:off x="943405" y="1083982"/>
          <a:ext cx="1226343" cy="1226343"/>
        </a:xfrm>
        <a:prstGeom prst="ellipse">
          <a:avLst/>
        </a:prstGeom>
        <a:solidFill>
          <a:schemeClr val="accent5">
            <a:hueOff val="11883694"/>
            <a:satOff val="-60520"/>
            <a:lumOff val="1117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r>
            <a:rPr lang="ar-SA" sz="3100" kern="1200" dirty="0" smtClean="0"/>
            <a:t>التنبؤ</a:t>
          </a:r>
          <a:endParaRPr lang="ar-SA" sz="3100" kern="1200" dirty="0"/>
        </a:p>
      </dsp:txBody>
      <dsp:txXfrm>
        <a:off x="1122999" y="1263576"/>
        <a:ext cx="867155" cy="867155"/>
      </dsp:txXfrm>
    </dsp:sp>
    <dsp:sp modelId="{1ECF7AE0-516C-47E8-8FBA-6C348871C369}">
      <dsp:nvSpPr>
        <dsp:cNvPr id="0" name=""/>
        <dsp:cNvSpPr/>
      </dsp:nvSpPr>
      <dsp:spPr>
        <a:xfrm rot="19440000">
          <a:off x="2110666" y="999934"/>
          <a:ext cx="241432" cy="413891"/>
        </a:xfrm>
        <a:prstGeom prst="rightArrow">
          <a:avLst>
            <a:gd name="adj1" fmla="val 60000"/>
            <a:gd name="adj2" fmla="val 50000"/>
          </a:avLst>
        </a:prstGeom>
        <a:solidFill>
          <a:schemeClr val="accent5">
            <a:hueOff val="11883694"/>
            <a:satOff val="-60520"/>
            <a:lumOff val="11175"/>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2117582" y="1103999"/>
        <a:ext cx="169002" cy="24833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143565" y="2298710"/>
          <a:ext cx="145594" cy="145594"/>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2016024" y="2503101"/>
          <a:ext cx="145594" cy="145594"/>
        </a:xfrm>
        <a:prstGeom prst="ellipse">
          <a:avLst/>
        </a:prstGeom>
        <a:solidFill>
          <a:schemeClr val="accent3">
            <a:hueOff val="-1869604"/>
            <a:satOff val="-961"/>
            <a:lumOff val="-414"/>
            <a:alphaOff val="0"/>
          </a:schemeClr>
        </a:solidFill>
        <a:ln w="25400" cap="flat" cmpd="sng" algn="ctr">
          <a:solidFill>
            <a:schemeClr val="accent3">
              <a:hueOff val="-1869604"/>
              <a:satOff val="-961"/>
              <a:lumOff val="-4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1864023" y="2680059"/>
          <a:ext cx="145594" cy="145594"/>
        </a:xfrm>
        <a:prstGeom prst="ellipse">
          <a:avLst/>
        </a:prstGeom>
        <a:solidFill>
          <a:schemeClr val="accent3">
            <a:hueOff val="-3739209"/>
            <a:satOff val="-1923"/>
            <a:lumOff val="-828"/>
            <a:alphaOff val="0"/>
          </a:schemeClr>
        </a:solidFill>
        <a:ln w="25400" cap="flat" cmpd="sng" algn="ctr">
          <a:solidFill>
            <a:schemeClr val="accent3">
              <a:hueOff val="-3739209"/>
              <a:satOff val="-1923"/>
              <a:lumOff val="-8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045725" y="241664"/>
          <a:ext cx="145594" cy="145594"/>
        </a:xfrm>
        <a:prstGeom prst="ellipse">
          <a:avLst/>
        </a:prstGeom>
        <a:solidFill>
          <a:schemeClr val="accent3">
            <a:hueOff val="-5608813"/>
            <a:satOff val="-2884"/>
            <a:lumOff val="-1242"/>
            <a:alphaOff val="0"/>
          </a:schemeClr>
        </a:solidFill>
        <a:ln w="25400" cap="flat" cmpd="sng"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2240240" y="125752"/>
          <a:ext cx="145594" cy="145594"/>
        </a:xfrm>
        <a:prstGeom prst="ellipse">
          <a:avLst/>
        </a:prstGeom>
        <a:solidFill>
          <a:schemeClr val="accent3">
            <a:hueOff val="-7478417"/>
            <a:satOff val="-3845"/>
            <a:lumOff val="-1656"/>
            <a:alphaOff val="0"/>
          </a:schemeClr>
        </a:solidFill>
        <a:ln w="25400" cap="flat" cmpd="sng" algn="ctr">
          <a:solidFill>
            <a:schemeClr val="accent3">
              <a:hueOff val="-7478417"/>
              <a:satOff val="-3845"/>
              <a:lumOff val="-16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2434172" y="9841"/>
          <a:ext cx="145594" cy="145594"/>
        </a:xfrm>
        <a:prstGeom prst="ellipse">
          <a:avLst/>
        </a:prstGeom>
        <a:solidFill>
          <a:schemeClr val="accent3">
            <a:hueOff val="-9348022"/>
            <a:satOff val="-4807"/>
            <a:lumOff val="-2069"/>
            <a:alphaOff val="0"/>
          </a:schemeClr>
        </a:solidFill>
        <a:ln w="25400" cap="flat" cmpd="sng" algn="ctr">
          <a:solidFill>
            <a:schemeClr val="accent3">
              <a:hueOff val="-9348022"/>
              <a:satOff val="-4807"/>
              <a:lumOff val="-20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2628104" y="125752"/>
          <a:ext cx="145594" cy="145594"/>
        </a:xfrm>
        <a:prstGeom prst="ellipse">
          <a:avLst/>
        </a:prstGeom>
        <a:solidFill>
          <a:schemeClr val="accent3">
            <a:hueOff val="-11217626"/>
            <a:satOff val="-5768"/>
            <a:lumOff val="-2483"/>
            <a:alphaOff val="0"/>
          </a:schemeClr>
        </a:solidFill>
        <a:ln w="25400" cap="flat" cmpd="sng" algn="ctr">
          <a:solidFill>
            <a:schemeClr val="accent3">
              <a:hueOff val="-11217626"/>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2822619" y="241664"/>
          <a:ext cx="145594" cy="145594"/>
        </a:xfrm>
        <a:prstGeom prst="ellipse">
          <a:avLst/>
        </a:prstGeom>
        <a:solidFill>
          <a:schemeClr val="accent3">
            <a:hueOff val="-13087230"/>
            <a:satOff val="-6729"/>
            <a:lumOff val="-2897"/>
            <a:alphaOff val="0"/>
          </a:schemeClr>
        </a:solidFill>
        <a:ln w="25400" cap="flat" cmpd="sng" algn="ctr">
          <a:solidFill>
            <a:schemeClr val="accent3">
              <a:hueOff val="-13087230"/>
              <a:satOff val="-6729"/>
              <a:lumOff val="-28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2434172" y="254414"/>
          <a:ext cx="145594" cy="145594"/>
        </a:xfrm>
        <a:prstGeom prst="ellipse">
          <a:avLst/>
        </a:prstGeom>
        <a:solidFill>
          <a:schemeClr val="accent3">
            <a:hueOff val="-14956835"/>
            <a:satOff val="-7691"/>
            <a:lumOff val="-3311"/>
            <a:alphaOff val="0"/>
          </a:schemeClr>
        </a:solidFill>
        <a:ln w="25400" cap="flat" cmpd="sng" algn="ctr">
          <a:solidFill>
            <a:schemeClr val="accent3">
              <a:hueOff val="-14956835"/>
              <a:satOff val="-7691"/>
              <a:lumOff val="-33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2434172" y="498988"/>
          <a:ext cx="145594" cy="145594"/>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6CFC0B-9A5A-46A0-B172-9740B6D8A415}">
      <dsp:nvSpPr>
        <dsp:cNvPr id="0" name=""/>
        <dsp:cNvSpPr/>
      </dsp:nvSpPr>
      <dsp:spPr>
        <a:xfrm>
          <a:off x="1249614" y="3211867"/>
          <a:ext cx="3140186" cy="84229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الملاحظة الحرة</a:t>
          </a:r>
          <a:endParaRPr lang="ar-SA" sz="3400" kern="1200" dirty="0"/>
        </a:p>
      </dsp:txBody>
      <dsp:txXfrm>
        <a:off x="1290731" y="3252984"/>
        <a:ext cx="3057952" cy="760057"/>
      </dsp:txXfrm>
    </dsp:sp>
    <dsp:sp modelId="{BA991E83-023C-4158-A1D2-F9D3577FC5A2}">
      <dsp:nvSpPr>
        <dsp:cNvPr id="0" name=""/>
        <dsp:cNvSpPr/>
      </dsp:nvSpPr>
      <dsp:spPr>
        <a:xfrm>
          <a:off x="378957" y="2386576"/>
          <a:ext cx="1455947" cy="1455850"/>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D8C86A-2134-418F-9EA7-03012150E92F}">
      <dsp:nvSpPr>
        <dsp:cNvPr id="0" name=""/>
        <dsp:cNvSpPr/>
      </dsp:nvSpPr>
      <dsp:spPr>
        <a:xfrm>
          <a:off x="2576855" y="1564376"/>
          <a:ext cx="3140186" cy="842291"/>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الملاحظة المقيدة</a:t>
          </a:r>
          <a:endParaRPr lang="ar-SA" sz="3400" kern="1200" dirty="0"/>
        </a:p>
      </dsp:txBody>
      <dsp:txXfrm>
        <a:off x="2617972" y="1605493"/>
        <a:ext cx="3057952" cy="760057"/>
      </dsp:txXfrm>
    </dsp:sp>
    <dsp:sp modelId="{DE0AEC05-BD65-429A-A32A-A85C9C755140}">
      <dsp:nvSpPr>
        <dsp:cNvPr id="0" name=""/>
        <dsp:cNvSpPr/>
      </dsp:nvSpPr>
      <dsp:spPr>
        <a:xfrm>
          <a:off x="1706199" y="739084"/>
          <a:ext cx="1455947" cy="1455850"/>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DCF7C9-D765-424F-9ECF-CBED1F7605AE}">
      <dsp:nvSpPr>
        <dsp:cNvPr id="0" name=""/>
        <dsp:cNvSpPr/>
      </dsp:nvSpPr>
      <dsp:spPr>
        <a:xfrm>
          <a:off x="0" y="33999"/>
          <a:ext cx="6096000" cy="11700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r" defTabSz="2222500" rtl="1">
            <a:lnSpc>
              <a:spcPct val="90000"/>
            </a:lnSpc>
            <a:spcBef>
              <a:spcPct val="0"/>
            </a:spcBef>
            <a:spcAft>
              <a:spcPct val="35000"/>
            </a:spcAft>
          </a:pPr>
          <a:r>
            <a:rPr lang="ar-SA" sz="5000" kern="1200" dirty="0" smtClean="0"/>
            <a:t>الملاحظة</a:t>
          </a:r>
          <a:endParaRPr lang="ar-SA" sz="5000" kern="1200" dirty="0"/>
        </a:p>
      </dsp:txBody>
      <dsp:txXfrm>
        <a:off x="57115" y="91114"/>
        <a:ext cx="5981770" cy="1055770"/>
      </dsp:txXfrm>
    </dsp:sp>
    <dsp:sp modelId="{EB255DB9-CB1A-4007-8D2B-5FD1E73D7923}">
      <dsp:nvSpPr>
        <dsp:cNvPr id="0" name=""/>
        <dsp:cNvSpPr/>
      </dsp:nvSpPr>
      <dsp:spPr>
        <a:xfrm>
          <a:off x="0" y="1204000"/>
          <a:ext cx="6096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63500" rIns="355600" bIns="63500" numCol="1" spcCol="1270" anchor="t" anchorCtr="0">
          <a:noAutofit/>
        </a:bodyPr>
        <a:lstStyle/>
        <a:p>
          <a:pPr marL="285750" lvl="1" indent="-285750" algn="r" defTabSz="1733550" rtl="1">
            <a:lnSpc>
              <a:spcPct val="90000"/>
            </a:lnSpc>
            <a:spcBef>
              <a:spcPct val="0"/>
            </a:spcBef>
            <a:spcAft>
              <a:spcPct val="20000"/>
            </a:spcAft>
            <a:buChar char="••"/>
          </a:pPr>
          <a:r>
            <a:rPr lang="ar-SA" sz="3900" kern="1200" dirty="0" smtClean="0"/>
            <a:t>الداخلية</a:t>
          </a:r>
          <a:endParaRPr lang="ar-SA" sz="3900" kern="1200" dirty="0"/>
        </a:p>
      </dsp:txBody>
      <dsp:txXfrm>
        <a:off x="0" y="1204000"/>
        <a:ext cx="6096000" cy="828000"/>
      </dsp:txXfrm>
    </dsp:sp>
    <dsp:sp modelId="{435CFC51-93D8-4B30-945F-8C45EA2C4D62}">
      <dsp:nvSpPr>
        <dsp:cNvPr id="0" name=""/>
        <dsp:cNvSpPr/>
      </dsp:nvSpPr>
      <dsp:spPr>
        <a:xfrm>
          <a:off x="0" y="2032000"/>
          <a:ext cx="6096000" cy="1170000"/>
        </a:xfrm>
        <a:prstGeom prst="round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r" defTabSz="2222500" rtl="1">
            <a:lnSpc>
              <a:spcPct val="90000"/>
            </a:lnSpc>
            <a:spcBef>
              <a:spcPct val="0"/>
            </a:spcBef>
            <a:spcAft>
              <a:spcPct val="35000"/>
            </a:spcAft>
          </a:pPr>
          <a:r>
            <a:rPr lang="ar-SA" sz="5000" kern="1200" dirty="0" smtClean="0"/>
            <a:t>الملاحظة</a:t>
          </a:r>
          <a:endParaRPr lang="ar-SA" sz="5000" kern="1200" dirty="0"/>
        </a:p>
      </dsp:txBody>
      <dsp:txXfrm>
        <a:off x="57115" y="2089115"/>
        <a:ext cx="5981770" cy="1055770"/>
      </dsp:txXfrm>
    </dsp:sp>
    <dsp:sp modelId="{6376B2F4-C357-4023-B892-77FBAF89A85C}">
      <dsp:nvSpPr>
        <dsp:cNvPr id="0" name=""/>
        <dsp:cNvSpPr/>
      </dsp:nvSpPr>
      <dsp:spPr>
        <a:xfrm>
          <a:off x="0" y="3202000"/>
          <a:ext cx="6096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63500" rIns="355600" bIns="63500" numCol="1" spcCol="1270" anchor="t" anchorCtr="0">
          <a:noAutofit/>
        </a:bodyPr>
        <a:lstStyle/>
        <a:p>
          <a:pPr marL="285750" lvl="1" indent="-285750" algn="r" defTabSz="1733550" rtl="1">
            <a:lnSpc>
              <a:spcPct val="90000"/>
            </a:lnSpc>
            <a:spcBef>
              <a:spcPct val="0"/>
            </a:spcBef>
            <a:spcAft>
              <a:spcPct val="20000"/>
            </a:spcAft>
            <a:buChar char="••"/>
          </a:pPr>
          <a:r>
            <a:rPr lang="ar-SA" sz="3900" kern="1200" dirty="0" smtClean="0"/>
            <a:t>الخارجية</a:t>
          </a:r>
          <a:endParaRPr lang="ar-SA" sz="3900" kern="1200" dirty="0"/>
        </a:p>
      </dsp:txBody>
      <dsp:txXfrm>
        <a:off x="0" y="3202000"/>
        <a:ext cx="6096000" cy="828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56689-A252-46E2-87F1-606409353B32}">
      <dsp:nvSpPr>
        <dsp:cNvPr id="0" name=""/>
        <dsp:cNvSpPr/>
      </dsp:nvSpPr>
      <dsp:spPr>
        <a:xfrm>
          <a:off x="2619" y="0"/>
          <a:ext cx="3000374" cy="406400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1">
            <a:lnSpc>
              <a:spcPct val="90000"/>
            </a:lnSpc>
            <a:spcBef>
              <a:spcPct val="0"/>
            </a:spcBef>
            <a:spcAft>
              <a:spcPct val="35000"/>
            </a:spcAft>
          </a:pPr>
          <a:r>
            <a:rPr lang="ar-SA" sz="4000" kern="1200" dirty="0" smtClean="0"/>
            <a:t>الملاحظة غير المباشرة</a:t>
          </a:r>
          <a:endParaRPr lang="ar-SA" sz="4000" kern="1200" dirty="0"/>
        </a:p>
      </dsp:txBody>
      <dsp:txXfrm>
        <a:off x="2619" y="1625600"/>
        <a:ext cx="3000374" cy="1625600"/>
      </dsp:txXfrm>
    </dsp:sp>
    <dsp:sp modelId="{22F570F2-69E8-43E5-806B-89D9D5D36DF2}">
      <dsp:nvSpPr>
        <dsp:cNvPr id="0" name=""/>
        <dsp:cNvSpPr/>
      </dsp:nvSpPr>
      <dsp:spPr>
        <a:xfrm>
          <a:off x="826150" y="243840"/>
          <a:ext cx="1353312" cy="1353312"/>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13A920-AF5B-4EA0-B03A-D1B6E741F0C9}">
      <dsp:nvSpPr>
        <dsp:cNvPr id="0" name=""/>
        <dsp:cNvSpPr/>
      </dsp:nvSpPr>
      <dsp:spPr>
        <a:xfrm>
          <a:off x="3093005" y="0"/>
          <a:ext cx="3000374" cy="4064000"/>
        </a:xfrm>
        <a:prstGeom prst="roundRect">
          <a:avLst>
            <a:gd name="adj" fmla="val 1000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1">
            <a:lnSpc>
              <a:spcPct val="90000"/>
            </a:lnSpc>
            <a:spcBef>
              <a:spcPct val="0"/>
            </a:spcBef>
            <a:spcAft>
              <a:spcPct val="35000"/>
            </a:spcAft>
          </a:pPr>
          <a:r>
            <a:rPr lang="ar-SA" sz="4000" kern="1200" dirty="0" smtClean="0"/>
            <a:t>الملاحظة المباشرة</a:t>
          </a:r>
          <a:endParaRPr lang="ar-SA" sz="4000" kern="1200" dirty="0"/>
        </a:p>
      </dsp:txBody>
      <dsp:txXfrm>
        <a:off x="3093005" y="1625600"/>
        <a:ext cx="3000374" cy="1625600"/>
      </dsp:txXfrm>
    </dsp:sp>
    <dsp:sp modelId="{BF55B889-22CA-40AF-86CE-1EA7E47AD69D}">
      <dsp:nvSpPr>
        <dsp:cNvPr id="0" name=""/>
        <dsp:cNvSpPr/>
      </dsp:nvSpPr>
      <dsp:spPr>
        <a:xfrm>
          <a:off x="3916537" y="243840"/>
          <a:ext cx="1353312" cy="1353312"/>
        </a:xfrm>
        <a:prstGeom prst="ellipse">
          <a:avLst/>
        </a:prstGeom>
        <a:solidFill>
          <a:schemeClr val="accent4">
            <a:tint val="50000"/>
            <a:hueOff val="-4501406"/>
            <a:satOff val="-6094"/>
            <a:lumOff val="-18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E2940-2C5C-427C-A1DF-46658F23D013}">
      <dsp:nvSpPr>
        <dsp:cNvPr id="0" name=""/>
        <dsp:cNvSpPr/>
      </dsp:nvSpPr>
      <dsp:spPr>
        <a:xfrm>
          <a:off x="243839" y="3251200"/>
          <a:ext cx="5608320" cy="609600"/>
        </a:xfrm>
        <a:prstGeom prst="leftRight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E1C5BB-4F8E-4CFC-AA03-6683258CC07E}">
      <dsp:nvSpPr>
        <dsp:cNvPr id="0" name=""/>
        <dsp:cNvSpPr/>
      </dsp:nvSpPr>
      <dsp:spPr>
        <a:xfrm>
          <a:off x="2827" y="1702792"/>
          <a:ext cx="1646039" cy="65841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rtl="1">
            <a:lnSpc>
              <a:spcPct val="90000"/>
            </a:lnSpc>
            <a:spcBef>
              <a:spcPct val="0"/>
            </a:spcBef>
            <a:spcAft>
              <a:spcPct val="35000"/>
            </a:spcAft>
          </a:pPr>
          <a:r>
            <a:rPr lang="ar-SA" sz="2400" kern="1200" dirty="0" smtClean="0"/>
            <a:t>التصور الذهني</a:t>
          </a:r>
          <a:endParaRPr lang="ar-SA" sz="2400" kern="1200" dirty="0"/>
        </a:p>
      </dsp:txBody>
      <dsp:txXfrm>
        <a:off x="332035" y="1702792"/>
        <a:ext cx="987624" cy="658415"/>
      </dsp:txXfrm>
    </dsp:sp>
    <dsp:sp modelId="{8B039078-B689-495B-8282-AB74340D84E3}">
      <dsp:nvSpPr>
        <dsp:cNvPr id="0" name=""/>
        <dsp:cNvSpPr/>
      </dsp:nvSpPr>
      <dsp:spPr>
        <a:xfrm>
          <a:off x="1484262" y="1702792"/>
          <a:ext cx="1646039" cy="658415"/>
        </a:xfrm>
        <a:prstGeom prst="chevron">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rtl="1">
            <a:lnSpc>
              <a:spcPct val="90000"/>
            </a:lnSpc>
            <a:spcBef>
              <a:spcPct val="0"/>
            </a:spcBef>
            <a:spcAft>
              <a:spcPct val="35000"/>
            </a:spcAft>
          </a:pPr>
          <a:r>
            <a:rPr lang="ar-SA" sz="2400" kern="1200" dirty="0" smtClean="0"/>
            <a:t>الادراك الحسي</a:t>
          </a:r>
          <a:endParaRPr lang="ar-SA" sz="2400" kern="1200" dirty="0"/>
        </a:p>
      </dsp:txBody>
      <dsp:txXfrm>
        <a:off x="1813470" y="1702792"/>
        <a:ext cx="987624" cy="658415"/>
      </dsp:txXfrm>
    </dsp:sp>
    <dsp:sp modelId="{3C2830EA-BF7F-4B3B-9A36-BF1644FB8F0D}">
      <dsp:nvSpPr>
        <dsp:cNvPr id="0" name=""/>
        <dsp:cNvSpPr/>
      </dsp:nvSpPr>
      <dsp:spPr>
        <a:xfrm>
          <a:off x="2965698" y="1702792"/>
          <a:ext cx="1646039" cy="658415"/>
        </a:xfrm>
        <a:prstGeom prst="chevron">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rtl="1">
            <a:lnSpc>
              <a:spcPct val="90000"/>
            </a:lnSpc>
            <a:spcBef>
              <a:spcPct val="0"/>
            </a:spcBef>
            <a:spcAft>
              <a:spcPct val="35000"/>
            </a:spcAft>
          </a:pPr>
          <a:r>
            <a:rPr lang="ar-SA" sz="2700" kern="1200" dirty="0" smtClean="0"/>
            <a:t>الحواس</a:t>
          </a:r>
          <a:endParaRPr lang="ar-SA" sz="2700" kern="1200" dirty="0"/>
        </a:p>
      </dsp:txBody>
      <dsp:txXfrm>
        <a:off x="3294906" y="1702792"/>
        <a:ext cx="987624" cy="658415"/>
      </dsp:txXfrm>
    </dsp:sp>
    <dsp:sp modelId="{4FD141F3-76CB-4BC1-B6FB-8F6846B8ECDF}">
      <dsp:nvSpPr>
        <dsp:cNvPr id="0" name=""/>
        <dsp:cNvSpPr/>
      </dsp:nvSpPr>
      <dsp:spPr>
        <a:xfrm>
          <a:off x="4447133" y="1702792"/>
          <a:ext cx="1646039" cy="658415"/>
        </a:xfrm>
        <a:prstGeom prst="chevron">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rtl="1">
            <a:lnSpc>
              <a:spcPct val="90000"/>
            </a:lnSpc>
            <a:spcBef>
              <a:spcPct val="0"/>
            </a:spcBef>
            <a:spcAft>
              <a:spcPct val="35000"/>
            </a:spcAft>
          </a:pPr>
          <a:r>
            <a:rPr lang="ar-SA" sz="2700" kern="1200" dirty="0" smtClean="0"/>
            <a:t>الانتباه</a:t>
          </a:r>
          <a:endParaRPr lang="ar-SA" sz="2700" kern="1200" dirty="0"/>
        </a:p>
      </dsp:txBody>
      <dsp:txXfrm>
        <a:off x="4776341" y="1702792"/>
        <a:ext cx="987624" cy="65841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B02CC-C0A3-4003-978F-A2FADBF05EC3}">
      <dsp:nvSpPr>
        <dsp:cNvPr id="0" name=""/>
        <dsp:cNvSpPr/>
      </dsp:nvSpPr>
      <dsp:spPr>
        <a:xfrm>
          <a:off x="456759" y="2225"/>
          <a:ext cx="2158471" cy="65975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kern="1200" dirty="0" smtClean="0"/>
            <a:t>سلالم التقدير</a:t>
          </a:r>
          <a:endParaRPr lang="ar-SA" sz="2400" kern="1200" dirty="0"/>
        </a:p>
      </dsp:txBody>
      <dsp:txXfrm>
        <a:off x="476083" y="21549"/>
        <a:ext cx="2119823" cy="621107"/>
      </dsp:txXfrm>
    </dsp:sp>
    <dsp:sp modelId="{FEF050C2-E45C-401B-9D6C-F173044F1FCC}">
      <dsp:nvSpPr>
        <dsp:cNvPr id="0" name=""/>
        <dsp:cNvSpPr/>
      </dsp:nvSpPr>
      <dsp:spPr>
        <a:xfrm>
          <a:off x="672606" y="661981"/>
          <a:ext cx="215847" cy="407975"/>
        </a:xfrm>
        <a:custGeom>
          <a:avLst/>
          <a:gdLst/>
          <a:ahLst/>
          <a:cxnLst/>
          <a:rect l="0" t="0" r="0" b="0"/>
          <a:pathLst>
            <a:path>
              <a:moveTo>
                <a:pt x="0" y="0"/>
              </a:moveTo>
              <a:lnTo>
                <a:pt x="0" y="407975"/>
              </a:lnTo>
              <a:lnTo>
                <a:pt x="215847" y="40797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CAC9D9-09EF-4609-A83C-8F809B223679}">
      <dsp:nvSpPr>
        <dsp:cNvPr id="0" name=""/>
        <dsp:cNvSpPr/>
      </dsp:nvSpPr>
      <dsp:spPr>
        <a:xfrm>
          <a:off x="888453" y="797973"/>
          <a:ext cx="2348074" cy="54396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سلم التقدير العددي</a:t>
          </a:r>
          <a:endParaRPr lang="ar-SA" sz="2000" kern="1200" dirty="0"/>
        </a:p>
      </dsp:txBody>
      <dsp:txXfrm>
        <a:off x="904385" y="813905"/>
        <a:ext cx="2316210" cy="512102"/>
      </dsp:txXfrm>
    </dsp:sp>
    <dsp:sp modelId="{FE3C21BC-E969-481E-9A49-3D35887C95B4}">
      <dsp:nvSpPr>
        <dsp:cNvPr id="0" name=""/>
        <dsp:cNvSpPr/>
      </dsp:nvSpPr>
      <dsp:spPr>
        <a:xfrm>
          <a:off x="672606" y="661981"/>
          <a:ext cx="215847" cy="1087933"/>
        </a:xfrm>
        <a:custGeom>
          <a:avLst/>
          <a:gdLst/>
          <a:ahLst/>
          <a:cxnLst/>
          <a:rect l="0" t="0" r="0" b="0"/>
          <a:pathLst>
            <a:path>
              <a:moveTo>
                <a:pt x="0" y="0"/>
              </a:moveTo>
              <a:lnTo>
                <a:pt x="0" y="1087933"/>
              </a:lnTo>
              <a:lnTo>
                <a:pt x="215847" y="108793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046953-8D3A-4C27-981E-3D4B65CA5617}">
      <dsp:nvSpPr>
        <dsp:cNvPr id="0" name=""/>
        <dsp:cNvSpPr/>
      </dsp:nvSpPr>
      <dsp:spPr>
        <a:xfrm>
          <a:off x="888453" y="1477931"/>
          <a:ext cx="2396917" cy="54396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4206610"/>
              <a:satOff val="-2163"/>
              <a:lumOff val="-9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سلم التقدير الرقمي الوصفي</a:t>
          </a:r>
          <a:endParaRPr lang="ar-SA" sz="2000" kern="1200" dirty="0"/>
        </a:p>
      </dsp:txBody>
      <dsp:txXfrm>
        <a:off x="904385" y="1493863"/>
        <a:ext cx="2365053" cy="512102"/>
      </dsp:txXfrm>
    </dsp:sp>
    <dsp:sp modelId="{93CDF67D-3952-4FF1-BC95-F03307B796F7}">
      <dsp:nvSpPr>
        <dsp:cNvPr id="0" name=""/>
        <dsp:cNvSpPr/>
      </dsp:nvSpPr>
      <dsp:spPr>
        <a:xfrm>
          <a:off x="672606" y="661981"/>
          <a:ext cx="215847" cy="1767892"/>
        </a:xfrm>
        <a:custGeom>
          <a:avLst/>
          <a:gdLst/>
          <a:ahLst/>
          <a:cxnLst/>
          <a:rect l="0" t="0" r="0" b="0"/>
          <a:pathLst>
            <a:path>
              <a:moveTo>
                <a:pt x="0" y="0"/>
              </a:moveTo>
              <a:lnTo>
                <a:pt x="0" y="1767892"/>
              </a:lnTo>
              <a:lnTo>
                <a:pt x="215847" y="176789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C1D83E-7E66-4CFF-A1DE-8B9D0521CA25}">
      <dsp:nvSpPr>
        <dsp:cNvPr id="0" name=""/>
        <dsp:cNvSpPr/>
      </dsp:nvSpPr>
      <dsp:spPr>
        <a:xfrm>
          <a:off x="888453" y="2157890"/>
          <a:ext cx="2969371" cy="54396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8413219"/>
              <a:satOff val="-4326"/>
              <a:lumOff val="-18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سلم التقدير البياني اللفظي</a:t>
          </a:r>
          <a:endParaRPr lang="ar-SA" sz="2000" kern="1200" dirty="0"/>
        </a:p>
      </dsp:txBody>
      <dsp:txXfrm>
        <a:off x="904385" y="2173822"/>
        <a:ext cx="2937507" cy="512102"/>
      </dsp:txXfrm>
    </dsp:sp>
    <dsp:sp modelId="{6AC33DDC-2908-4402-8F70-8EF146FE7378}">
      <dsp:nvSpPr>
        <dsp:cNvPr id="0" name=""/>
        <dsp:cNvSpPr/>
      </dsp:nvSpPr>
      <dsp:spPr>
        <a:xfrm>
          <a:off x="672606" y="661981"/>
          <a:ext cx="215847" cy="2447850"/>
        </a:xfrm>
        <a:custGeom>
          <a:avLst/>
          <a:gdLst/>
          <a:ahLst/>
          <a:cxnLst/>
          <a:rect l="0" t="0" r="0" b="0"/>
          <a:pathLst>
            <a:path>
              <a:moveTo>
                <a:pt x="0" y="0"/>
              </a:moveTo>
              <a:lnTo>
                <a:pt x="0" y="2447850"/>
              </a:lnTo>
              <a:lnTo>
                <a:pt x="215847" y="244785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156573-DDE0-4D81-9C66-295449DB7C0F}">
      <dsp:nvSpPr>
        <dsp:cNvPr id="0" name=""/>
        <dsp:cNvSpPr/>
      </dsp:nvSpPr>
      <dsp:spPr>
        <a:xfrm>
          <a:off x="888453" y="2837848"/>
          <a:ext cx="3401420" cy="54396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2619828"/>
              <a:satOff val="-6489"/>
              <a:lumOff val="-27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سلم التقدير البياني الوصفي</a:t>
          </a:r>
          <a:endParaRPr lang="ar-SA" sz="2000" kern="1200" dirty="0"/>
        </a:p>
      </dsp:txBody>
      <dsp:txXfrm>
        <a:off x="904385" y="2853780"/>
        <a:ext cx="3369556" cy="512102"/>
      </dsp:txXfrm>
    </dsp:sp>
    <dsp:sp modelId="{671965CB-0095-4545-B318-EA845C77F965}">
      <dsp:nvSpPr>
        <dsp:cNvPr id="0" name=""/>
        <dsp:cNvSpPr/>
      </dsp:nvSpPr>
      <dsp:spPr>
        <a:xfrm>
          <a:off x="672606" y="661981"/>
          <a:ext cx="215847" cy="3127809"/>
        </a:xfrm>
        <a:custGeom>
          <a:avLst/>
          <a:gdLst/>
          <a:ahLst/>
          <a:cxnLst/>
          <a:rect l="0" t="0" r="0" b="0"/>
          <a:pathLst>
            <a:path>
              <a:moveTo>
                <a:pt x="0" y="0"/>
              </a:moveTo>
              <a:lnTo>
                <a:pt x="0" y="3127809"/>
              </a:lnTo>
              <a:lnTo>
                <a:pt x="215847" y="312780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AF3642-1239-49BD-8FB8-1E9555D9691A}">
      <dsp:nvSpPr>
        <dsp:cNvPr id="0" name=""/>
        <dsp:cNvSpPr/>
      </dsp:nvSpPr>
      <dsp:spPr>
        <a:xfrm>
          <a:off x="888453" y="3517807"/>
          <a:ext cx="3606656" cy="54396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سلم التقدير البياني الوصفي العددي</a:t>
          </a:r>
          <a:endParaRPr lang="ar-SA" sz="2000" kern="1200" dirty="0"/>
        </a:p>
      </dsp:txBody>
      <dsp:txXfrm>
        <a:off x="904385" y="3533739"/>
        <a:ext cx="3574792" cy="512102"/>
      </dsp:txXfrm>
    </dsp:sp>
    <dsp:sp modelId="{723F634D-C8E0-4C2E-B034-418EA82EC84A}">
      <dsp:nvSpPr>
        <dsp:cNvPr id="0" name=""/>
        <dsp:cNvSpPr/>
      </dsp:nvSpPr>
      <dsp:spPr>
        <a:xfrm>
          <a:off x="3508511" y="2225"/>
          <a:ext cx="2130728" cy="856823"/>
        </a:xfrm>
        <a:prstGeom prst="roundRect">
          <a:avLst>
            <a:gd name="adj" fmla="val 10000"/>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kern="1200" dirty="0" smtClean="0"/>
            <a:t>قوائم المراجعة أو التقدير</a:t>
          </a:r>
          <a:endParaRPr lang="ar-SA" sz="2400" kern="1200" dirty="0"/>
        </a:p>
      </dsp:txBody>
      <dsp:txXfrm>
        <a:off x="3533606" y="27320"/>
        <a:ext cx="2080538" cy="80663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25993-2897-462A-BACF-A6E4B1EE53CF}">
      <dsp:nvSpPr>
        <dsp:cNvPr id="0" name=""/>
        <dsp:cNvSpPr/>
      </dsp:nvSpPr>
      <dsp:spPr>
        <a:xfrm>
          <a:off x="2165449" y="606"/>
          <a:ext cx="1765101" cy="176510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t>الإعداد</a:t>
          </a:r>
          <a:endParaRPr lang="ar-SA" sz="4100" kern="1200" dirty="0"/>
        </a:p>
      </dsp:txBody>
      <dsp:txXfrm>
        <a:off x="2423942" y="259099"/>
        <a:ext cx="1248115" cy="1248115"/>
      </dsp:txXfrm>
    </dsp:sp>
    <dsp:sp modelId="{075E5C66-2EF1-406C-9285-C77222953312}">
      <dsp:nvSpPr>
        <dsp:cNvPr id="0" name=""/>
        <dsp:cNvSpPr/>
      </dsp:nvSpPr>
      <dsp:spPr>
        <a:xfrm rot="3600000">
          <a:off x="3469294" y="1722603"/>
          <a:ext cx="470660" cy="59572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3504594" y="1780606"/>
        <a:ext cx="329462" cy="357433"/>
      </dsp:txXfrm>
    </dsp:sp>
    <dsp:sp modelId="{F0B42848-AD67-4D87-8A04-3167EE059464}">
      <dsp:nvSpPr>
        <dsp:cNvPr id="0" name=""/>
        <dsp:cNvSpPr/>
      </dsp:nvSpPr>
      <dsp:spPr>
        <a:xfrm>
          <a:off x="3492018" y="2298292"/>
          <a:ext cx="1765101" cy="1765101"/>
        </a:xfrm>
        <a:prstGeom prst="ellipse">
          <a:avLst/>
        </a:prstGeom>
        <a:solidFill>
          <a:schemeClr val="accent5">
            <a:hueOff val="5941847"/>
            <a:satOff val="-3026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t>التنفيذ</a:t>
          </a:r>
          <a:endParaRPr lang="ar-SA" sz="4100" kern="1200" dirty="0"/>
        </a:p>
      </dsp:txBody>
      <dsp:txXfrm>
        <a:off x="3750511" y="2556785"/>
        <a:ext cx="1248115" cy="1248115"/>
      </dsp:txXfrm>
    </dsp:sp>
    <dsp:sp modelId="{701D08BB-E69D-4020-A474-4FB98ED69288}">
      <dsp:nvSpPr>
        <dsp:cNvPr id="0" name=""/>
        <dsp:cNvSpPr/>
      </dsp:nvSpPr>
      <dsp:spPr>
        <a:xfrm rot="10800000">
          <a:off x="2825990" y="2882982"/>
          <a:ext cx="470660" cy="595721"/>
        </a:xfrm>
        <a:prstGeom prst="rightArrow">
          <a:avLst>
            <a:gd name="adj1" fmla="val 60000"/>
            <a:gd name="adj2" fmla="val 50000"/>
          </a:avLst>
        </a:prstGeom>
        <a:solidFill>
          <a:schemeClr val="accent5">
            <a:hueOff val="5941847"/>
            <a:satOff val="-30260"/>
            <a:lumOff val="5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rot="10800000">
        <a:off x="2967188" y="3002126"/>
        <a:ext cx="329462" cy="357433"/>
      </dsp:txXfrm>
    </dsp:sp>
    <dsp:sp modelId="{90418C84-F488-45BC-AA92-C7740B0EF866}">
      <dsp:nvSpPr>
        <dsp:cNvPr id="0" name=""/>
        <dsp:cNvSpPr/>
      </dsp:nvSpPr>
      <dsp:spPr>
        <a:xfrm>
          <a:off x="838879" y="2298292"/>
          <a:ext cx="1765101" cy="1765101"/>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t>الإنهاء</a:t>
          </a:r>
          <a:endParaRPr lang="ar-SA" sz="4100" kern="1200" dirty="0"/>
        </a:p>
      </dsp:txBody>
      <dsp:txXfrm>
        <a:off x="1097372" y="2556785"/>
        <a:ext cx="1248115" cy="1248115"/>
      </dsp:txXfrm>
    </dsp:sp>
    <dsp:sp modelId="{E5AE20FF-7556-4765-BE39-11F727B8046D}">
      <dsp:nvSpPr>
        <dsp:cNvPr id="0" name=""/>
        <dsp:cNvSpPr/>
      </dsp:nvSpPr>
      <dsp:spPr>
        <a:xfrm rot="18000000">
          <a:off x="2142724" y="1745675"/>
          <a:ext cx="470660" cy="595721"/>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2178024" y="1925960"/>
        <a:ext cx="329462" cy="35743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143565" y="2298710"/>
          <a:ext cx="145594" cy="145594"/>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2016024" y="2503101"/>
          <a:ext cx="145594" cy="145594"/>
        </a:xfrm>
        <a:prstGeom prst="ellipse">
          <a:avLst/>
        </a:prstGeom>
        <a:solidFill>
          <a:schemeClr val="accent3">
            <a:hueOff val="-1869604"/>
            <a:satOff val="-961"/>
            <a:lumOff val="-414"/>
            <a:alphaOff val="0"/>
          </a:schemeClr>
        </a:solidFill>
        <a:ln w="25400" cap="flat" cmpd="sng" algn="ctr">
          <a:solidFill>
            <a:schemeClr val="accent3">
              <a:hueOff val="-1869604"/>
              <a:satOff val="-961"/>
              <a:lumOff val="-4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1864023" y="2680059"/>
          <a:ext cx="145594" cy="145594"/>
        </a:xfrm>
        <a:prstGeom prst="ellipse">
          <a:avLst/>
        </a:prstGeom>
        <a:solidFill>
          <a:schemeClr val="accent3">
            <a:hueOff val="-3739209"/>
            <a:satOff val="-1923"/>
            <a:lumOff val="-828"/>
            <a:alphaOff val="0"/>
          </a:schemeClr>
        </a:solidFill>
        <a:ln w="25400" cap="flat" cmpd="sng" algn="ctr">
          <a:solidFill>
            <a:schemeClr val="accent3">
              <a:hueOff val="-3739209"/>
              <a:satOff val="-1923"/>
              <a:lumOff val="-8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045725" y="241664"/>
          <a:ext cx="145594" cy="145594"/>
        </a:xfrm>
        <a:prstGeom prst="ellipse">
          <a:avLst/>
        </a:prstGeom>
        <a:solidFill>
          <a:schemeClr val="accent3">
            <a:hueOff val="-5608813"/>
            <a:satOff val="-2884"/>
            <a:lumOff val="-1242"/>
            <a:alphaOff val="0"/>
          </a:schemeClr>
        </a:solidFill>
        <a:ln w="25400" cap="flat" cmpd="sng"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2240240" y="125752"/>
          <a:ext cx="145594" cy="145594"/>
        </a:xfrm>
        <a:prstGeom prst="ellipse">
          <a:avLst/>
        </a:prstGeom>
        <a:solidFill>
          <a:schemeClr val="accent3">
            <a:hueOff val="-7478417"/>
            <a:satOff val="-3845"/>
            <a:lumOff val="-1656"/>
            <a:alphaOff val="0"/>
          </a:schemeClr>
        </a:solidFill>
        <a:ln w="25400" cap="flat" cmpd="sng" algn="ctr">
          <a:solidFill>
            <a:schemeClr val="accent3">
              <a:hueOff val="-7478417"/>
              <a:satOff val="-3845"/>
              <a:lumOff val="-16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2434172" y="9841"/>
          <a:ext cx="145594" cy="145594"/>
        </a:xfrm>
        <a:prstGeom prst="ellipse">
          <a:avLst/>
        </a:prstGeom>
        <a:solidFill>
          <a:schemeClr val="accent3">
            <a:hueOff val="-9348022"/>
            <a:satOff val="-4807"/>
            <a:lumOff val="-2069"/>
            <a:alphaOff val="0"/>
          </a:schemeClr>
        </a:solidFill>
        <a:ln w="25400" cap="flat" cmpd="sng" algn="ctr">
          <a:solidFill>
            <a:schemeClr val="accent3">
              <a:hueOff val="-9348022"/>
              <a:satOff val="-4807"/>
              <a:lumOff val="-20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2628104" y="125752"/>
          <a:ext cx="145594" cy="145594"/>
        </a:xfrm>
        <a:prstGeom prst="ellipse">
          <a:avLst/>
        </a:prstGeom>
        <a:solidFill>
          <a:schemeClr val="accent3">
            <a:hueOff val="-11217626"/>
            <a:satOff val="-5768"/>
            <a:lumOff val="-2483"/>
            <a:alphaOff val="0"/>
          </a:schemeClr>
        </a:solidFill>
        <a:ln w="25400" cap="flat" cmpd="sng" algn="ctr">
          <a:solidFill>
            <a:schemeClr val="accent3">
              <a:hueOff val="-11217626"/>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2822619" y="241664"/>
          <a:ext cx="145594" cy="145594"/>
        </a:xfrm>
        <a:prstGeom prst="ellipse">
          <a:avLst/>
        </a:prstGeom>
        <a:solidFill>
          <a:schemeClr val="accent3">
            <a:hueOff val="-13087230"/>
            <a:satOff val="-6729"/>
            <a:lumOff val="-2897"/>
            <a:alphaOff val="0"/>
          </a:schemeClr>
        </a:solidFill>
        <a:ln w="25400" cap="flat" cmpd="sng" algn="ctr">
          <a:solidFill>
            <a:schemeClr val="accent3">
              <a:hueOff val="-13087230"/>
              <a:satOff val="-6729"/>
              <a:lumOff val="-28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2434172" y="254414"/>
          <a:ext cx="145594" cy="145594"/>
        </a:xfrm>
        <a:prstGeom prst="ellipse">
          <a:avLst/>
        </a:prstGeom>
        <a:solidFill>
          <a:schemeClr val="accent3">
            <a:hueOff val="-14956835"/>
            <a:satOff val="-7691"/>
            <a:lumOff val="-3311"/>
            <a:alphaOff val="0"/>
          </a:schemeClr>
        </a:solidFill>
        <a:ln w="25400" cap="flat" cmpd="sng" algn="ctr">
          <a:solidFill>
            <a:schemeClr val="accent3">
              <a:hueOff val="-14956835"/>
              <a:satOff val="-7691"/>
              <a:lumOff val="-33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2434172" y="498988"/>
          <a:ext cx="145594" cy="145594"/>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6CFC0B-9A5A-46A0-B172-9740B6D8A415}">
      <dsp:nvSpPr>
        <dsp:cNvPr id="0" name=""/>
        <dsp:cNvSpPr/>
      </dsp:nvSpPr>
      <dsp:spPr>
        <a:xfrm>
          <a:off x="1249614" y="3211867"/>
          <a:ext cx="3140186" cy="84229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المقابلة الجماعية</a:t>
          </a:r>
          <a:endParaRPr lang="ar-SA" sz="3400" kern="1200" dirty="0"/>
        </a:p>
      </dsp:txBody>
      <dsp:txXfrm>
        <a:off x="1290731" y="3252984"/>
        <a:ext cx="3057952" cy="760057"/>
      </dsp:txXfrm>
    </dsp:sp>
    <dsp:sp modelId="{BA991E83-023C-4158-A1D2-F9D3577FC5A2}">
      <dsp:nvSpPr>
        <dsp:cNvPr id="0" name=""/>
        <dsp:cNvSpPr/>
      </dsp:nvSpPr>
      <dsp:spPr>
        <a:xfrm>
          <a:off x="378957" y="2386576"/>
          <a:ext cx="1455947" cy="1455850"/>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D8C86A-2134-418F-9EA7-03012150E92F}">
      <dsp:nvSpPr>
        <dsp:cNvPr id="0" name=""/>
        <dsp:cNvSpPr/>
      </dsp:nvSpPr>
      <dsp:spPr>
        <a:xfrm>
          <a:off x="2576855" y="1564376"/>
          <a:ext cx="3140186" cy="842291"/>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المقابلة الفردية</a:t>
          </a:r>
          <a:endParaRPr lang="ar-SA" sz="3400" kern="1200" dirty="0"/>
        </a:p>
      </dsp:txBody>
      <dsp:txXfrm>
        <a:off x="2617972" y="1605493"/>
        <a:ext cx="3057952" cy="760057"/>
      </dsp:txXfrm>
    </dsp:sp>
    <dsp:sp modelId="{DE0AEC05-BD65-429A-A32A-A85C9C755140}">
      <dsp:nvSpPr>
        <dsp:cNvPr id="0" name=""/>
        <dsp:cNvSpPr/>
      </dsp:nvSpPr>
      <dsp:spPr>
        <a:xfrm>
          <a:off x="1706199" y="739084"/>
          <a:ext cx="1455947" cy="1455850"/>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56689-A252-46E2-87F1-606409353B32}">
      <dsp:nvSpPr>
        <dsp:cNvPr id="0" name=""/>
        <dsp:cNvSpPr/>
      </dsp:nvSpPr>
      <dsp:spPr>
        <a:xfrm>
          <a:off x="1279" y="0"/>
          <a:ext cx="1991320" cy="406400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المقابلة الارشادية</a:t>
          </a:r>
          <a:endParaRPr lang="ar-SA" sz="3400" kern="1200" dirty="0"/>
        </a:p>
      </dsp:txBody>
      <dsp:txXfrm>
        <a:off x="1279" y="1625600"/>
        <a:ext cx="1991320" cy="1625600"/>
      </dsp:txXfrm>
    </dsp:sp>
    <dsp:sp modelId="{22F570F2-69E8-43E5-806B-89D9D5D36DF2}">
      <dsp:nvSpPr>
        <dsp:cNvPr id="0" name=""/>
        <dsp:cNvSpPr/>
      </dsp:nvSpPr>
      <dsp:spPr>
        <a:xfrm>
          <a:off x="320284" y="243840"/>
          <a:ext cx="1353312" cy="1353312"/>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45FE38-C42C-4B14-A691-F3EF7FB8146A}">
      <dsp:nvSpPr>
        <dsp:cNvPr id="0" name=""/>
        <dsp:cNvSpPr/>
      </dsp:nvSpPr>
      <dsp:spPr>
        <a:xfrm>
          <a:off x="2052339" y="0"/>
          <a:ext cx="1991320" cy="4064000"/>
        </a:xfrm>
        <a:prstGeom prst="roundRect">
          <a:avLst>
            <a:gd name="adj" fmla="val 10000"/>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المقابلة التشخيصية</a:t>
          </a:r>
          <a:endParaRPr lang="ar-SA" sz="3400" kern="1200" dirty="0"/>
        </a:p>
      </dsp:txBody>
      <dsp:txXfrm>
        <a:off x="2052339" y="1625600"/>
        <a:ext cx="1991320" cy="1625600"/>
      </dsp:txXfrm>
    </dsp:sp>
    <dsp:sp modelId="{010C7BC1-694D-4779-9597-6C81F8720D53}">
      <dsp:nvSpPr>
        <dsp:cNvPr id="0" name=""/>
        <dsp:cNvSpPr/>
      </dsp:nvSpPr>
      <dsp:spPr>
        <a:xfrm>
          <a:off x="2371344" y="243840"/>
          <a:ext cx="1353312" cy="1353312"/>
        </a:xfrm>
        <a:prstGeom prst="ellipse">
          <a:avLst/>
        </a:prstGeom>
        <a:solidFill>
          <a:schemeClr val="accent4">
            <a:tint val="50000"/>
            <a:hueOff val="-2250703"/>
            <a:satOff val="-3047"/>
            <a:lumOff val="-9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13A920-AF5B-4EA0-B03A-D1B6E741F0C9}">
      <dsp:nvSpPr>
        <dsp:cNvPr id="0" name=""/>
        <dsp:cNvSpPr/>
      </dsp:nvSpPr>
      <dsp:spPr>
        <a:xfrm>
          <a:off x="4103399" y="0"/>
          <a:ext cx="1991320" cy="4064000"/>
        </a:xfrm>
        <a:prstGeom prst="roundRect">
          <a:avLst>
            <a:gd name="adj" fmla="val 1000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rtl="1">
            <a:lnSpc>
              <a:spcPct val="90000"/>
            </a:lnSpc>
            <a:spcBef>
              <a:spcPct val="0"/>
            </a:spcBef>
            <a:spcAft>
              <a:spcPct val="35000"/>
            </a:spcAft>
          </a:pPr>
          <a:r>
            <a:rPr lang="ar-SA" sz="3400" kern="1200" dirty="0" smtClean="0"/>
            <a:t>المقابلة المبدئية</a:t>
          </a:r>
          <a:endParaRPr lang="ar-SA" sz="3400" kern="1200" dirty="0"/>
        </a:p>
      </dsp:txBody>
      <dsp:txXfrm>
        <a:off x="4103399" y="1625600"/>
        <a:ext cx="1991320" cy="1625600"/>
      </dsp:txXfrm>
    </dsp:sp>
    <dsp:sp modelId="{BF55B889-22CA-40AF-86CE-1EA7E47AD69D}">
      <dsp:nvSpPr>
        <dsp:cNvPr id="0" name=""/>
        <dsp:cNvSpPr/>
      </dsp:nvSpPr>
      <dsp:spPr>
        <a:xfrm>
          <a:off x="4422403" y="243840"/>
          <a:ext cx="1353312" cy="1353312"/>
        </a:xfrm>
        <a:prstGeom prst="ellipse">
          <a:avLst/>
        </a:prstGeom>
        <a:solidFill>
          <a:schemeClr val="accent4">
            <a:tint val="50000"/>
            <a:hueOff val="-4501406"/>
            <a:satOff val="-6094"/>
            <a:lumOff val="-18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E2940-2C5C-427C-A1DF-46658F23D013}">
      <dsp:nvSpPr>
        <dsp:cNvPr id="0" name=""/>
        <dsp:cNvSpPr/>
      </dsp:nvSpPr>
      <dsp:spPr>
        <a:xfrm>
          <a:off x="243839" y="3251200"/>
          <a:ext cx="5608320" cy="609600"/>
        </a:xfrm>
        <a:prstGeom prst="leftRight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052719" y="2933528"/>
          <a:ext cx="108388" cy="108388"/>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1848406" y="3031883"/>
          <a:ext cx="108388" cy="108388"/>
        </a:xfrm>
        <a:prstGeom prst="ellipse">
          <a:avLst/>
        </a:prstGeom>
        <a:solidFill>
          <a:schemeClr val="accent3">
            <a:hueOff val="-1529676"/>
            <a:satOff val="-787"/>
            <a:lumOff val="-339"/>
            <a:alphaOff val="0"/>
          </a:schemeClr>
        </a:solidFill>
        <a:ln w="25400" cap="flat" cmpd="sng" algn="ctr">
          <a:solidFill>
            <a:schemeClr val="accent3">
              <a:hueOff val="-1529676"/>
              <a:satOff val="-787"/>
              <a:lumOff val="-33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1634338" y="3109571"/>
          <a:ext cx="108388" cy="108388"/>
        </a:xfrm>
        <a:prstGeom prst="ellipse">
          <a:avLst/>
        </a:prstGeom>
        <a:solidFill>
          <a:schemeClr val="accent3">
            <a:hueOff val="-3059352"/>
            <a:satOff val="-1573"/>
            <a:lumOff val="-677"/>
            <a:alphaOff val="0"/>
          </a:schemeClr>
        </a:solidFill>
        <a:ln w="25400" cap="flat" cmpd="sng" algn="ctr">
          <a:solidFill>
            <a:schemeClr val="accent3">
              <a:hueOff val="-3059352"/>
              <a:satOff val="-1573"/>
              <a:lumOff val="-67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35AC79-E3B2-4764-85D5-0816479C71E6}">
      <dsp:nvSpPr>
        <dsp:cNvPr id="0" name=""/>
        <dsp:cNvSpPr/>
      </dsp:nvSpPr>
      <dsp:spPr>
        <a:xfrm>
          <a:off x="3033638" y="1794990"/>
          <a:ext cx="108388" cy="108388"/>
        </a:xfrm>
        <a:prstGeom prst="ellipse">
          <a:avLst/>
        </a:prstGeom>
        <a:solidFill>
          <a:schemeClr val="accent3">
            <a:hueOff val="-4589029"/>
            <a:satOff val="-2360"/>
            <a:lumOff val="-1016"/>
            <a:alphaOff val="0"/>
          </a:schemeClr>
        </a:solidFill>
        <a:ln w="25400" cap="flat" cmpd="sng" algn="ctr">
          <a:solidFill>
            <a:schemeClr val="accent3">
              <a:hueOff val="-4589029"/>
              <a:satOff val="-2360"/>
              <a:lumOff val="-10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C053B3-487A-4E9C-954C-844E63782CCD}">
      <dsp:nvSpPr>
        <dsp:cNvPr id="0" name=""/>
        <dsp:cNvSpPr/>
      </dsp:nvSpPr>
      <dsp:spPr>
        <a:xfrm>
          <a:off x="2951262" y="1995143"/>
          <a:ext cx="108388" cy="108388"/>
        </a:xfrm>
        <a:prstGeom prst="ellipse">
          <a:avLst/>
        </a:prstGeom>
        <a:solidFill>
          <a:schemeClr val="accent3">
            <a:hueOff val="-6118705"/>
            <a:satOff val="-3146"/>
            <a:lumOff val="-1355"/>
            <a:alphaOff val="0"/>
          </a:schemeClr>
        </a:solidFill>
        <a:ln w="25400" cap="flat" cmpd="sng" algn="ctr">
          <a:solidFill>
            <a:schemeClr val="accent3">
              <a:hueOff val="-6118705"/>
              <a:satOff val="-3146"/>
              <a:lumOff val="-135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892733" y="288293"/>
          <a:ext cx="108388" cy="108388"/>
        </a:xfrm>
        <a:prstGeom prst="ellipse">
          <a:avLst/>
        </a:prstGeom>
        <a:solidFill>
          <a:schemeClr val="accent3">
            <a:hueOff val="-7648381"/>
            <a:satOff val="-3933"/>
            <a:lumOff val="-1693"/>
            <a:alphaOff val="0"/>
          </a:schemeClr>
        </a:solidFill>
        <a:ln w="25400" cap="flat" cmpd="sng" algn="ctr">
          <a:solidFill>
            <a:schemeClr val="accent3">
              <a:hueOff val="-7648381"/>
              <a:satOff val="-3933"/>
              <a:lumOff val="-169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3043393" y="192618"/>
          <a:ext cx="108388" cy="108388"/>
        </a:xfrm>
        <a:prstGeom prst="ellipse">
          <a:avLst/>
        </a:prstGeom>
        <a:solidFill>
          <a:schemeClr val="accent3">
            <a:hueOff val="-9178057"/>
            <a:satOff val="-4719"/>
            <a:lumOff val="-2032"/>
            <a:alphaOff val="0"/>
          </a:schemeClr>
        </a:solidFill>
        <a:ln w="25400" cap="flat" cmpd="sng" algn="ctr">
          <a:solidFill>
            <a:schemeClr val="accent3">
              <a:hueOff val="-9178057"/>
              <a:satOff val="-4719"/>
              <a:lumOff val="-203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3194053" y="96942"/>
          <a:ext cx="108388" cy="108388"/>
        </a:xfrm>
        <a:prstGeom prst="ellipse">
          <a:avLst/>
        </a:prstGeom>
        <a:solidFill>
          <a:schemeClr val="accent3">
            <a:hueOff val="-10707733"/>
            <a:satOff val="-5506"/>
            <a:lumOff val="-2370"/>
            <a:alphaOff val="0"/>
          </a:schemeClr>
        </a:solidFill>
        <a:ln w="25400" cap="flat" cmpd="sng" algn="ctr">
          <a:solidFill>
            <a:schemeClr val="accent3">
              <a:hueOff val="-10707733"/>
              <a:satOff val="-5506"/>
              <a:lumOff val="-23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3344714" y="192618"/>
          <a:ext cx="108388" cy="108388"/>
        </a:xfrm>
        <a:prstGeom prst="ellipse">
          <a:avLst/>
        </a:prstGeom>
        <a:solidFill>
          <a:schemeClr val="accent3">
            <a:hueOff val="-12237410"/>
            <a:satOff val="-6292"/>
            <a:lumOff val="-2709"/>
            <a:alphaOff val="0"/>
          </a:schemeClr>
        </a:solidFill>
        <a:ln w="25400" cap="flat" cmpd="sng" algn="ctr">
          <a:solidFill>
            <a:schemeClr val="accent3">
              <a:hueOff val="-12237410"/>
              <a:satOff val="-6292"/>
              <a:lumOff val="-270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3495374" y="288293"/>
          <a:ext cx="108388" cy="108388"/>
        </a:xfrm>
        <a:prstGeom prst="ellipse">
          <a:avLst/>
        </a:prstGeom>
        <a:solidFill>
          <a:schemeClr val="accent3">
            <a:hueOff val="-13767086"/>
            <a:satOff val="-7079"/>
            <a:lumOff val="-3048"/>
            <a:alphaOff val="0"/>
          </a:schemeClr>
        </a:solidFill>
        <a:ln w="25400" cap="flat" cmpd="sng" algn="ctr">
          <a:solidFill>
            <a:schemeClr val="accent3">
              <a:hueOff val="-13767086"/>
              <a:satOff val="-7079"/>
              <a:lumOff val="-304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3194053" y="298626"/>
          <a:ext cx="108388" cy="108388"/>
        </a:xfrm>
        <a:prstGeom prst="ellipse">
          <a:avLst/>
        </a:prstGeom>
        <a:solidFill>
          <a:schemeClr val="accent3">
            <a:hueOff val="-15296763"/>
            <a:satOff val="-7865"/>
            <a:lumOff val="-3386"/>
            <a:alphaOff val="0"/>
          </a:schemeClr>
        </a:solidFill>
        <a:ln w="25400" cap="flat" cmpd="sng" algn="ctr">
          <a:solidFill>
            <a:schemeClr val="accent3">
              <a:hueOff val="-15296763"/>
              <a:satOff val="-7865"/>
              <a:lumOff val="-338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3194053" y="500693"/>
          <a:ext cx="108388" cy="108388"/>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6CFC0B-9A5A-46A0-B172-9740B6D8A415}">
      <dsp:nvSpPr>
        <dsp:cNvPr id="0" name=""/>
        <dsp:cNvSpPr/>
      </dsp:nvSpPr>
      <dsp:spPr>
        <a:xfrm>
          <a:off x="1105943" y="3340191"/>
          <a:ext cx="2337946" cy="62686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4865"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t>مقابلة لتنمية مهارة من المهارات</a:t>
          </a:r>
          <a:endParaRPr lang="ar-SA" sz="2000" kern="1200" dirty="0"/>
        </a:p>
      </dsp:txBody>
      <dsp:txXfrm>
        <a:off x="1136544" y="3370792"/>
        <a:ext cx="2276744" cy="565663"/>
      </dsp:txXfrm>
    </dsp:sp>
    <dsp:sp modelId="{BA991E83-023C-4158-A1D2-F9D3577FC5A2}">
      <dsp:nvSpPr>
        <dsp:cNvPr id="0" name=""/>
        <dsp:cNvSpPr/>
      </dsp:nvSpPr>
      <dsp:spPr>
        <a:xfrm>
          <a:off x="457778" y="2725572"/>
          <a:ext cx="1083888" cy="1083811"/>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D8C86A-2134-418F-9EA7-03012150E92F}">
      <dsp:nvSpPr>
        <dsp:cNvPr id="0" name=""/>
        <dsp:cNvSpPr/>
      </dsp:nvSpPr>
      <dsp:spPr>
        <a:xfrm>
          <a:off x="2609838" y="2526184"/>
          <a:ext cx="2337946" cy="626865"/>
        </a:xfrm>
        <a:prstGeom prst="roundRect">
          <a:avLst/>
        </a:prstGeom>
        <a:solidFill>
          <a:schemeClr val="accent3">
            <a:hueOff val="-8413219"/>
            <a:satOff val="-4326"/>
            <a:lumOff val="-1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4865"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مقابلة لإصدار حكم</a:t>
          </a:r>
          <a:endParaRPr lang="ar-SA" sz="2400" kern="1200" dirty="0"/>
        </a:p>
      </dsp:txBody>
      <dsp:txXfrm>
        <a:off x="2640439" y="2556785"/>
        <a:ext cx="2276744" cy="565663"/>
      </dsp:txXfrm>
    </dsp:sp>
    <dsp:sp modelId="{DE0AEC05-BD65-429A-A32A-A85C9C755140}">
      <dsp:nvSpPr>
        <dsp:cNvPr id="0" name=""/>
        <dsp:cNvSpPr/>
      </dsp:nvSpPr>
      <dsp:spPr>
        <a:xfrm>
          <a:off x="1961673" y="1911565"/>
          <a:ext cx="1083888" cy="1083811"/>
        </a:xfrm>
        <a:prstGeom prst="ellipse">
          <a:avLst/>
        </a:prstGeom>
        <a:solidFill>
          <a:schemeClr val="accent3">
            <a:tint val="50000"/>
            <a:hueOff val="-8199675"/>
            <a:satOff val="-6832"/>
            <a:lumOff val="-8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A44DD1-D077-433E-820E-527B87ADA754}">
      <dsp:nvSpPr>
        <dsp:cNvPr id="0" name=""/>
        <dsp:cNvSpPr/>
      </dsp:nvSpPr>
      <dsp:spPr>
        <a:xfrm>
          <a:off x="3300274" y="1291588"/>
          <a:ext cx="2337946" cy="626865"/>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4865"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مقابلة معلومات</a:t>
          </a:r>
          <a:endParaRPr lang="ar-SA" sz="2400" kern="1200" dirty="0"/>
        </a:p>
      </dsp:txBody>
      <dsp:txXfrm>
        <a:off x="3330875" y="1322189"/>
        <a:ext cx="2276744" cy="565663"/>
      </dsp:txXfrm>
    </dsp:sp>
    <dsp:sp modelId="{4E058342-5181-4171-9D5C-2F1FAA912B77}">
      <dsp:nvSpPr>
        <dsp:cNvPr id="0" name=""/>
        <dsp:cNvSpPr/>
      </dsp:nvSpPr>
      <dsp:spPr>
        <a:xfrm>
          <a:off x="2652109" y="676969"/>
          <a:ext cx="1083888" cy="1083811"/>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25993-2897-462A-BACF-A6E4B1EE53CF}">
      <dsp:nvSpPr>
        <dsp:cNvPr id="0" name=""/>
        <dsp:cNvSpPr/>
      </dsp:nvSpPr>
      <dsp:spPr>
        <a:xfrm>
          <a:off x="2397621" y="1081"/>
          <a:ext cx="1300757" cy="130075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SA" sz="3000" kern="1200" dirty="0" smtClean="0"/>
            <a:t>الإعداد</a:t>
          </a:r>
          <a:endParaRPr lang="ar-SA" sz="3000" kern="1200" dirty="0"/>
        </a:p>
      </dsp:txBody>
      <dsp:txXfrm>
        <a:off x="2588112" y="191572"/>
        <a:ext cx="919775" cy="919775"/>
      </dsp:txXfrm>
    </dsp:sp>
    <dsp:sp modelId="{075E5C66-2EF1-406C-9285-C77222953312}">
      <dsp:nvSpPr>
        <dsp:cNvPr id="0" name=""/>
        <dsp:cNvSpPr/>
      </dsp:nvSpPr>
      <dsp:spPr>
        <a:xfrm rot="2700000">
          <a:off x="3558679" y="1115315"/>
          <a:ext cx="345358" cy="43900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3573852" y="1166485"/>
        <a:ext cx="241751" cy="263403"/>
      </dsp:txXfrm>
    </dsp:sp>
    <dsp:sp modelId="{FC274E63-54E3-4DD8-855C-5D8A7199B8C4}">
      <dsp:nvSpPr>
        <dsp:cNvPr id="0" name=""/>
        <dsp:cNvSpPr/>
      </dsp:nvSpPr>
      <dsp:spPr>
        <a:xfrm>
          <a:off x="3778160" y="1381621"/>
          <a:ext cx="1300757" cy="1300757"/>
        </a:xfrm>
        <a:prstGeom prst="ellipse">
          <a:avLst/>
        </a:prstGeom>
        <a:solidFill>
          <a:schemeClr val="accent5">
            <a:hueOff val="3961231"/>
            <a:satOff val="-20173"/>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SA" sz="3000" kern="1200" dirty="0" smtClean="0"/>
            <a:t>البدء</a:t>
          </a:r>
          <a:endParaRPr lang="ar-SA" sz="3000" kern="1200" dirty="0"/>
        </a:p>
      </dsp:txBody>
      <dsp:txXfrm>
        <a:off x="3968651" y="1572112"/>
        <a:ext cx="919775" cy="919775"/>
      </dsp:txXfrm>
    </dsp:sp>
    <dsp:sp modelId="{3ECEA915-F43C-4468-B678-0F121CFE6163}">
      <dsp:nvSpPr>
        <dsp:cNvPr id="0" name=""/>
        <dsp:cNvSpPr/>
      </dsp:nvSpPr>
      <dsp:spPr>
        <a:xfrm rot="8100000">
          <a:off x="3572501" y="2495855"/>
          <a:ext cx="345358" cy="439005"/>
        </a:xfrm>
        <a:prstGeom prst="rightArrow">
          <a:avLst>
            <a:gd name="adj1" fmla="val 60000"/>
            <a:gd name="adj2" fmla="val 50000"/>
          </a:avLst>
        </a:prstGeom>
        <a:solidFill>
          <a:schemeClr val="accent5">
            <a:hueOff val="3961231"/>
            <a:satOff val="-20173"/>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3660935" y="2547025"/>
        <a:ext cx="241751" cy="263403"/>
      </dsp:txXfrm>
    </dsp:sp>
    <dsp:sp modelId="{F0B42848-AD67-4D87-8A04-3167EE059464}">
      <dsp:nvSpPr>
        <dsp:cNvPr id="0" name=""/>
        <dsp:cNvSpPr/>
      </dsp:nvSpPr>
      <dsp:spPr>
        <a:xfrm>
          <a:off x="2397621" y="2762160"/>
          <a:ext cx="1300757" cy="1300757"/>
        </a:xfrm>
        <a:prstGeom prst="ellipse">
          <a:avLst/>
        </a:prstGeom>
        <a:solidFill>
          <a:schemeClr val="accent5">
            <a:hueOff val="7922463"/>
            <a:satOff val="-40347"/>
            <a:lumOff val="74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SA" sz="3000" kern="1200" dirty="0" smtClean="0"/>
            <a:t>البناء</a:t>
          </a:r>
          <a:endParaRPr lang="ar-SA" sz="3000" kern="1200" dirty="0"/>
        </a:p>
      </dsp:txBody>
      <dsp:txXfrm>
        <a:off x="2588112" y="2952651"/>
        <a:ext cx="919775" cy="919775"/>
      </dsp:txXfrm>
    </dsp:sp>
    <dsp:sp modelId="{701D08BB-E69D-4020-A474-4FB98ED69288}">
      <dsp:nvSpPr>
        <dsp:cNvPr id="0" name=""/>
        <dsp:cNvSpPr/>
      </dsp:nvSpPr>
      <dsp:spPr>
        <a:xfrm rot="13500000">
          <a:off x="2191962" y="2509678"/>
          <a:ext cx="345358" cy="439005"/>
        </a:xfrm>
        <a:prstGeom prst="rightArrow">
          <a:avLst>
            <a:gd name="adj1" fmla="val 60000"/>
            <a:gd name="adj2" fmla="val 50000"/>
          </a:avLst>
        </a:prstGeom>
        <a:solidFill>
          <a:schemeClr val="accent5">
            <a:hueOff val="7922463"/>
            <a:satOff val="-40347"/>
            <a:lumOff val="745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2280396" y="2634110"/>
        <a:ext cx="241751" cy="263403"/>
      </dsp:txXfrm>
    </dsp:sp>
    <dsp:sp modelId="{90418C84-F488-45BC-AA92-C7740B0EF866}">
      <dsp:nvSpPr>
        <dsp:cNvPr id="0" name=""/>
        <dsp:cNvSpPr/>
      </dsp:nvSpPr>
      <dsp:spPr>
        <a:xfrm>
          <a:off x="1017081" y="1381621"/>
          <a:ext cx="1300757" cy="1300757"/>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r>
            <a:rPr lang="ar-SA" sz="3000" kern="1200" dirty="0" smtClean="0"/>
            <a:t>الإنهاء</a:t>
          </a:r>
          <a:endParaRPr lang="ar-SA" sz="3000" kern="1200" dirty="0"/>
        </a:p>
      </dsp:txBody>
      <dsp:txXfrm>
        <a:off x="1207572" y="1572112"/>
        <a:ext cx="919775" cy="919775"/>
      </dsp:txXfrm>
    </dsp:sp>
    <dsp:sp modelId="{E5AE20FF-7556-4765-BE39-11F727B8046D}">
      <dsp:nvSpPr>
        <dsp:cNvPr id="0" name=""/>
        <dsp:cNvSpPr/>
      </dsp:nvSpPr>
      <dsp:spPr>
        <a:xfrm rot="18900000">
          <a:off x="2178139" y="1129138"/>
          <a:ext cx="345358" cy="439005"/>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2193312" y="1253570"/>
        <a:ext cx="241751" cy="2634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E68D-245B-44A2-B20A-1C2092BAB73C}">
      <dsp:nvSpPr>
        <dsp:cNvPr id="0" name=""/>
        <dsp:cNvSpPr/>
      </dsp:nvSpPr>
      <dsp:spPr>
        <a:xfrm>
          <a:off x="0" y="126999"/>
          <a:ext cx="6096000" cy="3810000"/>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0B731B-A50E-4B06-9103-21C4CE208CF7}">
      <dsp:nvSpPr>
        <dsp:cNvPr id="0" name=""/>
        <dsp:cNvSpPr/>
      </dsp:nvSpPr>
      <dsp:spPr>
        <a:xfrm>
          <a:off x="774192" y="2756661"/>
          <a:ext cx="158496" cy="15849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4A64DB-3CD5-4AD1-8AEE-5D2DD9D90AD4}">
      <dsp:nvSpPr>
        <dsp:cNvPr id="0" name=""/>
        <dsp:cNvSpPr/>
      </dsp:nvSpPr>
      <dsp:spPr>
        <a:xfrm>
          <a:off x="853440" y="2835910"/>
          <a:ext cx="1420368"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l" defTabSz="1066800" rtl="1">
            <a:lnSpc>
              <a:spcPct val="90000"/>
            </a:lnSpc>
            <a:spcBef>
              <a:spcPct val="0"/>
            </a:spcBef>
            <a:spcAft>
              <a:spcPct val="35000"/>
            </a:spcAft>
          </a:pPr>
          <a:r>
            <a:rPr lang="ar-SA" sz="2400" kern="1200" dirty="0" smtClean="0"/>
            <a:t>عدم حساسية أدوات القياس</a:t>
          </a:r>
          <a:endParaRPr lang="ar-SA" sz="2400" kern="1200" dirty="0"/>
        </a:p>
      </dsp:txBody>
      <dsp:txXfrm>
        <a:off x="853440" y="2835910"/>
        <a:ext cx="1420368" cy="1101090"/>
      </dsp:txXfrm>
    </dsp:sp>
    <dsp:sp modelId="{FF9F0004-BE28-4869-A15A-DD6B64DA60CD}">
      <dsp:nvSpPr>
        <dsp:cNvPr id="0" name=""/>
        <dsp:cNvSpPr/>
      </dsp:nvSpPr>
      <dsp:spPr>
        <a:xfrm>
          <a:off x="2173224" y="1721103"/>
          <a:ext cx="286512" cy="286512"/>
        </a:xfrm>
        <a:prstGeom prst="ellipse">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1118AE-053F-4CAF-ADE4-7800A99F57DD}">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lvl="0" algn="l" defTabSz="1066800" rtl="1">
            <a:lnSpc>
              <a:spcPct val="90000"/>
            </a:lnSpc>
            <a:spcBef>
              <a:spcPct val="0"/>
            </a:spcBef>
            <a:spcAft>
              <a:spcPct val="35000"/>
            </a:spcAft>
          </a:pPr>
          <a:r>
            <a:rPr lang="ar-SA" sz="2400" kern="1200" dirty="0" smtClean="0"/>
            <a:t>عدم ثبات او دوام الظاهرة </a:t>
          </a:r>
          <a:r>
            <a:rPr lang="ar-SA" sz="2400" kern="1200" dirty="0" err="1" smtClean="0"/>
            <a:t>المقيسة</a:t>
          </a:r>
          <a:endParaRPr lang="ar-SA" sz="2400" kern="1200" dirty="0"/>
        </a:p>
      </dsp:txBody>
      <dsp:txXfrm>
        <a:off x="2316480" y="1864359"/>
        <a:ext cx="1463040" cy="2072640"/>
      </dsp:txXfrm>
    </dsp:sp>
    <dsp:sp modelId="{444A20C9-25DD-467C-AF59-2B9BEE70DECD}">
      <dsp:nvSpPr>
        <dsp:cNvPr id="0" name=""/>
        <dsp:cNvSpPr/>
      </dsp:nvSpPr>
      <dsp:spPr>
        <a:xfrm>
          <a:off x="3855720" y="1090929"/>
          <a:ext cx="396240" cy="396240"/>
        </a:xfrm>
        <a:prstGeom prst="ellips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72850A-0CBF-4770-9309-36BFF6FD8EE9}">
      <dsp:nvSpPr>
        <dsp:cNvPr id="0" name=""/>
        <dsp:cNvSpPr/>
      </dsp:nvSpPr>
      <dsp:spPr>
        <a:xfrm>
          <a:off x="4053840" y="1289049"/>
          <a:ext cx="1463040" cy="2647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l" defTabSz="1066800" rtl="1">
            <a:lnSpc>
              <a:spcPct val="90000"/>
            </a:lnSpc>
            <a:spcBef>
              <a:spcPct val="0"/>
            </a:spcBef>
            <a:spcAft>
              <a:spcPct val="35000"/>
            </a:spcAft>
          </a:pPr>
          <a:r>
            <a:rPr lang="ar-SA" sz="2400" kern="1200" dirty="0" smtClean="0"/>
            <a:t>خطأ الملاحظة</a:t>
          </a:r>
          <a:endParaRPr lang="ar-SA" sz="2400" kern="1200" dirty="0"/>
        </a:p>
      </dsp:txBody>
      <dsp:txXfrm>
        <a:off x="4053840" y="1289049"/>
        <a:ext cx="1463040" cy="264795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25993-2897-462A-BACF-A6E4B1EE53CF}">
      <dsp:nvSpPr>
        <dsp:cNvPr id="0" name=""/>
        <dsp:cNvSpPr/>
      </dsp:nvSpPr>
      <dsp:spPr>
        <a:xfrm>
          <a:off x="2165449" y="606"/>
          <a:ext cx="1765101" cy="176510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t>الإعداد</a:t>
          </a:r>
          <a:endParaRPr lang="ar-SA" sz="4100" kern="1200" dirty="0"/>
        </a:p>
      </dsp:txBody>
      <dsp:txXfrm>
        <a:off x="2423942" y="259099"/>
        <a:ext cx="1248115" cy="1248115"/>
      </dsp:txXfrm>
    </dsp:sp>
    <dsp:sp modelId="{075E5C66-2EF1-406C-9285-C77222953312}">
      <dsp:nvSpPr>
        <dsp:cNvPr id="0" name=""/>
        <dsp:cNvSpPr/>
      </dsp:nvSpPr>
      <dsp:spPr>
        <a:xfrm rot="3600000">
          <a:off x="3469294" y="1722603"/>
          <a:ext cx="470660" cy="59572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3504594" y="1780606"/>
        <a:ext cx="329462" cy="357433"/>
      </dsp:txXfrm>
    </dsp:sp>
    <dsp:sp modelId="{F0B42848-AD67-4D87-8A04-3167EE059464}">
      <dsp:nvSpPr>
        <dsp:cNvPr id="0" name=""/>
        <dsp:cNvSpPr/>
      </dsp:nvSpPr>
      <dsp:spPr>
        <a:xfrm>
          <a:off x="3492018" y="2298292"/>
          <a:ext cx="1765101" cy="1765101"/>
        </a:xfrm>
        <a:prstGeom prst="ellipse">
          <a:avLst/>
        </a:prstGeom>
        <a:solidFill>
          <a:schemeClr val="accent5">
            <a:hueOff val="5941847"/>
            <a:satOff val="-3026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t>التنفيذ</a:t>
          </a:r>
          <a:endParaRPr lang="ar-SA" sz="4100" kern="1200" dirty="0"/>
        </a:p>
      </dsp:txBody>
      <dsp:txXfrm>
        <a:off x="3750511" y="2556785"/>
        <a:ext cx="1248115" cy="1248115"/>
      </dsp:txXfrm>
    </dsp:sp>
    <dsp:sp modelId="{701D08BB-E69D-4020-A474-4FB98ED69288}">
      <dsp:nvSpPr>
        <dsp:cNvPr id="0" name=""/>
        <dsp:cNvSpPr/>
      </dsp:nvSpPr>
      <dsp:spPr>
        <a:xfrm rot="10800000">
          <a:off x="2825990" y="2882982"/>
          <a:ext cx="470660" cy="595721"/>
        </a:xfrm>
        <a:prstGeom prst="rightArrow">
          <a:avLst>
            <a:gd name="adj1" fmla="val 60000"/>
            <a:gd name="adj2" fmla="val 50000"/>
          </a:avLst>
        </a:prstGeom>
        <a:solidFill>
          <a:schemeClr val="accent5">
            <a:hueOff val="5941847"/>
            <a:satOff val="-30260"/>
            <a:lumOff val="5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rot="10800000">
        <a:off x="2967188" y="3002126"/>
        <a:ext cx="329462" cy="357433"/>
      </dsp:txXfrm>
    </dsp:sp>
    <dsp:sp modelId="{90418C84-F488-45BC-AA92-C7740B0EF866}">
      <dsp:nvSpPr>
        <dsp:cNvPr id="0" name=""/>
        <dsp:cNvSpPr/>
      </dsp:nvSpPr>
      <dsp:spPr>
        <a:xfrm>
          <a:off x="838879" y="2298292"/>
          <a:ext cx="1765101" cy="1765101"/>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t>الإنهاء</a:t>
          </a:r>
          <a:endParaRPr lang="ar-SA" sz="4100" kern="1200" dirty="0"/>
        </a:p>
      </dsp:txBody>
      <dsp:txXfrm>
        <a:off x="1097372" y="2556785"/>
        <a:ext cx="1248115" cy="1248115"/>
      </dsp:txXfrm>
    </dsp:sp>
    <dsp:sp modelId="{E5AE20FF-7556-4765-BE39-11F727B8046D}">
      <dsp:nvSpPr>
        <dsp:cNvPr id="0" name=""/>
        <dsp:cNvSpPr/>
      </dsp:nvSpPr>
      <dsp:spPr>
        <a:xfrm rot="18000000">
          <a:off x="2142724" y="1745675"/>
          <a:ext cx="470660" cy="595721"/>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2178024" y="1925960"/>
        <a:ext cx="329462" cy="35743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8122CE-BE6F-439C-8A2A-A6A029DA517F}">
      <dsp:nvSpPr>
        <dsp:cNvPr id="0" name=""/>
        <dsp:cNvSpPr/>
      </dsp:nvSpPr>
      <dsp:spPr>
        <a:xfrm>
          <a:off x="3860767" y="2763519"/>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140224"/>
              <a:satOff val="26460"/>
              <a:lumOff val="-86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المعلمون</a:t>
          </a:r>
          <a:endParaRPr lang="ar-SA" sz="2400" kern="1200" dirty="0"/>
        </a:p>
      </dsp:txBody>
      <dsp:txXfrm>
        <a:off x="4491619" y="3117206"/>
        <a:ext cx="1348197" cy="918226"/>
      </dsp:txXfrm>
    </dsp:sp>
    <dsp:sp modelId="{08B3188D-8C8B-44D8-889C-E342C89AC4B3}">
      <dsp:nvSpPr>
        <dsp:cNvPr id="0" name=""/>
        <dsp:cNvSpPr/>
      </dsp:nvSpPr>
      <dsp:spPr>
        <a:xfrm>
          <a:off x="227616" y="2763519"/>
          <a:ext cx="2722748"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الطالب ذوي الاحتياجات الخاصة</a:t>
          </a:r>
          <a:endParaRPr lang="ar-SA" sz="2400" kern="1200" dirty="0"/>
        </a:p>
      </dsp:txBody>
      <dsp:txXfrm>
        <a:off x="256183" y="3117207"/>
        <a:ext cx="1848790" cy="918226"/>
      </dsp:txXfrm>
    </dsp:sp>
    <dsp:sp modelId="{2B77DC19-AE32-468D-BDE4-9C5860811615}">
      <dsp:nvSpPr>
        <dsp:cNvPr id="0" name=""/>
        <dsp:cNvSpPr/>
      </dsp:nvSpPr>
      <dsp:spPr>
        <a:xfrm>
          <a:off x="3860767" y="0"/>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070112"/>
              <a:satOff val="13230"/>
              <a:lumOff val="-43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مسئول الغياب</a:t>
          </a:r>
          <a:endParaRPr lang="ar-SA" sz="2400" kern="1200" dirty="0"/>
        </a:p>
      </dsp:txBody>
      <dsp:txXfrm>
        <a:off x="4491619" y="28567"/>
        <a:ext cx="1348197" cy="918226"/>
      </dsp:txXfrm>
    </dsp:sp>
    <dsp:sp modelId="{7D258CA0-26B0-4DD4-A448-0A4F42CA9389}">
      <dsp:nvSpPr>
        <dsp:cNvPr id="0" name=""/>
        <dsp:cNvSpPr/>
      </dsp:nvSpPr>
      <dsp:spPr>
        <a:xfrm>
          <a:off x="394811" y="0"/>
          <a:ext cx="2388360"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معلمو الانشطة</a:t>
          </a:r>
          <a:endParaRPr lang="ar-SA" sz="2400" kern="1200" dirty="0"/>
        </a:p>
      </dsp:txBody>
      <dsp:txXfrm>
        <a:off x="423378" y="28567"/>
        <a:ext cx="1614718" cy="918226"/>
      </dsp:txXfrm>
    </dsp:sp>
    <dsp:sp modelId="{98E12551-7249-4A48-B6ED-BA4FE79D4F22}">
      <dsp:nvSpPr>
        <dsp:cNvPr id="0" name=""/>
        <dsp:cNvSpPr/>
      </dsp:nvSpPr>
      <dsp:spPr>
        <a:xfrm>
          <a:off x="1247648" y="231647"/>
          <a:ext cx="1759712" cy="1759712"/>
        </a:xfrm>
        <a:prstGeom prst="pieWedg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ar-SA" sz="2000" kern="1200" dirty="0" smtClean="0"/>
            <a:t>الاخصائي النفسي</a:t>
          </a:r>
          <a:endParaRPr lang="ar-SA" sz="2000" kern="1200" dirty="0"/>
        </a:p>
      </dsp:txBody>
      <dsp:txXfrm>
        <a:off x="1763056" y="747055"/>
        <a:ext cx="1244304" cy="1244304"/>
      </dsp:txXfrm>
    </dsp:sp>
    <dsp:sp modelId="{F54087C3-E2DD-480D-9D77-E6F009F267A3}">
      <dsp:nvSpPr>
        <dsp:cNvPr id="0" name=""/>
        <dsp:cNvSpPr/>
      </dsp:nvSpPr>
      <dsp:spPr>
        <a:xfrm rot="5400000">
          <a:off x="3088640" y="231647"/>
          <a:ext cx="1759712" cy="1759712"/>
        </a:xfrm>
        <a:prstGeom prst="pieWedge">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1">
            <a:lnSpc>
              <a:spcPct val="90000"/>
            </a:lnSpc>
            <a:spcBef>
              <a:spcPct val="0"/>
            </a:spcBef>
            <a:spcAft>
              <a:spcPct val="35000"/>
            </a:spcAft>
          </a:pPr>
          <a:r>
            <a:rPr lang="ar-SA" sz="2200" kern="1200" dirty="0" smtClean="0"/>
            <a:t>أولياء الامور</a:t>
          </a:r>
          <a:endParaRPr lang="ar-SA" sz="2200" kern="1200" dirty="0"/>
        </a:p>
      </dsp:txBody>
      <dsp:txXfrm rot="-5400000">
        <a:off x="3088640" y="747055"/>
        <a:ext cx="1244304" cy="1244304"/>
      </dsp:txXfrm>
    </dsp:sp>
    <dsp:sp modelId="{073D8448-C8EF-418F-AB32-D847AB593FC5}">
      <dsp:nvSpPr>
        <dsp:cNvPr id="0" name=""/>
        <dsp:cNvSpPr/>
      </dsp:nvSpPr>
      <dsp:spPr>
        <a:xfrm rot="10800000">
          <a:off x="3088640" y="2072640"/>
          <a:ext cx="1759712" cy="1759712"/>
        </a:xfrm>
        <a:prstGeom prst="pieWedge">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1">
            <a:lnSpc>
              <a:spcPct val="90000"/>
            </a:lnSpc>
            <a:spcBef>
              <a:spcPct val="0"/>
            </a:spcBef>
            <a:spcAft>
              <a:spcPct val="35000"/>
            </a:spcAft>
          </a:pPr>
          <a:r>
            <a:rPr lang="ar-SA" sz="2200" kern="1200" dirty="0" smtClean="0"/>
            <a:t>الاخصائي الاجتماعي</a:t>
          </a:r>
          <a:endParaRPr lang="ar-SA" sz="2200" kern="1200" dirty="0"/>
        </a:p>
      </dsp:txBody>
      <dsp:txXfrm rot="10800000">
        <a:off x="3088640" y="2072640"/>
        <a:ext cx="1244304" cy="1244304"/>
      </dsp:txXfrm>
    </dsp:sp>
    <dsp:sp modelId="{25BCDE97-9048-4666-BE56-ED48CA05082E}">
      <dsp:nvSpPr>
        <dsp:cNvPr id="0" name=""/>
        <dsp:cNvSpPr/>
      </dsp:nvSpPr>
      <dsp:spPr>
        <a:xfrm rot="16200000">
          <a:off x="1247648" y="2072640"/>
          <a:ext cx="1759712" cy="1759712"/>
        </a:xfrm>
        <a:prstGeom prst="pieWedg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1">
            <a:lnSpc>
              <a:spcPct val="90000"/>
            </a:lnSpc>
            <a:spcBef>
              <a:spcPct val="0"/>
            </a:spcBef>
            <a:spcAft>
              <a:spcPct val="35000"/>
            </a:spcAft>
          </a:pPr>
          <a:r>
            <a:rPr lang="ar-SA" sz="2200" kern="1200" dirty="0" smtClean="0"/>
            <a:t>الطبيب</a:t>
          </a:r>
          <a:endParaRPr lang="ar-SA" sz="2200" kern="1200" dirty="0"/>
        </a:p>
      </dsp:txBody>
      <dsp:txXfrm rot="5400000">
        <a:off x="1763056" y="2072640"/>
        <a:ext cx="1244304" cy="1244304"/>
      </dsp:txXfrm>
    </dsp:sp>
    <dsp:sp modelId="{B88A1A8C-10E5-4FC7-AB3F-99ED5650057D}">
      <dsp:nvSpPr>
        <dsp:cNvPr id="0" name=""/>
        <dsp:cNvSpPr/>
      </dsp:nvSpPr>
      <dsp:spPr>
        <a:xfrm>
          <a:off x="2744216" y="1666240"/>
          <a:ext cx="607568" cy="528320"/>
        </a:xfrm>
        <a:prstGeom prst="circular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F0C441-DE6F-4906-A595-40756D0ED378}">
      <dsp:nvSpPr>
        <dsp:cNvPr id="0" name=""/>
        <dsp:cNvSpPr/>
      </dsp:nvSpPr>
      <dsp:spPr>
        <a:xfrm rot="10800000">
          <a:off x="2744216" y="1869440"/>
          <a:ext cx="607568" cy="528320"/>
        </a:xfrm>
        <a:prstGeom prst="circular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143565" y="2298710"/>
          <a:ext cx="145594" cy="145594"/>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2016024" y="2503101"/>
          <a:ext cx="145594" cy="145594"/>
        </a:xfrm>
        <a:prstGeom prst="ellipse">
          <a:avLst/>
        </a:prstGeom>
        <a:solidFill>
          <a:schemeClr val="accent3">
            <a:hueOff val="-1869604"/>
            <a:satOff val="-961"/>
            <a:lumOff val="-414"/>
            <a:alphaOff val="0"/>
          </a:schemeClr>
        </a:solidFill>
        <a:ln w="25400" cap="flat" cmpd="sng" algn="ctr">
          <a:solidFill>
            <a:schemeClr val="accent3">
              <a:hueOff val="-1869604"/>
              <a:satOff val="-961"/>
              <a:lumOff val="-4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1864023" y="2680059"/>
          <a:ext cx="145594" cy="145594"/>
        </a:xfrm>
        <a:prstGeom prst="ellipse">
          <a:avLst/>
        </a:prstGeom>
        <a:solidFill>
          <a:schemeClr val="accent3">
            <a:hueOff val="-3739209"/>
            <a:satOff val="-1923"/>
            <a:lumOff val="-828"/>
            <a:alphaOff val="0"/>
          </a:schemeClr>
        </a:solidFill>
        <a:ln w="25400" cap="flat" cmpd="sng" algn="ctr">
          <a:solidFill>
            <a:schemeClr val="accent3">
              <a:hueOff val="-3739209"/>
              <a:satOff val="-1923"/>
              <a:lumOff val="-8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045725" y="241664"/>
          <a:ext cx="145594" cy="145594"/>
        </a:xfrm>
        <a:prstGeom prst="ellipse">
          <a:avLst/>
        </a:prstGeom>
        <a:solidFill>
          <a:schemeClr val="accent3">
            <a:hueOff val="-5608813"/>
            <a:satOff val="-2884"/>
            <a:lumOff val="-1242"/>
            <a:alphaOff val="0"/>
          </a:schemeClr>
        </a:solidFill>
        <a:ln w="25400" cap="flat" cmpd="sng"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2240240" y="125752"/>
          <a:ext cx="145594" cy="145594"/>
        </a:xfrm>
        <a:prstGeom prst="ellipse">
          <a:avLst/>
        </a:prstGeom>
        <a:solidFill>
          <a:schemeClr val="accent3">
            <a:hueOff val="-7478417"/>
            <a:satOff val="-3845"/>
            <a:lumOff val="-1656"/>
            <a:alphaOff val="0"/>
          </a:schemeClr>
        </a:solidFill>
        <a:ln w="25400" cap="flat" cmpd="sng" algn="ctr">
          <a:solidFill>
            <a:schemeClr val="accent3">
              <a:hueOff val="-7478417"/>
              <a:satOff val="-3845"/>
              <a:lumOff val="-16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2434172" y="9841"/>
          <a:ext cx="145594" cy="145594"/>
        </a:xfrm>
        <a:prstGeom prst="ellipse">
          <a:avLst/>
        </a:prstGeom>
        <a:solidFill>
          <a:schemeClr val="accent3">
            <a:hueOff val="-9348022"/>
            <a:satOff val="-4807"/>
            <a:lumOff val="-2069"/>
            <a:alphaOff val="0"/>
          </a:schemeClr>
        </a:solidFill>
        <a:ln w="25400" cap="flat" cmpd="sng" algn="ctr">
          <a:solidFill>
            <a:schemeClr val="accent3">
              <a:hueOff val="-9348022"/>
              <a:satOff val="-4807"/>
              <a:lumOff val="-20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2628104" y="125752"/>
          <a:ext cx="145594" cy="145594"/>
        </a:xfrm>
        <a:prstGeom prst="ellipse">
          <a:avLst/>
        </a:prstGeom>
        <a:solidFill>
          <a:schemeClr val="accent3">
            <a:hueOff val="-11217626"/>
            <a:satOff val="-5768"/>
            <a:lumOff val="-2483"/>
            <a:alphaOff val="0"/>
          </a:schemeClr>
        </a:solidFill>
        <a:ln w="25400" cap="flat" cmpd="sng" algn="ctr">
          <a:solidFill>
            <a:schemeClr val="accent3">
              <a:hueOff val="-11217626"/>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2822619" y="241664"/>
          <a:ext cx="145594" cy="145594"/>
        </a:xfrm>
        <a:prstGeom prst="ellipse">
          <a:avLst/>
        </a:prstGeom>
        <a:solidFill>
          <a:schemeClr val="accent3">
            <a:hueOff val="-13087230"/>
            <a:satOff val="-6729"/>
            <a:lumOff val="-2897"/>
            <a:alphaOff val="0"/>
          </a:schemeClr>
        </a:solidFill>
        <a:ln w="25400" cap="flat" cmpd="sng" algn="ctr">
          <a:solidFill>
            <a:schemeClr val="accent3">
              <a:hueOff val="-13087230"/>
              <a:satOff val="-6729"/>
              <a:lumOff val="-28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2434172" y="254414"/>
          <a:ext cx="145594" cy="145594"/>
        </a:xfrm>
        <a:prstGeom prst="ellipse">
          <a:avLst/>
        </a:prstGeom>
        <a:solidFill>
          <a:schemeClr val="accent3">
            <a:hueOff val="-14956835"/>
            <a:satOff val="-7691"/>
            <a:lumOff val="-3311"/>
            <a:alphaOff val="0"/>
          </a:schemeClr>
        </a:solidFill>
        <a:ln w="25400" cap="flat" cmpd="sng" algn="ctr">
          <a:solidFill>
            <a:schemeClr val="accent3">
              <a:hueOff val="-14956835"/>
              <a:satOff val="-7691"/>
              <a:lumOff val="-33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2434172" y="498988"/>
          <a:ext cx="145594" cy="145594"/>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6CFC0B-9A5A-46A0-B172-9740B6D8A415}">
      <dsp:nvSpPr>
        <dsp:cNvPr id="0" name=""/>
        <dsp:cNvSpPr/>
      </dsp:nvSpPr>
      <dsp:spPr>
        <a:xfrm>
          <a:off x="1249614" y="3211867"/>
          <a:ext cx="3140186" cy="84229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83820" rIns="83820" bIns="83820" numCol="1" spcCol="1270" anchor="ctr" anchorCtr="0">
          <a:noAutofit/>
        </a:bodyPr>
        <a:lstStyle/>
        <a:p>
          <a:pPr lvl="0" algn="r" defTabSz="977900" rtl="1">
            <a:lnSpc>
              <a:spcPct val="90000"/>
            </a:lnSpc>
            <a:spcBef>
              <a:spcPct val="0"/>
            </a:spcBef>
            <a:spcAft>
              <a:spcPct val="35000"/>
            </a:spcAft>
          </a:pPr>
          <a:r>
            <a:rPr lang="ar-SA" sz="2200" kern="1200" dirty="0" smtClean="0"/>
            <a:t>الاختبارات مرجعية المحك</a:t>
          </a:r>
          <a:endParaRPr lang="ar-SA" sz="2200" kern="1200" dirty="0"/>
        </a:p>
      </dsp:txBody>
      <dsp:txXfrm>
        <a:off x="1290731" y="3252984"/>
        <a:ext cx="3057952" cy="760057"/>
      </dsp:txXfrm>
    </dsp:sp>
    <dsp:sp modelId="{BA991E83-023C-4158-A1D2-F9D3577FC5A2}">
      <dsp:nvSpPr>
        <dsp:cNvPr id="0" name=""/>
        <dsp:cNvSpPr/>
      </dsp:nvSpPr>
      <dsp:spPr>
        <a:xfrm>
          <a:off x="378957" y="2386576"/>
          <a:ext cx="1455947" cy="1455850"/>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D8C86A-2134-418F-9EA7-03012150E92F}">
      <dsp:nvSpPr>
        <dsp:cNvPr id="0" name=""/>
        <dsp:cNvSpPr/>
      </dsp:nvSpPr>
      <dsp:spPr>
        <a:xfrm>
          <a:off x="2576855" y="1564376"/>
          <a:ext cx="3140186" cy="842291"/>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83820" rIns="83820" bIns="83820" numCol="1" spcCol="1270" anchor="ctr" anchorCtr="0">
          <a:noAutofit/>
        </a:bodyPr>
        <a:lstStyle/>
        <a:p>
          <a:pPr lvl="0" algn="r" defTabSz="977900" rtl="1">
            <a:lnSpc>
              <a:spcPct val="90000"/>
            </a:lnSpc>
            <a:spcBef>
              <a:spcPct val="0"/>
            </a:spcBef>
            <a:spcAft>
              <a:spcPct val="35000"/>
            </a:spcAft>
          </a:pPr>
          <a:r>
            <a:rPr lang="ar-SA" sz="2200" kern="1200" dirty="0" smtClean="0"/>
            <a:t>الاختبارات مرجعية المعيار</a:t>
          </a:r>
          <a:endParaRPr lang="ar-SA" sz="2200" kern="1200" dirty="0"/>
        </a:p>
      </dsp:txBody>
      <dsp:txXfrm>
        <a:off x="2617972" y="1605493"/>
        <a:ext cx="3057952" cy="760057"/>
      </dsp:txXfrm>
    </dsp:sp>
    <dsp:sp modelId="{DE0AEC05-BD65-429A-A32A-A85C9C755140}">
      <dsp:nvSpPr>
        <dsp:cNvPr id="0" name=""/>
        <dsp:cNvSpPr/>
      </dsp:nvSpPr>
      <dsp:spPr>
        <a:xfrm>
          <a:off x="1706199" y="739084"/>
          <a:ext cx="1455947" cy="1455850"/>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45FE38-C42C-4B14-A691-F3EF7FB8146A}">
      <dsp:nvSpPr>
        <dsp:cNvPr id="0" name=""/>
        <dsp:cNvSpPr/>
      </dsp:nvSpPr>
      <dsp:spPr>
        <a:xfrm>
          <a:off x="2619" y="0"/>
          <a:ext cx="3000374" cy="406400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1">
            <a:lnSpc>
              <a:spcPct val="90000"/>
            </a:lnSpc>
            <a:spcBef>
              <a:spcPct val="0"/>
            </a:spcBef>
            <a:spcAft>
              <a:spcPct val="35000"/>
            </a:spcAft>
          </a:pPr>
          <a:r>
            <a:rPr lang="ar-SA" sz="4000" kern="1200" dirty="0" smtClean="0"/>
            <a:t>الاختبارات العملية</a:t>
          </a:r>
          <a:endParaRPr lang="ar-SA" sz="4000" kern="1200" dirty="0"/>
        </a:p>
      </dsp:txBody>
      <dsp:txXfrm>
        <a:off x="2619" y="1625600"/>
        <a:ext cx="3000374" cy="1625600"/>
      </dsp:txXfrm>
    </dsp:sp>
    <dsp:sp modelId="{010C7BC1-694D-4779-9597-6C81F8720D53}">
      <dsp:nvSpPr>
        <dsp:cNvPr id="0" name=""/>
        <dsp:cNvSpPr/>
      </dsp:nvSpPr>
      <dsp:spPr>
        <a:xfrm>
          <a:off x="826150" y="243840"/>
          <a:ext cx="1353312" cy="1353312"/>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13A920-AF5B-4EA0-B03A-D1B6E741F0C9}">
      <dsp:nvSpPr>
        <dsp:cNvPr id="0" name=""/>
        <dsp:cNvSpPr/>
      </dsp:nvSpPr>
      <dsp:spPr>
        <a:xfrm>
          <a:off x="3093005" y="0"/>
          <a:ext cx="3000374" cy="4064000"/>
        </a:xfrm>
        <a:prstGeom prst="roundRect">
          <a:avLst>
            <a:gd name="adj" fmla="val 1000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rtl="1">
            <a:lnSpc>
              <a:spcPct val="90000"/>
            </a:lnSpc>
            <a:spcBef>
              <a:spcPct val="0"/>
            </a:spcBef>
            <a:spcAft>
              <a:spcPct val="35000"/>
            </a:spcAft>
          </a:pPr>
          <a:r>
            <a:rPr lang="ar-SA" sz="4000" kern="1200" dirty="0" smtClean="0"/>
            <a:t>الاختبارات الكتابية</a:t>
          </a:r>
          <a:endParaRPr lang="ar-SA" sz="4000" kern="1200" dirty="0"/>
        </a:p>
      </dsp:txBody>
      <dsp:txXfrm>
        <a:off x="3093005" y="1625600"/>
        <a:ext cx="3000374" cy="1625600"/>
      </dsp:txXfrm>
    </dsp:sp>
    <dsp:sp modelId="{BF55B889-22CA-40AF-86CE-1EA7E47AD69D}">
      <dsp:nvSpPr>
        <dsp:cNvPr id="0" name=""/>
        <dsp:cNvSpPr/>
      </dsp:nvSpPr>
      <dsp:spPr>
        <a:xfrm>
          <a:off x="3916537" y="243840"/>
          <a:ext cx="1353312" cy="1353312"/>
        </a:xfrm>
        <a:prstGeom prst="ellipse">
          <a:avLst/>
        </a:prstGeom>
        <a:solidFill>
          <a:schemeClr val="accent4">
            <a:tint val="50000"/>
            <a:hueOff val="-4501406"/>
            <a:satOff val="-6094"/>
            <a:lumOff val="-18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E2940-2C5C-427C-A1DF-46658F23D013}">
      <dsp:nvSpPr>
        <dsp:cNvPr id="0" name=""/>
        <dsp:cNvSpPr/>
      </dsp:nvSpPr>
      <dsp:spPr>
        <a:xfrm>
          <a:off x="243839" y="3251200"/>
          <a:ext cx="5608320" cy="609600"/>
        </a:xfrm>
        <a:prstGeom prst="leftRight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143565" y="2298710"/>
          <a:ext cx="145594" cy="145594"/>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2016024" y="2503101"/>
          <a:ext cx="145594" cy="145594"/>
        </a:xfrm>
        <a:prstGeom prst="ellipse">
          <a:avLst/>
        </a:prstGeom>
        <a:solidFill>
          <a:schemeClr val="accent3">
            <a:hueOff val="-1869604"/>
            <a:satOff val="-961"/>
            <a:lumOff val="-414"/>
            <a:alphaOff val="0"/>
          </a:schemeClr>
        </a:solidFill>
        <a:ln w="25400" cap="flat" cmpd="sng" algn="ctr">
          <a:solidFill>
            <a:schemeClr val="accent3">
              <a:hueOff val="-1869604"/>
              <a:satOff val="-961"/>
              <a:lumOff val="-4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1864023" y="2680059"/>
          <a:ext cx="145594" cy="145594"/>
        </a:xfrm>
        <a:prstGeom prst="ellipse">
          <a:avLst/>
        </a:prstGeom>
        <a:solidFill>
          <a:schemeClr val="accent3">
            <a:hueOff val="-3739209"/>
            <a:satOff val="-1923"/>
            <a:lumOff val="-828"/>
            <a:alphaOff val="0"/>
          </a:schemeClr>
        </a:solidFill>
        <a:ln w="25400" cap="flat" cmpd="sng" algn="ctr">
          <a:solidFill>
            <a:schemeClr val="accent3">
              <a:hueOff val="-3739209"/>
              <a:satOff val="-1923"/>
              <a:lumOff val="-8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045725" y="241664"/>
          <a:ext cx="145594" cy="145594"/>
        </a:xfrm>
        <a:prstGeom prst="ellipse">
          <a:avLst/>
        </a:prstGeom>
        <a:solidFill>
          <a:schemeClr val="accent3">
            <a:hueOff val="-5608813"/>
            <a:satOff val="-2884"/>
            <a:lumOff val="-1242"/>
            <a:alphaOff val="0"/>
          </a:schemeClr>
        </a:solidFill>
        <a:ln w="25400" cap="flat" cmpd="sng"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2240240" y="125752"/>
          <a:ext cx="145594" cy="145594"/>
        </a:xfrm>
        <a:prstGeom prst="ellipse">
          <a:avLst/>
        </a:prstGeom>
        <a:solidFill>
          <a:schemeClr val="accent3">
            <a:hueOff val="-7478417"/>
            <a:satOff val="-3845"/>
            <a:lumOff val="-1656"/>
            <a:alphaOff val="0"/>
          </a:schemeClr>
        </a:solidFill>
        <a:ln w="25400" cap="flat" cmpd="sng" algn="ctr">
          <a:solidFill>
            <a:schemeClr val="accent3">
              <a:hueOff val="-7478417"/>
              <a:satOff val="-3845"/>
              <a:lumOff val="-16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2434172" y="9841"/>
          <a:ext cx="145594" cy="145594"/>
        </a:xfrm>
        <a:prstGeom prst="ellipse">
          <a:avLst/>
        </a:prstGeom>
        <a:solidFill>
          <a:schemeClr val="accent3">
            <a:hueOff val="-9348022"/>
            <a:satOff val="-4807"/>
            <a:lumOff val="-2069"/>
            <a:alphaOff val="0"/>
          </a:schemeClr>
        </a:solidFill>
        <a:ln w="25400" cap="flat" cmpd="sng" algn="ctr">
          <a:solidFill>
            <a:schemeClr val="accent3">
              <a:hueOff val="-9348022"/>
              <a:satOff val="-4807"/>
              <a:lumOff val="-20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2628104" y="125752"/>
          <a:ext cx="145594" cy="145594"/>
        </a:xfrm>
        <a:prstGeom prst="ellipse">
          <a:avLst/>
        </a:prstGeom>
        <a:solidFill>
          <a:schemeClr val="accent3">
            <a:hueOff val="-11217626"/>
            <a:satOff val="-5768"/>
            <a:lumOff val="-2483"/>
            <a:alphaOff val="0"/>
          </a:schemeClr>
        </a:solidFill>
        <a:ln w="25400" cap="flat" cmpd="sng" algn="ctr">
          <a:solidFill>
            <a:schemeClr val="accent3">
              <a:hueOff val="-11217626"/>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2822619" y="241664"/>
          <a:ext cx="145594" cy="145594"/>
        </a:xfrm>
        <a:prstGeom prst="ellipse">
          <a:avLst/>
        </a:prstGeom>
        <a:solidFill>
          <a:schemeClr val="accent3">
            <a:hueOff val="-13087230"/>
            <a:satOff val="-6729"/>
            <a:lumOff val="-2897"/>
            <a:alphaOff val="0"/>
          </a:schemeClr>
        </a:solidFill>
        <a:ln w="25400" cap="flat" cmpd="sng" algn="ctr">
          <a:solidFill>
            <a:schemeClr val="accent3">
              <a:hueOff val="-13087230"/>
              <a:satOff val="-6729"/>
              <a:lumOff val="-28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2434172" y="254414"/>
          <a:ext cx="145594" cy="145594"/>
        </a:xfrm>
        <a:prstGeom prst="ellipse">
          <a:avLst/>
        </a:prstGeom>
        <a:solidFill>
          <a:schemeClr val="accent3">
            <a:hueOff val="-14956835"/>
            <a:satOff val="-7691"/>
            <a:lumOff val="-3311"/>
            <a:alphaOff val="0"/>
          </a:schemeClr>
        </a:solidFill>
        <a:ln w="25400" cap="flat" cmpd="sng" algn="ctr">
          <a:solidFill>
            <a:schemeClr val="accent3">
              <a:hueOff val="-14956835"/>
              <a:satOff val="-7691"/>
              <a:lumOff val="-33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2434172" y="498988"/>
          <a:ext cx="145594" cy="145594"/>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695CEF-5024-4105-B0E1-A1B680C8E26A}">
      <dsp:nvSpPr>
        <dsp:cNvPr id="0" name=""/>
        <dsp:cNvSpPr/>
      </dsp:nvSpPr>
      <dsp:spPr>
        <a:xfrm>
          <a:off x="1249614" y="3211867"/>
          <a:ext cx="3140186" cy="84229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اختبارات القوة</a:t>
          </a:r>
          <a:endParaRPr lang="ar-SA" sz="2400" kern="1200" dirty="0"/>
        </a:p>
      </dsp:txBody>
      <dsp:txXfrm>
        <a:off x="1290731" y="3252984"/>
        <a:ext cx="3057952" cy="760057"/>
      </dsp:txXfrm>
    </dsp:sp>
    <dsp:sp modelId="{DE0AEC05-BD65-429A-A32A-A85C9C755140}">
      <dsp:nvSpPr>
        <dsp:cNvPr id="0" name=""/>
        <dsp:cNvSpPr/>
      </dsp:nvSpPr>
      <dsp:spPr>
        <a:xfrm>
          <a:off x="378957" y="2386576"/>
          <a:ext cx="1455947" cy="1455850"/>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ADC7A8-ED69-43A7-9D44-A277F10F7546}">
      <dsp:nvSpPr>
        <dsp:cNvPr id="0" name=""/>
        <dsp:cNvSpPr/>
      </dsp:nvSpPr>
      <dsp:spPr>
        <a:xfrm>
          <a:off x="2576855" y="1564376"/>
          <a:ext cx="3140186" cy="842291"/>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4673"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اختبارات السرعة</a:t>
          </a:r>
          <a:endParaRPr lang="ar-SA" sz="2400" kern="1200" dirty="0"/>
        </a:p>
      </dsp:txBody>
      <dsp:txXfrm>
        <a:off x="2617972" y="1605493"/>
        <a:ext cx="3057952" cy="760057"/>
      </dsp:txXfrm>
    </dsp:sp>
    <dsp:sp modelId="{4E058342-5181-4171-9D5C-2F1FAA912B77}">
      <dsp:nvSpPr>
        <dsp:cNvPr id="0" name=""/>
        <dsp:cNvSpPr/>
      </dsp:nvSpPr>
      <dsp:spPr>
        <a:xfrm>
          <a:off x="1706199" y="739084"/>
          <a:ext cx="1455947" cy="1455850"/>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25993-2897-462A-BACF-A6E4B1EE53CF}">
      <dsp:nvSpPr>
        <dsp:cNvPr id="0" name=""/>
        <dsp:cNvSpPr/>
      </dsp:nvSpPr>
      <dsp:spPr>
        <a:xfrm>
          <a:off x="2165449" y="606"/>
          <a:ext cx="1765101" cy="176510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rtl="1">
            <a:lnSpc>
              <a:spcPct val="90000"/>
            </a:lnSpc>
            <a:spcBef>
              <a:spcPct val="0"/>
            </a:spcBef>
            <a:spcAft>
              <a:spcPct val="35000"/>
            </a:spcAft>
          </a:pPr>
          <a:r>
            <a:rPr lang="ar-SA" sz="3500" kern="1200" dirty="0" smtClean="0"/>
            <a:t>إعادة الاختبار</a:t>
          </a:r>
          <a:endParaRPr lang="ar-SA" sz="3500" kern="1200" dirty="0"/>
        </a:p>
      </dsp:txBody>
      <dsp:txXfrm>
        <a:off x="2423942" y="259099"/>
        <a:ext cx="1248115" cy="1248115"/>
      </dsp:txXfrm>
    </dsp:sp>
    <dsp:sp modelId="{075E5C66-2EF1-406C-9285-C77222953312}">
      <dsp:nvSpPr>
        <dsp:cNvPr id="0" name=""/>
        <dsp:cNvSpPr/>
      </dsp:nvSpPr>
      <dsp:spPr>
        <a:xfrm rot="3600000">
          <a:off x="3469294" y="1722603"/>
          <a:ext cx="470660" cy="59572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3504594" y="1780606"/>
        <a:ext cx="329462" cy="357433"/>
      </dsp:txXfrm>
    </dsp:sp>
    <dsp:sp modelId="{F0B42848-AD67-4D87-8A04-3167EE059464}">
      <dsp:nvSpPr>
        <dsp:cNvPr id="0" name=""/>
        <dsp:cNvSpPr/>
      </dsp:nvSpPr>
      <dsp:spPr>
        <a:xfrm>
          <a:off x="3492018" y="2298292"/>
          <a:ext cx="1765101" cy="1765101"/>
        </a:xfrm>
        <a:prstGeom prst="ellipse">
          <a:avLst/>
        </a:prstGeom>
        <a:solidFill>
          <a:schemeClr val="accent5">
            <a:hueOff val="5941847"/>
            <a:satOff val="-3026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rtl="1">
            <a:lnSpc>
              <a:spcPct val="90000"/>
            </a:lnSpc>
            <a:spcBef>
              <a:spcPct val="0"/>
            </a:spcBef>
            <a:spcAft>
              <a:spcPct val="35000"/>
            </a:spcAft>
          </a:pPr>
          <a:r>
            <a:rPr lang="ar-SA" sz="3500" kern="1200" dirty="0" smtClean="0"/>
            <a:t>الصور المتكافئة</a:t>
          </a:r>
          <a:endParaRPr lang="ar-SA" sz="3500" kern="1200" dirty="0"/>
        </a:p>
      </dsp:txBody>
      <dsp:txXfrm>
        <a:off x="3750511" y="2556785"/>
        <a:ext cx="1248115" cy="1248115"/>
      </dsp:txXfrm>
    </dsp:sp>
    <dsp:sp modelId="{701D08BB-E69D-4020-A474-4FB98ED69288}">
      <dsp:nvSpPr>
        <dsp:cNvPr id="0" name=""/>
        <dsp:cNvSpPr/>
      </dsp:nvSpPr>
      <dsp:spPr>
        <a:xfrm rot="10800000">
          <a:off x="2825990" y="2882982"/>
          <a:ext cx="470660" cy="595721"/>
        </a:xfrm>
        <a:prstGeom prst="rightArrow">
          <a:avLst>
            <a:gd name="adj1" fmla="val 60000"/>
            <a:gd name="adj2" fmla="val 50000"/>
          </a:avLst>
        </a:prstGeom>
        <a:solidFill>
          <a:schemeClr val="accent5">
            <a:hueOff val="5941847"/>
            <a:satOff val="-30260"/>
            <a:lumOff val="5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rot="10800000">
        <a:off x="2967188" y="3002126"/>
        <a:ext cx="329462" cy="357433"/>
      </dsp:txXfrm>
    </dsp:sp>
    <dsp:sp modelId="{90418C84-F488-45BC-AA92-C7740B0EF866}">
      <dsp:nvSpPr>
        <dsp:cNvPr id="0" name=""/>
        <dsp:cNvSpPr/>
      </dsp:nvSpPr>
      <dsp:spPr>
        <a:xfrm>
          <a:off x="838879" y="2298292"/>
          <a:ext cx="1765101" cy="1765101"/>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rtl="1">
            <a:lnSpc>
              <a:spcPct val="90000"/>
            </a:lnSpc>
            <a:spcBef>
              <a:spcPct val="0"/>
            </a:spcBef>
            <a:spcAft>
              <a:spcPct val="35000"/>
            </a:spcAft>
          </a:pPr>
          <a:r>
            <a:rPr lang="ar-SA" sz="3500" kern="1200" dirty="0" smtClean="0"/>
            <a:t>التجزئة النصفية</a:t>
          </a:r>
          <a:endParaRPr lang="ar-SA" sz="3500" kern="1200" dirty="0"/>
        </a:p>
      </dsp:txBody>
      <dsp:txXfrm>
        <a:off x="1097372" y="2556785"/>
        <a:ext cx="1248115" cy="1248115"/>
      </dsp:txXfrm>
    </dsp:sp>
    <dsp:sp modelId="{E5AE20FF-7556-4765-BE39-11F727B8046D}">
      <dsp:nvSpPr>
        <dsp:cNvPr id="0" name=""/>
        <dsp:cNvSpPr/>
      </dsp:nvSpPr>
      <dsp:spPr>
        <a:xfrm rot="18000000">
          <a:off x="2142724" y="1745675"/>
          <a:ext cx="470660" cy="595721"/>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2178024" y="1925960"/>
        <a:ext cx="329462" cy="35743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25993-2897-462A-BACF-A6E4B1EE53CF}">
      <dsp:nvSpPr>
        <dsp:cNvPr id="0" name=""/>
        <dsp:cNvSpPr/>
      </dsp:nvSpPr>
      <dsp:spPr>
        <a:xfrm>
          <a:off x="2397621" y="1081"/>
          <a:ext cx="1300757" cy="130075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الصدق الظاهري</a:t>
          </a:r>
          <a:endParaRPr lang="ar-SA" sz="2400" kern="1200" dirty="0"/>
        </a:p>
      </dsp:txBody>
      <dsp:txXfrm>
        <a:off x="2588112" y="191572"/>
        <a:ext cx="919775" cy="919775"/>
      </dsp:txXfrm>
    </dsp:sp>
    <dsp:sp modelId="{075E5C66-2EF1-406C-9285-C77222953312}">
      <dsp:nvSpPr>
        <dsp:cNvPr id="0" name=""/>
        <dsp:cNvSpPr/>
      </dsp:nvSpPr>
      <dsp:spPr>
        <a:xfrm rot="2700000">
          <a:off x="3558679" y="1115315"/>
          <a:ext cx="345358" cy="43900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3573852" y="1166485"/>
        <a:ext cx="241751" cy="263403"/>
      </dsp:txXfrm>
    </dsp:sp>
    <dsp:sp modelId="{F0B42848-AD67-4D87-8A04-3167EE059464}">
      <dsp:nvSpPr>
        <dsp:cNvPr id="0" name=""/>
        <dsp:cNvSpPr/>
      </dsp:nvSpPr>
      <dsp:spPr>
        <a:xfrm>
          <a:off x="3778160" y="1381621"/>
          <a:ext cx="1300757" cy="1300757"/>
        </a:xfrm>
        <a:prstGeom prst="ellipse">
          <a:avLst/>
        </a:prstGeom>
        <a:solidFill>
          <a:schemeClr val="accent5">
            <a:hueOff val="3961231"/>
            <a:satOff val="-20173"/>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صدق المحتوى</a:t>
          </a:r>
          <a:endParaRPr lang="ar-SA" sz="2400" kern="1200" dirty="0"/>
        </a:p>
      </dsp:txBody>
      <dsp:txXfrm>
        <a:off x="3968651" y="1572112"/>
        <a:ext cx="919775" cy="919775"/>
      </dsp:txXfrm>
    </dsp:sp>
    <dsp:sp modelId="{701D08BB-E69D-4020-A474-4FB98ED69288}">
      <dsp:nvSpPr>
        <dsp:cNvPr id="0" name=""/>
        <dsp:cNvSpPr/>
      </dsp:nvSpPr>
      <dsp:spPr>
        <a:xfrm rot="8100000">
          <a:off x="3640008" y="2457774"/>
          <a:ext cx="286507" cy="439005"/>
        </a:xfrm>
        <a:prstGeom prst="rightArrow">
          <a:avLst>
            <a:gd name="adj1" fmla="val 60000"/>
            <a:gd name="adj2" fmla="val 50000"/>
          </a:avLst>
        </a:prstGeom>
        <a:solidFill>
          <a:schemeClr val="accent5">
            <a:hueOff val="3961231"/>
            <a:satOff val="-20173"/>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3713373" y="2515186"/>
        <a:ext cx="200555" cy="263403"/>
      </dsp:txXfrm>
    </dsp:sp>
    <dsp:sp modelId="{90418C84-F488-45BC-AA92-C7740B0EF866}">
      <dsp:nvSpPr>
        <dsp:cNvPr id="0" name=""/>
        <dsp:cNvSpPr/>
      </dsp:nvSpPr>
      <dsp:spPr>
        <a:xfrm>
          <a:off x="2088235" y="2762160"/>
          <a:ext cx="1919528" cy="1300757"/>
        </a:xfrm>
        <a:prstGeom prst="ellipse">
          <a:avLst/>
        </a:prstGeom>
        <a:solidFill>
          <a:schemeClr val="accent5">
            <a:hueOff val="7922463"/>
            <a:satOff val="-40347"/>
            <a:lumOff val="74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صدق المحك</a:t>
          </a:r>
        </a:p>
        <a:p>
          <a:pPr lvl="0" algn="ctr" defTabSz="1066800" rtl="1">
            <a:lnSpc>
              <a:spcPct val="90000"/>
            </a:lnSpc>
            <a:spcBef>
              <a:spcPct val="0"/>
            </a:spcBef>
            <a:spcAft>
              <a:spcPct val="35000"/>
            </a:spcAft>
          </a:pPr>
          <a:r>
            <a:rPr lang="ar-SA" sz="2400" b="1" kern="1200" dirty="0" smtClean="0"/>
            <a:t>(</a:t>
          </a:r>
          <a:r>
            <a:rPr lang="ar-SA" sz="1800" b="1" kern="1200" dirty="0" smtClean="0"/>
            <a:t>تلازمي-تنبؤي)</a:t>
          </a:r>
          <a:endParaRPr lang="ar-SA" sz="1800" b="1" kern="1200" dirty="0"/>
        </a:p>
      </dsp:txBody>
      <dsp:txXfrm>
        <a:off x="2369343" y="2952651"/>
        <a:ext cx="1357312" cy="919775"/>
      </dsp:txXfrm>
    </dsp:sp>
    <dsp:sp modelId="{E5AE20FF-7556-4765-BE39-11F727B8046D}">
      <dsp:nvSpPr>
        <dsp:cNvPr id="0" name=""/>
        <dsp:cNvSpPr/>
      </dsp:nvSpPr>
      <dsp:spPr>
        <a:xfrm rot="13500000">
          <a:off x="2180951" y="2469241"/>
          <a:ext cx="286507" cy="439005"/>
        </a:xfrm>
        <a:prstGeom prst="rightArrow">
          <a:avLst>
            <a:gd name="adj1" fmla="val 60000"/>
            <a:gd name="adj2" fmla="val 50000"/>
          </a:avLst>
        </a:prstGeom>
        <a:solidFill>
          <a:schemeClr val="accent5">
            <a:hueOff val="7922463"/>
            <a:satOff val="-40347"/>
            <a:lumOff val="745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2254316" y="2587431"/>
        <a:ext cx="200555" cy="263403"/>
      </dsp:txXfrm>
    </dsp:sp>
    <dsp:sp modelId="{4298FD86-7E62-46CA-9BB2-B9D65F5E55A7}">
      <dsp:nvSpPr>
        <dsp:cNvPr id="0" name=""/>
        <dsp:cNvSpPr/>
      </dsp:nvSpPr>
      <dsp:spPr>
        <a:xfrm>
          <a:off x="1017081" y="1381621"/>
          <a:ext cx="1300757" cy="1300757"/>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r>
            <a:rPr lang="ar-SA" sz="2900" kern="1200" dirty="0" smtClean="0"/>
            <a:t>الصدق العاملي</a:t>
          </a:r>
          <a:endParaRPr lang="ar-SA" sz="2900" kern="1200" dirty="0"/>
        </a:p>
      </dsp:txBody>
      <dsp:txXfrm>
        <a:off x="1207572" y="1572112"/>
        <a:ext cx="919775" cy="919775"/>
      </dsp:txXfrm>
    </dsp:sp>
    <dsp:sp modelId="{A9BB9A63-1C5B-4E8D-8144-5ACAD16D09EA}">
      <dsp:nvSpPr>
        <dsp:cNvPr id="0" name=""/>
        <dsp:cNvSpPr/>
      </dsp:nvSpPr>
      <dsp:spPr>
        <a:xfrm rot="18900000">
          <a:off x="2178139" y="1129138"/>
          <a:ext cx="345358" cy="439005"/>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2193312" y="1253570"/>
        <a:ext cx="241751" cy="26340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781D90-F62B-40F9-B480-761F233317DF}">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858570-7261-4BB5-894C-88B49FA69758}">
      <dsp:nvSpPr>
        <dsp:cNvPr id="0" name=""/>
        <dsp:cNvSpPr/>
      </dsp:nvSpPr>
      <dsp:spPr>
        <a:xfrm>
          <a:off x="460128" y="312440"/>
          <a:ext cx="5580684" cy="62520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مقاييس </a:t>
          </a:r>
          <a:r>
            <a:rPr lang="ar-SA" sz="3400" kern="1200" dirty="0" err="1" smtClean="0"/>
            <a:t>الاستعدادت</a:t>
          </a:r>
          <a:endParaRPr lang="ar-SA" sz="3400" kern="1200" dirty="0"/>
        </a:p>
      </dsp:txBody>
      <dsp:txXfrm>
        <a:off x="460128" y="312440"/>
        <a:ext cx="5580684" cy="625205"/>
      </dsp:txXfrm>
    </dsp:sp>
    <dsp:sp modelId="{38FFA436-3311-4EEA-8F1A-ABE717C2C2E0}">
      <dsp:nvSpPr>
        <dsp:cNvPr id="0" name=""/>
        <dsp:cNvSpPr/>
      </dsp:nvSpPr>
      <dsp:spPr>
        <a:xfrm>
          <a:off x="69375" y="234289"/>
          <a:ext cx="781507" cy="781507"/>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9C9723-1DC2-4A47-BA1E-E5E4104EFC4B}">
      <dsp:nvSpPr>
        <dsp:cNvPr id="0" name=""/>
        <dsp:cNvSpPr/>
      </dsp:nvSpPr>
      <dsp:spPr>
        <a:xfrm>
          <a:off x="818573" y="1250411"/>
          <a:ext cx="5222240" cy="625205"/>
        </a:xfrm>
        <a:prstGeom prst="rect">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مقاييس الميول</a:t>
          </a:r>
          <a:endParaRPr lang="ar-SA" sz="3400" kern="1200" dirty="0"/>
        </a:p>
      </dsp:txBody>
      <dsp:txXfrm>
        <a:off x="818573" y="1250411"/>
        <a:ext cx="5222240" cy="625205"/>
      </dsp:txXfrm>
    </dsp:sp>
    <dsp:sp modelId="{767FE3E8-D926-4467-AADA-A54B234706DA}">
      <dsp:nvSpPr>
        <dsp:cNvPr id="0" name=""/>
        <dsp:cNvSpPr/>
      </dsp:nvSpPr>
      <dsp:spPr>
        <a:xfrm>
          <a:off x="427819" y="1172260"/>
          <a:ext cx="781507" cy="781507"/>
        </a:xfrm>
        <a:prstGeom prst="ellipse">
          <a:avLst/>
        </a:prstGeom>
        <a:solidFill>
          <a:schemeClr val="lt1">
            <a:hueOff val="0"/>
            <a:satOff val="0"/>
            <a:lumOff val="0"/>
            <a:alphaOff val="0"/>
          </a:schemeClr>
        </a:solidFill>
        <a:ln w="25400" cap="flat" cmpd="sng" algn="ctr">
          <a:solidFill>
            <a:schemeClr val="accent4">
              <a:hueOff val="-1070112"/>
              <a:satOff val="13230"/>
              <a:lumOff val="-4313"/>
              <a:alphaOff val="0"/>
            </a:schemeClr>
          </a:solidFill>
          <a:prstDash val="solid"/>
        </a:ln>
        <a:effectLst/>
      </dsp:spPr>
      <dsp:style>
        <a:lnRef idx="2">
          <a:scrgbClr r="0" g="0" b="0"/>
        </a:lnRef>
        <a:fillRef idx="1">
          <a:scrgbClr r="0" g="0" b="0"/>
        </a:fillRef>
        <a:effectRef idx="0">
          <a:scrgbClr r="0" g="0" b="0"/>
        </a:effectRef>
        <a:fontRef idx="minor"/>
      </dsp:style>
    </dsp:sp>
    <dsp:sp modelId="{2C5816AE-3158-4EB0-B6C1-78998A01AD70}">
      <dsp:nvSpPr>
        <dsp:cNvPr id="0" name=""/>
        <dsp:cNvSpPr/>
      </dsp:nvSpPr>
      <dsp:spPr>
        <a:xfrm>
          <a:off x="818573" y="2188382"/>
          <a:ext cx="5222240" cy="625205"/>
        </a:xfrm>
        <a:prstGeom prst="rect">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اختبارات ومقاييس القدرات العقلية</a:t>
          </a:r>
          <a:endParaRPr lang="ar-SA" sz="3400" kern="1200" dirty="0"/>
        </a:p>
      </dsp:txBody>
      <dsp:txXfrm>
        <a:off x="818573" y="2188382"/>
        <a:ext cx="5222240" cy="625205"/>
      </dsp:txXfrm>
    </dsp:sp>
    <dsp:sp modelId="{75E89DA0-9B6A-4E77-8C85-269AEAA0BE57}">
      <dsp:nvSpPr>
        <dsp:cNvPr id="0" name=""/>
        <dsp:cNvSpPr/>
      </dsp:nvSpPr>
      <dsp:spPr>
        <a:xfrm>
          <a:off x="427819" y="2110232"/>
          <a:ext cx="781507" cy="781507"/>
        </a:xfrm>
        <a:prstGeom prst="ellipse">
          <a:avLst/>
        </a:prstGeom>
        <a:solidFill>
          <a:schemeClr val="lt1">
            <a:hueOff val="0"/>
            <a:satOff val="0"/>
            <a:lumOff val="0"/>
            <a:alphaOff val="0"/>
          </a:schemeClr>
        </a:solidFill>
        <a:ln w="25400" cap="flat" cmpd="sng" algn="ctr">
          <a:solidFill>
            <a:schemeClr val="accent4">
              <a:hueOff val="-2140224"/>
              <a:satOff val="26460"/>
              <a:lumOff val="-8626"/>
              <a:alphaOff val="0"/>
            </a:schemeClr>
          </a:solidFill>
          <a:prstDash val="solid"/>
        </a:ln>
        <a:effectLst/>
      </dsp:spPr>
      <dsp:style>
        <a:lnRef idx="2">
          <a:scrgbClr r="0" g="0" b="0"/>
        </a:lnRef>
        <a:fillRef idx="1">
          <a:scrgbClr r="0" g="0" b="0"/>
        </a:fillRef>
        <a:effectRef idx="0">
          <a:scrgbClr r="0" g="0" b="0"/>
        </a:effectRef>
        <a:fontRef idx="minor"/>
      </dsp:style>
    </dsp:sp>
    <dsp:sp modelId="{BF652B6D-5D48-4401-B4FD-1B04F923091F}">
      <dsp:nvSpPr>
        <dsp:cNvPr id="0" name=""/>
        <dsp:cNvSpPr/>
      </dsp:nvSpPr>
      <dsp:spPr>
        <a:xfrm>
          <a:off x="460128" y="3126353"/>
          <a:ext cx="5580684" cy="625205"/>
        </a:xfrm>
        <a:prstGeom prst="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اختبارات ومقاييس الشخصية</a:t>
          </a:r>
          <a:endParaRPr lang="ar-SA" sz="3400" kern="1200" dirty="0"/>
        </a:p>
      </dsp:txBody>
      <dsp:txXfrm>
        <a:off x="460128" y="3126353"/>
        <a:ext cx="5580684" cy="625205"/>
      </dsp:txXfrm>
    </dsp:sp>
    <dsp:sp modelId="{9297335A-1C29-4CB8-8280-69673A6C4D7A}">
      <dsp:nvSpPr>
        <dsp:cNvPr id="0" name=""/>
        <dsp:cNvSpPr/>
      </dsp:nvSpPr>
      <dsp:spPr>
        <a:xfrm>
          <a:off x="69375" y="3048203"/>
          <a:ext cx="781507" cy="781507"/>
        </a:xfrm>
        <a:prstGeom prst="ellipse">
          <a:avLst/>
        </a:prstGeom>
        <a:solidFill>
          <a:schemeClr val="lt1">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B02CC-C0A3-4003-978F-A2FADBF05EC3}">
      <dsp:nvSpPr>
        <dsp:cNvPr id="0" name=""/>
        <dsp:cNvSpPr/>
      </dsp:nvSpPr>
      <dsp:spPr>
        <a:xfrm>
          <a:off x="3026" y="845338"/>
          <a:ext cx="2536425" cy="77528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kern="1200" dirty="0" smtClean="0"/>
            <a:t>الاختبارات التحصيلية الكتابية</a:t>
          </a:r>
          <a:endParaRPr lang="ar-SA" sz="2400" kern="1200" dirty="0"/>
        </a:p>
      </dsp:txBody>
      <dsp:txXfrm>
        <a:off x="25733" y="868045"/>
        <a:ext cx="2491011" cy="729866"/>
      </dsp:txXfrm>
    </dsp:sp>
    <dsp:sp modelId="{FEF050C2-E45C-401B-9D6C-F173044F1FCC}">
      <dsp:nvSpPr>
        <dsp:cNvPr id="0" name=""/>
        <dsp:cNvSpPr/>
      </dsp:nvSpPr>
      <dsp:spPr>
        <a:xfrm>
          <a:off x="256669" y="1620619"/>
          <a:ext cx="253642" cy="479412"/>
        </a:xfrm>
        <a:custGeom>
          <a:avLst/>
          <a:gdLst/>
          <a:ahLst/>
          <a:cxnLst/>
          <a:rect l="0" t="0" r="0" b="0"/>
          <a:pathLst>
            <a:path>
              <a:moveTo>
                <a:pt x="0" y="0"/>
              </a:moveTo>
              <a:lnTo>
                <a:pt x="0" y="479412"/>
              </a:lnTo>
              <a:lnTo>
                <a:pt x="253642" y="47941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CAC9D9-09EF-4609-A83C-8F809B223679}">
      <dsp:nvSpPr>
        <dsp:cNvPr id="0" name=""/>
        <dsp:cNvSpPr/>
      </dsp:nvSpPr>
      <dsp:spPr>
        <a:xfrm>
          <a:off x="510311" y="1780423"/>
          <a:ext cx="2759227" cy="63921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الاختبارات الموضوعية</a:t>
          </a:r>
          <a:endParaRPr lang="ar-SA" sz="2000" kern="1200" dirty="0"/>
        </a:p>
      </dsp:txBody>
      <dsp:txXfrm>
        <a:off x="529033" y="1799145"/>
        <a:ext cx="2721783" cy="601772"/>
      </dsp:txXfrm>
    </dsp:sp>
    <dsp:sp modelId="{FE3C21BC-E969-481E-9A49-3D35887C95B4}">
      <dsp:nvSpPr>
        <dsp:cNvPr id="0" name=""/>
        <dsp:cNvSpPr/>
      </dsp:nvSpPr>
      <dsp:spPr>
        <a:xfrm>
          <a:off x="256669" y="1620619"/>
          <a:ext cx="253642" cy="1278433"/>
        </a:xfrm>
        <a:custGeom>
          <a:avLst/>
          <a:gdLst/>
          <a:ahLst/>
          <a:cxnLst/>
          <a:rect l="0" t="0" r="0" b="0"/>
          <a:pathLst>
            <a:path>
              <a:moveTo>
                <a:pt x="0" y="0"/>
              </a:moveTo>
              <a:lnTo>
                <a:pt x="0" y="1278433"/>
              </a:lnTo>
              <a:lnTo>
                <a:pt x="253642" y="127843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046953-8D3A-4C27-981E-3D4B65CA5617}">
      <dsp:nvSpPr>
        <dsp:cNvPr id="0" name=""/>
        <dsp:cNvSpPr/>
      </dsp:nvSpPr>
      <dsp:spPr>
        <a:xfrm>
          <a:off x="510311" y="2579444"/>
          <a:ext cx="2816624" cy="63921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kern="1200" dirty="0" smtClean="0"/>
            <a:t>الاختبارات </a:t>
          </a:r>
          <a:r>
            <a:rPr lang="ar-SA" sz="2000" kern="1200" dirty="0" err="1" smtClean="0"/>
            <a:t>المقالية</a:t>
          </a:r>
          <a:endParaRPr lang="ar-SA" sz="2000" kern="1200" dirty="0"/>
        </a:p>
      </dsp:txBody>
      <dsp:txXfrm>
        <a:off x="529033" y="2598166"/>
        <a:ext cx="2779180" cy="601772"/>
      </dsp:txXfrm>
    </dsp:sp>
    <dsp:sp modelId="{723F634D-C8E0-4C2E-B034-418EA82EC84A}">
      <dsp:nvSpPr>
        <dsp:cNvPr id="0" name=""/>
        <dsp:cNvSpPr/>
      </dsp:nvSpPr>
      <dsp:spPr>
        <a:xfrm>
          <a:off x="3589148" y="845338"/>
          <a:ext cx="2503824" cy="1006855"/>
        </a:xfrm>
        <a:prstGeom prst="roundRect">
          <a:avLst>
            <a:gd name="adj" fmla="val 10000"/>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kern="1200" dirty="0" smtClean="0"/>
            <a:t>الاختبارات التحصيلية الشفوية</a:t>
          </a:r>
          <a:endParaRPr lang="ar-SA" sz="2400" kern="1200" dirty="0"/>
        </a:p>
      </dsp:txBody>
      <dsp:txXfrm>
        <a:off x="3618638" y="874828"/>
        <a:ext cx="2444844" cy="947875"/>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781D90-F62B-40F9-B480-761F233317DF}">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858570-7261-4BB5-894C-88B49FA69758}">
      <dsp:nvSpPr>
        <dsp:cNvPr id="0" name=""/>
        <dsp:cNvSpPr/>
      </dsp:nvSpPr>
      <dsp:spPr>
        <a:xfrm>
          <a:off x="564979" y="406400"/>
          <a:ext cx="5475833" cy="81280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111760" rIns="111760" bIns="111760" numCol="1" spcCol="1270" anchor="ctr" anchorCtr="0">
          <a:noAutofit/>
        </a:bodyPr>
        <a:lstStyle/>
        <a:p>
          <a:pPr lvl="0" algn="l" defTabSz="1955800" rtl="1">
            <a:lnSpc>
              <a:spcPct val="90000"/>
            </a:lnSpc>
            <a:spcBef>
              <a:spcPct val="0"/>
            </a:spcBef>
            <a:spcAft>
              <a:spcPct val="35000"/>
            </a:spcAft>
          </a:pPr>
          <a:r>
            <a:rPr lang="ar-SA" sz="4400" kern="1200" dirty="0" smtClean="0"/>
            <a:t>وصف البيانات</a:t>
          </a:r>
          <a:endParaRPr lang="ar-SA" sz="4400" kern="1200" dirty="0"/>
        </a:p>
      </dsp:txBody>
      <dsp:txXfrm>
        <a:off x="564979" y="406400"/>
        <a:ext cx="5475833" cy="812800"/>
      </dsp:txXfrm>
    </dsp:sp>
    <dsp:sp modelId="{38FFA436-3311-4EEA-8F1A-ABE717C2C2E0}">
      <dsp:nvSpPr>
        <dsp:cNvPr id="0" name=""/>
        <dsp:cNvSpPr/>
      </dsp:nvSpPr>
      <dsp:spPr>
        <a:xfrm>
          <a:off x="56979" y="304800"/>
          <a:ext cx="1016000" cy="1016000"/>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9C9723-1DC2-4A47-BA1E-E5E4104EFC4B}">
      <dsp:nvSpPr>
        <dsp:cNvPr id="0" name=""/>
        <dsp:cNvSpPr/>
      </dsp:nvSpPr>
      <dsp:spPr>
        <a:xfrm>
          <a:off x="860432" y="1625599"/>
          <a:ext cx="5180380" cy="812800"/>
        </a:xfrm>
        <a:prstGeom prst="rect">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111760" rIns="111760" bIns="111760" numCol="1" spcCol="1270" anchor="ctr" anchorCtr="0">
          <a:noAutofit/>
        </a:bodyPr>
        <a:lstStyle/>
        <a:p>
          <a:pPr lvl="0" algn="l" defTabSz="1955800" rtl="1">
            <a:lnSpc>
              <a:spcPct val="90000"/>
            </a:lnSpc>
            <a:spcBef>
              <a:spcPct val="0"/>
            </a:spcBef>
            <a:spcAft>
              <a:spcPct val="35000"/>
            </a:spcAft>
          </a:pPr>
          <a:r>
            <a:rPr lang="ar-SA" sz="4400" kern="1200" dirty="0" smtClean="0"/>
            <a:t>الاستدلال الاحصائي</a:t>
          </a:r>
          <a:endParaRPr lang="ar-SA" sz="4400" kern="1200" dirty="0"/>
        </a:p>
      </dsp:txBody>
      <dsp:txXfrm>
        <a:off x="860432" y="1625599"/>
        <a:ext cx="5180380" cy="812800"/>
      </dsp:txXfrm>
    </dsp:sp>
    <dsp:sp modelId="{767FE3E8-D926-4467-AADA-A54B234706DA}">
      <dsp:nvSpPr>
        <dsp:cNvPr id="0" name=""/>
        <dsp:cNvSpPr/>
      </dsp:nvSpPr>
      <dsp:spPr>
        <a:xfrm>
          <a:off x="352432" y="1523999"/>
          <a:ext cx="1016000" cy="1016000"/>
        </a:xfrm>
        <a:prstGeom prst="ellipse">
          <a:avLst/>
        </a:prstGeom>
        <a:solidFill>
          <a:schemeClr val="lt1">
            <a:hueOff val="0"/>
            <a:satOff val="0"/>
            <a:lumOff val="0"/>
            <a:alphaOff val="0"/>
          </a:schemeClr>
        </a:solidFill>
        <a:ln w="25400" cap="flat" cmpd="sng" algn="ctr">
          <a:solidFill>
            <a:schemeClr val="accent4">
              <a:hueOff val="-1605168"/>
              <a:satOff val="19845"/>
              <a:lumOff val="-6470"/>
              <a:alphaOff val="0"/>
            </a:schemeClr>
          </a:solidFill>
          <a:prstDash val="solid"/>
        </a:ln>
        <a:effectLst/>
      </dsp:spPr>
      <dsp:style>
        <a:lnRef idx="2">
          <a:scrgbClr r="0" g="0" b="0"/>
        </a:lnRef>
        <a:fillRef idx="1">
          <a:scrgbClr r="0" g="0" b="0"/>
        </a:fillRef>
        <a:effectRef idx="0">
          <a:scrgbClr r="0" g="0" b="0"/>
        </a:effectRef>
        <a:fontRef idx="minor"/>
      </dsp:style>
    </dsp:sp>
    <dsp:sp modelId="{2C5816AE-3158-4EB0-B6C1-78998A01AD70}">
      <dsp:nvSpPr>
        <dsp:cNvPr id="0" name=""/>
        <dsp:cNvSpPr/>
      </dsp:nvSpPr>
      <dsp:spPr>
        <a:xfrm>
          <a:off x="564979" y="2844800"/>
          <a:ext cx="5475833" cy="812800"/>
        </a:xfrm>
        <a:prstGeom prst="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111760" rIns="111760" bIns="111760" numCol="1" spcCol="1270" anchor="ctr" anchorCtr="0">
          <a:noAutofit/>
        </a:bodyPr>
        <a:lstStyle/>
        <a:p>
          <a:pPr lvl="0" algn="l" defTabSz="1955800" rtl="1">
            <a:lnSpc>
              <a:spcPct val="90000"/>
            </a:lnSpc>
            <a:spcBef>
              <a:spcPct val="0"/>
            </a:spcBef>
            <a:spcAft>
              <a:spcPct val="35000"/>
            </a:spcAft>
          </a:pPr>
          <a:r>
            <a:rPr lang="ar-SA" sz="4400" kern="1200" dirty="0" smtClean="0"/>
            <a:t>التنبؤ</a:t>
          </a:r>
          <a:endParaRPr lang="ar-SA" sz="4400" kern="1200" dirty="0"/>
        </a:p>
      </dsp:txBody>
      <dsp:txXfrm>
        <a:off x="564979" y="2844800"/>
        <a:ext cx="5475833" cy="812800"/>
      </dsp:txXfrm>
    </dsp:sp>
    <dsp:sp modelId="{75E89DA0-9B6A-4E77-8C85-269AEAA0BE57}">
      <dsp:nvSpPr>
        <dsp:cNvPr id="0" name=""/>
        <dsp:cNvSpPr/>
      </dsp:nvSpPr>
      <dsp:spPr>
        <a:xfrm>
          <a:off x="56979" y="2743200"/>
          <a:ext cx="1016000" cy="1016000"/>
        </a:xfrm>
        <a:prstGeom prst="ellipse">
          <a:avLst/>
        </a:prstGeom>
        <a:solidFill>
          <a:schemeClr val="lt1">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E8189-1C3B-4D30-BE97-6A4BC30711C8}">
      <dsp:nvSpPr>
        <dsp:cNvPr id="0" name=""/>
        <dsp:cNvSpPr/>
      </dsp:nvSpPr>
      <dsp:spPr>
        <a:xfrm>
          <a:off x="1443275" y="266803"/>
          <a:ext cx="3348990" cy="1046559"/>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887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t>التقويم المبدئي</a:t>
          </a:r>
          <a:endParaRPr lang="ar-SA" sz="3000" kern="1200" dirty="0"/>
        </a:p>
      </dsp:txBody>
      <dsp:txXfrm>
        <a:off x="1443275" y="266803"/>
        <a:ext cx="3348990" cy="1046559"/>
      </dsp:txXfrm>
    </dsp:sp>
    <dsp:sp modelId="{72BA8BA9-8047-4E59-A182-4A4AB2DBE2BB}">
      <dsp:nvSpPr>
        <dsp:cNvPr id="0" name=""/>
        <dsp:cNvSpPr/>
      </dsp:nvSpPr>
      <dsp:spPr>
        <a:xfrm>
          <a:off x="1303734" y="115633"/>
          <a:ext cx="732591" cy="1098887"/>
        </a:xfrm>
        <a:prstGeom prst="rect">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678A95-89D2-4241-8F2F-E3C17485A13D}">
      <dsp:nvSpPr>
        <dsp:cNvPr id="0" name=""/>
        <dsp:cNvSpPr/>
      </dsp:nvSpPr>
      <dsp:spPr>
        <a:xfrm>
          <a:off x="1443275" y="1584305"/>
          <a:ext cx="3348990" cy="1046559"/>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887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t>التقويم التكويني(المستمر)</a:t>
          </a:r>
          <a:endParaRPr lang="ar-SA" sz="3000" kern="1200" dirty="0"/>
        </a:p>
      </dsp:txBody>
      <dsp:txXfrm>
        <a:off x="1443275" y="1584305"/>
        <a:ext cx="3348990" cy="1046559"/>
      </dsp:txXfrm>
    </dsp:sp>
    <dsp:sp modelId="{3A025B20-7263-487E-B4B0-3B950C79AAAC}">
      <dsp:nvSpPr>
        <dsp:cNvPr id="0" name=""/>
        <dsp:cNvSpPr/>
      </dsp:nvSpPr>
      <dsp:spPr>
        <a:xfrm>
          <a:off x="1303734" y="1433135"/>
          <a:ext cx="732591" cy="1098887"/>
        </a:xfrm>
        <a:prstGeom prst="rect">
          <a:avLst/>
        </a:prstGeom>
        <a:solidFill>
          <a:schemeClr val="accent4">
            <a:tint val="50000"/>
            <a:hueOff val="-2250703"/>
            <a:satOff val="-3047"/>
            <a:lumOff val="-9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637853-6E45-4AA6-984F-EC68357C51BC}">
      <dsp:nvSpPr>
        <dsp:cNvPr id="0" name=""/>
        <dsp:cNvSpPr/>
      </dsp:nvSpPr>
      <dsp:spPr>
        <a:xfrm>
          <a:off x="1443275" y="2901807"/>
          <a:ext cx="3348990" cy="1046559"/>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0887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t>التقويم الختامي</a:t>
          </a:r>
          <a:endParaRPr lang="ar-SA" sz="3000" kern="1200" dirty="0"/>
        </a:p>
      </dsp:txBody>
      <dsp:txXfrm>
        <a:off x="1443275" y="2901807"/>
        <a:ext cx="3348990" cy="1046559"/>
      </dsp:txXfrm>
    </dsp:sp>
    <dsp:sp modelId="{83F96FB4-753E-4CE9-9E8C-FAE9B38B83F1}">
      <dsp:nvSpPr>
        <dsp:cNvPr id="0" name=""/>
        <dsp:cNvSpPr/>
      </dsp:nvSpPr>
      <dsp:spPr>
        <a:xfrm>
          <a:off x="1303734" y="2750637"/>
          <a:ext cx="732591" cy="1098887"/>
        </a:xfrm>
        <a:prstGeom prst="rect">
          <a:avLst/>
        </a:prstGeom>
        <a:solidFill>
          <a:schemeClr val="accent4">
            <a:tint val="50000"/>
            <a:hueOff val="-4501406"/>
            <a:satOff val="-6094"/>
            <a:lumOff val="-18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CA869-6990-4754-8AB1-470A0338F2A7}">
      <dsp:nvSpPr>
        <dsp:cNvPr id="0" name=""/>
        <dsp:cNvSpPr/>
      </dsp:nvSpPr>
      <dsp:spPr>
        <a:xfrm>
          <a:off x="2290266" y="2644714"/>
          <a:ext cx="48005" cy="48005"/>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E8AB8-9128-4C7A-8185-BC6ACF3D58A9}">
      <dsp:nvSpPr>
        <dsp:cNvPr id="0" name=""/>
        <dsp:cNvSpPr/>
      </dsp:nvSpPr>
      <dsp:spPr>
        <a:xfrm>
          <a:off x="2183332" y="2693474"/>
          <a:ext cx="48005" cy="48005"/>
        </a:xfrm>
        <a:prstGeom prst="ellipse">
          <a:avLst/>
        </a:prstGeom>
        <a:solidFill>
          <a:schemeClr val="accent3">
            <a:hueOff val="-1402203"/>
            <a:satOff val="-721"/>
            <a:lumOff val="-310"/>
            <a:alphaOff val="0"/>
          </a:schemeClr>
        </a:solidFill>
        <a:ln w="25400" cap="flat" cmpd="sng" algn="ctr">
          <a:solidFill>
            <a:schemeClr val="accent3">
              <a:hueOff val="-1402203"/>
              <a:satOff val="-721"/>
              <a:lumOff val="-31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E1C034-3DC7-414B-A1DF-A950A801BF4B}">
      <dsp:nvSpPr>
        <dsp:cNvPr id="0" name=""/>
        <dsp:cNvSpPr/>
      </dsp:nvSpPr>
      <dsp:spPr>
        <a:xfrm>
          <a:off x="2073237" y="2733616"/>
          <a:ext cx="48005" cy="48005"/>
        </a:xfrm>
        <a:prstGeom prst="ellipse">
          <a:avLst/>
        </a:prstGeom>
        <a:solidFill>
          <a:schemeClr val="accent3">
            <a:hueOff val="-2804407"/>
            <a:satOff val="-1442"/>
            <a:lumOff val="-621"/>
            <a:alphaOff val="0"/>
          </a:schemeClr>
        </a:solidFill>
        <a:ln w="25400" cap="flat" cmpd="sng" algn="ctr">
          <a:solidFill>
            <a:schemeClr val="accent3">
              <a:hueOff val="-2804407"/>
              <a:satOff val="-1442"/>
              <a:lumOff val="-62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4A3EEB-6813-405F-B987-5092580B9452}">
      <dsp:nvSpPr>
        <dsp:cNvPr id="0" name=""/>
        <dsp:cNvSpPr/>
      </dsp:nvSpPr>
      <dsp:spPr>
        <a:xfrm>
          <a:off x="1959979" y="2764913"/>
          <a:ext cx="48005" cy="48005"/>
        </a:xfrm>
        <a:prstGeom prst="ellipse">
          <a:avLst/>
        </a:prstGeom>
        <a:solidFill>
          <a:schemeClr val="accent3">
            <a:hueOff val="-4206610"/>
            <a:satOff val="-2163"/>
            <a:lumOff val="-931"/>
            <a:alphaOff val="0"/>
          </a:schemeClr>
        </a:solidFill>
        <a:ln w="25400" cap="flat" cmpd="sng" algn="ctr">
          <a:solidFill>
            <a:schemeClr val="accent3">
              <a:hueOff val="-4206610"/>
              <a:satOff val="-2163"/>
              <a:lumOff val="-93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97F946-43A2-4208-A927-848F4693625C}">
      <dsp:nvSpPr>
        <dsp:cNvPr id="0" name=""/>
        <dsp:cNvSpPr/>
      </dsp:nvSpPr>
      <dsp:spPr>
        <a:xfrm>
          <a:off x="2790152" y="2237400"/>
          <a:ext cx="48005" cy="48005"/>
        </a:xfrm>
        <a:prstGeom prst="ellipse">
          <a:avLst/>
        </a:prstGeom>
        <a:solidFill>
          <a:schemeClr val="accent3">
            <a:hueOff val="-5608813"/>
            <a:satOff val="-2884"/>
            <a:lumOff val="-1242"/>
            <a:alphaOff val="0"/>
          </a:schemeClr>
        </a:solidFill>
        <a:ln w="25400" cap="flat" cmpd="sng"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7F239E-7EE6-4C18-9E46-3E662D6F7C9D}">
      <dsp:nvSpPr>
        <dsp:cNvPr id="0" name=""/>
        <dsp:cNvSpPr/>
      </dsp:nvSpPr>
      <dsp:spPr>
        <a:xfrm>
          <a:off x="3075309" y="1639808"/>
          <a:ext cx="48005" cy="48005"/>
        </a:xfrm>
        <a:prstGeom prst="ellipse">
          <a:avLst/>
        </a:prstGeom>
        <a:solidFill>
          <a:schemeClr val="accent3">
            <a:hueOff val="-7011016"/>
            <a:satOff val="-3605"/>
            <a:lumOff val="-1552"/>
            <a:alphaOff val="0"/>
          </a:schemeClr>
        </a:solidFill>
        <a:ln w="25400" cap="flat" cmpd="sng" algn="ctr">
          <a:solidFill>
            <a:schemeClr val="accent3">
              <a:hueOff val="-7011016"/>
              <a:satOff val="-3605"/>
              <a:lumOff val="-155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58EF9-960F-42FE-9FD1-66EE1D4FA96C}">
      <dsp:nvSpPr>
        <dsp:cNvPr id="0" name=""/>
        <dsp:cNvSpPr/>
      </dsp:nvSpPr>
      <dsp:spPr>
        <a:xfrm>
          <a:off x="2998271" y="894123"/>
          <a:ext cx="48005" cy="48005"/>
        </a:xfrm>
        <a:prstGeom prst="ellipse">
          <a:avLst/>
        </a:prstGeom>
        <a:solidFill>
          <a:schemeClr val="accent3">
            <a:hueOff val="-8413219"/>
            <a:satOff val="-4326"/>
            <a:lumOff val="-1863"/>
            <a:alphaOff val="0"/>
          </a:schemeClr>
        </a:solidFill>
        <a:ln w="25400" cap="flat" cmpd="sng" algn="ctr">
          <a:solidFill>
            <a:schemeClr val="accent3">
              <a:hueOff val="-8413219"/>
              <a:satOff val="-4326"/>
              <a:lumOff val="-18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7F03B-4671-493D-8A59-7AB64FC34006}">
      <dsp:nvSpPr>
        <dsp:cNvPr id="0" name=""/>
        <dsp:cNvSpPr/>
      </dsp:nvSpPr>
      <dsp:spPr>
        <a:xfrm>
          <a:off x="3066685" y="845590"/>
          <a:ext cx="48005" cy="48005"/>
        </a:xfrm>
        <a:prstGeom prst="ellipse">
          <a:avLst/>
        </a:prstGeom>
        <a:solidFill>
          <a:schemeClr val="accent3">
            <a:hueOff val="-9815422"/>
            <a:satOff val="-5047"/>
            <a:lumOff val="-2173"/>
            <a:alphaOff val="0"/>
          </a:schemeClr>
        </a:solidFill>
        <a:ln w="25400" cap="flat" cmpd="sng" algn="ctr">
          <a:solidFill>
            <a:schemeClr val="accent3">
              <a:hueOff val="-9815422"/>
              <a:satOff val="-5047"/>
              <a:lumOff val="-21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4A715-28D1-44D7-BC8F-50C197795F27}">
      <dsp:nvSpPr>
        <dsp:cNvPr id="0" name=""/>
        <dsp:cNvSpPr/>
      </dsp:nvSpPr>
      <dsp:spPr>
        <a:xfrm>
          <a:off x="3135100" y="797057"/>
          <a:ext cx="48005" cy="48005"/>
        </a:xfrm>
        <a:prstGeom prst="ellipse">
          <a:avLst/>
        </a:prstGeom>
        <a:solidFill>
          <a:schemeClr val="accent3">
            <a:hueOff val="-11217626"/>
            <a:satOff val="-5768"/>
            <a:lumOff val="-2483"/>
            <a:alphaOff val="0"/>
          </a:schemeClr>
        </a:solidFill>
        <a:ln w="25400" cap="flat" cmpd="sng" algn="ctr">
          <a:solidFill>
            <a:schemeClr val="accent3">
              <a:hueOff val="-11217626"/>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C3F6A8-E772-448A-8634-A99CCFC0ED4E}">
      <dsp:nvSpPr>
        <dsp:cNvPr id="0" name=""/>
        <dsp:cNvSpPr/>
      </dsp:nvSpPr>
      <dsp:spPr>
        <a:xfrm>
          <a:off x="3203514" y="845590"/>
          <a:ext cx="48005" cy="48005"/>
        </a:xfrm>
        <a:prstGeom prst="ellipse">
          <a:avLst/>
        </a:prstGeom>
        <a:solidFill>
          <a:schemeClr val="accent3">
            <a:hueOff val="-12619828"/>
            <a:satOff val="-6489"/>
            <a:lumOff val="-2794"/>
            <a:alphaOff val="0"/>
          </a:schemeClr>
        </a:solidFill>
        <a:ln w="25400" cap="flat" cmpd="sng" algn="ctr">
          <a:solidFill>
            <a:schemeClr val="accent3">
              <a:hueOff val="-12619828"/>
              <a:satOff val="-6489"/>
              <a:lumOff val="-279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507F7-F3F1-4667-949E-2375FCCC395E}">
      <dsp:nvSpPr>
        <dsp:cNvPr id="0" name=""/>
        <dsp:cNvSpPr/>
      </dsp:nvSpPr>
      <dsp:spPr>
        <a:xfrm>
          <a:off x="3272216" y="894123"/>
          <a:ext cx="48005" cy="48005"/>
        </a:xfrm>
        <a:prstGeom prst="ellipse">
          <a:avLst/>
        </a:prstGeom>
        <a:solidFill>
          <a:schemeClr val="accent3">
            <a:hueOff val="-14022032"/>
            <a:satOff val="-7210"/>
            <a:lumOff val="-3104"/>
            <a:alphaOff val="0"/>
          </a:schemeClr>
        </a:solidFill>
        <a:ln w="25400" cap="flat" cmpd="sng" algn="ctr">
          <a:solidFill>
            <a:schemeClr val="accent3">
              <a:hueOff val="-14022032"/>
              <a:satOff val="-7210"/>
              <a:lumOff val="-31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08B7AA-C48D-4A78-BAAB-B60CE816422F}">
      <dsp:nvSpPr>
        <dsp:cNvPr id="0" name=""/>
        <dsp:cNvSpPr/>
      </dsp:nvSpPr>
      <dsp:spPr>
        <a:xfrm>
          <a:off x="3135100" y="899566"/>
          <a:ext cx="48005" cy="48005"/>
        </a:xfrm>
        <a:prstGeom prst="ellipse">
          <a:avLst/>
        </a:prstGeom>
        <a:solidFill>
          <a:schemeClr val="accent3">
            <a:hueOff val="-15424235"/>
            <a:satOff val="-7931"/>
            <a:lumOff val="-3415"/>
            <a:alphaOff val="0"/>
          </a:schemeClr>
        </a:solidFill>
        <a:ln w="25400" cap="flat" cmpd="sng" algn="ctr">
          <a:solidFill>
            <a:schemeClr val="accent3">
              <a:hueOff val="-15424235"/>
              <a:satOff val="-7931"/>
              <a:lumOff val="-341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0E8F1-3126-48C9-95D5-CF74A8A9F4FD}">
      <dsp:nvSpPr>
        <dsp:cNvPr id="0" name=""/>
        <dsp:cNvSpPr/>
      </dsp:nvSpPr>
      <dsp:spPr>
        <a:xfrm>
          <a:off x="3135100" y="1002075"/>
          <a:ext cx="48005" cy="48005"/>
        </a:xfrm>
        <a:prstGeom prst="ellipse">
          <a:avLst/>
        </a:prstGeom>
        <a:solidFill>
          <a:schemeClr val="accent3">
            <a:hueOff val="-16826439"/>
            <a:satOff val="-8652"/>
            <a:lumOff val="-3725"/>
            <a:alphaOff val="0"/>
          </a:schemeClr>
        </a:solidFill>
        <a:ln w="25400" cap="flat" cmpd="sng" algn="ctr">
          <a:solidFill>
            <a:schemeClr val="accent3">
              <a:hueOff val="-16826439"/>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695CEF-5024-4105-B0E1-A1B680C8E26A}">
      <dsp:nvSpPr>
        <dsp:cNvPr id="0" name=""/>
        <dsp:cNvSpPr/>
      </dsp:nvSpPr>
      <dsp:spPr>
        <a:xfrm>
          <a:off x="1224137" y="3024336"/>
          <a:ext cx="2398790" cy="53422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737"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المقاييس النسبية</a:t>
          </a:r>
          <a:endParaRPr lang="ar-SA" sz="2400" kern="1200" dirty="0"/>
        </a:p>
      </dsp:txBody>
      <dsp:txXfrm>
        <a:off x="1250216" y="3050415"/>
        <a:ext cx="2346632" cy="482065"/>
      </dsp:txXfrm>
    </dsp:sp>
    <dsp:sp modelId="{DE0AEC05-BD65-429A-A32A-A85C9C755140}">
      <dsp:nvSpPr>
        <dsp:cNvPr id="0" name=""/>
        <dsp:cNvSpPr/>
      </dsp:nvSpPr>
      <dsp:spPr>
        <a:xfrm>
          <a:off x="1399727" y="2589454"/>
          <a:ext cx="479189" cy="479206"/>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ADC7A8-ED69-43A7-9D44-A277F10F7546}">
      <dsp:nvSpPr>
        <dsp:cNvPr id="0" name=""/>
        <dsp:cNvSpPr/>
      </dsp:nvSpPr>
      <dsp:spPr>
        <a:xfrm>
          <a:off x="1872206" y="2448274"/>
          <a:ext cx="2488170" cy="589501"/>
        </a:xfrm>
        <a:prstGeom prst="roundRect">
          <a:avLst/>
        </a:prstGeom>
        <a:solidFill>
          <a:schemeClr val="accent3">
            <a:hueOff val="-5608813"/>
            <a:satOff val="-2884"/>
            <a:lumOff val="-12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737"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مقاييس المسافة</a:t>
          </a:r>
          <a:endParaRPr lang="ar-SA" sz="2400" kern="1200" dirty="0"/>
        </a:p>
      </dsp:txBody>
      <dsp:txXfrm>
        <a:off x="1900983" y="2477051"/>
        <a:ext cx="2430616" cy="531947"/>
      </dsp:txXfrm>
    </dsp:sp>
    <dsp:sp modelId="{4E058342-5181-4171-9D5C-2F1FAA912B77}">
      <dsp:nvSpPr>
        <dsp:cNvPr id="0" name=""/>
        <dsp:cNvSpPr/>
      </dsp:nvSpPr>
      <dsp:spPr>
        <a:xfrm>
          <a:off x="2327348" y="2254939"/>
          <a:ext cx="479189" cy="479206"/>
        </a:xfrm>
        <a:prstGeom prst="ellipse">
          <a:avLst/>
        </a:prstGeom>
        <a:solidFill>
          <a:schemeClr val="accent3">
            <a:tint val="50000"/>
            <a:hueOff val="-5466450"/>
            <a:satOff val="-4555"/>
            <a:lumOff val="-5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8B5368-88FB-4CCA-9AB0-310EFA271E32}">
      <dsp:nvSpPr>
        <dsp:cNvPr id="0" name=""/>
        <dsp:cNvSpPr/>
      </dsp:nvSpPr>
      <dsp:spPr>
        <a:xfrm>
          <a:off x="1958415" y="1819594"/>
          <a:ext cx="3134099" cy="636415"/>
        </a:xfrm>
        <a:prstGeom prst="roundRect">
          <a:avLst/>
        </a:prstGeom>
        <a:solidFill>
          <a:schemeClr val="accent3">
            <a:hueOff val="-11217626"/>
            <a:satOff val="-5768"/>
            <a:lumOff val="-24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737"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مقاييس الرتب</a:t>
          </a:r>
          <a:endParaRPr lang="ar-SA" sz="2400" kern="1200" dirty="0"/>
        </a:p>
      </dsp:txBody>
      <dsp:txXfrm>
        <a:off x="1989482" y="1850661"/>
        <a:ext cx="3071965" cy="574281"/>
      </dsp:txXfrm>
    </dsp:sp>
    <dsp:sp modelId="{FE99DA2C-3609-4CA3-9880-8849F60E225C}">
      <dsp:nvSpPr>
        <dsp:cNvPr id="0" name=""/>
        <dsp:cNvSpPr/>
      </dsp:nvSpPr>
      <dsp:spPr>
        <a:xfrm>
          <a:off x="2722313" y="1727425"/>
          <a:ext cx="479189" cy="479206"/>
        </a:xfrm>
        <a:prstGeom prst="ellipse">
          <a:avLst/>
        </a:prstGeom>
        <a:solidFill>
          <a:schemeClr val="accent3">
            <a:tint val="50000"/>
            <a:hueOff val="-10932901"/>
            <a:satOff val="-9110"/>
            <a:lumOff val="-11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CFA6ED-F062-42DC-A74A-91E49EA7BBA0}">
      <dsp:nvSpPr>
        <dsp:cNvPr id="0" name=""/>
        <dsp:cNvSpPr/>
      </dsp:nvSpPr>
      <dsp:spPr>
        <a:xfrm>
          <a:off x="2309394" y="1206057"/>
          <a:ext cx="2778815" cy="606620"/>
        </a:xfrm>
        <a:prstGeom prst="roundRect">
          <a:avLst/>
        </a:prstGeom>
        <a:solidFill>
          <a:schemeClr val="accent3">
            <a:hueOff val="-16826439"/>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737"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المقاييس الاسمية</a:t>
          </a:r>
          <a:endParaRPr lang="ar-SA" sz="2400" kern="1200" dirty="0"/>
        </a:p>
      </dsp:txBody>
      <dsp:txXfrm>
        <a:off x="2339007" y="1235670"/>
        <a:ext cx="2719589" cy="547394"/>
      </dsp:txXfrm>
    </dsp:sp>
    <dsp:sp modelId="{9E3BD588-E5A2-4700-87AC-FF98AD2073D6}">
      <dsp:nvSpPr>
        <dsp:cNvPr id="0" name=""/>
        <dsp:cNvSpPr/>
      </dsp:nvSpPr>
      <dsp:spPr>
        <a:xfrm>
          <a:off x="2895649" y="1098991"/>
          <a:ext cx="479189" cy="479206"/>
        </a:xfrm>
        <a:prstGeom prst="ellipse">
          <a:avLst/>
        </a:prstGeom>
        <a:solidFill>
          <a:schemeClr val="accent3">
            <a:tint val="50000"/>
            <a:hueOff val="-16399351"/>
            <a:satOff val="-13665"/>
            <a:lumOff val="-17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25993-2897-462A-BACF-A6E4B1EE53CF}">
      <dsp:nvSpPr>
        <dsp:cNvPr id="0" name=""/>
        <dsp:cNvSpPr/>
      </dsp:nvSpPr>
      <dsp:spPr>
        <a:xfrm>
          <a:off x="1775520" y="606"/>
          <a:ext cx="2544958" cy="1765101"/>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rtl="1">
            <a:lnSpc>
              <a:spcPct val="90000"/>
            </a:lnSpc>
            <a:spcBef>
              <a:spcPct val="0"/>
            </a:spcBef>
            <a:spcAft>
              <a:spcPct val="35000"/>
            </a:spcAft>
          </a:pPr>
          <a:r>
            <a:rPr lang="ar-SA" sz="3300" kern="1200" dirty="0" smtClean="0"/>
            <a:t>أساليب جمع المعلومات</a:t>
          </a:r>
          <a:endParaRPr lang="ar-SA" sz="3300" kern="1200" dirty="0"/>
        </a:p>
      </dsp:txBody>
      <dsp:txXfrm>
        <a:off x="2148220" y="259099"/>
        <a:ext cx="1799558" cy="1248115"/>
      </dsp:txXfrm>
    </dsp:sp>
    <dsp:sp modelId="{075E5C66-2EF1-406C-9285-C77222953312}">
      <dsp:nvSpPr>
        <dsp:cNvPr id="0" name=""/>
        <dsp:cNvSpPr/>
      </dsp:nvSpPr>
      <dsp:spPr>
        <a:xfrm rot="3600000">
          <a:off x="3502474" y="1750925"/>
          <a:ext cx="437003" cy="59572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3535249" y="1813301"/>
        <a:ext cx="305902" cy="357433"/>
      </dsp:txXfrm>
    </dsp:sp>
    <dsp:sp modelId="{F0B42848-AD67-4D87-8A04-3167EE059464}">
      <dsp:nvSpPr>
        <dsp:cNvPr id="0" name=""/>
        <dsp:cNvSpPr/>
      </dsp:nvSpPr>
      <dsp:spPr>
        <a:xfrm>
          <a:off x="3492018" y="2298292"/>
          <a:ext cx="1765101" cy="1765101"/>
        </a:xfrm>
        <a:prstGeom prst="ellipse">
          <a:avLst/>
        </a:prstGeom>
        <a:solidFill>
          <a:schemeClr val="accent5">
            <a:hueOff val="5941847"/>
            <a:satOff val="-3026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rtl="1">
            <a:lnSpc>
              <a:spcPct val="90000"/>
            </a:lnSpc>
            <a:spcBef>
              <a:spcPct val="0"/>
            </a:spcBef>
            <a:spcAft>
              <a:spcPct val="35000"/>
            </a:spcAft>
          </a:pPr>
          <a:r>
            <a:rPr lang="ar-SA" sz="3300" kern="1200" dirty="0" smtClean="0"/>
            <a:t>المصادر الأولية</a:t>
          </a:r>
          <a:endParaRPr lang="ar-SA" sz="3300" kern="1200" dirty="0"/>
        </a:p>
      </dsp:txBody>
      <dsp:txXfrm>
        <a:off x="3750511" y="2556785"/>
        <a:ext cx="1248115" cy="1248115"/>
      </dsp:txXfrm>
    </dsp:sp>
    <dsp:sp modelId="{701D08BB-E69D-4020-A474-4FB98ED69288}">
      <dsp:nvSpPr>
        <dsp:cNvPr id="0" name=""/>
        <dsp:cNvSpPr/>
      </dsp:nvSpPr>
      <dsp:spPr>
        <a:xfrm rot="10800000">
          <a:off x="2825990" y="2882982"/>
          <a:ext cx="470660" cy="595721"/>
        </a:xfrm>
        <a:prstGeom prst="rightArrow">
          <a:avLst>
            <a:gd name="adj1" fmla="val 60000"/>
            <a:gd name="adj2" fmla="val 50000"/>
          </a:avLst>
        </a:prstGeom>
        <a:solidFill>
          <a:schemeClr val="accent5">
            <a:hueOff val="5941847"/>
            <a:satOff val="-30260"/>
            <a:lumOff val="55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rot="10800000">
        <a:off x="2967188" y="3002126"/>
        <a:ext cx="329462" cy="357433"/>
      </dsp:txXfrm>
    </dsp:sp>
    <dsp:sp modelId="{90418C84-F488-45BC-AA92-C7740B0EF866}">
      <dsp:nvSpPr>
        <dsp:cNvPr id="0" name=""/>
        <dsp:cNvSpPr/>
      </dsp:nvSpPr>
      <dsp:spPr>
        <a:xfrm>
          <a:off x="838879" y="2298292"/>
          <a:ext cx="1765101" cy="1765101"/>
        </a:xfrm>
        <a:prstGeom prst="ellipse">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rtl="1">
            <a:lnSpc>
              <a:spcPct val="90000"/>
            </a:lnSpc>
            <a:spcBef>
              <a:spcPct val="0"/>
            </a:spcBef>
            <a:spcAft>
              <a:spcPct val="35000"/>
            </a:spcAft>
          </a:pPr>
          <a:r>
            <a:rPr lang="ar-SA" sz="3300" kern="1200" dirty="0" smtClean="0"/>
            <a:t>المصادر الثانوية</a:t>
          </a:r>
          <a:endParaRPr lang="ar-SA" sz="3300" kern="1200" dirty="0"/>
        </a:p>
      </dsp:txBody>
      <dsp:txXfrm>
        <a:off x="1097372" y="2556785"/>
        <a:ext cx="1248115" cy="1248115"/>
      </dsp:txXfrm>
    </dsp:sp>
    <dsp:sp modelId="{E5AE20FF-7556-4765-BE39-11F727B8046D}">
      <dsp:nvSpPr>
        <dsp:cNvPr id="0" name=""/>
        <dsp:cNvSpPr/>
      </dsp:nvSpPr>
      <dsp:spPr>
        <a:xfrm rot="18000000">
          <a:off x="2144153" y="1772347"/>
          <a:ext cx="437003" cy="595721"/>
        </a:xfrm>
        <a:prstGeom prst="rightArrow">
          <a:avLst>
            <a:gd name="adj1" fmla="val 60000"/>
            <a:gd name="adj2" fmla="val 50000"/>
          </a:avLst>
        </a:prstGeom>
        <a:solidFill>
          <a:schemeClr val="accent5">
            <a:hueOff val="11883694"/>
            <a:satOff val="-60520"/>
            <a:lumOff val="111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2176928" y="1948259"/>
        <a:ext cx="305902" cy="357433"/>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781D90-F62B-40F9-B480-761F233317DF}">
      <dsp:nvSpPr>
        <dsp:cNvPr id="0" name=""/>
        <dsp:cNvSpPr/>
      </dsp:nvSpPr>
      <dsp:spPr>
        <a:xfrm>
          <a:off x="-4560586" y="-704407"/>
          <a:ext cx="5472816" cy="5472816"/>
        </a:xfrm>
        <a:prstGeom prst="blockArc">
          <a:avLst>
            <a:gd name="adj1" fmla="val 18900000"/>
            <a:gd name="adj2" fmla="val 2700000"/>
            <a:gd name="adj3" fmla="val 395"/>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858570-7261-4BB5-894C-88B49FA69758}">
      <dsp:nvSpPr>
        <dsp:cNvPr id="0" name=""/>
        <dsp:cNvSpPr/>
      </dsp:nvSpPr>
      <dsp:spPr>
        <a:xfrm>
          <a:off x="747064" y="580583"/>
          <a:ext cx="5575878" cy="116100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1547" tIns="71120" rIns="71120" bIns="71120" numCol="1" spcCol="1270" anchor="ctr" anchorCtr="0">
          <a:noAutofit/>
        </a:bodyPr>
        <a:lstStyle/>
        <a:p>
          <a:pPr lvl="0" algn="l" defTabSz="1244600" rtl="1">
            <a:lnSpc>
              <a:spcPct val="90000"/>
            </a:lnSpc>
            <a:spcBef>
              <a:spcPct val="0"/>
            </a:spcBef>
            <a:spcAft>
              <a:spcPct val="35000"/>
            </a:spcAft>
          </a:pPr>
          <a:r>
            <a:rPr lang="ar-SA" sz="2800" kern="1200" dirty="0" smtClean="0"/>
            <a:t>اسلوب الحصر الشامل</a:t>
          </a:r>
          <a:endParaRPr lang="ar-SA" sz="2800" kern="1200" dirty="0"/>
        </a:p>
      </dsp:txBody>
      <dsp:txXfrm>
        <a:off x="747064" y="580583"/>
        <a:ext cx="5575878" cy="1161003"/>
      </dsp:txXfrm>
    </dsp:sp>
    <dsp:sp modelId="{38FFA436-3311-4EEA-8F1A-ABE717C2C2E0}">
      <dsp:nvSpPr>
        <dsp:cNvPr id="0" name=""/>
        <dsp:cNvSpPr/>
      </dsp:nvSpPr>
      <dsp:spPr>
        <a:xfrm>
          <a:off x="21437" y="435457"/>
          <a:ext cx="1451254" cy="1451254"/>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9C9723-1DC2-4A47-BA1E-E5E4104EFC4B}">
      <dsp:nvSpPr>
        <dsp:cNvPr id="0" name=""/>
        <dsp:cNvSpPr/>
      </dsp:nvSpPr>
      <dsp:spPr>
        <a:xfrm>
          <a:off x="747064" y="2322413"/>
          <a:ext cx="5575878" cy="1161003"/>
        </a:xfrm>
        <a:prstGeom prst="rect">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1547" tIns="71120" rIns="71120" bIns="71120" numCol="1" spcCol="1270" anchor="ctr" anchorCtr="0">
          <a:noAutofit/>
        </a:bodyPr>
        <a:lstStyle/>
        <a:p>
          <a:pPr lvl="0" algn="l" defTabSz="1244600" rtl="1">
            <a:lnSpc>
              <a:spcPct val="90000"/>
            </a:lnSpc>
            <a:spcBef>
              <a:spcPct val="0"/>
            </a:spcBef>
            <a:spcAft>
              <a:spcPct val="35000"/>
            </a:spcAft>
          </a:pPr>
          <a:r>
            <a:rPr lang="ar-SA" sz="2800" kern="1200" dirty="0" smtClean="0"/>
            <a:t>اسلوب العينات</a:t>
          </a:r>
          <a:endParaRPr lang="ar-SA" sz="2800" kern="1200" dirty="0"/>
        </a:p>
      </dsp:txBody>
      <dsp:txXfrm>
        <a:off x="747064" y="2322413"/>
        <a:ext cx="5575878" cy="1161003"/>
      </dsp:txXfrm>
    </dsp:sp>
    <dsp:sp modelId="{767FE3E8-D926-4467-AADA-A54B234706DA}">
      <dsp:nvSpPr>
        <dsp:cNvPr id="0" name=""/>
        <dsp:cNvSpPr/>
      </dsp:nvSpPr>
      <dsp:spPr>
        <a:xfrm>
          <a:off x="21437" y="2177288"/>
          <a:ext cx="1451254" cy="1451254"/>
        </a:xfrm>
        <a:prstGeom prst="ellipse">
          <a:avLst/>
        </a:prstGeom>
        <a:solidFill>
          <a:schemeClr val="lt1">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E68D-245B-44A2-B20A-1C2092BAB73C}">
      <dsp:nvSpPr>
        <dsp:cNvPr id="0" name=""/>
        <dsp:cNvSpPr/>
      </dsp:nvSpPr>
      <dsp:spPr>
        <a:xfrm>
          <a:off x="0" y="175519"/>
          <a:ext cx="7272807" cy="4545504"/>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0B731B-A50E-4B06-9103-21C4CE208CF7}">
      <dsp:nvSpPr>
        <dsp:cNvPr id="0" name=""/>
        <dsp:cNvSpPr/>
      </dsp:nvSpPr>
      <dsp:spPr>
        <a:xfrm>
          <a:off x="923646" y="3312827"/>
          <a:ext cx="189093" cy="18909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4A64DB-3CD5-4AD1-8AEE-5D2DD9D90AD4}">
      <dsp:nvSpPr>
        <dsp:cNvPr id="0" name=""/>
        <dsp:cNvSpPr/>
      </dsp:nvSpPr>
      <dsp:spPr>
        <a:xfrm>
          <a:off x="1018193" y="3407373"/>
          <a:ext cx="1694564" cy="1313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196" tIns="0" rIns="0" bIns="0" numCol="1" spcCol="1270" anchor="t" anchorCtr="0">
          <a:noAutofit/>
        </a:bodyPr>
        <a:lstStyle/>
        <a:p>
          <a:pPr lvl="0" algn="l" defTabSz="1066800" rtl="1">
            <a:lnSpc>
              <a:spcPct val="90000"/>
            </a:lnSpc>
            <a:spcBef>
              <a:spcPct val="0"/>
            </a:spcBef>
            <a:spcAft>
              <a:spcPct val="35000"/>
            </a:spcAft>
          </a:pPr>
          <a:r>
            <a:rPr lang="ar-SA" sz="2400" kern="1200" dirty="0" smtClean="0"/>
            <a:t>المبادئ المتعلقة بإعداد وتوزيع ونشر الاختبارات النفسية</a:t>
          </a:r>
          <a:endParaRPr lang="ar-SA" sz="2400" kern="1200" dirty="0"/>
        </a:p>
      </dsp:txBody>
      <dsp:txXfrm>
        <a:off x="1018193" y="3407373"/>
        <a:ext cx="1694564" cy="1313650"/>
      </dsp:txXfrm>
    </dsp:sp>
    <dsp:sp modelId="{FF9F0004-BE28-4869-A15A-DD6B64DA60CD}">
      <dsp:nvSpPr>
        <dsp:cNvPr id="0" name=""/>
        <dsp:cNvSpPr/>
      </dsp:nvSpPr>
      <dsp:spPr>
        <a:xfrm>
          <a:off x="2592756" y="2077358"/>
          <a:ext cx="341821" cy="341821"/>
        </a:xfrm>
        <a:prstGeom prst="ellipse">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1118AE-053F-4CAF-ADE4-7800A99F57DD}">
      <dsp:nvSpPr>
        <dsp:cNvPr id="0" name=""/>
        <dsp:cNvSpPr/>
      </dsp:nvSpPr>
      <dsp:spPr>
        <a:xfrm>
          <a:off x="2763667" y="2248269"/>
          <a:ext cx="1745473" cy="2472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1124" tIns="0" rIns="0" bIns="0" numCol="1" spcCol="1270" anchor="t" anchorCtr="0">
          <a:noAutofit/>
        </a:bodyPr>
        <a:lstStyle/>
        <a:p>
          <a:pPr lvl="0" algn="l" defTabSz="1066800" rtl="1">
            <a:lnSpc>
              <a:spcPct val="90000"/>
            </a:lnSpc>
            <a:spcBef>
              <a:spcPct val="0"/>
            </a:spcBef>
            <a:spcAft>
              <a:spcPct val="35000"/>
            </a:spcAft>
          </a:pPr>
          <a:r>
            <a:rPr lang="ar-SA" sz="2400" kern="1200" dirty="0" smtClean="0"/>
            <a:t>مبادئ استخدام الاختبارات النفسية من قبل أخصائي القياس</a:t>
          </a:r>
          <a:endParaRPr lang="ar-SA" sz="2400" kern="1200" dirty="0"/>
        </a:p>
      </dsp:txBody>
      <dsp:txXfrm>
        <a:off x="2763667" y="2248269"/>
        <a:ext cx="1745473" cy="2472754"/>
      </dsp:txXfrm>
    </dsp:sp>
    <dsp:sp modelId="{444A20C9-25DD-467C-AF59-2B9BEE70DECD}">
      <dsp:nvSpPr>
        <dsp:cNvPr id="0" name=""/>
        <dsp:cNvSpPr/>
      </dsp:nvSpPr>
      <dsp:spPr>
        <a:xfrm>
          <a:off x="4600051" y="1325532"/>
          <a:ext cx="472732" cy="472732"/>
        </a:xfrm>
        <a:prstGeom prst="ellips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72850A-0CBF-4770-9309-36BFF6FD8EE9}">
      <dsp:nvSpPr>
        <dsp:cNvPr id="0" name=""/>
        <dsp:cNvSpPr/>
      </dsp:nvSpPr>
      <dsp:spPr>
        <a:xfrm>
          <a:off x="4836417" y="1561898"/>
          <a:ext cx="1745473" cy="315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491" tIns="0" rIns="0" bIns="0" numCol="1" spcCol="1270" anchor="t" anchorCtr="0">
          <a:noAutofit/>
        </a:bodyPr>
        <a:lstStyle/>
        <a:p>
          <a:pPr lvl="0" algn="l" defTabSz="1066800" rtl="1">
            <a:lnSpc>
              <a:spcPct val="90000"/>
            </a:lnSpc>
            <a:spcBef>
              <a:spcPct val="0"/>
            </a:spcBef>
            <a:spcAft>
              <a:spcPct val="35000"/>
            </a:spcAft>
          </a:pPr>
          <a:r>
            <a:rPr lang="ar-SA" sz="2400" kern="1200" dirty="0" smtClean="0"/>
            <a:t>المبادئ المتعلقة بذوي الاحتياجات الخاصة</a:t>
          </a:r>
          <a:endParaRPr lang="ar-SA" sz="2400" kern="1200" dirty="0"/>
        </a:p>
      </dsp:txBody>
      <dsp:txXfrm>
        <a:off x="4836417" y="1561898"/>
        <a:ext cx="1745473" cy="31591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252411-440F-42F8-B130-DAC1F092A771}">
      <dsp:nvSpPr>
        <dsp:cNvPr id="0" name=""/>
        <dsp:cNvSpPr/>
      </dsp:nvSpPr>
      <dsp:spPr>
        <a:xfrm>
          <a:off x="0" y="299119"/>
          <a:ext cx="6096000" cy="4788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B55B2B-2F3C-4B9B-8888-87A75CFEE623}">
      <dsp:nvSpPr>
        <dsp:cNvPr id="0" name=""/>
        <dsp:cNvSpPr/>
      </dsp:nvSpPr>
      <dsp:spPr>
        <a:xfrm>
          <a:off x="304800" y="18679"/>
          <a:ext cx="4267200" cy="560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الوعي بالانتماء للفريق</a:t>
          </a:r>
          <a:endParaRPr lang="ar-SA" sz="2400" kern="1200" dirty="0"/>
        </a:p>
      </dsp:txBody>
      <dsp:txXfrm>
        <a:off x="332180" y="46059"/>
        <a:ext cx="4212440" cy="506120"/>
      </dsp:txXfrm>
    </dsp:sp>
    <dsp:sp modelId="{BC2C603C-3E44-4A6B-B98A-4C34D2BFF1B7}">
      <dsp:nvSpPr>
        <dsp:cNvPr id="0" name=""/>
        <dsp:cNvSpPr/>
      </dsp:nvSpPr>
      <dsp:spPr>
        <a:xfrm>
          <a:off x="0" y="1160959"/>
          <a:ext cx="6096000" cy="4788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0FE52F-006A-420D-BF51-7F703A4B3E6D}">
      <dsp:nvSpPr>
        <dsp:cNvPr id="0" name=""/>
        <dsp:cNvSpPr/>
      </dsp:nvSpPr>
      <dsp:spPr>
        <a:xfrm>
          <a:off x="304800" y="880519"/>
          <a:ext cx="4267200" cy="560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تنظيم التفاعل</a:t>
          </a:r>
          <a:endParaRPr lang="ar-SA" sz="2400" kern="1200" dirty="0"/>
        </a:p>
      </dsp:txBody>
      <dsp:txXfrm>
        <a:off x="332180" y="907899"/>
        <a:ext cx="4212440" cy="506120"/>
      </dsp:txXfrm>
    </dsp:sp>
    <dsp:sp modelId="{4FCE0ABC-FBFC-4C96-8675-52DFEE226865}">
      <dsp:nvSpPr>
        <dsp:cNvPr id="0" name=""/>
        <dsp:cNvSpPr/>
      </dsp:nvSpPr>
      <dsp:spPr>
        <a:xfrm>
          <a:off x="0" y="2022800"/>
          <a:ext cx="6096000" cy="4788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E3A81E-2B10-4D72-B341-47B0A604B6C2}">
      <dsp:nvSpPr>
        <dsp:cNvPr id="0" name=""/>
        <dsp:cNvSpPr/>
      </dsp:nvSpPr>
      <dsp:spPr>
        <a:xfrm>
          <a:off x="304800" y="1742360"/>
          <a:ext cx="4267200" cy="56088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066800" rtl="1">
            <a:lnSpc>
              <a:spcPct val="90000"/>
            </a:lnSpc>
            <a:spcBef>
              <a:spcPct val="0"/>
            </a:spcBef>
            <a:spcAft>
              <a:spcPct val="35000"/>
            </a:spcAft>
          </a:pPr>
          <a:r>
            <a:rPr lang="ar-SA" sz="2400" kern="1200" dirty="0" smtClean="0"/>
            <a:t>العلاقة الاعتمادية بين الاعضاء</a:t>
          </a:r>
          <a:endParaRPr lang="ar-SA" sz="2400" kern="1200" dirty="0"/>
        </a:p>
      </dsp:txBody>
      <dsp:txXfrm>
        <a:off x="332180" y="1769740"/>
        <a:ext cx="4212440" cy="5061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26C70-6056-4DEB-8E3E-5F420B786912}">
      <dsp:nvSpPr>
        <dsp:cNvPr id="0" name=""/>
        <dsp:cNvSpPr/>
      </dsp:nvSpPr>
      <dsp:spPr>
        <a:xfrm rot="5400000">
          <a:off x="803867" y="981720"/>
          <a:ext cx="868247" cy="988468"/>
        </a:xfrm>
        <a:prstGeom prst="bentUpArrow">
          <a:avLst>
            <a:gd name="adj1" fmla="val 32840"/>
            <a:gd name="adj2" fmla="val 25000"/>
            <a:gd name="adj3" fmla="val 3578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399061-7A7B-49DE-8DF3-5A9027C015F4}">
      <dsp:nvSpPr>
        <dsp:cNvPr id="0" name=""/>
        <dsp:cNvSpPr/>
      </dsp:nvSpPr>
      <dsp:spPr>
        <a:xfrm>
          <a:off x="573834" y="19251"/>
          <a:ext cx="1461617" cy="1023084"/>
        </a:xfrm>
        <a:prstGeom prst="roundRect">
          <a:avLst>
            <a:gd name="adj" fmla="val 166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الاحالة</a:t>
          </a:r>
          <a:endParaRPr lang="ar-SA" sz="2700" kern="1200" dirty="0"/>
        </a:p>
      </dsp:txBody>
      <dsp:txXfrm>
        <a:off x="623786" y="69203"/>
        <a:ext cx="1361713" cy="923180"/>
      </dsp:txXfrm>
    </dsp:sp>
    <dsp:sp modelId="{CE2324E1-958D-4229-8950-44B2419CF702}">
      <dsp:nvSpPr>
        <dsp:cNvPr id="0" name=""/>
        <dsp:cNvSpPr/>
      </dsp:nvSpPr>
      <dsp:spPr>
        <a:xfrm>
          <a:off x="2035452" y="116825"/>
          <a:ext cx="1063041" cy="82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فريق</a:t>
          </a:r>
          <a:endParaRPr lang="ar-SA" sz="2400" kern="1200" dirty="0"/>
        </a:p>
      </dsp:txBody>
      <dsp:txXfrm>
        <a:off x="2035452" y="116825"/>
        <a:ext cx="1063041" cy="826902"/>
      </dsp:txXfrm>
    </dsp:sp>
    <dsp:sp modelId="{8BFDE7CE-1572-410E-B2CE-6CFF768053C9}">
      <dsp:nvSpPr>
        <dsp:cNvPr id="0" name=""/>
        <dsp:cNvSpPr/>
      </dsp:nvSpPr>
      <dsp:spPr>
        <a:xfrm rot="5400000">
          <a:off x="2015703" y="2130982"/>
          <a:ext cx="868247" cy="988468"/>
        </a:xfrm>
        <a:prstGeom prst="bentUpArrow">
          <a:avLst>
            <a:gd name="adj1" fmla="val 32840"/>
            <a:gd name="adj2" fmla="val 25000"/>
            <a:gd name="adj3" fmla="val 35780"/>
          </a:avLst>
        </a:prstGeom>
        <a:solidFill>
          <a:schemeClr val="accent4">
            <a:tint val="50000"/>
            <a:hueOff val="-4532454"/>
            <a:satOff val="-8334"/>
            <a:lumOff val="120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BDC31F-3D07-41BB-8481-B25C252ABC04}">
      <dsp:nvSpPr>
        <dsp:cNvPr id="0" name=""/>
        <dsp:cNvSpPr/>
      </dsp:nvSpPr>
      <dsp:spPr>
        <a:xfrm>
          <a:off x="1785670" y="1168512"/>
          <a:ext cx="1461617" cy="1023084"/>
        </a:xfrm>
        <a:prstGeom prst="roundRect">
          <a:avLst>
            <a:gd name="adj" fmla="val 16670"/>
          </a:avLst>
        </a:prstGeom>
        <a:solidFill>
          <a:schemeClr val="accent4">
            <a:hueOff val="-1605168"/>
            <a:satOff val="19845"/>
            <a:lumOff val="-647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التقييم</a:t>
          </a:r>
          <a:endParaRPr lang="ar-SA" sz="2700" kern="1200" dirty="0"/>
        </a:p>
      </dsp:txBody>
      <dsp:txXfrm>
        <a:off x="1835622" y="1218464"/>
        <a:ext cx="1361713" cy="923180"/>
      </dsp:txXfrm>
    </dsp:sp>
    <dsp:sp modelId="{294BBCCB-9B22-498F-87BB-4B1B8D0A2A09}">
      <dsp:nvSpPr>
        <dsp:cNvPr id="0" name=""/>
        <dsp:cNvSpPr/>
      </dsp:nvSpPr>
      <dsp:spPr>
        <a:xfrm>
          <a:off x="3247288" y="1266087"/>
          <a:ext cx="1063041" cy="82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فريق</a:t>
          </a:r>
          <a:endParaRPr lang="ar-SA" sz="2700" kern="1200" dirty="0"/>
        </a:p>
      </dsp:txBody>
      <dsp:txXfrm>
        <a:off x="3247288" y="1266087"/>
        <a:ext cx="1063041" cy="826902"/>
      </dsp:txXfrm>
    </dsp:sp>
    <dsp:sp modelId="{9E490CF3-6B95-479B-A8AF-579AFACAA0DC}">
      <dsp:nvSpPr>
        <dsp:cNvPr id="0" name=""/>
        <dsp:cNvSpPr/>
      </dsp:nvSpPr>
      <dsp:spPr>
        <a:xfrm>
          <a:off x="2997506" y="2317774"/>
          <a:ext cx="1461617" cy="1023084"/>
        </a:xfrm>
        <a:prstGeom prst="roundRect">
          <a:avLst>
            <a:gd name="adj" fmla="val 1667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kern="1200" dirty="0" smtClean="0"/>
            <a:t>الخطة التربوية</a:t>
          </a:r>
          <a:endParaRPr lang="ar-SA" sz="2700" kern="1200" dirty="0"/>
        </a:p>
      </dsp:txBody>
      <dsp:txXfrm>
        <a:off x="3047458" y="2367726"/>
        <a:ext cx="1361713" cy="923180"/>
      </dsp:txXfrm>
    </dsp:sp>
    <dsp:sp modelId="{53BFA01D-8E48-4105-8BC5-D5B20BB85BBD}">
      <dsp:nvSpPr>
        <dsp:cNvPr id="0" name=""/>
        <dsp:cNvSpPr/>
      </dsp:nvSpPr>
      <dsp:spPr>
        <a:xfrm>
          <a:off x="4459123" y="2415348"/>
          <a:ext cx="1063041" cy="8269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فريق</a:t>
          </a:r>
          <a:endParaRPr lang="ar-SA" sz="2700" kern="1200" dirty="0"/>
        </a:p>
      </dsp:txBody>
      <dsp:txXfrm>
        <a:off x="4459123" y="2415348"/>
        <a:ext cx="1063041" cy="8269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8122CE-BE6F-439C-8A2A-A6A029DA517F}">
      <dsp:nvSpPr>
        <dsp:cNvPr id="0" name=""/>
        <dsp:cNvSpPr/>
      </dsp:nvSpPr>
      <dsp:spPr>
        <a:xfrm>
          <a:off x="3777170" y="2763519"/>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140224"/>
              <a:satOff val="26460"/>
              <a:lumOff val="-86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228600" lvl="1" indent="-228600" algn="r" defTabSz="1022350" rtl="1">
            <a:lnSpc>
              <a:spcPct val="90000"/>
            </a:lnSpc>
            <a:spcBef>
              <a:spcPct val="0"/>
            </a:spcBef>
            <a:spcAft>
              <a:spcPct val="15000"/>
            </a:spcAft>
            <a:buChar char="••"/>
          </a:pPr>
          <a:r>
            <a:rPr lang="ar-SA" sz="2300" kern="1200" dirty="0" smtClean="0"/>
            <a:t>القدرة الاكاديمية</a:t>
          </a:r>
          <a:endParaRPr lang="ar-SA" sz="2300" kern="1200" dirty="0"/>
        </a:p>
      </dsp:txBody>
      <dsp:txXfrm>
        <a:off x="4408021" y="3117207"/>
        <a:ext cx="1348197" cy="918226"/>
      </dsp:txXfrm>
    </dsp:sp>
    <dsp:sp modelId="{08B3188D-8C8B-44D8-889C-E342C89AC4B3}">
      <dsp:nvSpPr>
        <dsp:cNvPr id="0" name=""/>
        <dsp:cNvSpPr/>
      </dsp:nvSpPr>
      <dsp:spPr>
        <a:xfrm>
          <a:off x="501586" y="2763519"/>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3210336"/>
              <a:satOff val="39690"/>
              <a:lumOff val="-129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مهارات الانتقال</a:t>
          </a:r>
          <a:endParaRPr lang="ar-SA" sz="2400" kern="1200" dirty="0"/>
        </a:p>
      </dsp:txBody>
      <dsp:txXfrm>
        <a:off x="530153" y="3117207"/>
        <a:ext cx="1348197" cy="918226"/>
      </dsp:txXfrm>
    </dsp:sp>
    <dsp:sp modelId="{2B77DC19-AE32-468D-BDE4-9C5860811615}">
      <dsp:nvSpPr>
        <dsp:cNvPr id="0" name=""/>
        <dsp:cNvSpPr/>
      </dsp:nvSpPr>
      <dsp:spPr>
        <a:xfrm>
          <a:off x="3777170" y="0"/>
          <a:ext cx="2007616"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070112"/>
              <a:satOff val="13230"/>
              <a:lumOff val="-43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228600" lvl="1" indent="-228600" algn="r" defTabSz="1022350" rtl="1">
            <a:lnSpc>
              <a:spcPct val="90000"/>
            </a:lnSpc>
            <a:spcBef>
              <a:spcPct val="0"/>
            </a:spcBef>
            <a:spcAft>
              <a:spcPct val="15000"/>
            </a:spcAft>
            <a:buChar char="••"/>
          </a:pPr>
          <a:r>
            <a:rPr lang="ar-SA" sz="2300" kern="1200" dirty="0" smtClean="0"/>
            <a:t>الحركة</a:t>
          </a:r>
          <a:endParaRPr lang="ar-SA" sz="2300" kern="1200" dirty="0"/>
        </a:p>
      </dsp:txBody>
      <dsp:txXfrm>
        <a:off x="4408021" y="28567"/>
        <a:ext cx="1348197" cy="918226"/>
      </dsp:txXfrm>
    </dsp:sp>
    <dsp:sp modelId="{7D258CA0-26B0-4DD4-A448-0A4F42CA9389}">
      <dsp:nvSpPr>
        <dsp:cNvPr id="0" name=""/>
        <dsp:cNvSpPr/>
      </dsp:nvSpPr>
      <dsp:spPr>
        <a:xfrm>
          <a:off x="311213" y="0"/>
          <a:ext cx="2388360" cy="13004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النمو النفسي والاجتماعي</a:t>
          </a:r>
          <a:endParaRPr lang="ar-SA" sz="2400" kern="1200" dirty="0"/>
        </a:p>
      </dsp:txBody>
      <dsp:txXfrm>
        <a:off x="339780" y="28567"/>
        <a:ext cx="1614718" cy="918226"/>
      </dsp:txXfrm>
    </dsp:sp>
    <dsp:sp modelId="{98E12551-7249-4A48-B6ED-BA4FE79D4F22}">
      <dsp:nvSpPr>
        <dsp:cNvPr id="0" name=""/>
        <dsp:cNvSpPr/>
      </dsp:nvSpPr>
      <dsp:spPr>
        <a:xfrm>
          <a:off x="1247648" y="231647"/>
          <a:ext cx="1759712" cy="1759712"/>
        </a:xfrm>
        <a:prstGeom prst="pieWedg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ar-SA" sz="2000" kern="1200" dirty="0" smtClean="0"/>
            <a:t>القدرات والتقييدات البدنية</a:t>
          </a:r>
          <a:endParaRPr lang="ar-SA" sz="2000" kern="1200" dirty="0"/>
        </a:p>
      </dsp:txBody>
      <dsp:txXfrm>
        <a:off x="1763056" y="747055"/>
        <a:ext cx="1244304" cy="1244304"/>
      </dsp:txXfrm>
    </dsp:sp>
    <dsp:sp modelId="{F54087C3-E2DD-480D-9D77-E6F009F267A3}">
      <dsp:nvSpPr>
        <dsp:cNvPr id="0" name=""/>
        <dsp:cNvSpPr/>
      </dsp:nvSpPr>
      <dsp:spPr>
        <a:xfrm rot="5400000">
          <a:off x="3088640" y="231647"/>
          <a:ext cx="1759712" cy="1759712"/>
        </a:xfrm>
        <a:prstGeom prst="pieWedge">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ar-SA" sz="2300" kern="1200" dirty="0" smtClean="0"/>
            <a:t>أنشطة الحياة اليومية</a:t>
          </a:r>
          <a:endParaRPr lang="ar-SA" sz="2300" kern="1200" dirty="0"/>
        </a:p>
      </dsp:txBody>
      <dsp:txXfrm rot="-5400000">
        <a:off x="3088640" y="747055"/>
        <a:ext cx="1244304" cy="1244304"/>
      </dsp:txXfrm>
    </dsp:sp>
    <dsp:sp modelId="{073D8448-C8EF-418F-AB32-D847AB593FC5}">
      <dsp:nvSpPr>
        <dsp:cNvPr id="0" name=""/>
        <dsp:cNvSpPr/>
      </dsp:nvSpPr>
      <dsp:spPr>
        <a:xfrm rot="10800000">
          <a:off x="3088640" y="2072640"/>
          <a:ext cx="1759712" cy="1759712"/>
        </a:xfrm>
        <a:prstGeom prst="pieWedge">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ar-SA" sz="2300" kern="1200" dirty="0" smtClean="0"/>
            <a:t>التواصل</a:t>
          </a:r>
          <a:endParaRPr lang="ar-SA" sz="2300" kern="1200" dirty="0"/>
        </a:p>
      </dsp:txBody>
      <dsp:txXfrm rot="10800000">
        <a:off x="3088640" y="2072640"/>
        <a:ext cx="1244304" cy="1244304"/>
      </dsp:txXfrm>
    </dsp:sp>
    <dsp:sp modelId="{25BCDE97-9048-4666-BE56-ED48CA05082E}">
      <dsp:nvSpPr>
        <dsp:cNvPr id="0" name=""/>
        <dsp:cNvSpPr/>
      </dsp:nvSpPr>
      <dsp:spPr>
        <a:xfrm rot="16200000">
          <a:off x="1247648" y="2072640"/>
          <a:ext cx="1759712" cy="1759712"/>
        </a:xfrm>
        <a:prstGeom prst="pieWedge">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ar-SA" sz="2300" kern="1200" dirty="0" smtClean="0"/>
            <a:t>تعديلات التعلم</a:t>
          </a:r>
          <a:endParaRPr lang="ar-SA" sz="2300" kern="1200" dirty="0"/>
        </a:p>
      </dsp:txBody>
      <dsp:txXfrm rot="5400000">
        <a:off x="1763056" y="2072640"/>
        <a:ext cx="1244304" cy="1244304"/>
      </dsp:txXfrm>
    </dsp:sp>
    <dsp:sp modelId="{B88A1A8C-10E5-4FC7-AB3F-99ED5650057D}">
      <dsp:nvSpPr>
        <dsp:cNvPr id="0" name=""/>
        <dsp:cNvSpPr/>
      </dsp:nvSpPr>
      <dsp:spPr>
        <a:xfrm>
          <a:off x="2744216" y="1666240"/>
          <a:ext cx="607568" cy="528320"/>
        </a:xfrm>
        <a:prstGeom prst="circular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F0C441-DE6F-4906-A595-40756D0ED378}">
      <dsp:nvSpPr>
        <dsp:cNvPr id="0" name=""/>
        <dsp:cNvSpPr/>
      </dsp:nvSpPr>
      <dsp:spPr>
        <a:xfrm rot="10800000">
          <a:off x="2744216" y="1869440"/>
          <a:ext cx="607568" cy="528320"/>
        </a:xfrm>
        <a:prstGeom prst="circular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62210-FB2A-4417-9810-13A3FFC8AC2E}">
      <dsp:nvSpPr>
        <dsp:cNvPr id="0" name=""/>
        <dsp:cNvSpPr/>
      </dsp:nvSpPr>
      <dsp:spPr>
        <a:xfrm>
          <a:off x="2380505" y="-25180"/>
          <a:ext cx="1334988" cy="86774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مدير المدرسة</a:t>
          </a:r>
          <a:endParaRPr lang="ar-SA" sz="2400" kern="1200" dirty="0"/>
        </a:p>
      </dsp:txBody>
      <dsp:txXfrm>
        <a:off x="2422865" y="17180"/>
        <a:ext cx="1250268" cy="783022"/>
      </dsp:txXfrm>
    </dsp:sp>
    <dsp:sp modelId="{8D1B295C-0315-4C83-9FF7-65D4D7E2DFA1}">
      <dsp:nvSpPr>
        <dsp:cNvPr id="0" name=""/>
        <dsp:cNvSpPr/>
      </dsp:nvSpPr>
      <dsp:spPr>
        <a:xfrm>
          <a:off x="1315405" y="408691"/>
          <a:ext cx="3465188" cy="3465188"/>
        </a:xfrm>
        <a:custGeom>
          <a:avLst/>
          <a:gdLst/>
          <a:ahLst/>
          <a:cxnLst/>
          <a:rect l="0" t="0" r="0" b="0"/>
          <a:pathLst>
            <a:path>
              <a:moveTo>
                <a:pt x="2407927" y="137035"/>
              </a:moveTo>
              <a:arcTo wR="1732594" hR="1732594" stAng="17576454" swAng="1670859"/>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FD9AF7-1266-44DF-90DB-29E64B38F475}">
      <dsp:nvSpPr>
        <dsp:cNvPr id="0" name=""/>
        <dsp:cNvSpPr/>
      </dsp:nvSpPr>
      <dsp:spPr>
        <a:xfrm>
          <a:off x="4028301" y="1052568"/>
          <a:ext cx="1334988" cy="1106631"/>
        </a:xfrm>
        <a:prstGeom prst="roundRect">
          <a:avLst/>
        </a:prstGeom>
        <a:solidFill>
          <a:schemeClr val="accent5">
            <a:hueOff val="2970924"/>
            <a:satOff val="-15130"/>
            <a:lumOff val="27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مشرف التربية الخاصة</a:t>
          </a:r>
          <a:endParaRPr lang="ar-SA" sz="2400" kern="1200" dirty="0"/>
        </a:p>
      </dsp:txBody>
      <dsp:txXfrm>
        <a:off x="4082322" y="1106589"/>
        <a:ext cx="1226946" cy="998589"/>
      </dsp:txXfrm>
    </dsp:sp>
    <dsp:sp modelId="{26549091-818B-43A4-80A6-8C0A166FECFF}">
      <dsp:nvSpPr>
        <dsp:cNvPr id="0" name=""/>
        <dsp:cNvSpPr/>
      </dsp:nvSpPr>
      <dsp:spPr>
        <a:xfrm>
          <a:off x="1315405" y="408691"/>
          <a:ext cx="3465188" cy="3465188"/>
        </a:xfrm>
        <a:custGeom>
          <a:avLst/>
          <a:gdLst/>
          <a:ahLst/>
          <a:cxnLst/>
          <a:rect l="0" t="0" r="0" b="0"/>
          <a:pathLst>
            <a:path>
              <a:moveTo>
                <a:pt x="3464964" y="1760456"/>
              </a:moveTo>
              <a:arcTo wR="1732594" hR="1732594" stAng="55285" swAng="1962519"/>
            </a:path>
          </a:pathLst>
        </a:custGeom>
        <a:noFill/>
        <a:ln w="9525" cap="flat" cmpd="sng" algn="ctr">
          <a:solidFill>
            <a:schemeClr val="accent5">
              <a:hueOff val="2970924"/>
              <a:satOff val="-15130"/>
              <a:lumOff val="2794"/>
              <a:alphaOff val="0"/>
            </a:schemeClr>
          </a:solidFill>
          <a:prstDash val="solid"/>
        </a:ln>
        <a:effectLst/>
      </dsp:spPr>
      <dsp:style>
        <a:lnRef idx="1">
          <a:scrgbClr r="0" g="0" b="0"/>
        </a:lnRef>
        <a:fillRef idx="0">
          <a:scrgbClr r="0" g="0" b="0"/>
        </a:fillRef>
        <a:effectRef idx="0">
          <a:scrgbClr r="0" g="0" b="0"/>
        </a:effectRef>
        <a:fontRef idx="minor"/>
      </dsp:style>
    </dsp:sp>
    <dsp:sp modelId="{F15FD76A-84FA-4D23-B644-738E3E7A12EF}">
      <dsp:nvSpPr>
        <dsp:cNvPr id="0" name=""/>
        <dsp:cNvSpPr/>
      </dsp:nvSpPr>
      <dsp:spPr>
        <a:xfrm>
          <a:off x="3398899" y="3109112"/>
          <a:ext cx="1334988" cy="867742"/>
        </a:xfrm>
        <a:prstGeom prst="roundRect">
          <a:avLst/>
        </a:prstGeom>
        <a:solidFill>
          <a:schemeClr val="accent5">
            <a:hueOff val="5941847"/>
            <a:satOff val="-3026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معلم التعليم العام</a:t>
          </a:r>
          <a:endParaRPr lang="ar-SA" sz="2400" kern="1200" dirty="0"/>
        </a:p>
      </dsp:txBody>
      <dsp:txXfrm>
        <a:off x="3441259" y="3151472"/>
        <a:ext cx="1250268" cy="783022"/>
      </dsp:txXfrm>
    </dsp:sp>
    <dsp:sp modelId="{8A5E0E42-C218-4D1B-B9AA-235C9EDF6909}">
      <dsp:nvSpPr>
        <dsp:cNvPr id="0" name=""/>
        <dsp:cNvSpPr/>
      </dsp:nvSpPr>
      <dsp:spPr>
        <a:xfrm>
          <a:off x="1315405" y="408691"/>
          <a:ext cx="3465188" cy="3465188"/>
        </a:xfrm>
        <a:custGeom>
          <a:avLst/>
          <a:gdLst/>
          <a:ahLst/>
          <a:cxnLst/>
          <a:rect l="0" t="0" r="0" b="0"/>
          <a:pathLst>
            <a:path>
              <a:moveTo>
                <a:pt x="2076618" y="3430690"/>
              </a:moveTo>
              <a:arcTo wR="1732594" hR="1732594" stAng="4712834" swAng="1374332"/>
            </a:path>
          </a:pathLst>
        </a:custGeom>
        <a:noFill/>
        <a:ln w="9525" cap="flat" cmpd="sng" algn="ctr">
          <a:solidFill>
            <a:schemeClr val="accent5">
              <a:hueOff val="5941847"/>
              <a:satOff val="-30260"/>
              <a:lumOff val="5588"/>
              <a:alphaOff val="0"/>
            </a:schemeClr>
          </a:solidFill>
          <a:prstDash val="solid"/>
        </a:ln>
        <a:effectLst/>
      </dsp:spPr>
      <dsp:style>
        <a:lnRef idx="1">
          <a:scrgbClr r="0" g="0" b="0"/>
        </a:lnRef>
        <a:fillRef idx="0">
          <a:scrgbClr r="0" g="0" b="0"/>
        </a:fillRef>
        <a:effectRef idx="0">
          <a:scrgbClr r="0" g="0" b="0"/>
        </a:effectRef>
        <a:fontRef idx="minor"/>
      </dsp:style>
    </dsp:sp>
    <dsp:sp modelId="{5C0753DF-A45A-4426-B59E-AC165E77B8C3}">
      <dsp:nvSpPr>
        <dsp:cNvPr id="0" name=""/>
        <dsp:cNvSpPr/>
      </dsp:nvSpPr>
      <dsp:spPr>
        <a:xfrm>
          <a:off x="1362112" y="2996787"/>
          <a:ext cx="1334988" cy="1092392"/>
        </a:xfrm>
        <a:prstGeom prst="roundRect">
          <a:avLst/>
        </a:prstGeom>
        <a:solidFill>
          <a:schemeClr val="accent5">
            <a:hueOff val="8912770"/>
            <a:satOff val="-45390"/>
            <a:lumOff val="83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معلم التربية الخاصة</a:t>
          </a:r>
          <a:endParaRPr lang="ar-SA" sz="2400" kern="1200" dirty="0"/>
        </a:p>
      </dsp:txBody>
      <dsp:txXfrm>
        <a:off x="1415438" y="3050113"/>
        <a:ext cx="1228336" cy="985740"/>
      </dsp:txXfrm>
    </dsp:sp>
    <dsp:sp modelId="{F1BFAE75-B608-4E75-A381-98CDCF9E3600}">
      <dsp:nvSpPr>
        <dsp:cNvPr id="0" name=""/>
        <dsp:cNvSpPr/>
      </dsp:nvSpPr>
      <dsp:spPr>
        <a:xfrm>
          <a:off x="1315405" y="408691"/>
          <a:ext cx="3465188" cy="3465188"/>
        </a:xfrm>
        <a:custGeom>
          <a:avLst/>
          <a:gdLst/>
          <a:ahLst/>
          <a:cxnLst/>
          <a:rect l="0" t="0" r="0" b="0"/>
          <a:pathLst>
            <a:path>
              <a:moveTo>
                <a:pt x="221547" y="2580309"/>
              </a:moveTo>
              <a:arcTo wR="1732594" hR="1732594" stAng="9042423" swAng="1758955"/>
            </a:path>
          </a:pathLst>
        </a:custGeom>
        <a:noFill/>
        <a:ln w="9525" cap="flat" cmpd="sng" algn="ctr">
          <a:solidFill>
            <a:schemeClr val="accent5">
              <a:hueOff val="8912770"/>
              <a:satOff val="-45390"/>
              <a:lumOff val="8381"/>
              <a:alphaOff val="0"/>
            </a:schemeClr>
          </a:solidFill>
          <a:prstDash val="solid"/>
        </a:ln>
        <a:effectLst/>
      </dsp:spPr>
      <dsp:style>
        <a:lnRef idx="1">
          <a:scrgbClr r="0" g="0" b="0"/>
        </a:lnRef>
        <a:fillRef idx="0">
          <a:scrgbClr r="0" g="0" b="0"/>
        </a:fillRef>
        <a:effectRef idx="0">
          <a:scrgbClr r="0" g="0" b="0"/>
        </a:effectRef>
        <a:fontRef idx="minor"/>
      </dsp:style>
    </dsp:sp>
    <dsp:sp modelId="{EA7205A7-2CBB-4BDC-BB5D-CA5CFFCC2038}">
      <dsp:nvSpPr>
        <dsp:cNvPr id="0" name=""/>
        <dsp:cNvSpPr/>
      </dsp:nvSpPr>
      <dsp:spPr>
        <a:xfrm>
          <a:off x="732710" y="1080119"/>
          <a:ext cx="1334988" cy="1051530"/>
        </a:xfrm>
        <a:prstGeom prst="roundRect">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أولياء امور الطلاب</a:t>
          </a:r>
          <a:endParaRPr lang="ar-SA" sz="2400" kern="1200" dirty="0"/>
        </a:p>
      </dsp:txBody>
      <dsp:txXfrm>
        <a:off x="784041" y="1131450"/>
        <a:ext cx="1232326" cy="948868"/>
      </dsp:txXfrm>
    </dsp:sp>
    <dsp:sp modelId="{175D825F-3A38-40B4-995A-3219E0180416}">
      <dsp:nvSpPr>
        <dsp:cNvPr id="0" name=""/>
        <dsp:cNvSpPr/>
      </dsp:nvSpPr>
      <dsp:spPr>
        <a:xfrm>
          <a:off x="1315405" y="408691"/>
          <a:ext cx="3465188" cy="3465188"/>
        </a:xfrm>
        <a:custGeom>
          <a:avLst/>
          <a:gdLst/>
          <a:ahLst/>
          <a:cxnLst/>
          <a:rect l="0" t="0" r="0" b="0"/>
          <a:pathLst>
            <a:path>
              <a:moveTo>
                <a:pt x="368426" y="664451"/>
              </a:moveTo>
              <a:arcTo wR="1732594" hR="1732594" stAng="13083656" swAng="1739215"/>
            </a:path>
          </a:pathLst>
        </a:custGeom>
        <a:noFill/>
        <a:ln w="9525" cap="flat" cmpd="sng" algn="ctr">
          <a:solidFill>
            <a:schemeClr val="accent5">
              <a:hueOff val="11883694"/>
              <a:satOff val="-60520"/>
              <a:lumOff val="1117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62210-FB2A-4417-9810-13A3FFC8AC2E}">
      <dsp:nvSpPr>
        <dsp:cNvPr id="0" name=""/>
        <dsp:cNvSpPr/>
      </dsp:nvSpPr>
      <dsp:spPr>
        <a:xfrm>
          <a:off x="2380505" y="-47409"/>
          <a:ext cx="1334988" cy="86774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الأخصائي النفسي</a:t>
          </a:r>
          <a:endParaRPr lang="ar-SA" sz="2400" kern="1200" dirty="0"/>
        </a:p>
      </dsp:txBody>
      <dsp:txXfrm>
        <a:off x="2422865" y="-5049"/>
        <a:ext cx="1250268" cy="783022"/>
      </dsp:txXfrm>
    </dsp:sp>
    <dsp:sp modelId="{8D1B295C-0315-4C83-9FF7-65D4D7E2DFA1}">
      <dsp:nvSpPr>
        <dsp:cNvPr id="0" name=""/>
        <dsp:cNvSpPr/>
      </dsp:nvSpPr>
      <dsp:spPr>
        <a:xfrm>
          <a:off x="1315405" y="386461"/>
          <a:ext cx="3465188" cy="3465188"/>
        </a:xfrm>
        <a:custGeom>
          <a:avLst/>
          <a:gdLst/>
          <a:ahLst/>
          <a:cxnLst/>
          <a:rect l="0" t="0" r="0" b="0"/>
          <a:pathLst>
            <a:path>
              <a:moveTo>
                <a:pt x="2407927" y="137035"/>
              </a:moveTo>
              <a:arcTo wR="1732594" hR="1732594" stAng="17576454" swAng="1670859"/>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FD9AF7-1266-44DF-90DB-29E64B38F475}">
      <dsp:nvSpPr>
        <dsp:cNvPr id="0" name=""/>
        <dsp:cNvSpPr/>
      </dsp:nvSpPr>
      <dsp:spPr>
        <a:xfrm>
          <a:off x="4028301" y="1030339"/>
          <a:ext cx="1334988" cy="1106631"/>
        </a:xfrm>
        <a:prstGeom prst="roundRect">
          <a:avLst/>
        </a:prstGeom>
        <a:solidFill>
          <a:schemeClr val="accent5">
            <a:hueOff val="2970924"/>
            <a:satOff val="-15130"/>
            <a:lumOff val="27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أخصائي الخدمة الاجتماعية</a:t>
          </a:r>
          <a:endParaRPr lang="ar-SA" sz="2400" kern="1200" dirty="0"/>
        </a:p>
      </dsp:txBody>
      <dsp:txXfrm>
        <a:off x="4082322" y="1084360"/>
        <a:ext cx="1226946" cy="998589"/>
      </dsp:txXfrm>
    </dsp:sp>
    <dsp:sp modelId="{26549091-818B-43A4-80A6-8C0A166FECFF}">
      <dsp:nvSpPr>
        <dsp:cNvPr id="0" name=""/>
        <dsp:cNvSpPr/>
      </dsp:nvSpPr>
      <dsp:spPr>
        <a:xfrm>
          <a:off x="1315405" y="386461"/>
          <a:ext cx="3465188" cy="3465188"/>
        </a:xfrm>
        <a:custGeom>
          <a:avLst/>
          <a:gdLst/>
          <a:ahLst/>
          <a:cxnLst/>
          <a:rect l="0" t="0" r="0" b="0"/>
          <a:pathLst>
            <a:path>
              <a:moveTo>
                <a:pt x="3464988" y="1758936"/>
              </a:moveTo>
              <a:arcTo wR="1732594" hR="1732594" stAng="52270" swAng="1655809"/>
            </a:path>
          </a:pathLst>
        </a:custGeom>
        <a:noFill/>
        <a:ln w="9525" cap="flat" cmpd="sng" algn="ctr">
          <a:solidFill>
            <a:schemeClr val="accent5">
              <a:hueOff val="2970924"/>
              <a:satOff val="-15130"/>
              <a:lumOff val="2794"/>
              <a:alphaOff val="0"/>
            </a:schemeClr>
          </a:solidFill>
          <a:prstDash val="solid"/>
        </a:ln>
        <a:effectLst/>
      </dsp:spPr>
      <dsp:style>
        <a:lnRef idx="1">
          <a:scrgbClr r="0" g="0" b="0"/>
        </a:lnRef>
        <a:fillRef idx="0">
          <a:scrgbClr r="0" g="0" b="0"/>
        </a:fillRef>
        <a:effectRef idx="0">
          <a:scrgbClr r="0" g="0" b="0"/>
        </a:effectRef>
        <a:fontRef idx="minor"/>
      </dsp:style>
    </dsp:sp>
    <dsp:sp modelId="{F15FD76A-84FA-4D23-B644-738E3E7A12EF}">
      <dsp:nvSpPr>
        <dsp:cNvPr id="0" name=""/>
        <dsp:cNvSpPr/>
      </dsp:nvSpPr>
      <dsp:spPr>
        <a:xfrm>
          <a:off x="3398899" y="2952326"/>
          <a:ext cx="1334988" cy="1136855"/>
        </a:xfrm>
        <a:prstGeom prst="roundRect">
          <a:avLst/>
        </a:prstGeom>
        <a:solidFill>
          <a:schemeClr val="accent5">
            <a:hueOff val="5941847"/>
            <a:satOff val="-30260"/>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المرشد الطلابي</a:t>
          </a:r>
          <a:endParaRPr lang="ar-SA" sz="2400" kern="1200" dirty="0"/>
        </a:p>
      </dsp:txBody>
      <dsp:txXfrm>
        <a:off x="3454396" y="3007823"/>
        <a:ext cx="1223994" cy="1025861"/>
      </dsp:txXfrm>
    </dsp:sp>
    <dsp:sp modelId="{8A5E0E42-C218-4D1B-B9AA-235C9EDF6909}">
      <dsp:nvSpPr>
        <dsp:cNvPr id="0" name=""/>
        <dsp:cNvSpPr/>
      </dsp:nvSpPr>
      <dsp:spPr>
        <a:xfrm>
          <a:off x="1315405" y="386461"/>
          <a:ext cx="3465188" cy="3465188"/>
        </a:xfrm>
        <a:custGeom>
          <a:avLst/>
          <a:gdLst/>
          <a:ahLst/>
          <a:cxnLst/>
          <a:rect l="0" t="0" r="0" b="0"/>
          <a:pathLst>
            <a:path>
              <a:moveTo>
                <a:pt x="2076618" y="3430690"/>
              </a:moveTo>
              <a:arcTo wR="1732594" hR="1732594" stAng="4712834" swAng="1374332"/>
            </a:path>
          </a:pathLst>
        </a:custGeom>
        <a:noFill/>
        <a:ln w="9525" cap="flat" cmpd="sng" algn="ctr">
          <a:solidFill>
            <a:schemeClr val="accent5">
              <a:hueOff val="5941847"/>
              <a:satOff val="-30260"/>
              <a:lumOff val="5588"/>
              <a:alphaOff val="0"/>
            </a:schemeClr>
          </a:solidFill>
          <a:prstDash val="solid"/>
        </a:ln>
        <a:effectLst/>
      </dsp:spPr>
      <dsp:style>
        <a:lnRef idx="1">
          <a:scrgbClr r="0" g="0" b="0"/>
        </a:lnRef>
        <a:fillRef idx="0">
          <a:scrgbClr r="0" g="0" b="0"/>
        </a:fillRef>
        <a:effectRef idx="0">
          <a:scrgbClr r="0" g="0" b="0"/>
        </a:effectRef>
        <a:fontRef idx="minor"/>
      </dsp:style>
    </dsp:sp>
    <dsp:sp modelId="{5C0753DF-A45A-4426-B59E-AC165E77B8C3}">
      <dsp:nvSpPr>
        <dsp:cNvPr id="0" name=""/>
        <dsp:cNvSpPr/>
      </dsp:nvSpPr>
      <dsp:spPr>
        <a:xfrm>
          <a:off x="1362112" y="2930099"/>
          <a:ext cx="1334988" cy="1181309"/>
        </a:xfrm>
        <a:prstGeom prst="roundRect">
          <a:avLst/>
        </a:prstGeom>
        <a:solidFill>
          <a:schemeClr val="accent5">
            <a:hueOff val="8912770"/>
            <a:satOff val="-45390"/>
            <a:lumOff val="83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الأطباء</a:t>
          </a:r>
        </a:p>
        <a:p>
          <a:pPr lvl="0" algn="ctr" defTabSz="1066800" rtl="1">
            <a:lnSpc>
              <a:spcPct val="90000"/>
            </a:lnSpc>
            <a:spcBef>
              <a:spcPct val="0"/>
            </a:spcBef>
            <a:spcAft>
              <a:spcPct val="35000"/>
            </a:spcAft>
          </a:pPr>
          <a:r>
            <a:rPr lang="ar-SA" sz="2400" kern="1200" dirty="0" smtClean="0"/>
            <a:t>(فريق التمريض)</a:t>
          </a:r>
          <a:endParaRPr lang="ar-SA" sz="2400" kern="1200" dirty="0"/>
        </a:p>
      </dsp:txBody>
      <dsp:txXfrm>
        <a:off x="1419779" y="2987766"/>
        <a:ext cx="1219654" cy="1065975"/>
      </dsp:txXfrm>
    </dsp:sp>
    <dsp:sp modelId="{F1BFAE75-B608-4E75-A381-98CDCF9E3600}">
      <dsp:nvSpPr>
        <dsp:cNvPr id="0" name=""/>
        <dsp:cNvSpPr/>
      </dsp:nvSpPr>
      <dsp:spPr>
        <a:xfrm>
          <a:off x="1315405" y="386461"/>
          <a:ext cx="3465188" cy="3465188"/>
        </a:xfrm>
        <a:custGeom>
          <a:avLst/>
          <a:gdLst/>
          <a:ahLst/>
          <a:cxnLst/>
          <a:rect l="0" t="0" r="0" b="0"/>
          <a:pathLst>
            <a:path>
              <a:moveTo>
                <a:pt x="197614" y="2536160"/>
              </a:moveTo>
              <a:arcTo wR="1732594" hR="1732594" stAng="9142069" swAng="1660283"/>
            </a:path>
          </a:pathLst>
        </a:custGeom>
        <a:noFill/>
        <a:ln w="9525" cap="flat" cmpd="sng" algn="ctr">
          <a:solidFill>
            <a:schemeClr val="accent5">
              <a:hueOff val="8912770"/>
              <a:satOff val="-45390"/>
              <a:lumOff val="8381"/>
              <a:alphaOff val="0"/>
            </a:schemeClr>
          </a:solidFill>
          <a:prstDash val="solid"/>
        </a:ln>
        <a:effectLst/>
      </dsp:spPr>
      <dsp:style>
        <a:lnRef idx="1">
          <a:scrgbClr r="0" g="0" b="0"/>
        </a:lnRef>
        <a:fillRef idx="0">
          <a:scrgbClr r="0" g="0" b="0"/>
        </a:fillRef>
        <a:effectRef idx="0">
          <a:scrgbClr r="0" g="0" b="0"/>
        </a:effectRef>
        <a:fontRef idx="minor"/>
      </dsp:style>
    </dsp:sp>
    <dsp:sp modelId="{EA7205A7-2CBB-4BDC-BB5D-CA5CFFCC2038}">
      <dsp:nvSpPr>
        <dsp:cNvPr id="0" name=""/>
        <dsp:cNvSpPr/>
      </dsp:nvSpPr>
      <dsp:spPr>
        <a:xfrm>
          <a:off x="732710" y="1057889"/>
          <a:ext cx="1334988" cy="1051530"/>
        </a:xfrm>
        <a:prstGeom prst="roundRect">
          <a:avLst/>
        </a:prstGeom>
        <a:solidFill>
          <a:schemeClr val="accent5">
            <a:hueOff val="11883694"/>
            <a:satOff val="-60520"/>
            <a:lumOff val="111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الطالب</a:t>
          </a:r>
          <a:endParaRPr lang="ar-SA" sz="2400" kern="1200" dirty="0"/>
        </a:p>
      </dsp:txBody>
      <dsp:txXfrm>
        <a:off x="784041" y="1109220"/>
        <a:ext cx="1232326" cy="948868"/>
      </dsp:txXfrm>
    </dsp:sp>
    <dsp:sp modelId="{175D825F-3A38-40B4-995A-3219E0180416}">
      <dsp:nvSpPr>
        <dsp:cNvPr id="0" name=""/>
        <dsp:cNvSpPr/>
      </dsp:nvSpPr>
      <dsp:spPr>
        <a:xfrm>
          <a:off x="1315405" y="386461"/>
          <a:ext cx="3465188" cy="3465188"/>
        </a:xfrm>
        <a:custGeom>
          <a:avLst/>
          <a:gdLst/>
          <a:ahLst/>
          <a:cxnLst/>
          <a:rect l="0" t="0" r="0" b="0"/>
          <a:pathLst>
            <a:path>
              <a:moveTo>
                <a:pt x="368426" y="664451"/>
              </a:moveTo>
              <a:arcTo wR="1732594" hR="1732594" stAng="13083656" swAng="1739215"/>
            </a:path>
          </a:pathLst>
        </a:custGeom>
        <a:noFill/>
        <a:ln w="9525" cap="flat" cmpd="sng" algn="ctr">
          <a:solidFill>
            <a:schemeClr val="accent5">
              <a:hueOff val="11883694"/>
              <a:satOff val="-60520"/>
              <a:lumOff val="1117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4.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D3FAD7B4-3CB7-4A49-AB5F-1F50FC1D3655}"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3FAD7B4-3CB7-4A49-AB5F-1F50FC1D3655}"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D3FAD7B4-3CB7-4A49-AB5F-1F50FC1D3655}"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3FAD7B4-3CB7-4A49-AB5F-1F50FC1D3655}"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3B0AF416-9D0F-46AE-804B-BB9C0FD917E9}" type="datetimeFigureOut">
              <a:rPr lang="ar-SA" smtClean="0"/>
              <a:t>06/05/37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3FAD7B4-3CB7-4A49-AB5F-1F50FC1D3655}"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B0AF416-9D0F-46AE-804B-BB9C0FD917E9}" type="datetimeFigureOut">
              <a:rPr lang="ar-SA" smtClean="0"/>
              <a:t>06/05/37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3FAD7B4-3CB7-4A49-AB5F-1F50FC1D3655}"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1.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1.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1.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1.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1.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94070" y="2532878"/>
            <a:ext cx="7344816" cy="1077218"/>
          </a:xfrm>
          <a:prstGeom prst="rect">
            <a:avLst/>
          </a:prstGeom>
          <a:noFill/>
        </p:spPr>
        <p:txBody>
          <a:bodyPr wrap="square" rtlCol="1">
            <a:spAutoFit/>
          </a:bodyPr>
          <a:lstStyle/>
          <a:p>
            <a:pPr algn="ctr"/>
            <a:r>
              <a:rPr lang="ar-SA" sz="3200" b="1" u="sng" dirty="0" smtClean="0">
                <a:solidFill>
                  <a:schemeClr val="bg2">
                    <a:lumMod val="75000"/>
                  </a:schemeClr>
                </a:solidFill>
                <a:latin typeface="Traditional Arabic" pitchFamily="18" charset="-78"/>
                <a:cs typeface="Traditional Arabic" pitchFamily="18" charset="-78"/>
              </a:rPr>
              <a:t>المحاضرة الاولى </a:t>
            </a:r>
          </a:p>
          <a:p>
            <a:pPr algn="ctr"/>
            <a:r>
              <a:rPr lang="ar-SA" sz="3200" dirty="0" smtClean="0">
                <a:latin typeface="Traditional Arabic" pitchFamily="18" charset="-78"/>
                <a:cs typeface="Traditional Arabic" pitchFamily="18" charset="-78"/>
              </a:rPr>
              <a:t>مدخل إلى دراسة التقييم والتشخيص في التربية الخاصة</a:t>
            </a:r>
            <a:endParaRPr lang="ar-SA" sz="32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734894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717737664"/>
              </p:ext>
            </p:extLst>
          </p:nvPr>
        </p:nvGraphicFramePr>
        <p:xfrm>
          <a:off x="2051720"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مستدير الزوايا 2"/>
          <p:cNvSpPr/>
          <p:nvPr/>
        </p:nvSpPr>
        <p:spPr>
          <a:xfrm>
            <a:off x="2184039" y="476672"/>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أخطاء التقييم</a:t>
            </a:r>
            <a:endParaRPr lang="ar-SA" sz="2400" b="1" dirty="0">
              <a:solidFill>
                <a:schemeClr val="tx1"/>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184039" y="476672"/>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انواع التقويم في التربية الخاصة</a:t>
            </a:r>
            <a:endParaRPr lang="ar-SA" sz="2400" b="1" dirty="0">
              <a:solidFill>
                <a:schemeClr val="tx1"/>
              </a:solidFill>
            </a:endParaRPr>
          </a:p>
        </p:txBody>
      </p:sp>
      <p:graphicFrame>
        <p:nvGraphicFramePr>
          <p:cNvPr id="3" name="رسم تخطيطي 2"/>
          <p:cNvGraphicFramePr/>
          <p:nvPr>
            <p:extLst>
              <p:ext uri="{D42A27DB-BD31-4B8C-83A1-F6EECF244321}">
                <p14:modId xmlns:p14="http://schemas.microsoft.com/office/powerpoint/2010/main" val="2134386150"/>
              </p:ext>
            </p:extLst>
          </p:nvPr>
        </p:nvGraphicFramePr>
        <p:xfrm>
          <a:off x="2031596"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70166" y="815954"/>
            <a:ext cx="5400600" cy="792088"/>
          </a:xfrm>
          <a:prstGeom prst="roundRect">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أهمية التقويم في التربية الخاصة</a:t>
            </a:r>
            <a:endParaRPr lang="ar-SA" sz="2400" b="1" dirty="0">
              <a:solidFill>
                <a:schemeClr val="tx1"/>
              </a:solidFill>
            </a:endParaRPr>
          </a:p>
        </p:txBody>
      </p:sp>
      <p:sp>
        <p:nvSpPr>
          <p:cNvPr id="3" name="مستطيل مستدير الزوايا 2"/>
          <p:cNvSpPr/>
          <p:nvPr/>
        </p:nvSpPr>
        <p:spPr>
          <a:xfrm>
            <a:off x="1475656" y="1916832"/>
            <a:ext cx="7344816" cy="4464496"/>
          </a:xfrm>
          <a:prstGeom prst="roundRect">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marL="457200" indent="-457200" algn="just">
              <a:buFont typeface="+mj-lt"/>
              <a:buAutoNum type="arabicPeriod"/>
            </a:pPr>
            <a:r>
              <a:rPr lang="ar-SA" sz="2400" dirty="0" smtClean="0">
                <a:solidFill>
                  <a:schemeClr val="tx1"/>
                </a:solidFill>
              </a:rPr>
              <a:t>يعتبر التقويم ركن أساسي في العملية التربوية وعملية بناء المناهج.</a:t>
            </a:r>
          </a:p>
          <a:p>
            <a:pPr marL="457200" indent="-457200" algn="just">
              <a:buFont typeface="+mj-lt"/>
              <a:buAutoNum type="arabicPeriod"/>
            </a:pPr>
            <a:r>
              <a:rPr lang="ar-SA" sz="2400" dirty="0" smtClean="0">
                <a:solidFill>
                  <a:schemeClr val="tx1"/>
                </a:solidFill>
              </a:rPr>
              <a:t>لم يعد التقويم مقصوراً على قياس التحصيل الدراسي.</a:t>
            </a:r>
          </a:p>
          <a:p>
            <a:pPr marL="457200" indent="-457200" algn="just">
              <a:buFont typeface="+mj-lt"/>
              <a:buAutoNum type="arabicPeriod"/>
            </a:pPr>
            <a:r>
              <a:rPr lang="ar-SA" sz="2400" dirty="0" smtClean="0">
                <a:solidFill>
                  <a:schemeClr val="tx1"/>
                </a:solidFill>
              </a:rPr>
              <a:t>أصبح التقويم في عصرنا الحاضر من أهم عوامل الكشف عن المواهب.</a:t>
            </a:r>
          </a:p>
          <a:p>
            <a:pPr marL="457200" indent="-457200" algn="just">
              <a:buFont typeface="+mj-lt"/>
              <a:buAutoNum type="arabicPeriod"/>
            </a:pPr>
            <a:r>
              <a:rPr lang="ar-SA" sz="2400" dirty="0" smtClean="0">
                <a:solidFill>
                  <a:schemeClr val="tx1"/>
                </a:solidFill>
              </a:rPr>
              <a:t>التقويم يساعد المعلم والطالب على معرفة مدى التقدم في العمل المدرسي نحو بلوغ اهدافهم .</a:t>
            </a:r>
          </a:p>
          <a:p>
            <a:pPr marL="457200" indent="-457200" algn="just">
              <a:buFont typeface="+mj-lt"/>
              <a:buAutoNum type="arabicPeriod"/>
            </a:pPr>
            <a:r>
              <a:rPr lang="ar-SA" sz="2400" dirty="0" smtClean="0">
                <a:solidFill>
                  <a:schemeClr val="tx1"/>
                </a:solidFill>
              </a:rPr>
              <a:t>التقويم ركن مهم من أركان التخطيط لأنه يتصل اتصالاً وثيقاً بمتابعة النتائج . وقد يكشف عن قصور المناهج أو الوسائل .</a:t>
            </a:r>
          </a:p>
        </p:txBody>
      </p:sp>
    </p:spTree>
    <p:extLst>
      <p:ext uri="{BB962C8B-B14F-4D97-AF65-F5344CB8AC3E}">
        <p14:creationId xmlns:p14="http://schemas.microsoft.com/office/powerpoint/2010/main" val="230557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830997"/>
          </a:xfrm>
          <a:prstGeom prst="rect">
            <a:avLst/>
          </a:prstGeom>
          <a:noFill/>
        </p:spPr>
        <p:txBody>
          <a:bodyPr wrap="square" rtlCol="1">
            <a:spAutoFit/>
          </a:bodyPr>
          <a:lstStyle/>
          <a:p>
            <a:pPr algn="ctr"/>
            <a:r>
              <a:rPr lang="ar-SA" sz="2400" b="1" u="sng" dirty="0" smtClean="0">
                <a:solidFill>
                  <a:schemeClr val="tx2">
                    <a:lumMod val="60000"/>
                    <a:lumOff val="40000"/>
                  </a:schemeClr>
                </a:solidFill>
              </a:rPr>
              <a:t>شروط التقويم الجيد في التربية الخاصة</a:t>
            </a:r>
          </a:p>
          <a:p>
            <a:pPr algn="ctr"/>
            <a:r>
              <a:rPr lang="ar-SA" sz="2400" b="1" u="sng" dirty="0" smtClean="0">
                <a:solidFill>
                  <a:schemeClr val="tx2">
                    <a:lumMod val="60000"/>
                    <a:lumOff val="40000"/>
                  </a:schemeClr>
                </a:solidFill>
              </a:rPr>
              <a:t>من أهم سمات التقويم الجيد في التربية الخاصة </a:t>
            </a:r>
            <a:r>
              <a:rPr lang="ar-SA" sz="2400" b="1" u="sng" dirty="0" err="1" smtClean="0">
                <a:solidFill>
                  <a:schemeClr val="tx2">
                    <a:lumMod val="60000"/>
                    <a:lumOff val="40000"/>
                  </a:schemeClr>
                </a:solidFill>
              </a:rPr>
              <a:t>مايلي</a:t>
            </a:r>
            <a:r>
              <a:rPr lang="ar-SA" sz="2400" b="1" u="sng" dirty="0" smtClean="0">
                <a:solidFill>
                  <a:schemeClr val="tx2">
                    <a:lumMod val="60000"/>
                    <a:lumOff val="40000"/>
                  </a:schemeClr>
                </a:solidFill>
              </a:rPr>
              <a:t> :</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الاتساق مع الاهداف</a:t>
            </a:r>
            <a:endParaRPr lang="ar-SA" sz="2400" dirty="0">
              <a:solidFill>
                <a:schemeClr val="tx1"/>
              </a:solidFill>
            </a:endParaRPr>
          </a:p>
        </p:txBody>
      </p:sp>
      <p:sp>
        <p:nvSpPr>
          <p:cNvPr id="5" name="مستطيل مستدير الزوايا 4"/>
          <p:cNvSpPr/>
          <p:nvPr/>
        </p:nvSpPr>
        <p:spPr>
          <a:xfrm>
            <a:off x="1403648" y="282979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الاستمرارية</a:t>
            </a:r>
            <a:endParaRPr lang="ar-SA" sz="2400" dirty="0">
              <a:solidFill>
                <a:schemeClr val="tx1"/>
              </a:solidFill>
            </a:endParaRPr>
          </a:p>
        </p:txBody>
      </p:sp>
      <p:sp>
        <p:nvSpPr>
          <p:cNvPr id="6" name="مستطيل مستدير الزوايا 5"/>
          <p:cNvSpPr/>
          <p:nvPr/>
        </p:nvSpPr>
        <p:spPr>
          <a:xfrm>
            <a:off x="5074794" y="357301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التكامل</a:t>
            </a:r>
            <a:endParaRPr lang="ar-SA" sz="2400" dirty="0">
              <a:solidFill>
                <a:schemeClr val="tx1"/>
              </a:solidFill>
            </a:endParaRPr>
          </a:p>
        </p:txBody>
      </p:sp>
      <p:sp>
        <p:nvSpPr>
          <p:cNvPr id="7" name="مستطيل مستدير الزوايا 6"/>
          <p:cNvSpPr/>
          <p:nvPr/>
        </p:nvSpPr>
        <p:spPr>
          <a:xfrm>
            <a:off x="1403648" y="4602585"/>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الشمول</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التقويم عمل جماعي تعاوني</a:t>
            </a:r>
            <a:endParaRPr lang="ar-SA" sz="2400" dirty="0">
              <a:solidFill>
                <a:schemeClr val="tx1"/>
              </a:solidFill>
            </a:endParaRPr>
          </a:p>
        </p:txBody>
      </p:sp>
    </p:spTree>
    <p:extLst>
      <p:ext uri="{BB962C8B-B14F-4D97-AF65-F5344CB8AC3E}">
        <p14:creationId xmlns:p14="http://schemas.microsoft.com/office/powerpoint/2010/main" val="3523286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circle(in)">
                                      <p:cBhvr>
                                        <p:cTn id="36" dur="20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830997"/>
          </a:xfrm>
          <a:prstGeom prst="rect">
            <a:avLst/>
          </a:prstGeom>
          <a:noFill/>
        </p:spPr>
        <p:txBody>
          <a:bodyPr wrap="square" rtlCol="1">
            <a:spAutoFit/>
          </a:bodyPr>
          <a:lstStyle/>
          <a:p>
            <a:pPr algn="ctr"/>
            <a:r>
              <a:rPr lang="ar-SA" sz="2400" b="1" u="sng" dirty="0" smtClean="0">
                <a:solidFill>
                  <a:schemeClr val="tx2">
                    <a:lumMod val="60000"/>
                    <a:lumOff val="40000"/>
                  </a:schemeClr>
                </a:solidFill>
              </a:rPr>
              <a:t>شروط التقويم الجيد في التربية الخاصة</a:t>
            </a:r>
          </a:p>
          <a:p>
            <a:pPr algn="ctr"/>
            <a:r>
              <a:rPr lang="ar-SA" sz="2400" b="1" u="sng" dirty="0" smtClean="0">
                <a:solidFill>
                  <a:schemeClr val="tx2">
                    <a:lumMod val="60000"/>
                    <a:lumOff val="40000"/>
                  </a:schemeClr>
                </a:solidFill>
              </a:rPr>
              <a:t>من أهم سمات التقويم الجيد في التربية الخاصة </a:t>
            </a:r>
            <a:r>
              <a:rPr lang="ar-SA" sz="2400" b="1" u="sng" dirty="0" err="1" smtClean="0">
                <a:solidFill>
                  <a:schemeClr val="tx2">
                    <a:lumMod val="60000"/>
                    <a:lumOff val="40000"/>
                  </a:schemeClr>
                </a:solidFill>
              </a:rPr>
              <a:t>مايلي</a:t>
            </a:r>
            <a:r>
              <a:rPr lang="ar-SA" sz="2400" b="1" u="sng" dirty="0" smtClean="0">
                <a:solidFill>
                  <a:schemeClr val="tx2">
                    <a:lumMod val="60000"/>
                    <a:lumOff val="40000"/>
                  </a:schemeClr>
                </a:solidFill>
              </a:rPr>
              <a:t> :</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ان يبنى التقويم على اساس علمي</a:t>
            </a:r>
            <a:endParaRPr lang="ar-SA" sz="2400" dirty="0">
              <a:solidFill>
                <a:schemeClr val="tx1"/>
              </a:solidFill>
            </a:endParaRPr>
          </a:p>
        </p:txBody>
      </p:sp>
      <p:sp>
        <p:nvSpPr>
          <p:cNvPr id="5" name="مستطيل مستدير الزوايا 4"/>
          <p:cNvSpPr/>
          <p:nvPr/>
        </p:nvSpPr>
        <p:spPr>
          <a:xfrm>
            <a:off x="1391951" y="2996952"/>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ان يكون التقويم اقتصادياً</a:t>
            </a:r>
            <a:endParaRPr lang="ar-SA" sz="2400" dirty="0">
              <a:solidFill>
                <a:schemeClr val="tx1"/>
              </a:solidFill>
            </a:endParaRPr>
          </a:p>
        </p:txBody>
      </p:sp>
      <p:sp>
        <p:nvSpPr>
          <p:cNvPr id="6" name="مستطيل مستدير الزوايا 5"/>
          <p:cNvSpPr/>
          <p:nvPr/>
        </p:nvSpPr>
        <p:spPr>
          <a:xfrm>
            <a:off x="5074794" y="414908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ان تكون أدواته مناسبة</a:t>
            </a:r>
            <a:endParaRPr lang="ar-SA" sz="2400" dirty="0">
              <a:solidFill>
                <a:schemeClr val="tx1"/>
              </a:solidFill>
            </a:endParaRPr>
          </a:p>
        </p:txBody>
      </p:sp>
    </p:spTree>
    <p:extLst>
      <p:ext uri="{BB962C8B-B14F-4D97-AF65-F5344CB8AC3E}">
        <p14:creationId xmlns:p14="http://schemas.microsoft.com/office/powerpoint/2010/main" val="3523286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قضايا ومشكلات في تقويم ذوي الاحتياجات الخاصة في البلدان العربية</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marL="457200" indent="-457200" algn="just">
              <a:buFont typeface="+mj-lt"/>
              <a:buAutoNum type="arabicPeriod"/>
            </a:pPr>
            <a:r>
              <a:rPr lang="ar-SA" sz="2400" dirty="0" smtClean="0">
                <a:solidFill>
                  <a:schemeClr val="tx1"/>
                </a:solidFill>
              </a:rPr>
              <a:t>النقص الحاد في أدوات التقويم والتشخيص الخاصة بكل فئة.</a:t>
            </a:r>
          </a:p>
          <a:p>
            <a:pPr marL="457200" indent="-457200" algn="just">
              <a:buFont typeface="+mj-lt"/>
              <a:buAutoNum type="arabicPeriod"/>
            </a:pPr>
            <a:r>
              <a:rPr lang="ar-SA" sz="2400" dirty="0" smtClean="0">
                <a:solidFill>
                  <a:schemeClr val="tx1"/>
                </a:solidFill>
              </a:rPr>
              <a:t>نقص الكوادر المدربة على استخدام أدوات القياس.</a:t>
            </a:r>
          </a:p>
          <a:p>
            <a:pPr marL="457200" indent="-457200" algn="just">
              <a:buFont typeface="+mj-lt"/>
              <a:buAutoNum type="arabicPeriod"/>
            </a:pPr>
            <a:r>
              <a:rPr lang="ar-SA" sz="2400" dirty="0" smtClean="0">
                <a:solidFill>
                  <a:schemeClr val="tx1"/>
                </a:solidFill>
              </a:rPr>
              <a:t>اعتماد اساليب تقليدية في التقويم والتشخيص.</a:t>
            </a:r>
          </a:p>
          <a:p>
            <a:pPr marL="457200" indent="-457200" algn="just">
              <a:buFont typeface="+mj-lt"/>
              <a:buAutoNum type="arabicPeriod"/>
            </a:pPr>
            <a:r>
              <a:rPr lang="ar-SA" sz="2400" dirty="0" smtClean="0">
                <a:solidFill>
                  <a:schemeClr val="tx1"/>
                </a:solidFill>
              </a:rPr>
              <a:t>التباين في اساليب التقويم والتشخيص المستخدمة في مراكز التربية الخاصة.</a:t>
            </a:r>
          </a:p>
          <a:p>
            <a:pPr marL="457200" indent="-457200" algn="just">
              <a:buFont typeface="+mj-lt"/>
              <a:buAutoNum type="arabicPeriod"/>
            </a:pPr>
            <a:r>
              <a:rPr lang="ar-SA" sz="2400" dirty="0" smtClean="0">
                <a:solidFill>
                  <a:schemeClr val="tx1"/>
                </a:solidFill>
              </a:rPr>
              <a:t>نقص المعايير المحلية لكثير من المقاييس والاختبارات المستخدمة في التربية الخاصة .</a:t>
            </a:r>
          </a:p>
          <a:p>
            <a:pPr marL="457200" indent="-457200" algn="just">
              <a:buFont typeface="+mj-lt"/>
              <a:buAutoNum type="arabicPeriod"/>
            </a:pPr>
            <a:r>
              <a:rPr lang="ar-SA" sz="2400" dirty="0" smtClean="0">
                <a:solidFill>
                  <a:schemeClr val="tx1"/>
                </a:solidFill>
              </a:rPr>
              <a:t>عدم توفر مقاييس بديلة يمكن تطبيقها بطريقة تضمن توفير الوقت والجهد والمال .</a:t>
            </a:r>
          </a:p>
        </p:txBody>
      </p:sp>
    </p:spTree>
    <p:extLst>
      <p:ext uri="{BB962C8B-B14F-4D97-AF65-F5344CB8AC3E}">
        <p14:creationId xmlns:p14="http://schemas.microsoft.com/office/powerpoint/2010/main" val="310861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47664" y="1196752"/>
            <a:ext cx="6984776" cy="5262979"/>
          </a:xfrm>
          <a:prstGeom prst="rect">
            <a:avLst/>
          </a:prstGeom>
          <a:noFill/>
        </p:spPr>
        <p:txBody>
          <a:bodyPr wrap="square" rtlCol="1">
            <a:spAutoFit/>
          </a:bodyPr>
          <a:lstStyle/>
          <a:p>
            <a:pPr algn="ctr"/>
            <a:r>
              <a:rPr lang="ar-SA" sz="2400" b="1" u="sng" dirty="0" smtClean="0">
                <a:solidFill>
                  <a:schemeClr val="tx2">
                    <a:lumMod val="60000"/>
                    <a:lumOff val="40000"/>
                  </a:schemeClr>
                </a:solidFill>
              </a:rPr>
              <a:t>بعض المشكلات الاساسية في القياس والتقويم في التربية الخاصة </a:t>
            </a:r>
          </a:p>
          <a:p>
            <a:pPr algn="ctr"/>
            <a:endParaRPr lang="ar-SA" sz="2400" dirty="0" smtClean="0"/>
          </a:p>
          <a:p>
            <a:pPr marL="342900" indent="-342900">
              <a:buFont typeface="Wingdings" pitchFamily="2" charset="2"/>
              <a:buChar char="ü"/>
            </a:pPr>
            <a:r>
              <a:rPr lang="ar-SA" sz="2400" dirty="0" smtClean="0"/>
              <a:t>استخدام مقاييس تفتقر إلى دلالات صدق وثبات مقبولة.</a:t>
            </a:r>
          </a:p>
          <a:p>
            <a:pPr marL="342900" indent="-342900">
              <a:buFont typeface="Wingdings" pitchFamily="2" charset="2"/>
              <a:buChar char="ü"/>
            </a:pPr>
            <a:r>
              <a:rPr lang="ar-SA" sz="2400" dirty="0" smtClean="0"/>
              <a:t>استخدام طرق غير مألوفة في تطبيق الاختبار.</a:t>
            </a:r>
          </a:p>
          <a:p>
            <a:pPr marL="342900" indent="-342900">
              <a:buFont typeface="Wingdings" pitchFamily="2" charset="2"/>
              <a:buChar char="ü"/>
            </a:pPr>
            <a:r>
              <a:rPr lang="ar-SA" sz="2400" dirty="0" smtClean="0"/>
              <a:t>عدم توفر الظروف الفيزيائية لإجراء الاختبار.</a:t>
            </a:r>
          </a:p>
          <a:p>
            <a:pPr marL="342900" indent="-342900">
              <a:buFont typeface="Wingdings" pitchFamily="2" charset="2"/>
              <a:buChar char="ü"/>
            </a:pPr>
            <a:r>
              <a:rPr lang="ar-SA" sz="2400" dirty="0" smtClean="0"/>
              <a:t>استخدام اساليب غير موضوعية عند تصحيح الاختبار .</a:t>
            </a:r>
          </a:p>
          <a:p>
            <a:pPr marL="342900" indent="-342900">
              <a:buFont typeface="Wingdings" pitchFamily="2" charset="2"/>
              <a:buChar char="ü"/>
            </a:pPr>
            <a:r>
              <a:rPr lang="ar-SA" sz="2400" dirty="0" smtClean="0"/>
              <a:t>مشكلات تتعلق بمحتوى الاختبار.</a:t>
            </a:r>
          </a:p>
          <a:p>
            <a:pPr marL="342900" indent="-342900">
              <a:buFont typeface="Wingdings" pitchFamily="2" charset="2"/>
              <a:buChar char="ü"/>
            </a:pPr>
            <a:r>
              <a:rPr lang="ar-SA" sz="2400" dirty="0" smtClean="0"/>
              <a:t>مشكلات تتعلق بلغة الاختبار .</a:t>
            </a:r>
          </a:p>
          <a:p>
            <a:pPr marL="342900" indent="-342900">
              <a:buFont typeface="Wingdings" pitchFamily="2" charset="2"/>
              <a:buChar char="ü"/>
            </a:pPr>
            <a:r>
              <a:rPr lang="ar-SA" sz="2400" dirty="0" smtClean="0"/>
              <a:t>مشكلة عدم كفاية الفاحص .</a:t>
            </a:r>
          </a:p>
          <a:p>
            <a:pPr marL="342900" indent="-342900">
              <a:buFont typeface="Wingdings" pitchFamily="2" charset="2"/>
              <a:buChar char="ü"/>
            </a:pPr>
            <a:r>
              <a:rPr lang="ar-SA" sz="2400" dirty="0" smtClean="0"/>
              <a:t>صعوبة الاعداد الجيد للتقرير .</a:t>
            </a:r>
          </a:p>
          <a:p>
            <a:pPr marL="342900" indent="-342900">
              <a:buFont typeface="Wingdings" pitchFamily="2" charset="2"/>
              <a:buChar char="ü"/>
            </a:pPr>
            <a:r>
              <a:rPr lang="ar-SA" sz="2400" dirty="0" smtClean="0"/>
              <a:t>إساءة استخدام الاختبارات .</a:t>
            </a:r>
          </a:p>
          <a:p>
            <a:pPr marL="342900" indent="-342900">
              <a:buFont typeface="Wingdings" pitchFamily="2" charset="2"/>
              <a:buChar char="ü"/>
            </a:pPr>
            <a:r>
              <a:rPr lang="ar-SA" sz="2400" dirty="0" smtClean="0"/>
              <a:t>استخدام الاختبار الخطأ .</a:t>
            </a:r>
          </a:p>
          <a:p>
            <a:pPr marL="342900" indent="-342900">
              <a:buFont typeface="Wingdings" pitchFamily="2" charset="2"/>
              <a:buChar char="ü"/>
            </a:pPr>
            <a:r>
              <a:rPr lang="ar-SA" sz="2400" dirty="0" smtClean="0"/>
              <a:t>صعوبة تفسير نتائج تقويم أداء المفحوص لذويه.</a:t>
            </a:r>
          </a:p>
          <a:p>
            <a:pPr marL="342900" indent="-342900">
              <a:buFont typeface="Wingdings" pitchFamily="2" charset="2"/>
              <a:buChar char="ü"/>
            </a:pPr>
            <a:r>
              <a:rPr lang="ar-SA" sz="2400" dirty="0" smtClean="0"/>
              <a:t>تفسير نتائج الاختبار بطريقة غير صحيحة .</a:t>
            </a:r>
            <a:endParaRPr lang="ar-SA" sz="2400"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heel(1)">
                                      <p:cBhvr>
                                        <p:cTn id="12" dur="2000"/>
                                        <p:tgtEl>
                                          <p:spTgt spid="2">
                                            <p:txEl>
                                              <p:pRg st="2" end="2"/>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wheel(1)">
                                      <p:cBhvr>
                                        <p:cTn id="15" dur="2000"/>
                                        <p:tgtEl>
                                          <p:spTgt spid="2">
                                            <p:txEl>
                                              <p:pRg st="3" end="3"/>
                                            </p:txEl>
                                          </p:spTgt>
                                        </p:tgtEl>
                                      </p:cBhvr>
                                    </p:animEffect>
                                  </p:childTnLst>
                                </p:cTn>
                              </p:par>
                              <p:par>
                                <p:cTn id="16" presetID="21" presetClass="entr" presetSubtype="1"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wheel(1)">
                                      <p:cBhvr>
                                        <p:cTn id="18" dur="2000"/>
                                        <p:tgtEl>
                                          <p:spTgt spid="2">
                                            <p:txEl>
                                              <p:pRg st="4" end="4"/>
                                            </p:txEl>
                                          </p:spTgt>
                                        </p:tgtEl>
                                      </p:cBhvr>
                                    </p:animEffect>
                                  </p:childTnLst>
                                </p:cTn>
                              </p:par>
                              <p:par>
                                <p:cTn id="19" presetID="21" presetClass="entr" presetSubtype="1"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wheel(1)">
                                      <p:cBhvr>
                                        <p:cTn id="21" dur="2000"/>
                                        <p:tgtEl>
                                          <p:spTgt spid="2">
                                            <p:txEl>
                                              <p:pRg st="5" end="5"/>
                                            </p:txEl>
                                          </p:spTgt>
                                        </p:tgtEl>
                                      </p:cBhvr>
                                    </p:animEffect>
                                  </p:childTnLst>
                                </p:cTn>
                              </p:par>
                              <p:par>
                                <p:cTn id="22" presetID="21" presetClass="entr" presetSubtype="1"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wheel(1)">
                                      <p:cBhvr>
                                        <p:cTn id="24" dur="2000"/>
                                        <p:tgtEl>
                                          <p:spTgt spid="2">
                                            <p:txEl>
                                              <p:pRg st="6" end="6"/>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wheel(1)">
                                      <p:cBhvr>
                                        <p:cTn id="27" dur="2000"/>
                                        <p:tgtEl>
                                          <p:spTgt spid="2">
                                            <p:txEl>
                                              <p:pRg st="7" end="7"/>
                                            </p:txEl>
                                          </p:spTgt>
                                        </p:tgtEl>
                                      </p:cBhvr>
                                    </p:animEffect>
                                  </p:childTnLst>
                                </p:cTn>
                              </p:par>
                              <p:par>
                                <p:cTn id="28" presetID="21" presetClass="entr" presetSubtype="1"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wheel(1)">
                                      <p:cBhvr>
                                        <p:cTn id="30" dur="2000"/>
                                        <p:tgtEl>
                                          <p:spTgt spid="2">
                                            <p:txEl>
                                              <p:pRg st="8" end="8"/>
                                            </p:txEl>
                                          </p:spTgt>
                                        </p:tgtEl>
                                      </p:cBhvr>
                                    </p:animEffect>
                                  </p:childTnLst>
                                </p:cTn>
                              </p:par>
                              <p:par>
                                <p:cTn id="31" presetID="21" presetClass="entr" presetSubtype="1" fill="hold"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wheel(1)">
                                      <p:cBhvr>
                                        <p:cTn id="33" dur="2000"/>
                                        <p:tgtEl>
                                          <p:spTgt spid="2">
                                            <p:txEl>
                                              <p:pRg st="9" end="9"/>
                                            </p:txEl>
                                          </p:spTgt>
                                        </p:tgtEl>
                                      </p:cBhvr>
                                    </p:animEffect>
                                  </p:childTnLst>
                                </p:cTn>
                              </p:par>
                              <p:par>
                                <p:cTn id="34" presetID="21" presetClass="entr" presetSubtype="1" fill="hold" nodeType="withEffect">
                                  <p:stCondLst>
                                    <p:cond delay="0"/>
                                  </p:stCondLst>
                                  <p:childTnLst>
                                    <p:set>
                                      <p:cBhvr>
                                        <p:cTn id="35" dur="1" fill="hold">
                                          <p:stCondLst>
                                            <p:cond delay="0"/>
                                          </p:stCondLst>
                                        </p:cTn>
                                        <p:tgtEl>
                                          <p:spTgt spid="2">
                                            <p:txEl>
                                              <p:pRg st="10" end="10"/>
                                            </p:txEl>
                                          </p:spTgt>
                                        </p:tgtEl>
                                        <p:attrNameLst>
                                          <p:attrName>style.visibility</p:attrName>
                                        </p:attrNameLst>
                                      </p:cBhvr>
                                      <p:to>
                                        <p:strVal val="visible"/>
                                      </p:to>
                                    </p:set>
                                    <p:animEffect transition="in" filter="wheel(1)">
                                      <p:cBhvr>
                                        <p:cTn id="36" dur="2000"/>
                                        <p:tgtEl>
                                          <p:spTgt spid="2">
                                            <p:txEl>
                                              <p:pRg st="10" end="10"/>
                                            </p:txEl>
                                          </p:spTgt>
                                        </p:tgtEl>
                                      </p:cBhvr>
                                    </p:animEffect>
                                  </p:childTnLst>
                                </p:cTn>
                              </p:par>
                              <p:par>
                                <p:cTn id="37" presetID="21" presetClass="entr" presetSubtype="1" fill="hold"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animEffect transition="in" filter="wheel(1)">
                                      <p:cBhvr>
                                        <p:cTn id="39" dur="2000"/>
                                        <p:tgtEl>
                                          <p:spTgt spid="2">
                                            <p:txEl>
                                              <p:pRg st="11" end="11"/>
                                            </p:txEl>
                                          </p:spTgt>
                                        </p:tgtEl>
                                      </p:cBhvr>
                                    </p:animEffect>
                                  </p:childTnLst>
                                </p:cTn>
                              </p:par>
                              <p:par>
                                <p:cTn id="40" presetID="21" presetClass="entr" presetSubtype="1" fill="hold" nodeType="withEffect">
                                  <p:stCondLst>
                                    <p:cond delay="0"/>
                                  </p:stCondLst>
                                  <p:childTnLst>
                                    <p:set>
                                      <p:cBhvr>
                                        <p:cTn id="41" dur="1" fill="hold">
                                          <p:stCondLst>
                                            <p:cond delay="0"/>
                                          </p:stCondLst>
                                        </p:cTn>
                                        <p:tgtEl>
                                          <p:spTgt spid="2">
                                            <p:txEl>
                                              <p:pRg st="12" end="12"/>
                                            </p:txEl>
                                          </p:spTgt>
                                        </p:tgtEl>
                                        <p:attrNameLst>
                                          <p:attrName>style.visibility</p:attrName>
                                        </p:attrNameLst>
                                      </p:cBhvr>
                                      <p:to>
                                        <p:strVal val="visible"/>
                                      </p:to>
                                    </p:set>
                                    <p:animEffect transition="in" filter="wheel(1)">
                                      <p:cBhvr>
                                        <p:cTn id="42" dur="2000"/>
                                        <p:tgtEl>
                                          <p:spTgt spid="2">
                                            <p:txEl>
                                              <p:pRg st="12" end="12"/>
                                            </p:txEl>
                                          </p:spTgt>
                                        </p:tgtEl>
                                      </p:cBhvr>
                                    </p:animEffect>
                                  </p:childTnLst>
                                </p:cTn>
                              </p:par>
                              <p:par>
                                <p:cTn id="43" presetID="21" presetClass="entr" presetSubtype="1" fill="hold" nodeType="withEffect">
                                  <p:stCondLst>
                                    <p:cond delay="0"/>
                                  </p:stCondLst>
                                  <p:childTnLst>
                                    <p:set>
                                      <p:cBhvr>
                                        <p:cTn id="44" dur="1" fill="hold">
                                          <p:stCondLst>
                                            <p:cond delay="0"/>
                                          </p:stCondLst>
                                        </p:cTn>
                                        <p:tgtEl>
                                          <p:spTgt spid="2">
                                            <p:txEl>
                                              <p:pRg st="13" end="13"/>
                                            </p:txEl>
                                          </p:spTgt>
                                        </p:tgtEl>
                                        <p:attrNameLst>
                                          <p:attrName>style.visibility</p:attrName>
                                        </p:attrNameLst>
                                      </p:cBhvr>
                                      <p:to>
                                        <p:strVal val="visible"/>
                                      </p:to>
                                    </p:set>
                                    <p:animEffect transition="in" filter="wheel(1)">
                                      <p:cBhvr>
                                        <p:cTn id="45" dur="20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648019012"/>
              </p:ext>
            </p:extLst>
          </p:nvPr>
        </p:nvGraphicFramePr>
        <p:xfrm>
          <a:off x="1259632" y="1700808"/>
          <a:ext cx="727280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ستطيل مستدير الزوايا 2"/>
          <p:cNvSpPr/>
          <p:nvPr/>
        </p:nvSpPr>
        <p:spPr>
          <a:xfrm>
            <a:off x="2170088" y="470429"/>
            <a:ext cx="5976664" cy="100811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أخلاقيات القياس والتقويم</a:t>
            </a:r>
            <a:endParaRPr lang="ar-SA" sz="2400" b="1" dirty="0">
              <a:solidFill>
                <a:schemeClr val="tx1"/>
              </a:solidFill>
            </a:endParaRPr>
          </a:p>
        </p:txBody>
      </p:sp>
    </p:spTree>
    <p:extLst>
      <p:ext uri="{BB962C8B-B14F-4D97-AF65-F5344CB8AC3E}">
        <p14:creationId xmlns:p14="http://schemas.microsoft.com/office/powerpoint/2010/main" val="2593262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94070" y="2532878"/>
            <a:ext cx="7344816" cy="1077218"/>
          </a:xfrm>
          <a:prstGeom prst="rect">
            <a:avLst/>
          </a:prstGeom>
          <a:noFill/>
        </p:spPr>
        <p:txBody>
          <a:bodyPr wrap="square" rtlCol="1">
            <a:spAutoFit/>
          </a:bodyPr>
          <a:lstStyle/>
          <a:p>
            <a:pPr algn="ctr"/>
            <a:r>
              <a:rPr lang="ar-SA" sz="3200" b="1" u="sng" dirty="0" smtClean="0">
                <a:solidFill>
                  <a:schemeClr val="bg2">
                    <a:lumMod val="75000"/>
                  </a:schemeClr>
                </a:solidFill>
                <a:latin typeface="Traditional Arabic" pitchFamily="18" charset="-78"/>
                <a:cs typeface="Traditional Arabic" pitchFamily="18" charset="-78"/>
              </a:rPr>
              <a:t>المحاضرة الثانية </a:t>
            </a:r>
          </a:p>
          <a:p>
            <a:pPr algn="ctr"/>
            <a:r>
              <a:rPr lang="ar-SA" sz="3200" dirty="0" smtClean="0">
                <a:latin typeface="Traditional Arabic" pitchFamily="18" charset="-78"/>
                <a:cs typeface="Traditional Arabic" pitchFamily="18" charset="-78"/>
              </a:rPr>
              <a:t>فرق التقييم والتشخيص في التربية الخاصة</a:t>
            </a:r>
            <a:endParaRPr lang="ar-SA" sz="32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1860695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627784" y="476672"/>
            <a:ext cx="5616624" cy="1152128"/>
          </a:xfrm>
          <a:prstGeom prst="ellipse">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فريق التقييم والتشخيص</a:t>
            </a:r>
            <a:endParaRPr lang="ar-SA" sz="2400" b="1" dirty="0">
              <a:solidFill>
                <a:schemeClr val="tx1"/>
              </a:solidFill>
            </a:endParaRPr>
          </a:p>
        </p:txBody>
      </p:sp>
      <p:sp>
        <p:nvSpPr>
          <p:cNvPr id="3" name="مربع نص 2"/>
          <p:cNvSpPr txBox="1"/>
          <p:nvPr/>
        </p:nvSpPr>
        <p:spPr>
          <a:xfrm>
            <a:off x="2267744" y="2420888"/>
            <a:ext cx="6120680" cy="1200329"/>
          </a:xfrm>
          <a:prstGeom prst="rect">
            <a:avLst/>
          </a:prstGeom>
          <a:noFill/>
        </p:spPr>
        <p:txBody>
          <a:bodyPr wrap="square" rtlCol="1">
            <a:spAutoFit/>
          </a:bodyPr>
          <a:lstStyle/>
          <a:p>
            <a:pPr algn="ctr"/>
            <a:r>
              <a:rPr lang="ar-SA" sz="2400" dirty="0" smtClean="0"/>
              <a:t>مجموعة صغيرة نسبياً مكونة من أفراد تربطهم ببعضهم البعض علاقة اعتمادية متبادلة .</a:t>
            </a:r>
          </a:p>
          <a:p>
            <a:pPr algn="ctr"/>
            <a:r>
              <a:rPr lang="ar-SA" sz="2400" dirty="0" smtClean="0"/>
              <a:t>ومن الخصائص المميزة للفريق :</a:t>
            </a:r>
            <a:endParaRPr lang="ar-SA" sz="2400" dirty="0"/>
          </a:p>
        </p:txBody>
      </p:sp>
      <p:graphicFrame>
        <p:nvGraphicFramePr>
          <p:cNvPr id="4" name="رسم تخطيطي 3"/>
          <p:cNvGraphicFramePr/>
          <p:nvPr>
            <p:extLst>
              <p:ext uri="{D42A27DB-BD31-4B8C-83A1-F6EECF244321}">
                <p14:modId xmlns:p14="http://schemas.microsoft.com/office/powerpoint/2010/main" val="1524503118"/>
              </p:ext>
            </p:extLst>
          </p:nvPr>
        </p:nvGraphicFramePr>
        <p:xfrm>
          <a:off x="2148408" y="3717032"/>
          <a:ext cx="6096000"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1412776"/>
            <a:ext cx="7704856" cy="1815882"/>
          </a:xfrm>
          <a:prstGeom prst="rect">
            <a:avLst/>
          </a:prstGeom>
          <a:noFill/>
        </p:spPr>
        <p:txBody>
          <a:bodyPr wrap="square" rtlCol="1">
            <a:spAutoFit/>
          </a:bodyPr>
          <a:lstStyle/>
          <a:p>
            <a:pPr algn="ctr"/>
            <a:r>
              <a:rPr lang="ar-SA" sz="2800" b="1" dirty="0" smtClean="0">
                <a:solidFill>
                  <a:schemeClr val="bg2">
                    <a:lumMod val="75000"/>
                  </a:schemeClr>
                </a:solidFill>
              </a:rPr>
              <a:t>تعد عملية قياس وتقويم الافراد ذوي الاحتياجات الخاصة ركناً اساسياً من اركان تربية هذه الفئات , وذلك لأهمية هذه العملية.</a:t>
            </a:r>
          </a:p>
          <a:p>
            <a:pPr algn="ctr"/>
            <a:endParaRPr lang="ar-SA" sz="2800" b="1" dirty="0">
              <a:solidFill>
                <a:schemeClr val="bg2">
                  <a:lumMod val="75000"/>
                </a:schemeClr>
              </a:solidFill>
            </a:endParaRPr>
          </a:p>
          <a:p>
            <a:pPr algn="ctr"/>
            <a:endParaRPr lang="ar-SA" sz="2800" b="1" dirty="0" smtClean="0">
              <a:solidFill>
                <a:schemeClr val="bg2">
                  <a:lumMod val="75000"/>
                </a:schemeClr>
              </a:solidFill>
            </a:endParaRPr>
          </a:p>
        </p:txBody>
      </p:sp>
      <p:sp>
        <p:nvSpPr>
          <p:cNvPr id="3" name="وسيلة شرح بيضاوية 2"/>
          <p:cNvSpPr/>
          <p:nvPr/>
        </p:nvSpPr>
        <p:spPr>
          <a:xfrm>
            <a:off x="2411760" y="2717056"/>
            <a:ext cx="5544616" cy="2340840"/>
          </a:xfrm>
          <a:prstGeom prst="wedgeEllipse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2">
                    <a:lumMod val="60000"/>
                    <a:lumOff val="40000"/>
                  </a:schemeClr>
                </a:solidFill>
              </a:rPr>
              <a:t>بالتعاون مع افراد مجموعتك حددي ما أهمية عملية القياس والتقويم ؟</a:t>
            </a:r>
          </a:p>
          <a:p>
            <a:pPr algn="ctr"/>
            <a:endParaRPr lang="ar-SA"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23728" y="980728"/>
            <a:ext cx="6696744" cy="2123658"/>
          </a:xfrm>
          <a:prstGeom prst="rect">
            <a:avLst/>
          </a:prstGeom>
          <a:noFill/>
        </p:spPr>
        <p:txBody>
          <a:bodyPr wrap="square" rtlCol="1">
            <a:spAutoFit/>
          </a:bodyPr>
          <a:lstStyle/>
          <a:p>
            <a:pPr algn="ctr"/>
            <a:r>
              <a:rPr lang="ar-SA" sz="2400" dirty="0" smtClean="0"/>
              <a:t>فرق العمل في التربية الخاصة </a:t>
            </a:r>
          </a:p>
          <a:p>
            <a:pPr algn="ctr"/>
            <a:endParaRPr lang="ar-SA" sz="2400" dirty="0" smtClean="0"/>
          </a:p>
          <a:p>
            <a:r>
              <a:rPr lang="ar-SA" sz="2400" dirty="0" smtClean="0"/>
              <a:t>فريق حل المشكلات – فريق ما قبل التشخيص – فريق ما قبل الاحالة – فريق مساندة المعلم .</a:t>
            </a:r>
          </a:p>
          <a:p>
            <a:endParaRPr lang="ar-SA" dirty="0"/>
          </a:p>
          <a:p>
            <a:endParaRPr lang="ar-SA" dirty="0"/>
          </a:p>
        </p:txBody>
      </p:sp>
      <p:graphicFrame>
        <p:nvGraphicFramePr>
          <p:cNvPr id="5" name="رسم تخطيطي 4"/>
          <p:cNvGraphicFramePr/>
          <p:nvPr>
            <p:extLst>
              <p:ext uri="{D42A27DB-BD31-4B8C-83A1-F6EECF244321}">
                <p14:modId xmlns:p14="http://schemas.microsoft.com/office/powerpoint/2010/main" val="3196221684"/>
              </p:ext>
            </p:extLst>
          </p:nvPr>
        </p:nvGraphicFramePr>
        <p:xfrm>
          <a:off x="2146987" y="2852936"/>
          <a:ext cx="6096000" cy="3360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ircle(in)">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فريق ما قبل الإحالة</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وظيفته اكتشاف الطلاب</a:t>
            </a:r>
            <a:endParaRPr lang="ar-SA" sz="2400" dirty="0">
              <a:solidFill>
                <a:schemeClr val="tx1"/>
              </a:solidFill>
            </a:endParaRPr>
          </a:p>
        </p:txBody>
      </p:sp>
      <p:sp>
        <p:nvSpPr>
          <p:cNvPr id="5" name="مستطيل مستدير الزوايا 4"/>
          <p:cNvSpPr/>
          <p:nvPr/>
        </p:nvSpPr>
        <p:spPr>
          <a:xfrm>
            <a:off x="1403648" y="282979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اجراء تعديلات في برنامج التعليم العام</a:t>
            </a:r>
            <a:endParaRPr lang="ar-SA" sz="2400" dirty="0">
              <a:solidFill>
                <a:schemeClr val="tx1"/>
              </a:solidFill>
            </a:endParaRPr>
          </a:p>
        </p:txBody>
      </p:sp>
      <p:sp>
        <p:nvSpPr>
          <p:cNvPr id="6" name="مستطيل مستدير الزوايا 5"/>
          <p:cNvSpPr/>
          <p:nvPr/>
        </p:nvSpPr>
        <p:spPr>
          <a:xfrm>
            <a:off x="5074794" y="357301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احالتهم الى خدمات التربية الخاصة</a:t>
            </a:r>
            <a:endParaRPr lang="ar-SA" sz="2400" dirty="0">
              <a:solidFill>
                <a:schemeClr val="tx1"/>
              </a:solidFill>
            </a:endParaRPr>
          </a:p>
        </p:txBody>
      </p:sp>
      <p:sp>
        <p:nvSpPr>
          <p:cNvPr id="7" name="مستطيل مستدير الزوايا 6"/>
          <p:cNvSpPr/>
          <p:nvPr/>
        </p:nvSpPr>
        <p:spPr>
          <a:xfrm>
            <a:off x="1403648" y="4602585"/>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التخطيط وإجراء التقييمات اللازمة</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قد تبدو وظيفة الفريق بسيطة ولكنها عكس ذلك</a:t>
            </a:r>
            <a:endParaRPr lang="ar-SA" sz="2400" dirty="0">
              <a:solidFill>
                <a:schemeClr val="tx1"/>
              </a:solidFill>
            </a:endParaRPr>
          </a:p>
        </p:txBody>
      </p:sp>
    </p:spTree>
    <p:extLst>
      <p:ext uri="{BB962C8B-B14F-4D97-AF65-F5344CB8AC3E}">
        <p14:creationId xmlns:p14="http://schemas.microsoft.com/office/powerpoint/2010/main" val="2107322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أدوار فريق ما قبل الإحالة</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marL="457200" indent="-457200" algn="just">
              <a:buFont typeface="+mj-lt"/>
              <a:buAutoNum type="arabicPeriod"/>
            </a:pPr>
            <a:r>
              <a:rPr lang="ar-SA" sz="2400" dirty="0" smtClean="0">
                <a:solidFill>
                  <a:schemeClr val="tx1"/>
                </a:solidFill>
              </a:rPr>
              <a:t>اكتشاف المشكلات المحتملة .</a:t>
            </a:r>
          </a:p>
          <a:p>
            <a:pPr marL="457200" indent="-457200" algn="just">
              <a:buFont typeface="+mj-lt"/>
              <a:buAutoNum type="arabicPeriod"/>
            </a:pPr>
            <a:r>
              <a:rPr lang="ar-SA" sz="2400" dirty="0" smtClean="0">
                <a:solidFill>
                  <a:schemeClr val="tx1"/>
                </a:solidFill>
              </a:rPr>
              <a:t>دراسة التدخلات السابقة .</a:t>
            </a:r>
          </a:p>
          <a:p>
            <a:pPr marL="457200" indent="-457200" algn="just">
              <a:buFont typeface="+mj-lt"/>
              <a:buAutoNum type="arabicPeriod"/>
            </a:pPr>
            <a:r>
              <a:rPr lang="ar-SA" sz="2400" dirty="0" smtClean="0">
                <a:solidFill>
                  <a:schemeClr val="tx1"/>
                </a:solidFill>
              </a:rPr>
              <a:t>تصميم إجراءات جمع المعلومات .</a:t>
            </a:r>
          </a:p>
          <a:p>
            <a:pPr marL="457200" indent="-457200" algn="just">
              <a:buFont typeface="+mj-lt"/>
              <a:buAutoNum type="arabicPeriod"/>
            </a:pPr>
            <a:r>
              <a:rPr lang="ar-SA" sz="2400" dirty="0" smtClean="0">
                <a:solidFill>
                  <a:schemeClr val="tx1"/>
                </a:solidFill>
              </a:rPr>
              <a:t>تصميم تدخلات الاحالة .</a:t>
            </a:r>
          </a:p>
          <a:p>
            <a:pPr marL="457200" indent="-457200" algn="just">
              <a:buFont typeface="+mj-lt"/>
              <a:buAutoNum type="arabicPeriod"/>
            </a:pPr>
            <a:r>
              <a:rPr lang="ar-SA" sz="2400" dirty="0" smtClean="0">
                <a:solidFill>
                  <a:schemeClr val="tx1"/>
                </a:solidFill>
              </a:rPr>
              <a:t>تحديد الخدمات المساندة .</a:t>
            </a:r>
          </a:p>
          <a:p>
            <a:pPr marL="457200" indent="-457200" algn="just">
              <a:buFont typeface="+mj-lt"/>
              <a:buAutoNum type="arabicPeriod"/>
            </a:pPr>
            <a:r>
              <a:rPr lang="ar-SA" sz="2400" dirty="0" smtClean="0">
                <a:solidFill>
                  <a:schemeClr val="tx1"/>
                </a:solidFill>
              </a:rPr>
              <a:t>التنسيق في تنفيذ تدخلات الإحالة .</a:t>
            </a:r>
          </a:p>
          <a:p>
            <a:pPr marL="457200" indent="-457200" algn="just">
              <a:buFont typeface="+mj-lt"/>
              <a:buAutoNum type="arabicPeriod"/>
            </a:pPr>
            <a:r>
              <a:rPr lang="ar-SA" sz="2400" dirty="0" smtClean="0">
                <a:solidFill>
                  <a:schemeClr val="tx1"/>
                </a:solidFill>
              </a:rPr>
              <a:t>تقييم تدخلات ما قبل الإحالة .</a:t>
            </a:r>
          </a:p>
          <a:p>
            <a:pPr marL="457200" indent="-457200" algn="just">
              <a:buFont typeface="+mj-lt"/>
              <a:buAutoNum type="arabicPeriod"/>
            </a:pPr>
            <a:r>
              <a:rPr lang="ar-SA" sz="2400" dirty="0" smtClean="0">
                <a:solidFill>
                  <a:schemeClr val="tx1"/>
                </a:solidFill>
              </a:rPr>
              <a:t>تعديل التدخلات في حال الحاجة لذلك .</a:t>
            </a:r>
          </a:p>
          <a:p>
            <a:pPr marL="457200" indent="-457200" algn="just">
              <a:buFont typeface="+mj-lt"/>
              <a:buAutoNum type="arabicPeriod"/>
            </a:pPr>
            <a:r>
              <a:rPr lang="ar-SA" sz="2400" dirty="0" smtClean="0">
                <a:solidFill>
                  <a:schemeClr val="tx1"/>
                </a:solidFill>
              </a:rPr>
              <a:t>بدء الإحالة الى التربية الخاصة إذا كانت تدخلات التعليم العام غير ناجحة .</a:t>
            </a:r>
          </a:p>
        </p:txBody>
      </p:sp>
    </p:spTree>
    <p:extLst>
      <p:ext uri="{BB962C8B-B14F-4D97-AF65-F5344CB8AC3E}">
        <p14:creationId xmlns:p14="http://schemas.microsoft.com/office/powerpoint/2010/main" val="11074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فريق التقييم </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485730"/>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يشتمل الفريق على المهنيين المدربين ذوي الخبرة</a:t>
            </a:r>
            <a:endParaRPr lang="ar-SA" sz="2400" dirty="0">
              <a:solidFill>
                <a:schemeClr val="tx1"/>
              </a:solidFill>
            </a:endParaRPr>
          </a:p>
        </p:txBody>
      </p:sp>
      <p:sp>
        <p:nvSpPr>
          <p:cNvPr id="5" name="مستطيل مستدير الزوايا 4"/>
          <p:cNvSpPr/>
          <p:nvPr/>
        </p:nvSpPr>
        <p:spPr>
          <a:xfrm>
            <a:off x="1187624" y="2411761"/>
            <a:ext cx="3744416"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مسؤولية الفريق مراعاة معلومات الإحالة وبياناتها وتطوير خطة التقييم</a:t>
            </a:r>
            <a:endParaRPr lang="ar-SA" sz="2400" dirty="0">
              <a:solidFill>
                <a:schemeClr val="tx1"/>
              </a:solidFill>
            </a:endParaRPr>
          </a:p>
        </p:txBody>
      </p:sp>
      <p:sp>
        <p:nvSpPr>
          <p:cNvPr id="6" name="مستطيل مستدير الزوايا 5"/>
          <p:cNvSpPr/>
          <p:nvPr/>
        </p:nvSpPr>
        <p:spPr>
          <a:xfrm>
            <a:off x="5046893" y="327585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الحصول على تصريح من الوالدين لإجراء التقييم</a:t>
            </a:r>
            <a:endParaRPr lang="ar-SA" sz="2400" dirty="0">
              <a:solidFill>
                <a:schemeClr val="tx1"/>
              </a:solidFill>
            </a:endParaRPr>
          </a:p>
        </p:txBody>
      </p:sp>
      <p:sp>
        <p:nvSpPr>
          <p:cNvPr id="7" name="مستطيل مستدير الزوايا 6"/>
          <p:cNvSpPr/>
          <p:nvPr/>
        </p:nvSpPr>
        <p:spPr>
          <a:xfrm>
            <a:off x="1403648" y="4139953"/>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تقييم الطالب لتحديد حالته ومدى حاجته لبرامج تربية خاصة</a:t>
            </a:r>
            <a:endParaRPr lang="ar-SA" sz="2400" dirty="0">
              <a:solidFill>
                <a:schemeClr val="tx1"/>
              </a:solidFill>
            </a:endParaRPr>
          </a:p>
        </p:txBody>
      </p:sp>
      <p:sp>
        <p:nvSpPr>
          <p:cNvPr id="8" name="مستطيل مستدير الزوايا 7"/>
          <p:cNvSpPr/>
          <p:nvPr/>
        </p:nvSpPr>
        <p:spPr>
          <a:xfrm>
            <a:off x="1223628" y="5517232"/>
            <a:ext cx="7704856" cy="1152128"/>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يقرر الوالدين والمهنيين ما إذا كان الطالب في حاجة لخدمات تربية خاصة أو لا؟ وإعطاء الوالدين نسخة من التقييم ووثيقة تفيد بحاجة الطفل لخدمات تربية خاصة</a:t>
            </a:r>
            <a:endParaRPr lang="ar-SA" sz="2400" dirty="0">
              <a:solidFill>
                <a:schemeClr val="tx1"/>
              </a:solidFill>
            </a:endParaRPr>
          </a:p>
        </p:txBody>
      </p:sp>
    </p:spTree>
    <p:extLst>
      <p:ext uri="{BB962C8B-B14F-4D97-AF65-F5344CB8AC3E}">
        <p14:creationId xmlns:p14="http://schemas.microsoft.com/office/powerpoint/2010/main" val="388776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solidFill>
                  <a:schemeClr val="tx1"/>
                </a:solidFill>
              </a:rPr>
              <a:t>أدوار فريق التقييم</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استعراض الإحالة للتربية الخاصة.</a:t>
            </a:r>
          </a:p>
          <a:p>
            <a:pPr marL="457200" indent="-457200" algn="just">
              <a:buFont typeface="+mj-lt"/>
              <a:buAutoNum type="arabicPeriod"/>
            </a:pPr>
            <a:r>
              <a:rPr lang="ar-SA" sz="2400" dirty="0" smtClean="0">
                <a:solidFill>
                  <a:schemeClr val="tx1"/>
                </a:solidFill>
              </a:rPr>
              <a:t>استعراض بيانات تدخلات ما قبل الاحالة .</a:t>
            </a:r>
          </a:p>
          <a:p>
            <a:pPr marL="457200" indent="-457200" algn="just">
              <a:buFont typeface="+mj-lt"/>
              <a:buAutoNum type="arabicPeriod"/>
            </a:pPr>
            <a:r>
              <a:rPr lang="ar-SA" sz="2400" dirty="0" smtClean="0">
                <a:solidFill>
                  <a:schemeClr val="tx1"/>
                </a:solidFill>
              </a:rPr>
              <a:t>تحديد أعضاء فريق العمل  .</a:t>
            </a:r>
          </a:p>
          <a:p>
            <a:pPr marL="457200" indent="-457200" algn="just">
              <a:buFont typeface="+mj-lt"/>
              <a:buAutoNum type="arabicPeriod"/>
            </a:pPr>
            <a:r>
              <a:rPr lang="ar-SA" sz="2400" dirty="0" smtClean="0">
                <a:solidFill>
                  <a:schemeClr val="tx1"/>
                </a:solidFill>
              </a:rPr>
              <a:t>تصميم خطة التقييم.</a:t>
            </a:r>
          </a:p>
          <a:p>
            <a:pPr marL="457200" indent="-457200" algn="just">
              <a:buFont typeface="+mj-lt"/>
              <a:buAutoNum type="arabicPeriod"/>
            </a:pPr>
            <a:r>
              <a:rPr lang="ar-SA" sz="2400" dirty="0" smtClean="0">
                <a:solidFill>
                  <a:schemeClr val="tx1"/>
                </a:solidFill>
              </a:rPr>
              <a:t>تحديد الخدمات المساندة .</a:t>
            </a:r>
          </a:p>
          <a:p>
            <a:pPr marL="457200" indent="-457200" algn="just">
              <a:buFont typeface="+mj-lt"/>
              <a:buAutoNum type="arabicPeriod"/>
            </a:pPr>
            <a:r>
              <a:rPr lang="ar-SA" sz="2400" dirty="0" smtClean="0">
                <a:solidFill>
                  <a:schemeClr val="tx1"/>
                </a:solidFill>
              </a:rPr>
              <a:t>تقديم خطة التقييم للوالدين واستعراض الخطة.</a:t>
            </a:r>
          </a:p>
          <a:p>
            <a:pPr marL="457200" indent="-457200" algn="just">
              <a:buFont typeface="+mj-lt"/>
              <a:buAutoNum type="arabicPeriod"/>
            </a:pPr>
            <a:r>
              <a:rPr lang="ar-SA" sz="2400" dirty="0" smtClean="0">
                <a:solidFill>
                  <a:schemeClr val="tx1"/>
                </a:solidFill>
              </a:rPr>
              <a:t>الحصول على تصريح من الوالدين لإجراء التقييم.</a:t>
            </a:r>
          </a:p>
          <a:p>
            <a:pPr marL="457200" indent="-457200" algn="just">
              <a:buFont typeface="+mj-lt"/>
              <a:buAutoNum type="arabicPeriod"/>
            </a:pPr>
            <a:r>
              <a:rPr lang="ar-SA" sz="2400" dirty="0" smtClean="0">
                <a:solidFill>
                  <a:schemeClr val="tx1"/>
                </a:solidFill>
              </a:rPr>
              <a:t>إجراء التقييم.</a:t>
            </a:r>
          </a:p>
          <a:p>
            <a:pPr marL="457200" indent="-457200" algn="just">
              <a:buFont typeface="+mj-lt"/>
              <a:buAutoNum type="arabicPeriod"/>
            </a:pPr>
            <a:r>
              <a:rPr lang="ar-SA" sz="2400" dirty="0" smtClean="0">
                <a:solidFill>
                  <a:schemeClr val="tx1"/>
                </a:solidFill>
              </a:rPr>
              <a:t>تلخيص نتائج التقييم.</a:t>
            </a:r>
          </a:p>
          <a:p>
            <a:pPr marL="457200" indent="-457200" algn="just">
              <a:buFont typeface="+mj-lt"/>
              <a:buAutoNum type="arabicPeriod"/>
            </a:pPr>
            <a:r>
              <a:rPr lang="ar-SA" sz="2400" dirty="0" smtClean="0">
                <a:solidFill>
                  <a:schemeClr val="tx1"/>
                </a:solidFill>
              </a:rPr>
              <a:t>إجراء لقاء مع الاباء لتحديد اهلية الطفل .</a:t>
            </a:r>
          </a:p>
        </p:txBody>
      </p:sp>
    </p:spTree>
    <p:extLst>
      <p:ext uri="{BB962C8B-B14F-4D97-AF65-F5344CB8AC3E}">
        <p14:creationId xmlns:p14="http://schemas.microsoft.com/office/powerpoint/2010/main" val="369326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solidFill>
                  <a:schemeClr val="tx1"/>
                </a:solidFill>
              </a:rPr>
              <a:t>مجالات تقييم فريق التقييم </a:t>
            </a:r>
            <a:endParaRPr lang="ar-SA" sz="2400" b="1" dirty="0">
              <a:solidFill>
                <a:schemeClr val="tx1"/>
              </a:solidFill>
            </a:endParaRPr>
          </a:p>
        </p:txBody>
      </p:sp>
      <p:graphicFrame>
        <p:nvGraphicFramePr>
          <p:cNvPr id="3" name="رسم تخطيطي 2"/>
          <p:cNvGraphicFramePr/>
          <p:nvPr>
            <p:extLst>
              <p:ext uri="{D42A27DB-BD31-4B8C-83A1-F6EECF244321}">
                <p14:modId xmlns:p14="http://schemas.microsoft.com/office/powerpoint/2010/main" val="3735434247"/>
              </p:ext>
            </p:extLst>
          </p:nvPr>
        </p:nvGraphicFramePr>
        <p:xfrm>
          <a:off x="1979712"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فريق البرنامج التربوي الفردي</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النظر في نتائج التقييم لإبراز نقاط القوة والضعف</a:t>
            </a:r>
            <a:endParaRPr lang="ar-SA" sz="2400" dirty="0">
              <a:solidFill>
                <a:schemeClr val="tx1"/>
              </a:solidFill>
            </a:endParaRPr>
          </a:p>
        </p:txBody>
      </p:sp>
      <p:sp>
        <p:nvSpPr>
          <p:cNvPr id="5" name="مستطيل مستدير الزوايا 4"/>
          <p:cNvSpPr/>
          <p:nvPr/>
        </p:nvSpPr>
        <p:spPr>
          <a:xfrm>
            <a:off x="1403648" y="282979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يقرر الفريق الاهداف السنوية</a:t>
            </a:r>
            <a:endParaRPr lang="ar-SA" sz="2400" dirty="0">
              <a:solidFill>
                <a:schemeClr val="tx1"/>
              </a:solidFill>
            </a:endParaRPr>
          </a:p>
        </p:txBody>
      </p:sp>
      <p:sp>
        <p:nvSpPr>
          <p:cNvPr id="6" name="مستطيل مستدير الزوايا 5"/>
          <p:cNvSpPr/>
          <p:nvPr/>
        </p:nvSpPr>
        <p:spPr>
          <a:xfrm>
            <a:off x="5074794" y="357301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تحديد خدمات التربية الخاصة والخدمات المساندة</a:t>
            </a:r>
            <a:endParaRPr lang="ar-SA" sz="2400" dirty="0">
              <a:solidFill>
                <a:schemeClr val="tx1"/>
              </a:solidFill>
            </a:endParaRPr>
          </a:p>
        </p:txBody>
      </p:sp>
      <p:sp>
        <p:nvSpPr>
          <p:cNvPr id="7" name="مستطيل مستدير الزوايا 6"/>
          <p:cNvSpPr/>
          <p:nvPr/>
        </p:nvSpPr>
        <p:spPr>
          <a:xfrm>
            <a:off x="1403648" y="4602585"/>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تطوير واستعراض ومراجعة الخطة او البرامج</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استعراض الخطة ومراجعتها في مدة لا تزيد عن ثلاث سنوات</a:t>
            </a:r>
            <a:endParaRPr lang="ar-SA" sz="2400" dirty="0">
              <a:solidFill>
                <a:schemeClr val="tx1"/>
              </a:solidFill>
            </a:endParaRPr>
          </a:p>
        </p:txBody>
      </p:sp>
    </p:spTree>
    <p:extLst>
      <p:ext uri="{BB962C8B-B14F-4D97-AF65-F5344CB8AC3E}">
        <p14:creationId xmlns:p14="http://schemas.microsoft.com/office/powerpoint/2010/main" val="408598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dirty="0" smtClean="0">
                <a:solidFill>
                  <a:schemeClr val="tx1"/>
                </a:solidFill>
              </a:rPr>
              <a:t>أدوار فريق البرنامج التربوي الفردي</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تحديد أفراد الفريق لكل طالب .</a:t>
            </a:r>
          </a:p>
          <a:p>
            <a:pPr marL="457200" indent="-457200" algn="just">
              <a:buFont typeface="+mj-lt"/>
              <a:buAutoNum type="arabicPeriod"/>
            </a:pPr>
            <a:r>
              <a:rPr lang="ar-SA" sz="2400" dirty="0" smtClean="0">
                <a:solidFill>
                  <a:schemeClr val="tx1"/>
                </a:solidFill>
              </a:rPr>
              <a:t>استعراض نتائج التقييم.</a:t>
            </a:r>
          </a:p>
          <a:p>
            <a:pPr marL="457200" indent="-457200" algn="just">
              <a:buFont typeface="+mj-lt"/>
              <a:buAutoNum type="arabicPeriod"/>
            </a:pPr>
            <a:r>
              <a:rPr lang="ar-SA" sz="2400" dirty="0" smtClean="0">
                <a:solidFill>
                  <a:schemeClr val="tx1"/>
                </a:solidFill>
              </a:rPr>
              <a:t>تحديد المستويات الحالية للأداء التربوي.</a:t>
            </a:r>
          </a:p>
          <a:p>
            <a:pPr marL="457200" indent="-457200" algn="just">
              <a:buFont typeface="+mj-lt"/>
              <a:buAutoNum type="arabicPeriod"/>
            </a:pPr>
            <a:r>
              <a:rPr lang="ar-SA" sz="2400" dirty="0" smtClean="0">
                <a:solidFill>
                  <a:schemeClr val="tx1"/>
                </a:solidFill>
              </a:rPr>
              <a:t>تحديد واختيار الاهداف الثانوية المناسبة .</a:t>
            </a:r>
          </a:p>
          <a:p>
            <a:pPr marL="457200" indent="-457200" algn="just">
              <a:buFont typeface="+mj-lt"/>
              <a:buAutoNum type="arabicPeriod"/>
            </a:pPr>
            <a:r>
              <a:rPr lang="ar-SA" sz="2400" dirty="0" smtClean="0">
                <a:solidFill>
                  <a:schemeClr val="tx1"/>
                </a:solidFill>
              </a:rPr>
              <a:t>تصميم المكان الملائم في بيئة أقل تقييداً.</a:t>
            </a:r>
          </a:p>
          <a:p>
            <a:pPr marL="457200" indent="-457200" algn="just">
              <a:buFont typeface="+mj-lt"/>
              <a:buAutoNum type="arabicPeriod"/>
            </a:pPr>
            <a:r>
              <a:rPr lang="ar-SA" sz="2400" dirty="0" smtClean="0">
                <a:solidFill>
                  <a:schemeClr val="tx1"/>
                </a:solidFill>
              </a:rPr>
              <a:t>عمل خطة لتنفيذ الخطة التربوية الفردية.</a:t>
            </a:r>
          </a:p>
          <a:p>
            <a:pPr marL="457200" indent="-457200" algn="just">
              <a:buFont typeface="+mj-lt"/>
              <a:buAutoNum type="arabicPeriod"/>
            </a:pPr>
            <a:r>
              <a:rPr lang="ar-SA" sz="2400" dirty="0" smtClean="0">
                <a:solidFill>
                  <a:schemeClr val="tx1"/>
                </a:solidFill>
              </a:rPr>
              <a:t>تطبيق خطة لتطبيق البرنامج التربوي الفردي.</a:t>
            </a:r>
          </a:p>
          <a:p>
            <a:pPr marL="457200" indent="-457200" algn="just">
              <a:buFont typeface="+mj-lt"/>
              <a:buAutoNum type="arabicPeriod"/>
            </a:pPr>
            <a:r>
              <a:rPr lang="ar-SA" sz="2400" dirty="0" smtClean="0">
                <a:solidFill>
                  <a:schemeClr val="tx1"/>
                </a:solidFill>
              </a:rPr>
              <a:t>تطوير خطة التقويم.</a:t>
            </a:r>
          </a:p>
          <a:p>
            <a:pPr marL="457200" indent="-457200" algn="just">
              <a:buFont typeface="+mj-lt"/>
              <a:buAutoNum type="arabicPeriod"/>
            </a:pPr>
            <a:r>
              <a:rPr lang="ar-SA" sz="2400" dirty="0" smtClean="0">
                <a:solidFill>
                  <a:schemeClr val="tx1"/>
                </a:solidFill>
              </a:rPr>
              <a:t>تحديد طريقة تقديم التقرير حول تقدم التلميذ للوالدين.</a:t>
            </a:r>
          </a:p>
          <a:p>
            <a:pPr marL="457200" indent="-457200" algn="just">
              <a:buFont typeface="+mj-lt"/>
              <a:buAutoNum type="arabicPeriod"/>
            </a:pPr>
            <a:r>
              <a:rPr lang="ar-SA" sz="2400" dirty="0" smtClean="0">
                <a:solidFill>
                  <a:schemeClr val="tx1"/>
                </a:solidFill>
              </a:rPr>
              <a:t>عمل ومتابعة خطة إعادة التقييم .</a:t>
            </a:r>
          </a:p>
        </p:txBody>
      </p:sp>
    </p:spTree>
    <p:extLst>
      <p:ext uri="{BB962C8B-B14F-4D97-AF65-F5344CB8AC3E}">
        <p14:creationId xmlns:p14="http://schemas.microsoft.com/office/powerpoint/2010/main" val="62395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892523766"/>
              </p:ext>
            </p:extLst>
          </p:nvPr>
        </p:nvGraphicFramePr>
        <p:xfrm>
          <a:off x="1979712"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أدوار أعضاء فرق العمل</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983775050"/>
              </p:ext>
            </p:extLst>
          </p:nvPr>
        </p:nvGraphicFramePr>
        <p:xfrm>
          <a:off x="1979712"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أدوار أعضاء فرق العمل</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423967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692696"/>
            <a:ext cx="7992888" cy="2308324"/>
          </a:xfrm>
          <a:prstGeom prst="rect">
            <a:avLst/>
          </a:prstGeom>
          <a:noFill/>
        </p:spPr>
        <p:txBody>
          <a:bodyPr wrap="square" rtlCol="1">
            <a:spAutoFit/>
          </a:bodyPr>
          <a:lstStyle/>
          <a:p>
            <a:pPr algn="ctr"/>
            <a:r>
              <a:rPr lang="ar-SA" sz="2400" b="1" u="sng" dirty="0" smtClean="0">
                <a:solidFill>
                  <a:schemeClr val="tx2">
                    <a:lumMod val="60000"/>
                    <a:lumOff val="40000"/>
                  </a:schemeClr>
                </a:solidFill>
              </a:rPr>
              <a:t>مفاهيم ومصطلحات في مجال القياس والتقويم </a:t>
            </a:r>
          </a:p>
          <a:p>
            <a:pPr algn="ctr"/>
            <a:endParaRPr lang="ar-SA" sz="2400" dirty="0"/>
          </a:p>
          <a:p>
            <a:pPr algn="ctr"/>
            <a:r>
              <a:rPr lang="ar-SA" sz="2400" b="1" dirty="0" smtClean="0">
                <a:solidFill>
                  <a:schemeClr val="bg2">
                    <a:lumMod val="50000"/>
                  </a:schemeClr>
                </a:solidFill>
              </a:rPr>
              <a:t>القياس </a:t>
            </a:r>
          </a:p>
          <a:p>
            <a:r>
              <a:rPr lang="ar-SA" sz="2400" dirty="0" smtClean="0"/>
              <a:t>عملية وصف المعلومات (وصفاً كمياً ) أو بمعنى آخر استخدام الأرقام في وصف وتبويب وتنظيم المعلومات</a:t>
            </a:r>
          </a:p>
          <a:p>
            <a:r>
              <a:rPr lang="ar-SA" sz="2400" dirty="0" smtClean="0"/>
              <a:t>أو البيانات في هيئة سهلة موضوعية يمكن فهمها ومن ثم تفسيرها .</a:t>
            </a:r>
            <a:endParaRPr lang="ar-SA" sz="2400" dirty="0"/>
          </a:p>
        </p:txBody>
      </p:sp>
      <p:sp>
        <p:nvSpPr>
          <p:cNvPr id="3" name="مربع نص 2"/>
          <p:cNvSpPr txBox="1"/>
          <p:nvPr/>
        </p:nvSpPr>
        <p:spPr>
          <a:xfrm>
            <a:off x="1188481" y="3501008"/>
            <a:ext cx="7703999" cy="2308324"/>
          </a:xfrm>
          <a:prstGeom prst="rect">
            <a:avLst/>
          </a:prstGeom>
          <a:noFill/>
        </p:spPr>
        <p:txBody>
          <a:bodyPr wrap="square" rtlCol="1">
            <a:spAutoFit/>
          </a:bodyPr>
          <a:lstStyle/>
          <a:p>
            <a:pPr algn="ctr"/>
            <a:r>
              <a:rPr lang="ar-SA" sz="2400" b="1" dirty="0" smtClean="0">
                <a:solidFill>
                  <a:schemeClr val="bg2">
                    <a:lumMod val="50000"/>
                  </a:schemeClr>
                </a:solidFill>
              </a:rPr>
              <a:t>التقييم أو التقدير </a:t>
            </a:r>
          </a:p>
          <a:p>
            <a:r>
              <a:rPr lang="ar-SA" sz="2400" dirty="0" smtClean="0"/>
              <a:t>عملية يتم من خلالها الحصول على اكبر قدر من المعلومات من مصادر مختلفة عن الطفل موضع التقييم وذلك باستخدام الاختبارات التحصيلية والنفسية والاجتماعية, إضافة إلى إجراء المقابلات والملاحظات وذلك لتحديد نقاط القوة ونقاط الضعف لدى الطفل للمساعدة في إعداد برنامج تربوي أو تأهيلي أو علاجي يتناسب مع قدرات هذا الطفل .</a:t>
            </a:r>
            <a:endParaRPr lang="ar-SA" sz="2400"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barn(inVertical)">
                                      <p:cBhvr>
                                        <p:cTn id="17" dur="500"/>
                                        <p:tgtEl>
                                          <p:spTgt spid="2">
                                            <p:txEl>
                                              <p:pRg st="3" end="3"/>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barn(inVertical)">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heel(1)">
                                      <p:cBhvr>
                                        <p:cTn id="25" dur="20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heel(1)">
                                      <p:cBhvr>
                                        <p:cTn id="3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باقي أفراد الفريق</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456702"/>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هناك أشخاص يشاركون في الفريق عند الحاجة لهم</a:t>
            </a:r>
            <a:endParaRPr lang="ar-SA" sz="2400" dirty="0">
              <a:solidFill>
                <a:schemeClr val="tx1"/>
              </a:solidFill>
            </a:endParaRPr>
          </a:p>
        </p:txBody>
      </p:sp>
      <p:sp>
        <p:nvSpPr>
          <p:cNvPr id="5" name="مستطيل مستدير الزوايا 4"/>
          <p:cNvSpPr/>
          <p:nvPr/>
        </p:nvSpPr>
        <p:spPr>
          <a:xfrm>
            <a:off x="1403648" y="2305788"/>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اخصائي العلاج الطبيعي والوظيفي </a:t>
            </a:r>
            <a:endParaRPr lang="ar-SA" sz="2400" dirty="0">
              <a:solidFill>
                <a:schemeClr val="tx1"/>
              </a:solidFill>
            </a:endParaRPr>
          </a:p>
        </p:txBody>
      </p:sp>
      <p:sp>
        <p:nvSpPr>
          <p:cNvPr id="6" name="مستطيل مستدير الزوايا 5"/>
          <p:cNvSpPr/>
          <p:nvPr/>
        </p:nvSpPr>
        <p:spPr>
          <a:xfrm>
            <a:off x="5074794" y="3169884"/>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أخصائي التدخل المبكر لمرحلة ما قبل المدرسة</a:t>
            </a:r>
            <a:endParaRPr lang="ar-SA" sz="2400" dirty="0">
              <a:solidFill>
                <a:schemeClr val="tx1"/>
              </a:solidFill>
            </a:endParaRPr>
          </a:p>
        </p:txBody>
      </p:sp>
      <p:sp>
        <p:nvSpPr>
          <p:cNvPr id="7" name="مستطيل مستدير الزوايا 6"/>
          <p:cNvSpPr/>
          <p:nvPr/>
        </p:nvSpPr>
        <p:spPr>
          <a:xfrm>
            <a:off x="1403648" y="4021022"/>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مرشد التأهيل المهني للمرحلة الثانوية</a:t>
            </a:r>
            <a:endParaRPr lang="ar-SA" sz="2400" dirty="0">
              <a:solidFill>
                <a:schemeClr val="tx1"/>
              </a:solidFill>
            </a:endParaRPr>
          </a:p>
        </p:txBody>
      </p:sp>
      <p:sp>
        <p:nvSpPr>
          <p:cNvPr id="8" name="مستطيل مستدير الزوايا 7"/>
          <p:cNvSpPr/>
          <p:nvPr/>
        </p:nvSpPr>
        <p:spPr>
          <a:xfrm>
            <a:off x="5076056" y="465313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أخصائي السمع- أخصائي التكنولوجيا التقنية</a:t>
            </a:r>
            <a:endParaRPr lang="ar-SA" sz="2400" dirty="0">
              <a:solidFill>
                <a:schemeClr val="tx1"/>
              </a:solidFill>
            </a:endParaRPr>
          </a:p>
        </p:txBody>
      </p:sp>
      <p:sp>
        <p:nvSpPr>
          <p:cNvPr id="9" name="مستطيل مستدير الزوايا 8"/>
          <p:cNvSpPr/>
          <p:nvPr/>
        </p:nvSpPr>
        <p:spPr>
          <a:xfrm>
            <a:off x="1618410" y="5831952"/>
            <a:ext cx="6912768"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الفرق الكبيرة التي تضم أكثر من5-7 تقل فاعليتها وإنتاجيتها(يجب أن يشتمل الفريق على والدي الطالب ومعلمي التعليم العام والخاص)</a:t>
            </a:r>
            <a:endParaRPr lang="ar-SA" sz="2400" dirty="0">
              <a:solidFill>
                <a:schemeClr val="tx1"/>
              </a:solidFill>
            </a:endParaRPr>
          </a:p>
        </p:txBody>
      </p:sp>
    </p:spTree>
    <p:extLst>
      <p:ext uri="{BB962C8B-B14F-4D97-AF65-F5344CB8AC3E}">
        <p14:creationId xmlns:p14="http://schemas.microsoft.com/office/powerpoint/2010/main" val="2775594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مسئوليات أخصائي القياس في إجراء الاختبارات النفسية</a:t>
            </a:r>
            <a:endParaRPr lang="ar-SA" sz="2400" b="1" dirty="0">
              <a:solidFill>
                <a:schemeClr val="tx1"/>
              </a:solidFill>
            </a:endParaRPr>
          </a:p>
        </p:txBody>
      </p:sp>
      <p:sp>
        <p:nvSpPr>
          <p:cNvPr id="3" name="مستطيل مستدير الزوايا 2"/>
          <p:cNvSpPr/>
          <p:nvPr/>
        </p:nvSpPr>
        <p:spPr>
          <a:xfrm>
            <a:off x="1259632"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التدريب المسبق على إعطاء الاختبارات .</a:t>
            </a:r>
          </a:p>
          <a:p>
            <a:pPr marL="457200" indent="-457200" algn="just">
              <a:buFont typeface="+mj-lt"/>
              <a:buAutoNum type="arabicPeriod"/>
            </a:pPr>
            <a:r>
              <a:rPr lang="ar-SA" sz="2400" dirty="0" smtClean="0">
                <a:solidFill>
                  <a:schemeClr val="tx1"/>
                </a:solidFill>
              </a:rPr>
              <a:t>الفة اخصائي القياس بالاختبار الذي سيطبقه .</a:t>
            </a:r>
          </a:p>
          <a:p>
            <a:pPr marL="457200" indent="-457200" algn="just">
              <a:buFont typeface="+mj-lt"/>
              <a:buAutoNum type="arabicPeriod"/>
            </a:pPr>
            <a:r>
              <a:rPr lang="ar-SA" sz="2400" dirty="0" smtClean="0">
                <a:solidFill>
                  <a:schemeClr val="tx1"/>
                </a:solidFill>
              </a:rPr>
              <a:t>الالتزام بالاتجاه العلمي المحايد أثناء إجراء عملية الاختبار.</a:t>
            </a:r>
          </a:p>
          <a:p>
            <a:pPr marL="457200" indent="-457200" algn="just">
              <a:buFont typeface="+mj-lt"/>
              <a:buAutoNum type="arabicPeriod"/>
            </a:pPr>
            <a:r>
              <a:rPr lang="ar-SA" sz="2400" dirty="0" smtClean="0">
                <a:solidFill>
                  <a:schemeClr val="tx1"/>
                </a:solidFill>
              </a:rPr>
              <a:t>المحافظة على العلاقة الانسانية بين أخصائي القياس وطالب ذوي الاحتياجات الخاصة.</a:t>
            </a:r>
          </a:p>
          <a:p>
            <a:pPr marL="457200" indent="-457200" algn="just">
              <a:buFont typeface="+mj-lt"/>
              <a:buAutoNum type="arabicPeriod"/>
            </a:pPr>
            <a:r>
              <a:rPr lang="ar-SA" sz="2400" dirty="0" smtClean="0">
                <a:solidFill>
                  <a:schemeClr val="tx1"/>
                </a:solidFill>
              </a:rPr>
              <a:t>تهيئة الظروف المناسبة لتطبيق الاختبارات .</a:t>
            </a:r>
          </a:p>
          <a:p>
            <a:pPr marL="457200" indent="-457200" algn="just">
              <a:buFont typeface="+mj-lt"/>
              <a:buAutoNum type="arabicPeriod"/>
            </a:pPr>
            <a:r>
              <a:rPr lang="ar-SA" sz="2400" dirty="0" smtClean="0">
                <a:solidFill>
                  <a:schemeClr val="tx1"/>
                </a:solidFill>
              </a:rPr>
              <a:t>اختيار الاختبار الملائم لقدرات واستعدادات المشاركين .</a:t>
            </a:r>
          </a:p>
        </p:txBody>
      </p:sp>
    </p:spTree>
    <p:extLst>
      <p:ext uri="{BB962C8B-B14F-4D97-AF65-F5344CB8AC3E}">
        <p14:creationId xmlns:p14="http://schemas.microsoft.com/office/powerpoint/2010/main" val="419354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94070" y="2532878"/>
            <a:ext cx="7344816" cy="1077218"/>
          </a:xfrm>
          <a:prstGeom prst="rect">
            <a:avLst/>
          </a:prstGeom>
          <a:noFill/>
        </p:spPr>
        <p:txBody>
          <a:bodyPr wrap="square" rtlCol="1">
            <a:spAutoFit/>
          </a:bodyPr>
          <a:lstStyle/>
          <a:p>
            <a:pPr algn="ctr"/>
            <a:r>
              <a:rPr lang="ar-SA" sz="3200" b="1" u="sng" dirty="0" smtClean="0">
                <a:solidFill>
                  <a:schemeClr val="bg2">
                    <a:lumMod val="75000"/>
                  </a:schemeClr>
                </a:solidFill>
                <a:latin typeface="Traditional Arabic" pitchFamily="18" charset="-78"/>
                <a:cs typeface="Traditional Arabic" pitchFamily="18" charset="-78"/>
              </a:rPr>
              <a:t>المحاضرة الثالثة </a:t>
            </a:r>
          </a:p>
          <a:p>
            <a:pPr algn="ctr"/>
            <a:r>
              <a:rPr lang="ar-SA" sz="3200" dirty="0" smtClean="0">
                <a:latin typeface="Traditional Arabic" pitchFamily="18" charset="-78"/>
                <a:cs typeface="Traditional Arabic" pitchFamily="18" charset="-78"/>
              </a:rPr>
              <a:t>وسائل وأدوات التقييم والتشخيص في التربية الخاصة</a:t>
            </a:r>
            <a:endParaRPr lang="ar-SA" sz="32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19300042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1412776"/>
            <a:ext cx="7704856" cy="2246769"/>
          </a:xfrm>
          <a:prstGeom prst="rect">
            <a:avLst/>
          </a:prstGeom>
          <a:noFill/>
        </p:spPr>
        <p:txBody>
          <a:bodyPr wrap="square" rtlCol="1">
            <a:spAutoFit/>
          </a:bodyPr>
          <a:lstStyle/>
          <a:p>
            <a:pPr algn="ctr"/>
            <a:r>
              <a:rPr lang="ar-SA" sz="2800" b="1" dirty="0" smtClean="0">
                <a:solidFill>
                  <a:schemeClr val="bg2">
                    <a:lumMod val="75000"/>
                  </a:schemeClr>
                </a:solidFill>
              </a:rPr>
              <a:t>تتعدد الوسائل أو الادوات التي يعتمد عليها أخصائي التشخيص عند جمع معلومات أو بيانات عن الطالب موضع الدراسة والفحص.</a:t>
            </a:r>
          </a:p>
          <a:p>
            <a:pPr algn="ctr"/>
            <a:endParaRPr lang="ar-SA" sz="2800" b="1" dirty="0">
              <a:solidFill>
                <a:schemeClr val="bg2">
                  <a:lumMod val="75000"/>
                </a:schemeClr>
              </a:solidFill>
            </a:endParaRPr>
          </a:p>
          <a:p>
            <a:pPr algn="ctr"/>
            <a:endParaRPr lang="ar-SA" sz="2800" b="1" dirty="0" smtClean="0">
              <a:solidFill>
                <a:schemeClr val="bg2">
                  <a:lumMod val="75000"/>
                </a:schemeClr>
              </a:solidFill>
            </a:endParaRPr>
          </a:p>
        </p:txBody>
      </p:sp>
      <p:sp>
        <p:nvSpPr>
          <p:cNvPr id="3" name="وسيلة شرح بيضاوية 2"/>
          <p:cNvSpPr/>
          <p:nvPr/>
        </p:nvSpPr>
        <p:spPr>
          <a:xfrm>
            <a:off x="2382731" y="3068960"/>
            <a:ext cx="5544616" cy="2340840"/>
          </a:xfrm>
          <a:prstGeom prst="wedgeEllipse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2">
                    <a:lumMod val="60000"/>
                    <a:lumOff val="40000"/>
                  </a:schemeClr>
                </a:solidFill>
              </a:rPr>
              <a:t>عددي ماهي أبرز ادوات التقييم والتشخيص ؟</a:t>
            </a:r>
          </a:p>
          <a:p>
            <a:pPr algn="ctr"/>
            <a:endParaRPr lang="ar-SA" dirty="0"/>
          </a:p>
        </p:txBody>
      </p:sp>
    </p:spTree>
    <p:extLst>
      <p:ext uri="{BB962C8B-B14F-4D97-AF65-F5344CB8AC3E}">
        <p14:creationId xmlns:p14="http://schemas.microsoft.com/office/powerpoint/2010/main" val="245529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على شكل سحابة 1"/>
          <p:cNvSpPr/>
          <p:nvPr/>
        </p:nvSpPr>
        <p:spPr>
          <a:xfrm>
            <a:off x="1835696" y="1268760"/>
            <a:ext cx="6264696" cy="3600400"/>
          </a:xfrm>
          <a:prstGeom prst="cloudCallout">
            <a:avLst/>
          </a:prstGeom>
        </p:spPr>
        <p:style>
          <a:lnRef idx="2">
            <a:schemeClr val="accent6"/>
          </a:lnRef>
          <a:fillRef idx="1002">
            <a:schemeClr val="lt1"/>
          </a:fillRef>
          <a:effectRef idx="0">
            <a:schemeClr val="accent6"/>
          </a:effectRef>
          <a:fontRef idx="minor">
            <a:schemeClr val="dk1"/>
          </a:fontRef>
        </p:style>
        <p:txBody>
          <a:bodyPr rtlCol="1" anchor="ctr"/>
          <a:lstStyle/>
          <a:p>
            <a:pPr algn="ctr"/>
            <a:r>
              <a:rPr lang="ar-SA" sz="2800" b="1" u="sng" dirty="0" smtClean="0">
                <a:solidFill>
                  <a:schemeClr val="accent2">
                    <a:lumMod val="75000"/>
                  </a:schemeClr>
                </a:solidFill>
              </a:rPr>
              <a:t>كلما تعددت الوسائل والادوات كانت المعلومات أكثر دقة وصدقاً وموضوعية</a:t>
            </a:r>
            <a:endParaRPr lang="ar-SA" sz="2800" b="1" u="sng" dirty="0">
              <a:solidFill>
                <a:schemeClr val="accent2">
                  <a:lumMod val="75000"/>
                </a:schemeClr>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أولاً : الملاحظة</a:t>
            </a:r>
            <a:endParaRPr lang="ar-SA" sz="2400" b="1" u="sng" dirty="0">
              <a:solidFill>
                <a:schemeClr val="tx2">
                  <a:lumMod val="60000"/>
                  <a:lumOff val="40000"/>
                </a:schemeClr>
              </a:solidFill>
            </a:endParaRPr>
          </a:p>
        </p:txBody>
      </p:sp>
      <p:sp>
        <p:nvSpPr>
          <p:cNvPr id="4" name="مستطيل مستدير الزوايا 3"/>
          <p:cNvSpPr/>
          <p:nvPr/>
        </p:nvSpPr>
        <p:spPr>
          <a:xfrm>
            <a:off x="3446512" y="1917778"/>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تعتبر من أهم وسائل جمع المعلومات</a:t>
            </a:r>
            <a:endParaRPr lang="ar-SA" sz="2400" dirty="0">
              <a:solidFill>
                <a:schemeClr val="tx1"/>
              </a:solidFill>
            </a:endParaRPr>
          </a:p>
        </p:txBody>
      </p:sp>
      <p:sp>
        <p:nvSpPr>
          <p:cNvPr id="5" name="مستطيل مستدير الزوايا 4"/>
          <p:cNvSpPr/>
          <p:nvPr/>
        </p:nvSpPr>
        <p:spPr>
          <a:xfrm>
            <a:off x="3419872" y="3246828"/>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مفيدة عندما نريد تسجيل سلوك الفرد في وضعه التلقائي</a:t>
            </a:r>
            <a:endParaRPr lang="ar-SA" sz="2400" dirty="0">
              <a:solidFill>
                <a:schemeClr val="tx1"/>
              </a:solidFill>
            </a:endParaRPr>
          </a:p>
        </p:txBody>
      </p:sp>
      <p:sp>
        <p:nvSpPr>
          <p:cNvPr id="6" name="مستطيل مستدير الزوايا 5"/>
          <p:cNvSpPr/>
          <p:nvPr/>
        </p:nvSpPr>
        <p:spPr>
          <a:xfrm>
            <a:off x="3443266" y="4437112"/>
            <a:ext cx="3456384" cy="172819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تعتبر وسيلة مناسبة مع ذوي الاحتياجات الخاصة الذين يصعب معهم استخدام أدوات جمع المعلومات</a:t>
            </a:r>
            <a:endParaRPr lang="ar-SA" sz="2400" dirty="0">
              <a:solidFill>
                <a:schemeClr val="tx1"/>
              </a:solidFill>
            </a:endParaRPr>
          </a:p>
        </p:txBody>
      </p:sp>
    </p:spTree>
    <p:extLst>
      <p:ext uri="{BB962C8B-B14F-4D97-AF65-F5344CB8AC3E}">
        <p14:creationId xmlns:p14="http://schemas.microsoft.com/office/powerpoint/2010/main" val="2219743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1200329"/>
          </a:xfrm>
          <a:prstGeom prst="rect">
            <a:avLst/>
          </a:prstGeom>
          <a:noFill/>
        </p:spPr>
        <p:txBody>
          <a:bodyPr wrap="square" rtlCol="1">
            <a:spAutoFit/>
          </a:bodyPr>
          <a:lstStyle/>
          <a:p>
            <a:pPr algn="ctr"/>
            <a:r>
              <a:rPr lang="ar-SA" sz="2400" b="1" u="sng" dirty="0" smtClean="0">
                <a:solidFill>
                  <a:srgbClr val="C00000"/>
                </a:solidFill>
              </a:rPr>
              <a:t>أنواع الملاحظة</a:t>
            </a:r>
          </a:p>
          <a:p>
            <a:pPr algn="ctr"/>
            <a:endParaRPr lang="ar-SA" sz="2400" b="1" u="sng" dirty="0" smtClean="0">
              <a:solidFill>
                <a:srgbClr val="C00000"/>
              </a:solidFill>
            </a:endParaRPr>
          </a:p>
          <a:p>
            <a:pPr algn="ctr"/>
            <a:r>
              <a:rPr lang="ar-SA" sz="2400" b="1" u="sng" dirty="0" smtClean="0">
                <a:solidFill>
                  <a:srgbClr val="C00000"/>
                </a:solidFill>
              </a:rPr>
              <a:t>أولاً :في ضوء طبيعة الملاحظة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1971745275"/>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ثانياً :في ضوء الزمن المستغرق</a:t>
            </a:r>
            <a:endParaRPr lang="ar-SA" sz="2400" b="1" u="sng" dirty="0">
              <a:solidFill>
                <a:srgbClr val="C00000"/>
              </a:solidFill>
            </a:endParaRPr>
          </a:p>
        </p:txBody>
      </p:sp>
      <p:sp>
        <p:nvSpPr>
          <p:cNvPr id="4" name="شكل بيضاوي 3"/>
          <p:cNvSpPr/>
          <p:nvPr/>
        </p:nvSpPr>
        <p:spPr>
          <a:xfrm>
            <a:off x="4572000" y="1916832"/>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الملاحظة العابرة</a:t>
            </a:r>
            <a:endParaRPr lang="ar-SA" sz="2400" b="1" dirty="0">
              <a:solidFill>
                <a:schemeClr val="tx1"/>
              </a:solidFill>
            </a:endParaRPr>
          </a:p>
        </p:txBody>
      </p:sp>
      <p:sp>
        <p:nvSpPr>
          <p:cNvPr id="5" name="شكل بيضاوي 4"/>
          <p:cNvSpPr/>
          <p:nvPr/>
        </p:nvSpPr>
        <p:spPr>
          <a:xfrm>
            <a:off x="1800966" y="3573016"/>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الملاحظة الدورية</a:t>
            </a:r>
            <a:endParaRPr lang="ar-SA" sz="2400" b="1" dirty="0">
              <a:solidFill>
                <a:schemeClr val="tx1"/>
              </a:solidFill>
            </a:endParaRPr>
          </a:p>
        </p:txBody>
      </p:sp>
    </p:spTree>
    <p:extLst>
      <p:ext uri="{BB962C8B-B14F-4D97-AF65-F5344CB8AC3E}">
        <p14:creationId xmlns:p14="http://schemas.microsoft.com/office/powerpoint/2010/main" val="143403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ثالثاً :في ضوء القائم بالملاحظة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930818806"/>
              </p:ext>
            </p:extLst>
          </p:nvPr>
        </p:nvGraphicFramePr>
        <p:xfrm>
          <a:off x="1920044" y="17008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رابعاً :في ضوء علاقة أخصائي التشخيص بالطالب</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3523476963"/>
              </p:ext>
            </p:extLst>
          </p:nvPr>
        </p:nvGraphicFramePr>
        <p:xfrm>
          <a:off x="2076400" y="17008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8480" y="764704"/>
            <a:ext cx="7703999" cy="2308324"/>
          </a:xfrm>
          <a:prstGeom prst="rect">
            <a:avLst/>
          </a:prstGeom>
          <a:noFill/>
        </p:spPr>
        <p:txBody>
          <a:bodyPr wrap="square" rtlCol="1">
            <a:spAutoFit/>
          </a:bodyPr>
          <a:lstStyle/>
          <a:p>
            <a:pPr algn="ctr"/>
            <a:r>
              <a:rPr lang="ar-SA" sz="2400" b="1" dirty="0" smtClean="0">
                <a:solidFill>
                  <a:schemeClr val="bg2">
                    <a:lumMod val="50000"/>
                  </a:schemeClr>
                </a:solidFill>
              </a:rPr>
              <a:t>التشخيص </a:t>
            </a:r>
          </a:p>
          <a:p>
            <a:pPr algn="just"/>
            <a:r>
              <a:rPr lang="ar-SA" sz="2400" dirty="0" smtClean="0"/>
              <a:t>مصطلح بدأ في ميدان الطب ثم استخدم في مجال العلاج والارشاد النفسي والخدمة الاجتماعية والتعليم العلاجي.</a:t>
            </a:r>
          </a:p>
          <a:p>
            <a:pPr algn="just"/>
            <a:r>
              <a:rPr lang="ar-SA" sz="2400" dirty="0" smtClean="0"/>
              <a:t>وهو تحديد نمط الاضطراب الذي اصاب الفرد على أساس الاعراض والعلامات أو الاختبارات والفحوص. وكذلك تصنيف الأفراد على اساس المرض أو مجموعة من الخصائص .</a:t>
            </a:r>
            <a:endParaRPr lang="ar-SA" sz="2400" dirty="0"/>
          </a:p>
        </p:txBody>
      </p:sp>
      <p:sp>
        <p:nvSpPr>
          <p:cNvPr id="3" name="مربع نص 2"/>
          <p:cNvSpPr txBox="1"/>
          <p:nvPr/>
        </p:nvSpPr>
        <p:spPr>
          <a:xfrm>
            <a:off x="1331639" y="3501008"/>
            <a:ext cx="7560839" cy="3046988"/>
          </a:xfrm>
          <a:prstGeom prst="rect">
            <a:avLst/>
          </a:prstGeom>
          <a:noFill/>
        </p:spPr>
        <p:txBody>
          <a:bodyPr wrap="square" rtlCol="1">
            <a:spAutoFit/>
          </a:bodyPr>
          <a:lstStyle/>
          <a:p>
            <a:pPr algn="ctr"/>
            <a:r>
              <a:rPr lang="ar-SA" sz="2400" b="1" dirty="0" smtClean="0">
                <a:solidFill>
                  <a:schemeClr val="bg2">
                    <a:lumMod val="50000"/>
                  </a:schemeClr>
                </a:solidFill>
              </a:rPr>
              <a:t>التقويم</a:t>
            </a:r>
          </a:p>
          <a:p>
            <a:pPr algn="just"/>
            <a:r>
              <a:rPr lang="ar-SA" sz="2400" dirty="0" smtClean="0"/>
              <a:t>هو </a:t>
            </a:r>
            <a:r>
              <a:rPr lang="ar-SA" sz="2400" dirty="0"/>
              <a:t>ع</a:t>
            </a:r>
            <a:r>
              <a:rPr lang="ar-SA" sz="2400" dirty="0" smtClean="0"/>
              <a:t>ملية إصدار الحكم على قيمة الأشياء أو الاشخاص أو الموضوعات, وهو بهذا المعنى يتطلب استخدام المعايير أو المستويات أو </a:t>
            </a:r>
            <a:r>
              <a:rPr lang="ar-SA" sz="2400" dirty="0" err="1" smtClean="0"/>
              <a:t>المحكات</a:t>
            </a:r>
            <a:r>
              <a:rPr lang="ar-SA" sz="2400" dirty="0" smtClean="0"/>
              <a:t> لتقدير هذه القيمة .كما يتضمن أيضاً معنى التحسين أو التعديل أو التطوير الذي يعتمد على هذه الأحكام .</a:t>
            </a:r>
          </a:p>
          <a:p>
            <a:pPr algn="just"/>
            <a:endParaRPr lang="ar-SA" sz="2400" dirty="0"/>
          </a:p>
          <a:p>
            <a:pPr algn="just"/>
            <a:r>
              <a:rPr lang="ar-SA" sz="2400" b="1" u="sng" dirty="0" smtClean="0">
                <a:solidFill>
                  <a:schemeClr val="tx2">
                    <a:lumMod val="60000"/>
                    <a:lumOff val="40000"/>
                  </a:schemeClr>
                </a:solidFill>
              </a:rPr>
              <a:t>* التقويم يتضمن عمليتين هما : القياس, وإصدار الحكم وتقديم مقترحات لعلاج أوجه القصور وتحسين الأداء .</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down)">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3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العوامل التي تؤثر على الملاحظة</a:t>
            </a:r>
            <a:endParaRPr lang="ar-SA" sz="2400" b="1" u="sng" dirty="0">
              <a:solidFill>
                <a:srgbClr val="C00000"/>
              </a:solidFill>
            </a:endParaRPr>
          </a:p>
        </p:txBody>
      </p:sp>
      <p:graphicFrame>
        <p:nvGraphicFramePr>
          <p:cNvPr id="6" name="رسم تخطيطي 5"/>
          <p:cNvGraphicFramePr/>
          <p:nvPr>
            <p:extLst>
              <p:ext uri="{D42A27DB-BD31-4B8C-83A1-F6EECF244321}">
                <p14:modId xmlns:p14="http://schemas.microsoft.com/office/powerpoint/2010/main" val="378237769"/>
              </p:ext>
            </p:extLst>
          </p:nvPr>
        </p:nvGraphicFramePr>
        <p:xfrm>
          <a:off x="1920044" y="141277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خطوات تدريب القائمين على الملاحظة</a:t>
            </a:r>
            <a:endParaRPr lang="ar-SA" sz="2400" b="1" dirty="0">
              <a:solidFill>
                <a:schemeClr val="tx1"/>
              </a:solidFill>
            </a:endParaRPr>
          </a:p>
        </p:txBody>
      </p:sp>
      <p:sp>
        <p:nvSpPr>
          <p:cNvPr id="3" name="مستطيل مستدير الزوايا 2"/>
          <p:cNvSpPr/>
          <p:nvPr/>
        </p:nvSpPr>
        <p:spPr>
          <a:xfrm>
            <a:off x="1259632"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وصف النظرية وأغراض الدراسة.</a:t>
            </a:r>
          </a:p>
          <a:p>
            <a:pPr marL="457200" indent="-457200" algn="just">
              <a:buFont typeface="+mj-lt"/>
              <a:buAutoNum type="arabicPeriod"/>
            </a:pPr>
            <a:r>
              <a:rPr lang="ar-SA" sz="2400" dirty="0" smtClean="0">
                <a:solidFill>
                  <a:schemeClr val="tx1"/>
                </a:solidFill>
              </a:rPr>
              <a:t>الملاحظة دون استخدام جدول دقيق للملاحظة.</a:t>
            </a:r>
          </a:p>
          <a:p>
            <a:pPr marL="457200" indent="-457200" algn="just">
              <a:buFont typeface="+mj-lt"/>
              <a:buAutoNum type="arabicPeriod"/>
            </a:pPr>
            <a:r>
              <a:rPr lang="ar-SA" sz="2400" dirty="0" smtClean="0">
                <a:solidFill>
                  <a:schemeClr val="tx1"/>
                </a:solidFill>
              </a:rPr>
              <a:t>مناقشة جدول الملاحظة .</a:t>
            </a:r>
          </a:p>
          <a:p>
            <a:pPr marL="457200" indent="-457200" algn="just">
              <a:buFont typeface="+mj-lt"/>
              <a:buAutoNum type="arabicPeriod"/>
            </a:pPr>
            <a:r>
              <a:rPr lang="ar-SA" sz="2400" dirty="0" smtClean="0">
                <a:solidFill>
                  <a:schemeClr val="tx1"/>
                </a:solidFill>
              </a:rPr>
              <a:t>تطبيق جدول الملاحظة .</a:t>
            </a:r>
          </a:p>
          <a:p>
            <a:pPr marL="457200" indent="-457200" algn="just">
              <a:buFont typeface="+mj-lt"/>
              <a:buAutoNum type="arabicPeriod"/>
            </a:pPr>
            <a:r>
              <a:rPr lang="ar-SA" sz="2400" dirty="0" smtClean="0">
                <a:solidFill>
                  <a:schemeClr val="tx1"/>
                </a:solidFill>
              </a:rPr>
              <a:t>مناقشة هذه المحاولة التدريبية .</a:t>
            </a:r>
          </a:p>
          <a:p>
            <a:pPr marL="457200" indent="-457200" algn="just">
              <a:buFont typeface="+mj-lt"/>
              <a:buAutoNum type="arabicPeriod"/>
            </a:pPr>
            <a:r>
              <a:rPr lang="ar-SA" sz="2400" dirty="0" smtClean="0">
                <a:solidFill>
                  <a:schemeClr val="tx1"/>
                </a:solidFill>
              </a:rPr>
              <a:t>اجراء التجربة على مجموعة مشابهة.</a:t>
            </a:r>
          </a:p>
        </p:txBody>
      </p:sp>
    </p:spTree>
    <p:extLst>
      <p:ext uri="{BB962C8B-B14F-4D97-AF65-F5344CB8AC3E}">
        <p14:creationId xmlns:p14="http://schemas.microsoft.com/office/powerpoint/2010/main" val="359036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ارشادات الملاحظ</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التأكد من ملاحظة السلوك الاساسي , والقدرة على تحديد السلوكيات الهامشية.</a:t>
            </a:r>
          </a:p>
          <a:p>
            <a:pPr marL="457200" indent="-457200" algn="just">
              <a:buFont typeface="+mj-lt"/>
              <a:buAutoNum type="arabicPeriod"/>
            </a:pPr>
            <a:r>
              <a:rPr lang="ar-SA" sz="2400" dirty="0" smtClean="0">
                <a:solidFill>
                  <a:schemeClr val="tx1"/>
                </a:solidFill>
              </a:rPr>
              <a:t>قد يشعر الفرد أحياناً بأن الملاحظ يتدخل في خصوصياته.</a:t>
            </a:r>
          </a:p>
          <a:p>
            <a:pPr marL="457200" indent="-457200" algn="just">
              <a:buFont typeface="+mj-lt"/>
              <a:buAutoNum type="arabicPeriod"/>
            </a:pPr>
            <a:r>
              <a:rPr lang="ar-SA" sz="2400" dirty="0" smtClean="0">
                <a:solidFill>
                  <a:schemeClr val="tx1"/>
                </a:solidFill>
              </a:rPr>
              <a:t>ملاحظة السلوك لفترة قصيرة وتأثر المُلاحظ بأثر الهالة قد يوقع المُلاحظ في الخطأ . ولذلك على المُلاحظ اتباع الارشادات التالية للتقليل من أثر الاخطاء المحتملة :</a:t>
            </a:r>
          </a:p>
          <a:p>
            <a:pPr marL="457200" indent="-457200" algn="just">
              <a:buFont typeface="Wingdings" pitchFamily="2" charset="2"/>
              <a:buChar char="ü"/>
            </a:pPr>
            <a:r>
              <a:rPr lang="ar-SA" sz="2400" dirty="0" smtClean="0">
                <a:solidFill>
                  <a:schemeClr val="tx1"/>
                </a:solidFill>
              </a:rPr>
              <a:t>تحديد السمات أو الخصائص التي </a:t>
            </a:r>
            <a:r>
              <a:rPr lang="ar-SA" sz="2400" dirty="0" err="1" smtClean="0">
                <a:solidFill>
                  <a:schemeClr val="tx1"/>
                </a:solidFill>
              </a:rPr>
              <a:t>يتطلبها</a:t>
            </a:r>
            <a:r>
              <a:rPr lang="ar-SA" sz="2400" dirty="0" smtClean="0">
                <a:solidFill>
                  <a:schemeClr val="tx1"/>
                </a:solidFill>
              </a:rPr>
              <a:t> البحث.</a:t>
            </a:r>
          </a:p>
          <a:p>
            <a:pPr marL="457200" indent="-457200" algn="just">
              <a:buFont typeface="Wingdings" pitchFamily="2" charset="2"/>
              <a:buChar char="ü"/>
            </a:pPr>
            <a:r>
              <a:rPr lang="ar-SA" sz="2400" dirty="0" smtClean="0">
                <a:solidFill>
                  <a:schemeClr val="tx1"/>
                </a:solidFill>
              </a:rPr>
              <a:t>ملاحظة السلوكيات ذات العلاقة بالسمة .</a:t>
            </a:r>
          </a:p>
          <a:p>
            <a:pPr marL="457200" indent="-457200" algn="just">
              <a:buFont typeface="Wingdings" pitchFamily="2" charset="2"/>
              <a:buChar char="ü"/>
            </a:pPr>
            <a:r>
              <a:rPr lang="ar-SA" sz="2400" dirty="0" smtClean="0">
                <a:solidFill>
                  <a:schemeClr val="tx1"/>
                </a:solidFill>
              </a:rPr>
              <a:t>محاولة القيام بالملاحظة دون معرفة الفرد بأنه ملاحظ.</a:t>
            </a:r>
          </a:p>
          <a:p>
            <a:pPr marL="457200" indent="-457200" algn="just">
              <a:buFont typeface="Wingdings" pitchFamily="2" charset="2"/>
              <a:buChar char="ü"/>
            </a:pPr>
            <a:r>
              <a:rPr lang="ar-SA" sz="2400" dirty="0" smtClean="0">
                <a:solidFill>
                  <a:schemeClr val="tx1"/>
                </a:solidFill>
              </a:rPr>
              <a:t>ملاحظة أكبر قدر من السلوكيات المرتبطة بالسمة الملاحظة.</a:t>
            </a:r>
          </a:p>
          <a:p>
            <a:pPr marL="457200" indent="-457200" algn="just">
              <a:buFont typeface="Wingdings" pitchFamily="2" charset="2"/>
              <a:buChar char="ü"/>
            </a:pPr>
            <a:r>
              <a:rPr lang="ar-SA" sz="2400" dirty="0" smtClean="0">
                <a:solidFill>
                  <a:schemeClr val="tx1"/>
                </a:solidFill>
              </a:rPr>
              <a:t>التسجيل الفوري للملاحظات حتى لا تتعرض للنسيان.</a:t>
            </a:r>
          </a:p>
          <a:p>
            <a:pPr marL="457200" indent="-457200" algn="just">
              <a:buFont typeface="Wingdings" pitchFamily="2" charset="2"/>
              <a:buChar char="ü"/>
            </a:pPr>
            <a:r>
              <a:rPr lang="ar-SA" sz="2400" dirty="0" smtClean="0">
                <a:solidFill>
                  <a:schemeClr val="tx1"/>
                </a:solidFill>
              </a:rPr>
              <a:t>محاولة إشراك عدة ملاحظين في عملية الملاحظة.</a:t>
            </a:r>
          </a:p>
          <a:p>
            <a:pPr marL="457200" indent="-457200" algn="just">
              <a:buFont typeface="Wingdings" pitchFamily="2" charset="2"/>
              <a:buChar char="ü"/>
            </a:pPr>
            <a:r>
              <a:rPr lang="ar-SA" sz="2400" dirty="0" smtClean="0">
                <a:solidFill>
                  <a:schemeClr val="tx1"/>
                </a:solidFill>
              </a:rPr>
              <a:t>تسجيل الملاحظات كما هي دون إعطاء تفسير لها.</a:t>
            </a:r>
          </a:p>
        </p:txBody>
      </p:sp>
    </p:spTree>
    <p:extLst>
      <p:ext uri="{BB962C8B-B14F-4D97-AF65-F5344CB8AC3E}">
        <p14:creationId xmlns:p14="http://schemas.microsoft.com/office/powerpoint/2010/main" val="3515868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أدوات الملاحظة</a:t>
            </a:r>
            <a:endParaRPr lang="ar-SA" sz="2400" b="1" u="sng" dirty="0">
              <a:solidFill>
                <a:schemeClr val="tx2">
                  <a:lumMod val="60000"/>
                  <a:lumOff val="40000"/>
                </a:schemeClr>
              </a:solidFill>
            </a:endParaRPr>
          </a:p>
        </p:txBody>
      </p:sp>
      <p:sp>
        <p:nvSpPr>
          <p:cNvPr id="4" name="مستطيل مستدير الزوايا 3"/>
          <p:cNvSpPr/>
          <p:nvPr/>
        </p:nvSpPr>
        <p:spPr>
          <a:xfrm>
            <a:off x="5405469" y="1356637"/>
            <a:ext cx="3456384" cy="1008112"/>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لابد أن يستخدم الملاحظ لغة وصفية دقيقة وصحيحة على قوائم التقدير</a:t>
            </a:r>
            <a:endParaRPr lang="ar-SA" sz="2400" dirty="0">
              <a:solidFill>
                <a:schemeClr val="tx1"/>
              </a:solidFill>
            </a:endParaRPr>
          </a:p>
        </p:txBody>
      </p:sp>
      <p:sp>
        <p:nvSpPr>
          <p:cNvPr id="5" name="مستطيل مستدير الزوايا 4"/>
          <p:cNvSpPr/>
          <p:nvPr/>
        </p:nvSpPr>
        <p:spPr>
          <a:xfrm>
            <a:off x="1403648" y="1428645"/>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التقدير في اللغة يعني التقييم</a:t>
            </a:r>
            <a:endParaRPr lang="ar-SA" sz="2400" dirty="0">
              <a:solidFill>
                <a:schemeClr val="tx1"/>
              </a:solidFill>
            </a:endParaRPr>
          </a:p>
        </p:txBody>
      </p:sp>
      <p:sp>
        <p:nvSpPr>
          <p:cNvPr id="6" name="مستطيل مستدير الزوايا 5"/>
          <p:cNvSpPr/>
          <p:nvPr/>
        </p:nvSpPr>
        <p:spPr>
          <a:xfrm>
            <a:off x="5407294" y="2985050"/>
            <a:ext cx="3456384" cy="1029569"/>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من الناحية العملية هو تحديد صفة بطريقة الحدس أو الظن أو الانطباع</a:t>
            </a:r>
            <a:endParaRPr lang="ar-SA" sz="2400" dirty="0">
              <a:solidFill>
                <a:schemeClr val="tx1"/>
              </a:solidFill>
            </a:endParaRPr>
          </a:p>
        </p:txBody>
      </p:sp>
      <p:sp>
        <p:nvSpPr>
          <p:cNvPr id="7" name="مستطيل مستدير الزوايا 6"/>
          <p:cNvSpPr/>
          <p:nvPr/>
        </p:nvSpPr>
        <p:spPr>
          <a:xfrm>
            <a:off x="1625171" y="3190119"/>
            <a:ext cx="3456384" cy="8640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التقدير أقل دقة وموضوعية من التقييم</a:t>
            </a:r>
            <a:endParaRPr lang="ar-SA" sz="2400" dirty="0">
              <a:solidFill>
                <a:schemeClr val="tx1"/>
              </a:solidFill>
            </a:endParaRPr>
          </a:p>
        </p:txBody>
      </p:sp>
      <p:sp>
        <p:nvSpPr>
          <p:cNvPr id="8" name="مستطيل مستدير الزوايا 7"/>
          <p:cNvSpPr/>
          <p:nvPr/>
        </p:nvSpPr>
        <p:spPr>
          <a:xfrm>
            <a:off x="5407294" y="5277351"/>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a:solidFill>
                  <a:schemeClr val="tx1"/>
                </a:solidFill>
              </a:rPr>
              <a:t>أدوات التقدير أقدم من أدوات القياس</a:t>
            </a:r>
          </a:p>
        </p:txBody>
      </p:sp>
      <p:sp>
        <p:nvSpPr>
          <p:cNvPr id="9" name="مستطيل مستدير الزوايا 8"/>
          <p:cNvSpPr/>
          <p:nvPr/>
        </p:nvSpPr>
        <p:spPr>
          <a:xfrm>
            <a:off x="1625171" y="4952910"/>
            <a:ext cx="3456384" cy="1512979"/>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تستخدم أدوات التقدير في مجال تكيف الطفل في رياض الاطفال </a:t>
            </a:r>
            <a:r>
              <a:rPr lang="ar-SA" sz="2400" dirty="0" err="1" smtClean="0">
                <a:solidFill>
                  <a:schemeClr val="tx1"/>
                </a:solidFill>
              </a:rPr>
              <a:t>لاننا</a:t>
            </a:r>
            <a:r>
              <a:rPr lang="ar-SA" sz="2400" dirty="0" smtClean="0">
                <a:solidFill>
                  <a:schemeClr val="tx1"/>
                </a:solidFill>
              </a:rPr>
              <a:t> </a:t>
            </a:r>
            <a:r>
              <a:rPr lang="ar-SA" sz="2400" dirty="0" err="1" smtClean="0">
                <a:solidFill>
                  <a:schemeClr val="tx1"/>
                </a:solidFill>
              </a:rPr>
              <a:t>لانستطيع</a:t>
            </a:r>
            <a:r>
              <a:rPr lang="ar-SA" sz="2400" dirty="0" smtClean="0">
                <a:solidFill>
                  <a:schemeClr val="tx1"/>
                </a:solidFill>
              </a:rPr>
              <a:t>  أن نخضعهم لاختبارات كتابية</a:t>
            </a:r>
            <a:endParaRPr lang="ar-SA" sz="2400" dirty="0">
              <a:solidFill>
                <a:schemeClr val="tx1"/>
              </a:solidFill>
            </a:endParaRPr>
          </a:p>
        </p:txBody>
      </p:sp>
    </p:spTree>
    <p:extLst>
      <p:ext uri="{BB962C8B-B14F-4D97-AF65-F5344CB8AC3E}">
        <p14:creationId xmlns:p14="http://schemas.microsoft.com/office/powerpoint/2010/main" val="2176684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circle(in)">
                                      <p:cBhvr>
                                        <p:cTn id="3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أدوات الملاحظة</a:t>
            </a:r>
            <a:endParaRPr lang="ar-SA" sz="2400" b="1" u="sng" dirty="0">
              <a:solidFill>
                <a:schemeClr val="tx2">
                  <a:lumMod val="60000"/>
                  <a:lumOff val="40000"/>
                </a:schemeClr>
              </a:solidFill>
            </a:endParaRPr>
          </a:p>
        </p:txBody>
      </p:sp>
      <p:graphicFrame>
        <p:nvGraphicFramePr>
          <p:cNvPr id="3" name="رسم تخطيطي 2"/>
          <p:cNvGraphicFramePr/>
          <p:nvPr>
            <p:extLst>
              <p:ext uri="{D42A27DB-BD31-4B8C-83A1-F6EECF244321}">
                <p14:modId xmlns:p14="http://schemas.microsoft.com/office/powerpoint/2010/main" val="3380728351"/>
              </p:ext>
            </p:extLst>
          </p:nvPr>
        </p:nvGraphicFramePr>
        <p:xfrm>
          <a:off x="1979712"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عيوب مقاييس التقدير</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غموض التقديرات نفسها .</a:t>
            </a:r>
          </a:p>
          <a:p>
            <a:pPr marL="457200" indent="-457200" algn="just">
              <a:buFont typeface="+mj-lt"/>
              <a:buAutoNum type="arabicPeriod"/>
            </a:pPr>
            <a:r>
              <a:rPr lang="ar-SA" sz="2400" dirty="0" smtClean="0">
                <a:solidFill>
                  <a:schemeClr val="tx1"/>
                </a:solidFill>
              </a:rPr>
              <a:t>غموض معاني السمات أو الخصائص التي تقدر .</a:t>
            </a:r>
          </a:p>
          <a:p>
            <a:pPr marL="457200" indent="-457200" algn="just">
              <a:buFont typeface="+mj-lt"/>
              <a:buAutoNum type="arabicPeriod"/>
            </a:pPr>
            <a:r>
              <a:rPr lang="ar-SA" sz="2400" dirty="0" smtClean="0">
                <a:solidFill>
                  <a:schemeClr val="tx1"/>
                </a:solidFill>
              </a:rPr>
              <a:t>اختلاف تقديرات المقدرين .</a:t>
            </a:r>
          </a:p>
          <a:p>
            <a:pPr marL="457200" indent="-457200" algn="just">
              <a:buFont typeface="+mj-lt"/>
              <a:buAutoNum type="arabicPeriod"/>
            </a:pPr>
            <a:r>
              <a:rPr lang="ar-SA" sz="2400" dirty="0" smtClean="0">
                <a:solidFill>
                  <a:schemeClr val="tx1"/>
                </a:solidFill>
              </a:rPr>
              <a:t>أثر الهالة .</a:t>
            </a:r>
          </a:p>
          <a:p>
            <a:pPr marL="457200" indent="-457200" algn="just">
              <a:buFont typeface="+mj-lt"/>
              <a:buAutoNum type="arabicPeriod"/>
            </a:pPr>
            <a:r>
              <a:rPr lang="ar-SA" sz="2400" dirty="0" smtClean="0">
                <a:solidFill>
                  <a:schemeClr val="tx1"/>
                </a:solidFill>
              </a:rPr>
              <a:t>خطأ التساهل .</a:t>
            </a:r>
          </a:p>
          <a:p>
            <a:pPr marL="457200" indent="-457200" algn="just">
              <a:buFont typeface="+mj-lt"/>
              <a:buAutoNum type="arabicPeriod"/>
            </a:pPr>
            <a:r>
              <a:rPr lang="ar-SA" sz="2400" dirty="0" smtClean="0">
                <a:solidFill>
                  <a:schemeClr val="tx1"/>
                </a:solidFill>
              </a:rPr>
              <a:t>خطأ النزعة المركزية أو التقديرات الوسطى .</a:t>
            </a:r>
          </a:p>
          <a:p>
            <a:pPr marL="457200" indent="-457200" algn="just">
              <a:buFont typeface="+mj-lt"/>
              <a:buAutoNum type="arabicPeriod"/>
            </a:pPr>
            <a:r>
              <a:rPr lang="ar-SA" sz="2400" dirty="0" smtClean="0">
                <a:solidFill>
                  <a:schemeClr val="tx1"/>
                </a:solidFill>
              </a:rPr>
              <a:t>خطأ في التقارب او المجاورة .</a:t>
            </a:r>
          </a:p>
          <a:p>
            <a:pPr marL="457200" indent="-457200" algn="just">
              <a:buFont typeface="+mj-lt"/>
              <a:buAutoNum type="arabicPeriod"/>
            </a:pPr>
            <a:r>
              <a:rPr lang="ar-SA" sz="2400" dirty="0" smtClean="0">
                <a:solidFill>
                  <a:schemeClr val="tx1"/>
                </a:solidFill>
              </a:rPr>
              <a:t>قد تميل المعلمة إلى تقدير الأطفال على أنهم نسخة مضادة منها.</a:t>
            </a:r>
          </a:p>
          <a:p>
            <a:pPr marL="457200" indent="-457200" algn="just">
              <a:buFont typeface="+mj-lt"/>
              <a:buAutoNum type="arabicPeriod"/>
            </a:pPr>
            <a:r>
              <a:rPr lang="ar-SA" sz="2400" dirty="0" smtClean="0">
                <a:solidFill>
                  <a:schemeClr val="tx1"/>
                </a:solidFill>
              </a:rPr>
              <a:t>الخطأ المنطقي .</a:t>
            </a:r>
          </a:p>
        </p:txBody>
      </p:sp>
    </p:spTree>
    <p:extLst>
      <p:ext uri="{BB962C8B-B14F-4D97-AF65-F5344CB8AC3E}">
        <p14:creationId xmlns:p14="http://schemas.microsoft.com/office/powerpoint/2010/main" val="309476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تحسين أساليب التقدير</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اختيار المقدرين الذين يكونون على احتكاك مباشر مع الاشخاص الذين يجري تقديرهم .</a:t>
            </a:r>
          </a:p>
          <a:p>
            <a:pPr marL="457200" indent="-457200" algn="just">
              <a:buFont typeface="+mj-lt"/>
              <a:buAutoNum type="arabicPeriod"/>
            </a:pPr>
            <a:r>
              <a:rPr lang="ar-SA" sz="2400" dirty="0" smtClean="0">
                <a:solidFill>
                  <a:schemeClr val="tx1"/>
                </a:solidFill>
              </a:rPr>
              <a:t>تزويد المقدرين بالإرشادات اللازمة وبفرص التدريب .</a:t>
            </a:r>
          </a:p>
          <a:p>
            <a:pPr marL="457200" indent="-457200" algn="just">
              <a:buFont typeface="+mj-lt"/>
              <a:buAutoNum type="arabicPeriod"/>
            </a:pPr>
            <a:r>
              <a:rPr lang="ar-SA" sz="2400" dirty="0" smtClean="0">
                <a:solidFill>
                  <a:schemeClr val="tx1"/>
                </a:solidFill>
              </a:rPr>
              <a:t>عند تعدد المقدرين تضاف التقديرات مع بعضها البعض حتى نحصل على تقديرات اكثر ثباتاً .</a:t>
            </a:r>
          </a:p>
          <a:p>
            <a:pPr marL="457200" indent="-457200" algn="just">
              <a:buFont typeface="+mj-lt"/>
              <a:buAutoNum type="arabicPeriod"/>
            </a:pPr>
            <a:endParaRPr lang="ar-SA" sz="2400" dirty="0" smtClean="0">
              <a:solidFill>
                <a:schemeClr val="tx1"/>
              </a:solidFill>
            </a:endParaRPr>
          </a:p>
        </p:txBody>
      </p:sp>
    </p:spTree>
    <p:extLst>
      <p:ext uri="{BB962C8B-B14F-4D97-AF65-F5344CB8AC3E}">
        <p14:creationId xmlns:p14="http://schemas.microsoft.com/office/powerpoint/2010/main" val="309476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416641523"/>
              </p:ext>
            </p:extLst>
          </p:nvPr>
        </p:nvGraphicFramePr>
        <p:xfrm>
          <a:off x="1907704"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خطوات إجراء الملاحظة</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شروط نجاح عملية الملاحظة</a:t>
            </a:r>
            <a:endParaRPr lang="ar-SA" sz="2400" b="1" dirty="0">
              <a:solidFill>
                <a:schemeClr val="tx1"/>
              </a:solidFill>
            </a:endParaRPr>
          </a:p>
        </p:txBody>
      </p:sp>
      <p:sp>
        <p:nvSpPr>
          <p:cNvPr id="3" name="مستطيل مستدير الزوايا 2"/>
          <p:cNvSpPr/>
          <p:nvPr/>
        </p:nvSpPr>
        <p:spPr>
          <a:xfrm>
            <a:off x="1331640"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تحديد الاهداف الرئيسية المراد تحقيقها .</a:t>
            </a:r>
          </a:p>
          <a:p>
            <a:pPr marL="457200" indent="-457200" algn="just">
              <a:buFont typeface="+mj-lt"/>
              <a:buAutoNum type="arabicPeriod"/>
            </a:pPr>
            <a:r>
              <a:rPr lang="ar-SA" sz="2400" dirty="0" smtClean="0">
                <a:solidFill>
                  <a:schemeClr val="tx1"/>
                </a:solidFill>
              </a:rPr>
              <a:t>تحديد الجوانب السلوكية موضع الملاحظة.</a:t>
            </a:r>
          </a:p>
          <a:p>
            <a:pPr marL="457200" indent="-457200" algn="just">
              <a:buFont typeface="+mj-lt"/>
              <a:buAutoNum type="arabicPeriod"/>
            </a:pPr>
            <a:r>
              <a:rPr lang="ar-SA" sz="2400" dirty="0" smtClean="0">
                <a:solidFill>
                  <a:schemeClr val="tx1"/>
                </a:solidFill>
              </a:rPr>
              <a:t>تحديد الطريقة الملائمة لجوانب السلوك.</a:t>
            </a:r>
          </a:p>
          <a:p>
            <a:pPr marL="457200" indent="-457200" algn="just">
              <a:buFont typeface="+mj-lt"/>
              <a:buAutoNum type="arabicPeriod"/>
            </a:pPr>
            <a:r>
              <a:rPr lang="ar-SA" sz="2400" dirty="0" smtClean="0">
                <a:solidFill>
                  <a:schemeClr val="tx1"/>
                </a:solidFill>
              </a:rPr>
              <a:t>تحديد المكان والزمان .</a:t>
            </a:r>
          </a:p>
          <a:p>
            <a:pPr marL="457200" indent="-457200" algn="just">
              <a:buFont typeface="+mj-lt"/>
              <a:buAutoNum type="arabicPeriod"/>
            </a:pPr>
            <a:r>
              <a:rPr lang="ar-SA" sz="2400" dirty="0" smtClean="0">
                <a:solidFill>
                  <a:schemeClr val="tx1"/>
                </a:solidFill>
              </a:rPr>
              <a:t>الاستعانة بأكثر من أخصائي عند الملاحظة.</a:t>
            </a:r>
          </a:p>
          <a:p>
            <a:pPr marL="457200" indent="-457200" algn="just">
              <a:buFont typeface="+mj-lt"/>
              <a:buAutoNum type="arabicPeriod"/>
            </a:pPr>
            <a:r>
              <a:rPr lang="ar-SA" sz="2400" dirty="0" smtClean="0">
                <a:solidFill>
                  <a:schemeClr val="tx1"/>
                </a:solidFill>
              </a:rPr>
              <a:t>التحرر من الاهواء الشخصية والعوامل الذاتية.</a:t>
            </a:r>
          </a:p>
          <a:p>
            <a:pPr marL="457200" indent="-457200" algn="just">
              <a:buFont typeface="+mj-lt"/>
              <a:buAutoNum type="arabicPeriod"/>
            </a:pPr>
            <a:r>
              <a:rPr lang="ar-SA" sz="2400" dirty="0" smtClean="0">
                <a:solidFill>
                  <a:schemeClr val="tx1"/>
                </a:solidFill>
              </a:rPr>
              <a:t>تتم عملية الملاحظة دون شعور الطالب .</a:t>
            </a:r>
          </a:p>
          <a:p>
            <a:pPr marL="457200" indent="-457200" algn="just">
              <a:buFont typeface="+mj-lt"/>
              <a:buAutoNum type="arabicPeriod"/>
            </a:pPr>
            <a:r>
              <a:rPr lang="ar-SA" sz="2400" dirty="0" smtClean="0">
                <a:solidFill>
                  <a:schemeClr val="tx1"/>
                </a:solidFill>
              </a:rPr>
              <a:t>تسجيل الملاحظات </a:t>
            </a:r>
            <a:r>
              <a:rPr lang="ar-SA" sz="2400" smtClean="0">
                <a:solidFill>
                  <a:schemeClr val="tx1"/>
                </a:solidFill>
              </a:rPr>
              <a:t>بشكل فوري .</a:t>
            </a:r>
          </a:p>
        </p:txBody>
      </p:sp>
    </p:spTree>
    <p:extLst>
      <p:ext uri="{BB962C8B-B14F-4D97-AF65-F5344CB8AC3E}">
        <p14:creationId xmlns:p14="http://schemas.microsoft.com/office/powerpoint/2010/main" val="209412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94070" y="2532878"/>
            <a:ext cx="7344816" cy="1077218"/>
          </a:xfrm>
          <a:prstGeom prst="rect">
            <a:avLst/>
          </a:prstGeom>
          <a:noFill/>
        </p:spPr>
        <p:txBody>
          <a:bodyPr wrap="square" rtlCol="1">
            <a:spAutoFit/>
          </a:bodyPr>
          <a:lstStyle/>
          <a:p>
            <a:pPr algn="ctr"/>
            <a:r>
              <a:rPr lang="ar-SA" sz="3200" b="1" u="sng" dirty="0" smtClean="0">
                <a:solidFill>
                  <a:schemeClr val="bg2">
                    <a:lumMod val="75000"/>
                  </a:schemeClr>
                </a:solidFill>
                <a:latin typeface="Traditional Arabic" pitchFamily="18" charset="-78"/>
                <a:cs typeface="Traditional Arabic" pitchFamily="18" charset="-78"/>
              </a:rPr>
              <a:t>المحاضرة الرابعة </a:t>
            </a:r>
          </a:p>
          <a:p>
            <a:pPr algn="ctr"/>
            <a:r>
              <a:rPr lang="ar-SA" sz="3200" dirty="0" smtClean="0">
                <a:latin typeface="Traditional Arabic" pitchFamily="18" charset="-78"/>
                <a:cs typeface="Traditional Arabic" pitchFamily="18" charset="-78"/>
              </a:rPr>
              <a:t>وسائل وأدوات التقييم والتشخيص في التربية الخاصة</a:t>
            </a:r>
            <a:endParaRPr lang="ar-SA" sz="32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1961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908720"/>
            <a:ext cx="7272808" cy="4608512"/>
          </a:xfrm>
          <a:prstGeom prst="roundRect">
            <a:avLst/>
          </a:prstGeom>
        </p:spPr>
        <p:style>
          <a:lnRef idx="2">
            <a:schemeClr val="accent3"/>
          </a:lnRef>
          <a:fillRef idx="1003">
            <a:schemeClr val="lt2"/>
          </a:fillRef>
          <a:effectRef idx="0">
            <a:schemeClr val="accent3"/>
          </a:effectRef>
          <a:fontRef idx="minor">
            <a:schemeClr val="dk1"/>
          </a:fontRef>
        </p:style>
        <p:txBody>
          <a:bodyPr rtlCol="1" anchor="ctr"/>
          <a:lstStyle/>
          <a:p>
            <a:r>
              <a:rPr lang="ar-SA" sz="2400" b="1" dirty="0" smtClean="0">
                <a:solidFill>
                  <a:schemeClr val="tx2">
                    <a:lumMod val="60000"/>
                    <a:lumOff val="40000"/>
                  </a:schemeClr>
                </a:solidFill>
              </a:rPr>
              <a:t>وفي إطار التمييز بين المصطلحات فإن هناك فرق واضح بين الاختبار والتقويم على النحو التالي :</a:t>
            </a:r>
          </a:p>
          <a:p>
            <a:endParaRPr lang="ar-SA" sz="2400" b="1" dirty="0" smtClean="0">
              <a:solidFill>
                <a:schemeClr val="tx2">
                  <a:lumMod val="60000"/>
                  <a:lumOff val="40000"/>
                </a:schemeClr>
              </a:solidFill>
            </a:endParaRPr>
          </a:p>
          <a:p>
            <a:pPr marL="342900" indent="-342900">
              <a:buFont typeface="Arial" pitchFamily="34" charset="0"/>
              <a:buChar char="•"/>
            </a:pPr>
            <a:r>
              <a:rPr lang="ar-SA" sz="2400" dirty="0" smtClean="0">
                <a:solidFill>
                  <a:schemeClr val="tx1"/>
                </a:solidFill>
              </a:rPr>
              <a:t>الاختبار عملية يقوم بها طرف واحد وهو المدرس. اما التقويم فهي عملية تعاونية شاملة.</a:t>
            </a:r>
          </a:p>
          <a:p>
            <a:pPr marL="342900" indent="-342900">
              <a:buFont typeface="Arial" pitchFamily="34" charset="0"/>
              <a:buChar char="•"/>
            </a:pPr>
            <a:r>
              <a:rPr lang="ar-SA" sz="2400" dirty="0" smtClean="0">
                <a:solidFill>
                  <a:schemeClr val="tx1"/>
                </a:solidFill>
              </a:rPr>
              <a:t>الاختبار عملية قياسية تقيس مدى كفاية الفرد في احد النواحي , اما التقويم فهو عملية علاجية تشخص الحالة الراهنة . </a:t>
            </a:r>
          </a:p>
          <a:p>
            <a:endParaRPr lang="ar-SA" sz="2400" dirty="0" smtClean="0">
              <a:solidFill>
                <a:schemeClr val="tx1"/>
              </a:solidFill>
            </a:endParaRPr>
          </a:p>
          <a:p>
            <a:pPr marL="342900" indent="-342900">
              <a:buFont typeface="Wingdings" pitchFamily="2" charset="2"/>
              <a:buChar char="ü"/>
            </a:pPr>
            <a:r>
              <a:rPr lang="ar-SA" sz="2400" b="1" dirty="0" smtClean="0">
                <a:solidFill>
                  <a:schemeClr val="tx2">
                    <a:lumMod val="60000"/>
                    <a:lumOff val="40000"/>
                  </a:schemeClr>
                </a:solidFill>
              </a:rPr>
              <a:t>القياس أضيق في معناه من التقويم .</a:t>
            </a:r>
          </a:p>
          <a:p>
            <a:pPr marL="342900" indent="-342900">
              <a:buFont typeface="Wingdings" pitchFamily="2" charset="2"/>
              <a:buChar char="ü"/>
            </a:pPr>
            <a:r>
              <a:rPr lang="ar-SA" sz="2400" b="1" dirty="0" smtClean="0">
                <a:solidFill>
                  <a:schemeClr val="tx2">
                    <a:lumMod val="60000"/>
                    <a:lumOff val="40000"/>
                  </a:schemeClr>
                </a:solidFill>
              </a:rPr>
              <a:t>القياس جزء من التقويم , وهو سابق له , وهو أداته .</a:t>
            </a:r>
          </a:p>
          <a:p>
            <a:pPr marL="342900" indent="-342900">
              <a:buFont typeface="Wingdings" pitchFamily="2" charset="2"/>
              <a:buChar char="ü"/>
            </a:pPr>
            <a:r>
              <a:rPr lang="ar-SA" sz="2400" b="1" dirty="0" smtClean="0">
                <a:solidFill>
                  <a:schemeClr val="tx2">
                    <a:lumMod val="60000"/>
                    <a:lumOff val="40000"/>
                  </a:schemeClr>
                </a:solidFill>
              </a:rPr>
              <a:t>الفروق بين القياس والتقويم ص 20</a:t>
            </a:r>
            <a:endParaRPr lang="ar-SA" sz="2400" b="1" dirty="0">
              <a:solidFill>
                <a:schemeClr val="tx2">
                  <a:lumMod val="60000"/>
                  <a:lumOff val="40000"/>
                </a:schemeClr>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1000"/>
                                        <p:tgtEl>
                                          <p:spTgt spid="2">
                                            <p:txEl>
                                              <p:pRg st="3" end="3"/>
                                            </p:txEl>
                                          </p:spTgt>
                                        </p:tgtEl>
                                      </p:cBhvr>
                                    </p:animEffect>
                                    <p:anim calcmode="lin" valueType="num">
                                      <p:cBhvr>
                                        <p:cTn id="1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wheel(1)">
                                      <p:cBhvr>
                                        <p:cTn id="24" dur="2000"/>
                                        <p:tgtEl>
                                          <p:spTgt spid="2">
                                            <p:txEl>
                                              <p:pRg st="5" end="5"/>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wheel(1)">
                                      <p:cBhvr>
                                        <p:cTn id="27" dur="2000"/>
                                        <p:tgtEl>
                                          <p:spTgt spid="2">
                                            <p:txEl>
                                              <p:pRg st="6" end="6"/>
                                            </p:txEl>
                                          </p:spTgt>
                                        </p:tgtEl>
                                      </p:cBhvr>
                                    </p:animEffect>
                                  </p:childTnLst>
                                </p:cTn>
                              </p:par>
                              <p:par>
                                <p:cTn id="28" presetID="21" presetClass="entr" presetSubtype="1"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Effect transition="in" filter="wheel(1)">
                                      <p:cBhvr>
                                        <p:cTn id="30"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المقابلة</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يستخدم أخصائي التشخيص المقابلة كوسيلة من وسائل جمع المعلومات.</a:t>
            </a:r>
          </a:p>
          <a:p>
            <a:pPr marL="457200" indent="-457200" algn="just">
              <a:buFont typeface="+mj-lt"/>
              <a:buAutoNum type="arabicPeriod"/>
            </a:pPr>
            <a:r>
              <a:rPr lang="ar-SA" sz="2400" dirty="0" smtClean="0">
                <a:solidFill>
                  <a:schemeClr val="tx1"/>
                </a:solidFill>
              </a:rPr>
              <a:t>تستخدم المقابلة حينما يريد الاخصائي أن يتحقق من </a:t>
            </a:r>
            <a:r>
              <a:rPr lang="ar-SA" sz="2400" dirty="0" err="1" smtClean="0">
                <a:solidFill>
                  <a:schemeClr val="tx1"/>
                </a:solidFill>
              </a:rPr>
              <a:t>البيانات.أو</a:t>
            </a:r>
            <a:r>
              <a:rPr lang="ar-SA" sz="2400" dirty="0" smtClean="0">
                <a:solidFill>
                  <a:schemeClr val="tx1"/>
                </a:solidFill>
              </a:rPr>
              <a:t> ليناقش مع الطالب نتائج الاختبارات والمقاييس .</a:t>
            </a:r>
          </a:p>
          <a:p>
            <a:pPr marL="457200" indent="-457200" algn="just">
              <a:buFont typeface="+mj-lt"/>
              <a:buAutoNum type="arabicPeriod"/>
            </a:pPr>
            <a:r>
              <a:rPr lang="ar-SA" sz="2400" dirty="0" smtClean="0">
                <a:solidFill>
                  <a:schemeClr val="tx1"/>
                </a:solidFill>
              </a:rPr>
              <a:t>تتميز المقابلة بأنه يمكن من خلالها الحصول على معلومات يصعب الحصول عليها من وسائل اخرى مثل التعرف على مشاعر الطالب وأفكاره وتعبيراته الغير لفظية.</a:t>
            </a:r>
          </a:p>
          <a:p>
            <a:pPr marL="457200" indent="-457200" algn="just">
              <a:buFont typeface="+mj-lt"/>
              <a:buAutoNum type="arabicPeriod"/>
            </a:pPr>
            <a:r>
              <a:rPr lang="ar-SA" sz="2400" dirty="0" smtClean="0">
                <a:solidFill>
                  <a:schemeClr val="tx1"/>
                </a:solidFill>
              </a:rPr>
              <a:t>تعتبر المقابلة فرصة للتنفيس عما بداخل الطالب من صراعات وإحباطات ومشاعر مكبوتة.</a:t>
            </a:r>
          </a:p>
          <a:p>
            <a:pPr marL="457200" indent="-457200" algn="just">
              <a:buFont typeface="+mj-lt"/>
              <a:buAutoNum type="arabicPeriod"/>
            </a:pPr>
            <a:endParaRPr lang="ar-SA" sz="2400" dirty="0" smtClean="0">
              <a:solidFill>
                <a:schemeClr val="tx1"/>
              </a:solidFill>
            </a:endParaRPr>
          </a:p>
        </p:txBody>
      </p:sp>
    </p:spTree>
    <p:extLst>
      <p:ext uri="{BB962C8B-B14F-4D97-AF65-F5344CB8AC3E}">
        <p14:creationId xmlns:p14="http://schemas.microsoft.com/office/powerpoint/2010/main" val="222365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1200329"/>
          </a:xfrm>
          <a:prstGeom prst="rect">
            <a:avLst/>
          </a:prstGeom>
          <a:noFill/>
        </p:spPr>
        <p:txBody>
          <a:bodyPr wrap="square" rtlCol="1">
            <a:spAutoFit/>
          </a:bodyPr>
          <a:lstStyle/>
          <a:p>
            <a:pPr algn="ctr"/>
            <a:r>
              <a:rPr lang="ar-SA" sz="2400" b="1" u="sng" dirty="0" smtClean="0">
                <a:solidFill>
                  <a:srgbClr val="C00000"/>
                </a:solidFill>
              </a:rPr>
              <a:t>أنواع المقابلة</a:t>
            </a:r>
          </a:p>
          <a:p>
            <a:pPr algn="ctr"/>
            <a:endParaRPr lang="ar-SA" sz="2400" b="1" u="sng" dirty="0" smtClean="0">
              <a:solidFill>
                <a:srgbClr val="C00000"/>
              </a:solidFill>
            </a:endParaRPr>
          </a:p>
          <a:p>
            <a:pPr algn="ctr"/>
            <a:r>
              <a:rPr lang="ar-SA" sz="2400" b="1" u="sng" dirty="0" smtClean="0">
                <a:solidFill>
                  <a:srgbClr val="C00000"/>
                </a:solidFill>
              </a:rPr>
              <a:t>أولاً :حسب عدد المشتركين في المقابلة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542804617"/>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210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ثانياً :حسب الاسلوب المتبع في المقابلة</a:t>
            </a:r>
            <a:endParaRPr lang="ar-SA" sz="2400" b="1" u="sng" dirty="0">
              <a:solidFill>
                <a:srgbClr val="C00000"/>
              </a:solidFill>
            </a:endParaRPr>
          </a:p>
        </p:txBody>
      </p:sp>
      <p:sp>
        <p:nvSpPr>
          <p:cNvPr id="4" name="شكل بيضاوي 3"/>
          <p:cNvSpPr/>
          <p:nvPr/>
        </p:nvSpPr>
        <p:spPr>
          <a:xfrm>
            <a:off x="4572000" y="1916832"/>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المقابلة المقننة</a:t>
            </a:r>
            <a:endParaRPr lang="ar-SA" sz="2400" b="1" dirty="0">
              <a:solidFill>
                <a:schemeClr val="tx1"/>
              </a:solidFill>
            </a:endParaRPr>
          </a:p>
        </p:txBody>
      </p:sp>
      <p:sp>
        <p:nvSpPr>
          <p:cNvPr id="5" name="شكل بيضاوي 4"/>
          <p:cNvSpPr/>
          <p:nvPr/>
        </p:nvSpPr>
        <p:spPr>
          <a:xfrm>
            <a:off x="1800966" y="3573016"/>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المقابلة غير </a:t>
            </a:r>
            <a:r>
              <a:rPr lang="ar-SA" sz="2400" b="1" dirty="0" err="1" smtClean="0">
                <a:solidFill>
                  <a:schemeClr val="tx1"/>
                </a:solidFill>
              </a:rPr>
              <a:t>القننة</a:t>
            </a:r>
            <a:endParaRPr lang="ar-SA" sz="2400" b="1" dirty="0">
              <a:solidFill>
                <a:schemeClr val="tx1"/>
              </a:solidFill>
            </a:endParaRPr>
          </a:p>
        </p:txBody>
      </p:sp>
    </p:spTree>
    <p:extLst>
      <p:ext uri="{BB962C8B-B14F-4D97-AF65-F5344CB8AC3E}">
        <p14:creationId xmlns:p14="http://schemas.microsoft.com/office/powerpoint/2010/main" val="2298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ثالثاً :حسب الهدف الذي تسعى إليه المقابلة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2506559213"/>
              </p:ext>
            </p:extLst>
          </p:nvPr>
        </p:nvGraphicFramePr>
        <p:xfrm>
          <a:off x="2076400" y="17008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079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رابعاً :حسب نوع المشكلة التي تعالجها المقابلة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2542652445"/>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6653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412025675"/>
              </p:ext>
            </p:extLst>
          </p:nvPr>
        </p:nvGraphicFramePr>
        <p:xfrm>
          <a:off x="1907704"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خطوات إجراء المقابلة</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12579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شروط نجاح المقابلة</a:t>
            </a:r>
            <a:endParaRPr lang="ar-SA" sz="2400" b="1" dirty="0">
              <a:solidFill>
                <a:schemeClr val="tx1"/>
              </a:solidFill>
            </a:endParaRPr>
          </a:p>
        </p:txBody>
      </p:sp>
      <p:sp>
        <p:nvSpPr>
          <p:cNvPr id="3" name="مستطيل مستدير الزوايا 2"/>
          <p:cNvSpPr/>
          <p:nvPr/>
        </p:nvSpPr>
        <p:spPr>
          <a:xfrm>
            <a:off x="1331640"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تحديد الاهداف والحقائق والمعلومات المراد الحصول عليها.</a:t>
            </a:r>
          </a:p>
          <a:p>
            <a:pPr marL="457200" indent="-457200" algn="just">
              <a:buFont typeface="+mj-lt"/>
              <a:buAutoNum type="arabicPeriod"/>
            </a:pPr>
            <a:r>
              <a:rPr lang="ar-SA" sz="2400" dirty="0" smtClean="0">
                <a:solidFill>
                  <a:schemeClr val="tx1"/>
                </a:solidFill>
              </a:rPr>
              <a:t>التأكيد الدائم على سرية البيانات والمعلومات.</a:t>
            </a:r>
          </a:p>
          <a:p>
            <a:pPr marL="457200" indent="-457200" algn="just">
              <a:buFont typeface="+mj-lt"/>
              <a:buAutoNum type="arabicPeriod"/>
            </a:pPr>
            <a:r>
              <a:rPr lang="ar-SA" sz="2400" dirty="0" smtClean="0">
                <a:solidFill>
                  <a:schemeClr val="tx1"/>
                </a:solidFill>
              </a:rPr>
              <a:t>تكوين علاقة متبادلة مع الطالب.</a:t>
            </a:r>
          </a:p>
          <a:p>
            <a:pPr marL="457200" indent="-457200" algn="just">
              <a:buFont typeface="+mj-lt"/>
              <a:buAutoNum type="arabicPeriod"/>
            </a:pPr>
            <a:r>
              <a:rPr lang="ar-SA" sz="2400" dirty="0" smtClean="0">
                <a:solidFill>
                  <a:schemeClr val="tx1"/>
                </a:solidFill>
              </a:rPr>
              <a:t>إعداد المكان والوقت الملائم.</a:t>
            </a:r>
          </a:p>
          <a:p>
            <a:pPr marL="457200" indent="-457200" algn="just">
              <a:buFont typeface="+mj-lt"/>
              <a:buAutoNum type="arabicPeriod"/>
            </a:pPr>
            <a:r>
              <a:rPr lang="ar-SA" sz="2400" dirty="0" smtClean="0">
                <a:solidFill>
                  <a:schemeClr val="tx1"/>
                </a:solidFill>
              </a:rPr>
              <a:t>إعداد نموذج مقابلة للمقابلة المقيدة.</a:t>
            </a:r>
          </a:p>
          <a:p>
            <a:pPr marL="457200" indent="-457200" algn="just">
              <a:buFont typeface="+mj-lt"/>
              <a:buAutoNum type="arabicPeriod"/>
            </a:pPr>
            <a:r>
              <a:rPr lang="ar-SA" sz="2400" dirty="0" smtClean="0">
                <a:solidFill>
                  <a:schemeClr val="tx1"/>
                </a:solidFill>
              </a:rPr>
              <a:t>صياغة الاسئلة بطريقة تشجع الطالب على الاسترسال.</a:t>
            </a:r>
          </a:p>
          <a:p>
            <a:pPr marL="457200" indent="-457200" algn="just">
              <a:buFont typeface="+mj-lt"/>
              <a:buAutoNum type="arabicPeriod"/>
            </a:pPr>
            <a:r>
              <a:rPr lang="ar-SA" sz="2400" dirty="0" smtClean="0">
                <a:solidFill>
                  <a:schemeClr val="tx1"/>
                </a:solidFill>
              </a:rPr>
              <a:t>البعد عن العوامل الذاتية.</a:t>
            </a:r>
          </a:p>
          <a:p>
            <a:pPr marL="457200" indent="-457200" algn="just">
              <a:buFont typeface="+mj-lt"/>
              <a:buAutoNum type="arabicPeriod"/>
            </a:pPr>
            <a:r>
              <a:rPr lang="ar-SA" sz="2400" dirty="0" smtClean="0">
                <a:solidFill>
                  <a:schemeClr val="tx1"/>
                </a:solidFill>
              </a:rPr>
              <a:t>تجنب أسئلة الادانة والاسئلة الساخرة.</a:t>
            </a:r>
          </a:p>
          <a:p>
            <a:pPr marL="457200" indent="-457200" algn="just">
              <a:buFont typeface="+mj-lt"/>
              <a:buAutoNum type="arabicPeriod"/>
            </a:pPr>
            <a:r>
              <a:rPr lang="ar-SA" sz="2400" dirty="0" smtClean="0">
                <a:solidFill>
                  <a:schemeClr val="tx1"/>
                </a:solidFill>
              </a:rPr>
              <a:t>ملاحظة سلوك الطالب أثناء المقابلة .</a:t>
            </a:r>
          </a:p>
          <a:p>
            <a:pPr marL="457200" indent="-457200" algn="just">
              <a:buFont typeface="+mj-lt"/>
              <a:buAutoNum type="arabicPeriod"/>
            </a:pPr>
            <a:r>
              <a:rPr lang="ar-SA" sz="2400" dirty="0" smtClean="0">
                <a:solidFill>
                  <a:schemeClr val="tx1"/>
                </a:solidFill>
              </a:rPr>
              <a:t>تحديد المشكلة بكل دقة دون استخدام الفاظ علمية يصعب فهمها.</a:t>
            </a:r>
          </a:p>
        </p:txBody>
      </p:sp>
    </p:spTree>
    <p:extLst>
      <p:ext uri="{BB962C8B-B14F-4D97-AF65-F5344CB8AC3E}">
        <p14:creationId xmlns:p14="http://schemas.microsoft.com/office/powerpoint/2010/main" val="381468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ثالثاً : دراسة الحالة</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772816"/>
            <a:ext cx="3456384" cy="100811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تعتبر دراسة الحالة أكثر تفصيلاً من السجل المجمع وذلك لشمولية المعلومات</a:t>
            </a:r>
            <a:endParaRPr lang="ar-SA" sz="2400" dirty="0">
              <a:solidFill>
                <a:schemeClr val="tx1"/>
              </a:solidFill>
            </a:endParaRPr>
          </a:p>
        </p:txBody>
      </p:sp>
      <p:sp>
        <p:nvSpPr>
          <p:cNvPr id="5" name="مستطيل مستدير الزوايا 4"/>
          <p:cNvSpPr/>
          <p:nvPr/>
        </p:nvSpPr>
        <p:spPr>
          <a:xfrm>
            <a:off x="1403648" y="282979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دراسة الحالة تعد تحليلاً عميقاً وشاملاً للحالة</a:t>
            </a:r>
            <a:endParaRPr lang="ar-SA" sz="2400" dirty="0">
              <a:solidFill>
                <a:schemeClr val="tx1"/>
              </a:solidFill>
            </a:endParaRPr>
          </a:p>
        </p:txBody>
      </p:sp>
      <p:sp>
        <p:nvSpPr>
          <p:cNvPr id="6" name="مستطيل مستدير الزوايا 5"/>
          <p:cNvSpPr/>
          <p:nvPr/>
        </p:nvSpPr>
        <p:spPr>
          <a:xfrm>
            <a:off x="5074794" y="3573015"/>
            <a:ext cx="3456384" cy="1029569"/>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تتضمن تفسيراً لشخصية الطالب والمعلومات الخاصة بالفرد وبيئته ومشكلته </a:t>
            </a:r>
            <a:r>
              <a:rPr lang="ar-SA" sz="2400" dirty="0" err="1" smtClean="0">
                <a:solidFill>
                  <a:schemeClr val="tx1"/>
                </a:solidFill>
              </a:rPr>
              <a:t>الحاليه</a:t>
            </a:r>
            <a:endParaRPr lang="ar-SA" sz="2400" dirty="0">
              <a:solidFill>
                <a:schemeClr val="tx1"/>
              </a:solidFill>
            </a:endParaRPr>
          </a:p>
        </p:txBody>
      </p:sp>
      <p:sp>
        <p:nvSpPr>
          <p:cNvPr id="7" name="مستطيل مستدير الزوايا 6"/>
          <p:cNvSpPr/>
          <p:nvPr/>
        </p:nvSpPr>
        <p:spPr>
          <a:xfrm>
            <a:off x="1403648" y="4602584"/>
            <a:ext cx="3456384" cy="1305971"/>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ترجع أهميتها في كونها تساعد الاخصائي في تلخيص أكبر قدر ممكن من </a:t>
            </a:r>
            <a:r>
              <a:rPr lang="ar-SA" sz="2400" dirty="0" err="1" smtClean="0">
                <a:solidFill>
                  <a:schemeClr val="tx1"/>
                </a:solidFill>
              </a:rPr>
              <a:t>المعلومات,وتحديد</a:t>
            </a:r>
            <a:r>
              <a:rPr lang="ar-SA" sz="2400" dirty="0" smtClean="0">
                <a:solidFill>
                  <a:schemeClr val="tx1"/>
                </a:solidFill>
              </a:rPr>
              <a:t> ملامح الطرق الارشادية</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دراسة الحالة تعتبر في مقدمة الاساليب التشخيصية</a:t>
            </a:r>
            <a:endParaRPr lang="ar-SA" sz="2400" dirty="0">
              <a:solidFill>
                <a:schemeClr val="tx1"/>
              </a:solidFill>
            </a:endParaRPr>
          </a:p>
        </p:txBody>
      </p:sp>
    </p:spTree>
    <p:extLst>
      <p:ext uri="{BB962C8B-B14F-4D97-AF65-F5344CB8AC3E}">
        <p14:creationId xmlns:p14="http://schemas.microsoft.com/office/powerpoint/2010/main" val="215245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920762399"/>
              </p:ext>
            </p:extLst>
          </p:nvPr>
        </p:nvGraphicFramePr>
        <p:xfrm>
          <a:off x="1907704"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مراحل دراسة الحالة</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302278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شروط نجاح دراسة الحالة</a:t>
            </a:r>
            <a:endParaRPr lang="ar-SA" sz="2400" b="1" dirty="0">
              <a:solidFill>
                <a:schemeClr val="tx1"/>
              </a:solidFill>
            </a:endParaRPr>
          </a:p>
        </p:txBody>
      </p:sp>
      <p:sp>
        <p:nvSpPr>
          <p:cNvPr id="3" name="مستطيل مستدير الزوايا 2"/>
          <p:cNvSpPr/>
          <p:nvPr/>
        </p:nvSpPr>
        <p:spPr>
          <a:xfrm>
            <a:off x="1331640"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عدم اغفال التعبيرات الغير لفظية للطالب عند عرض مشكلته.</a:t>
            </a:r>
          </a:p>
          <a:p>
            <a:pPr marL="457200" indent="-457200" algn="just">
              <a:buFont typeface="+mj-lt"/>
              <a:buAutoNum type="arabicPeriod"/>
            </a:pPr>
            <a:r>
              <a:rPr lang="ar-SA" sz="2400" dirty="0" smtClean="0">
                <a:solidFill>
                  <a:schemeClr val="tx1"/>
                </a:solidFill>
              </a:rPr>
              <a:t>يجب أن تكون المعلومات مكتملة الجوانب ومنظمة وواضحة.</a:t>
            </a:r>
          </a:p>
          <a:p>
            <a:pPr marL="457200" indent="-457200" algn="just">
              <a:buFont typeface="+mj-lt"/>
              <a:buAutoNum type="arabicPeriod"/>
            </a:pPr>
            <a:r>
              <a:rPr lang="ar-SA" sz="2400" dirty="0" smtClean="0">
                <a:solidFill>
                  <a:schemeClr val="tx1"/>
                </a:solidFill>
              </a:rPr>
              <a:t>تسجيل مشكلات الطالب بوضوح وكذلك المشكلات التي تتفرع منها.</a:t>
            </a:r>
          </a:p>
          <a:p>
            <a:pPr marL="457200" indent="-457200" algn="just">
              <a:buFont typeface="+mj-lt"/>
              <a:buAutoNum type="arabicPeriod"/>
            </a:pPr>
            <a:r>
              <a:rPr lang="ar-SA" sz="2400" dirty="0" smtClean="0">
                <a:solidFill>
                  <a:schemeClr val="tx1"/>
                </a:solidFill>
              </a:rPr>
              <a:t>عدم الخوض في تفصيلات دقيقة لا لزوم لها.</a:t>
            </a:r>
          </a:p>
          <a:p>
            <a:pPr marL="457200" indent="-457200" algn="just">
              <a:buFont typeface="+mj-lt"/>
              <a:buAutoNum type="arabicPeriod"/>
            </a:pPr>
            <a:r>
              <a:rPr lang="ar-SA" sz="2400" dirty="0" smtClean="0">
                <a:solidFill>
                  <a:schemeClr val="tx1"/>
                </a:solidFill>
              </a:rPr>
              <a:t>عدم تسجيل المعلومات الخاصة عن الطالب بمعزل عن مشاركته.</a:t>
            </a:r>
          </a:p>
          <a:p>
            <a:pPr marL="457200" indent="-457200" algn="just">
              <a:buFont typeface="+mj-lt"/>
              <a:buAutoNum type="arabicPeriod"/>
            </a:pPr>
            <a:r>
              <a:rPr lang="ar-SA" sz="2400" dirty="0" smtClean="0">
                <a:solidFill>
                  <a:schemeClr val="tx1"/>
                </a:solidFill>
              </a:rPr>
              <a:t>اللجوء إلى اكثر من مصدر عند جمع المعلومات حتى تتصف بالصدق والثبات.</a:t>
            </a:r>
          </a:p>
        </p:txBody>
      </p:sp>
    </p:spTree>
    <p:extLst>
      <p:ext uri="{BB962C8B-B14F-4D97-AF65-F5344CB8AC3E}">
        <p14:creationId xmlns:p14="http://schemas.microsoft.com/office/powerpoint/2010/main" val="2785807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4266345040"/>
              </p:ext>
            </p:extLst>
          </p:nvPr>
        </p:nvGraphicFramePr>
        <p:xfrm>
          <a:off x="1907704" y="126876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رابعاً: السجل المجمع</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772816"/>
            <a:ext cx="3456384" cy="100811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يعتبر السجل المجمع واحداً من أهم أدوات الاخصائي الاساسية</a:t>
            </a:r>
            <a:endParaRPr lang="ar-SA" sz="2400" dirty="0">
              <a:solidFill>
                <a:schemeClr val="tx1"/>
              </a:solidFill>
            </a:endParaRPr>
          </a:p>
        </p:txBody>
      </p:sp>
      <p:sp>
        <p:nvSpPr>
          <p:cNvPr id="5" name="مستطيل مستدير الزوايا 4"/>
          <p:cNvSpPr/>
          <p:nvPr/>
        </p:nvSpPr>
        <p:spPr>
          <a:xfrm>
            <a:off x="1403648" y="282979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يشتمل السجل المجمع على كافة جوانب شخصية الطالب</a:t>
            </a:r>
            <a:endParaRPr lang="ar-SA" sz="2400" dirty="0">
              <a:solidFill>
                <a:schemeClr val="tx1"/>
              </a:solidFill>
            </a:endParaRPr>
          </a:p>
        </p:txBody>
      </p:sp>
      <p:sp>
        <p:nvSpPr>
          <p:cNvPr id="6" name="مستطيل مستدير الزوايا 5"/>
          <p:cNvSpPr/>
          <p:nvPr/>
        </p:nvSpPr>
        <p:spPr>
          <a:xfrm>
            <a:off x="5074794" y="3573015"/>
            <a:ext cx="3456384" cy="1029569"/>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السجل المجمع يعتبر اساس مرجعي يلجأ إليه الاخصائي عند الحاجة</a:t>
            </a:r>
            <a:endParaRPr lang="ar-SA" sz="2400" dirty="0">
              <a:solidFill>
                <a:schemeClr val="tx1"/>
              </a:solidFill>
            </a:endParaRPr>
          </a:p>
        </p:txBody>
      </p:sp>
      <p:sp>
        <p:nvSpPr>
          <p:cNvPr id="7" name="مستطيل مستدير الزوايا 6"/>
          <p:cNvSpPr/>
          <p:nvPr/>
        </p:nvSpPr>
        <p:spPr>
          <a:xfrm>
            <a:off x="1403648" y="4602584"/>
            <a:ext cx="3456384" cy="1305971"/>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وجود سجل مجمع لكل طالب يعتبر ضرورة حيوية تمهد لدراسة طولية لحياته.</a:t>
            </a:r>
            <a:endParaRPr lang="ar-SA" sz="2400" dirty="0">
              <a:solidFill>
                <a:schemeClr val="tx1"/>
              </a:solidFill>
            </a:endParaRPr>
          </a:p>
        </p:txBody>
      </p:sp>
    </p:spTree>
    <p:extLst>
      <p:ext uri="{BB962C8B-B14F-4D97-AF65-F5344CB8AC3E}">
        <p14:creationId xmlns:p14="http://schemas.microsoft.com/office/powerpoint/2010/main" val="108132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أنواع السجلات المجمعة</a:t>
            </a:r>
            <a:endParaRPr lang="ar-SA" sz="2400" b="1" u="sng" dirty="0">
              <a:solidFill>
                <a:srgbClr val="C00000"/>
              </a:solidFill>
            </a:endParaRPr>
          </a:p>
        </p:txBody>
      </p:sp>
      <p:sp>
        <p:nvSpPr>
          <p:cNvPr id="4" name="شكل بيضاوي 3"/>
          <p:cNvSpPr/>
          <p:nvPr/>
        </p:nvSpPr>
        <p:spPr>
          <a:xfrm>
            <a:off x="4572000" y="1916832"/>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السجل ذو الصفحة الواحدة</a:t>
            </a:r>
            <a:endParaRPr lang="ar-SA" sz="2400" b="1" dirty="0">
              <a:solidFill>
                <a:schemeClr val="tx1"/>
              </a:solidFill>
            </a:endParaRPr>
          </a:p>
        </p:txBody>
      </p:sp>
      <p:sp>
        <p:nvSpPr>
          <p:cNvPr id="5" name="شكل بيضاوي 4"/>
          <p:cNvSpPr/>
          <p:nvPr/>
        </p:nvSpPr>
        <p:spPr>
          <a:xfrm>
            <a:off x="1800966" y="3573016"/>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السجل المتعدد الصفحات</a:t>
            </a:r>
            <a:endParaRPr lang="ar-SA" sz="2400" b="1" dirty="0">
              <a:solidFill>
                <a:schemeClr val="tx1"/>
              </a:solidFill>
            </a:endParaRPr>
          </a:p>
        </p:txBody>
      </p:sp>
    </p:spTree>
    <p:extLst>
      <p:ext uri="{BB962C8B-B14F-4D97-AF65-F5344CB8AC3E}">
        <p14:creationId xmlns:p14="http://schemas.microsoft.com/office/powerpoint/2010/main" val="98329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استخدامات السجلات المجمعة </a:t>
            </a:r>
            <a:endParaRPr lang="ar-SA" sz="2400" b="1" dirty="0">
              <a:solidFill>
                <a:schemeClr val="tx1"/>
              </a:solidFill>
            </a:endParaRPr>
          </a:p>
        </p:txBody>
      </p:sp>
      <p:sp>
        <p:nvSpPr>
          <p:cNvPr id="3" name="مستطيل مستدير الزوايا 2"/>
          <p:cNvSpPr/>
          <p:nvPr/>
        </p:nvSpPr>
        <p:spPr>
          <a:xfrm>
            <a:off x="1443810" y="1268760"/>
            <a:ext cx="7344816" cy="5040560"/>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تساعد في الكشف عن الاضطرابات السلوكية.</a:t>
            </a:r>
          </a:p>
          <a:p>
            <a:pPr marL="457200" indent="-457200" algn="just">
              <a:buFont typeface="+mj-lt"/>
              <a:buAutoNum type="arabicPeriod"/>
            </a:pPr>
            <a:r>
              <a:rPr lang="ar-SA" sz="2400" dirty="0" smtClean="0">
                <a:solidFill>
                  <a:schemeClr val="tx1"/>
                </a:solidFill>
              </a:rPr>
              <a:t>التعرف على الطلاب الذين يتميزون بقدرات ومهارات </a:t>
            </a:r>
            <a:r>
              <a:rPr lang="ar-SA" sz="2400" dirty="0" err="1" smtClean="0">
                <a:solidFill>
                  <a:schemeClr val="tx1"/>
                </a:solidFill>
              </a:rPr>
              <a:t>واستعدادت</a:t>
            </a:r>
            <a:r>
              <a:rPr lang="ar-SA" sz="2400" dirty="0" smtClean="0">
                <a:solidFill>
                  <a:schemeClr val="tx1"/>
                </a:solidFill>
              </a:rPr>
              <a:t> خاصة.</a:t>
            </a:r>
          </a:p>
          <a:p>
            <a:pPr marL="457200" indent="-457200" algn="just">
              <a:buFont typeface="+mj-lt"/>
              <a:buAutoNum type="arabicPeriod"/>
            </a:pPr>
            <a:r>
              <a:rPr lang="ar-SA" sz="2400" dirty="0" smtClean="0">
                <a:solidFill>
                  <a:schemeClr val="tx1"/>
                </a:solidFill>
              </a:rPr>
              <a:t>التعرف على احتياجات الطلاب الصحية والاجتماعية والنفسية.</a:t>
            </a:r>
          </a:p>
          <a:p>
            <a:pPr marL="457200" indent="-457200" algn="just">
              <a:buFont typeface="+mj-lt"/>
              <a:buAutoNum type="arabicPeriod"/>
            </a:pPr>
            <a:r>
              <a:rPr lang="ar-SA" sz="2400" dirty="0" smtClean="0">
                <a:solidFill>
                  <a:schemeClr val="tx1"/>
                </a:solidFill>
              </a:rPr>
              <a:t>التعرف على نواحي الضعف </a:t>
            </a:r>
            <a:r>
              <a:rPr lang="ar-SA" sz="2400" dirty="0" err="1" smtClean="0">
                <a:solidFill>
                  <a:schemeClr val="tx1"/>
                </a:solidFill>
              </a:rPr>
              <a:t>الضعف</a:t>
            </a:r>
            <a:r>
              <a:rPr lang="ar-SA" sz="2400" dirty="0" smtClean="0">
                <a:solidFill>
                  <a:schemeClr val="tx1"/>
                </a:solidFill>
              </a:rPr>
              <a:t> لدى الطلاب .</a:t>
            </a:r>
          </a:p>
          <a:p>
            <a:pPr marL="457200" indent="-457200" algn="just">
              <a:buFont typeface="+mj-lt"/>
              <a:buAutoNum type="arabicPeriod"/>
            </a:pPr>
            <a:r>
              <a:rPr lang="ar-SA" sz="2400" dirty="0" smtClean="0">
                <a:solidFill>
                  <a:schemeClr val="tx1"/>
                </a:solidFill>
              </a:rPr>
              <a:t>تساعد الطلاب في وضع خططهم المستقبلية.</a:t>
            </a:r>
          </a:p>
          <a:p>
            <a:pPr marL="457200" indent="-457200" algn="just">
              <a:buFont typeface="+mj-lt"/>
              <a:buAutoNum type="arabicPeriod"/>
            </a:pPr>
            <a:r>
              <a:rPr lang="ar-SA" sz="2400" dirty="0" smtClean="0">
                <a:solidFill>
                  <a:schemeClr val="tx1"/>
                </a:solidFill>
              </a:rPr>
              <a:t>تساعد في إحالة الطلاب إلى المؤسسات المعنية .</a:t>
            </a:r>
          </a:p>
          <a:p>
            <a:pPr marL="457200" indent="-457200" algn="just">
              <a:buFont typeface="+mj-lt"/>
              <a:buAutoNum type="arabicPeriod"/>
            </a:pPr>
            <a:r>
              <a:rPr lang="ar-SA" sz="2400" dirty="0" smtClean="0">
                <a:solidFill>
                  <a:schemeClr val="tx1"/>
                </a:solidFill>
              </a:rPr>
              <a:t>تساعد الطلاب على فهم أنفسهم والتعرف على نواحي القوة.</a:t>
            </a:r>
          </a:p>
          <a:p>
            <a:pPr marL="457200" indent="-457200" algn="just">
              <a:buFont typeface="+mj-lt"/>
              <a:buAutoNum type="arabicPeriod"/>
            </a:pPr>
            <a:r>
              <a:rPr lang="ar-SA" sz="2400" dirty="0" smtClean="0">
                <a:solidFill>
                  <a:schemeClr val="tx1"/>
                </a:solidFill>
              </a:rPr>
              <a:t>تساعد الاباء والامهات بالمعلومات ذات الاهمية .</a:t>
            </a:r>
          </a:p>
        </p:txBody>
      </p:sp>
    </p:spTree>
    <p:extLst>
      <p:ext uri="{BB962C8B-B14F-4D97-AF65-F5344CB8AC3E}">
        <p14:creationId xmlns:p14="http://schemas.microsoft.com/office/powerpoint/2010/main" val="55479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solidFill>
                  <a:schemeClr val="tx1"/>
                </a:solidFill>
              </a:rPr>
              <a:t>مصادر ملء السجل المجمع</a:t>
            </a:r>
            <a:endParaRPr lang="ar-SA" sz="2400" b="1" dirty="0">
              <a:solidFill>
                <a:schemeClr val="tx1"/>
              </a:solidFill>
            </a:endParaRPr>
          </a:p>
        </p:txBody>
      </p:sp>
      <p:graphicFrame>
        <p:nvGraphicFramePr>
          <p:cNvPr id="3" name="رسم تخطيطي 2"/>
          <p:cNvGraphicFramePr/>
          <p:nvPr>
            <p:extLst>
              <p:ext uri="{D42A27DB-BD31-4B8C-83A1-F6EECF244321}">
                <p14:modId xmlns:p14="http://schemas.microsoft.com/office/powerpoint/2010/main" val="2861277753"/>
              </p:ext>
            </p:extLst>
          </p:nvPr>
        </p:nvGraphicFramePr>
        <p:xfrm>
          <a:off x="1979712"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185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339752" y="620688"/>
            <a:ext cx="5400600" cy="864096"/>
          </a:xfrm>
          <a:prstGeom prst="ellipse">
            <a:avLst/>
          </a:prstGeom>
        </p:spPr>
        <p:style>
          <a:lnRef idx="2">
            <a:schemeClr val="accent6"/>
          </a:lnRef>
          <a:fillRef idx="1003">
            <a:schemeClr val="lt2"/>
          </a:fillRef>
          <a:effectRef idx="0">
            <a:schemeClr val="accent6"/>
          </a:effectRef>
          <a:fontRef idx="minor">
            <a:schemeClr val="dk1"/>
          </a:fontRef>
        </p:style>
        <p:txBody>
          <a:bodyPr rtlCol="1" anchor="ctr"/>
          <a:lstStyle/>
          <a:p>
            <a:pPr algn="ctr"/>
            <a:r>
              <a:rPr lang="ar-SA" sz="2400" dirty="0" smtClean="0"/>
              <a:t>محتويات السجل المجمع</a:t>
            </a:r>
            <a:endParaRPr lang="ar-SA" sz="2400" dirty="0"/>
          </a:p>
        </p:txBody>
      </p:sp>
      <p:sp>
        <p:nvSpPr>
          <p:cNvPr id="3" name="مربع نص 2"/>
          <p:cNvSpPr txBox="1"/>
          <p:nvPr/>
        </p:nvSpPr>
        <p:spPr>
          <a:xfrm>
            <a:off x="2051720" y="1844824"/>
            <a:ext cx="6192688" cy="4431983"/>
          </a:xfrm>
          <a:prstGeom prst="rect">
            <a:avLst/>
          </a:prstGeom>
          <a:noFill/>
        </p:spPr>
        <p:txBody>
          <a:bodyPr wrap="square" rtlCol="1">
            <a:spAutoFit/>
          </a:bodyPr>
          <a:lstStyle/>
          <a:p>
            <a:pPr marL="457200" indent="-457200">
              <a:buFont typeface="+mj-lt"/>
              <a:buAutoNum type="arabicParenR"/>
            </a:pPr>
            <a:r>
              <a:rPr lang="ar-SA" sz="2400" dirty="0" smtClean="0"/>
              <a:t>البيانات الشخصية .</a:t>
            </a:r>
          </a:p>
          <a:p>
            <a:pPr marL="457200" indent="-457200">
              <a:buFont typeface="+mj-lt"/>
              <a:buAutoNum type="arabicParenR"/>
            </a:pPr>
            <a:r>
              <a:rPr lang="ar-SA" sz="2400" dirty="0" smtClean="0"/>
              <a:t>ملخص التقارير عن الطالب في المراحل الدراسية السابقة.</a:t>
            </a:r>
          </a:p>
          <a:p>
            <a:pPr marL="457200" indent="-457200">
              <a:buFont typeface="+mj-lt"/>
              <a:buAutoNum type="arabicParenR"/>
            </a:pPr>
            <a:r>
              <a:rPr lang="ar-SA" sz="2400" dirty="0" smtClean="0"/>
              <a:t>البيانات الصحية عن الطالب .</a:t>
            </a:r>
          </a:p>
          <a:p>
            <a:pPr marL="457200" indent="-457200">
              <a:buFont typeface="+mj-lt"/>
              <a:buAutoNum type="arabicParenR"/>
            </a:pPr>
            <a:r>
              <a:rPr lang="ar-SA" sz="2400" dirty="0" smtClean="0"/>
              <a:t>بيانات عن النواحي الاجتماعية الأسرية .</a:t>
            </a:r>
          </a:p>
          <a:p>
            <a:pPr marL="457200" indent="-457200">
              <a:buFont typeface="+mj-lt"/>
              <a:buAutoNum type="arabicParenR"/>
            </a:pPr>
            <a:r>
              <a:rPr lang="ar-SA" sz="2400" dirty="0" smtClean="0"/>
              <a:t>القدرات العقلية للتلميذ .</a:t>
            </a:r>
          </a:p>
          <a:p>
            <a:pPr marL="457200" indent="-457200">
              <a:buFont typeface="+mj-lt"/>
              <a:buAutoNum type="arabicParenR"/>
            </a:pPr>
            <a:r>
              <a:rPr lang="ar-SA" sz="2400" dirty="0" smtClean="0"/>
              <a:t>بيانات عن التحصيل الدراسي .</a:t>
            </a:r>
          </a:p>
          <a:p>
            <a:pPr marL="457200" indent="-457200">
              <a:buFont typeface="+mj-lt"/>
              <a:buAutoNum type="arabicParenR"/>
            </a:pPr>
            <a:r>
              <a:rPr lang="ar-SA" sz="2400" dirty="0" smtClean="0"/>
              <a:t>بيانات عن السمات الشخصية للطالب .</a:t>
            </a:r>
          </a:p>
          <a:p>
            <a:pPr marL="457200" indent="-457200">
              <a:buFont typeface="+mj-lt"/>
              <a:buAutoNum type="arabicParenR"/>
            </a:pPr>
            <a:r>
              <a:rPr lang="ar-SA" sz="2400" dirty="0" smtClean="0"/>
              <a:t>بيانات عن مواظبة الطالب .</a:t>
            </a:r>
          </a:p>
          <a:p>
            <a:pPr marL="457200" indent="-457200">
              <a:buFont typeface="+mj-lt"/>
              <a:buAutoNum type="arabicParenR"/>
            </a:pPr>
            <a:r>
              <a:rPr lang="ar-SA" sz="2400" dirty="0" smtClean="0"/>
              <a:t>بيانات عن ميول وهوايات الطالب .</a:t>
            </a:r>
          </a:p>
          <a:p>
            <a:pPr marL="457200" indent="-457200">
              <a:buFont typeface="+mj-lt"/>
              <a:buAutoNum type="arabicParenR"/>
            </a:pPr>
            <a:r>
              <a:rPr lang="ar-SA" sz="2400" dirty="0" smtClean="0"/>
              <a:t>بيانات عن أهم المشكلات السلوكية .</a:t>
            </a:r>
          </a:p>
          <a:p>
            <a:pPr marL="457200" indent="-457200">
              <a:buFont typeface="+mj-lt"/>
              <a:buAutoNum type="arabicParenR"/>
            </a:pPr>
            <a:r>
              <a:rPr lang="ar-SA" sz="2400" dirty="0" smtClean="0"/>
              <a:t>التوجيهات التربوية .</a:t>
            </a:r>
          </a:p>
          <a:p>
            <a:endParaRPr lang="ar-SA"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339752" y="332656"/>
            <a:ext cx="5400600" cy="1152128"/>
          </a:xfrm>
          <a:prstGeom prst="ellipse">
            <a:avLst/>
          </a:prstGeom>
        </p:spPr>
        <p:style>
          <a:lnRef idx="2">
            <a:schemeClr val="accent6"/>
          </a:lnRef>
          <a:fillRef idx="1003">
            <a:schemeClr val="dk2"/>
          </a:fillRef>
          <a:effectRef idx="0">
            <a:schemeClr val="accent6"/>
          </a:effectRef>
          <a:fontRef idx="minor">
            <a:schemeClr val="dk1"/>
          </a:fontRef>
        </p:style>
        <p:txBody>
          <a:bodyPr rtlCol="1" anchor="ctr"/>
          <a:lstStyle/>
          <a:p>
            <a:pPr algn="ctr"/>
            <a:r>
              <a:rPr lang="ar-SA" sz="2400" b="1" dirty="0" smtClean="0">
                <a:solidFill>
                  <a:schemeClr val="bg1"/>
                </a:solidFill>
              </a:rPr>
              <a:t>المبادئ الأساسية لتصميم السجلات المجمعة</a:t>
            </a:r>
            <a:endParaRPr lang="ar-SA" sz="2400" b="1" dirty="0">
              <a:solidFill>
                <a:schemeClr val="bg1"/>
              </a:solidFill>
            </a:endParaRPr>
          </a:p>
        </p:txBody>
      </p:sp>
      <p:sp>
        <p:nvSpPr>
          <p:cNvPr id="3" name="مربع نص 2"/>
          <p:cNvSpPr txBox="1"/>
          <p:nvPr/>
        </p:nvSpPr>
        <p:spPr>
          <a:xfrm>
            <a:off x="2051720" y="1844824"/>
            <a:ext cx="6192688" cy="3785652"/>
          </a:xfrm>
          <a:prstGeom prst="rect">
            <a:avLst/>
          </a:prstGeom>
          <a:noFill/>
        </p:spPr>
        <p:txBody>
          <a:bodyPr wrap="square" rtlCol="1">
            <a:spAutoFit/>
          </a:bodyPr>
          <a:lstStyle/>
          <a:p>
            <a:pPr marL="457200" indent="-457200">
              <a:buFont typeface="+mj-lt"/>
              <a:buAutoNum type="arabicParenR"/>
            </a:pPr>
            <a:r>
              <a:rPr lang="ar-SA" sz="2400" dirty="0" smtClean="0"/>
              <a:t>السجلات المجمعة امر لا غنى عنه في المدرسة الحديثة.</a:t>
            </a:r>
          </a:p>
          <a:p>
            <a:pPr marL="457200" indent="-457200">
              <a:buFont typeface="+mj-lt"/>
              <a:buAutoNum type="arabicParenR"/>
            </a:pPr>
            <a:r>
              <a:rPr lang="ar-SA" sz="2400" dirty="0" smtClean="0"/>
              <a:t>تهدف إلى مساعدة تحسين عملية التعليم.</a:t>
            </a:r>
          </a:p>
          <a:p>
            <a:pPr marL="457200" indent="-457200">
              <a:buFont typeface="+mj-lt"/>
              <a:buAutoNum type="arabicParenR"/>
            </a:pPr>
            <a:r>
              <a:rPr lang="ar-SA" sz="2400" dirty="0" smtClean="0"/>
              <a:t>ان يكون السجل في متناول يد المختصين.</a:t>
            </a:r>
          </a:p>
          <a:p>
            <a:pPr marL="457200" indent="-457200">
              <a:buFont typeface="+mj-lt"/>
              <a:buAutoNum type="arabicParenR"/>
            </a:pPr>
            <a:r>
              <a:rPr lang="ar-SA" sz="2400" dirty="0" smtClean="0"/>
              <a:t>بيانات عن النواحي الاجتماعية الأسرية .</a:t>
            </a:r>
          </a:p>
          <a:p>
            <a:pPr marL="457200" indent="-457200">
              <a:buFont typeface="+mj-lt"/>
              <a:buAutoNum type="arabicParenR"/>
            </a:pPr>
            <a:r>
              <a:rPr lang="ar-SA" sz="2400" dirty="0" smtClean="0"/>
              <a:t>ان يكون نظام التسجيل سهلاً وميسراً.</a:t>
            </a:r>
          </a:p>
          <a:p>
            <a:pPr marL="457200" indent="-457200">
              <a:buFont typeface="+mj-lt"/>
              <a:buAutoNum type="arabicParenR"/>
            </a:pPr>
            <a:r>
              <a:rPr lang="ar-SA" sz="2400" dirty="0" smtClean="0"/>
              <a:t>ان تكون السجلات بسيطة ولا تتضمن تكراراً او حشواً.</a:t>
            </a:r>
          </a:p>
          <a:p>
            <a:pPr marL="457200" indent="-457200">
              <a:buFont typeface="+mj-lt"/>
              <a:buAutoNum type="arabicParenR"/>
            </a:pPr>
            <a:r>
              <a:rPr lang="ar-SA" sz="2400" dirty="0" smtClean="0"/>
              <a:t>ان يكون نظام التسجيل غير جامد قابل لتغيير والتطوير.</a:t>
            </a:r>
          </a:p>
          <a:p>
            <a:pPr marL="457200" indent="-457200">
              <a:buFont typeface="+mj-lt"/>
              <a:buAutoNum type="arabicParenR"/>
            </a:pPr>
            <a:r>
              <a:rPr lang="ar-SA" sz="2400" dirty="0" smtClean="0"/>
              <a:t>ان يكون هناك علاقة طبيعية ومنطقية بين السجلات والتقارير المرسلة </a:t>
            </a:r>
            <a:r>
              <a:rPr lang="ar-SA" sz="2400" dirty="0" err="1" smtClean="0"/>
              <a:t>للاباء</a:t>
            </a:r>
            <a:r>
              <a:rPr lang="ar-SA" sz="2400" dirty="0" smtClean="0"/>
              <a:t>.</a:t>
            </a:r>
          </a:p>
          <a:p>
            <a:pPr marL="342900" indent="-342900">
              <a:buFont typeface="Arial" pitchFamily="34" charset="0"/>
              <a:buChar char="•"/>
            </a:pPr>
            <a:r>
              <a:rPr lang="ar-SA" sz="2400" u="sng" dirty="0" smtClean="0">
                <a:solidFill>
                  <a:schemeClr val="accent3">
                    <a:lumMod val="75000"/>
                  </a:schemeClr>
                </a:solidFill>
              </a:rPr>
              <a:t>اسس ينبغي اتباعها عند تفسير السجلات </a:t>
            </a:r>
            <a:r>
              <a:rPr lang="ar-SA" dirty="0" smtClean="0"/>
              <a:t>.</a:t>
            </a:r>
            <a:endParaRPr lang="ar-SA"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شروط نجاح السجل المجمع</a:t>
            </a:r>
            <a:endParaRPr lang="ar-SA" sz="2400" b="1" dirty="0">
              <a:solidFill>
                <a:schemeClr val="tx1"/>
              </a:solidFill>
            </a:endParaRPr>
          </a:p>
        </p:txBody>
      </p:sp>
      <p:sp>
        <p:nvSpPr>
          <p:cNvPr id="3" name="مستطيل مستدير الزوايا 2"/>
          <p:cNvSpPr/>
          <p:nvPr/>
        </p:nvSpPr>
        <p:spPr>
          <a:xfrm>
            <a:off x="1331640"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mj-lt"/>
              <a:buAutoNum type="arabicPeriod"/>
            </a:pPr>
            <a:r>
              <a:rPr lang="ar-SA" sz="2400" dirty="0" smtClean="0">
                <a:solidFill>
                  <a:schemeClr val="tx1"/>
                </a:solidFill>
              </a:rPr>
              <a:t>أن تكون الصياغة بسيطة خالية من الحشو .</a:t>
            </a:r>
          </a:p>
          <a:p>
            <a:pPr marL="457200" indent="-457200" algn="just">
              <a:buFont typeface="+mj-lt"/>
              <a:buAutoNum type="arabicPeriod"/>
            </a:pPr>
            <a:r>
              <a:rPr lang="ar-SA" sz="2400" dirty="0" smtClean="0">
                <a:solidFill>
                  <a:schemeClr val="tx1"/>
                </a:solidFill>
              </a:rPr>
              <a:t>يجب ان تكون معلومات السجل شاملة لكافة جوانب الشخصية .</a:t>
            </a:r>
          </a:p>
          <a:p>
            <a:pPr marL="457200" indent="-457200" algn="just">
              <a:buFont typeface="+mj-lt"/>
              <a:buAutoNum type="arabicPeriod"/>
            </a:pPr>
            <a:r>
              <a:rPr lang="ar-SA" sz="2400" dirty="0" smtClean="0">
                <a:solidFill>
                  <a:schemeClr val="tx1"/>
                </a:solidFill>
              </a:rPr>
              <a:t>يجب مراعاة التنظيم والدقة عند تصميم السجل .</a:t>
            </a:r>
          </a:p>
          <a:p>
            <a:pPr marL="457200" indent="-457200" algn="just">
              <a:buFont typeface="+mj-lt"/>
              <a:buAutoNum type="arabicPeriod"/>
            </a:pPr>
            <a:r>
              <a:rPr lang="ar-SA" sz="2400" dirty="0" smtClean="0">
                <a:solidFill>
                  <a:schemeClr val="tx1"/>
                </a:solidFill>
              </a:rPr>
              <a:t>ارفاق دليل مرتبط بالسجل المجمع .</a:t>
            </a:r>
          </a:p>
          <a:p>
            <a:pPr marL="457200" indent="-457200" algn="just">
              <a:buFont typeface="+mj-lt"/>
              <a:buAutoNum type="arabicPeriod"/>
            </a:pPr>
            <a:r>
              <a:rPr lang="ar-SA" sz="2400" dirty="0" smtClean="0">
                <a:solidFill>
                  <a:schemeClr val="tx1"/>
                </a:solidFill>
              </a:rPr>
              <a:t>استخدام الاختبارات والمقاييس النفسية الموضوعية .</a:t>
            </a:r>
          </a:p>
          <a:p>
            <a:pPr marL="457200" indent="-457200" algn="just">
              <a:buFont typeface="+mj-lt"/>
              <a:buAutoNum type="arabicPeriod"/>
            </a:pPr>
            <a:r>
              <a:rPr lang="ar-SA" sz="2400" dirty="0" smtClean="0">
                <a:solidFill>
                  <a:schemeClr val="tx1"/>
                </a:solidFill>
              </a:rPr>
              <a:t>ان يكون لكل مرحلة سجل عام مستقل بها .</a:t>
            </a:r>
          </a:p>
          <a:p>
            <a:pPr marL="457200" indent="-457200" algn="just">
              <a:buFont typeface="+mj-lt"/>
              <a:buAutoNum type="arabicPeriod"/>
            </a:pPr>
            <a:r>
              <a:rPr lang="ar-SA" sz="2400" dirty="0" smtClean="0">
                <a:solidFill>
                  <a:schemeClr val="tx1"/>
                </a:solidFill>
              </a:rPr>
              <a:t>يفضل توحيد السجل المجمع في المدارس .</a:t>
            </a:r>
          </a:p>
          <a:p>
            <a:pPr marL="457200" indent="-457200" algn="just">
              <a:buFont typeface="+mj-lt"/>
              <a:buAutoNum type="arabicPeriod"/>
            </a:pPr>
            <a:r>
              <a:rPr lang="ar-SA" sz="2400" dirty="0" smtClean="0">
                <a:solidFill>
                  <a:schemeClr val="tx1"/>
                </a:solidFill>
              </a:rPr>
              <a:t>يفضل ملء السجل في النصف الثاني من العام الدراسي.</a:t>
            </a:r>
          </a:p>
          <a:p>
            <a:pPr marL="457200" indent="-457200" algn="just">
              <a:buFont typeface="+mj-lt"/>
              <a:buAutoNum type="arabicPeriod"/>
            </a:pPr>
            <a:r>
              <a:rPr lang="ar-SA" sz="2400" smtClean="0">
                <a:solidFill>
                  <a:schemeClr val="tx1"/>
                </a:solidFill>
              </a:rPr>
              <a:t>حفظ السجلات في مكان آمن .</a:t>
            </a:r>
            <a:endParaRPr lang="ar-SA" sz="2400" dirty="0" smtClean="0">
              <a:solidFill>
                <a:schemeClr val="tx1"/>
              </a:solidFill>
            </a:endParaRPr>
          </a:p>
        </p:txBody>
      </p:sp>
    </p:spTree>
    <p:extLst>
      <p:ext uri="{BB962C8B-B14F-4D97-AF65-F5344CB8AC3E}">
        <p14:creationId xmlns:p14="http://schemas.microsoft.com/office/powerpoint/2010/main" val="122996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94070" y="2276872"/>
            <a:ext cx="7344816" cy="1569660"/>
          </a:xfrm>
          <a:prstGeom prst="rect">
            <a:avLst/>
          </a:prstGeom>
          <a:noFill/>
        </p:spPr>
        <p:txBody>
          <a:bodyPr wrap="square" rtlCol="1">
            <a:spAutoFit/>
          </a:bodyPr>
          <a:lstStyle/>
          <a:p>
            <a:pPr algn="ctr"/>
            <a:r>
              <a:rPr lang="ar-SA" sz="3200" b="1" u="sng" dirty="0" smtClean="0">
                <a:solidFill>
                  <a:schemeClr val="bg2">
                    <a:lumMod val="75000"/>
                  </a:schemeClr>
                </a:solidFill>
                <a:latin typeface="Traditional Arabic" pitchFamily="18" charset="-78"/>
                <a:cs typeface="Traditional Arabic" pitchFamily="18" charset="-78"/>
              </a:rPr>
              <a:t>المحاضرة الخامسة </a:t>
            </a:r>
          </a:p>
          <a:p>
            <a:pPr algn="ctr"/>
            <a:r>
              <a:rPr lang="ar-SA" sz="3200" dirty="0" smtClean="0">
                <a:latin typeface="Traditional Arabic" pitchFamily="18" charset="-78"/>
                <a:cs typeface="Traditional Arabic" pitchFamily="18" charset="-78"/>
              </a:rPr>
              <a:t>الاختبارات</a:t>
            </a:r>
          </a:p>
          <a:p>
            <a:pPr algn="ctr"/>
            <a:r>
              <a:rPr lang="ar-SA" sz="3200" dirty="0" smtClean="0">
                <a:latin typeface="Traditional Arabic" pitchFamily="18" charset="-78"/>
                <a:cs typeface="Traditional Arabic" pitchFamily="18" charset="-78"/>
              </a:rPr>
              <a:t>المفهوم-التصنيف-الشروط</a:t>
            </a:r>
            <a:endParaRPr lang="ar-SA" sz="32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238228291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1196752"/>
            <a:ext cx="7200800" cy="4062651"/>
          </a:xfrm>
          <a:prstGeom prst="rect">
            <a:avLst/>
          </a:prstGeom>
          <a:noFill/>
        </p:spPr>
        <p:txBody>
          <a:bodyPr wrap="square" rtlCol="1">
            <a:spAutoFit/>
          </a:bodyPr>
          <a:lstStyle/>
          <a:p>
            <a:r>
              <a:rPr lang="ar-SA" sz="2400" b="1" u="sng" dirty="0" smtClean="0">
                <a:solidFill>
                  <a:schemeClr val="accent2">
                    <a:lumMod val="75000"/>
                  </a:schemeClr>
                </a:solidFill>
              </a:rPr>
              <a:t>تعتبر مهارة استخدام الاختبارات والمقاييس أحد المهارات الاساسية التي يجب أن يتمتع بها أخصائي القياس . وذلك لأنها :</a:t>
            </a:r>
          </a:p>
          <a:p>
            <a:endParaRPr lang="ar-SA" sz="2400" dirty="0" smtClean="0"/>
          </a:p>
          <a:p>
            <a:pPr marL="342900" indent="-342900">
              <a:buFont typeface="Arial" pitchFamily="34" charset="0"/>
              <a:buChar char="•"/>
            </a:pPr>
            <a:r>
              <a:rPr lang="ar-SA" sz="2400" dirty="0" err="1" smtClean="0"/>
              <a:t>مفيده</a:t>
            </a:r>
            <a:r>
              <a:rPr lang="ar-SA" sz="2400" dirty="0" smtClean="0"/>
              <a:t> في تحديد وتقدير سمات وخصائص الطالب بدقة.</a:t>
            </a:r>
          </a:p>
          <a:p>
            <a:pPr marL="342900" indent="-342900">
              <a:buFont typeface="Arial" pitchFamily="34" charset="0"/>
              <a:buChar char="•"/>
            </a:pPr>
            <a:r>
              <a:rPr lang="ar-SA" sz="2400" dirty="0" smtClean="0"/>
              <a:t>تساعد على إصدار احكام سليمة عن الطالب .</a:t>
            </a:r>
          </a:p>
          <a:p>
            <a:pPr marL="342900" indent="-342900">
              <a:buFont typeface="Arial" pitchFamily="34" charset="0"/>
              <a:buChar char="•"/>
            </a:pPr>
            <a:r>
              <a:rPr lang="ar-SA" sz="2400" dirty="0" smtClean="0"/>
              <a:t>تساعد الطلاب على فهم أنفسهم واتخاذ قراراتهم بشكل صحيح.</a:t>
            </a:r>
          </a:p>
          <a:p>
            <a:pPr marL="342900" indent="-342900">
              <a:buFont typeface="Arial" pitchFamily="34" charset="0"/>
              <a:buChar char="•"/>
            </a:pPr>
            <a:r>
              <a:rPr lang="ar-SA" sz="2400" dirty="0" smtClean="0"/>
              <a:t>تسهيل عمليات النمو للفرد وتطوير شخصيته من جميع الجوانب .</a:t>
            </a:r>
          </a:p>
          <a:p>
            <a:pPr marL="342900" indent="-342900">
              <a:buFont typeface="Arial" pitchFamily="34" charset="0"/>
              <a:buChar char="•"/>
            </a:pPr>
            <a:r>
              <a:rPr lang="ar-SA" sz="2400" dirty="0" smtClean="0"/>
              <a:t>تعتبر وسيلة سريعة وموضوعية .</a:t>
            </a:r>
          </a:p>
          <a:p>
            <a:pPr marL="342900" indent="-342900">
              <a:buFont typeface="Arial" pitchFamily="34" charset="0"/>
              <a:buChar char="•"/>
            </a:pPr>
            <a:r>
              <a:rPr lang="ar-SA" sz="2400" dirty="0" smtClean="0"/>
              <a:t>تعتبر وسيلة اقتصادية وفعالة .</a:t>
            </a:r>
          </a:p>
          <a:p>
            <a:pPr marL="342900" indent="-342900">
              <a:buFont typeface="Arial" pitchFamily="34" charset="0"/>
              <a:buChar char="•"/>
            </a:pPr>
            <a:r>
              <a:rPr lang="ar-SA" sz="2400" dirty="0" smtClean="0"/>
              <a:t>تمهد لاستخدام وسائل أخرى كدراسة الحالة .</a:t>
            </a:r>
          </a:p>
          <a:p>
            <a:endParaRPr lang="ar-SA"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1000"/>
                                        <p:tgtEl>
                                          <p:spTgt spid="2">
                                            <p:txEl>
                                              <p:pRg st="3" end="3"/>
                                            </p:txEl>
                                          </p:spTgt>
                                        </p:tgtEl>
                                      </p:cBhvr>
                                    </p:animEffect>
                                    <p:anim calcmode="lin" valueType="num">
                                      <p:cBhvr>
                                        <p:cTn id="1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1000"/>
                                        <p:tgtEl>
                                          <p:spTgt spid="2">
                                            <p:txEl>
                                              <p:pRg st="4" end="4"/>
                                            </p:txEl>
                                          </p:spTgt>
                                        </p:tgtEl>
                                      </p:cBhvr>
                                    </p:animEffect>
                                    <p:anim calcmode="lin" valueType="num">
                                      <p:cBhvr>
                                        <p:cTn id="2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1000"/>
                                        <p:tgtEl>
                                          <p:spTgt spid="2">
                                            <p:txEl>
                                              <p:pRg st="5" end="5"/>
                                            </p:txEl>
                                          </p:spTgt>
                                        </p:tgtEl>
                                      </p:cBhvr>
                                    </p:animEffect>
                                    <p:anim calcmode="lin" valueType="num">
                                      <p:cBhvr>
                                        <p:cTn id="2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1000"/>
                                        <p:tgtEl>
                                          <p:spTgt spid="2">
                                            <p:txEl>
                                              <p:pRg st="6" end="6"/>
                                            </p:txEl>
                                          </p:spTgt>
                                        </p:tgtEl>
                                      </p:cBhvr>
                                    </p:animEffect>
                                    <p:anim calcmode="lin" valueType="num">
                                      <p:cBhvr>
                                        <p:cTn id="3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1000"/>
                                        <p:tgtEl>
                                          <p:spTgt spid="2">
                                            <p:txEl>
                                              <p:pRg st="7" end="7"/>
                                            </p:txEl>
                                          </p:spTgt>
                                        </p:tgtEl>
                                      </p:cBhvr>
                                    </p:animEffect>
                                    <p:anim calcmode="lin" valueType="num">
                                      <p:cBhvr>
                                        <p:cTn id="3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1000"/>
                                        <p:tgtEl>
                                          <p:spTgt spid="2">
                                            <p:txEl>
                                              <p:pRg st="8" end="8"/>
                                            </p:txEl>
                                          </p:spTgt>
                                        </p:tgtEl>
                                      </p:cBhvr>
                                    </p:animEffect>
                                    <p:anim calcmode="lin" valueType="num">
                                      <p:cBhvr>
                                        <p:cTn id="43"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مفهوم الاختبار</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772816"/>
            <a:ext cx="3456384" cy="100811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smtClean="0">
                <a:solidFill>
                  <a:schemeClr val="tx1"/>
                </a:solidFill>
              </a:rPr>
              <a:t>مجموعة من الاسئلة التي يجيب عنها الطالب ويعطى درجة مقابل ذلك.</a:t>
            </a:r>
            <a:endParaRPr lang="ar-SA" sz="2400" dirty="0">
              <a:solidFill>
                <a:schemeClr val="tx1"/>
              </a:solidFill>
            </a:endParaRPr>
          </a:p>
        </p:txBody>
      </p:sp>
      <p:sp>
        <p:nvSpPr>
          <p:cNvPr id="5" name="مستطيل مستدير الزوايا 4"/>
          <p:cNvSpPr/>
          <p:nvPr/>
        </p:nvSpPr>
        <p:spPr>
          <a:xfrm>
            <a:off x="1383071" y="2780928"/>
            <a:ext cx="3456384" cy="1056974"/>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إجراء منظم لقياس سمة ما من خلال عينة من </a:t>
            </a:r>
            <a:r>
              <a:rPr lang="ar-SA" sz="2400" dirty="0" err="1" smtClean="0">
                <a:solidFill>
                  <a:schemeClr val="tx1"/>
                </a:solidFill>
              </a:rPr>
              <a:t>السلوك.وهو</a:t>
            </a:r>
            <a:r>
              <a:rPr lang="ar-SA" sz="2400" dirty="0" smtClean="0">
                <a:solidFill>
                  <a:schemeClr val="tx1"/>
                </a:solidFill>
              </a:rPr>
              <a:t> مفهوم اضيق من القياس</a:t>
            </a:r>
            <a:endParaRPr lang="ar-SA" sz="2400" dirty="0">
              <a:solidFill>
                <a:schemeClr val="tx1"/>
              </a:solidFill>
            </a:endParaRPr>
          </a:p>
        </p:txBody>
      </p:sp>
      <p:sp>
        <p:nvSpPr>
          <p:cNvPr id="6" name="مستطيل مستدير الزوايا 5"/>
          <p:cNvSpPr/>
          <p:nvPr/>
        </p:nvSpPr>
        <p:spPr>
          <a:xfrm>
            <a:off x="5074794" y="3911599"/>
            <a:ext cx="3456384" cy="1029569"/>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مثيرات مرتبة أعدت لقياس بعض العمليات العقلية او السمات النفسية بصورة كمية او كيفية</a:t>
            </a:r>
            <a:endParaRPr lang="ar-SA" sz="2400" dirty="0">
              <a:solidFill>
                <a:schemeClr val="tx1"/>
              </a:solidFill>
            </a:endParaRPr>
          </a:p>
        </p:txBody>
      </p:sp>
      <p:sp>
        <p:nvSpPr>
          <p:cNvPr id="7" name="مستطيل مستدير الزوايا 6"/>
          <p:cNvSpPr/>
          <p:nvPr/>
        </p:nvSpPr>
        <p:spPr>
          <a:xfrm>
            <a:off x="1417734" y="4941168"/>
            <a:ext cx="3456384" cy="1471443"/>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2400" dirty="0" err="1" smtClean="0">
                <a:solidFill>
                  <a:schemeClr val="tx1"/>
                </a:solidFill>
              </a:rPr>
              <a:t>للأختبارات</a:t>
            </a:r>
            <a:r>
              <a:rPr lang="ar-SA" sz="2400" dirty="0" smtClean="0">
                <a:solidFill>
                  <a:schemeClr val="tx1"/>
                </a:solidFill>
              </a:rPr>
              <a:t> اغراض </a:t>
            </a:r>
            <a:r>
              <a:rPr lang="ar-SA" sz="2400" dirty="0" err="1" smtClean="0">
                <a:solidFill>
                  <a:schemeClr val="tx1"/>
                </a:solidFill>
              </a:rPr>
              <a:t>عدة:قياس</a:t>
            </a:r>
            <a:r>
              <a:rPr lang="ar-SA" sz="2400" dirty="0" smtClean="0">
                <a:solidFill>
                  <a:schemeClr val="tx1"/>
                </a:solidFill>
              </a:rPr>
              <a:t> </a:t>
            </a:r>
            <a:r>
              <a:rPr lang="ar-SA" sz="2400" dirty="0" err="1" smtClean="0">
                <a:solidFill>
                  <a:schemeClr val="tx1"/>
                </a:solidFill>
              </a:rPr>
              <a:t>التحصيل,الدافعية,الاستعداد</a:t>
            </a:r>
            <a:r>
              <a:rPr lang="ar-SA" sz="2400" dirty="0" smtClean="0">
                <a:solidFill>
                  <a:schemeClr val="tx1"/>
                </a:solidFill>
              </a:rPr>
              <a:t>, اختيار </a:t>
            </a:r>
            <a:r>
              <a:rPr lang="ar-SA" sz="2400" dirty="0" err="1" smtClean="0">
                <a:solidFill>
                  <a:schemeClr val="tx1"/>
                </a:solidFill>
              </a:rPr>
              <a:t>المعلمين,تعديل</a:t>
            </a:r>
            <a:r>
              <a:rPr lang="ar-SA" sz="2400" dirty="0" smtClean="0">
                <a:solidFill>
                  <a:schemeClr val="tx1"/>
                </a:solidFill>
              </a:rPr>
              <a:t> المناهج وتطويرها</a:t>
            </a:r>
            <a:endParaRPr lang="ar-SA" sz="2400" dirty="0">
              <a:solidFill>
                <a:schemeClr val="tx1"/>
              </a:solidFill>
            </a:endParaRPr>
          </a:p>
        </p:txBody>
      </p:sp>
    </p:spTree>
    <p:extLst>
      <p:ext uri="{BB962C8B-B14F-4D97-AF65-F5344CB8AC3E}">
        <p14:creationId xmlns:p14="http://schemas.microsoft.com/office/powerpoint/2010/main" val="247487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830997"/>
          </a:xfrm>
          <a:prstGeom prst="rect">
            <a:avLst/>
          </a:prstGeom>
          <a:noFill/>
        </p:spPr>
        <p:txBody>
          <a:bodyPr wrap="square" rtlCol="1">
            <a:spAutoFit/>
          </a:bodyPr>
          <a:lstStyle/>
          <a:p>
            <a:pPr algn="ctr"/>
            <a:r>
              <a:rPr lang="ar-SA" sz="2400" b="1" u="sng" dirty="0" smtClean="0">
                <a:solidFill>
                  <a:schemeClr val="tx2">
                    <a:lumMod val="60000"/>
                    <a:lumOff val="40000"/>
                  </a:schemeClr>
                </a:solidFill>
              </a:rPr>
              <a:t>هناك العديد من الاهداف التي يسعى القياس والتقويم في مجال التربية الخاصة لتحقيقها ومن بين تلك الاهداف </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المشاركة في المسح العام</a:t>
            </a:r>
            <a:endParaRPr lang="ar-SA" sz="2400" dirty="0">
              <a:solidFill>
                <a:schemeClr val="tx1"/>
              </a:solidFill>
            </a:endParaRPr>
          </a:p>
        </p:txBody>
      </p:sp>
      <p:sp>
        <p:nvSpPr>
          <p:cNvPr id="5" name="مستطيل مستدير الزوايا 4"/>
          <p:cNvSpPr/>
          <p:nvPr/>
        </p:nvSpPr>
        <p:spPr>
          <a:xfrm>
            <a:off x="1403648" y="2829790"/>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قبول الحالات بمدارس التربية الخاصة او برامج الدمج</a:t>
            </a:r>
            <a:endParaRPr lang="ar-SA" sz="2400" dirty="0">
              <a:solidFill>
                <a:schemeClr val="tx1"/>
              </a:solidFill>
            </a:endParaRPr>
          </a:p>
        </p:txBody>
      </p:sp>
      <p:sp>
        <p:nvSpPr>
          <p:cNvPr id="6" name="مستطيل مستدير الزوايا 5"/>
          <p:cNvSpPr/>
          <p:nvPr/>
        </p:nvSpPr>
        <p:spPr>
          <a:xfrm>
            <a:off x="5074794" y="357301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المشاركة في عملية التقويم الشامل للحالة</a:t>
            </a:r>
            <a:endParaRPr lang="ar-SA" sz="2400" dirty="0">
              <a:solidFill>
                <a:schemeClr val="tx1"/>
              </a:solidFill>
            </a:endParaRPr>
          </a:p>
        </p:txBody>
      </p:sp>
      <p:sp>
        <p:nvSpPr>
          <p:cNvPr id="7" name="مستطيل مستدير الزوايا 6"/>
          <p:cNvSpPr/>
          <p:nvPr/>
        </p:nvSpPr>
        <p:spPr>
          <a:xfrm>
            <a:off x="1403648" y="4602585"/>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تصنيف الحالات</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المشاركة في إعداد الخطة التربوية الفردية وتنفيذها</a:t>
            </a:r>
            <a:endParaRPr lang="ar-SA" sz="2400" dirty="0">
              <a:solidFill>
                <a:schemeClr val="tx1"/>
              </a:solidFill>
            </a:endParaRP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in)">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1200329"/>
          </a:xfrm>
          <a:prstGeom prst="rect">
            <a:avLst/>
          </a:prstGeom>
          <a:noFill/>
        </p:spPr>
        <p:txBody>
          <a:bodyPr wrap="square" rtlCol="1">
            <a:spAutoFit/>
          </a:bodyPr>
          <a:lstStyle/>
          <a:p>
            <a:pPr algn="ctr"/>
            <a:r>
              <a:rPr lang="ar-SA" sz="2400" b="1" u="sng" dirty="0" smtClean="0">
                <a:solidFill>
                  <a:srgbClr val="C00000"/>
                </a:solidFill>
              </a:rPr>
              <a:t>تصنيف الاختبارات</a:t>
            </a:r>
          </a:p>
          <a:p>
            <a:pPr algn="ctr"/>
            <a:endParaRPr lang="ar-SA" sz="2400" b="1" u="sng" dirty="0" smtClean="0">
              <a:solidFill>
                <a:srgbClr val="C00000"/>
              </a:solidFill>
            </a:endParaRPr>
          </a:p>
          <a:p>
            <a:pPr algn="ctr"/>
            <a:r>
              <a:rPr lang="ar-SA" sz="2400" b="1" u="sng" dirty="0" smtClean="0">
                <a:solidFill>
                  <a:srgbClr val="C00000"/>
                </a:solidFill>
              </a:rPr>
              <a:t>أولاً :بناء على مرجعية الاختبار</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1321989824"/>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674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ثانياً :حسب عدد المشتركين في الاختبار</a:t>
            </a:r>
            <a:endParaRPr lang="ar-SA" sz="2400" b="1" u="sng" dirty="0">
              <a:solidFill>
                <a:srgbClr val="C00000"/>
              </a:solidFill>
            </a:endParaRPr>
          </a:p>
        </p:txBody>
      </p:sp>
      <p:sp>
        <p:nvSpPr>
          <p:cNvPr id="4" name="شكل بيضاوي 3"/>
          <p:cNvSpPr/>
          <p:nvPr/>
        </p:nvSpPr>
        <p:spPr>
          <a:xfrm>
            <a:off x="4572000" y="1916832"/>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الاختبارات الفردية</a:t>
            </a:r>
            <a:endParaRPr lang="ar-SA" sz="2400" b="1" dirty="0">
              <a:solidFill>
                <a:schemeClr val="tx1"/>
              </a:solidFill>
            </a:endParaRPr>
          </a:p>
        </p:txBody>
      </p:sp>
      <p:sp>
        <p:nvSpPr>
          <p:cNvPr id="5" name="شكل بيضاوي 4"/>
          <p:cNvSpPr/>
          <p:nvPr/>
        </p:nvSpPr>
        <p:spPr>
          <a:xfrm>
            <a:off x="1800966" y="3573016"/>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الاختبارات الجماعية</a:t>
            </a:r>
            <a:endParaRPr lang="ar-SA" sz="2400" b="1" dirty="0">
              <a:solidFill>
                <a:schemeClr val="tx1"/>
              </a:solidFill>
            </a:endParaRPr>
          </a:p>
        </p:txBody>
      </p:sp>
    </p:spTree>
    <p:extLst>
      <p:ext uri="{BB962C8B-B14F-4D97-AF65-F5344CB8AC3E}">
        <p14:creationId xmlns:p14="http://schemas.microsoft.com/office/powerpoint/2010/main" val="3239595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ثالثاً :حسب المحتوى</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3834378767"/>
              </p:ext>
            </p:extLst>
          </p:nvPr>
        </p:nvGraphicFramePr>
        <p:xfrm>
          <a:off x="2076400" y="17008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980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رابعاً :حسب الزمن</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1864546626"/>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50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bg1"/>
                </a:solidFill>
              </a:rPr>
              <a:t>شروط الاختبار الجيد</a:t>
            </a:r>
          </a:p>
          <a:p>
            <a:pPr algn="ctr"/>
            <a:r>
              <a:rPr lang="ar-SA" sz="2400" b="1" dirty="0" smtClean="0">
                <a:solidFill>
                  <a:schemeClr val="bg1"/>
                </a:solidFill>
              </a:rPr>
              <a:t>أولاً : الثبات</a:t>
            </a:r>
            <a:endParaRPr lang="ar-SA" sz="2400" b="1" dirty="0">
              <a:solidFill>
                <a:schemeClr val="bg1"/>
              </a:solidFill>
            </a:endParaRPr>
          </a:p>
        </p:txBody>
      </p:sp>
      <p:sp>
        <p:nvSpPr>
          <p:cNvPr id="3" name="مستطيل مستدير الزوايا 2"/>
          <p:cNvSpPr/>
          <p:nvPr/>
        </p:nvSpPr>
        <p:spPr>
          <a:xfrm>
            <a:off x="1331640" y="1628800"/>
            <a:ext cx="7344816" cy="3744416"/>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Arial" pitchFamily="34" charset="0"/>
              <a:buChar char="•"/>
            </a:pPr>
            <a:r>
              <a:rPr lang="ar-SA" sz="2400" dirty="0" smtClean="0">
                <a:solidFill>
                  <a:schemeClr val="tx1"/>
                </a:solidFill>
              </a:rPr>
              <a:t>يقصد بالثبات حصول الطالب على نفس الدرجات إذا طُبقت عليه نفس الاداة وتحت نفس الظروف .</a:t>
            </a:r>
          </a:p>
          <a:p>
            <a:pPr marL="457200" indent="-457200" algn="just">
              <a:buFont typeface="Arial" pitchFamily="34" charset="0"/>
              <a:buChar char="•"/>
            </a:pPr>
            <a:r>
              <a:rPr lang="ar-SA" sz="2400" dirty="0" smtClean="0">
                <a:solidFill>
                  <a:schemeClr val="tx1"/>
                </a:solidFill>
              </a:rPr>
              <a:t>وهو مقدار التباين أو التقارب بين درجات الأفراد إذا ما أعيد تطبيقه على نفس الافراد وتحت نفس الظروف.</a:t>
            </a:r>
          </a:p>
          <a:p>
            <a:pPr marL="457200" indent="-457200" algn="just">
              <a:buFont typeface="Arial" pitchFamily="34" charset="0"/>
              <a:buChar char="•"/>
            </a:pPr>
            <a:r>
              <a:rPr lang="ar-SA" sz="2400" dirty="0" smtClean="0">
                <a:solidFill>
                  <a:schemeClr val="tx1"/>
                </a:solidFill>
              </a:rPr>
              <a:t>ويشير إلى مدى اتساق درجات الاختبار من قياس الى آخر.</a:t>
            </a:r>
          </a:p>
        </p:txBody>
      </p:sp>
    </p:spTree>
    <p:extLst>
      <p:ext uri="{BB962C8B-B14F-4D97-AF65-F5344CB8AC3E}">
        <p14:creationId xmlns:p14="http://schemas.microsoft.com/office/powerpoint/2010/main" val="375282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414812316"/>
              </p:ext>
            </p:extLst>
          </p:nvPr>
        </p:nvGraphicFramePr>
        <p:xfrm>
          <a:off x="1907704"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طرق حساب ثبات المقياس او الاختبار</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26072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339752" y="620688"/>
            <a:ext cx="5400600" cy="864096"/>
          </a:xfrm>
          <a:prstGeom prst="ellipse">
            <a:avLst/>
          </a:prstGeom>
        </p:spPr>
        <p:style>
          <a:lnRef idx="2">
            <a:schemeClr val="accent6"/>
          </a:lnRef>
          <a:fillRef idx="1003">
            <a:schemeClr val="lt2"/>
          </a:fillRef>
          <a:effectRef idx="0">
            <a:schemeClr val="accent6"/>
          </a:effectRef>
          <a:fontRef idx="minor">
            <a:schemeClr val="dk1"/>
          </a:fontRef>
        </p:style>
        <p:txBody>
          <a:bodyPr rtlCol="1" anchor="ctr"/>
          <a:lstStyle/>
          <a:p>
            <a:pPr algn="ctr"/>
            <a:r>
              <a:rPr lang="ar-SA" sz="2400" dirty="0" smtClean="0"/>
              <a:t>العوامل المؤثرة على الثبات</a:t>
            </a:r>
            <a:endParaRPr lang="ar-SA" sz="2400" dirty="0"/>
          </a:p>
        </p:txBody>
      </p:sp>
      <p:sp>
        <p:nvSpPr>
          <p:cNvPr id="3" name="مربع نص 2"/>
          <p:cNvSpPr txBox="1"/>
          <p:nvPr/>
        </p:nvSpPr>
        <p:spPr>
          <a:xfrm>
            <a:off x="2051720" y="1844824"/>
            <a:ext cx="6192688" cy="2585323"/>
          </a:xfrm>
          <a:prstGeom prst="rect">
            <a:avLst/>
          </a:prstGeom>
          <a:noFill/>
        </p:spPr>
        <p:txBody>
          <a:bodyPr wrap="square" rtlCol="1">
            <a:spAutoFit/>
          </a:bodyPr>
          <a:lstStyle/>
          <a:p>
            <a:pPr marL="457200" indent="-457200">
              <a:buFont typeface="+mj-lt"/>
              <a:buAutoNum type="arabicParenR"/>
            </a:pPr>
            <a:r>
              <a:rPr lang="ar-SA" sz="2400" dirty="0" smtClean="0"/>
              <a:t>طول الاختبار.</a:t>
            </a:r>
          </a:p>
          <a:p>
            <a:pPr marL="457200" indent="-457200">
              <a:buFont typeface="+mj-lt"/>
              <a:buAutoNum type="arabicParenR"/>
            </a:pPr>
            <a:r>
              <a:rPr lang="ar-SA" sz="2400" dirty="0" smtClean="0"/>
              <a:t>زمن الاختبار.</a:t>
            </a:r>
          </a:p>
          <a:p>
            <a:pPr marL="457200" indent="-457200">
              <a:buFont typeface="+mj-lt"/>
              <a:buAutoNum type="arabicParenR"/>
            </a:pPr>
            <a:r>
              <a:rPr lang="ar-SA" sz="2400" dirty="0" smtClean="0"/>
              <a:t>التباين.</a:t>
            </a:r>
          </a:p>
          <a:p>
            <a:pPr marL="457200" indent="-457200">
              <a:buFont typeface="+mj-lt"/>
              <a:buAutoNum type="arabicParenR"/>
            </a:pPr>
            <a:r>
              <a:rPr lang="ar-SA" sz="2400" dirty="0" smtClean="0"/>
              <a:t>التخمين.</a:t>
            </a:r>
          </a:p>
          <a:p>
            <a:pPr marL="457200" indent="-457200">
              <a:buFont typeface="+mj-lt"/>
              <a:buAutoNum type="arabicParenR"/>
            </a:pPr>
            <a:r>
              <a:rPr lang="ar-SA" sz="2400" dirty="0" smtClean="0"/>
              <a:t>صياغة الاسئلة.</a:t>
            </a:r>
          </a:p>
          <a:p>
            <a:pPr marL="457200" indent="-457200">
              <a:buFont typeface="+mj-lt"/>
              <a:buAutoNum type="arabicParenR"/>
            </a:pPr>
            <a:r>
              <a:rPr lang="ar-SA" sz="2400" dirty="0" smtClean="0"/>
              <a:t>حالة المختبر (الطالب) .</a:t>
            </a:r>
          </a:p>
          <a:p>
            <a:endParaRPr lang="ar-SA" dirty="0"/>
          </a:p>
        </p:txBody>
      </p:sp>
    </p:spTree>
    <p:extLst>
      <p:ext uri="{BB962C8B-B14F-4D97-AF65-F5344CB8AC3E}">
        <p14:creationId xmlns:p14="http://schemas.microsoft.com/office/powerpoint/2010/main" val="47495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bg1"/>
                </a:solidFill>
              </a:rPr>
              <a:t>شروط الاختبار الجيد</a:t>
            </a:r>
          </a:p>
          <a:p>
            <a:pPr algn="ctr"/>
            <a:r>
              <a:rPr lang="ar-SA" sz="2400" b="1" dirty="0" smtClean="0">
                <a:solidFill>
                  <a:schemeClr val="bg1"/>
                </a:solidFill>
              </a:rPr>
              <a:t>ثانياً: الصدق</a:t>
            </a:r>
            <a:endParaRPr lang="ar-SA" sz="2400" b="1" dirty="0">
              <a:solidFill>
                <a:schemeClr val="bg1"/>
              </a:solidFill>
            </a:endParaRPr>
          </a:p>
        </p:txBody>
      </p:sp>
      <p:sp>
        <p:nvSpPr>
          <p:cNvPr id="3" name="مستطيل مستدير الزوايا 2"/>
          <p:cNvSpPr/>
          <p:nvPr/>
        </p:nvSpPr>
        <p:spPr>
          <a:xfrm>
            <a:off x="1331640" y="1628800"/>
            <a:ext cx="7344816" cy="3744416"/>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Arial" pitchFamily="34" charset="0"/>
              <a:buChar char="•"/>
            </a:pPr>
            <a:r>
              <a:rPr lang="ar-SA" sz="2400" dirty="0" smtClean="0">
                <a:solidFill>
                  <a:schemeClr val="tx1"/>
                </a:solidFill>
              </a:rPr>
              <a:t>يعني صدق المقياس أن يقيس بالفعل ما وضع لقياسه ولا يقيس شيء آخر.</a:t>
            </a:r>
          </a:p>
          <a:p>
            <a:pPr marL="457200" indent="-457200" algn="just">
              <a:buFont typeface="Arial" pitchFamily="34" charset="0"/>
              <a:buChar char="•"/>
            </a:pPr>
            <a:r>
              <a:rPr lang="ar-SA" sz="2400" dirty="0" smtClean="0">
                <a:solidFill>
                  <a:schemeClr val="tx1"/>
                </a:solidFill>
              </a:rPr>
              <a:t>يعد الصدق أحد المؤشرات التي تدل على مصداقية وجودة الاختبار فالاختبار الجيد هو الذي يقيس السمة التي يهدف إلى قياسها.</a:t>
            </a:r>
          </a:p>
          <a:p>
            <a:pPr marL="457200" indent="-457200" algn="just">
              <a:buFont typeface="Arial" pitchFamily="34" charset="0"/>
              <a:buChar char="•"/>
            </a:pPr>
            <a:r>
              <a:rPr lang="ar-SA" sz="2400" dirty="0" smtClean="0">
                <a:solidFill>
                  <a:schemeClr val="tx1"/>
                </a:solidFill>
              </a:rPr>
              <a:t>تختلف الاختبارات في درجة صدقها تبعاً لاقترابها او ابتعادها من تقدير هذه السمة.</a:t>
            </a:r>
          </a:p>
          <a:p>
            <a:pPr marL="457200" indent="-457200" algn="just">
              <a:buFont typeface="Arial" pitchFamily="34" charset="0"/>
              <a:buChar char="•"/>
            </a:pPr>
            <a:r>
              <a:rPr lang="ar-SA" sz="2400" dirty="0" smtClean="0">
                <a:solidFill>
                  <a:schemeClr val="tx1"/>
                </a:solidFill>
              </a:rPr>
              <a:t>للصدق أهمية قصوى في بناء الاختبارات النفسية وذلك بالكشف عن محتوياتها الداخلية.</a:t>
            </a:r>
          </a:p>
          <a:p>
            <a:pPr marL="457200" indent="-457200" algn="just">
              <a:buFont typeface="Arial" pitchFamily="34" charset="0"/>
              <a:buChar char="•"/>
            </a:pPr>
            <a:r>
              <a:rPr lang="ar-SA" sz="2400" dirty="0" smtClean="0">
                <a:solidFill>
                  <a:schemeClr val="tx1"/>
                </a:solidFill>
              </a:rPr>
              <a:t>يساعد صدق المقياس في توفير الجهد والمال والتدريب وذلك في الاختبارات التعليمية والمهنية .</a:t>
            </a:r>
          </a:p>
        </p:txBody>
      </p:sp>
    </p:spTree>
    <p:extLst>
      <p:ext uri="{BB962C8B-B14F-4D97-AF65-F5344CB8AC3E}">
        <p14:creationId xmlns:p14="http://schemas.microsoft.com/office/powerpoint/2010/main" val="3600595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06245743"/>
              </p:ext>
            </p:extLst>
          </p:nvPr>
        </p:nvGraphicFramePr>
        <p:xfrm>
          <a:off x="1907704"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طرق حساب صدق المقياس او الاختبار</a:t>
            </a:r>
            <a:endParaRPr lang="ar-SA" sz="2400" b="1" u="sng" dirty="0">
              <a:solidFill>
                <a:schemeClr val="tx2">
                  <a:lumMod val="60000"/>
                  <a:lumOff val="40000"/>
                </a:schemeClr>
              </a:solidFill>
            </a:endParaRPr>
          </a:p>
        </p:txBody>
      </p:sp>
    </p:spTree>
    <p:extLst>
      <p:ext uri="{BB962C8B-B14F-4D97-AF65-F5344CB8AC3E}">
        <p14:creationId xmlns:p14="http://schemas.microsoft.com/office/powerpoint/2010/main" val="293470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2339752" y="620688"/>
            <a:ext cx="5400600" cy="864096"/>
          </a:xfrm>
          <a:prstGeom prst="ellipse">
            <a:avLst/>
          </a:prstGeom>
        </p:spPr>
        <p:style>
          <a:lnRef idx="2">
            <a:schemeClr val="accent6"/>
          </a:lnRef>
          <a:fillRef idx="1003">
            <a:schemeClr val="lt2"/>
          </a:fillRef>
          <a:effectRef idx="0">
            <a:schemeClr val="accent6"/>
          </a:effectRef>
          <a:fontRef idx="minor">
            <a:schemeClr val="dk1"/>
          </a:fontRef>
        </p:style>
        <p:txBody>
          <a:bodyPr rtlCol="1" anchor="ctr"/>
          <a:lstStyle/>
          <a:p>
            <a:pPr algn="ctr"/>
            <a:r>
              <a:rPr lang="ar-SA" sz="2400" dirty="0" smtClean="0"/>
              <a:t>العوامل المؤثرة على الصدق</a:t>
            </a:r>
            <a:endParaRPr lang="ar-SA" sz="2400" dirty="0"/>
          </a:p>
        </p:txBody>
      </p:sp>
      <p:sp>
        <p:nvSpPr>
          <p:cNvPr id="3" name="مربع نص 2"/>
          <p:cNvSpPr txBox="1"/>
          <p:nvPr/>
        </p:nvSpPr>
        <p:spPr>
          <a:xfrm>
            <a:off x="2051720" y="2276872"/>
            <a:ext cx="6192688" cy="1846659"/>
          </a:xfrm>
          <a:prstGeom prst="rect">
            <a:avLst/>
          </a:prstGeom>
          <a:noFill/>
        </p:spPr>
        <p:txBody>
          <a:bodyPr wrap="square" rtlCol="1">
            <a:spAutoFit/>
          </a:bodyPr>
          <a:lstStyle/>
          <a:p>
            <a:pPr marL="457200" indent="-457200">
              <a:buFont typeface="+mj-lt"/>
              <a:buAutoNum type="arabicParenR"/>
            </a:pPr>
            <a:r>
              <a:rPr lang="ar-SA" sz="2400" dirty="0" smtClean="0"/>
              <a:t>طول الاختبار.</a:t>
            </a:r>
          </a:p>
          <a:p>
            <a:pPr marL="457200" indent="-457200">
              <a:buFont typeface="+mj-lt"/>
              <a:buAutoNum type="arabicParenR"/>
            </a:pPr>
            <a:r>
              <a:rPr lang="ar-SA" sz="2400" dirty="0" smtClean="0"/>
              <a:t>تباين العينة.</a:t>
            </a:r>
          </a:p>
          <a:p>
            <a:pPr marL="457200" indent="-457200">
              <a:buFont typeface="+mj-lt"/>
              <a:buAutoNum type="arabicParenR"/>
            </a:pPr>
            <a:r>
              <a:rPr lang="ar-SA" sz="2400" dirty="0" smtClean="0"/>
              <a:t>ثبات الاختبار.</a:t>
            </a:r>
          </a:p>
          <a:p>
            <a:pPr marL="457200" indent="-457200">
              <a:buFont typeface="+mj-lt"/>
              <a:buAutoNum type="arabicParenR"/>
            </a:pPr>
            <a:r>
              <a:rPr lang="ar-SA" sz="2400" dirty="0" smtClean="0"/>
              <a:t>ثبات الميزان او المحك.</a:t>
            </a:r>
          </a:p>
          <a:p>
            <a:endParaRPr lang="ar-SA" dirty="0"/>
          </a:p>
        </p:txBody>
      </p:sp>
    </p:spTree>
    <p:extLst>
      <p:ext uri="{BB962C8B-B14F-4D97-AF65-F5344CB8AC3E}">
        <p14:creationId xmlns:p14="http://schemas.microsoft.com/office/powerpoint/2010/main" val="3544562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692696"/>
            <a:ext cx="7344816" cy="830997"/>
          </a:xfrm>
          <a:prstGeom prst="rect">
            <a:avLst/>
          </a:prstGeom>
          <a:noFill/>
        </p:spPr>
        <p:txBody>
          <a:bodyPr wrap="square" rtlCol="1">
            <a:spAutoFit/>
          </a:bodyPr>
          <a:lstStyle/>
          <a:p>
            <a:pPr algn="ctr"/>
            <a:r>
              <a:rPr lang="ar-SA" sz="2400" b="1" u="sng" dirty="0" smtClean="0">
                <a:solidFill>
                  <a:schemeClr val="tx2">
                    <a:lumMod val="60000"/>
                    <a:lumOff val="40000"/>
                  </a:schemeClr>
                </a:solidFill>
              </a:rPr>
              <a:t>هناك العديد من الاهداف التي يسعى القياس والتقويم في مجال التربية الخاصة لتحقيقها ومن بين تلك الاهداف </a:t>
            </a:r>
            <a:endParaRPr lang="ar-SA" sz="2400" b="1" u="sng" dirty="0">
              <a:solidFill>
                <a:schemeClr val="tx2">
                  <a:lumMod val="60000"/>
                  <a:lumOff val="40000"/>
                </a:schemeClr>
              </a:solidFill>
            </a:endParaRPr>
          </a:p>
        </p:txBody>
      </p:sp>
      <p:sp>
        <p:nvSpPr>
          <p:cNvPr id="4" name="مستطيل مستدير الزوايا 3"/>
          <p:cNvSpPr/>
          <p:nvPr/>
        </p:nvSpPr>
        <p:spPr>
          <a:xfrm>
            <a:off x="5076056" y="1916832"/>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جمع المعلومات</a:t>
            </a:r>
            <a:endParaRPr lang="ar-SA" sz="2400" dirty="0">
              <a:solidFill>
                <a:schemeClr val="tx1"/>
              </a:solidFill>
            </a:endParaRPr>
          </a:p>
        </p:txBody>
      </p:sp>
      <p:sp>
        <p:nvSpPr>
          <p:cNvPr id="5" name="مستطيل مستدير الزوايا 4"/>
          <p:cNvSpPr/>
          <p:nvPr/>
        </p:nvSpPr>
        <p:spPr>
          <a:xfrm>
            <a:off x="1403648" y="2564904"/>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البحوث</a:t>
            </a:r>
            <a:endParaRPr lang="ar-SA" sz="2400" dirty="0">
              <a:solidFill>
                <a:schemeClr val="tx1"/>
              </a:solidFill>
            </a:endParaRPr>
          </a:p>
        </p:txBody>
      </p:sp>
      <p:sp>
        <p:nvSpPr>
          <p:cNvPr id="6" name="مستطيل مستدير الزوايا 5"/>
          <p:cNvSpPr/>
          <p:nvPr/>
        </p:nvSpPr>
        <p:spPr>
          <a:xfrm>
            <a:off x="5074794" y="357301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تحديد المشكلات وتصنيفها</a:t>
            </a:r>
            <a:endParaRPr lang="ar-SA" sz="2400" dirty="0">
              <a:solidFill>
                <a:schemeClr val="tx1"/>
              </a:solidFill>
            </a:endParaRPr>
          </a:p>
        </p:txBody>
      </p:sp>
      <p:sp>
        <p:nvSpPr>
          <p:cNvPr id="7" name="مستطيل مستدير الزوايا 6"/>
          <p:cNvSpPr/>
          <p:nvPr/>
        </p:nvSpPr>
        <p:spPr>
          <a:xfrm>
            <a:off x="1403648" y="4293096"/>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الاحالة</a:t>
            </a:r>
            <a:endParaRPr lang="ar-SA" sz="2400" dirty="0">
              <a:solidFill>
                <a:schemeClr val="tx1"/>
              </a:solidFill>
            </a:endParaRPr>
          </a:p>
        </p:txBody>
      </p:sp>
      <p:sp>
        <p:nvSpPr>
          <p:cNvPr id="8" name="مستطيل مستدير الزوايا 7"/>
          <p:cNvSpPr/>
          <p:nvPr/>
        </p:nvSpPr>
        <p:spPr>
          <a:xfrm>
            <a:off x="5074794" y="5476507"/>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تخطيط برامج الخدمات</a:t>
            </a:r>
            <a:endParaRPr lang="ar-SA" sz="2400" dirty="0">
              <a:solidFill>
                <a:schemeClr val="tx1"/>
              </a:solidFill>
            </a:endParaRPr>
          </a:p>
        </p:txBody>
      </p:sp>
      <p:sp>
        <p:nvSpPr>
          <p:cNvPr id="9" name="مستطيل مستدير الزوايا 8"/>
          <p:cNvSpPr/>
          <p:nvPr/>
        </p:nvSpPr>
        <p:spPr>
          <a:xfrm>
            <a:off x="1364410" y="5805264"/>
            <a:ext cx="3456384" cy="864096"/>
          </a:xfrm>
          <a:prstGeom prst="roundRect">
            <a:avLst/>
          </a:prstGeom>
        </p:spPr>
        <p:style>
          <a:lnRef idx="2">
            <a:schemeClr val="accent1">
              <a:shade val="50000"/>
            </a:schemeClr>
          </a:lnRef>
          <a:fillRef idx="1002">
            <a:schemeClr val="lt1"/>
          </a:fillRef>
          <a:effectRef idx="0">
            <a:schemeClr val="accent1"/>
          </a:effectRef>
          <a:fontRef idx="minor">
            <a:schemeClr val="lt1"/>
          </a:fontRef>
        </p:style>
        <p:txBody>
          <a:bodyPr rtlCol="1" anchor="ctr"/>
          <a:lstStyle/>
          <a:p>
            <a:pPr algn="ctr"/>
            <a:r>
              <a:rPr lang="ar-SA" sz="2400" dirty="0" smtClean="0">
                <a:solidFill>
                  <a:schemeClr val="tx1"/>
                </a:solidFill>
              </a:rPr>
              <a:t>تقويم البرامج</a:t>
            </a:r>
            <a:endParaRPr lang="ar-SA" sz="2400" dirty="0">
              <a:solidFill>
                <a:schemeClr val="tx1"/>
              </a:solidFill>
            </a:endParaRPr>
          </a:p>
        </p:txBody>
      </p:sp>
    </p:spTree>
    <p:extLst>
      <p:ext uri="{BB962C8B-B14F-4D97-AF65-F5344CB8AC3E}">
        <p14:creationId xmlns:p14="http://schemas.microsoft.com/office/powerpoint/2010/main" val="4044744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bg1"/>
                </a:solidFill>
              </a:rPr>
              <a:t>شروط الاختبار الجيد</a:t>
            </a:r>
          </a:p>
          <a:p>
            <a:pPr algn="ctr"/>
            <a:r>
              <a:rPr lang="ar-SA" sz="2400" b="1" dirty="0" smtClean="0">
                <a:solidFill>
                  <a:schemeClr val="bg1"/>
                </a:solidFill>
              </a:rPr>
              <a:t>ثالثاً : الموضوعية</a:t>
            </a:r>
            <a:endParaRPr lang="ar-SA" sz="2400" b="1" dirty="0">
              <a:solidFill>
                <a:schemeClr val="bg1"/>
              </a:solidFill>
            </a:endParaRPr>
          </a:p>
        </p:txBody>
      </p:sp>
      <p:sp>
        <p:nvSpPr>
          <p:cNvPr id="3" name="مستطيل مستدير الزوايا 2"/>
          <p:cNvSpPr/>
          <p:nvPr/>
        </p:nvSpPr>
        <p:spPr>
          <a:xfrm>
            <a:off x="1331640" y="1628800"/>
            <a:ext cx="7344816" cy="3744416"/>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marL="457200" indent="-457200" algn="just">
              <a:buFont typeface="Arial" pitchFamily="34" charset="0"/>
              <a:buChar char="•"/>
            </a:pPr>
            <a:r>
              <a:rPr lang="ar-SA" sz="2400" dirty="0" smtClean="0">
                <a:solidFill>
                  <a:schemeClr val="tx1"/>
                </a:solidFill>
              </a:rPr>
              <a:t>تعني الموضوعية أن يتوفر للاختبار قدراً من الإجراءات التي تبتعد عن ذاتية أخصائي القياس والطالب . وذلك باتفاق المصححين على نتيجة معينة عند التصحيح , أو عند قيام المصحح الواحد بتصحيح المقياس اكثر من مرة.</a:t>
            </a:r>
            <a:r>
              <a:rPr lang="ar-SA" sz="2400" dirty="0">
                <a:solidFill>
                  <a:schemeClr val="tx1"/>
                </a:solidFill>
              </a:rPr>
              <a:t> </a:t>
            </a:r>
            <a:r>
              <a:rPr lang="ar-SA" sz="2400" dirty="0" smtClean="0">
                <a:solidFill>
                  <a:schemeClr val="tx1"/>
                </a:solidFill>
              </a:rPr>
              <a:t>ولكي يتم ذلك لابد ان يلتزم مصمم المقياس بما يلي :</a:t>
            </a:r>
          </a:p>
          <a:p>
            <a:pPr marL="457200" indent="-457200" algn="just">
              <a:buFont typeface="Arial" pitchFamily="34" charset="0"/>
              <a:buChar char="•"/>
            </a:pPr>
            <a:r>
              <a:rPr lang="ar-SA" sz="2400" dirty="0" smtClean="0">
                <a:solidFill>
                  <a:schemeClr val="tx1"/>
                </a:solidFill>
              </a:rPr>
              <a:t>صياغة التعليمات بكل دقة وبطريقة لا تقبل التأويل .</a:t>
            </a:r>
          </a:p>
          <a:p>
            <a:pPr marL="457200" indent="-457200" algn="just">
              <a:buFont typeface="Arial" pitchFamily="34" charset="0"/>
              <a:buChar char="•"/>
            </a:pPr>
            <a:r>
              <a:rPr lang="ar-SA" sz="2400" dirty="0" smtClean="0">
                <a:solidFill>
                  <a:schemeClr val="tx1"/>
                </a:solidFill>
              </a:rPr>
              <a:t>أن تكون الاسئلة واضحة ومحددة ولا مجال فيها للتخمين .</a:t>
            </a:r>
          </a:p>
          <a:p>
            <a:pPr marL="457200" indent="-457200" algn="just">
              <a:buFont typeface="Arial" pitchFamily="34" charset="0"/>
              <a:buChar char="•"/>
            </a:pPr>
            <a:r>
              <a:rPr lang="ar-SA" sz="2400" dirty="0" smtClean="0">
                <a:solidFill>
                  <a:schemeClr val="tx1"/>
                </a:solidFill>
              </a:rPr>
              <a:t>إعداد طريقة محكمة للتصحيح بعمل مفتاح لتصحيح المقياس .</a:t>
            </a:r>
          </a:p>
        </p:txBody>
      </p:sp>
    </p:spTree>
    <p:extLst>
      <p:ext uri="{BB962C8B-B14F-4D97-AF65-F5344CB8AC3E}">
        <p14:creationId xmlns:p14="http://schemas.microsoft.com/office/powerpoint/2010/main" val="381617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18862"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أنواع الاختبارات والمقاييس</a:t>
            </a:r>
            <a:endParaRPr lang="ar-SA" sz="2400" b="1" u="sng" dirty="0">
              <a:solidFill>
                <a:schemeClr val="tx2">
                  <a:lumMod val="60000"/>
                  <a:lumOff val="40000"/>
                </a:schemeClr>
              </a:solidFill>
            </a:endParaRPr>
          </a:p>
        </p:txBody>
      </p:sp>
      <p:graphicFrame>
        <p:nvGraphicFramePr>
          <p:cNvPr id="4" name="رسم تخطيطي 3"/>
          <p:cNvGraphicFramePr/>
          <p:nvPr>
            <p:extLst>
              <p:ext uri="{D42A27DB-BD31-4B8C-83A1-F6EECF244321}">
                <p14:modId xmlns:p14="http://schemas.microsoft.com/office/powerpoint/2010/main" val="2470268328"/>
              </p:ext>
            </p:extLst>
          </p:nvPr>
        </p:nvGraphicFramePr>
        <p:xfrm>
          <a:off x="1940061" y="16130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2272255" y="2093716"/>
            <a:ext cx="306495" cy="369332"/>
          </a:xfrm>
          <a:prstGeom prst="rect">
            <a:avLst/>
          </a:prstGeom>
          <a:noFill/>
        </p:spPr>
        <p:txBody>
          <a:bodyPr wrap="none" rtlCol="1">
            <a:spAutoFit/>
          </a:bodyPr>
          <a:lstStyle/>
          <a:p>
            <a:r>
              <a:rPr lang="ar-SA" dirty="0" smtClean="0"/>
              <a:t>1</a:t>
            </a:r>
            <a:endParaRPr lang="ar-SA" dirty="0"/>
          </a:p>
        </p:txBody>
      </p:sp>
      <p:sp>
        <p:nvSpPr>
          <p:cNvPr id="6" name="مربع نص 5"/>
          <p:cNvSpPr txBox="1"/>
          <p:nvPr/>
        </p:nvSpPr>
        <p:spPr>
          <a:xfrm>
            <a:off x="2578750" y="2984493"/>
            <a:ext cx="339683" cy="369332"/>
          </a:xfrm>
          <a:prstGeom prst="rect">
            <a:avLst/>
          </a:prstGeom>
          <a:noFill/>
        </p:spPr>
        <p:txBody>
          <a:bodyPr wrap="square" rtlCol="1">
            <a:spAutoFit/>
          </a:bodyPr>
          <a:lstStyle/>
          <a:p>
            <a:r>
              <a:rPr lang="ar-SA" dirty="0" smtClean="0"/>
              <a:t>2</a:t>
            </a:r>
            <a:endParaRPr lang="ar-SA" dirty="0"/>
          </a:p>
        </p:txBody>
      </p:sp>
      <p:sp>
        <p:nvSpPr>
          <p:cNvPr id="7" name="مربع نص 6"/>
          <p:cNvSpPr txBox="1"/>
          <p:nvPr/>
        </p:nvSpPr>
        <p:spPr>
          <a:xfrm>
            <a:off x="2578749" y="3860657"/>
            <a:ext cx="339683" cy="369332"/>
          </a:xfrm>
          <a:prstGeom prst="rect">
            <a:avLst/>
          </a:prstGeom>
          <a:noFill/>
        </p:spPr>
        <p:txBody>
          <a:bodyPr wrap="square" rtlCol="1">
            <a:spAutoFit/>
          </a:bodyPr>
          <a:lstStyle/>
          <a:p>
            <a:r>
              <a:rPr lang="ar-SA" dirty="0" smtClean="0"/>
              <a:t>3</a:t>
            </a:r>
            <a:endParaRPr lang="ar-SA" dirty="0"/>
          </a:p>
        </p:txBody>
      </p:sp>
      <p:sp>
        <p:nvSpPr>
          <p:cNvPr id="8" name="مربع نص 7"/>
          <p:cNvSpPr txBox="1"/>
          <p:nvPr/>
        </p:nvSpPr>
        <p:spPr>
          <a:xfrm>
            <a:off x="2220662" y="4787595"/>
            <a:ext cx="336832" cy="369332"/>
          </a:xfrm>
          <a:prstGeom prst="rect">
            <a:avLst/>
          </a:prstGeom>
          <a:noFill/>
        </p:spPr>
        <p:txBody>
          <a:bodyPr wrap="square" rtlCol="1">
            <a:spAutoFit/>
          </a:bodyPr>
          <a:lstStyle/>
          <a:p>
            <a:r>
              <a:rPr lang="ar-SA" dirty="0" smtClean="0"/>
              <a:t>4</a:t>
            </a:r>
            <a:endParaRPr lang="ar-SA" dirty="0"/>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18862" y="685914"/>
            <a:ext cx="7344816" cy="830997"/>
          </a:xfrm>
          <a:prstGeom prst="rect">
            <a:avLst/>
          </a:prstGeom>
          <a:noFill/>
        </p:spPr>
        <p:txBody>
          <a:bodyPr wrap="square" rtlCol="1">
            <a:spAutoFit/>
          </a:bodyPr>
          <a:lstStyle/>
          <a:p>
            <a:pPr algn="ctr"/>
            <a:r>
              <a:rPr lang="ar-SA" sz="2400" b="1" u="sng" dirty="0" smtClean="0">
                <a:solidFill>
                  <a:schemeClr val="tx2">
                    <a:lumMod val="60000"/>
                    <a:lumOff val="40000"/>
                  </a:schemeClr>
                </a:solidFill>
              </a:rPr>
              <a:t>أنواع الاختبارات والمقاييس</a:t>
            </a:r>
          </a:p>
          <a:p>
            <a:pPr algn="ctr"/>
            <a:r>
              <a:rPr lang="ar-SA" sz="2400" b="1" u="sng" dirty="0" smtClean="0">
                <a:solidFill>
                  <a:schemeClr val="tx2">
                    <a:lumMod val="60000"/>
                    <a:lumOff val="40000"/>
                  </a:schemeClr>
                </a:solidFill>
              </a:rPr>
              <a:t>خامساً : الاختبارات التحصيلية</a:t>
            </a:r>
            <a:endParaRPr lang="ar-SA" sz="2400" b="1" u="sng" dirty="0">
              <a:solidFill>
                <a:schemeClr val="tx2">
                  <a:lumMod val="60000"/>
                  <a:lumOff val="40000"/>
                </a:schemeClr>
              </a:solidFill>
            </a:endParaRPr>
          </a:p>
        </p:txBody>
      </p:sp>
      <p:graphicFrame>
        <p:nvGraphicFramePr>
          <p:cNvPr id="3" name="رسم تخطيطي 2"/>
          <p:cNvGraphicFramePr/>
          <p:nvPr>
            <p:extLst>
              <p:ext uri="{D42A27DB-BD31-4B8C-83A1-F6EECF244321}">
                <p14:modId xmlns:p14="http://schemas.microsoft.com/office/powerpoint/2010/main" val="3140554372"/>
              </p:ext>
            </p:extLst>
          </p:nvPr>
        </p:nvGraphicFramePr>
        <p:xfrm>
          <a:off x="1979712"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9562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1)">
                                      <p:cBhvr>
                                        <p:cTn id="2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260648"/>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الكفايات اللازمة للقائم بعملية القياس والتقويم في التربية الخاصة</a:t>
            </a:r>
            <a:endParaRPr lang="ar-SA" sz="2400" b="1" dirty="0">
              <a:solidFill>
                <a:schemeClr val="tx1"/>
              </a:solidFill>
            </a:endParaRPr>
          </a:p>
        </p:txBody>
      </p:sp>
      <p:sp>
        <p:nvSpPr>
          <p:cNvPr id="3" name="مستطيل مستدير الزوايا 2"/>
          <p:cNvSpPr/>
          <p:nvPr/>
        </p:nvSpPr>
        <p:spPr>
          <a:xfrm>
            <a:off x="1443810" y="1268760"/>
            <a:ext cx="7344816" cy="5256584"/>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Arial" pitchFamily="34" charset="0"/>
              <a:buChar char="•"/>
            </a:pPr>
            <a:r>
              <a:rPr lang="ar-SA" sz="2400" b="1" dirty="0" smtClean="0">
                <a:solidFill>
                  <a:schemeClr val="accent5"/>
                </a:solidFill>
              </a:rPr>
              <a:t>يجب على من يستخدم الاختبارات والمقاييس ان يتوفر لديه عدد من الكفايات لتطبيقها بكفاءة ويمكن تصنيف الكفايات اللازم توفرها فيمن يستخدم الاختبارات إلى ثلاث مستويات :</a:t>
            </a:r>
          </a:p>
          <a:p>
            <a:pPr marL="457200" indent="-457200" algn="just">
              <a:buFont typeface="+mj-lt"/>
              <a:buAutoNum type="arabicPeriod"/>
            </a:pPr>
            <a:r>
              <a:rPr lang="ar-SA" sz="2400" dirty="0" smtClean="0">
                <a:solidFill>
                  <a:schemeClr val="tx1"/>
                </a:solidFill>
              </a:rPr>
              <a:t>المستوى الاول .</a:t>
            </a:r>
          </a:p>
          <a:p>
            <a:pPr marL="457200" indent="-457200" algn="just">
              <a:buFont typeface="+mj-lt"/>
              <a:buAutoNum type="arabicPeriod"/>
            </a:pPr>
            <a:r>
              <a:rPr lang="ar-SA" sz="2400" dirty="0" smtClean="0">
                <a:solidFill>
                  <a:schemeClr val="tx1"/>
                </a:solidFill>
              </a:rPr>
              <a:t>المستوى الثاني .</a:t>
            </a:r>
          </a:p>
          <a:p>
            <a:pPr marL="457200" indent="-457200" algn="just">
              <a:buFont typeface="+mj-lt"/>
              <a:buAutoNum type="arabicPeriod"/>
            </a:pPr>
            <a:r>
              <a:rPr lang="ar-SA" sz="2400" dirty="0" smtClean="0">
                <a:solidFill>
                  <a:schemeClr val="tx1"/>
                </a:solidFill>
              </a:rPr>
              <a:t>المستوى الثالث .</a:t>
            </a:r>
          </a:p>
          <a:p>
            <a:pPr marL="457200" indent="-457200" algn="just">
              <a:buFont typeface="Arial" pitchFamily="34" charset="0"/>
              <a:buChar char="•"/>
            </a:pPr>
            <a:r>
              <a:rPr lang="ar-SA" sz="2400" b="1" dirty="0" smtClean="0">
                <a:solidFill>
                  <a:schemeClr val="accent5"/>
                </a:solidFill>
              </a:rPr>
              <a:t>لكي يتوفر لأخصائي القياس القدرة على الكشف عن جميع الجوانب المتعلقة بالفرد يتعين عليه إتقان عدد من المهارات :</a:t>
            </a:r>
          </a:p>
          <a:p>
            <a:pPr marL="457200" indent="-457200" algn="just">
              <a:buFont typeface="Wingdings" pitchFamily="2" charset="2"/>
              <a:buChar char="ü"/>
            </a:pPr>
            <a:r>
              <a:rPr lang="ar-SA" sz="2400" dirty="0" smtClean="0">
                <a:solidFill>
                  <a:schemeClr val="tx1"/>
                </a:solidFill>
              </a:rPr>
              <a:t>التعرف على أنواع الاختبارات والمقاييس-القدرة على إجراء الاختبارات والمقاييس .</a:t>
            </a:r>
          </a:p>
          <a:p>
            <a:pPr marL="457200" indent="-457200" algn="just">
              <a:buFont typeface="Wingdings" pitchFamily="2" charset="2"/>
              <a:buChar char="ü"/>
            </a:pPr>
            <a:r>
              <a:rPr lang="ar-SA" sz="2400" dirty="0" smtClean="0">
                <a:solidFill>
                  <a:schemeClr val="tx1"/>
                </a:solidFill>
              </a:rPr>
              <a:t>القدرة على تفسير الاختبارات والمقاييس –القدرة على إعداد الاختبارات والمقاييس .</a:t>
            </a:r>
          </a:p>
          <a:p>
            <a:pPr marL="457200" indent="-457200" algn="just">
              <a:buFont typeface="Wingdings" pitchFamily="2" charset="2"/>
              <a:buChar char="ü"/>
            </a:pPr>
            <a:r>
              <a:rPr lang="ar-SA" sz="2400" dirty="0" smtClean="0">
                <a:solidFill>
                  <a:schemeClr val="tx1"/>
                </a:solidFill>
              </a:rPr>
              <a:t>المبادئ الواجب مراعاتها عند تطبيق المقاييس .</a:t>
            </a:r>
          </a:p>
          <a:p>
            <a:pPr marL="457200" indent="-457200" algn="just">
              <a:buFont typeface="+mj-lt"/>
              <a:buAutoNum type="arabicPeriod"/>
            </a:pPr>
            <a:endParaRPr lang="ar-SA" sz="2400" dirty="0" smtClean="0">
              <a:solidFill>
                <a:schemeClr val="tx1"/>
              </a:solidFill>
            </a:endParaRPr>
          </a:p>
        </p:txBody>
      </p:sp>
    </p:spTree>
    <p:extLst>
      <p:ext uri="{BB962C8B-B14F-4D97-AF65-F5344CB8AC3E}">
        <p14:creationId xmlns:p14="http://schemas.microsoft.com/office/powerpoint/2010/main" val="2399220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94070" y="2276872"/>
            <a:ext cx="7344816" cy="1077218"/>
          </a:xfrm>
          <a:prstGeom prst="rect">
            <a:avLst/>
          </a:prstGeom>
          <a:noFill/>
        </p:spPr>
        <p:txBody>
          <a:bodyPr wrap="square" rtlCol="1">
            <a:spAutoFit/>
          </a:bodyPr>
          <a:lstStyle/>
          <a:p>
            <a:pPr algn="ctr"/>
            <a:r>
              <a:rPr lang="ar-SA" sz="3200" b="1" u="sng" dirty="0" smtClean="0">
                <a:solidFill>
                  <a:schemeClr val="bg2">
                    <a:lumMod val="75000"/>
                  </a:schemeClr>
                </a:solidFill>
                <a:latin typeface="Traditional Arabic" pitchFamily="18" charset="-78"/>
                <a:cs typeface="Traditional Arabic" pitchFamily="18" charset="-78"/>
              </a:rPr>
              <a:t>المحاضرة </a:t>
            </a:r>
            <a:r>
              <a:rPr lang="ar-SA" sz="3200" b="1" u="sng" dirty="0" smtClean="0">
                <a:solidFill>
                  <a:schemeClr val="bg2">
                    <a:lumMod val="75000"/>
                  </a:schemeClr>
                </a:solidFill>
                <a:latin typeface="Traditional Arabic" pitchFamily="18" charset="-78"/>
                <a:cs typeface="Traditional Arabic" pitchFamily="18" charset="-78"/>
              </a:rPr>
              <a:t>السادسة </a:t>
            </a:r>
            <a:endParaRPr lang="ar-SA" sz="3200" b="1" u="sng" dirty="0" smtClean="0">
              <a:solidFill>
                <a:schemeClr val="bg2">
                  <a:lumMod val="75000"/>
                </a:schemeClr>
              </a:solidFill>
              <a:latin typeface="Traditional Arabic" pitchFamily="18" charset="-78"/>
              <a:cs typeface="Traditional Arabic" pitchFamily="18" charset="-78"/>
            </a:endParaRPr>
          </a:p>
          <a:p>
            <a:pPr algn="ctr"/>
            <a:r>
              <a:rPr lang="ar-SA" sz="3200" dirty="0" smtClean="0">
                <a:latin typeface="Traditional Arabic" pitchFamily="18" charset="-78"/>
                <a:cs typeface="Traditional Arabic" pitchFamily="18" charset="-78"/>
              </a:rPr>
              <a:t>الاحصاء والتقييم في التربية الخاصة</a:t>
            </a:r>
            <a:endParaRPr lang="ar-SA" sz="32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67091643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2060848"/>
            <a:ext cx="7200800" cy="2585323"/>
          </a:xfrm>
          <a:prstGeom prst="rect">
            <a:avLst/>
          </a:prstGeom>
          <a:noFill/>
        </p:spPr>
        <p:txBody>
          <a:bodyPr wrap="square" rtlCol="1">
            <a:spAutoFit/>
          </a:bodyPr>
          <a:lstStyle/>
          <a:p>
            <a:pPr algn="ctr"/>
            <a:r>
              <a:rPr lang="ar-SA" sz="2400" b="1" u="sng" dirty="0" smtClean="0">
                <a:solidFill>
                  <a:schemeClr val="accent2">
                    <a:lumMod val="75000"/>
                  </a:schemeClr>
                </a:solidFill>
              </a:rPr>
              <a:t>الاحصاء والتقييم في التربية الخاصة</a:t>
            </a:r>
            <a:endParaRPr lang="ar-SA" sz="2400" b="1" u="sng" dirty="0" smtClean="0">
              <a:solidFill>
                <a:schemeClr val="accent2">
                  <a:lumMod val="75000"/>
                </a:schemeClr>
              </a:solidFill>
            </a:endParaRPr>
          </a:p>
          <a:p>
            <a:endParaRPr lang="ar-SA" sz="2400" dirty="0" smtClean="0"/>
          </a:p>
          <a:p>
            <a:pPr marL="342900" indent="-342900">
              <a:buFont typeface="Arial" pitchFamily="34" charset="0"/>
              <a:buChar char="•"/>
            </a:pPr>
            <a:r>
              <a:rPr lang="ar-SA" sz="2400" dirty="0" smtClean="0"/>
              <a:t>هو العلم الذي يهتم بوصف طرق متعددة لجمع البيانات والمشاهدات ومن ثم تنظيمها وعرضها .</a:t>
            </a:r>
          </a:p>
          <a:p>
            <a:pPr marL="342900" indent="-342900">
              <a:buFont typeface="Arial" pitchFamily="34" charset="0"/>
              <a:buChar char="•"/>
            </a:pPr>
            <a:r>
              <a:rPr lang="ar-SA" sz="2400" dirty="0" smtClean="0"/>
              <a:t>مجموعة من الاساليب العلمية القياسية التي يمكن توظيفها لجمع البيانات والمعلومات عن الظواهر .</a:t>
            </a:r>
            <a:endParaRPr lang="ar-SA" sz="2400" dirty="0" smtClean="0"/>
          </a:p>
          <a:p>
            <a:endParaRPr lang="ar-SA" dirty="0"/>
          </a:p>
        </p:txBody>
      </p:sp>
    </p:spTree>
    <p:extLst>
      <p:ext uri="{BB962C8B-B14F-4D97-AF65-F5344CB8AC3E}">
        <p14:creationId xmlns:p14="http://schemas.microsoft.com/office/powerpoint/2010/main" val="2586782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42"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1000"/>
                                        <p:tgtEl>
                                          <p:spTgt spid="2">
                                            <p:txEl>
                                              <p:pRg st="2" end="2"/>
                                            </p:txEl>
                                          </p:spTgt>
                                        </p:tgtEl>
                                      </p:cBhvr>
                                    </p:animEffect>
                                    <p:anim calcmode="lin" valueType="num">
                                      <p:cBhvr>
                                        <p:cTn id="11"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2"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1000"/>
                                        <p:tgtEl>
                                          <p:spTgt spid="2">
                                            <p:txEl>
                                              <p:pRg st="3" end="3"/>
                                            </p:txEl>
                                          </p:spTgt>
                                        </p:tgtEl>
                                      </p:cBhvr>
                                    </p:animEffect>
                                    <p:anim calcmode="lin" valueType="num">
                                      <p:cBhvr>
                                        <p:cTn id="1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96031"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وظائف علم الإحصاء</a:t>
            </a:r>
            <a:endParaRPr lang="ar-SA" sz="2400" b="1" u="sng" dirty="0">
              <a:solidFill>
                <a:schemeClr val="tx2">
                  <a:lumMod val="60000"/>
                  <a:lumOff val="40000"/>
                </a:schemeClr>
              </a:solidFill>
            </a:endParaRPr>
          </a:p>
        </p:txBody>
      </p:sp>
      <p:graphicFrame>
        <p:nvGraphicFramePr>
          <p:cNvPr id="4" name="رسم تخطيطي 3"/>
          <p:cNvGraphicFramePr/>
          <p:nvPr>
            <p:extLst>
              <p:ext uri="{D42A27DB-BD31-4B8C-83A1-F6EECF244321}">
                <p14:modId xmlns:p14="http://schemas.microsoft.com/office/powerpoint/2010/main" val="2864439946"/>
              </p:ext>
            </p:extLst>
          </p:nvPr>
        </p:nvGraphicFramePr>
        <p:xfrm>
          <a:off x="1940061" y="16130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85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أنواع القياس في التربية الخاصة</a:t>
            </a:r>
            <a:endParaRPr lang="ar-SA" sz="2400" b="1" u="sng" dirty="0">
              <a:solidFill>
                <a:srgbClr val="C00000"/>
              </a:solidFill>
            </a:endParaRPr>
          </a:p>
        </p:txBody>
      </p:sp>
      <p:graphicFrame>
        <p:nvGraphicFramePr>
          <p:cNvPr id="3" name="رسم تخطيطي 2"/>
          <p:cNvGraphicFramePr/>
          <p:nvPr>
            <p:extLst>
              <p:ext uri="{D42A27DB-BD31-4B8C-83A1-F6EECF244321}">
                <p14:modId xmlns:p14="http://schemas.microsoft.com/office/powerpoint/2010/main" val="1118211770"/>
              </p:ext>
            </p:extLst>
          </p:nvPr>
        </p:nvGraphicFramePr>
        <p:xfrm>
          <a:off x="2051720"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1680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63688" y="332656"/>
            <a:ext cx="6408712" cy="830997"/>
          </a:xfrm>
          <a:prstGeom prst="rect">
            <a:avLst/>
          </a:prstGeom>
          <a:noFill/>
        </p:spPr>
        <p:txBody>
          <a:bodyPr wrap="square" rtlCol="1">
            <a:spAutoFit/>
          </a:bodyPr>
          <a:lstStyle/>
          <a:p>
            <a:pPr algn="ctr"/>
            <a:endParaRPr lang="ar-SA" sz="2400" b="1" u="sng" dirty="0" smtClean="0">
              <a:solidFill>
                <a:srgbClr val="C00000"/>
              </a:solidFill>
            </a:endParaRPr>
          </a:p>
          <a:p>
            <a:pPr algn="ctr"/>
            <a:r>
              <a:rPr lang="ar-SA" sz="2400" b="1" u="sng" dirty="0" smtClean="0">
                <a:solidFill>
                  <a:srgbClr val="C00000"/>
                </a:solidFill>
              </a:rPr>
              <a:t>أنواع البيانات الاحصائية</a:t>
            </a:r>
            <a:endParaRPr lang="ar-SA" sz="2400" b="1" u="sng" dirty="0">
              <a:solidFill>
                <a:srgbClr val="C00000"/>
              </a:solidFill>
            </a:endParaRPr>
          </a:p>
        </p:txBody>
      </p:sp>
      <p:sp>
        <p:nvSpPr>
          <p:cNvPr id="4" name="شكل بيضاوي 3"/>
          <p:cNvSpPr/>
          <p:nvPr/>
        </p:nvSpPr>
        <p:spPr>
          <a:xfrm>
            <a:off x="4572000" y="1916832"/>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البيانات النوعية</a:t>
            </a:r>
            <a:endParaRPr lang="ar-SA" sz="2400" b="1" dirty="0">
              <a:solidFill>
                <a:schemeClr val="tx1"/>
              </a:solidFill>
            </a:endParaRPr>
          </a:p>
        </p:txBody>
      </p:sp>
      <p:sp>
        <p:nvSpPr>
          <p:cNvPr id="5" name="شكل بيضاوي 4"/>
          <p:cNvSpPr/>
          <p:nvPr/>
        </p:nvSpPr>
        <p:spPr>
          <a:xfrm>
            <a:off x="1800966" y="3573016"/>
            <a:ext cx="3456384" cy="165618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a:r>
              <a:rPr lang="ar-SA" sz="2400" b="1" dirty="0" smtClean="0">
                <a:solidFill>
                  <a:schemeClr val="tx1"/>
                </a:solidFill>
              </a:rPr>
              <a:t>البيانات الكمية</a:t>
            </a:r>
            <a:endParaRPr lang="ar-SA" sz="2400" b="1" dirty="0">
              <a:solidFill>
                <a:schemeClr val="tx1"/>
              </a:solidFill>
            </a:endParaRPr>
          </a:p>
        </p:txBody>
      </p:sp>
    </p:spTree>
    <p:extLst>
      <p:ext uri="{BB962C8B-B14F-4D97-AF65-F5344CB8AC3E}">
        <p14:creationId xmlns:p14="http://schemas.microsoft.com/office/powerpoint/2010/main" val="296201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1757174181"/>
              </p:ext>
            </p:extLst>
          </p:nvPr>
        </p:nvGraphicFramePr>
        <p:xfrm>
          <a:off x="1907704"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98450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815954"/>
            <a:ext cx="5400600" cy="792088"/>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b="1" dirty="0" smtClean="0">
                <a:solidFill>
                  <a:schemeClr val="tx1"/>
                </a:solidFill>
              </a:rPr>
              <a:t>شروط التقييم في التربية الخاصة</a:t>
            </a:r>
            <a:endParaRPr lang="ar-SA" sz="2400" b="1" dirty="0">
              <a:solidFill>
                <a:schemeClr val="tx1"/>
              </a:solidFill>
            </a:endParaRPr>
          </a:p>
        </p:txBody>
      </p:sp>
      <p:sp>
        <p:nvSpPr>
          <p:cNvPr id="3" name="مستطيل مستدير الزوايا 2"/>
          <p:cNvSpPr/>
          <p:nvPr/>
        </p:nvSpPr>
        <p:spPr>
          <a:xfrm>
            <a:off x="1475656" y="1916832"/>
            <a:ext cx="7344816" cy="4464496"/>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marL="457200" indent="-457200" algn="just">
              <a:buFont typeface="+mj-lt"/>
              <a:buAutoNum type="arabicPeriod"/>
            </a:pPr>
            <a:r>
              <a:rPr lang="ar-SA" sz="2400" dirty="0" smtClean="0">
                <a:solidFill>
                  <a:schemeClr val="tx1"/>
                </a:solidFill>
              </a:rPr>
              <a:t>يجب أن تكون الاختبارات والمواد بلغة يفهمها الطفل .</a:t>
            </a:r>
          </a:p>
          <a:p>
            <a:pPr marL="457200" indent="-457200" algn="just">
              <a:buFont typeface="+mj-lt"/>
              <a:buAutoNum type="arabicPeriod"/>
            </a:pPr>
            <a:r>
              <a:rPr lang="ar-SA" sz="2400" dirty="0" smtClean="0">
                <a:solidFill>
                  <a:schemeClr val="tx1"/>
                </a:solidFill>
              </a:rPr>
              <a:t>يجب أن يطبق الاختبار بواسطة متخصص مدرب .</a:t>
            </a:r>
          </a:p>
          <a:p>
            <a:pPr marL="457200" indent="-457200" algn="just">
              <a:buFont typeface="+mj-lt"/>
              <a:buAutoNum type="arabicPeriod"/>
            </a:pPr>
            <a:r>
              <a:rPr lang="ar-SA" sz="2400" dirty="0" smtClean="0">
                <a:solidFill>
                  <a:schemeClr val="tx1"/>
                </a:solidFill>
              </a:rPr>
              <a:t>يجب أن تكون عملية التقييم شاملة .</a:t>
            </a:r>
          </a:p>
          <a:p>
            <a:pPr marL="457200" indent="-457200" algn="just">
              <a:buFont typeface="+mj-lt"/>
              <a:buAutoNum type="arabicPeriod"/>
            </a:pPr>
            <a:r>
              <a:rPr lang="ar-SA" sz="2400" dirty="0" smtClean="0">
                <a:solidFill>
                  <a:schemeClr val="tx1"/>
                </a:solidFill>
              </a:rPr>
              <a:t>يجب عدم الاعتماد على أداة تقييم واحدة .</a:t>
            </a:r>
          </a:p>
          <a:p>
            <a:pPr marL="457200" indent="-457200" algn="just">
              <a:buFont typeface="+mj-lt"/>
              <a:buAutoNum type="arabicPeriod"/>
            </a:pPr>
            <a:r>
              <a:rPr lang="ar-SA" sz="2400" dirty="0" smtClean="0">
                <a:solidFill>
                  <a:schemeClr val="tx1"/>
                </a:solidFill>
              </a:rPr>
              <a:t>يجب أن يشارك في عملية التقييم فريق عمل متكامل وليس شخص واحد.</a:t>
            </a:r>
          </a:p>
          <a:p>
            <a:pPr marL="457200" indent="-457200" algn="just">
              <a:buFont typeface="+mj-lt"/>
              <a:buAutoNum type="arabicPeriod"/>
            </a:pPr>
            <a:r>
              <a:rPr lang="ar-SA" sz="2400" dirty="0" smtClean="0">
                <a:solidFill>
                  <a:schemeClr val="tx1"/>
                </a:solidFill>
              </a:rPr>
              <a:t>يجب ان لا تكون ادوات التقييم متحيزة ثقافياً او عرقياً .</a:t>
            </a:r>
          </a:p>
          <a:p>
            <a:pPr marL="457200" indent="-457200" algn="just">
              <a:buFont typeface="+mj-lt"/>
              <a:buAutoNum type="arabicPeriod"/>
            </a:pPr>
            <a:r>
              <a:rPr lang="ar-SA" sz="2400" dirty="0" smtClean="0">
                <a:solidFill>
                  <a:schemeClr val="tx1"/>
                </a:solidFill>
              </a:rPr>
              <a:t>يجب مراعاة الهدف الاول من التقييم وهو التصنيف وتحديد جوانب القوة والضعف ثم مراعاة الهدف الثاني وهو التخطيط لبرنامج تربوي فردي للطفل .</a:t>
            </a:r>
          </a:p>
        </p:txBody>
      </p:sp>
    </p:spTree>
    <p:extLst>
      <p:ext uri="{BB962C8B-B14F-4D97-AF65-F5344CB8AC3E}">
        <p14:creationId xmlns:p14="http://schemas.microsoft.com/office/powerpoint/2010/main" val="233105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96031" y="685914"/>
            <a:ext cx="7344816" cy="461665"/>
          </a:xfrm>
          <a:prstGeom prst="rect">
            <a:avLst/>
          </a:prstGeom>
          <a:noFill/>
        </p:spPr>
        <p:txBody>
          <a:bodyPr wrap="square" rtlCol="1">
            <a:spAutoFit/>
          </a:bodyPr>
          <a:lstStyle/>
          <a:p>
            <a:pPr algn="ctr"/>
            <a:r>
              <a:rPr lang="ar-SA" sz="2400" b="1" u="sng" dirty="0" smtClean="0">
                <a:solidFill>
                  <a:schemeClr val="tx2">
                    <a:lumMod val="60000"/>
                    <a:lumOff val="40000"/>
                  </a:schemeClr>
                </a:solidFill>
              </a:rPr>
              <a:t>من أساليب جمع البيانات ميدانياً</a:t>
            </a:r>
            <a:endParaRPr lang="ar-SA" sz="2400" b="1" u="sng" dirty="0">
              <a:solidFill>
                <a:schemeClr val="tx2">
                  <a:lumMod val="60000"/>
                  <a:lumOff val="40000"/>
                </a:schemeClr>
              </a:solidFill>
            </a:endParaRPr>
          </a:p>
        </p:txBody>
      </p:sp>
      <p:graphicFrame>
        <p:nvGraphicFramePr>
          <p:cNvPr id="4" name="رسم تخطيطي 3"/>
          <p:cNvGraphicFramePr/>
          <p:nvPr>
            <p:extLst>
              <p:ext uri="{D42A27DB-BD31-4B8C-83A1-F6EECF244321}">
                <p14:modId xmlns:p14="http://schemas.microsoft.com/office/powerpoint/2010/main" val="4291026424"/>
              </p:ext>
            </p:extLst>
          </p:nvPr>
        </p:nvGraphicFramePr>
        <p:xfrm>
          <a:off x="1691680" y="1613024"/>
          <a:ext cx="6344381"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807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447764" y="1052736"/>
            <a:ext cx="5400600" cy="792088"/>
          </a:xfrm>
          <a:prstGeom prst="roundRect">
            <a:avLst/>
          </a:prstGeom>
        </p:spPr>
        <p:style>
          <a:lnRef idx="1">
            <a:schemeClr val="dk1"/>
          </a:lnRef>
          <a:fillRef idx="1002">
            <a:schemeClr val="lt2"/>
          </a:fillRef>
          <a:effectRef idx="1">
            <a:schemeClr val="dk1"/>
          </a:effectRef>
          <a:fontRef idx="minor">
            <a:schemeClr val="dk1"/>
          </a:fontRef>
        </p:style>
        <p:txBody>
          <a:bodyPr rtlCol="1" anchor="ctr"/>
          <a:lstStyle/>
          <a:p>
            <a:pPr algn="ctr"/>
            <a:r>
              <a:rPr lang="ar-SA" sz="2400" b="1" dirty="0" smtClean="0">
                <a:solidFill>
                  <a:schemeClr val="tx1"/>
                </a:solidFill>
              </a:rPr>
              <a:t>أنواع العينات</a:t>
            </a:r>
            <a:endParaRPr lang="ar-SA" sz="2400" b="1" dirty="0">
              <a:solidFill>
                <a:schemeClr val="tx1"/>
              </a:solidFill>
            </a:endParaRPr>
          </a:p>
        </p:txBody>
      </p:sp>
      <p:sp>
        <p:nvSpPr>
          <p:cNvPr id="3" name="مستطيل مستدير الزوايا 2"/>
          <p:cNvSpPr/>
          <p:nvPr/>
        </p:nvSpPr>
        <p:spPr>
          <a:xfrm>
            <a:off x="1472839" y="2492896"/>
            <a:ext cx="7344816" cy="2448272"/>
          </a:xfrm>
          <a:prstGeom prst="roundRect">
            <a:avLst/>
          </a:prstGeom>
        </p:spPr>
        <p:style>
          <a:lnRef idx="2">
            <a:schemeClr val="accent5"/>
          </a:lnRef>
          <a:fillRef idx="1">
            <a:schemeClr val="lt1"/>
          </a:fillRef>
          <a:effectRef idx="0">
            <a:schemeClr val="accent5"/>
          </a:effectRef>
          <a:fontRef idx="minor">
            <a:schemeClr val="dk1"/>
          </a:fontRef>
        </p:style>
        <p:txBody>
          <a:bodyPr rtlCol="1" anchor="ctr"/>
          <a:lstStyle/>
          <a:p>
            <a:pPr marL="457200" indent="-457200" algn="just">
              <a:buFont typeface="Arial" pitchFamily="34" charset="0"/>
              <a:buChar char="•"/>
            </a:pPr>
            <a:r>
              <a:rPr lang="ar-SA" sz="2400" b="1" dirty="0" smtClean="0">
                <a:solidFill>
                  <a:schemeClr val="accent5"/>
                </a:solidFill>
              </a:rPr>
              <a:t>العينة العشوائية البسيطة .</a:t>
            </a:r>
          </a:p>
          <a:p>
            <a:pPr marL="457200" indent="-457200" algn="just">
              <a:buFont typeface="Arial" pitchFamily="34" charset="0"/>
              <a:buChar char="•"/>
            </a:pPr>
            <a:r>
              <a:rPr lang="ar-SA" sz="2400" b="1" dirty="0" smtClean="0">
                <a:solidFill>
                  <a:schemeClr val="accent5"/>
                </a:solidFill>
              </a:rPr>
              <a:t>العينة الطبقية .</a:t>
            </a:r>
          </a:p>
          <a:p>
            <a:pPr marL="457200" indent="-457200" algn="just">
              <a:buFont typeface="Arial" pitchFamily="34" charset="0"/>
              <a:buChar char="•"/>
            </a:pPr>
            <a:r>
              <a:rPr lang="ar-SA" sz="2400" b="1" dirty="0" smtClean="0">
                <a:solidFill>
                  <a:schemeClr val="accent5"/>
                </a:solidFill>
              </a:rPr>
              <a:t>العينة المرحلية .</a:t>
            </a:r>
          </a:p>
          <a:p>
            <a:pPr marL="457200" indent="-457200" algn="just">
              <a:buFont typeface="Arial" pitchFamily="34" charset="0"/>
              <a:buChar char="•"/>
            </a:pPr>
            <a:r>
              <a:rPr lang="ar-SA" sz="2400" b="1" dirty="0" smtClean="0">
                <a:solidFill>
                  <a:schemeClr val="accent5"/>
                </a:solidFill>
              </a:rPr>
              <a:t>العينة المنتظمة .</a:t>
            </a:r>
            <a:endParaRPr lang="ar-SA" sz="2400" dirty="0" smtClean="0">
              <a:solidFill>
                <a:schemeClr val="tx1"/>
              </a:solidFill>
            </a:endParaRPr>
          </a:p>
          <a:p>
            <a:pPr marL="457200" indent="-457200" algn="just">
              <a:buFont typeface="+mj-lt"/>
              <a:buAutoNum type="arabicPeriod"/>
            </a:pPr>
            <a:endParaRPr lang="ar-SA" sz="2400" dirty="0" smtClean="0">
              <a:solidFill>
                <a:schemeClr val="tx1"/>
              </a:solidFill>
            </a:endParaRPr>
          </a:p>
        </p:txBody>
      </p:sp>
    </p:spTree>
    <p:extLst>
      <p:ext uri="{BB962C8B-B14F-4D97-AF65-F5344CB8AC3E}">
        <p14:creationId xmlns:p14="http://schemas.microsoft.com/office/powerpoint/2010/main" val="1553446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المتوسط الحسابي</a:t>
            </a:r>
            <a:endParaRPr lang="ar-SA" sz="2400" b="1" dirty="0">
              <a:solidFill>
                <a:schemeClr val="tx1"/>
              </a:solidFill>
            </a:endParaRPr>
          </a:p>
        </p:txBody>
      </p:sp>
      <p:sp>
        <p:nvSpPr>
          <p:cNvPr id="3" name="مستطيل مستدير الزوايا 2"/>
          <p:cNvSpPr/>
          <p:nvPr/>
        </p:nvSpPr>
        <p:spPr>
          <a:xfrm>
            <a:off x="1331640" y="1628800"/>
            <a:ext cx="7344816" cy="4320480"/>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algn="ctr"/>
            <a:r>
              <a:rPr lang="ar-SA" sz="2400" b="1" u="sng" dirty="0" smtClean="0"/>
              <a:t>المتوسط الحسابي</a:t>
            </a:r>
          </a:p>
          <a:p>
            <a:pPr algn="ctr"/>
            <a:endParaRPr lang="en-US" sz="2400" u="sng" dirty="0"/>
          </a:p>
          <a:p>
            <a:r>
              <a:rPr lang="ar-SA" sz="2400" b="1" dirty="0"/>
              <a:t>هو مجموع قيم البيانات على عددها</a:t>
            </a:r>
            <a:endParaRPr lang="en-US" sz="2400" dirty="0"/>
          </a:p>
          <a:p>
            <a:r>
              <a:rPr lang="ar-SA" sz="2400" b="1" dirty="0"/>
              <a:t>مثال :   2-4-5-2-6</a:t>
            </a:r>
            <a:endParaRPr lang="en-US" sz="2400" dirty="0"/>
          </a:p>
          <a:p>
            <a:r>
              <a:rPr lang="ar-SA" sz="2400" b="1" dirty="0"/>
              <a:t>تجمع الاعداد مع بعضها = 19</a:t>
            </a:r>
            <a:endParaRPr lang="en-US" sz="2400" dirty="0"/>
          </a:p>
          <a:p>
            <a:r>
              <a:rPr lang="ar-SA" sz="2400" b="1" dirty="0"/>
              <a:t>تجمع عدد الاعداد الموجودة = 5</a:t>
            </a:r>
            <a:endParaRPr lang="en-US" sz="2400" dirty="0"/>
          </a:p>
          <a:p>
            <a:r>
              <a:rPr lang="ar-SA" sz="2400" b="1" dirty="0"/>
              <a:t>يتم قسمة الـ 19 على الـ 5 وذلك لاستنتاج المتوسط الحسابي = 3,8</a:t>
            </a:r>
            <a:r>
              <a:rPr lang="en-US" sz="2400" b="1" dirty="0"/>
              <a:t/>
            </a:r>
            <a:br>
              <a:rPr lang="en-US" sz="2400" b="1" dirty="0"/>
            </a:br>
            <a:r>
              <a:rPr lang="en-US" sz="2400" b="1" dirty="0"/>
              <a:t/>
            </a:r>
            <a:br>
              <a:rPr lang="en-US" sz="2400" b="1" dirty="0"/>
            </a:br>
            <a:endParaRPr lang="ar-SA" sz="2400" dirty="0" smtClean="0">
              <a:solidFill>
                <a:schemeClr val="tx1"/>
              </a:solidFill>
            </a:endParaRPr>
          </a:p>
        </p:txBody>
      </p:sp>
    </p:spTree>
    <p:extLst>
      <p:ext uri="{BB962C8B-B14F-4D97-AF65-F5344CB8AC3E}">
        <p14:creationId xmlns:p14="http://schemas.microsoft.com/office/powerpoint/2010/main" val="1796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تطبيقات حسابية</a:t>
            </a:r>
            <a:endParaRPr lang="ar-SA" sz="2400" b="1" dirty="0">
              <a:solidFill>
                <a:schemeClr val="tx1"/>
              </a:solidFill>
            </a:endParaRPr>
          </a:p>
        </p:txBody>
      </p:sp>
      <p:sp>
        <p:nvSpPr>
          <p:cNvPr id="4" name="مستطيل مستدير الزوايا 3"/>
          <p:cNvSpPr/>
          <p:nvPr/>
        </p:nvSpPr>
        <p:spPr>
          <a:xfrm>
            <a:off x="6732240" y="1772816"/>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2-6-3-2-9</a:t>
            </a:r>
            <a:endParaRPr lang="ar-SA" sz="2400" dirty="0">
              <a:solidFill>
                <a:schemeClr val="tx1"/>
              </a:solidFill>
            </a:endParaRPr>
          </a:p>
        </p:txBody>
      </p:sp>
      <p:sp>
        <p:nvSpPr>
          <p:cNvPr id="5" name="مستطيل مستدير الزوايا 4"/>
          <p:cNvSpPr/>
          <p:nvPr/>
        </p:nvSpPr>
        <p:spPr>
          <a:xfrm>
            <a:off x="4932040" y="3140224"/>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1-4-3-5-8</a:t>
            </a:r>
            <a:endParaRPr lang="ar-SA" sz="2400" dirty="0">
              <a:solidFill>
                <a:schemeClr val="tx1"/>
              </a:solidFill>
            </a:endParaRPr>
          </a:p>
        </p:txBody>
      </p:sp>
      <p:sp>
        <p:nvSpPr>
          <p:cNvPr id="6" name="مستطيل مستدير الزوايا 5"/>
          <p:cNvSpPr/>
          <p:nvPr/>
        </p:nvSpPr>
        <p:spPr>
          <a:xfrm>
            <a:off x="3131840" y="4508376"/>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3-7-3-2-3</a:t>
            </a:r>
            <a:endParaRPr lang="ar-SA" sz="2400" dirty="0">
              <a:solidFill>
                <a:schemeClr val="tx1"/>
              </a:solidFill>
            </a:endParaRPr>
          </a:p>
        </p:txBody>
      </p:sp>
      <p:sp>
        <p:nvSpPr>
          <p:cNvPr id="7" name="مربع نص 6"/>
          <p:cNvSpPr txBox="1"/>
          <p:nvPr/>
        </p:nvSpPr>
        <p:spPr>
          <a:xfrm>
            <a:off x="6444208" y="5157857"/>
            <a:ext cx="2088232" cy="1200329"/>
          </a:xfrm>
          <a:prstGeom prst="rect">
            <a:avLst/>
          </a:prstGeom>
          <a:solidFill>
            <a:schemeClr val="bg1"/>
          </a:solidFill>
        </p:spPr>
        <p:txBody>
          <a:bodyPr wrap="square" rtlCol="1">
            <a:spAutoFit/>
          </a:bodyPr>
          <a:lstStyle/>
          <a:p>
            <a:r>
              <a:rPr lang="ar-SA" sz="2400" dirty="0" smtClean="0">
                <a:solidFill>
                  <a:schemeClr val="bg1"/>
                </a:solidFill>
              </a:rPr>
              <a:t>4.4</a:t>
            </a:r>
          </a:p>
          <a:p>
            <a:r>
              <a:rPr lang="ar-SA" sz="2400" dirty="0" smtClean="0">
                <a:solidFill>
                  <a:schemeClr val="bg1"/>
                </a:solidFill>
              </a:rPr>
              <a:t>4.2</a:t>
            </a:r>
          </a:p>
          <a:p>
            <a:r>
              <a:rPr lang="ar-SA" sz="2400" dirty="0" smtClean="0">
                <a:solidFill>
                  <a:schemeClr val="bg1"/>
                </a:solidFill>
              </a:rPr>
              <a:t>3.6</a:t>
            </a:r>
            <a:endParaRPr lang="ar-SA" sz="2400" dirty="0">
              <a:solidFill>
                <a:schemeClr val="bg1"/>
              </a:solidFill>
            </a:endParaRPr>
          </a:p>
        </p:txBody>
      </p:sp>
    </p:spTree>
    <p:extLst>
      <p:ext uri="{BB962C8B-B14F-4D97-AF65-F5344CB8AC3E}">
        <p14:creationId xmlns:p14="http://schemas.microsoft.com/office/powerpoint/2010/main" val="494026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29915" y="246134"/>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الوسيط الحسابي</a:t>
            </a:r>
            <a:endParaRPr lang="ar-SA" sz="2400" b="1" dirty="0">
              <a:solidFill>
                <a:schemeClr val="tx1"/>
              </a:solidFill>
            </a:endParaRPr>
          </a:p>
        </p:txBody>
      </p:sp>
      <p:sp>
        <p:nvSpPr>
          <p:cNvPr id="3" name="مستطيل مستدير الزوايا 2"/>
          <p:cNvSpPr/>
          <p:nvPr/>
        </p:nvSpPr>
        <p:spPr>
          <a:xfrm>
            <a:off x="1331640" y="1340768"/>
            <a:ext cx="7344816" cy="5112568"/>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algn="ctr"/>
            <a:endParaRPr lang="en-US" sz="2400" u="sng" dirty="0"/>
          </a:p>
          <a:p>
            <a:r>
              <a:rPr lang="ar-SA" sz="2000" dirty="0" smtClean="0"/>
              <a:t>هي الدرجة التي تقع في وسط (منتصف) توزيع درجات مجموعة الافراد .</a:t>
            </a:r>
            <a:endParaRPr lang="en-US" sz="2000" dirty="0"/>
          </a:p>
          <a:p>
            <a:r>
              <a:rPr lang="ar-SA" sz="2000" dirty="0"/>
              <a:t>مثال : 5-3-2-7-9</a:t>
            </a:r>
            <a:endParaRPr lang="en-US" sz="2000" dirty="0"/>
          </a:p>
          <a:p>
            <a:r>
              <a:rPr lang="ar-SA" sz="2000" dirty="0"/>
              <a:t>يتم ترتيب الاعداد تصاعدياً او تنازلياً</a:t>
            </a:r>
            <a:endParaRPr lang="en-US" sz="2000" dirty="0"/>
          </a:p>
          <a:p>
            <a:r>
              <a:rPr lang="ar-SA" sz="2000" dirty="0" smtClean="0"/>
              <a:t>2-3-5-7-9</a:t>
            </a:r>
          </a:p>
          <a:p>
            <a:r>
              <a:rPr lang="ar-SA" sz="2000" dirty="0" smtClean="0"/>
              <a:t>يتم</a:t>
            </a:r>
            <a:r>
              <a:rPr lang="en-US" sz="2000" dirty="0" smtClean="0"/>
              <a:t> </a:t>
            </a:r>
            <a:r>
              <a:rPr lang="ar-SA" sz="2000" dirty="0" smtClean="0"/>
              <a:t> شطب الرقم الاول </a:t>
            </a:r>
            <a:r>
              <a:rPr lang="ar-SA" sz="2000" dirty="0" err="1" smtClean="0"/>
              <a:t>ومايقابله</a:t>
            </a:r>
            <a:r>
              <a:rPr lang="ar-SA" sz="2000" dirty="0" smtClean="0"/>
              <a:t> من الاخير حتى نصل الى الوسيط=5</a:t>
            </a:r>
          </a:p>
          <a:p>
            <a:r>
              <a:rPr lang="ar-SA" sz="2000" dirty="0" smtClean="0"/>
              <a:t>وفي حال كان عدد الاعداد زوجية </a:t>
            </a:r>
            <a:r>
              <a:rPr lang="ar-SA" sz="2000" dirty="0"/>
              <a:t>مثال : </a:t>
            </a:r>
            <a:r>
              <a:rPr lang="ar-SA" sz="2000" dirty="0" smtClean="0"/>
              <a:t>8-3-9-4-6-2</a:t>
            </a:r>
            <a:endParaRPr lang="en-US" sz="2000" dirty="0"/>
          </a:p>
          <a:p>
            <a:r>
              <a:rPr lang="ar-SA" sz="2000" dirty="0"/>
              <a:t>نرتبها تصاعديا او تنازلياً</a:t>
            </a:r>
            <a:endParaRPr lang="en-US" sz="2000" dirty="0"/>
          </a:p>
          <a:p>
            <a:r>
              <a:rPr lang="ar-SA" sz="2000" dirty="0"/>
              <a:t>9-8-6-4-3-2</a:t>
            </a:r>
            <a:endParaRPr lang="en-US" sz="2000" dirty="0"/>
          </a:p>
          <a:p>
            <a:r>
              <a:rPr lang="ar-SA" sz="2000" dirty="0"/>
              <a:t>ويتم شطب الرقم الاول </a:t>
            </a:r>
            <a:r>
              <a:rPr lang="ar-SA" sz="2000" dirty="0" err="1"/>
              <a:t>ومايقابله</a:t>
            </a:r>
            <a:r>
              <a:rPr lang="ar-SA" sz="2000" dirty="0"/>
              <a:t> من عدد في الاخير حتى يتبقى 4-6 نجمعهم وتقسم على 2</a:t>
            </a:r>
            <a:endParaRPr lang="en-US" sz="2000" dirty="0"/>
          </a:p>
          <a:p>
            <a:r>
              <a:rPr lang="ar-SA" sz="2000" dirty="0"/>
              <a:t>4+6= 10  تقسيم 2   = 5</a:t>
            </a:r>
            <a:endParaRPr lang="en-US" sz="2000" dirty="0"/>
          </a:p>
          <a:p>
            <a:r>
              <a:rPr lang="ar-SA" sz="2000" dirty="0"/>
              <a:t>الوسيط=5</a:t>
            </a:r>
            <a:r>
              <a:rPr lang="en-US" sz="2400" b="1" dirty="0"/>
              <a:t/>
            </a:r>
            <a:br>
              <a:rPr lang="en-US" sz="2400" b="1" dirty="0"/>
            </a:br>
            <a:r>
              <a:rPr lang="en-US" sz="2400" b="1" dirty="0"/>
              <a:t/>
            </a:r>
            <a:br>
              <a:rPr lang="en-US" sz="2400" b="1" dirty="0"/>
            </a:br>
            <a:endParaRPr lang="ar-SA" sz="2400" dirty="0" smtClean="0">
              <a:solidFill>
                <a:schemeClr val="tx1"/>
              </a:solidFill>
            </a:endParaRPr>
          </a:p>
        </p:txBody>
      </p:sp>
    </p:spTree>
    <p:extLst>
      <p:ext uri="{BB962C8B-B14F-4D97-AF65-F5344CB8AC3E}">
        <p14:creationId xmlns:p14="http://schemas.microsoft.com/office/powerpoint/2010/main" val="318274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تطبيقات حسابية</a:t>
            </a:r>
            <a:endParaRPr lang="ar-SA" sz="2400" b="1" dirty="0">
              <a:solidFill>
                <a:schemeClr val="tx1"/>
              </a:solidFill>
            </a:endParaRPr>
          </a:p>
        </p:txBody>
      </p:sp>
      <p:sp>
        <p:nvSpPr>
          <p:cNvPr id="4" name="مستطيل مستدير الزوايا 3"/>
          <p:cNvSpPr/>
          <p:nvPr/>
        </p:nvSpPr>
        <p:spPr>
          <a:xfrm>
            <a:off x="6732240" y="1772816"/>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2-6-3-1-9</a:t>
            </a:r>
            <a:endParaRPr lang="ar-SA" sz="2400" dirty="0">
              <a:solidFill>
                <a:schemeClr val="tx1"/>
              </a:solidFill>
            </a:endParaRPr>
          </a:p>
        </p:txBody>
      </p:sp>
      <p:sp>
        <p:nvSpPr>
          <p:cNvPr id="5" name="مستطيل مستدير الزوايا 4"/>
          <p:cNvSpPr/>
          <p:nvPr/>
        </p:nvSpPr>
        <p:spPr>
          <a:xfrm>
            <a:off x="4932040" y="3140224"/>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1-4-3-5-8</a:t>
            </a:r>
            <a:endParaRPr lang="ar-SA" sz="2400" dirty="0">
              <a:solidFill>
                <a:schemeClr val="tx1"/>
              </a:solidFill>
            </a:endParaRPr>
          </a:p>
        </p:txBody>
      </p:sp>
      <p:sp>
        <p:nvSpPr>
          <p:cNvPr id="6" name="مستطيل مستدير الزوايا 5"/>
          <p:cNvSpPr/>
          <p:nvPr/>
        </p:nvSpPr>
        <p:spPr>
          <a:xfrm>
            <a:off x="3131840" y="4508376"/>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9-7-3-5-1-2</a:t>
            </a:r>
            <a:endParaRPr lang="ar-SA" sz="2400" dirty="0">
              <a:solidFill>
                <a:schemeClr val="tx1"/>
              </a:solidFill>
            </a:endParaRPr>
          </a:p>
        </p:txBody>
      </p:sp>
      <p:sp>
        <p:nvSpPr>
          <p:cNvPr id="3" name="مربع نص 2"/>
          <p:cNvSpPr txBox="1"/>
          <p:nvPr/>
        </p:nvSpPr>
        <p:spPr>
          <a:xfrm>
            <a:off x="6732240" y="4725144"/>
            <a:ext cx="1872208" cy="1200329"/>
          </a:xfrm>
          <a:prstGeom prst="rect">
            <a:avLst/>
          </a:prstGeom>
          <a:solidFill>
            <a:schemeClr val="bg1"/>
          </a:solidFill>
        </p:spPr>
        <p:txBody>
          <a:bodyPr wrap="square" rtlCol="1">
            <a:spAutoFit/>
          </a:bodyPr>
          <a:lstStyle/>
          <a:p>
            <a:r>
              <a:rPr lang="ar-SA" sz="2400" dirty="0" smtClean="0">
                <a:solidFill>
                  <a:schemeClr val="bg1"/>
                </a:solidFill>
              </a:rPr>
              <a:t>3</a:t>
            </a:r>
            <a:endParaRPr lang="ar-SA" sz="3200" dirty="0" smtClean="0">
              <a:solidFill>
                <a:schemeClr val="bg1"/>
              </a:solidFill>
            </a:endParaRPr>
          </a:p>
          <a:p>
            <a:r>
              <a:rPr lang="ar-SA" sz="2400" dirty="0" smtClean="0">
                <a:solidFill>
                  <a:schemeClr val="bg1"/>
                </a:solidFill>
              </a:rPr>
              <a:t>4</a:t>
            </a:r>
          </a:p>
          <a:p>
            <a:r>
              <a:rPr lang="ar-SA" sz="2400" dirty="0">
                <a:solidFill>
                  <a:schemeClr val="bg1"/>
                </a:solidFill>
              </a:rPr>
              <a:t>4</a:t>
            </a:r>
          </a:p>
        </p:txBody>
      </p:sp>
    </p:spTree>
    <p:extLst>
      <p:ext uri="{BB962C8B-B14F-4D97-AF65-F5344CB8AC3E}">
        <p14:creationId xmlns:p14="http://schemas.microsoft.com/office/powerpoint/2010/main" val="2007251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29915" y="246134"/>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المنوال</a:t>
            </a:r>
            <a:endParaRPr lang="ar-SA" sz="2400" b="1" dirty="0">
              <a:solidFill>
                <a:schemeClr val="tx1"/>
              </a:solidFill>
            </a:endParaRPr>
          </a:p>
        </p:txBody>
      </p:sp>
      <p:sp>
        <p:nvSpPr>
          <p:cNvPr id="3" name="مستطيل مستدير الزوايا 2"/>
          <p:cNvSpPr/>
          <p:nvPr/>
        </p:nvSpPr>
        <p:spPr>
          <a:xfrm>
            <a:off x="1331640" y="1340768"/>
            <a:ext cx="7344816" cy="5112568"/>
          </a:xfrm>
          <a:prstGeom prst="roundRect">
            <a:avLst/>
          </a:prstGeom>
        </p:spPr>
        <p:style>
          <a:lnRef idx="2">
            <a:schemeClr val="accent1"/>
          </a:lnRef>
          <a:fillRef idx="1003">
            <a:schemeClr val="lt2"/>
          </a:fillRef>
          <a:effectRef idx="0">
            <a:schemeClr val="accent1"/>
          </a:effectRef>
          <a:fontRef idx="minor">
            <a:schemeClr val="dk1"/>
          </a:fontRef>
        </p:style>
        <p:txBody>
          <a:bodyPr rtlCol="1" anchor="ctr"/>
          <a:lstStyle/>
          <a:p>
            <a:pPr algn="ctr"/>
            <a:endParaRPr lang="en-US" sz="2400" u="sng" dirty="0"/>
          </a:p>
          <a:p>
            <a:r>
              <a:rPr lang="ar-SA" sz="2000" dirty="0" smtClean="0"/>
              <a:t>هي أكثر القيم التي تحصل على أكبر تكرار, وعلى ذلك يعتبر أكثر الدرجات شيوعاً.</a:t>
            </a:r>
          </a:p>
          <a:p>
            <a:endParaRPr lang="en-US" sz="2000" dirty="0"/>
          </a:p>
          <a:p>
            <a:r>
              <a:rPr lang="ar-SA" sz="2000" dirty="0"/>
              <a:t>مثال: 226675999</a:t>
            </a:r>
            <a:endParaRPr lang="en-US" sz="2000" dirty="0"/>
          </a:p>
          <a:p>
            <a:r>
              <a:rPr lang="ar-SA" sz="2000" dirty="0"/>
              <a:t>المنوال هنا هو : 9 </a:t>
            </a:r>
            <a:r>
              <a:rPr lang="ar-SA" sz="2000" dirty="0" err="1"/>
              <a:t>لانه</a:t>
            </a:r>
            <a:r>
              <a:rPr lang="ar-SA" sz="2000" dirty="0"/>
              <a:t> اكثر الاعداد </a:t>
            </a:r>
            <a:r>
              <a:rPr lang="ar-SA" sz="2000" dirty="0" smtClean="0"/>
              <a:t>تكراراً .</a:t>
            </a:r>
          </a:p>
          <a:p>
            <a:endParaRPr lang="ar-SA" sz="2000" dirty="0" smtClean="0"/>
          </a:p>
          <a:p>
            <a:r>
              <a:rPr lang="ar-SA" sz="2000" dirty="0" smtClean="0"/>
              <a:t>مثال : 2489825</a:t>
            </a:r>
          </a:p>
          <a:p>
            <a:r>
              <a:rPr lang="ar-SA" sz="2000" dirty="0" smtClean="0"/>
              <a:t>المنوال هو : 8- 2   ويمكن جمعهم وقسمتهم على 2</a:t>
            </a:r>
          </a:p>
          <a:p>
            <a:endParaRPr lang="ar-SA" sz="2000" dirty="0" smtClean="0"/>
          </a:p>
          <a:p>
            <a:r>
              <a:rPr lang="ar-SA" sz="2000" dirty="0" smtClean="0"/>
              <a:t>مثال : 29615</a:t>
            </a:r>
          </a:p>
          <a:p>
            <a:r>
              <a:rPr lang="ar-SA" sz="2000" dirty="0" smtClean="0"/>
              <a:t>الاجابة : تكون عديمة المنوال </a:t>
            </a:r>
            <a:r>
              <a:rPr lang="en-US" sz="2400" b="1" dirty="0"/>
              <a:t/>
            </a:r>
            <a:br>
              <a:rPr lang="en-US" sz="2400" b="1" dirty="0"/>
            </a:br>
            <a:r>
              <a:rPr lang="en-US" sz="2400" b="1" dirty="0"/>
              <a:t/>
            </a:r>
            <a:br>
              <a:rPr lang="en-US" sz="2400" b="1" dirty="0"/>
            </a:br>
            <a:endParaRPr lang="ar-SA" sz="2400" dirty="0" smtClean="0">
              <a:solidFill>
                <a:schemeClr val="tx1"/>
              </a:solidFill>
            </a:endParaRPr>
          </a:p>
        </p:txBody>
      </p:sp>
    </p:spTree>
    <p:extLst>
      <p:ext uri="{BB962C8B-B14F-4D97-AF65-F5344CB8AC3E}">
        <p14:creationId xmlns:p14="http://schemas.microsoft.com/office/powerpoint/2010/main" val="41305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31740" y="260648"/>
            <a:ext cx="5400600" cy="1080120"/>
          </a:xfrm>
          <a:prstGeom prst="roundRect">
            <a:avLst/>
          </a:prstGeom>
        </p:spPr>
        <p:style>
          <a:lnRef idx="1">
            <a:schemeClr val="accent2"/>
          </a:lnRef>
          <a:fillRef idx="1003">
            <a:schemeClr val="dk2"/>
          </a:fillRef>
          <a:effectRef idx="1">
            <a:schemeClr val="accent2"/>
          </a:effectRef>
          <a:fontRef idx="minor">
            <a:schemeClr val="dk1"/>
          </a:fontRef>
        </p:style>
        <p:txBody>
          <a:bodyPr rtlCol="1" anchor="ctr"/>
          <a:lstStyle/>
          <a:p>
            <a:pPr algn="ctr"/>
            <a:r>
              <a:rPr lang="ar-SA" sz="2400" b="1" dirty="0" smtClean="0">
                <a:solidFill>
                  <a:schemeClr val="tx1"/>
                </a:solidFill>
              </a:rPr>
              <a:t>تطبيقات حسابية</a:t>
            </a:r>
            <a:endParaRPr lang="ar-SA" sz="2400" b="1" dirty="0">
              <a:solidFill>
                <a:schemeClr val="tx1"/>
              </a:solidFill>
            </a:endParaRPr>
          </a:p>
        </p:txBody>
      </p:sp>
      <p:sp>
        <p:nvSpPr>
          <p:cNvPr id="4" name="مستطيل مستدير الزوايا 3"/>
          <p:cNvSpPr/>
          <p:nvPr/>
        </p:nvSpPr>
        <p:spPr>
          <a:xfrm>
            <a:off x="6732240" y="1772816"/>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3-9-2-3-9-9</a:t>
            </a:r>
            <a:endParaRPr lang="ar-SA" sz="2400" dirty="0">
              <a:solidFill>
                <a:schemeClr val="tx1"/>
              </a:solidFill>
            </a:endParaRPr>
          </a:p>
        </p:txBody>
      </p:sp>
      <p:sp>
        <p:nvSpPr>
          <p:cNvPr id="5" name="مستطيل مستدير الزوايا 4"/>
          <p:cNvSpPr/>
          <p:nvPr/>
        </p:nvSpPr>
        <p:spPr>
          <a:xfrm>
            <a:off x="4932040" y="3140224"/>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2-4-5-4-2</a:t>
            </a:r>
            <a:endParaRPr lang="ar-SA" sz="2400" dirty="0">
              <a:solidFill>
                <a:schemeClr val="tx1"/>
              </a:solidFill>
            </a:endParaRPr>
          </a:p>
        </p:txBody>
      </p:sp>
      <p:sp>
        <p:nvSpPr>
          <p:cNvPr id="6" name="مستطيل مستدير الزوايا 5"/>
          <p:cNvSpPr/>
          <p:nvPr/>
        </p:nvSpPr>
        <p:spPr>
          <a:xfrm>
            <a:off x="3131840" y="4508376"/>
            <a:ext cx="1800200" cy="1368152"/>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SA" sz="2400" dirty="0" smtClean="0">
                <a:solidFill>
                  <a:schemeClr val="tx1"/>
                </a:solidFill>
              </a:rPr>
              <a:t>9-7-3-5-1-2</a:t>
            </a:r>
            <a:endParaRPr lang="ar-SA" sz="2400" dirty="0">
              <a:solidFill>
                <a:schemeClr val="tx1"/>
              </a:solidFill>
            </a:endParaRPr>
          </a:p>
        </p:txBody>
      </p:sp>
      <p:sp>
        <p:nvSpPr>
          <p:cNvPr id="7" name="مربع نص 6"/>
          <p:cNvSpPr txBox="1"/>
          <p:nvPr/>
        </p:nvSpPr>
        <p:spPr>
          <a:xfrm>
            <a:off x="6444208" y="5013176"/>
            <a:ext cx="2088232" cy="1200329"/>
          </a:xfrm>
          <a:prstGeom prst="rect">
            <a:avLst/>
          </a:prstGeom>
          <a:solidFill>
            <a:schemeClr val="bg1"/>
          </a:solidFill>
        </p:spPr>
        <p:txBody>
          <a:bodyPr wrap="square" rtlCol="1">
            <a:spAutoFit/>
          </a:bodyPr>
          <a:lstStyle/>
          <a:p>
            <a:r>
              <a:rPr lang="ar-SA" sz="2400" dirty="0" smtClean="0">
                <a:solidFill>
                  <a:schemeClr val="bg1"/>
                </a:solidFill>
              </a:rPr>
              <a:t>9</a:t>
            </a:r>
          </a:p>
          <a:p>
            <a:r>
              <a:rPr lang="ar-SA" sz="2400" dirty="0" smtClean="0">
                <a:solidFill>
                  <a:schemeClr val="bg1"/>
                </a:solidFill>
              </a:rPr>
              <a:t>4-2</a:t>
            </a:r>
          </a:p>
          <a:p>
            <a:r>
              <a:rPr lang="ar-SA" sz="2400" dirty="0" smtClean="0">
                <a:solidFill>
                  <a:schemeClr val="bg1"/>
                </a:solidFill>
              </a:rPr>
              <a:t>لا يوجد منوال</a:t>
            </a:r>
            <a:endParaRPr lang="ar-SA" sz="2400" dirty="0">
              <a:solidFill>
                <a:schemeClr val="bg1"/>
              </a:solidFill>
            </a:endParaRPr>
          </a:p>
        </p:txBody>
      </p:sp>
    </p:spTree>
    <p:extLst>
      <p:ext uri="{BB962C8B-B14F-4D97-AF65-F5344CB8AC3E}">
        <p14:creationId xmlns:p14="http://schemas.microsoft.com/office/powerpoint/2010/main" val="311316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0543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597</TotalTime>
  <Words>3432</Words>
  <Application>Microsoft Office PowerPoint</Application>
  <PresentationFormat>عرض على الشاشة (3:4)‏</PresentationFormat>
  <Paragraphs>601</Paragraphs>
  <Slides>154</Slides>
  <Notes>0</Notes>
  <HiddenSlides>0</HiddenSlides>
  <MMClips>0</MMClips>
  <ScaleCrop>false</ScaleCrop>
  <HeadingPairs>
    <vt:vector size="4" baseType="variant">
      <vt:variant>
        <vt:lpstr>نسق</vt:lpstr>
      </vt:variant>
      <vt:variant>
        <vt:i4>1</vt:i4>
      </vt:variant>
      <vt:variant>
        <vt:lpstr>عناوين الشرائح</vt:lpstr>
      </vt:variant>
      <vt:variant>
        <vt:i4>154</vt:i4>
      </vt:variant>
    </vt:vector>
  </HeadingPairs>
  <TitlesOfParts>
    <vt:vector size="155" baseType="lpstr">
      <vt:lpstr>انقلاب</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SONY</dc:creator>
  <cp:lastModifiedBy>SONY</cp:lastModifiedBy>
  <cp:revision>56</cp:revision>
  <dcterms:created xsi:type="dcterms:W3CDTF">2016-01-27T12:00:18Z</dcterms:created>
  <dcterms:modified xsi:type="dcterms:W3CDTF">2016-02-14T18:50:10Z</dcterms:modified>
</cp:coreProperties>
</file>