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0"/>
  </p:notesMasterIdLst>
  <p:sldIdLst>
    <p:sldId id="267" r:id="rId2"/>
    <p:sldId id="268" r:id="rId3"/>
    <p:sldId id="276" r:id="rId4"/>
    <p:sldId id="273" r:id="rId5"/>
    <p:sldId id="269" r:id="rId6"/>
    <p:sldId id="277" r:id="rId7"/>
    <p:sldId id="278" r:id="rId8"/>
    <p:sldId id="279" r:id="rId9"/>
    <p:sldId id="266" r:id="rId10"/>
    <p:sldId id="280" r:id="rId11"/>
    <p:sldId id="285" r:id="rId12"/>
    <p:sldId id="281" r:id="rId13"/>
    <p:sldId id="286" r:id="rId14"/>
    <p:sldId id="283" r:id="rId15"/>
    <p:sldId id="282" r:id="rId16"/>
    <p:sldId id="271" r:id="rId17"/>
    <p:sldId id="284" r:id="rId18"/>
    <p:sldId id="287"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B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96"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DEAF75-E8C6-4454-B0FC-8072E32E43D8}" type="doc">
      <dgm:prSet loTypeId="urn:microsoft.com/office/officeart/2008/layout/HalfCircleOrganizationChart" loCatId="hierarchy" qsTypeId="urn:microsoft.com/office/officeart/2005/8/quickstyle/simple1" qsCatId="simple" csTypeId="urn:microsoft.com/office/officeart/2005/8/colors/accent2_1" csCatId="accent2" phldr="1"/>
      <dgm:spPr/>
      <dgm:t>
        <a:bodyPr/>
        <a:lstStyle/>
        <a:p>
          <a:endParaRPr lang="en-US"/>
        </a:p>
      </dgm:t>
    </dgm:pt>
    <dgm:pt modelId="{B90D592E-66CA-4DD1-A7C7-FB139C711235}">
      <dgm:prSet phldrT="[Text]" custT="1"/>
      <dgm:spPr/>
      <dgm:t>
        <a:bodyPr/>
        <a:lstStyle/>
        <a:p>
          <a:r>
            <a:rPr lang="en-US" sz="3200" b="0" cap="none" spc="0">
              <a:ln w="0"/>
              <a:effectLst>
                <a:outerShdw blurRad="38100" dist="19050" dir="2700000" algn="tl" rotWithShape="0">
                  <a:schemeClr val="dk1">
                    <a:alpha val="40000"/>
                  </a:schemeClr>
                </a:outerShdw>
              </a:effectLst>
            </a:rPr>
            <a:t>Outline</a:t>
          </a:r>
          <a:endParaRPr lang="en-US" sz="3200" b="0" cap="none" spc="0" dirty="0">
            <a:ln w="0"/>
            <a:effectLst>
              <a:outerShdw blurRad="38100" dist="19050" dir="2700000" algn="tl" rotWithShape="0">
                <a:schemeClr val="dk1">
                  <a:alpha val="40000"/>
                </a:schemeClr>
              </a:outerShdw>
            </a:effectLst>
          </a:endParaRPr>
        </a:p>
      </dgm:t>
    </dgm:pt>
    <dgm:pt modelId="{3875AE2A-5B7C-4BDB-A826-D37B6B13D98E}" type="parTrans" cxnId="{87E050DD-A447-4517-8AEB-A5122C4D720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22741EC7-455A-4399-8A7E-981300BBF949}" type="sibTrans" cxnId="{87E050DD-A447-4517-8AEB-A5122C4D7208}">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9C66337F-7FA9-4473-9C51-74763CCBD964}">
      <dgm:prSet phldrT="[Text]"/>
      <dgm:spPr/>
      <dgm:t>
        <a:bodyPr/>
        <a:lstStyle/>
        <a:p>
          <a:r>
            <a:rPr lang="en-US" b="0" cap="none" spc="0">
              <a:ln w="0"/>
              <a:effectLst>
                <a:outerShdw blurRad="38100" dist="19050" dir="2700000" algn="tl" rotWithShape="0">
                  <a:schemeClr val="dk1">
                    <a:alpha val="40000"/>
                  </a:schemeClr>
                </a:outerShdw>
              </a:effectLst>
            </a:rPr>
            <a:t>Amino acids: qualitative tests of amino acids,</a:t>
          </a:r>
          <a:endParaRPr lang="en-US" b="0" cap="none" spc="0" dirty="0">
            <a:ln w="0"/>
            <a:effectLst>
              <a:outerShdw blurRad="38100" dist="19050" dir="2700000" algn="tl" rotWithShape="0">
                <a:schemeClr val="dk1">
                  <a:alpha val="40000"/>
                </a:schemeClr>
              </a:outerShdw>
            </a:effectLst>
          </a:endParaRPr>
        </a:p>
      </dgm:t>
    </dgm:pt>
    <dgm:pt modelId="{8340AFA9-3A38-40E9-9048-14F9FC47B7F4}" type="parTrans" cxnId="{CED168CD-8AD4-4845-A5D5-A245088F182E}">
      <dgm:prSet>
        <dgm:style>
          <a:lnRef idx="1">
            <a:schemeClr val="accent2"/>
          </a:lnRef>
          <a:fillRef idx="0">
            <a:schemeClr val="accent2"/>
          </a:fillRef>
          <a:effectRef idx="0">
            <a:schemeClr val="accent2"/>
          </a:effectRef>
          <a:fontRef idx="minor">
            <a:schemeClr val="tx1"/>
          </a:fontRef>
        </dgm:style>
      </dgm:prSet>
      <dgm:spPr>
        <a:ln>
          <a:solidFill>
            <a:srgbClr val="0070C0"/>
          </a:solidFill>
        </a:ln>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22C66278-DCF7-478C-866E-1BFBF9471101}" type="sibTrans" cxnId="{CED168CD-8AD4-4845-A5D5-A245088F182E}">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9449ABF9-86CD-4AAB-98EC-EA7CDF1667CB}">
      <dgm:prSet phldrT="[Text]"/>
      <dgm:spPr/>
      <dgm:t>
        <a:bodyPr/>
        <a:lstStyle/>
        <a:p>
          <a:r>
            <a:rPr lang="en-US" b="0" cap="none" spc="0" dirty="0">
              <a:ln w="0"/>
              <a:effectLst>
                <a:outerShdw blurRad="38100" dist="19050" dir="2700000" algn="tl" rotWithShape="0">
                  <a:schemeClr val="dk1">
                    <a:alpha val="40000"/>
                  </a:schemeClr>
                </a:outerShdw>
              </a:effectLst>
            </a:rPr>
            <a:t>Proteins: qualitative, quantitative tests</a:t>
          </a:r>
        </a:p>
      </dgm:t>
    </dgm:pt>
    <dgm:pt modelId="{0BAF0643-CFE7-4400-97C0-3C437E11647D}" type="parTrans" cxnId="{16FE1F25-3676-423D-BC20-34704DCEDB56}">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7FD7341B-49A0-4289-94D9-02198DCEF590}" type="sibTrans" cxnId="{16FE1F25-3676-423D-BC20-34704DCEDB56}">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1594CB4D-825E-4191-933E-AA04A7346C3D}">
      <dgm:prSet phldrT="[Text]"/>
      <dgm:spPr/>
      <dgm:t>
        <a:bodyPr/>
        <a:lstStyle/>
        <a:p>
          <a:r>
            <a:rPr lang="en-US" b="0" cap="none" spc="0" dirty="0">
              <a:ln w="0"/>
              <a:effectLst>
                <a:outerShdw blurRad="38100" dist="19050" dir="2700000" algn="tl" rotWithShape="0">
                  <a:schemeClr val="dk1">
                    <a:alpha val="40000"/>
                  </a:schemeClr>
                </a:outerShdw>
              </a:effectLst>
            </a:rPr>
            <a:t>Carbohydrate: qualitative tests, quantitative tests</a:t>
          </a:r>
        </a:p>
      </dgm:t>
    </dgm:pt>
    <dgm:pt modelId="{912F3D2C-8337-453D-A37F-251D157082D3}" type="parTrans" cxnId="{3B6BE44F-8B1B-4CE9-917B-734C1A10F5C2}">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BE0F3E66-BFD9-4E96-861D-997D48DA1395}" type="sibTrans" cxnId="{3B6BE44F-8B1B-4CE9-917B-734C1A10F5C2}">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2CF0A250-3F11-4224-A7BD-6C81A597E8C4}">
      <dgm:prSet custT="1"/>
      <dgm:spPr/>
      <dgm:t>
        <a:bodyPr/>
        <a:lstStyle/>
        <a:p>
          <a:r>
            <a:rPr lang="en-US" sz="2400" b="0" cap="none" spc="0" dirty="0">
              <a:ln w="0"/>
              <a:effectLst>
                <a:outerShdw blurRad="38100" dist="19050" dir="2700000" algn="tl" rotWithShape="0">
                  <a:schemeClr val="dk1">
                    <a:alpha val="40000"/>
                  </a:schemeClr>
                </a:outerShdw>
              </a:effectLst>
            </a:rPr>
            <a:t>Lipids</a:t>
          </a:r>
        </a:p>
      </dgm:t>
    </dgm:pt>
    <dgm:pt modelId="{A40301FC-57CF-4300-AEEB-D12AF03E2AFA}" type="parTrans" cxnId="{159451E7-18F5-4B69-B4FE-3C723A74829D}">
      <dgm:prSet/>
      <dgm:spPr>
        <a:ln>
          <a:solidFill>
            <a:srgbClr val="0070C0"/>
          </a:solidFill>
        </a:ln>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86F74650-6BC9-4D4D-B30A-21F83E137DF2}" type="sibTrans" cxnId="{159451E7-18F5-4B69-B4FE-3C723A74829D}">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68A205C1-D6D0-46AC-83FF-AA43DAAC0127}">
      <dgm:prSet custT="1"/>
      <dgm:spPr/>
      <dgm:t>
        <a:bodyPr/>
        <a:lstStyle/>
        <a:p>
          <a:r>
            <a:rPr lang="en-US" sz="2400" b="0" cap="none" spc="0" dirty="0">
              <a:ln w="0"/>
              <a:effectLst>
                <a:outerShdw blurRad="38100" dist="19050" dir="2700000" algn="tl" rotWithShape="0">
                  <a:schemeClr val="dk1">
                    <a:alpha val="40000"/>
                  </a:schemeClr>
                </a:outerShdw>
              </a:effectLst>
            </a:rPr>
            <a:t>DNA</a:t>
          </a:r>
        </a:p>
      </dgm:t>
    </dgm:pt>
    <dgm:pt modelId="{CA92BF8A-5258-4546-ABB2-AA52D58DC1D6}" type="parTrans" cxnId="{2FB615EC-7B35-4DF4-92B9-BAC2C188A68B}">
      <dgm:prSet/>
      <dgm:spPr>
        <a:ln>
          <a:solidFill>
            <a:srgbClr val="0070C0"/>
          </a:solidFill>
        </a:ln>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E127BB64-C2AC-43FC-A113-910BD3EB3674}" type="sibTrans" cxnId="{2FB615EC-7B35-4DF4-92B9-BAC2C188A68B}">
      <dgm:prSet/>
      <dgm:spPr/>
      <dgm:t>
        <a:bodyPr/>
        <a:lstStyle/>
        <a:p>
          <a:endParaRPr lang="en-US" b="0" cap="none" spc="0">
            <a:ln w="0"/>
            <a:solidFill>
              <a:schemeClr val="tx1"/>
            </a:solidFill>
            <a:effectLst>
              <a:outerShdw blurRad="38100" dist="19050" dir="2700000" algn="tl" rotWithShape="0">
                <a:schemeClr val="dk1">
                  <a:alpha val="40000"/>
                </a:schemeClr>
              </a:outerShdw>
            </a:effectLst>
          </a:endParaRPr>
        </a:p>
      </dgm:t>
    </dgm:pt>
    <dgm:pt modelId="{C60F3263-540B-47CE-8B67-CCC7C30444D9}" type="pres">
      <dgm:prSet presAssocID="{C3DEAF75-E8C6-4454-B0FC-8072E32E43D8}" presName="Name0" presStyleCnt="0">
        <dgm:presLayoutVars>
          <dgm:orgChart val="1"/>
          <dgm:chPref val="1"/>
          <dgm:dir/>
          <dgm:animOne val="branch"/>
          <dgm:animLvl val="lvl"/>
          <dgm:resizeHandles/>
        </dgm:presLayoutVars>
      </dgm:prSet>
      <dgm:spPr/>
    </dgm:pt>
    <dgm:pt modelId="{5F093D03-1B48-4A9C-9F21-D9E57E04944F}" type="pres">
      <dgm:prSet presAssocID="{B90D592E-66CA-4DD1-A7C7-FB139C711235}" presName="hierRoot1" presStyleCnt="0">
        <dgm:presLayoutVars>
          <dgm:hierBranch val="init"/>
        </dgm:presLayoutVars>
      </dgm:prSet>
      <dgm:spPr/>
    </dgm:pt>
    <dgm:pt modelId="{A75568D6-7826-4BBA-B7B3-23DF97FE24A9}" type="pres">
      <dgm:prSet presAssocID="{B90D592E-66CA-4DD1-A7C7-FB139C711235}" presName="rootComposite1" presStyleCnt="0"/>
      <dgm:spPr/>
    </dgm:pt>
    <dgm:pt modelId="{46645EE7-6F14-4950-9D99-ACCD1B0B4502}" type="pres">
      <dgm:prSet presAssocID="{B90D592E-66CA-4DD1-A7C7-FB139C711235}" presName="rootText1" presStyleLbl="alignAcc1" presStyleIdx="0" presStyleCnt="0">
        <dgm:presLayoutVars>
          <dgm:chPref val="3"/>
        </dgm:presLayoutVars>
      </dgm:prSet>
      <dgm:spPr/>
    </dgm:pt>
    <dgm:pt modelId="{3CF2E366-C4A1-43C3-805D-39F3BDD4287D}" type="pres">
      <dgm:prSet presAssocID="{B90D592E-66CA-4DD1-A7C7-FB139C711235}" presName="topArc1" presStyleLbl="parChTrans1D1" presStyleIdx="0" presStyleCnt="12"/>
      <dgm:spPr/>
    </dgm:pt>
    <dgm:pt modelId="{2F527EBA-9597-4F7E-A986-214714B1E9A0}" type="pres">
      <dgm:prSet presAssocID="{B90D592E-66CA-4DD1-A7C7-FB139C711235}" presName="bottomArc1" presStyleLbl="parChTrans1D1" presStyleIdx="1" presStyleCnt="12"/>
      <dgm:spPr/>
    </dgm:pt>
    <dgm:pt modelId="{4CE517D9-16BD-4119-94BA-4803BE625093}" type="pres">
      <dgm:prSet presAssocID="{B90D592E-66CA-4DD1-A7C7-FB139C711235}" presName="topConnNode1" presStyleLbl="node1" presStyleIdx="0" presStyleCnt="0"/>
      <dgm:spPr/>
    </dgm:pt>
    <dgm:pt modelId="{8316FBD3-7DC8-4306-8D65-7F76914BB5E0}" type="pres">
      <dgm:prSet presAssocID="{B90D592E-66CA-4DD1-A7C7-FB139C711235}" presName="hierChild2" presStyleCnt="0"/>
      <dgm:spPr/>
    </dgm:pt>
    <dgm:pt modelId="{2DA4CF80-2F92-4B59-8ACA-DC135486E8C5}" type="pres">
      <dgm:prSet presAssocID="{8340AFA9-3A38-40E9-9048-14F9FC47B7F4}" presName="Name28" presStyleLbl="parChTrans1D2" presStyleIdx="0" presStyleCnt="5"/>
      <dgm:spPr/>
    </dgm:pt>
    <dgm:pt modelId="{2AD4413A-1D9A-46F1-8D1A-8BF41339D180}" type="pres">
      <dgm:prSet presAssocID="{9C66337F-7FA9-4473-9C51-74763CCBD964}" presName="hierRoot2" presStyleCnt="0">
        <dgm:presLayoutVars>
          <dgm:hierBranch val="init"/>
        </dgm:presLayoutVars>
      </dgm:prSet>
      <dgm:spPr/>
    </dgm:pt>
    <dgm:pt modelId="{C9036CF4-2FBF-49CC-935E-03119DD9BFF5}" type="pres">
      <dgm:prSet presAssocID="{9C66337F-7FA9-4473-9C51-74763CCBD964}" presName="rootComposite2" presStyleCnt="0"/>
      <dgm:spPr/>
    </dgm:pt>
    <dgm:pt modelId="{2DDA2E9D-C9C5-4909-9096-EEE1E7570133}" type="pres">
      <dgm:prSet presAssocID="{9C66337F-7FA9-4473-9C51-74763CCBD964}" presName="rootText2" presStyleLbl="alignAcc1" presStyleIdx="0" presStyleCnt="0">
        <dgm:presLayoutVars>
          <dgm:chPref val="3"/>
        </dgm:presLayoutVars>
      </dgm:prSet>
      <dgm:spPr/>
    </dgm:pt>
    <dgm:pt modelId="{2D513ECD-B90E-4E5E-B178-667DF3BDAEF7}" type="pres">
      <dgm:prSet presAssocID="{9C66337F-7FA9-4473-9C51-74763CCBD964}" presName="topArc2" presStyleLbl="parChTrans1D1" presStyleIdx="2" presStyleCnt="12"/>
      <dgm:spPr/>
    </dgm:pt>
    <dgm:pt modelId="{47D505CF-BE0B-4B3A-8866-32336085529F}" type="pres">
      <dgm:prSet presAssocID="{9C66337F-7FA9-4473-9C51-74763CCBD964}" presName="bottomArc2" presStyleLbl="parChTrans1D1" presStyleIdx="3" presStyleCnt="12"/>
      <dgm:spPr/>
    </dgm:pt>
    <dgm:pt modelId="{8B2CC137-AEC4-4C05-898C-CDE45C028FE3}" type="pres">
      <dgm:prSet presAssocID="{9C66337F-7FA9-4473-9C51-74763CCBD964}" presName="topConnNode2" presStyleLbl="node2" presStyleIdx="0" presStyleCnt="0"/>
      <dgm:spPr/>
    </dgm:pt>
    <dgm:pt modelId="{E32641B2-84AE-42E5-8CFE-8B551687B551}" type="pres">
      <dgm:prSet presAssocID="{9C66337F-7FA9-4473-9C51-74763CCBD964}" presName="hierChild4" presStyleCnt="0"/>
      <dgm:spPr/>
    </dgm:pt>
    <dgm:pt modelId="{E239EEAB-FAD0-489A-95BA-5F61ED143ACF}" type="pres">
      <dgm:prSet presAssocID="{9C66337F-7FA9-4473-9C51-74763CCBD964}" presName="hierChild5" presStyleCnt="0"/>
      <dgm:spPr/>
    </dgm:pt>
    <dgm:pt modelId="{92A6494C-7727-4A72-9541-BD2EBB7F431D}" type="pres">
      <dgm:prSet presAssocID="{0BAF0643-CFE7-4400-97C0-3C437E11647D}" presName="Name28" presStyleLbl="parChTrans1D2" presStyleIdx="1" presStyleCnt="5"/>
      <dgm:spPr/>
    </dgm:pt>
    <dgm:pt modelId="{89464B0D-112A-45A8-9555-E1CF9E064DBE}" type="pres">
      <dgm:prSet presAssocID="{9449ABF9-86CD-4AAB-98EC-EA7CDF1667CB}" presName="hierRoot2" presStyleCnt="0">
        <dgm:presLayoutVars>
          <dgm:hierBranch val="init"/>
        </dgm:presLayoutVars>
      </dgm:prSet>
      <dgm:spPr/>
    </dgm:pt>
    <dgm:pt modelId="{778FD5E9-9B38-485E-82EE-E9F87ED83EC4}" type="pres">
      <dgm:prSet presAssocID="{9449ABF9-86CD-4AAB-98EC-EA7CDF1667CB}" presName="rootComposite2" presStyleCnt="0"/>
      <dgm:spPr/>
    </dgm:pt>
    <dgm:pt modelId="{E6605E69-4024-4AD0-A0EA-EFA0F68B49AE}" type="pres">
      <dgm:prSet presAssocID="{9449ABF9-86CD-4AAB-98EC-EA7CDF1667CB}" presName="rootText2" presStyleLbl="alignAcc1" presStyleIdx="0" presStyleCnt="0">
        <dgm:presLayoutVars>
          <dgm:chPref val="3"/>
        </dgm:presLayoutVars>
      </dgm:prSet>
      <dgm:spPr/>
    </dgm:pt>
    <dgm:pt modelId="{0C079F61-99CD-4D60-9B51-A44156F542D9}" type="pres">
      <dgm:prSet presAssocID="{9449ABF9-86CD-4AAB-98EC-EA7CDF1667CB}" presName="topArc2" presStyleLbl="parChTrans1D1" presStyleIdx="4" presStyleCnt="12"/>
      <dgm:spPr/>
    </dgm:pt>
    <dgm:pt modelId="{687A0FA4-F329-47BE-9414-D9BC8A0C039B}" type="pres">
      <dgm:prSet presAssocID="{9449ABF9-86CD-4AAB-98EC-EA7CDF1667CB}" presName="bottomArc2" presStyleLbl="parChTrans1D1" presStyleIdx="5" presStyleCnt="12"/>
      <dgm:spPr/>
    </dgm:pt>
    <dgm:pt modelId="{8C9FB3B5-8E19-4703-904E-85C27E108619}" type="pres">
      <dgm:prSet presAssocID="{9449ABF9-86CD-4AAB-98EC-EA7CDF1667CB}" presName="topConnNode2" presStyleLbl="node2" presStyleIdx="0" presStyleCnt="0"/>
      <dgm:spPr/>
    </dgm:pt>
    <dgm:pt modelId="{A29ED6E1-B3A5-4EA5-B253-15CC6AA94B57}" type="pres">
      <dgm:prSet presAssocID="{9449ABF9-86CD-4AAB-98EC-EA7CDF1667CB}" presName="hierChild4" presStyleCnt="0"/>
      <dgm:spPr/>
    </dgm:pt>
    <dgm:pt modelId="{DB5CF49D-09EA-400A-82AB-42E478A02CE3}" type="pres">
      <dgm:prSet presAssocID="{9449ABF9-86CD-4AAB-98EC-EA7CDF1667CB}" presName="hierChild5" presStyleCnt="0"/>
      <dgm:spPr/>
    </dgm:pt>
    <dgm:pt modelId="{9907363B-C3D8-4745-9DA2-66DF6C2AF671}" type="pres">
      <dgm:prSet presAssocID="{912F3D2C-8337-453D-A37F-251D157082D3}" presName="Name28" presStyleLbl="parChTrans1D2" presStyleIdx="2" presStyleCnt="5"/>
      <dgm:spPr/>
    </dgm:pt>
    <dgm:pt modelId="{C627A87B-95CB-40A6-BDBB-22848B58AEDF}" type="pres">
      <dgm:prSet presAssocID="{1594CB4D-825E-4191-933E-AA04A7346C3D}" presName="hierRoot2" presStyleCnt="0">
        <dgm:presLayoutVars>
          <dgm:hierBranch val="init"/>
        </dgm:presLayoutVars>
      </dgm:prSet>
      <dgm:spPr/>
    </dgm:pt>
    <dgm:pt modelId="{BFFD08F5-2375-4454-A15C-8839F7D07000}" type="pres">
      <dgm:prSet presAssocID="{1594CB4D-825E-4191-933E-AA04A7346C3D}" presName="rootComposite2" presStyleCnt="0"/>
      <dgm:spPr/>
    </dgm:pt>
    <dgm:pt modelId="{1D2402CF-308C-4137-B4A8-9213E6EB9101}" type="pres">
      <dgm:prSet presAssocID="{1594CB4D-825E-4191-933E-AA04A7346C3D}" presName="rootText2" presStyleLbl="alignAcc1" presStyleIdx="0" presStyleCnt="0">
        <dgm:presLayoutVars>
          <dgm:chPref val="3"/>
        </dgm:presLayoutVars>
      </dgm:prSet>
      <dgm:spPr/>
    </dgm:pt>
    <dgm:pt modelId="{5CCC4C13-806C-4344-B383-13BC4EB5DE7F}" type="pres">
      <dgm:prSet presAssocID="{1594CB4D-825E-4191-933E-AA04A7346C3D}" presName="topArc2" presStyleLbl="parChTrans1D1" presStyleIdx="6" presStyleCnt="12"/>
      <dgm:spPr/>
    </dgm:pt>
    <dgm:pt modelId="{BC69A2BA-C922-4901-B33A-6CE08257E466}" type="pres">
      <dgm:prSet presAssocID="{1594CB4D-825E-4191-933E-AA04A7346C3D}" presName="bottomArc2" presStyleLbl="parChTrans1D1" presStyleIdx="7" presStyleCnt="12"/>
      <dgm:spPr/>
    </dgm:pt>
    <dgm:pt modelId="{39C83EB2-9751-496C-A07A-1DE8BAC90738}" type="pres">
      <dgm:prSet presAssocID="{1594CB4D-825E-4191-933E-AA04A7346C3D}" presName="topConnNode2" presStyleLbl="node2" presStyleIdx="0" presStyleCnt="0"/>
      <dgm:spPr/>
    </dgm:pt>
    <dgm:pt modelId="{7DF8A32A-FC72-4B3A-8545-068ED5A0C40C}" type="pres">
      <dgm:prSet presAssocID="{1594CB4D-825E-4191-933E-AA04A7346C3D}" presName="hierChild4" presStyleCnt="0"/>
      <dgm:spPr/>
    </dgm:pt>
    <dgm:pt modelId="{8675D127-6A7C-42E5-B3CB-2F1D8D1D2336}" type="pres">
      <dgm:prSet presAssocID="{1594CB4D-825E-4191-933E-AA04A7346C3D}" presName="hierChild5" presStyleCnt="0"/>
      <dgm:spPr/>
    </dgm:pt>
    <dgm:pt modelId="{0E0E244E-F831-40E9-BDB1-B687AB863B01}" type="pres">
      <dgm:prSet presAssocID="{CA92BF8A-5258-4546-ABB2-AA52D58DC1D6}" presName="Name28" presStyleLbl="parChTrans1D2" presStyleIdx="3" presStyleCnt="5"/>
      <dgm:spPr/>
    </dgm:pt>
    <dgm:pt modelId="{D96BDD01-1262-49F5-B62A-EAD4688E5BD0}" type="pres">
      <dgm:prSet presAssocID="{68A205C1-D6D0-46AC-83FF-AA43DAAC0127}" presName="hierRoot2" presStyleCnt="0">
        <dgm:presLayoutVars>
          <dgm:hierBranch val="init"/>
        </dgm:presLayoutVars>
      </dgm:prSet>
      <dgm:spPr/>
    </dgm:pt>
    <dgm:pt modelId="{CED8E0CF-3F47-494B-93E7-8D73728DCF42}" type="pres">
      <dgm:prSet presAssocID="{68A205C1-D6D0-46AC-83FF-AA43DAAC0127}" presName="rootComposite2" presStyleCnt="0"/>
      <dgm:spPr/>
    </dgm:pt>
    <dgm:pt modelId="{56A148E5-B385-4E6D-B933-9E7646CEE4DF}" type="pres">
      <dgm:prSet presAssocID="{68A205C1-D6D0-46AC-83FF-AA43DAAC0127}" presName="rootText2" presStyleLbl="alignAcc1" presStyleIdx="0" presStyleCnt="0">
        <dgm:presLayoutVars>
          <dgm:chPref val="3"/>
        </dgm:presLayoutVars>
      </dgm:prSet>
      <dgm:spPr/>
    </dgm:pt>
    <dgm:pt modelId="{91AB0A73-5409-4503-AB32-34A939617392}" type="pres">
      <dgm:prSet presAssocID="{68A205C1-D6D0-46AC-83FF-AA43DAAC0127}" presName="topArc2" presStyleLbl="parChTrans1D1" presStyleIdx="8" presStyleCnt="12"/>
      <dgm:spPr/>
    </dgm:pt>
    <dgm:pt modelId="{0FE995C3-8A8E-440B-8E25-ADBCF88D5134}" type="pres">
      <dgm:prSet presAssocID="{68A205C1-D6D0-46AC-83FF-AA43DAAC0127}" presName="bottomArc2" presStyleLbl="parChTrans1D1" presStyleIdx="9" presStyleCnt="12"/>
      <dgm:spPr/>
    </dgm:pt>
    <dgm:pt modelId="{B1B6CD33-D9F2-4794-BF40-1FFD4A710E3C}" type="pres">
      <dgm:prSet presAssocID="{68A205C1-D6D0-46AC-83FF-AA43DAAC0127}" presName="topConnNode2" presStyleLbl="node2" presStyleIdx="0" presStyleCnt="0"/>
      <dgm:spPr/>
    </dgm:pt>
    <dgm:pt modelId="{DC605758-14FA-4754-A149-9F8FF68808C1}" type="pres">
      <dgm:prSet presAssocID="{68A205C1-D6D0-46AC-83FF-AA43DAAC0127}" presName="hierChild4" presStyleCnt="0"/>
      <dgm:spPr/>
    </dgm:pt>
    <dgm:pt modelId="{D6D9383A-76CF-4FEA-BA2E-99636ED38C15}" type="pres">
      <dgm:prSet presAssocID="{68A205C1-D6D0-46AC-83FF-AA43DAAC0127}" presName="hierChild5" presStyleCnt="0"/>
      <dgm:spPr/>
    </dgm:pt>
    <dgm:pt modelId="{84A7939D-13A5-473C-ACB0-5302C71638F3}" type="pres">
      <dgm:prSet presAssocID="{A40301FC-57CF-4300-AEEB-D12AF03E2AFA}" presName="Name28" presStyleLbl="parChTrans1D2" presStyleIdx="4" presStyleCnt="5"/>
      <dgm:spPr/>
    </dgm:pt>
    <dgm:pt modelId="{DBEAA3DB-673A-4B2A-BAB7-9A98EA90308E}" type="pres">
      <dgm:prSet presAssocID="{2CF0A250-3F11-4224-A7BD-6C81A597E8C4}" presName="hierRoot2" presStyleCnt="0">
        <dgm:presLayoutVars>
          <dgm:hierBranch val="init"/>
        </dgm:presLayoutVars>
      </dgm:prSet>
      <dgm:spPr/>
    </dgm:pt>
    <dgm:pt modelId="{C47BFD15-B9EF-4B60-A548-3FB2B28768C1}" type="pres">
      <dgm:prSet presAssocID="{2CF0A250-3F11-4224-A7BD-6C81A597E8C4}" presName="rootComposite2" presStyleCnt="0"/>
      <dgm:spPr/>
    </dgm:pt>
    <dgm:pt modelId="{C279DF3A-59CA-4EFA-9583-E5A608267EFF}" type="pres">
      <dgm:prSet presAssocID="{2CF0A250-3F11-4224-A7BD-6C81A597E8C4}" presName="rootText2" presStyleLbl="alignAcc1" presStyleIdx="0" presStyleCnt="0">
        <dgm:presLayoutVars>
          <dgm:chPref val="3"/>
        </dgm:presLayoutVars>
      </dgm:prSet>
      <dgm:spPr/>
    </dgm:pt>
    <dgm:pt modelId="{79E8B004-C1AA-45B1-BDDB-6EE85BC49094}" type="pres">
      <dgm:prSet presAssocID="{2CF0A250-3F11-4224-A7BD-6C81A597E8C4}" presName="topArc2" presStyleLbl="parChTrans1D1" presStyleIdx="10" presStyleCnt="12"/>
      <dgm:spPr/>
    </dgm:pt>
    <dgm:pt modelId="{8B2791BA-2425-4CE6-98F4-9A1FFEABD239}" type="pres">
      <dgm:prSet presAssocID="{2CF0A250-3F11-4224-A7BD-6C81A597E8C4}" presName="bottomArc2" presStyleLbl="parChTrans1D1" presStyleIdx="11" presStyleCnt="12"/>
      <dgm:spPr/>
    </dgm:pt>
    <dgm:pt modelId="{D0502E5B-C2DB-4BD7-A240-B32CA2DC4070}" type="pres">
      <dgm:prSet presAssocID="{2CF0A250-3F11-4224-A7BD-6C81A597E8C4}" presName="topConnNode2" presStyleLbl="node2" presStyleIdx="0" presStyleCnt="0"/>
      <dgm:spPr/>
    </dgm:pt>
    <dgm:pt modelId="{9DF4F124-EBED-494A-BDCD-DD16DF271159}" type="pres">
      <dgm:prSet presAssocID="{2CF0A250-3F11-4224-A7BD-6C81A597E8C4}" presName="hierChild4" presStyleCnt="0"/>
      <dgm:spPr/>
    </dgm:pt>
    <dgm:pt modelId="{30951987-8CD6-4EA6-821C-97D5220DA29B}" type="pres">
      <dgm:prSet presAssocID="{2CF0A250-3F11-4224-A7BD-6C81A597E8C4}" presName="hierChild5" presStyleCnt="0"/>
      <dgm:spPr/>
    </dgm:pt>
    <dgm:pt modelId="{6CD33DA6-C955-4833-AF1E-AEE4911ECE4F}" type="pres">
      <dgm:prSet presAssocID="{B90D592E-66CA-4DD1-A7C7-FB139C711235}" presName="hierChild3" presStyleCnt="0"/>
      <dgm:spPr/>
    </dgm:pt>
  </dgm:ptLst>
  <dgm:cxnLst>
    <dgm:cxn modelId="{B1752589-FB76-46C5-83C8-284D5C9DBCD6}" type="presOf" srcId="{9C66337F-7FA9-4473-9C51-74763CCBD964}" destId="{2DDA2E9D-C9C5-4909-9096-EEE1E7570133}" srcOrd="0" destOrd="0" presId="urn:microsoft.com/office/officeart/2008/layout/HalfCircleOrganizationChart"/>
    <dgm:cxn modelId="{3B6BE44F-8B1B-4CE9-917B-734C1A10F5C2}" srcId="{B90D592E-66CA-4DD1-A7C7-FB139C711235}" destId="{1594CB4D-825E-4191-933E-AA04A7346C3D}" srcOrd="2" destOrd="0" parTransId="{912F3D2C-8337-453D-A37F-251D157082D3}" sibTransId="{BE0F3E66-BFD9-4E96-861D-997D48DA1395}"/>
    <dgm:cxn modelId="{159451E7-18F5-4B69-B4FE-3C723A74829D}" srcId="{B90D592E-66CA-4DD1-A7C7-FB139C711235}" destId="{2CF0A250-3F11-4224-A7BD-6C81A597E8C4}" srcOrd="4" destOrd="0" parTransId="{A40301FC-57CF-4300-AEEB-D12AF03E2AFA}" sibTransId="{86F74650-6BC9-4D4D-B30A-21F83E137DF2}"/>
    <dgm:cxn modelId="{DAEAE025-49FF-4B9F-ADE7-E9C1597F5B9C}" type="presOf" srcId="{68A205C1-D6D0-46AC-83FF-AA43DAAC0127}" destId="{B1B6CD33-D9F2-4794-BF40-1FFD4A710E3C}" srcOrd="1" destOrd="0" presId="urn:microsoft.com/office/officeart/2008/layout/HalfCircleOrganizationChart"/>
    <dgm:cxn modelId="{DF4BF8C0-0DF8-432B-BE25-DA1D757B58DE}" type="presOf" srcId="{2CF0A250-3F11-4224-A7BD-6C81A597E8C4}" destId="{D0502E5B-C2DB-4BD7-A240-B32CA2DC4070}" srcOrd="1" destOrd="0" presId="urn:microsoft.com/office/officeart/2008/layout/HalfCircleOrganizationChart"/>
    <dgm:cxn modelId="{AFF09F18-0485-4D77-BB0F-C942F889AF57}" type="presOf" srcId="{CA92BF8A-5258-4546-ABB2-AA52D58DC1D6}" destId="{0E0E244E-F831-40E9-BDB1-B687AB863B01}" srcOrd="0" destOrd="0" presId="urn:microsoft.com/office/officeart/2008/layout/HalfCircleOrganizationChart"/>
    <dgm:cxn modelId="{0D04BB6B-45F5-47B4-9E6D-1691F4990492}" type="presOf" srcId="{2CF0A250-3F11-4224-A7BD-6C81A597E8C4}" destId="{C279DF3A-59CA-4EFA-9583-E5A608267EFF}" srcOrd="0" destOrd="0" presId="urn:microsoft.com/office/officeart/2008/layout/HalfCircleOrganizationChart"/>
    <dgm:cxn modelId="{F42561CF-D3CB-439D-8834-B2DA683BF501}" type="presOf" srcId="{B90D592E-66CA-4DD1-A7C7-FB139C711235}" destId="{46645EE7-6F14-4950-9D99-ACCD1B0B4502}" srcOrd="0" destOrd="0" presId="urn:microsoft.com/office/officeart/2008/layout/HalfCircleOrganizationChart"/>
    <dgm:cxn modelId="{16FE1F25-3676-423D-BC20-34704DCEDB56}" srcId="{B90D592E-66CA-4DD1-A7C7-FB139C711235}" destId="{9449ABF9-86CD-4AAB-98EC-EA7CDF1667CB}" srcOrd="1" destOrd="0" parTransId="{0BAF0643-CFE7-4400-97C0-3C437E11647D}" sibTransId="{7FD7341B-49A0-4289-94D9-02198DCEF590}"/>
    <dgm:cxn modelId="{EE921420-6C13-4D68-B3A6-07904B2456E1}" type="presOf" srcId="{912F3D2C-8337-453D-A37F-251D157082D3}" destId="{9907363B-C3D8-4745-9DA2-66DF6C2AF671}" srcOrd="0" destOrd="0" presId="urn:microsoft.com/office/officeart/2008/layout/HalfCircleOrganizationChart"/>
    <dgm:cxn modelId="{36FE7A42-E375-4311-B8D5-E8E37916142F}" type="presOf" srcId="{68A205C1-D6D0-46AC-83FF-AA43DAAC0127}" destId="{56A148E5-B385-4E6D-B933-9E7646CEE4DF}" srcOrd="0" destOrd="0" presId="urn:microsoft.com/office/officeart/2008/layout/HalfCircleOrganizationChart"/>
    <dgm:cxn modelId="{E5AC24FA-E897-4980-919D-1DA281AEC1AF}" type="presOf" srcId="{0BAF0643-CFE7-4400-97C0-3C437E11647D}" destId="{92A6494C-7727-4A72-9541-BD2EBB7F431D}" srcOrd="0" destOrd="0" presId="urn:microsoft.com/office/officeart/2008/layout/HalfCircleOrganizationChart"/>
    <dgm:cxn modelId="{AEE4E104-9A35-4F40-9532-90BF61625AAD}" type="presOf" srcId="{C3DEAF75-E8C6-4454-B0FC-8072E32E43D8}" destId="{C60F3263-540B-47CE-8B67-CCC7C30444D9}" srcOrd="0" destOrd="0" presId="urn:microsoft.com/office/officeart/2008/layout/HalfCircleOrganizationChart"/>
    <dgm:cxn modelId="{2FB615EC-7B35-4DF4-92B9-BAC2C188A68B}" srcId="{B90D592E-66CA-4DD1-A7C7-FB139C711235}" destId="{68A205C1-D6D0-46AC-83FF-AA43DAAC0127}" srcOrd="3" destOrd="0" parTransId="{CA92BF8A-5258-4546-ABB2-AA52D58DC1D6}" sibTransId="{E127BB64-C2AC-43FC-A113-910BD3EB3674}"/>
    <dgm:cxn modelId="{604E2DF4-E0B2-4BCB-B75A-BDD62E73D5DF}" type="presOf" srcId="{1594CB4D-825E-4191-933E-AA04A7346C3D}" destId="{1D2402CF-308C-4137-B4A8-9213E6EB9101}" srcOrd="0" destOrd="0" presId="urn:microsoft.com/office/officeart/2008/layout/HalfCircleOrganizationChart"/>
    <dgm:cxn modelId="{BAA723B3-25A6-4C8E-BC81-0D2A3E3F7AFB}" type="presOf" srcId="{8340AFA9-3A38-40E9-9048-14F9FC47B7F4}" destId="{2DA4CF80-2F92-4B59-8ACA-DC135486E8C5}" srcOrd="0" destOrd="0" presId="urn:microsoft.com/office/officeart/2008/layout/HalfCircleOrganizationChart"/>
    <dgm:cxn modelId="{FFA99687-9749-4E14-BBDD-02F33D4265D4}" type="presOf" srcId="{1594CB4D-825E-4191-933E-AA04A7346C3D}" destId="{39C83EB2-9751-496C-A07A-1DE8BAC90738}" srcOrd="1" destOrd="0" presId="urn:microsoft.com/office/officeart/2008/layout/HalfCircleOrganizationChart"/>
    <dgm:cxn modelId="{CED168CD-8AD4-4845-A5D5-A245088F182E}" srcId="{B90D592E-66CA-4DD1-A7C7-FB139C711235}" destId="{9C66337F-7FA9-4473-9C51-74763CCBD964}" srcOrd="0" destOrd="0" parTransId="{8340AFA9-3A38-40E9-9048-14F9FC47B7F4}" sibTransId="{22C66278-DCF7-478C-866E-1BFBF9471101}"/>
    <dgm:cxn modelId="{B80BD99B-B5CC-4E3F-B6D3-DB0FD91A4AA1}" type="presOf" srcId="{B90D592E-66CA-4DD1-A7C7-FB139C711235}" destId="{4CE517D9-16BD-4119-94BA-4803BE625093}" srcOrd="1" destOrd="0" presId="urn:microsoft.com/office/officeart/2008/layout/HalfCircleOrganizationChart"/>
    <dgm:cxn modelId="{371A7F37-3C0E-41C7-AE43-79D58E197A7D}" type="presOf" srcId="{9449ABF9-86CD-4AAB-98EC-EA7CDF1667CB}" destId="{8C9FB3B5-8E19-4703-904E-85C27E108619}" srcOrd="1" destOrd="0" presId="urn:microsoft.com/office/officeart/2008/layout/HalfCircleOrganizationChart"/>
    <dgm:cxn modelId="{BC8F3921-E78C-4025-BF77-9D5A6FB9CC62}" type="presOf" srcId="{A40301FC-57CF-4300-AEEB-D12AF03E2AFA}" destId="{84A7939D-13A5-473C-ACB0-5302C71638F3}" srcOrd="0" destOrd="0" presId="urn:microsoft.com/office/officeart/2008/layout/HalfCircleOrganizationChart"/>
    <dgm:cxn modelId="{6B06DA27-3C66-469A-B29C-0E6215AAB6E8}" type="presOf" srcId="{9C66337F-7FA9-4473-9C51-74763CCBD964}" destId="{8B2CC137-AEC4-4C05-898C-CDE45C028FE3}" srcOrd="1" destOrd="0" presId="urn:microsoft.com/office/officeart/2008/layout/HalfCircleOrganizationChart"/>
    <dgm:cxn modelId="{820CFCE7-1286-4D9A-8A9E-E3DC56F7160E}" type="presOf" srcId="{9449ABF9-86CD-4AAB-98EC-EA7CDF1667CB}" destId="{E6605E69-4024-4AD0-A0EA-EFA0F68B49AE}" srcOrd="0" destOrd="0" presId="urn:microsoft.com/office/officeart/2008/layout/HalfCircleOrganizationChart"/>
    <dgm:cxn modelId="{87E050DD-A447-4517-8AEB-A5122C4D7208}" srcId="{C3DEAF75-E8C6-4454-B0FC-8072E32E43D8}" destId="{B90D592E-66CA-4DD1-A7C7-FB139C711235}" srcOrd="0" destOrd="0" parTransId="{3875AE2A-5B7C-4BDB-A826-D37B6B13D98E}" sibTransId="{22741EC7-455A-4399-8A7E-981300BBF949}"/>
    <dgm:cxn modelId="{6D59A89F-80A9-4033-831C-BED95433AA6E}" type="presParOf" srcId="{C60F3263-540B-47CE-8B67-CCC7C30444D9}" destId="{5F093D03-1B48-4A9C-9F21-D9E57E04944F}" srcOrd="0" destOrd="0" presId="urn:microsoft.com/office/officeart/2008/layout/HalfCircleOrganizationChart"/>
    <dgm:cxn modelId="{9FEC03C5-C0D7-4599-BFFD-D3A934CD0B4E}" type="presParOf" srcId="{5F093D03-1B48-4A9C-9F21-D9E57E04944F}" destId="{A75568D6-7826-4BBA-B7B3-23DF97FE24A9}" srcOrd="0" destOrd="0" presId="urn:microsoft.com/office/officeart/2008/layout/HalfCircleOrganizationChart"/>
    <dgm:cxn modelId="{29B6053B-2C0B-44F5-81FB-6EE37F3C06CC}" type="presParOf" srcId="{A75568D6-7826-4BBA-B7B3-23DF97FE24A9}" destId="{46645EE7-6F14-4950-9D99-ACCD1B0B4502}" srcOrd="0" destOrd="0" presId="urn:microsoft.com/office/officeart/2008/layout/HalfCircleOrganizationChart"/>
    <dgm:cxn modelId="{58C56191-1591-476D-900C-E65D5FFCCD7C}" type="presParOf" srcId="{A75568D6-7826-4BBA-B7B3-23DF97FE24A9}" destId="{3CF2E366-C4A1-43C3-805D-39F3BDD4287D}" srcOrd="1" destOrd="0" presId="urn:microsoft.com/office/officeart/2008/layout/HalfCircleOrganizationChart"/>
    <dgm:cxn modelId="{83FA4BC7-E3C9-4C02-9D71-4CC028F6066C}" type="presParOf" srcId="{A75568D6-7826-4BBA-B7B3-23DF97FE24A9}" destId="{2F527EBA-9597-4F7E-A986-214714B1E9A0}" srcOrd="2" destOrd="0" presId="urn:microsoft.com/office/officeart/2008/layout/HalfCircleOrganizationChart"/>
    <dgm:cxn modelId="{337EA26E-627A-47CE-948A-49A6A957E011}" type="presParOf" srcId="{A75568D6-7826-4BBA-B7B3-23DF97FE24A9}" destId="{4CE517D9-16BD-4119-94BA-4803BE625093}" srcOrd="3" destOrd="0" presId="urn:microsoft.com/office/officeart/2008/layout/HalfCircleOrganizationChart"/>
    <dgm:cxn modelId="{440882EC-6BE3-4CDE-AF46-10FE66403981}" type="presParOf" srcId="{5F093D03-1B48-4A9C-9F21-D9E57E04944F}" destId="{8316FBD3-7DC8-4306-8D65-7F76914BB5E0}" srcOrd="1" destOrd="0" presId="urn:microsoft.com/office/officeart/2008/layout/HalfCircleOrganizationChart"/>
    <dgm:cxn modelId="{D39FCCE3-CAF6-48E9-8F16-6FF610A2F5C1}" type="presParOf" srcId="{8316FBD3-7DC8-4306-8D65-7F76914BB5E0}" destId="{2DA4CF80-2F92-4B59-8ACA-DC135486E8C5}" srcOrd="0" destOrd="0" presId="urn:microsoft.com/office/officeart/2008/layout/HalfCircleOrganizationChart"/>
    <dgm:cxn modelId="{DE04D560-8AF6-49DF-AADE-21D62754EFF7}" type="presParOf" srcId="{8316FBD3-7DC8-4306-8D65-7F76914BB5E0}" destId="{2AD4413A-1D9A-46F1-8D1A-8BF41339D180}" srcOrd="1" destOrd="0" presId="urn:microsoft.com/office/officeart/2008/layout/HalfCircleOrganizationChart"/>
    <dgm:cxn modelId="{A596A12F-063F-400E-8BD5-71F70780CB48}" type="presParOf" srcId="{2AD4413A-1D9A-46F1-8D1A-8BF41339D180}" destId="{C9036CF4-2FBF-49CC-935E-03119DD9BFF5}" srcOrd="0" destOrd="0" presId="urn:microsoft.com/office/officeart/2008/layout/HalfCircleOrganizationChart"/>
    <dgm:cxn modelId="{18292FEB-67CD-4573-952E-EBD91A77FAF4}" type="presParOf" srcId="{C9036CF4-2FBF-49CC-935E-03119DD9BFF5}" destId="{2DDA2E9D-C9C5-4909-9096-EEE1E7570133}" srcOrd="0" destOrd="0" presId="urn:microsoft.com/office/officeart/2008/layout/HalfCircleOrganizationChart"/>
    <dgm:cxn modelId="{D64BBCAF-16B3-49E8-B880-CBB7C273A8D5}" type="presParOf" srcId="{C9036CF4-2FBF-49CC-935E-03119DD9BFF5}" destId="{2D513ECD-B90E-4E5E-B178-667DF3BDAEF7}" srcOrd="1" destOrd="0" presId="urn:microsoft.com/office/officeart/2008/layout/HalfCircleOrganizationChart"/>
    <dgm:cxn modelId="{ED19F509-FEE9-4586-8E16-B4AA7135B250}" type="presParOf" srcId="{C9036CF4-2FBF-49CC-935E-03119DD9BFF5}" destId="{47D505CF-BE0B-4B3A-8866-32336085529F}" srcOrd="2" destOrd="0" presId="urn:microsoft.com/office/officeart/2008/layout/HalfCircleOrganizationChart"/>
    <dgm:cxn modelId="{22322DC9-059E-4D1D-A3AA-5C03545FE6D6}" type="presParOf" srcId="{C9036CF4-2FBF-49CC-935E-03119DD9BFF5}" destId="{8B2CC137-AEC4-4C05-898C-CDE45C028FE3}" srcOrd="3" destOrd="0" presId="urn:microsoft.com/office/officeart/2008/layout/HalfCircleOrganizationChart"/>
    <dgm:cxn modelId="{6C08827C-2823-4732-BE9E-52C70AC85AE7}" type="presParOf" srcId="{2AD4413A-1D9A-46F1-8D1A-8BF41339D180}" destId="{E32641B2-84AE-42E5-8CFE-8B551687B551}" srcOrd="1" destOrd="0" presId="urn:microsoft.com/office/officeart/2008/layout/HalfCircleOrganizationChart"/>
    <dgm:cxn modelId="{D9B15A15-06CB-443C-A091-4DD2F196A236}" type="presParOf" srcId="{2AD4413A-1D9A-46F1-8D1A-8BF41339D180}" destId="{E239EEAB-FAD0-489A-95BA-5F61ED143ACF}" srcOrd="2" destOrd="0" presId="urn:microsoft.com/office/officeart/2008/layout/HalfCircleOrganizationChart"/>
    <dgm:cxn modelId="{98065572-7777-48EE-A7D0-32F959D01773}" type="presParOf" srcId="{8316FBD3-7DC8-4306-8D65-7F76914BB5E0}" destId="{92A6494C-7727-4A72-9541-BD2EBB7F431D}" srcOrd="2" destOrd="0" presId="urn:microsoft.com/office/officeart/2008/layout/HalfCircleOrganizationChart"/>
    <dgm:cxn modelId="{82FE57B0-3318-4B18-BBA0-D18DBC15D157}" type="presParOf" srcId="{8316FBD3-7DC8-4306-8D65-7F76914BB5E0}" destId="{89464B0D-112A-45A8-9555-E1CF9E064DBE}" srcOrd="3" destOrd="0" presId="urn:microsoft.com/office/officeart/2008/layout/HalfCircleOrganizationChart"/>
    <dgm:cxn modelId="{1DAABBA3-72E6-4A41-973F-9C8B46B1DB03}" type="presParOf" srcId="{89464B0D-112A-45A8-9555-E1CF9E064DBE}" destId="{778FD5E9-9B38-485E-82EE-E9F87ED83EC4}" srcOrd="0" destOrd="0" presId="urn:microsoft.com/office/officeart/2008/layout/HalfCircleOrganizationChart"/>
    <dgm:cxn modelId="{7E0D797D-0303-4EBD-9578-9D449D29E992}" type="presParOf" srcId="{778FD5E9-9B38-485E-82EE-E9F87ED83EC4}" destId="{E6605E69-4024-4AD0-A0EA-EFA0F68B49AE}" srcOrd="0" destOrd="0" presId="urn:microsoft.com/office/officeart/2008/layout/HalfCircleOrganizationChart"/>
    <dgm:cxn modelId="{AC8BDCD4-5372-4BF6-AB35-4469F90EA77C}" type="presParOf" srcId="{778FD5E9-9B38-485E-82EE-E9F87ED83EC4}" destId="{0C079F61-99CD-4D60-9B51-A44156F542D9}" srcOrd="1" destOrd="0" presId="urn:microsoft.com/office/officeart/2008/layout/HalfCircleOrganizationChart"/>
    <dgm:cxn modelId="{C6DFA564-173A-4389-B975-C7DC9760F8C1}" type="presParOf" srcId="{778FD5E9-9B38-485E-82EE-E9F87ED83EC4}" destId="{687A0FA4-F329-47BE-9414-D9BC8A0C039B}" srcOrd="2" destOrd="0" presId="urn:microsoft.com/office/officeart/2008/layout/HalfCircleOrganizationChart"/>
    <dgm:cxn modelId="{530B8C1F-759C-4B54-93B4-2E1A2D8007BB}" type="presParOf" srcId="{778FD5E9-9B38-485E-82EE-E9F87ED83EC4}" destId="{8C9FB3B5-8E19-4703-904E-85C27E108619}" srcOrd="3" destOrd="0" presId="urn:microsoft.com/office/officeart/2008/layout/HalfCircleOrganizationChart"/>
    <dgm:cxn modelId="{7F190190-4235-437F-ADC8-BC2635BD70C9}" type="presParOf" srcId="{89464B0D-112A-45A8-9555-E1CF9E064DBE}" destId="{A29ED6E1-B3A5-4EA5-B253-15CC6AA94B57}" srcOrd="1" destOrd="0" presId="urn:microsoft.com/office/officeart/2008/layout/HalfCircleOrganizationChart"/>
    <dgm:cxn modelId="{7762AA20-0584-4CF2-ACD6-EDC0BB372753}" type="presParOf" srcId="{89464B0D-112A-45A8-9555-E1CF9E064DBE}" destId="{DB5CF49D-09EA-400A-82AB-42E478A02CE3}" srcOrd="2" destOrd="0" presId="urn:microsoft.com/office/officeart/2008/layout/HalfCircleOrganizationChart"/>
    <dgm:cxn modelId="{8CE3274D-C54D-4D78-8497-61A5FD716ADF}" type="presParOf" srcId="{8316FBD3-7DC8-4306-8D65-7F76914BB5E0}" destId="{9907363B-C3D8-4745-9DA2-66DF6C2AF671}" srcOrd="4" destOrd="0" presId="urn:microsoft.com/office/officeart/2008/layout/HalfCircleOrganizationChart"/>
    <dgm:cxn modelId="{5AFA1CA4-BE13-4896-A6A7-EF6D4E5DE404}" type="presParOf" srcId="{8316FBD3-7DC8-4306-8D65-7F76914BB5E0}" destId="{C627A87B-95CB-40A6-BDBB-22848B58AEDF}" srcOrd="5" destOrd="0" presId="urn:microsoft.com/office/officeart/2008/layout/HalfCircleOrganizationChart"/>
    <dgm:cxn modelId="{99855E14-A26C-4573-BB55-A862A70D8381}" type="presParOf" srcId="{C627A87B-95CB-40A6-BDBB-22848B58AEDF}" destId="{BFFD08F5-2375-4454-A15C-8839F7D07000}" srcOrd="0" destOrd="0" presId="urn:microsoft.com/office/officeart/2008/layout/HalfCircleOrganizationChart"/>
    <dgm:cxn modelId="{06C63D18-E24C-46A7-8131-10AF40E6F46B}" type="presParOf" srcId="{BFFD08F5-2375-4454-A15C-8839F7D07000}" destId="{1D2402CF-308C-4137-B4A8-9213E6EB9101}" srcOrd="0" destOrd="0" presId="urn:microsoft.com/office/officeart/2008/layout/HalfCircleOrganizationChart"/>
    <dgm:cxn modelId="{9D457C0F-D084-4459-9D87-7AD0A2F5AA9D}" type="presParOf" srcId="{BFFD08F5-2375-4454-A15C-8839F7D07000}" destId="{5CCC4C13-806C-4344-B383-13BC4EB5DE7F}" srcOrd="1" destOrd="0" presId="urn:microsoft.com/office/officeart/2008/layout/HalfCircleOrganizationChart"/>
    <dgm:cxn modelId="{1A70EA14-9B99-4D0C-8CD2-EB25A2939D09}" type="presParOf" srcId="{BFFD08F5-2375-4454-A15C-8839F7D07000}" destId="{BC69A2BA-C922-4901-B33A-6CE08257E466}" srcOrd="2" destOrd="0" presId="urn:microsoft.com/office/officeart/2008/layout/HalfCircleOrganizationChart"/>
    <dgm:cxn modelId="{18192603-F92A-474E-9F6B-839182E9F5B9}" type="presParOf" srcId="{BFFD08F5-2375-4454-A15C-8839F7D07000}" destId="{39C83EB2-9751-496C-A07A-1DE8BAC90738}" srcOrd="3" destOrd="0" presId="urn:microsoft.com/office/officeart/2008/layout/HalfCircleOrganizationChart"/>
    <dgm:cxn modelId="{D7206990-A46E-4387-8242-1F6D36EA2E96}" type="presParOf" srcId="{C627A87B-95CB-40A6-BDBB-22848B58AEDF}" destId="{7DF8A32A-FC72-4B3A-8545-068ED5A0C40C}" srcOrd="1" destOrd="0" presId="urn:microsoft.com/office/officeart/2008/layout/HalfCircleOrganizationChart"/>
    <dgm:cxn modelId="{33FFD39C-09C2-4145-8A62-6750AAFD0C44}" type="presParOf" srcId="{C627A87B-95CB-40A6-BDBB-22848B58AEDF}" destId="{8675D127-6A7C-42E5-B3CB-2F1D8D1D2336}" srcOrd="2" destOrd="0" presId="urn:microsoft.com/office/officeart/2008/layout/HalfCircleOrganizationChart"/>
    <dgm:cxn modelId="{243038A7-486C-448B-B11E-C84C38E7AEF0}" type="presParOf" srcId="{8316FBD3-7DC8-4306-8D65-7F76914BB5E0}" destId="{0E0E244E-F831-40E9-BDB1-B687AB863B01}" srcOrd="6" destOrd="0" presId="urn:microsoft.com/office/officeart/2008/layout/HalfCircleOrganizationChart"/>
    <dgm:cxn modelId="{979F057D-5528-4D69-98F1-ECF2BB065353}" type="presParOf" srcId="{8316FBD3-7DC8-4306-8D65-7F76914BB5E0}" destId="{D96BDD01-1262-49F5-B62A-EAD4688E5BD0}" srcOrd="7" destOrd="0" presId="urn:microsoft.com/office/officeart/2008/layout/HalfCircleOrganizationChart"/>
    <dgm:cxn modelId="{1218646B-E394-4237-88C3-B993BA06BF88}" type="presParOf" srcId="{D96BDD01-1262-49F5-B62A-EAD4688E5BD0}" destId="{CED8E0CF-3F47-494B-93E7-8D73728DCF42}" srcOrd="0" destOrd="0" presId="urn:microsoft.com/office/officeart/2008/layout/HalfCircleOrganizationChart"/>
    <dgm:cxn modelId="{A59402F1-D46B-4DA5-8284-337470B5C4CE}" type="presParOf" srcId="{CED8E0CF-3F47-494B-93E7-8D73728DCF42}" destId="{56A148E5-B385-4E6D-B933-9E7646CEE4DF}" srcOrd="0" destOrd="0" presId="urn:microsoft.com/office/officeart/2008/layout/HalfCircleOrganizationChart"/>
    <dgm:cxn modelId="{3133329A-F9E9-4F8D-9FF8-87C511F8D24B}" type="presParOf" srcId="{CED8E0CF-3F47-494B-93E7-8D73728DCF42}" destId="{91AB0A73-5409-4503-AB32-34A939617392}" srcOrd="1" destOrd="0" presId="urn:microsoft.com/office/officeart/2008/layout/HalfCircleOrganizationChart"/>
    <dgm:cxn modelId="{B5837B15-4B61-4B0C-90E7-2E10E70E5E40}" type="presParOf" srcId="{CED8E0CF-3F47-494B-93E7-8D73728DCF42}" destId="{0FE995C3-8A8E-440B-8E25-ADBCF88D5134}" srcOrd="2" destOrd="0" presId="urn:microsoft.com/office/officeart/2008/layout/HalfCircleOrganizationChart"/>
    <dgm:cxn modelId="{5D4744C8-B9A7-4DFB-8819-9692213C06EA}" type="presParOf" srcId="{CED8E0CF-3F47-494B-93E7-8D73728DCF42}" destId="{B1B6CD33-D9F2-4794-BF40-1FFD4A710E3C}" srcOrd="3" destOrd="0" presId="urn:microsoft.com/office/officeart/2008/layout/HalfCircleOrganizationChart"/>
    <dgm:cxn modelId="{688BECE5-2D43-4508-B7B1-4E6D7CB03AA6}" type="presParOf" srcId="{D96BDD01-1262-49F5-B62A-EAD4688E5BD0}" destId="{DC605758-14FA-4754-A149-9F8FF68808C1}" srcOrd="1" destOrd="0" presId="urn:microsoft.com/office/officeart/2008/layout/HalfCircleOrganizationChart"/>
    <dgm:cxn modelId="{57343AF4-FF41-4632-888C-568891378E6F}" type="presParOf" srcId="{D96BDD01-1262-49F5-B62A-EAD4688E5BD0}" destId="{D6D9383A-76CF-4FEA-BA2E-99636ED38C15}" srcOrd="2" destOrd="0" presId="urn:microsoft.com/office/officeart/2008/layout/HalfCircleOrganizationChart"/>
    <dgm:cxn modelId="{BC47636E-FE26-4BC3-A989-5DA9AEE2818D}" type="presParOf" srcId="{8316FBD3-7DC8-4306-8D65-7F76914BB5E0}" destId="{84A7939D-13A5-473C-ACB0-5302C71638F3}" srcOrd="8" destOrd="0" presId="urn:microsoft.com/office/officeart/2008/layout/HalfCircleOrganizationChart"/>
    <dgm:cxn modelId="{6336F36B-9779-49F8-946A-F99311C92F25}" type="presParOf" srcId="{8316FBD3-7DC8-4306-8D65-7F76914BB5E0}" destId="{DBEAA3DB-673A-4B2A-BAB7-9A98EA90308E}" srcOrd="9" destOrd="0" presId="urn:microsoft.com/office/officeart/2008/layout/HalfCircleOrganizationChart"/>
    <dgm:cxn modelId="{F15F1D2B-BF92-4086-95BD-DFDA896F40B7}" type="presParOf" srcId="{DBEAA3DB-673A-4B2A-BAB7-9A98EA90308E}" destId="{C47BFD15-B9EF-4B60-A548-3FB2B28768C1}" srcOrd="0" destOrd="0" presId="urn:microsoft.com/office/officeart/2008/layout/HalfCircleOrganizationChart"/>
    <dgm:cxn modelId="{052E6224-F323-474B-A56F-80A486341535}" type="presParOf" srcId="{C47BFD15-B9EF-4B60-A548-3FB2B28768C1}" destId="{C279DF3A-59CA-4EFA-9583-E5A608267EFF}" srcOrd="0" destOrd="0" presId="urn:microsoft.com/office/officeart/2008/layout/HalfCircleOrganizationChart"/>
    <dgm:cxn modelId="{E57DB148-67B5-4000-B753-AD7308B072FE}" type="presParOf" srcId="{C47BFD15-B9EF-4B60-A548-3FB2B28768C1}" destId="{79E8B004-C1AA-45B1-BDDB-6EE85BC49094}" srcOrd="1" destOrd="0" presId="urn:microsoft.com/office/officeart/2008/layout/HalfCircleOrganizationChart"/>
    <dgm:cxn modelId="{2DC6861B-02C5-4B4E-980B-69F3DE1777EC}" type="presParOf" srcId="{C47BFD15-B9EF-4B60-A548-3FB2B28768C1}" destId="{8B2791BA-2425-4CE6-98F4-9A1FFEABD239}" srcOrd="2" destOrd="0" presId="urn:microsoft.com/office/officeart/2008/layout/HalfCircleOrganizationChart"/>
    <dgm:cxn modelId="{717960DC-09A2-4E50-A310-F92FCBD86FE9}" type="presParOf" srcId="{C47BFD15-B9EF-4B60-A548-3FB2B28768C1}" destId="{D0502E5B-C2DB-4BD7-A240-B32CA2DC4070}" srcOrd="3" destOrd="0" presId="urn:microsoft.com/office/officeart/2008/layout/HalfCircleOrganizationChart"/>
    <dgm:cxn modelId="{8A28BFE7-1640-4908-90DB-2F471CCBA6BC}" type="presParOf" srcId="{DBEAA3DB-673A-4B2A-BAB7-9A98EA90308E}" destId="{9DF4F124-EBED-494A-BDCD-DD16DF271159}" srcOrd="1" destOrd="0" presId="urn:microsoft.com/office/officeart/2008/layout/HalfCircleOrganizationChart"/>
    <dgm:cxn modelId="{E8668AAD-E3CB-4119-ADEE-5EC667941775}" type="presParOf" srcId="{DBEAA3DB-673A-4B2A-BAB7-9A98EA90308E}" destId="{30951987-8CD6-4EA6-821C-97D5220DA29B}" srcOrd="2" destOrd="0" presId="urn:microsoft.com/office/officeart/2008/layout/HalfCircleOrganizationChart"/>
    <dgm:cxn modelId="{7BC71F23-6117-42D1-ADB0-74228D3B73BE}" type="presParOf" srcId="{5F093D03-1B48-4A9C-9F21-D9E57E04944F}" destId="{6CD33DA6-C955-4833-AF1E-AEE4911ECE4F}" srcOrd="2" destOrd="0" presId="urn:microsoft.com/office/officeart/2008/layout/HalfCircleOrganizationChart"/>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7939D-13A5-473C-ACB0-5302C71638F3}">
      <dsp:nvSpPr>
        <dsp:cNvPr id="0" name=""/>
        <dsp:cNvSpPr/>
      </dsp:nvSpPr>
      <dsp:spPr>
        <a:xfrm>
          <a:off x="5753100" y="2536360"/>
          <a:ext cx="4767165" cy="413679"/>
        </a:xfrm>
        <a:custGeom>
          <a:avLst/>
          <a:gdLst/>
          <a:ahLst/>
          <a:cxnLst/>
          <a:rect l="0" t="0" r="0" b="0"/>
          <a:pathLst>
            <a:path>
              <a:moveTo>
                <a:pt x="0" y="0"/>
              </a:moveTo>
              <a:lnTo>
                <a:pt x="0" y="206839"/>
              </a:lnTo>
              <a:lnTo>
                <a:pt x="4767165" y="206839"/>
              </a:lnTo>
              <a:lnTo>
                <a:pt x="4767165" y="413679"/>
              </a:lnTo>
            </a:path>
          </a:pathLst>
        </a:custGeom>
        <a:noFill/>
        <a:ln w="15875" cap="flat" cmpd="sng" algn="ctr">
          <a:solidFill>
            <a:srgbClr val="0070C0"/>
          </a:solidFill>
          <a:prstDash val="solid"/>
        </a:ln>
        <a:effectLst/>
      </dsp:spPr>
      <dsp:style>
        <a:lnRef idx="2">
          <a:scrgbClr r="0" g="0" b="0"/>
        </a:lnRef>
        <a:fillRef idx="0">
          <a:scrgbClr r="0" g="0" b="0"/>
        </a:fillRef>
        <a:effectRef idx="0">
          <a:scrgbClr r="0" g="0" b="0"/>
        </a:effectRef>
        <a:fontRef idx="minor"/>
      </dsp:style>
    </dsp:sp>
    <dsp:sp modelId="{0E0E244E-F831-40E9-BDB1-B687AB863B01}">
      <dsp:nvSpPr>
        <dsp:cNvPr id="0" name=""/>
        <dsp:cNvSpPr/>
      </dsp:nvSpPr>
      <dsp:spPr>
        <a:xfrm>
          <a:off x="5753100" y="2536360"/>
          <a:ext cx="2383582" cy="413679"/>
        </a:xfrm>
        <a:custGeom>
          <a:avLst/>
          <a:gdLst/>
          <a:ahLst/>
          <a:cxnLst/>
          <a:rect l="0" t="0" r="0" b="0"/>
          <a:pathLst>
            <a:path>
              <a:moveTo>
                <a:pt x="0" y="0"/>
              </a:moveTo>
              <a:lnTo>
                <a:pt x="0" y="206839"/>
              </a:lnTo>
              <a:lnTo>
                <a:pt x="2383582" y="206839"/>
              </a:lnTo>
              <a:lnTo>
                <a:pt x="2383582" y="413679"/>
              </a:lnTo>
            </a:path>
          </a:pathLst>
        </a:custGeom>
        <a:noFill/>
        <a:ln w="15875" cap="flat" cmpd="sng" algn="ctr">
          <a:solidFill>
            <a:srgbClr val="0070C0"/>
          </a:solidFill>
          <a:prstDash val="solid"/>
        </a:ln>
        <a:effectLst/>
      </dsp:spPr>
      <dsp:style>
        <a:lnRef idx="2">
          <a:scrgbClr r="0" g="0" b="0"/>
        </a:lnRef>
        <a:fillRef idx="0">
          <a:scrgbClr r="0" g="0" b="0"/>
        </a:fillRef>
        <a:effectRef idx="0">
          <a:scrgbClr r="0" g="0" b="0"/>
        </a:effectRef>
        <a:fontRef idx="minor"/>
      </dsp:style>
    </dsp:sp>
    <dsp:sp modelId="{9907363B-C3D8-4745-9DA2-66DF6C2AF671}">
      <dsp:nvSpPr>
        <dsp:cNvPr id="0" name=""/>
        <dsp:cNvSpPr/>
      </dsp:nvSpPr>
      <dsp:spPr>
        <a:xfrm>
          <a:off x="5707380" y="2536360"/>
          <a:ext cx="91440" cy="413679"/>
        </a:xfrm>
        <a:custGeom>
          <a:avLst/>
          <a:gdLst/>
          <a:ahLst/>
          <a:cxnLst/>
          <a:rect l="0" t="0" r="0" b="0"/>
          <a:pathLst>
            <a:path>
              <a:moveTo>
                <a:pt x="45720" y="0"/>
              </a:moveTo>
              <a:lnTo>
                <a:pt x="45720" y="41367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6494C-7727-4A72-9541-BD2EBB7F431D}">
      <dsp:nvSpPr>
        <dsp:cNvPr id="0" name=""/>
        <dsp:cNvSpPr/>
      </dsp:nvSpPr>
      <dsp:spPr>
        <a:xfrm>
          <a:off x="3369517" y="2536360"/>
          <a:ext cx="2383582" cy="413679"/>
        </a:xfrm>
        <a:custGeom>
          <a:avLst/>
          <a:gdLst/>
          <a:ahLst/>
          <a:cxnLst/>
          <a:rect l="0" t="0" r="0" b="0"/>
          <a:pathLst>
            <a:path>
              <a:moveTo>
                <a:pt x="2383582" y="0"/>
              </a:moveTo>
              <a:lnTo>
                <a:pt x="2383582" y="206839"/>
              </a:lnTo>
              <a:lnTo>
                <a:pt x="0" y="206839"/>
              </a:lnTo>
              <a:lnTo>
                <a:pt x="0" y="413679"/>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A4CF80-2F92-4B59-8ACA-DC135486E8C5}">
      <dsp:nvSpPr>
        <dsp:cNvPr id="0" name=""/>
        <dsp:cNvSpPr/>
      </dsp:nvSpPr>
      <dsp:spPr>
        <a:xfrm>
          <a:off x="985934" y="2536360"/>
          <a:ext cx="4767165" cy="413679"/>
        </a:xfrm>
        <a:custGeom>
          <a:avLst/>
          <a:gdLst/>
          <a:ahLst/>
          <a:cxnLst/>
          <a:rect l="0" t="0" r="0" b="0"/>
          <a:pathLst>
            <a:path>
              <a:moveTo>
                <a:pt x="4767165" y="0"/>
              </a:moveTo>
              <a:lnTo>
                <a:pt x="4767165" y="206839"/>
              </a:lnTo>
              <a:lnTo>
                <a:pt x="0" y="206839"/>
              </a:lnTo>
              <a:lnTo>
                <a:pt x="0" y="413679"/>
              </a:lnTo>
            </a:path>
          </a:pathLst>
        </a:custGeom>
        <a:noFill/>
        <a:ln w="9525" cap="flat" cmpd="sng" algn="ctr">
          <a:solidFill>
            <a:srgbClr val="0070C0"/>
          </a:solidFill>
          <a:prstDash val="solid"/>
        </a:ln>
        <a:effectLst/>
      </dsp:spPr>
      <dsp:style>
        <a:lnRef idx="1">
          <a:schemeClr val="accent2"/>
        </a:lnRef>
        <a:fillRef idx="0">
          <a:schemeClr val="accent2"/>
        </a:fillRef>
        <a:effectRef idx="0">
          <a:schemeClr val="accent2"/>
        </a:effectRef>
        <a:fontRef idx="minor">
          <a:schemeClr val="tx1"/>
        </a:fontRef>
      </dsp:style>
    </dsp:sp>
    <dsp:sp modelId="{3CF2E366-C4A1-43C3-805D-39F3BDD4287D}">
      <dsp:nvSpPr>
        <dsp:cNvPr id="0" name=""/>
        <dsp:cNvSpPr/>
      </dsp:nvSpPr>
      <dsp:spPr>
        <a:xfrm>
          <a:off x="5260624" y="1551408"/>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527EBA-9597-4F7E-A986-214714B1E9A0}">
      <dsp:nvSpPr>
        <dsp:cNvPr id="0" name=""/>
        <dsp:cNvSpPr/>
      </dsp:nvSpPr>
      <dsp:spPr>
        <a:xfrm>
          <a:off x="5260624" y="1551408"/>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645EE7-6F14-4950-9D99-ACCD1B0B4502}">
      <dsp:nvSpPr>
        <dsp:cNvPr id="0" name=""/>
        <dsp:cNvSpPr/>
      </dsp:nvSpPr>
      <dsp:spPr>
        <a:xfrm>
          <a:off x="4768148" y="1728699"/>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b="0" kern="1200" cap="none" spc="0">
              <a:ln w="0"/>
              <a:effectLst>
                <a:outerShdw blurRad="38100" dist="19050" dir="2700000" algn="tl" rotWithShape="0">
                  <a:schemeClr val="dk1">
                    <a:alpha val="40000"/>
                  </a:schemeClr>
                </a:outerShdw>
              </a:effectLst>
            </a:rPr>
            <a:t>Outline</a:t>
          </a:r>
          <a:endParaRPr lang="en-US" sz="3200" b="0" kern="1200" cap="none" spc="0" dirty="0">
            <a:ln w="0"/>
            <a:effectLst>
              <a:outerShdw blurRad="38100" dist="19050" dir="2700000" algn="tl" rotWithShape="0">
                <a:schemeClr val="dk1">
                  <a:alpha val="40000"/>
                </a:schemeClr>
              </a:outerShdw>
            </a:effectLst>
          </a:endParaRPr>
        </a:p>
      </dsp:txBody>
      <dsp:txXfrm>
        <a:off x="4768148" y="1728699"/>
        <a:ext cx="1969903" cy="630368"/>
      </dsp:txXfrm>
    </dsp:sp>
    <dsp:sp modelId="{2D513ECD-B90E-4E5E-B178-667DF3BDAEF7}">
      <dsp:nvSpPr>
        <dsp:cNvPr id="0" name=""/>
        <dsp:cNvSpPr/>
      </dsp:nvSpPr>
      <dsp:spPr>
        <a:xfrm>
          <a:off x="493458" y="2950039"/>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D505CF-BE0B-4B3A-8866-32336085529F}">
      <dsp:nvSpPr>
        <dsp:cNvPr id="0" name=""/>
        <dsp:cNvSpPr/>
      </dsp:nvSpPr>
      <dsp:spPr>
        <a:xfrm>
          <a:off x="493458" y="2950039"/>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DA2E9D-C9C5-4909-9096-EEE1E7570133}">
      <dsp:nvSpPr>
        <dsp:cNvPr id="0" name=""/>
        <dsp:cNvSpPr/>
      </dsp:nvSpPr>
      <dsp:spPr>
        <a:xfrm>
          <a:off x="983" y="3127331"/>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cap="none" spc="0">
              <a:ln w="0"/>
              <a:effectLst>
                <a:outerShdw blurRad="38100" dist="19050" dir="2700000" algn="tl" rotWithShape="0">
                  <a:schemeClr val="dk1">
                    <a:alpha val="40000"/>
                  </a:schemeClr>
                </a:outerShdw>
              </a:effectLst>
            </a:rPr>
            <a:t>Amino acids: qualitative tests of amino acids,</a:t>
          </a:r>
          <a:endParaRPr lang="en-US" sz="1600" b="0" kern="1200" cap="none" spc="0" dirty="0">
            <a:ln w="0"/>
            <a:effectLst>
              <a:outerShdw blurRad="38100" dist="19050" dir="2700000" algn="tl" rotWithShape="0">
                <a:schemeClr val="dk1">
                  <a:alpha val="40000"/>
                </a:schemeClr>
              </a:outerShdw>
            </a:effectLst>
          </a:endParaRPr>
        </a:p>
      </dsp:txBody>
      <dsp:txXfrm>
        <a:off x="983" y="3127331"/>
        <a:ext cx="1969903" cy="630368"/>
      </dsp:txXfrm>
    </dsp:sp>
    <dsp:sp modelId="{0C079F61-99CD-4D60-9B51-A44156F542D9}">
      <dsp:nvSpPr>
        <dsp:cNvPr id="0" name=""/>
        <dsp:cNvSpPr/>
      </dsp:nvSpPr>
      <dsp:spPr>
        <a:xfrm>
          <a:off x="2877041" y="2950039"/>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7A0FA4-F329-47BE-9414-D9BC8A0C039B}">
      <dsp:nvSpPr>
        <dsp:cNvPr id="0" name=""/>
        <dsp:cNvSpPr/>
      </dsp:nvSpPr>
      <dsp:spPr>
        <a:xfrm>
          <a:off x="2877041" y="2950039"/>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605E69-4024-4AD0-A0EA-EFA0F68B49AE}">
      <dsp:nvSpPr>
        <dsp:cNvPr id="0" name=""/>
        <dsp:cNvSpPr/>
      </dsp:nvSpPr>
      <dsp:spPr>
        <a:xfrm>
          <a:off x="2384565" y="3127331"/>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cap="none" spc="0" dirty="0">
              <a:ln w="0"/>
              <a:effectLst>
                <a:outerShdw blurRad="38100" dist="19050" dir="2700000" algn="tl" rotWithShape="0">
                  <a:schemeClr val="dk1">
                    <a:alpha val="40000"/>
                  </a:schemeClr>
                </a:outerShdw>
              </a:effectLst>
            </a:rPr>
            <a:t>Proteins: qualitative, quantitative tests</a:t>
          </a:r>
        </a:p>
      </dsp:txBody>
      <dsp:txXfrm>
        <a:off x="2384565" y="3127331"/>
        <a:ext cx="1969903" cy="630368"/>
      </dsp:txXfrm>
    </dsp:sp>
    <dsp:sp modelId="{5CCC4C13-806C-4344-B383-13BC4EB5DE7F}">
      <dsp:nvSpPr>
        <dsp:cNvPr id="0" name=""/>
        <dsp:cNvSpPr/>
      </dsp:nvSpPr>
      <dsp:spPr>
        <a:xfrm>
          <a:off x="5260624" y="2950039"/>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69A2BA-C922-4901-B33A-6CE08257E466}">
      <dsp:nvSpPr>
        <dsp:cNvPr id="0" name=""/>
        <dsp:cNvSpPr/>
      </dsp:nvSpPr>
      <dsp:spPr>
        <a:xfrm>
          <a:off x="5260624" y="2950039"/>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2402CF-308C-4137-B4A8-9213E6EB9101}">
      <dsp:nvSpPr>
        <dsp:cNvPr id="0" name=""/>
        <dsp:cNvSpPr/>
      </dsp:nvSpPr>
      <dsp:spPr>
        <a:xfrm>
          <a:off x="4768148" y="3127331"/>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cap="none" spc="0" dirty="0">
              <a:ln w="0"/>
              <a:effectLst>
                <a:outerShdw blurRad="38100" dist="19050" dir="2700000" algn="tl" rotWithShape="0">
                  <a:schemeClr val="dk1">
                    <a:alpha val="40000"/>
                  </a:schemeClr>
                </a:outerShdw>
              </a:effectLst>
            </a:rPr>
            <a:t>Carbohydrate: qualitative tests, quantitative tests</a:t>
          </a:r>
        </a:p>
      </dsp:txBody>
      <dsp:txXfrm>
        <a:off x="4768148" y="3127331"/>
        <a:ext cx="1969903" cy="630368"/>
      </dsp:txXfrm>
    </dsp:sp>
    <dsp:sp modelId="{91AB0A73-5409-4503-AB32-34A939617392}">
      <dsp:nvSpPr>
        <dsp:cNvPr id="0" name=""/>
        <dsp:cNvSpPr/>
      </dsp:nvSpPr>
      <dsp:spPr>
        <a:xfrm>
          <a:off x="7644206" y="2950039"/>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E995C3-8A8E-440B-8E25-ADBCF88D5134}">
      <dsp:nvSpPr>
        <dsp:cNvPr id="0" name=""/>
        <dsp:cNvSpPr/>
      </dsp:nvSpPr>
      <dsp:spPr>
        <a:xfrm>
          <a:off x="7644206" y="2950039"/>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A148E5-B385-4E6D-B933-9E7646CEE4DF}">
      <dsp:nvSpPr>
        <dsp:cNvPr id="0" name=""/>
        <dsp:cNvSpPr/>
      </dsp:nvSpPr>
      <dsp:spPr>
        <a:xfrm>
          <a:off x="7151731" y="3127331"/>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cap="none" spc="0" dirty="0">
              <a:ln w="0"/>
              <a:effectLst>
                <a:outerShdw blurRad="38100" dist="19050" dir="2700000" algn="tl" rotWithShape="0">
                  <a:schemeClr val="dk1">
                    <a:alpha val="40000"/>
                  </a:schemeClr>
                </a:outerShdw>
              </a:effectLst>
            </a:rPr>
            <a:t>DNA</a:t>
          </a:r>
        </a:p>
      </dsp:txBody>
      <dsp:txXfrm>
        <a:off x="7151731" y="3127331"/>
        <a:ext cx="1969903" cy="630368"/>
      </dsp:txXfrm>
    </dsp:sp>
    <dsp:sp modelId="{79E8B004-C1AA-45B1-BDDB-6EE85BC49094}">
      <dsp:nvSpPr>
        <dsp:cNvPr id="0" name=""/>
        <dsp:cNvSpPr/>
      </dsp:nvSpPr>
      <dsp:spPr>
        <a:xfrm>
          <a:off x="10027789" y="2950039"/>
          <a:ext cx="984951" cy="984951"/>
        </a:xfrm>
        <a:prstGeom prst="arc">
          <a:avLst>
            <a:gd name="adj1" fmla="val 13200000"/>
            <a:gd name="adj2" fmla="val 192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2791BA-2425-4CE6-98F4-9A1FFEABD239}">
      <dsp:nvSpPr>
        <dsp:cNvPr id="0" name=""/>
        <dsp:cNvSpPr/>
      </dsp:nvSpPr>
      <dsp:spPr>
        <a:xfrm>
          <a:off x="10027789" y="2950039"/>
          <a:ext cx="984951" cy="984951"/>
        </a:xfrm>
        <a:prstGeom prst="arc">
          <a:avLst>
            <a:gd name="adj1" fmla="val 2400000"/>
            <a:gd name="adj2" fmla="val 840000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279DF3A-59CA-4EFA-9583-E5A608267EFF}">
      <dsp:nvSpPr>
        <dsp:cNvPr id="0" name=""/>
        <dsp:cNvSpPr/>
      </dsp:nvSpPr>
      <dsp:spPr>
        <a:xfrm>
          <a:off x="9535313" y="3127331"/>
          <a:ext cx="1969903" cy="630368"/>
        </a:xfrm>
        <a:prstGeom prst="rect">
          <a:avLst/>
        </a:prstGeom>
        <a:noFill/>
        <a:ln w="15875"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0" kern="1200" cap="none" spc="0" dirty="0">
              <a:ln w="0"/>
              <a:effectLst>
                <a:outerShdw blurRad="38100" dist="19050" dir="2700000" algn="tl" rotWithShape="0">
                  <a:schemeClr val="dk1">
                    <a:alpha val="40000"/>
                  </a:schemeClr>
                </a:outerShdw>
              </a:effectLst>
            </a:rPr>
            <a:t>Lipids</a:t>
          </a:r>
        </a:p>
      </dsp:txBody>
      <dsp:txXfrm>
        <a:off x="9535313" y="3127331"/>
        <a:ext cx="1969903" cy="630368"/>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9C81F1-8C8D-47B1-8DB2-A1ED1200B325}" type="datetimeFigureOut">
              <a:rPr lang="en-US" smtClean="0"/>
              <a:t>9/21/2016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0AE85B-6CB9-438F-B626-417CB40B0B69}" type="slidenum">
              <a:rPr lang="en-US" smtClean="0"/>
              <a:t>‹#›</a:t>
            </a:fld>
            <a:endParaRPr lang="en-US"/>
          </a:p>
        </p:txBody>
      </p:sp>
    </p:spTree>
    <p:extLst>
      <p:ext uri="{BB962C8B-B14F-4D97-AF65-F5344CB8AC3E}">
        <p14:creationId xmlns:p14="http://schemas.microsoft.com/office/powerpoint/2010/main" val="2997738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0AE85B-6CB9-438F-B626-417CB40B0B69}" type="slidenum">
              <a:rPr lang="en-US" smtClean="0"/>
              <a:t>7</a:t>
            </a:fld>
            <a:endParaRPr lang="en-US"/>
          </a:p>
        </p:txBody>
      </p:sp>
    </p:spTree>
    <p:extLst>
      <p:ext uri="{BB962C8B-B14F-4D97-AF65-F5344CB8AC3E}">
        <p14:creationId xmlns:p14="http://schemas.microsoft.com/office/powerpoint/2010/main" val="891607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0AE85B-6CB9-438F-B626-417CB40B0B69}" type="slidenum">
              <a:rPr lang="en-US" smtClean="0"/>
              <a:t>8</a:t>
            </a:fld>
            <a:endParaRPr lang="en-US"/>
          </a:p>
        </p:txBody>
      </p:sp>
    </p:spTree>
    <p:extLst>
      <p:ext uri="{BB962C8B-B14F-4D97-AF65-F5344CB8AC3E}">
        <p14:creationId xmlns:p14="http://schemas.microsoft.com/office/powerpoint/2010/main" val="2942974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0AE85B-6CB9-438F-B626-417CB40B0B69}" type="slidenum">
              <a:rPr lang="en-US" smtClean="0"/>
              <a:t>10</a:t>
            </a:fld>
            <a:endParaRPr lang="en-US"/>
          </a:p>
        </p:txBody>
      </p:sp>
    </p:spTree>
    <p:extLst>
      <p:ext uri="{BB962C8B-B14F-4D97-AF65-F5344CB8AC3E}">
        <p14:creationId xmlns:p14="http://schemas.microsoft.com/office/powerpoint/2010/main" val="2437092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0AE85B-6CB9-438F-B626-417CB40B0B69}" type="slidenum">
              <a:rPr lang="en-US" smtClean="0"/>
              <a:t>13</a:t>
            </a:fld>
            <a:endParaRPr lang="en-US"/>
          </a:p>
        </p:txBody>
      </p:sp>
    </p:spTree>
    <p:extLst>
      <p:ext uri="{BB962C8B-B14F-4D97-AF65-F5344CB8AC3E}">
        <p14:creationId xmlns:p14="http://schemas.microsoft.com/office/powerpoint/2010/main" val="549504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D7B05F96-415C-4418-892E-FCF3A47477BC}"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18411-3123-4A16-AF0F-EB3896F121E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607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B05F96-415C-4418-892E-FCF3A47477BC}"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2926278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B05F96-415C-4418-892E-FCF3A47477BC}"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18411-3123-4A16-AF0F-EB3896F121E7}"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4152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7B05F96-415C-4418-892E-FCF3A47477BC}" type="datetimeFigureOut">
              <a:rPr lang="en-US" smtClean="0"/>
              <a:t>9/24/2016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18411-3123-4A16-AF0F-EB3896F121E7}"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87000" y="5495128"/>
            <a:ext cx="1905000" cy="1327526"/>
          </a:xfrm>
          <a:prstGeom prst="rect">
            <a:avLst/>
          </a:prstGeom>
        </p:spPr>
      </p:pic>
    </p:spTree>
    <p:extLst>
      <p:ext uri="{BB962C8B-B14F-4D97-AF65-F5344CB8AC3E}">
        <p14:creationId xmlns:p14="http://schemas.microsoft.com/office/powerpoint/2010/main" val="185300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7B05F96-415C-4418-892E-FCF3A47477BC}"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18411-3123-4A16-AF0F-EB3896F121E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652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7B05F96-415C-4418-892E-FCF3A47477BC}"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3604998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B05F96-415C-4418-892E-FCF3A47477BC}" type="datetimeFigureOut">
              <a:rPr lang="en-US" smtClean="0"/>
              <a:t>9/20/2016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3544671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7B05F96-415C-4418-892E-FCF3A47477BC}" type="datetimeFigureOut">
              <a:rPr lang="en-US" smtClean="0"/>
              <a:t>9/20/2016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2965511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05F96-415C-4418-892E-FCF3A47477BC}" type="datetimeFigureOut">
              <a:rPr lang="en-US" smtClean="0"/>
              <a:t>9/20/2016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2878098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7B05F96-415C-4418-892E-FCF3A47477BC}"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18411-3123-4A16-AF0F-EB3896F121E7}" type="slidenum">
              <a:rPr lang="en-US" smtClean="0"/>
              <a:t>‹#›</a:t>
            </a:fld>
            <a:endParaRPr lang="en-US"/>
          </a:p>
        </p:txBody>
      </p:sp>
    </p:spTree>
    <p:extLst>
      <p:ext uri="{BB962C8B-B14F-4D97-AF65-F5344CB8AC3E}">
        <p14:creationId xmlns:p14="http://schemas.microsoft.com/office/powerpoint/2010/main" val="3421696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7B05F96-415C-4418-892E-FCF3A47477BC}"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18411-3123-4A16-AF0F-EB3896F121E7}"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3675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7B05F96-415C-4418-892E-FCF3A47477BC}" type="datetimeFigureOut">
              <a:rPr lang="en-US" smtClean="0"/>
              <a:t>9/24/2016</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3718411-3123-4A16-AF0F-EB3896F121E7}"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87000" y="5495128"/>
            <a:ext cx="1905000" cy="1327526"/>
          </a:xfrm>
          <a:prstGeom prst="rect">
            <a:avLst/>
          </a:prstGeom>
        </p:spPr>
      </p:pic>
    </p:spTree>
    <p:extLst>
      <p:ext uri="{BB962C8B-B14F-4D97-AF65-F5344CB8AC3E}">
        <p14:creationId xmlns:p14="http://schemas.microsoft.com/office/powerpoint/2010/main" val="580311172"/>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1.xml"/><Relationship Id="rId7" Type="http://schemas.openxmlformats.org/officeDocument/2006/relationships/image" Target="../media/image1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7.png"/><Relationship Id="rId5" Type="http://schemas.openxmlformats.org/officeDocument/2006/relationships/diagramColors" Target="../diagrams/colors1.xml"/><Relationship Id="rId10" Type="http://schemas.openxmlformats.org/officeDocument/2006/relationships/image" Target="../media/image16.gif"/><Relationship Id="rId4" Type="http://schemas.openxmlformats.org/officeDocument/2006/relationships/diagramQuickStyle" Target="../diagrams/quickStyle1.xml"/><Relationship Id="rId9"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m/url?sa=i&amp;source=images&amp;cd=&amp;cad=rja&amp;docid=8NUWM4_FvrjWmM&amp;tbnid=4QBceu5SNfhn0M:&amp;ved=0CAgQjRwwAA&amp;url=http://www.glogster.com/old/view?nickname=magzaroniandcheeze&amp;title=lab-safety/&amp;ei=qcMhUqWrG8XkswbQ0YGoCQ&amp;psig=AFQjCNEQUzrCSJRDXwFDy0LfpUifHExrvg&amp;ust=1378030889516260" TargetMode="External"/><Relationship Id="rId7"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gif"/></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302 BCH-Practical</a:t>
            </a:r>
          </a:p>
        </p:txBody>
      </p:sp>
      <p:sp>
        <p:nvSpPr>
          <p:cNvPr id="3" name="Subtitle 2"/>
          <p:cNvSpPr>
            <a:spLocks noGrp="1"/>
          </p:cNvSpPr>
          <p:nvPr>
            <p:ph type="subTitle" idx="1"/>
          </p:nvPr>
        </p:nvSpPr>
        <p:spPr/>
        <p:txBody>
          <a:bodyPr>
            <a:normAutofit/>
          </a:bodyPr>
          <a:lstStyle/>
          <a:p>
            <a:r>
              <a:rPr lang="en-US" dirty="0" err="1"/>
              <a:t>Ftoon</a:t>
            </a:r>
            <a:r>
              <a:rPr lang="en-US" dirty="0"/>
              <a:t> </a:t>
            </a:r>
            <a:r>
              <a:rPr lang="en-US" dirty="0" err="1"/>
              <a:t>Aljarbou</a:t>
            </a:r>
            <a:endParaRPr lang="en-US" dirty="0"/>
          </a:p>
          <a:p>
            <a:r>
              <a:rPr lang="en-US" dirty="0"/>
              <a:t>Email: ftaljarbou@ksu.edu.sa</a:t>
            </a:r>
          </a:p>
          <a:p>
            <a:r>
              <a:rPr lang="en-US" dirty="0"/>
              <a:t>Building 5 , 304</a:t>
            </a:r>
          </a:p>
        </p:txBody>
      </p:sp>
      <p:pic>
        <p:nvPicPr>
          <p:cNvPr id="12290" name="Picture 2" descr="Image result for biochemis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85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85800"/>
            <a:ext cx="8229600" cy="1143000"/>
          </a:xfrm>
        </p:spPr>
        <p:txBody>
          <a:bodyPr/>
          <a:lstStyle/>
          <a:p>
            <a:r>
              <a:rPr lang="en-US" b="1" dirty="0">
                <a:solidFill>
                  <a:srgbClr val="002060"/>
                </a:solidFill>
              </a:rPr>
              <a:t>Dealing with chemicals</a:t>
            </a:r>
            <a:endParaRPr lang="en-US" dirty="0">
              <a:solidFill>
                <a:srgbClr val="002060"/>
              </a:solidFill>
            </a:endParaRPr>
          </a:p>
        </p:txBody>
      </p:sp>
      <p:sp>
        <p:nvSpPr>
          <p:cNvPr id="3" name="Content Placeholder 2"/>
          <p:cNvSpPr>
            <a:spLocks noGrp="1"/>
          </p:cNvSpPr>
          <p:nvPr>
            <p:ph idx="1"/>
          </p:nvPr>
        </p:nvSpPr>
        <p:spPr>
          <a:xfrm>
            <a:off x="914400" y="2667000"/>
            <a:ext cx="10744200" cy="3657600"/>
          </a:xfrm>
        </p:spPr>
        <p:txBody>
          <a:bodyPr>
            <a:normAutofit/>
          </a:bodyPr>
          <a:lstStyle/>
          <a:p>
            <a:pPr>
              <a:buClr>
                <a:srgbClr val="0070C0"/>
              </a:buClr>
              <a:buFont typeface="Wingdings" panose="05000000000000000000" pitchFamily="2" charset="2"/>
              <a:buChar char="§"/>
            </a:pPr>
            <a:r>
              <a:rPr lang="en-US" sz="2400" dirty="0"/>
              <a:t>Consider </a:t>
            </a:r>
            <a:r>
              <a:rPr lang="en-US" sz="2400" b="1" dirty="0"/>
              <a:t>all</a:t>
            </a:r>
            <a:r>
              <a:rPr lang="en-US" sz="2400" dirty="0"/>
              <a:t> chemicals to be hazardous</a:t>
            </a:r>
          </a:p>
          <a:p>
            <a:pPr>
              <a:buClr>
                <a:srgbClr val="0070C0"/>
              </a:buClr>
              <a:buFont typeface="Wingdings" panose="05000000000000000000" pitchFamily="2" charset="2"/>
              <a:buChar char="§"/>
            </a:pPr>
            <a:r>
              <a:rPr lang="en-US" sz="2400" dirty="0"/>
              <a:t>Know what chemicals you are using and notice the hazard symbols. </a:t>
            </a:r>
          </a:p>
          <a:p>
            <a:pPr>
              <a:buClr>
                <a:srgbClr val="0070C0"/>
              </a:buClr>
              <a:buFont typeface="Wingdings" panose="05000000000000000000" pitchFamily="2" charset="2"/>
              <a:buChar char="§"/>
            </a:pPr>
            <a:endParaRPr lang="en-US" sz="2400" dirty="0"/>
          </a:p>
          <a:p>
            <a:pPr>
              <a:buClr>
                <a:srgbClr val="0070C0"/>
              </a:buClr>
              <a:buFont typeface="Wingdings" panose="05000000000000000000" pitchFamily="2" charset="2"/>
              <a:buChar char="§"/>
            </a:pPr>
            <a:r>
              <a:rPr lang="en-US" sz="2400" dirty="0"/>
              <a:t>Carefully read the label </a:t>
            </a:r>
            <a:r>
              <a:rPr lang="en-US" sz="2400" i="1" dirty="0"/>
              <a:t>twice</a:t>
            </a:r>
            <a:r>
              <a:rPr lang="en-US" sz="2400" dirty="0"/>
              <a:t> before taking anything from a bottle.</a:t>
            </a:r>
          </a:p>
          <a:p>
            <a:pPr>
              <a:buClr>
                <a:srgbClr val="0070C0"/>
              </a:buClr>
              <a:buFont typeface="Wingdings" panose="05000000000000000000" pitchFamily="2" charset="2"/>
              <a:buChar char="§"/>
            </a:pPr>
            <a:endParaRPr lang="en-US" sz="2400" dirty="0"/>
          </a:p>
          <a:p>
            <a:pPr>
              <a:buClr>
                <a:srgbClr val="0070C0"/>
              </a:buClr>
              <a:buFont typeface="Wingdings" panose="05000000000000000000" pitchFamily="2" charset="2"/>
              <a:buChar char="§"/>
            </a:pPr>
            <a:r>
              <a:rPr lang="en-US" sz="2400" dirty="0"/>
              <a:t>Always pour acids into water. If you pour water into acid, the heat of reaction will cause the water to explode into steam.</a:t>
            </a:r>
          </a:p>
          <a:p>
            <a:endParaRPr lang="en-US" dirty="0"/>
          </a:p>
          <a:p>
            <a:endParaRPr lang="en-US" dirty="0"/>
          </a:p>
        </p:txBody>
      </p:sp>
      <p:pic>
        <p:nvPicPr>
          <p:cNvPr id="11266" name="Picture 2" descr="Image result for chemicals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4400" y="4572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9555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lab safety sig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04800"/>
            <a:ext cx="8458200" cy="634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846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rPr>
              <a:t>Dealing with chemicals</a:t>
            </a:r>
            <a:endParaRPr lang="en-US" dirty="0">
              <a:solidFill>
                <a:srgbClr val="002060"/>
              </a:solidFill>
            </a:endParaRPr>
          </a:p>
        </p:txBody>
      </p:sp>
      <p:sp>
        <p:nvSpPr>
          <p:cNvPr id="3" name="Content Placeholder 2"/>
          <p:cNvSpPr>
            <a:spLocks noGrp="1"/>
          </p:cNvSpPr>
          <p:nvPr>
            <p:ph idx="1"/>
          </p:nvPr>
        </p:nvSpPr>
        <p:spPr>
          <a:xfrm>
            <a:off x="914400" y="2438400"/>
            <a:ext cx="11049000" cy="4114800"/>
          </a:xfrm>
        </p:spPr>
        <p:txBody>
          <a:bodyPr>
            <a:normAutofit/>
          </a:bodyPr>
          <a:lstStyle/>
          <a:p>
            <a:pPr>
              <a:buClr>
                <a:srgbClr val="002060"/>
              </a:buClr>
              <a:buFont typeface="Wingdings" panose="05000000000000000000" pitchFamily="2" charset="2"/>
              <a:buChar char="§"/>
            </a:pPr>
            <a:r>
              <a:rPr lang="en-US" sz="2400" dirty="0"/>
              <a:t>If chemicals come into contact with your skin or eyes, </a:t>
            </a:r>
            <a:r>
              <a:rPr lang="en-US" sz="2400" b="1" dirty="0"/>
              <a:t>flush immediately</a:t>
            </a:r>
            <a:r>
              <a:rPr lang="en-US" sz="2400" dirty="0"/>
              <a:t> with water and consult with your instructor.</a:t>
            </a:r>
          </a:p>
          <a:p>
            <a:pPr>
              <a:buClr>
                <a:srgbClr val="002060"/>
              </a:buClr>
              <a:buFont typeface="Wingdings" panose="05000000000000000000" pitchFamily="2" charset="2"/>
              <a:buChar char="§"/>
            </a:pPr>
            <a:r>
              <a:rPr lang="en-US" sz="2400" dirty="0"/>
              <a:t>Never point a test tube that you are heating at yourself or your neighbor.</a:t>
            </a:r>
          </a:p>
          <a:p>
            <a:pPr>
              <a:buClr>
                <a:srgbClr val="002060"/>
              </a:buClr>
              <a:buFont typeface="Wingdings" panose="05000000000000000000" pitchFamily="2" charset="2"/>
              <a:buChar char="§"/>
            </a:pPr>
            <a:r>
              <a:rPr lang="en-US" sz="2400" dirty="0"/>
              <a:t>Dispose chemicals properly. </a:t>
            </a:r>
          </a:p>
          <a:p>
            <a:pPr>
              <a:buClr>
                <a:srgbClr val="002060"/>
              </a:buClr>
              <a:buFont typeface="Wingdings" panose="05000000000000000000" pitchFamily="2" charset="2"/>
              <a:buChar char="§"/>
            </a:pPr>
            <a:r>
              <a:rPr lang="en-US" sz="2400" dirty="0"/>
              <a:t>Close all chemical bottles after finishing</a:t>
            </a:r>
          </a:p>
          <a:p>
            <a:pPr>
              <a:buClr>
                <a:srgbClr val="002060"/>
              </a:buClr>
              <a:buFont typeface="Wingdings" panose="05000000000000000000" pitchFamily="2" charset="2"/>
              <a:buChar char="§"/>
            </a:pPr>
            <a:r>
              <a:rPr lang="en-US" sz="2400" dirty="0"/>
              <a:t>You must work at the hood when dealing with a chemical with fumes</a:t>
            </a:r>
          </a:p>
          <a:p>
            <a:pPr>
              <a:buFont typeface="Wingdings" panose="05000000000000000000" pitchFamily="2" charset="2"/>
              <a:buChar char="§"/>
            </a:pPr>
            <a:r>
              <a:rPr lang="en-US" sz="2000" dirty="0"/>
              <a:t>Do not forget to label your tubes before starting the lab</a:t>
            </a:r>
          </a:p>
        </p:txBody>
      </p:sp>
    </p:spTree>
    <p:extLst>
      <p:ext uri="{BB962C8B-B14F-4D97-AF65-F5344CB8AC3E}">
        <p14:creationId xmlns:p14="http://schemas.microsoft.com/office/powerpoint/2010/main" val="12562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about chemicals</a:t>
            </a:r>
          </a:p>
        </p:txBody>
      </p:sp>
      <p:sp>
        <p:nvSpPr>
          <p:cNvPr id="3" name="Content Placeholder 2"/>
          <p:cNvSpPr>
            <a:spLocks noGrp="1"/>
          </p:cNvSpPr>
          <p:nvPr>
            <p:ph idx="1"/>
          </p:nvPr>
        </p:nvSpPr>
        <p:spPr/>
        <p:txBody>
          <a:bodyPr/>
          <a:lstStyle/>
          <a:p>
            <a:r>
              <a:rPr lang="en-US" b="1" dirty="0"/>
              <a:t>Material Safety Data Sheet</a:t>
            </a:r>
            <a:r>
              <a:rPr lang="en-US" dirty="0"/>
              <a:t> (</a:t>
            </a:r>
            <a:r>
              <a:rPr lang="en-US" b="1" dirty="0"/>
              <a:t>MSDS</a:t>
            </a:r>
            <a:r>
              <a:rPr lang="en-US" dirty="0"/>
              <a:t>) is a document that contains information on the potential hazards (health, fire, reactivity and environmental) and how to work safely with the chemical product.</a:t>
            </a:r>
          </a:p>
        </p:txBody>
      </p:sp>
      <p:pic>
        <p:nvPicPr>
          <p:cNvPr id="4" name="Picture 2" descr="http://cooklab.ucdavis.edu/files/9814/2904/0659/NFPA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7800" y="3657600"/>
            <a:ext cx="2636520" cy="23110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a:srcRect l="17334" t="20666" r="18667" b="12666"/>
          <a:stretch/>
        </p:blipFill>
        <p:spPr>
          <a:xfrm>
            <a:off x="2362200" y="3551822"/>
            <a:ext cx="5257800" cy="3286125"/>
          </a:xfrm>
          <a:prstGeom prst="rect">
            <a:avLst/>
          </a:prstGeom>
        </p:spPr>
      </p:pic>
    </p:spTree>
    <p:extLst>
      <p:ext uri="{BB962C8B-B14F-4D97-AF65-F5344CB8AC3E}">
        <p14:creationId xmlns:p14="http://schemas.microsoft.com/office/powerpoint/2010/main" val="1821588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Glassware and instrument</a:t>
            </a:r>
          </a:p>
        </p:txBody>
      </p:sp>
      <p:sp>
        <p:nvSpPr>
          <p:cNvPr id="3" name="Content Placeholder 2"/>
          <p:cNvSpPr>
            <a:spLocks noGrp="1"/>
          </p:cNvSpPr>
          <p:nvPr>
            <p:ph idx="1"/>
          </p:nvPr>
        </p:nvSpPr>
        <p:spPr/>
        <p:txBody>
          <a:bodyPr/>
          <a:lstStyle/>
          <a:p>
            <a:endParaRPr lang="en-US"/>
          </a:p>
        </p:txBody>
      </p:sp>
      <p:pic>
        <p:nvPicPr>
          <p:cNvPr id="4098" name="Picture 2" descr="Image result for pasteur pipett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889" t="23333" r="10000" b="27778"/>
          <a:stretch/>
        </p:blipFill>
        <p:spPr bwMode="auto">
          <a:xfrm>
            <a:off x="2022815" y="2302733"/>
            <a:ext cx="2202336" cy="132743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pipet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2447735"/>
            <a:ext cx="3309257" cy="1476756"/>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test tub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1505" y="4279855"/>
            <a:ext cx="1447800" cy="216418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 result for conical flas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1689" y="4259802"/>
            <a:ext cx="2141190" cy="214119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Image result for water bath"/>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20116" y="4180765"/>
            <a:ext cx="3379481" cy="2192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20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Laboratory reports are written for several reasons. One reason is to communicate the laboratory work to management. In such situations, management often bases company decisions on the results of the report. </a:t>
            </a:r>
          </a:p>
          <a:p>
            <a:endParaRPr lang="en-US" dirty="0"/>
          </a:p>
          <a:p>
            <a:pPr>
              <a:buFont typeface="Wingdings" panose="05000000000000000000" pitchFamily="2" charset="2"/>
              <a:buChar char="§"/>
            </a:pPr>
            <a:r>
              <a:rPr lang="en-US" dirty="0"/>
              <a:t>Another reason to write laboratory reports is to archive the work so that the work will not have to be done in the future.</a:t>
            </a:r>
          </a:p>
        </p:txBody>
      </p:sp>
    </p:spTree>
    <p:extLst>
      <p:ext uri="{BB962C8B-B14F-4D97-AF65-F5344CB8AC3E}">
        <p14:creationId xmlns:p14="http://schemas.microsoft.com/office/powerpoint/2010/main" val="1391401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 Report</a:t>
            </a:r>
          </a:p>
        </p:txBody>
      </p:sp>
      <p:sp>
        <p:nvSpPr>
          <p:cNvPr id="3" name="Content Placeholder 2"/>
          <p:cNvSpPr>
            <a:spLocks noGrp="1"/>
          </p:cNvSpPr>
          <p:nvPr>
            <p:ph idx="1"/>
          </p:nvPr>
        </p:nvSpPr>
        <p:spPr>
          <a:xfrm>
            <a:off x="914400" y="1905000"/>
            <a:ext cx="9296400" cy="3886200"/>
          </a:xfrm>
        </p:spPr>
        <p:txBody>
          <a:bodyPr>
            <a:noAutofit/>
          </a:bodyPr>
          <a:lstStyle/>
          <a:p>
            <a:r>
              <a:rPr lang="en-US" b="1" dirty="0">
                <a:solidFill>
                  <a:srgbClr val="00B050"/>
                </a:solidFill>
              </a:rPr>
              <a:t>Introduction</a:t>
            </a:r>
          </a:p>
          <a:p>
            <a:r>
              <a:rPr lang="en-US" dirty="0"/>
              <a:t>In this part you discuss the background that will help to understand your topic.</a:t>
            </a:r>
          </a:p>
          <a:p>
            <a:r>
              <a:rPr lang="en-US" b="1" dirty="0">
                <a:solidFill>
                  <a:srgbClr val="00B050"/>
                </a:solidFill>
              </a:rPr>
              <a:t>Material and method</a:t>
            </a:r>
          </a:p>
          <a:p>
            <a:r>
              <a:rPr lang="en-US" b="1" dirty="0">
                <a:solidFill>
                  <a:srgbClr val="00B050"/>
                </a:solidFill>
              </a:rPr>
              <a:t>Result</a:t>
            </a:r>
          </a:p>
          <a:p>
            <a:r>
              <a:rPr lang="en-US" dirty="0"/>
              <a:t>You should report all your result that you get from your experiment. Any tables or figures.. </a:t>
            </a:r>
          </a:p>
          <a:p>
            <a:r>
              <a:rPr lang="en-US" b="1" dirty="0">
                <a:solidFill>
                  <a:srgbClr val="00B050"/>
                </a:solidFill>
              </a:rPr>
              <a:t>Discussion</a:t>
            </a:r>
          </a:p>
          <a:p>
            <a:r>
              <a:rPr lang="en-US" dirty="0"/>
              <a:t>You must write a description and reasons for why you get your results..</a:t>
            </a:r>
          </a:p>
          <a:p>
            <a:r>
              <a:rPr lang="en-US" b="1" dirty="0">
                <a:solidFill>
                  <a:srgbClr val="00B050"/>
                </a:solidFill>
              </a:rPr>
              <a:t>Questions</a:t>
            </a:r>
          </a:p>
          <a:p>
            <a:r>
              <a:rPr lang="en-US" b="1" dirty="0">
                <a:solidFill>
                  <a:srgbClr val="00B050"/>
                </a:solidFill>
              </a:rPr>
              <a:t>References </a:t>
            </a:r>
          </a:p>
        </p:txBody>
      </p:sp>
    </p:spTree>
    <p:extLst>
      <p:ext uri="{BB962C8B-B14F-4D97-AF65-F5344CB8AC3E}">
        <p14:creationId xmlns:p14="http://schemas.microsoft.com/office/powerpoint/2010/main" val="492768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-Sources</a:t>
            </a:r>
          </a:p>
        </p:txBody>
      </p:sp>
      <p:sp>
        <p:nvSpPr>
          <p:cNvPr id="3" name="Content Placeholder 2"/>
          <p:cNvSpPr>
            <a:spLocks noGrp="1"/>
          </p:cNvSpPr>
          <p:nvPr>
            <p:ph idx="1"/>
          </p:nvPr>
        </p:nvSpPr>
        <p:spPr/>
        <p:txBody>
          <a:bodyPr/>
          <a:lstStyle/>
          <a:p>
            <a:r>
              <a:rPr lang="en-US" dirty="0"/>
              <a:t>NCBI-</a:t>
            </a:r>
            <a:r>
              <a:rPr lang="en-US" dirty="0" err="1"/>
              <a:t>Pubmed</a:t>
            </a:r>
            <a:endParaRPr lang="en-US" dirty="0"/>
          </a:p>
        </p:txBody>
      </p:sp>
    </p:spTree>
    <p:extLst>
      <p:ext uri="{BB962C8B-B14F-4D97-AF65-F5344CB8AC3E}">
        <p14:creationId xmlns:p14="http://schemas.microsoft.com/office/powerpoint/2010/main" val="1135053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work</a:t>
            </a:r>
          </a:p>
        </p:txBody>
      </p:sp>
      <p:sp>
        <p:nvSpPr>
          <p:cNvPr id="3" name="Content Placeholder 2"/>
          <p:cNvSpPr>
            <a:spLocks noGrp="1"/>
          </p:cNvSpPr>
          <p:nvPr>
            <p:ph idx="1"/>
          </p:nvPr>
        </p:nvSpPr>
        <p:spPr/>
        <p:txBody>
          <a:bodyPr/>
          <a:lstStyle/>
          <a:p>
            <a:r>
              <a:rPr lang="en-US" dirty="0"/>
              <a:t>MSDS of H2SO4,</a:t>
            </a:r>
          </a:p>
          <a:p>
            <a:endParaRPr lang="en-US" dirty="0"/>
          </a:p>
          <a:p>
            <a:r>
              <a:rPr lang="en-US" dirty="0"/>
              <a:t>In case of eye contact.</a:t>
            </a:r>
          </a:p>
          <a:p>
            <a:endParaRPr lang="en-US" dirty="0"/>
          </a:p>
          <a:p>
            <a:r>
              <a:rPr lang="en-US" dirty="0"/>
              <a:t>In case of skin contact ,</a:t>
            </a:r>
          </a:p>
          <a:p>
            <a:r>
              <a:rPr lang="en-US" dirty="0"/>
              <a:t>Is it flammable?</a:t>
            </a:r>
          </a:p>
          <a:p>
            <a:endParaRPr lang="en-US" dirty="0"/>
          </a:p>
          <a:p>
            <a:endParaRPr lang="en-US" dirty="0"/>
          </a:p>
        </p:txBody>
      </p:sp>
    </p:spTree>
    <p:extLst>
      <p:ext uri="{BB962C8B-B14F-4D97-AF65-F5344CB8AC3E}">
        <p14:creationId xmlns:p14="http://schemas.microsoft.com/office/powerpoint/2010/main" val="24456303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51352" y="1775228"/>
            <a:ext cx="2133600" cy="646331"/>
          </a:xfrm>
          <a:prstGeom prst="rect">
            <a:avLst/>
          </a:prstGeom>
          <a:noFill/>
        </p:spPr>
        <p:txBody>
          <a:bodyPr wrap="square" rtlCol="0">
            <a:spAutoFit/>
          </a:bodyPr>
          <a:lstStyle/>
          <a:p>
            <a:r>
              <a:rPr lang="en-US" sz="3600" b="1" dirty="0">
                <a:solidFill>
                  <a:schemeClr val="accent2">
                    <a:lumMod val="75000"/>
                  </a:schemeClr>
                </a:solidFill>
              </a:rPr>
              <a:t>30 marks</a:t>
            </a:r>
          </a:p>
        </p:txBody>
      </p:sp>
      <p:sp>
        <p:nvSpPr>
          <p:cNvPr id="9" name="TextBox 8"/>
          <p:cNvSpPr txBox="1"/>
          <p:nvPr/>
        </p:nvSpPr>
        <p:spPr>
          <a:xfrm>
            <a:off x="3946501" y="2202862"/>
            <a:ext cx="4542065" cy="584775"/>
          </a:xfrm>
          <a:prstGeom prst="rect">
            <a:avLst/>
          </a:prstGeom>
          <a:noFill/>
        </p:spPr>
        <p:txBody>
          <a:bodyPr wrap="square" rtlCol="0">
            <a:spAutoFit/>
          </a:bodyPr>
          <a:lstStyle/>
          <a:p>
            <a:r>
              <a:rPr lang="en-US" sz="3200" b="1" dirty="0">
                <a:solidFill>
                  <a:srgbClr val="00B050"/>
                </a:solidFill>
              </a:rPr>
              <a:t>Quiz </a:t>
            </a:r>
            <a:r>
              <a:rPr lang="en-US" sz="2400" b="1" dirty="0"/>
              <a:t>                8 marks</a:t>
            </a:r>
          </a:p>
        </p:txBody>
      </p:sp>
      <p:sp>
        <p:nvSpPr>
          <p:cNvPr id="10" name="TextBox 9"/>
          <p:cNvSpPr txBox="1"/>
          <p:nvPr/>
        </p:nvSpPr>
        <p:spPr>
          <a:xfrm>
            <a:off x="3946501" y="2938928"/>
            <a:ext cx="4438651" cy="584775"/>
          </a:xfrm>
          <a:prstGeom prst="rect">
            <a:avLst/>
          </a:prstGeom>
          <a:noFill/>
        </p:spPr>
        <p:txBody>
          <a:bodyPr wrap="square" rtlCol="0">
            <a:spAutoFit/>
          </a:bodyPr>
          <a:lstStyle/>
          <a:p>
            <a:r>
              <a:rPr lang="en-US" sz="3200" b="1" dirty="0">
                <a:solidFill>
                  <a:srgbClr val="00B050"/>
                </a:solidFill>
              </a:rPr>
              <a:t>Report</a:t>
            </a:r>
            <a:r>
              <a:rPr lang="en-US" sz="2400" b="1" dirty="0"/>
              <a:t>               6 marks</a:t>
            </a:r>
          </a:p>
        </p:txBody>
      </p:sp>
      <p:sp>
        <p:nvSpPr>
          <p:cNvPr id="11" name="TextBox 10"/>
          <p:cNvSpPr txBox="1"/>
          <p:nvPr/>
        </p:nvSpPr>
        <p:spPr>
          <a:xfrm>
            <a:off x="3913415" y="3899081"/>
            <a:ext cx="4343400" cy="584775"/>
          </a:xfrm>
          <a:prstGeom prst="rect">
            <a:avLst/>
          </a:prstGeom>
          <a:noFill/>
        </p:spPr>
        <p:txBody>
          <a:bodyPr wrap="square" rtlCol="0">
            <a:spAutoFit/>
          </a:bodyPr>
          <a:lstStyle/>
          <a:p>
            <a:r>
              <a:rPr lang="en-US" sz="3200" b="1" dirty="0">
                <a:solidFill>
                  <a:srgbClr val="00B050"/>
                </a:solidFill>
              </a:rPr>
              <a:t>Experiment</a:t>
            </a:r>
            <a:r>
              <a:rPr lang="en-US" sz="2400" b="1" dirty="0"/>
              <a:t>     1 mark</a:t>
            </a:r>
          </a:p>
        </p:txBody>
      </p:sp>
      <p:sp>
        <p:nvSpPr>
          <p:cNvPr id="12" name="TextBox 11"/>
          <p:cNvSpPr txBox="1"/>
          <p:nvPr/>
        </p:nvSpPr>
        <p:spPr>
          <a:xfrm>
            <a:off x="2819401" y="4998753"/>
            <a:ext cx="5437414" cy="1384995"/>
          </a:xfrm>
          <a:prstGeom prst="rect">
            <a:avLst/>
          </a:prstGeom>
          <a:noFill/>
        </p:spPr>
        <p:txBody>
          <a:bodyPr wrap="square" rtlCol="0">
            <a:spAutoFit/>
          </a:bodyPr>
          <a:lstStyle/>
          <a:p>
            <a:pPr algn="ctr"/>
            <a:r>
              <a:rPr lang="en-US" sz="3600" b="1" dirty="0">
                <a:solidFill>
                  <a:srgbClr val="00B050"/>
                </a:solidFill>
              </a:rPr>
              <a:t>Final</a:t>
            </a:r>
          </a:p>
          <a:p>
            <a:pPr algn="ctr"/>
            <a:r>
              <a:rPr lang="en-US" sz="2400" b="1" dirty="0"/>
              <a:t>10 marks for practical</a:t>
            </a:r>
          </a:p>
          <a:p>
            <a:pPr algn="ctr"/>
            <a:r>
              <a:rPr lang="en-US" sz="2400" b="1" dirty="0"/>
              <a:t>5 marks theoretical</a:t>
            </a:r>
          </a:p>
        </p:txBody>
      </p:sp>
      <p:sp>
        <p:nvSpPr>
          <p:cNvPr id="8" name="Title 1"/>
          <p:cNvSpPr>
            <a:spLocks noGrp="1"/>
          </p:cNvSpPr>
          <p:nvPr>
            <p:ph type="title"/>
          </p:nvPr>
        </p:nvSpPr>
        <p:spPr>
          <a:xfrm>
            <a:off x="974628" y="1061725"/>
            <a:ext cx="9525000" cy="639676"/>
          </a:xfrm>
        </p:spPr>
        <p:txBody>
          <a:bodyPr>
            <a:normAutofit fontScale="90000"/>
          </a:bodyPr>
          <a:lstStyle/>
          <a:p>
            <a:r>
              <a:rPr lang="en-US" dirty="0">
                <a:solidFill>
                  <a:srgbClr val="002060"/>
                </a:solidFill>
              </a:rPr>
              <a:t>Mark distribution</a:t>
            </a:r>
          </a:p>
        </p:txBody>
      </p:sp>
      <p:sp>
        <p:nvSpPr>
          <p:cNvPr id="13" name="TextBox 12"/>
          <p:cNvSpPr txBox="1"/>
          <p:nvPr/>
        </p:nvSpPr>
        <p:spPr>
          <a:xfrm>
            <a:off x="3881331" y="3419005"/>
            <a:ext cx="4343400" cy="584775"/>
          </a:xfrm>
          <a:prstGeom prst="rect">
            <a:avLst/>
          </a:prstGeom>
          <a:noFill/>
        </p:spPr>
        <p:txBody>
          <a:bodyPr wrap="square" rtlCol="0">
            <a:spAutoFit/>
          </a:bodyPr>
          <a:lstStyle/>
          <a:p>
            <a:r>
              <a:rPr lang="en-US" sz="3200" b="1" dirty="0">
                <a:solidFill>
                  <a:srgbClr val="00B050"/>
                </a:solidFill>
              </a:rPr>
              <a:t>Questions</a:t>
            </a:r>
            <a:r>
              <a:rPr lang="en-US" sz="2400" b="1" dirty="0"/>
              <a:t>        2 mark</a:t>
            </a:r>
          </a:p>
        </p:txBody>
      </p:sp>
      <p:sp>
        <p:nvSpPr>
          <p:cNvPr id="3" name="TextBox 2"/>
          <p:cNvSpPr txBox="1"/>
          <p:nvPr/>
        </p:nvSpPr>
        <p:spPr>
          <a:xfrm>
            <a:off x="609600" y="4998753"/>
            <a:ext cx="2438400" cy="1477328"/>
          </a:xfrm>
          <a:prstGeom prst="rect">
            <a:avLst/>
          </a:prstGeom>
          <a:noFill/>
        </p:spPr>
        <p:txBody>
          <a:bodyPr wrap="square" rtlCol="0">
            <a:spAutoFit/>
          </a:bodyPr>
          <a:lstStyle/>
          <a:p>
            <a:r>
              <a:rPr lang="en-US" dirty="0"/>
              <a:t>Final Exam:</a:t>
            </a:r>
          </a:p>
          <a:p>
            <a:r>
              <a:rPr lang="en-US" dirty="0"/>
              <a:t>18-Dec-2016</a:t>
            </a:r>
          </a:p>
          <a:p>
            <a:r>
              <a:rPr lang="en-US"/>
              <a:t>19-3-1438</a:t>
            </a:r>
            <a:endParaRPr lang="en-US" dirty="0"/>
          </a:p>
          <a:p>
            <a:endParaRPr lang="en-US" dirty="0"/>
          </a:p>
          <a:p>
            <a:endParaRPr lang="en-US" dirty="0"/>
          </a:p>
        </p:txBody>
      </p:sp>
      <p:sp>
        <p:nvSpPr>
          <p:cNvPr id="5" name="TextBox 4"/>
          <p:cNvSpPr txBox="1"/>
          <p:nvPr/>
        </p:nvSpPr>
        <p:spPr>
          <a:xfrm>
            <a:off x="609600" y="3342060"/>
            <a:ext cx="2362200" cy="400110"/>
          </a:xfrm>
          <a:prstGeom prst="rect">
            <a:avLst/>
          </a:prstGeom>
          <a:noFill/>
        </p:spPr>
        <p:txBody>
          <a:bodyPr wrap="square" rtlCol="0">
            <a:spAutoFit/>
          </a:bodyPr>
          <a:lstStyle/>
          <a:p>
            <a:r>
              <a:rPr lang="en-US" sz="2000" b="1" dirty="0"/>
              <a:t>Weekly Quizzes !!</a:t>
            </a:r>
          </a:p>
        </p:txBody>
      </p:sp>
    </p:spTree>
    <p:extLst>
      <p:ext uri="{BB962C8B-B14F-4D97-AF65-F5344CB8AC3E}">
        <p14:creationId xmlns:p14="http://schemas.microsoft.com/office/powerpoint/2010/main" val="60769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0" name="Picture 16" descr="Image result for repo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2403" y="4739752"/>
            <a:ext cx="2714853" cy="21182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974628" y="1061725"/>
            <a:ext cx="9525000" cy="639676"/>
          </a:xfrm>
        </p:spPr>
        <p:txBody>
          <a:bodyPr>
            <a:normAutofit fontScale="90000"/>
          </a:bodyPr>
          <a:lstStyle/>
          <a:p>
            <a:r>
              <a:rPr lang="en-US" dirty="0">
                <a:solidFill>
                  <a:srgbClr val="002060"/>
                </a:solidFill>
              </a:rPr>
              <a:t>Things to know before starting a lab</a:t>
            </a:r>
          </a:p>
        </p:txBody>
      </p:sp>
      <p:sp>
        <p:nvSpPr>
          <p:cNvPr id="3" name="Rectangle 2"/>
          <p:cNvSpPr/>
          <p:nvPr/>
        </p:nvSpPr>
        <p:spPr>
          <a:xfrm>
            <a:off x="433757" y="3280650"/>
            <a:ext cx="1399742" cy="707886"/>
          </a:xfrm>
          <a:prstGeom prst="rect">
            <a:avLst/>
          </a:prstGeom>
          <a:noFill/>
        </p:spPr>
        <p:txBody>
          <a:bodyPr wrap="none" lIns="91440" tIns="45720" rIns="91440" bIns="45720">
            <a:spAutoFit/>
          </a:bodyPr>
          <a:lstStyle/>
          <a:p>
            <a:pPr algn="ctr"/>
            <a:r>
              <a:rPr lang="en-US" sz="2000" dirty="0">
                <a:ln w="0"/>
                <a:solidFill>
                  <a:srgbClr val="002060"/>
                </a:solidFill>
                <a:effectLst>
                  <a:outerShdw blurRad="38100" dist="19050" dir="2700000" algn="tl" rotWithShape="0">
                    <a:schemeClr val="dk1">
                      <a:alpha val="40000"/>
                    </a:schemeClr>
                  </a:outerShdw>
                </a:effectLst>
              </a:rPr>
              <a:t>Basic</a:t>
            </a:r>
          </a:p>
          <a:p>
            <a:pPr algn="ctr"/>
            <a:r>
              <a:rPr lang="en-US" sz="2000" dirty="0">
                <a:ln w="0"/>
                <a:solidFill>
                  <a:srgbClr val="002060"/>
                </a:solidFill>
                <a:effectLst>
                  <a:outerShdw blurRad="38100" dist="19050" dir="2700000" algn="tl" rotWithShape="0">
                    <a:schemeClr val="dk1">
                      <a:alpha val="40000"/>
                    </a:schemeClr>
                  </a:outerShdw>
                </a:effectLst>
              </a:rPr>
              <a:t> information</a:t>
            </a:r>
          </a:p>
        </p:txBody>
      </p:sp>
      <p:pic>
        <p:nvPicPr>
          <p:cNvPr id="1026" name="Picture 2" descr="Image result for Ab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758" y="2522252"/>
            <a:ext cx="851399" cy="8513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Rectangle 16"/>
          <p:cNvSpPr/>
          <p:nvPr/>
        </p:nvSpPr>
        <p:spPr>
          <a:xfrm>
            <a:off x="1822037" y="2337137"/>
            <a:ext cx="1729427" cy="1015663"/>
          </a:xfrm>
          <a:prstGeom prst="rect">
            <a:avLst/>
          </a:prstGeom>
          <a:noFill/>
        </p:spPr>
        <p:txBody>
          <a:bodyPr wrap="square" lIns="91440" tIns="45720" rIns="91440" bIns="45720">
            <a:spAutoFit/>
          </a:bodyPr>
          <a:lstStyle/>
          <a:p>
            <a:pPr algn="ctr"/>
            <a:r>
              <a:rPr lang="en-US" sz="2000" dirty="0">
                <a:ln w="0"/>
                <a:solidFill>
                  <a:srgbClr val="002060"/>
                </a:solidFill>
                <a:effectLst>
                  <a:outerShdw blurRad="38100" dist="25400" dir="5400000" algn="ctr" rotWithShape="0">
                    <a:srgbClr val="6E747A">
                      <a:alpha val="43000"/>
                    </a:srgbClr>
                  </a:outerShdw>
                </a:effectLst>
              </a:rPr>
              <a:t>Understand </a:t>
            </a:r>
          </a:p>
          <a:p>
            <a:pPr algn="ctr"/>
            <a:r>
              <a:rPr lang="en-US" sz="2000" dirty="0">
                <a:ln w="0"/>
                <a:solidFill>
                  <a:srgbClr val="002060"/>
                </a:solidFill>
                <a:effectLst>
                  <a:outerShdw blurRad="38100" dist="25400" dir="5400000" algn="ctr" rotWithShape="0">
                    <a:srgbClr val="6E747A">
                      <a:alpha val="43000"/>
                    </a:srgbClr>
                  </a:outerShdw>
                </a:effectLst>
              </a:rPr>
              <a:t>the specific concept</a:t>
            </a:r>
          </a:p>
        </p:txBody>
      </p:sp>
      <p:sp>
        <p:nvSpPr>
          <p:cNvPr id="19" name="Rectangle 18"/>
          <p:cNvSpPr/>
          <p:nvPr/>
        </p:nvSpPr>
        <p:spPr>
          <a:xfrm>
            <a:off x="5737128" y="2635613"/>
            <a:ext cx="1729427" cy="400110"/>
          </a:xfrm>
          <a:prstGeom prst="rect">
            <a:avLst/>
          </a:prstGeom>
          <a:noFill/>
        </p:spPr>
        <p:txBody>
          <a:bodyPr wrap="square" lIns="91440" tIns="45720" rIns="91440" bIns="45720">
            <a:spAutoFit/>
          </a:bodyPr>
          <a:lstStyle/>
          <a:p>
            <a:pPr algn="ctr"/>
            <a:r>
              <a:rPr lang="en-US" sz="2000" dirty="0">
                <a:ln w="0"/>
                <a:solidFill>
                  <a:srgbClr val="002060"/>
                </a:solidFill>
                <a:effectLst>
                  <a:outerShdw blurRad="38100" dist="25400" dir="5400000" algn="ctr" rotWithShape="0">
                    <a:srgbClr val="6E747A">
                      <a:alpha val="43000"/>
                    </a:srgbClr>
                  </a:outerShdw>
                </a:effectLst>
              </a:rPr>
              <a:t>bench</a:t>
            </a:r>
          </a:p>
        </p:txBody>
      </p:sp>
      <p:sp>
        <p:nvSpPr>
          <p:cNvPr id="21" name="Rectangle 20"/>
          <p:cNvSpPr/>
          <p:nvPr/>
        </p:nvSpPr>
        <p:spPr>
          <a:xfrm>
            <a:off x="7617256" y="3797871"/>
            <a:ext cx="1729427" cy="400110"/>
          </a:xfrm>
          <a:prstGeom prst="rect">
            <a:avLst/>
          </a:prstGeom>
          <a:noFill/>
        </p:spPr>
        <p:txBody>
          <a:bodyPr wrap="square" lIns="91440" tIns="45720" rIns="91440" bIns="45720">
            <a:spAutoFit/>
          </a:bodyPr>
          <a:lstStyle/>
          <a:p>
            <a:pPr algn="ctr"/>
            <a:r>
              <a:rPr lang="en-US" sz="2000" dirty="0">
                <a:ln w="0"/>
                <a:solidFill>
                  <a:srgbClr val="002060"/>
                </a:solidFill>
                <a:effectLst>
                  <a:outerShdw blurRad="38100" dist="25400" dir="5400000" algn="ctr" rotWithShape="0">
                    <a:srgbClr val="6E747A">
                      <a:alpha val="43000"/>
                    </a:srgbClr>
                  </a:outerShdw>
                </a:effectLst>
              </a:rPr>
              <a:t>Results </a:t>
            </a:r>
          </a:p>
        </p:txBody>
      </p:sp>
      <p:sp>
        <p:nvSpPr>
          <p:cNvPr id="22" name="Rectangle 21"/>
          <p:cNvSpPr/>
          <p:nvPr/>
        </p:nvSpPr>
        <p:spPr>
          <a:xfrm>
            <a:off x="10081571" y="3677650"/>
            <a:ext cx="1729427" cy="400110"/>
          </a:xfrm>
          <a:prstGeom prst="rect">
            <a:avLst/>
          </a:prstGeom>
          <a:noFill/>
        </p:spPr>
        <p:txBody>
          <a:bodyPr wrap="square" lIns="91440" tIns="45720" rIns="91440" bIns="45720">
            <a:spAutoFit/>
          </a:bodyPr>
          <a:lstStyle/>
          <a:p>
            <a:pPr algn="ctr"/>
            <a:r>
              <a:rPr lang="en-US" sz="2000" dirty="0">
                <a:ln w="0"/>
                <a:solidFill>
                  <a:srgbClr val="002060"/>
                </a:solidFill>
                <a:effectLst>
                  <a:outerShdw blurRad="38100" dist="25400" dir="5400000" algn="ctr" rotWithShape="0">
                    <a:srgbClr val="6E747A">
                      <a:alpha val="43000"/>
                    </a:srgbClr>
                  </a:outerShdw>
                </a:effectLst>
              </a:rPr>
              <a:t>Discussion</a:t>
            </a:r>
          </a:p>
        </p:txBody>
      </p:sp>
      <p:sp>
        <p:nvSpPr>
          <p:cNvPr id="24" name="Rectangle 23"/>
          <p:cNvSpPr/>
          <p:nvPr/>
        </p:nvSpPr>
        <p:spPr>
          <a:xfrm>
            <a:off x="3718546" y="2683522"/>
            <a:ext cx="1729427" cy="400110"/>
          </a:xfrm>
          <a:prstGeom prst="rect">
            <a:avLst/>
          </a:prstGeom>
          <a:noFill/>
        </p:spPr>
        <p:txBody>
          <a:bodyPr wrap="square" lIns="91440" tIns="45720" rIns="91440" bIns="45720">
            <a:spAutoFit/>
          </a:bodyPr>
          <a:lstStyle/>
          <a:p>
            <a:pPr algn="ctr"/>
            <a:r>
              <a:rPr lang="en-US" sz="2000" dirty="0">
                <a:ln w="0"/>
                <a:solidFill>
                  <a:srgbClr val="002060"/>
                </a:solidFill>
                <a:effectLst>
                  <a:outerShdw blurRad="38100" dist="25400" dir="5400000" algn="ctr" rotWithShape="0">
                    <a:srgbClr val="6E747A">
                      <a:alpha val="43000"/>
                    </a:srgbClr>
                  </a:outerShdw>
                </a:effectLst>
              </a:rPr>
              <a:t>Lab Safety</a:t>
            </a:r>
          </a:p>
        </p:txBody>
      </p:sp>
      <p:pic>
        <p:nvPicPr>
          <p:cNvPr id="1028" name="Picture 4" descr="Image result for understa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3858" y="3290835"/>
            <a:ext cx="862947" cy="8629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Image result for lab safe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1792" y="3096059"/>
            <a:ext cx="886765" cy="88676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lab work"/>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39861" y="3070258"/>
            <a:ext cx="1216811" cy="81145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esult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42037" y="2952148"/>
            <a:ext cx="879866" cy="87986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Discussi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22165" y="2918061"/>
            <a:ext cx="1542035" cy="938630"/>
          </a:xfrm>
          <a:prstGeom prst="rect">
            <a:avLst/>
          </a:prstGeom>
          <a:noFill/>
          <a:extLst>
            <a:ext uri="{909E8E84-426E-40DD-AFC4-6F175D3DCCD1}">
              <a14:hiddenFill xmlns:a14="http://schemas.microsoft.com/office/drawing/2010/main">
                <a:solidFill>
                  <a:srgbClr val="FFFFFF"/>
                </a:solidFill>
              </a14:hiddenFill>
            </a:ext>
          </a:extLst>
        </p:spPr>
      </p:pic>
      <p:sp>
        <p:nvSpPr>
          <p:cNvPr id="1046" name="Right Bracket 1045"/>
          <p:cNvSpPr/>
          <p:nvPr/>
        </p:nvSpPr>
        <p:spPr>
          <a:xfrm rot="5400000">
            <a:off x="5968039" y="-1289208"/>
            <a:ext cx="391980" cy="11293941"/>
          </a:xfrm>
          <a:prstGeom prst="rightBracket">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48" name="Straight Arrow Connector 1047"/>
          <p:cNvCxnSpPr>
            <a:stCxn id="1046" idx="2"/>
          </p:cNvCxnSpPr>
          <p:nvPr/>
        </p:nvCxnSpPr>
        <p:spPr>
          <a:xfrm>
            <a:off x="6164029" y="4553753"/>
            <a:ext cx="8171" cy="551647"/>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051" name="Picture 105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287000" y="5495128"/>
            <a:ext cx="1905000" cy="1327526"/>
          </a:xfrm>
          <a:prstGeom prst="rect">
            <a:avLst/>
          </a:prstGeom>
        </p:spPr>
      </p:pic>
    </p:spTree>
    <p:extLst>
      <p:ext uri="{BB962C8B-B14F-4D97-AF65-F5344CB8AC3E}">
        <p14:creationId xmlns:p14="http://schemas.microsoft.com/office/powerpoint/2010/main" val="76444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5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inVertical)">
                                      <p:cBhvr>
                                        <p:cTn id="15" dur="500"/>
                                        <p:tgtEl>
                                          <p:spTgt spid="17"/>
                                        </p:tgtEl>
                                      </p:cBhvr>
                                    </p:animEffect>
                                  </p:childTnLst>
                                </p:cTn>
                              </p:par>
                              <p:par>
                                <p:cTn id="16" presetID="16" presetClass="entr" presetSubtype="21" fill="hold" nodeType="withEffect">
                                  <p:stCondLst>
                                    <p:cond delay="0"/>
                                  </p:stCondLst>
                                  <p:childTnLst>
                                    <p:set>
                                      <p:cBhvr>
                                        <p:cTn id="17" dur="1" fill="hold">
                                          <p:stCondLst>
                                            <p:cond delay="0"/>
                                          </p:stCondLst>
                                        </p:cTn>
                                        <p:tgtEl>
                                          <p:spTgt spid="1028"/>
                                        </p:tgtEl>
                                        <p:attrNameLst>
                                          <p:attrName>style.visibility</p:attrName>
                                        </p:attrNameLst>
                                      </p:cBhvr>
                                      <p:to>
                                        <p:strVal val="visible"/>
                                      </p:to>
                                    </p:set>
                                    <p:animEffect transition="in" filter="barn(inVertical)">
                                      <p:cBhvr>
                                        <p:cTn id="18" dur="500"/>
                                        <p:tgtEl>
                                          <p:spTgt spid="1028"/>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barn(inVertical)">
                                      <p:cBhvr>
                                        <p:cTn id="23" dur="500"/>
                                        <p:tgtEl>
                                          <p:spTgt spid="24"/>
                                        </p:tgtEl>
                                      </p:cBhvr>
                                    </p:animEffect>
                                  </p:childTnLst>
                                </p:cTn>
                              </p:par>
                              <p:par>
                                <p:cTn id="24" presetID="16" presetClass="entr" presetSubtype="21" fill="hold" nodeType="withEffect">
                                  <p:stCondLst>
                                    <p:cond delay="0"/>
                                  </p:stCondLst>
                                  <p:childTnLst>
                                    <p:set>
                                      <p:cBhvr>
                                        <p:cTn id="25" dur="1" fill="hold">
                                          <p:stCondLst>
                                            <p:cond delay="0"/>
                                          </p:stCondLst>
                                        </p:cTn>
                                        <p:tgtEl>
                                          <p:spTgt spid="1030"/>
                                        </p:tgtEl>
                                        <p:attrNameLst>
                                          <p:attrName>style.visibility</p:attrName>
                                        </p:attrNameLst>
                                      </p:cBhvr>
                                      <p:to>
                                        <p:strVal val="visible"/>
                                      </p:to>
                                    </p:set>
                                    <p:animEffect transition="in" filter="barn(inVertical)">
                                      <p:cBhvr>
                                        <p:cTn id="26" dur="500"/>
                                        <p:tgtEl>
                                          <p:spTgt spid="103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par>
                                <p:cTn id="32" presetID="16" presetClass="entr" presetSubtype="21" fill="hold" nodeType="withEffect">
                                  <p:stCondLst>
                                    <p:cond delay="0"/>
                                  </p:stCondLst>
                                  <p:childTnLst>
                                    <p:set>
                                      <p:cBhvr>
                                        <p:cTn id="33" dur="1" fill="hold">
                                          <p:stCondLst>
                                            <p:cond delay="0"/>
                                          </p:stCondLst>
                                        </p:cTn>
                                        <p:tgtEl>
                                          <p:spTgt spid="1032"/>
                                        </p:tgtEl>
                                        <p:attrNameLst>
                                          <p:attrName>style.visibility</p:attrName>
                                        </p:attrNameLst>
                                      </p:cBhvr>
                                      <p:to>
                                        <p:strVal val="visible"/>
                                      </p:to>
                                    </p:set>
                                    <p:animEffect transition="in" filter="barn(inVertical)">
                                      <p:cBhvr>
                                        <p:cTn id="34" dur="500"/>
                                        <p:tgtEl>
                                          <p:spTgt spid="103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par>
                                <p:cTn id="40" presetID="16" presetClass="entr" presetSubtype="21" fill="hold" nodeType="withEffect">
                                  <p:stCondLst>
                                    <p:cond delay="0"/>
                                  </p:stCondLst>
                                  <p:childTnLst>
                                    <p:set>
                                      <p:cBhvr>
                                        <p:cTn id="41" dur="1" fill="hold">
                                          <p:stCondLst>
                                            <p:cond delay="0"/>
                                          </p:stCondLst>
                                        </p:cTn>
                                        <p:tgtEl>
                                          <p:spTgt spid="1034"/>
                                        </p:tgtEl>
                                        <p:attrNameLst>
                                          <p:attrName>style.visibility</p:attrName>
                                        </p:attrNameLst>
                                      </p:cBhvr>
                                      <p:to>
                                        <p:strVal val="visible"/>
                                      </p:to>
                                    </p:set>
                                    <p:animEffect transition="in" filter="barn(inVertical)">
                                      <p:cBhvr>
                                        <p:cTn id="42" dur="500"/>
                                        <p:tgtEl>
                                          <p:spTgt spid="1034"/>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par>
                                <p:cTn id="48" presetID="16" presetClass="entr" presetSubtype="21" fill="hold" nodeType="withEffect">
                                  <p:stCondLst>
                                    <p:cond delay="0"/>
                                  </p:stCondLst>
                                  <p:childTnLst>
                                    <p:set>
                                      <p:cBhvr>
                                        <p:cTn id="49" dur="1" fill="hold">
                                          <p:stCondLst>
                                            <p:cond delay="0"/>
                                          </p:stCondLst>
                                        </p:cTn>
                                        <p:tgtEl>
                                          <p:spTgt spid="1036"/>
                                        </p:tgtEl>
                                        <p:attrNameLst>
                                          <p:attrName>style.visibility</p:attrName>
                                        </p:attrNameLst>
                                      </p:cBhvr>
                                      <p:to>
                                        <p:strVal val="visible"/>
                                      </p:to>
                                    </p:set>
                                    <p:animEffect transition="in" filter="barn(inVertical)">
                                      <p:cBhvr>
                                        <p:cTn id="50" dur="500"/>
                                        <p:tgtEl>
                                          <p:spTgt spid="1036"/>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1046"/>
                                        </p:tgtEl>
                                        <p:attrNameLst>
                                          <p:attrName>style.visibility</p:attrName>
                                        </p:attrNameLst>
                                      </p:cBhvr>
                                      <p:to>
                                        <p:strVal val="visible"/>
                                      </p:to>
                                    </p:set>
                                    <p:animEffect transition="in" filter="barn(inVertical)">
                                      <p:cBhvr>
                                        <p:cTn id="55" dur="500"/>
                                        <p:tgtEl>
                                          <p:spTgt spid="1046"/>
                                        </p:tgtEl>
                                      </p:cBhvr>
                                    </p:animEffect>
                                  </p:childTnLst>
                                </p:cTn>
                              </p:par>
                              <p:par>
                                <p:cTn id="56" presetID="16" presetClass="entr" presetSubtype="21" fill="hold" nodeType="withEffect">
                                  <p:stCondLst>
                                    <p:cond delay="0"/>
                                  </p:stCondLst>
                                  <p:childTnLst>
                                    <p:set>
                                      <p:cBhvr>
                                        <p:cTn id="57" dur="1" fill="hold">
                                          <p:stCondLst>
                                            <p:cond delay="0"/>
                                          </p:stCondLst>
                                        </p:cTn>
                                        <p:tgtEl>
                                          <p:spTgt spid="1048"/>
                                        </p:tgtEl>
                                        <p:attrNameLst>
                                          <p:attrName>style.visibility</p:attrName>
                                        </p:attrNameLst>
                                      </p:cBhvr>
                                      <p:to>
                                        <p:strVal val="visible"/>
                                      </p:to>
                                    </p:set>
                                    <p:animEffect transition="in" filter="barn(inVertical)">
                                      <p:cBhvr>
                                        <p:cTn id="58" dur="500"/>
                                        <p:tgtEl>
                                          <p:spTgt spid="1048"/>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nodeType="clickEffect">
                                  <p:stCondLst>
                                    <p:cond delay="0"/>
                                  </p:stCondLst>
                                  <p:childTnLst>
                                    <p:set>
                                      <p:cBhvr>
                                        <p:cTn id="62" dur="1" fill="hold">
                                          <p:stCondLst>
                                            <p:cond delay="0"/>
                                          </p:stCondLst>
                                        </p:cTn>
                                        <p:tgtEl>
                                          <p:spTgt spid="1050"/>
                                        </p:tgtEl>
                                        <p:attrNameLst>
                                          <p:attrName>style.visibility</p:attrName>
                                        </p:attrNameLst>
                                      </p:cBhvr>
                                      <p:to>
                                        <p:strVal val="visible"/>
                                      </p:to>
                                    </p:set>
                                    <p:animEffect transition="in" filter="barn(inVertical)">
                                      <p:cBhvr>
                                        <p:cTn id="63" dur="500"/>
                                        <p:tgtEl>
                                          <p:spTgt spid="1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9" grpId="0"/>
      <p:bldP spid="21" grpId="0"/>
      <p:bldP spid="22" grpId="0"/>
      <p:bldP spid="24" grpId="0"/>
      <p:bldP spid="10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Elbow Connector 3"/>
          <p:cNvCxnSpPr/>
          <p:nvPr/>
        </p:nvCxnSpPr>
        <p:spPr>
          <a:xfrm rot="16200000" flipH="1">
            <a:off x="6941852" y="1751416"/>
            <a:ext cx="1905000" cy="1600200"/>
          </a:xfrm>
          <a:prstGeom prst="bentConnector3">
            <a:avLst>
              <a:gd name="adj1" fmla="val 1037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rot="5400000">
            <a:off x="2163535" y="1847670"/>
            <a:ext cx="1905000" cy="1600200"/>
          </a:xfrm>
          <a:prstGeom prst="bentConnector3">
            <a:avLst>
              <a:gd name="adj1" fmla="val 10372"/>
            </a:avLst>
          </a:prstGeom>
          <a:ln>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344385" y="3634925"/>
            <a:ext cx="2895600" cy="1292662"/>
          </a:xfrm>
          <a:prstGeom prst="rect">
            <a:avLst/>
          </a:prstGeom>
        </p:spPr>
        <p:txBody>
          <a:bodyPr wrap="square">
            <a:spAutoFit/>
          </a:bodyPr>
          <a:lstStyle/>
          <a:p>
            <a:r>
              <a:rPr lang="en-US" dirty="0"/>
              <a:t> </a:t>
            </a:r>
            <a:r>
              <a:rPr lang="en-US" sz="2400" b="1" dirty="0">
                <a:solidFill>
                  <a:srgbClr val="0070C0"/>
                </a:solidFill>
              </a:rPr>
              <a:t>Qualitative assays</a:t>
            </a:r>
          </a:p>
          <a:p>
            <a:r>
              <a:rPr lang="en-US" dirty="0"/>
              <a:t> Determine if  specific substance is there or not, by color or some other quality</a:t>
            </a:r>
          </a:p>
        </p:txBody>
      </p:sp>
      <p:sp>
        <p:nvSpPr>
          <p:cNvPr id="11" name="Rectangle 10"/>
          <p:cNvSpPr/>
          <p:nvPr/>
        </p:nvSpPr>
        <p:spPr>
          <a:xfrm>
            <a:off x="6960389" y="3676472"/>
            <a:ext cx="2895600" cy="1015663"/>
          </a:xfrm>
          <a:prstGeom prst="rect">
            <a:avLst/>
          </a:prstGeom>
        </p:spPr>
        <p:txBody>
          <a:bodyPr wrap="square">
            <a:spAutoFit/>
          </a:bodyPr>
          <a:lstStyle/>
          <a:p>
            <a:r>
              <a:rPr lang="en-US" sz="2400" b="1" dirty="0">
                <a:solidFill>
                  <a:srgbClr val="0070C0"/>
                </a:solidFill>
              </a:rPr>
              <a:t>Quantitative assays </a:t>
            </a:r>
            <a:r>
              <a:rPr lang="en-US" dirty="0"/>
              <a:t>Determine the concentration of a substance</a:t>
            </a:r>
          </a:p>
        </p:txBody>
      </p:sp>
      <p:sp>
        <p:nvSpPr>
          <p:cNvPr id="12" name="TextBox 11"/>
          <p:cNvSpPr txBox="1"/>
          <p:nvPr/>
        </p:nvSpPr>
        <p:spPr>
          <a:xfrm>
            <a:off x="4544785" y="1238072"/>
            <a:ext cx="2057400" cy="584775"/>
          </a:xfrm>
          <a:prstGeom prst="rect">
            <a:avLst/>
          </a:prstGeom>
          <a:noFill/>
        </p:spPr>
        <p:txBody>
          <a:bodyPr wrap="square" rtlCol="0">
            <a:spAutoFit/>
          </a:bodyPr>
          <a:lstStyle/>
          <a:p>
            <a:pPr algn="ctr"/>
            <a:r>
              <a:rPr lang="en-US" sz="3200" b="1" dirty="0">
                <a:solidFill>
                  <a:srgbClr val="0070C0"/>
                </a:solidFill>
              </a:rPr>
              <a:t>Assays</a:t>
            </a:r>
          </a:p>
        </p:txBody>
      </p:sp>
      <p:pic>
        <p:nvPicPr>
          <p:cNvPr id="3" name="Picture 2"/>
          <p:cNvPicPr>
            <a:picLocks noChangeAspect="1"/>
          </p:cNvPicPr>
          <p:nvPr/>
        </p:nvPicPr>
        <p:blipFill>
          <a:blip r:embed="rId2"/>
          <a:stretch>
            <a:fillRect/>
          </a:stretch>
        </p:blipFill>
        <p:spPr>
          <a:xfrm>
            <a:off x="1668235" y="4927587"/>
            <a:ext cx="2247900" cy="1733550"/>
          </a:xfrm>
          <a:prstGeom prst="rect">
            <a:avLst/>
          </a:prstGeom>
        </p:spPr>
      </p:pic>
      <p:pic>
        <p:nvPicPr>
          <p:cNvPr id="6146" name="Picture 2" descr="Image result for quantitative te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941058"/>
            <a:ext cx="2910904" cy="1720079"/>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a:xfrm>
            <a:off x="1024128" y="585216"/>
            <a:ext cx="9720072" cy="1033853"/>
          </a:xfrm>
        </p:spPr>
        <p:txBody>
          <a:bodyPr/>
          <a:lstStyle/>
          <a:p>
            <a:r>
              <a:rPr lang="en-US" dirty="0"/>
              <a:t>Types of assays</a:t>
            </a:r>
          </a:p>
        </p:txBody>
      </p:sp>
    </p:spTree>
    <p:extLst>
      <p:ext uri="{BB962C8B-B14F-4D97-AF65-F5344CB8AC3E}">
        <p14:creationId xmlns:p14="http://schemas.microsoft.com/office/powerpoint/2010/main" val="69524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943542324"/>
              </p:ext>
            </p:extLst>
          </p:nvPr>
        </p:nvGraphicFramePr>
        <p:xfrm>
          <a:off x="152400" y="-228600"/>
          <a:ext cx="11506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p:cNvPicPr>
            <a:picLocks noChangeAspect="1"/>
          </p:cNvPicPr>
          <p:nvPr/>
        </p:nvPicPr>
        <p:blipFill>
          <a:blip r:embed="rId7"/>
          <a:stretch>
            <a:fillRect/>
          </a:stretch>
        </p:blipFill>
        <p:spPr>
          <a:xfrm>
            <a:off x="180474" y="3990975"/>
            <a:ext cx="1782939" cy="1266825"/>
          </a:xfrm>
          <a:prstGeom prst="rect">
            <a:avLst/>
          </a:prstGeom>
        </p:spPr>
      </p:pic>
      <p:pic>
        <p:nvPicPr>
          <p:cNvPr id="3076" name="Picture 4" descr="Image result for protein structure"/>
          <p:cNvPicPr>
            <a:picLocks noChangeAspect="1" noChangeArrowheads="1"/>
          </p:cNvPicPr>
          <p:nvPr/>
        </p:nvPicPr>
        <p:blipFill rotWithShape="1">
          <a:blip r:embed="rId8">
            <a:extLst>
              <a:ext uri="{28A0092B-C50C-407E-A947-70E740481C1C}">
                <a14:useLocalDpi xmlns:a14="http://schemas.microsoft.com/office/drawing/2010/main" val="0"/>
              </a:ext>
            </a:extLst>
          </a:blip>
          <a:srcRect l="67959" b="18628"/>
          <a:stretch/>
        </p:blipFill>
        <p:spPr bwMode="auto">
          <a:xfrm>
            <a:off x="2819400" y="3833812"/>
            <a:ext cx="1495425" cy="158115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carbohydrate structure"/>
          <p:cNvPicPr>
            <a:picLocks noChangeAspect="1" noChangeArrowheads="1"/>
          </p:cNvPicPr>
          <p:nvPr/>
        </p:nvPicPr>
        <p:blipFill rotWithShape="1">
          <a:blip r:embed="rId9">
            <a:extLst>
              <a:ext uri="{28A0092B-C50C-407E-A947-70E740481C1C}">
                <a14:useLocalDpi xmlns:a14="http://schemas.microsoft.com/office/drawing/2010/main" val="0"/>
              </a:ext>
            </a:extLst>
          </a:blip>
          <a:srcRect t="55993"/>
          <a:stretch/>
        </p:blipFill>
        <p:spPr bwMode="auto">
          <a:xfrm>
            <a:off x="4691062" y="3990975"/>
            <a:ext cx="2290763" cy="77793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dna"/>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52356" y="3971674"/>
            <a:ext cx="1667856" cy="125089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Lipids"/>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53600" y="3794492"/>
            <a:ext cx="1760111" cy="1463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2281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7"/>
            <a:ext cx="10515600" cy="1325563"/>
          </a:xfrm>
        </p:spPr>
        <p:txBody>
          <a:bodyPr>
            <a:normAutofit fontScale="90000"/>
          </a:bodyPr>
          <a:lstStyle/>
          <a:p>
            <a:br>
              <a:rPr lang="ar-KW" altLang="ar-KW" dirty="0">
                <a:solidFill>
                  <a:srgbClr val="0070C0"/>
                </a:solidFill>
              </a:rPr>
            </a:br>
            <a:br>
              <a:rPr lang="ar-KW" altLang="ar-KW" dirty="0">
                <a:solidFill>
                  <a:srgbClr val="0070C0"/>
                </a:solidFill>
              </a:rPr>
            </a:br>
            <a:br>
              <a:rPr lang="ar-KW" altLang="ar-KW" dirty="0">
                <a:solidFill>
                  <a:srgbClr val="0070C0"/>
                </a:solidFill>
              </a:rPr>
            </a:br>
            <a:r>
              <a:rPr lang="en-US" altLang="ar-KW" b="1" dirty="0">
                <a:solidFill>
                  <a:srgbClr val="002060"/>
                </a:solidFill>
              </a:rPr>
              <a:t>I- </a:t>
            </a:r>
            <a:r>
              <a:rPr lang="en-GB" altLang="ar-KW" b="1" dirty="0">
                <a:solidFill>
                  <a:srgbClr val="002060"/>
                </a:solidFill>
              </a:rPr>
              <a:t>General Laboratory Safety</a:t>
            </a:r>
            <a:r>
              <a:rPr lang="ar-KW" altLang="ar-KW" b="1" dirty="0">
                <a:solidFill>
                  <a:srgbClr val="002060"/>
                </a:solidFill>
              </a:rPr>
              <a:t>:</a:t>
            </a:r>
            <a:br>
              <a:rPr lang="ar-KW" altLang="ar-KW" b="1" dirty="0">
                <a:solidFill>
                  <a:srgbClr val="002060"/>
                </a:solidFill>
              </a:rPr>
            </a:br>
            <a:br>
              <a:rPr lang="ar-KW" altLang="ar-KW" dirty="0">
                <a:solidFill>
                  <a:srgbClr val="0070C0"/>
                </a:solidFill>
              </a:rPr>
            </a:br>
            <a:endParaRPr lang="ar-KW" sz="3100" dirty="0">
              <a:solidFill>
                <a:srgbClr val="00B050"/>
              </a:solidFill>
            </a:endParaRPr>
          </a:p>
        </p:txBody>
      </p:sp>
      <p:sp>
        <p:nvSpPr>
          <p:cNvPr id="3" name="Content Placeholder 2"/>
          <p:cNvSpPr>
            <a:spLocks noGrp="1"/>
          </p:cNvSpPr>
          <p:nvPr>
            <p:ph idx="1"/>
          </p:nvPr>
        </p:nvSpPr>
        <p:spPr>
          <a:xfrm>
            <a:off x="3541237" y="1828800"/>
            <a:ext cx="5064350" cy="2057400"/>
          </a:xfrm>
        </p:spPr>
        <p:txBody>
          <a:bodyPr>
            <a:normAutofit lnSpcReduction="10000"/>
          </a:bodyPr>
          <a:lstStyle/>
          <a:p>
            <a:pPr algn="l" rtl="0"/>
            <a:r>
              <a:rPr lang="en-GB" altLang="ar-KW" sz="3200" dirty="0"/>
              <a:t>Safe working protects:</a:t>
            </a:r>
          </a:p>
          <a:p>
            <a:pPr marL="400050" indent="-400050" algn="l" rtl="0">
              <a:buFont typeface="+mj-lt"/>
              <a:buAutoNum type="romanLcPeriod"/>
            </a:pPr>
            <a:r>
              <a:rPr lang="en-US" sz="2400" dirty="0"/>
              <a:t>You</a:t>
            </a:r>
          </a:p>
          <a:p>
            <a:pPr marL="400050" indent="-400050" algn="l" rtl="0">
              <a:buFont typeface="+mj-lt"/>
              <a:buAutoNum type="romanLcPeriod"/>
            </a:pPr>
            <a:r>
              <a:rPr lang="en-US" sz="2400" dirty="0"/>
              <a:t>Other lab workers and visitors</a:t>
            </a:r>
          </a:p>
          <a:p>
            <a:pPr marL="400050" indent="-400050" algn="l" rtl="0">
              <a:buFont typeface="+mj-lt"/>
              <a:buAutoNum type="romanLcPeriod"/>
            </a:pPr>
            <a:r>
              <a:rPr lang="en-US" sz="2400" dirty="0"/>
              <a:t>Your work</a:t>
            </a:r>
          </a:p>
          <a:p>
            <a:pPr marL="0" indent="0" algn="l" rtl="0">
              <a:lnSpc>
                <a:spcPct val="150000"/>
              </a:lnSpc>
              <a:buNone/>
              <a:tabLst>
                <a:tab pos="361950" algn="l"/>
              </a:tabLst>
            </a:pPr>
            <a:endParaRPr lang="ar-KW" dirty="0"/>
          </a:p>
        </p:txBody>
      </p:sp>
      <p:pic>
        <p:nvPicPr>
          <p:cNvPr id="2050" name="Picture 2" descr="https://www.henryscheinvet.com/images/default-source/images-for-articles/safety.png?sfvrsn=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4343400"/>
            <a:ext cx="565785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900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837" y="394545"/>
            <a:ext cx="8991600" cy="1600200"/>
          </a:xfrm>
        </p:spPr>
        <p:txBody>
          <a:bodyPr>
            <a:normAutofit/>
          </a:bodyPr>
          <a:lstStyle/>
          <a:p>
            <a:r>
              <a:rPr lang="en-US" b="1" dirty="0">
                <a:solidFill>
                  <a:srgbClr val="002060"/>
                </a:solidFill>
              </a:rPr>
              <a:t>Personal Protective Equipment </a:t>
            </a:r>
          </a:p>
        </p:txBody>
      </p:sp>
      <p:sp>
        <p:nvSpPr>
          <p:cNvPr id="3" name="Content Placeholder 2"/>
          <p:cNvSpPr>
            <a:spLocks noGrp="1"/>
          </p:cNvSpPr>
          <p:nvPr>
            <p:ph idx="1"/>
          </p:nvPr>
        </p:nvSpPr>
        <p:spPr>
          <a:xfrm>
            <a:off x="2679678" y="5108712"/>
            <a:ext cx="2971800" cy="518370"/>
          </a:xfrm>
        </p:spPr>
        <p:txBody>
          <a:bodyPr>
            <a:normAutofit fontScale="77500" lnSpcReduction="20000"/>
          </a:bodyPr>
          <a:lstStyle/>
          <a:p>
            <a:pPr>
              <a:buFont typeface="Wingdings" panose="05000000000000000000" pitchFamily="2" charset="2"/>
              <a:buChar char="§"/>
            </a:pPr>
            <a:r>
              <a:rPr lang="en-US" b="1" dirty="0"/>
              <a:t>Lab coat should be worn all the time in the lab</a:t>
            </a:r>
            <a:r>
              <a:rPr lang="en-US" dirty="0"/>
              <a:t>.</a:t>
            </a:r>
          </a:p>
          <a:p>
            <a:endParaRPr lang="en-US" dirty="0"/>
          </a:p>
          <a:p>
            <a:endParaRPr lang="en-US" dirty="0"/>
          </a:p>
          <a:p>
            <a:endParaRPr lang="en-US" dirty="0"/>
          </a:p>
          <a:p>
            <a:endParaRPr lang="en-US" dirty="0"/>
          </a:p>
          <a:p>
            <a:endParaRPr lang="en-US" dirty="0"/>
          </a:p>
          <a:p>
            <a:pPr marL="0" indent="0">
              <a:buNone/>
            </a:pPr>
            <a:endParaRPr lang="en-US" dirty="0"/>
          </a:p>
        </p:txBody>
      </p:sp>
      <p:pic>
        <p:nvPicPr>
          <p:cNvPr id="4" name="Picture 2" descr="http://84d1f3.medialib.glogster.com/media/c6/c67b88ba2c35c1a090bb6a08ef55419830cee43bdedd97d16ca575b9aceeed14/lab-quotes-gif.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3679" y="2818211"/>
            <a:ext cx="2627958" cy="172131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2653" y="2895600"/>
            <a:ext cx="1817519" cy="179878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783053" y="5027084"/>
            <a:ext cx="3429000" cy="923330"/>
          </a:xfrm>
          <a:prstGeom prst="rect">
            <a:avLst/>
          </a:prstGeom>
        </p:spPr>
        <p:txBody>
          <a:bodyPr wrap="square">
            <a:spAutoFit/>
          </a:bodyPr>
          <a:lstStyle/>
          <a:p>
            <a:pPr>
              <a:buFont typeface="Wingdings" panose="05000000000000000000" pitchFamily="2" charset="2"/>
              <a:buChar char="§"/>
            </a:pPr>
            <a:r>
              <a:rPr lang="en-US" b="1" dirty="0"/>
              <a:t>Protective glasses should be worn when using hazard chemicals.</a:t>
            </a:r>
          </a:p>
        </p:txBody>
      </p:sp>
      <p:sp>
        <p:nvSpPr>
          <p:cNvPr id="7" name="Rectangle 6"/>
          <p:cNvSpPr/>
          <p:nvPr/>
        </p:nvSpPr>
        <p:spPr>
          <a:xfrm>
            <a:off x="5796326" y="4980351"/>
            <a:ext cx="3001475" cy="923330"/>
          </a:xfrm>
          <a:prstGeom prst="rect">
            <a:avLst/>
          </a:prstGeom>
        </p:spPr>
        <p:txBody>
          <a:bodyPr wrap="square">
            <a:spAutoFit/>
          </a:bodyPr>
          <a:lstStyle/>
          <a:p>
            <a:pPr marL="285750" indent="-285750">
              <a:buFont typeface="Wingdings" panose="05000000000000000000" pitchFamily="2" charset="2"/>
              <a:buChar char="§"/>
            </a:pPr>
            <a:r>
              <a:rPr lang="en-US" b="1" dirty="0"/>
              <a:t>Protective gloves should be worn when handling hazardous materials</a:t>
            </a:r>
          </a:p>
        </p:txBody>
      </p:sp>
      <p:pic>
        <p:nvPicPr>
          <p:cNvPr id="8" name="Picture 2" descr="Image result for lab safety glov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9853" y="3050458"/>
            <a:ext cx="1676876" cy="148906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bag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4852" y="2725794"/>
            <a:ext cx="1802801" cy="1802801"/>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324852" y="5029200"/>
            <a:ext cx="2133600" cy="677394"/>
          </a:xfrm>
          <a:prstGeom prst="rect">
            <a:avLst/>
          </a:prstGeom>
        </p:spPr>
        <p:txBody>
          <a:bodyPr vert="horz" lIns="45720" tIns="45720" rIns="45720" bIns="45720" rtlCol="0">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a:buFont typeface="Wingdings" panose="05000000000000000000" pitchFamily="2" charset="2"/>
              <a:buChar char="§"/>
            </a:pPr>
            <a:r>
              <a:rPr lang="en-US" sz="1900" b="1" dirty="0"/>
              <a:t>Place your bag in the correct area (phone) </a:t>
            </a:r>
            <a:endParaRPr lang="en-US" sz="1900" dirty="0"/>
          </a:p>
          <a:p>
            <a:endParaRPr lang="en-US" dirty="0"/>
          </a:p>
          <a:p>
            <a:endParaRPr lang="en-US" dirty="0"/>
          </a:p>
          <a:p>
            <a:endParaRPr lang="en-US" dirty="0"/>
          </a:p>
          <a:p>
            <a:endParaRPr lang="en-US" dirty="0"/>
          </a:p>
          <a:p>
            <a:endParaRPr lang="en-US" dirty="0"/>
          </a:p>
          <a:p>
            <a:pPr marL="0" indent="0">
              <a:buFont typeface="Tw Cen MT" panose="020B0602020104020603" pitchFamily="34" charset="0"/>
              <a:buNone/>
            </a:pPr>
            <a:endParaRPr lang="en-US" dirty="0"/>
          </a:p>
        </p:txBody>
      </p:sp>
    </p:spTree>
    <p:extLst>
      <p:ext uri="{BB962C8B-B14F-4D97-AF65-F5344CB8AC3E}">
        <p14:creationId xmlns:p14="http://schemas.microsoft.com/office/powerpoint/2010/main" val="997917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rPr>
              <a:t>Personal Protective Equipment </a:t>
            </a:r>
          </a:p>
        </p:txBody>
      </p:sp>
      <p:sp>
        <p:nvSpPr>
          <p:cNvPr id="4" name="Content Placeholder 2"/>
          <p:cNvSpPr txBox="1">
            <a:spLocks/>
          </p:cNvSpPr>
          <p:nvPr/>
        </p:nvSpPr>
        <p:spPr>
          <a:xfrm>
            <a:off x="955843" y="2590800"/>
            <a:ext cx="11049000" cy="3886200"/>
          </a:xfrm>
          <a:prstGeom prst="rect">
            <a:avLst/>
          </a:prstGeom>
        </p:spPr>
        <p:txBody>
          <a:bodyPr vert="horz" lIns="45720" tIns="45720" rIns="4572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US" b="1" dirty="0">
                <a:solidFill>
                  <a:srgbClr val="C00000"/>
                </a:solidFill>
              </a:rPr>
              <a:t>How to remove gloves?</a:t>
            </a:r>
          </a:p>
          <a:p>
            <a:endParaRPr lang="en-US" b="1" dirty="0"/>
          </a:p>
          <a:p>
            <a:endParaRPr lang="en-US" b="1" dirty="0"/>
          </a:p>
          <a:p>
            <a:endParaRPr lang="en-US" b="1" dirty="0"/>
          </a:p>
          <a:p>
            <a:endParaRPr lang="en-US" b="1" dirty="0"/>
          </a:p>
          <a:p>
            <a:endParaRPr lang="en-US" b="1" dirty="0"/>
          </a:p>
          <a:p>
            <a:r>
              <a:rPr lang="en-US" b="1" dirty="0"/>
              <a:t>Closed-toed shoes should be worn at all times in buildings where chemicals are stored or used. </a:t>
            </a:r>
          </a:p>
          <a:p>
            <a:endParaRPr lang="en-US" b="1" dirty="0"/>
          </a:p>
          <a:p>
            <a:endParaRPr lang="en-US" dirty="0"/>
          </a:p>
          <a:p>
            <a:endParaRPr lang="en-US" dirty="0"/>
          </a:p>
        </p:txBody>
      </p:sp>
      <p:grpSp>
        <p:nvGrpSpPr>
          <p:cNvPr id="5" name="Group 4"/>
          <p:cNvGrpSpPr/>
          <p:nvPr/>
        </p:nvGrpSpPr>
        <p:grpSpPr>
          <a:xfrm>
            <a:off x="1185672" y="3202404"/>
            <a:ext cx="8339328" cy="2207796"/>
            <a:chOff x="1219200" y="4087857"/>
            <a:chExt cx="6920122" cy="2008144"/>
          </a:xfrm>
        </p:grpSpPr>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4114799"/>
              <a:ext cx="2627201" cy="1981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9200" y="4087857"/>
              <a:ext cx="2133600" cy="2008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0002" y="4087857"/>
              <a:ext cx="2159320" cy="2008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63430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rPr>
              <a:t>General consideration</a:t>
            </a:r>
          </a:p>
        </p:txBody>
      </p:sp>
      <p:sp>
        <p:nvSpPr>
          <p:cNvPr id="3" name="Content Placeholder 2"/>
          <p:cNvSpPr>
            <a:spLocks noGrp="1"/>
          </p:cNvSpPr>
          <p:nvPr>
            <p:ph idx="1"/>
          </p:nvPr>
        </p:nvSpPr>
        <p:spPr>
          <a:xfrm>
            <a:off x="838200" y="2209800"/>
            <a:ext cx="9617242" cy="3886200"/>
          </a:xfrm>
        </p:spPr>
        <p:txBody>
          <a:bodyPr>
            <a:normAutofit fontScale="92500" lnSpcReduction="10000"/>
          </a:bodyPr>
          <a:lstStyle/>
          <a:p>
            <a:pPr>
              <a:buFont typeface="Wingdings" panose="05000000000000000000" pitchFamily="2" charset="2"/>
              <a:buChar char="§"/>
            </a:pPr>
            <a:r>
              <a:rPr lang="en-US" sz="2800" dirty="0"/>
              <a:t>Never eat, drink or chew gum in the lab</a:t>
            </a:r>
          </a:p>
          <a:p>
            <a:pPr>
              <a:buFont typeface="Wingdings" panose="05000000000000000000" pitchFamily="2" charset="2"/>
              <a:buChar char="§"/>
            </a:pPr>
            <a:r>
              <a:rPr lang="en-US" sz="2800" dirty="0"/>
              <a:t>Do not taste , smell or touch any chemical</a:t>
            </a:r>
          </a:p>
          <a:p>
            <a:pPr>
              <a:buFont typeface="Wingdings" panose="05000000000000000000" pitchFamily="2" charset="2"/>
              <a:buChar char="§"/>
            </a:pPr>
            <a:r>
              <a:rPr lang="en-US" sz="2800" dirty="0"/>
              <a:t>Tell your instructor about any accident </a:t>
            </a:r>
          </a:p>
          <a:p>
            <a:pPr>
              <a:buFont typeface="Wingdings" panose="05000000000000000000" pitchFamily="2" charset="2"/>
              <a:buChar char="§"/>
            </a:pPr>
            <a:r>
              <a:rPr lang="en-US" sz="2800" dirty="0"/>
              <a:t>Tie your hair before doing an experiment</a:t>
            </a:r>
          </a:p>
          <a:p>
            <a:pPr>
              <a:buFont typeface="Wingdings" panose="05000000000000000000" pitchFamily="2" charset="2"/>
              <a:buChar char="§"/>
            </a:pPr>
            <a:r>
              <a:rPr lang="en-US" sz="2800" dirty="0"/>
              <a:t>Wash your hands with soap after an experiment.</a:t>
            </a:r>
          </a:p>
          <a:p>
            <a:pPr>
              <a:buFont typeface="Wingdings" panose="05000000000000000000" pitchFamily="2" charset="2"/>
              <a:buChar char="§"/>
            </a:pPr>
            <a:r>
              <a:rPr lang="en-US" sz="2800" dirty="0"/>
              <a:t>You must know all exits in your lab, eye washer, and  fire extinguisher, first aid kit </a:t>
            </a:r>
          </a:p>
          <a:p>
            <a:pPr>
              <a:buFont typeface="Wingdings" panose="05000000000000000000" pitchFamily="2" charset="2"/>
              <a:buChar char="§"/>
            </a:pPr>
            <a:r>
              <a:rPr lang="en-US" sz="2800" dirty="0"/>
              <a:t>Do not touch any electoral sources </a:t>
            </a:r>
          </a:p>
          <a:p>
            <a:endParaRPr lang="en-US" sz="2800" dirty="0"/>
          </a:p>
          <a:p>
            <a:endParaRPr lang="en-US" sz="2800" dirty="0"/>
          </a:p>
          <a:p>
            <a:endParaRPr lang="en-US" sz="2800" dirty="0"/>
          </a:p>
          <a:p>
            <a:endParaRPr lang="en-US" sz="2800" dirty="0"/>
          </a:p>
        </p:txBody>
      </p:sp>
      <p:pic>
        <p:nvPicPr>
          <p:cNvPr id="10242" name="Picture 2" descr="Image result for lab safe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800" y="777737"/>
            <a:ext cx="2530642" cy="3397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6865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12878</TotalTime>
  <Words>557</Words>
  <Application>Microsoft Office PowerPoint</Application>
  <PresentationFormat>Widescreen</PresentationFormat>
  <Paragraphs>118</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Tw Cen MT</vt:lpstr>
      <vt:lpstr>Tw Cen MT Condensed</vt:lpstr>
      <vt:lpstr>Wingdings</vt:lpstr>
      <vt:lpstr>Wingdings 3</vt:lpstr>
      <vt:lpstr>Integral</vt:lpstr>
      <vt:lpstr>302 BCH-Practical</vt:lpstr>
      <vt:lpstr>Mark distribution</vt:lpstr>
      <vt:lpstr>Things to know before starting a lab</vt:lpstr>
      <vt:lpstr>Types of assays</vt:lpstr>
      <vt:lpstr>PowerPoint Presentation</vt:lpstr>
      <vt:lpstr>   I- General Laboratory Safety:  </vt:lpstr>
      <vt:lpstr>Personal Protective Equipment </vt:lpstr>
      <vt:lpstr>Personal Protective Equipment </vt:lpstr>
      <vt:lpstr>General consideration</vt:lpstr>
      <vt:lpstr>Dealing with chemicals</vt:lpstr>
      <vt:lpstr>PowerPoint Presentation</vt:lpstr>
      <vt:lpstr>Dealing with chemicals</vt:lpstr>
      <vt:lpstr>Information about chemicals</vt:lpstr>
      <vt:lpstr>Glassware and instrument</vt:lpstr>
      <vt:lpstr>Report</vt:lpstr>
      <vt:lpstr>Lab Report</vt:lpstr>
      <vt:lpstr>References -Sources</vt:lpstr>
      <vt:lpstr>Home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105</cp:revision>
  <dcterms:created xsi:type="dcterms:W3CDTF">2013-08-31T08:20:39Z</dcterms:created>
  <dcterms:modified xsi:type="dcterms:W3CDTF">2016-09-25T06:26:06Z</dcterms:modified>
</cp:coreProperties>
</file>