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8"/>
  </p:notesMasterIdLst>
  <p:sldIdLst>
    <p:sldId id="256" r:id="rId2"/>
    <p:sldId id="260" r:id="rId3"/>
    <p:sldId id="261" r:id="rId4"/>
    <p:sldId id="259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190E611-4C3B-4B44-9B92-8A1514A7483F}" type="datetimeFigureOut">
              <a:rPr lang="ar-SA" smtClean="0"/>
              <a:pPr/>
              <a:t>25/03/39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5BD791-55BB-4DA2-9AC3-43DDBDEEF5C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مع رابط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BD791-55BB-4DA2-9AC3-43DDBDEEF5C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مع رابط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BD791-55BB-4DA2-9AC3-43DDBDEEF5C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err="1" smtClean="0"/>
              <a:t>تويتز</a:t>
            </a:r>
            <a:r>
              <a:rPr lang="ar-SA" baseline="0" dirty="0" smtClean="0"/>
              <a:t> فيه : </a:t>
            </a:r>
            <a:r>
              <a:rPr lang="en-US" baseline="0" dirty="0" smtClean="0"/>
              <a:t>Post=Twits  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تغزيد</a:t>
            </a:r>
            <a:r>
              <a:rPr lang="ar-SA" baseline="0" dirty="0" smtClean="0"/>
              <a:t> </a:t>
            </a:r>
            <a:r>
              <a:rPr lang="en-US" baseline="0" dirty="0" smtClean="0"/>
              <a:t>+ </a:t>
            </a:r>
            <a:r>
              <a:rPr lang="ar-SA" baseline="0" dirty="0" smtClean="0"/>
              <a:t>تفضيل  </a:t>
            </a:r>
            <a:r>
              <a:rPr lang="en-US" baseline="0" dirty="0" smtClean="0"/>
              <a:t> </a:t>
            </a:r>
            <a:r>
              <a:rPr lang="en-US" sz="1200" b="1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Favorite</a:t>
            </a:r>
          </a:p>
          <a:p>
            <a:r>
              <a:rPr lang="ar-SA" baseline="0" dirty="0" smtClean="0"/>
              <a:t>_ إعادة </a:t>
            </a:r>
            <a:r>
              <a:rPr lang="ar-SA" baseline="0" dirty="0" err="1" smtClean="0"/>
              <a:t>زيتويت</a:t>
            </a:r>
            <a:r>
              <a:rPr lang="ar-SA" baseline="0" dirty="0" smtClean="0"/>
              <a:t> _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BD791-55BB-4DA2-9AC3-43DDBDEEF5C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517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46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93393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9402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587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25577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390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69987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507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097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1958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306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969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7564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48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8504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862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77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3ood_1qq7/status/934848590924705792" TargetMode="External"/><Relationship Id="rId2" Type="http://schemas.openxmlformats.org/officeDocument/2006/relationships/hyperlink" Target="https://twitter.com/HEeducatio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935" y="1659988"/>
            <a:ext cx="5443958" cy="9972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i="1" dirty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Twitter </a:t>
            </a:r>
            <a:r>
              <a:rPr lang="en-US" sz="24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group</a:t>
            </a:r>
            <a:br>
              <a:rPr lang="en-US" sz="24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</a:br>
            <a:r>
              <a:rPr lang="en-US" sz="24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  <a:hlinkClick r:id="rId2"/>
              </a:rPr>
              <a:t>https://twitter.com/HEeducation</a:t>
            </a:r>
            <a:r>
              <a:rPr lang="en-US" sz="24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   </a:t>
            </a:r>
            <a:endParaRPr lang="en-US" sz="2400" b="1" i="1" dirty="0">
              <a:solidFill>
                <a:schemeClr val="tx2">
                  <a:lumMod val="50000"/>
                  <a:lumOff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6293" y="710893"/>
            <a:ext cx="6359791" cy="35363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JohaliCHS383SOCHE1st3839</a:t>
            </a:r>
            <a:endParaRPr lang="en-US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65762" y="937700"/>
            <a:ext cx="83702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saud</a:t>
            </a:r>
            <a:r>
              <a:rPr lang="en-US" sz="1600" dirty="0" smtClean="0"/>
              <a:t> 382</a:t>
            </a:r>
            <a:r>
              <a:rPr lang="ar-SA" sz="1600" dirty="0" smtClean="0"/>
              <a:t> سعود </a:t>
            </a:r>
            <a:r>
              <a:rPr lang="ar-SA" sz="1600" dirty="0" err="1" smtClean="0"/>
              <a:t>العبدالله</a:t>
            </a:r>
            <a:r>
              <a:rPr lang="ar-SA" sz="1600" dirty="0" smtClean="0"/>
              <a:t>  </a:t>
            </a:r>
            <a:r>
              <a:rPr lang="en-US" sz="1600" dirty="0" smtClean="0"/>
              <a:t>JohaliCHS382FUHE1st3839 Twitter Saud </a:t>
            </a:r>
            <a:r>
              <a:rPr lang="en-US" sz="1600" dirty="0" err="1" smtClean="0"/>
              <a:t>Alabdullah</a:t>
            </a:r>
            <a:r>
              <a:rPr lang="en-US" sz="1600" dirty="0" smtClean="0"/>
              <a:t>  </a:t>
            </a:r>
            <a:r>
              <a:rPr lang="ar-SA" sz="1600" dirty="0" smtClean="0"/>
              <a:t>غير متقن لا روابط ولا شكل </a:t>
            </a:r>
            <a:r>
              <a:rPr lang="ar-SA" sz="1600" dirty="0" err="1" smtClean="0"/>
              <a:t>اي</a:t>
            </a:r>
            <a:r>
              <a:rPr lang="ar-SA" sz="1600" dirty="0" smtClean="0"/>
              <a:t> شرح عن </a:t>
            </a:r>
            <a:r>
              <a:rPr lang="ar-SA" sz="1600" dirty="0" err="1" smtClean="0"/>
              <a:t>القروب</a:t>
            </a:r>
            <a:r>
              <a:rPr lang="ar-SA" sz="1600" dirty="0" smtClean="0"/>
              <a:t> ولا </a:t>
            </a:r>
            <a:r>
              <a:rPr lang="ar-SA" sz="1600" dirty="0" err="1" smtClean="0"/>
              <a:t>هشتاق</a:t>
            </a:r>
            <a:r>
              <a:rPr lang="ar-SA" sz="1600" dirty="0" smtClean="0"/>
              <a:t> !!!</a:t>
            </a:r>
            <a:br>
              <a:rPr lang="ar-SA" sz="1600" dirty="0" smtClean="0"/>
            </a:br>
            <a:endParaRPr lang="ar-SA" sz="1600" dirty="0" smtClean="0"/>
          </a:p>
          <a:p>
            <a:r>
              <a:rPr lang="ar-SA" sz="1600" dirty="0" smtClean="0"/>
              <a:t>ملف تقيل ولاشي فيه </a:t>
            </a:r>
          </a:p>
          <a:p>
            <a:r>
              <a:rPr lang="ar-SA" sz="1600" dirty="0" smtClean="0"/>
              <a:t>قدر </a:t>
            </a:r>
            <a:r>
              <a:rPr lang="ar-SA" sz="1600" dirty="0" err="1" smtClean="0"/>
              <a:t>لك</a:t>
            </a:r>
            <a:r>
              <a:rPr lang="ar-SA" sz="1600" dirty="0" smtClean="0"/>
              <a:t> </a:t>
            </a:r>
            <a:endParaRPr lang="ar-SA" sz="1600" dirty="0"/>
          </a:p>
        </p:txBody>
      </p:sp>
      <p:sp>
        <p:nvSpPr>
          <p:cNvPr id="5" name="مستطيل 4"/>
          <p:cNvSpPr/>
          <p:nvPr/>
        </p:nvSpPr>
        <p:spPr>
          <a:xfrm>
            <a:off x="1055708" y="5872550"/>
            <a:ext cx="644174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https://twitter.com/S3ood_1qq7/status/934848590924705792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122" name="Picture 2" descr="https://pbs.twimg.com/media/DPk_xPvW0AA8xL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5926" y="2869809"/>
            <a:ext cx="3597350" cy="2834640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2135874" y="0"/>
            <a:ext cx="505649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dirty="0" smtClean="0"/>
              <a:t>عينة بعد تعبي تعديل </a:t>
            </a:r>
            <a:r>
              <a:rPr lang="ar-SA" dirty="0" err="1" smtClean="0"/>
              <a:t>و</a:t>
            </a:r>
            <a:r>
              <a:rPr lang="ar-SA" dirty="0" smtClean="0"/>
              <a:t> توجيه إتقان </a:t>
            </a:r>
            <a:endParaRPr lang="en-US" dirty="0" smtClean="0"/>
          </a:p>
          <a:p>
            <a:pPr algn="ctr"/>
            <a:r>
              <a:rPr lang="en-US" dirty="0" err="1" smtClean="0"/>
              <a:t>saud</a:t>
            </a:r>
            <a:r>
              <a:rPr lang="en-US" dirty="0" smtClean="0"/>
              <a:t> </a:t>
            </a:r>
            <a:r>
              <a:rPr lang="en-US" dirty="0" smtClean="0"/>
              <a:t>382 </a:t>
            </a:r>
            <a:r>
              <a:rPr lang="en-US" dirty="0" err="1" smtClean="0"/>
              <a:t>saud</a:t>
            </a:r>
            <a:r>
              <a:rPr lang="en-US" dirty="0" smtClean="0"/>
              <a:t> 382 </a:t>
            </a:r>
            <a:r>
              <a:rPr lang="ar-SA" dirty="0" smtClean="0"/>
              <a:t>سعود </a:t>
            </a:r>
            <a:r>
              <a:rPr lang="ar-SA" dirty="0" err="1" smtClean="0"/>
              <a:t>العبدالله</a:t>
            </a:r>
            <a:r>
              <a:rPr lang="ar-SA" dirty="0" smtClean="0"/>
              <a:t> </a:t>
            </a:r>
            <a:r>
              <a:rPr lang="en-US" dirty="0" smtClean="0"/>
              <a:t>JohaliCHS382FUHE1st3839 Twitter </a:t>
            </a:r>
            <a:r>
              <a:rPr lang="ar-SA" dirty="0" smtClean="0"/>
              <a:t>غير متقن لا روابط ولا شكل </a:t>
            </a:r>
            <a:r>
              <a:rPr lang="ar-SA" dirty="0" err="1" smtClean="0"/>
              <a:t>اي</a:t>
            </a:r>
            <a:r>
              <a:rPr lang="ar-SA" dirty="0" smtClean="0"/>
              <a:t> شرح عن </a:t>
            </a:r>
            <a:r>
              <a:rPr lang="ar-SA" dirty="0" err="1" smtClean="0"/>
              <a:t>القروب</a:t>
            </a:r>
            <a:r>
              <a:rPr lang="ar-SA" dirty="0" smtClean="0"/>
              <a:t> ولا </a:t>
            </a:r>
            <a:r>
              <a:rPr lang="ar-SA" dirty="0" err="1" smtClean="0"/>
              <a:t>هشتاق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5139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عنصر نائب للمحتوى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42082" y="1655675"/>
            <a:ext cx="1248226" cy="1664302"/>
          </a:xfr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8810" y="1653873"/>
            <a:ext cx="1203991" cy="1666104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290" y="1548487"/>
            <a:ext cx="1020969" cy="1699462"/>
          </a:xfrm>
          <a:prstGeom prst="rect">
            <a:avLst/>
          </a:prstGeom>
        </p:spPr>
      </p:pic>
      <p:pic>
        <p:nvPicPr>
          <p:cNvPr id="4098" name="Picture 2" descr="https://pbs.twimg.com/media/DPk_4TLW4AErqJ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2013" y="3432518"/>
            <a:ext cx="2855741" cy="2352417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3951698" y="5438894"/>
            <a:ext cx="8467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مع رابط </a:t>
            </a:r>
            <a:endParaRPr lang="ar-SA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0501" y="499183"/>
            <a:ext cx="7429499" cy="70182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Samples of my Participation ….. </a:t>
            </a:r>
            <a:endParaRPr lang="en-US" sz="3200" b="1" i="1" dirty="0">
              <a:solidFill>
                <a:schemeClr val="tx2">
                  <a:lumMod val="50000"/>
                  <a:lumOff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890214" y="0"/>
            <a:ext cx="51929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JohaliCHS382FUHE1st3839 Twitter Saud </a:t>
            </a:r>
            <a:r>
              <a:rPr lang="en-US" dirty="0" err="1" smtClean="0"/>
              <a:t>Alabdullah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51236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046" y="458239"/>
            <a:ext cx="7429499" cy="70182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</a:rPr>
              <a:t>Samples of my Participation ….. </a:t>
            </a:r>
            <a:endParaRPr lang="en-US" sz="3200" b="1" i="1" dirty="0">
              <a:solidFill>
                <a:schemeClr val="tx2">
                  <a:lumMod val="50000"/>
                  <a:lumOff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16461" y="3736703"/>
            <a:ext cx="8467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مع رابط 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890214" y="0"/>
            <a:ext cx="51929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JohaliCHS382FUHE1st3839 Twitter Saud </a:t>
            </a:r>
            <a:r>
              <a:rPr lang="en-US" dirty="0" err="1" smtClean="0"/>
              <a:t>Alabdullah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27650" name="Picture 2" descr="https://pbs.twimg.com/media/DPk_3YyW4AAXVs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877" y="1324757"/>
            <a:ext cx="3069530" cy="2332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2363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690" y="452718"/>
            <a:ext cx="6145399" cy="1400530"/>
          </a:xfrm>
        </p:spPr>
        <p:txBody>
          <a:bodyPr/>
          <a:lstStyle/>
          <a:p>
            <a:r>
              <a:rPr lang="en-US" b="1" i="1" dirty="0">
                <a:solidFill>
                  <a:schemeClr val="tx2">
                    <a:lumMod val="50000"/>
                    <a:lumOff val="50000"/>
                  </a:schemeClr>
                </a:solidFill>
                <a:latin typeface="Century" panose="02040604050505020304" pitchFamily="18" charset="0"/>
              </a:rPr>
              <a:t>Why twitter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59" y="2110844"/>
            <a:ext cx="7429499" cy="3541714"/>
          </a:xfrm>
        </p:spPr>
        <p:txBody>
          <a:bodyPr>
            <a:noAutofit/>
          </a:bodyPr>
          <a:lstStyle/>
          <a:p>
            <a:pPr marL="800100" lvl="1" indent="-342900" algn="l" rtl="0">
              <a:buFont typeface="+mj-lt"/>
              <a:buAutoNum type="arabicPeriod"/>
            </a:pPr>
            <a:r>
              <a:rPr lang="en-US" sz="25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ndara" panose="020E0502030303020204" pitchFamily="34" charset="0"/>
              </a:rPr>
              <a:t>Helps students to research in relation to an extracurricular course.</a:t>
            </a:r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5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ndara" panose="020E0502030303020204" pitchFamily="34" charset="0"/>
              </a:rPr>
              <a:t>Help students learn about the course.</a:t>
            </a:r>
          </a:p>
          <a:p>
            <a:pPr marL="800100" lvl="1" indent="-342900" algn="l" rtl="0">
              <a:buFont typeface="+mj-lt"/>
              <a:buAutoNum type="arabicPeriod"/>
            </a:pPr>
            <a:r>
              <a:rPr lang="en-US" sz="25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ndara" panose="020E0502030303020204" pitchFamily="34" charset="0"/>
              </a:rPr>
              <a:t>Students are encouraged to discuss course topics at any time. </a:t>
            </a:r>
          </a:p>
        </p:txBody>
      </p:sp>
    </p:spTree>
    <p:extLst>
      <p:ext uri="{BB962C8B-B14F-4D97-AF65-F5344CB8AC3E}">
        <p14:creationId xmlns:p14="http://schemas.microsoft.com/office/powerpoint/2010/main" xmlns="" val="2180423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Twitter group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85749579"/>
              </p:ext>
            </p:extLst>
          </p:nvPr>
        </p:nvGraphicFramePr>
        <p:xfrm>
          <a:off x="1750402" y="2678373"/>
          <a:ext cx="2524450" cy="179701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88377">
                  <a:extLst>
                    <a:ext uri="{9D8B030D-6E8A-4147-A177-3AD203B41FA5}">
                      <a16:colId xmlns:a16="http://schemas.microsoft.com/office/drawing/2014/main" xmlns="" val="4121369210"/>
                    </a:ext>
                  </a:extLst>
                </a:gridCol>
                <a:gridCol w="1136073">
                  <a:extLst>
                    <a:ext uri="{9D8B030D-6E8A-4147-A177-3AD203B41FA5}">
                      <a16:colId xmlns:a16="http://schemas.microsoft.com/office/drawing/2014/main" xmlns="" val="2855536878"/>
                    </a:ext>
                  </a:extLst>
                </a:gridCol>
              </a:tblGrid>
              <a:tr h="359402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Members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18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801557615"/>
                  </a:ext>
                </a:extLst>
              </a:tr>
              <a:tr h="359402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Photos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378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192336589"/>
                  </a:ext>
                </a:extLst>
              </a:tr>
              <a:tr h="359402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Post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300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986252114"/>
                  </a:ext>
                </a:extLst>
              </a:tr>
              <a:tr h="359402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Likes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873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53103098"/>
                  </a:ext>
                </a:extLst>
              </a:tr>
              <a:tr h="359402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Comments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b="0" i="0" dirty="0">
                          <a:solidFill>
                            <a:schemeClr val="dk1"/>
                          </a:solidFill>
                        </a:rPr>
                        <a:t>76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35793618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85749579"/>
              </p:ext>
            </p:extLst>
          </p:nvPr>
        </p:nvGraphicFramePr>
        <p:xfrm>
          <a:off x="5104262" y="2388359"/>
          <a:ext cx="2787245" cy="32751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63153">
                  <a:extLst>
                    <a:ext uri="{9D8B030D-6E8A-4147-A177-3AD203B41FA5}">
                      <a16:colId xmlns:a16="http://schemas.microsoft.com/office/drawing/2014/main" xmlns="" val="4121369210"/>
                    </a:ext>
                  </a:extLst>
                </a:gridCol>
                <a:gridCol w="1324092">
                  <a:extLst>
                    <a:ext uri="{9D8B030D-6E8A-4147-A177-3AD203B41FA5}">
                      <a16:colId xmlns:a16="http://schemas.microsoft.com/office/drawing/2014/main" xmlns="" val="2855536878"/>
                    </a:ext>
                  </a:extLst>
                </a:gridCol>
              </a:tblGrid>
              <a:tr h="53767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 Twits </a:t>
                      </a:r>
                      <a:endParaRPr lang="en-US" sz="1700" b="1" i="1" dirty="0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pPr algn="l"/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192336589"/>
                  </a:ext>
                </a:extLst>
              </a:tr>
              <a:tr h="537676">
                <a:tc>
                  <a:txBody>
                    <a:bodyPr/>
                    <a:lstStyle/>
                    <a:p>
                      <a:pPr algn="l"/>
                      <a:r>
                        <a:rPr lang="en-US" sz="1700" b="1" i="1" dirty="0" err="1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Re_</a:t>
                      </a:r>
                      <a:r>
                        <a:rPr lang="en-US" sz="1700" dirty="0" err="1" smtClean="0"/>
                        <a:t>Twits</a:t>
                      </a:r>
                      <a:r>
                        <a:rPr lang="en-US" sz="1700" dirty="0" smtClean="0"/>
                        <a:t>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34290" marB="34290"/>
                </a:tc>
              </a:tr>
              <a:tr h="537676">
                <a:tc>
                  <a:txBody>
                    <a:bodyPr/>
                    <a:lstStyle/>
                    <a:p>
                      <a:pPr algn="l"/>
                      <a:r>
                        <a:rPr lang="en-US" sz="1700" b="1" i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Favorite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986252114"/>
                  </a:ext>
                </a:extLst>
              </a:tr>
              <a:tr h="537676">
                <a:tc>
                  <a:txBody>
                    <a:bodyPr/>
                    <a:lstStyle/>
                    <a:p>
                      <a:pPr algn="l"/>
                      <a:r>
                        <a:rPr lang="en-US" sz="1700" b="1" i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Favorite</a:t>
                      </a:r>
                      <a:r>
                        <a:rPr lang="en-US" sz="1700" b="1" i="1" baseline="0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53103098"/>
                  </a:ext>
                </a:extLst>
              </a:tr>
              <a:tr h="537676">
                <a:tc>
                  <a:txBody>
                    <a:bodyPr/>
                    <a:lstStyle/>
                    <a:p>
                      <a:pPr algn="l"/>
                      <a:r>
                        <a:rPr lang="en-US" sz="1700" dirty="0"/>
                        <a:t>Comments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357936189"/>
                  </a:ext>
                </a:extLst>
              </a:tr>
              <a:tr h="537676">
                <a:tc>
                  <a:txBody>
                    <a:bodyPr/>
                    <a:lstStyle/>
                    <a:p>
                      <a:pPr algn="l"/>
                      <a:r>
                        <a:rPr lang="en-US" sz="1700" b="1" i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</a:rPr>
                        <a:t>Survey </a:t>
                      </a:r>
                      <a:endParaRPr lang="en-US" sz="1700" b="1" i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2286000" y="4854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914400" rtl="1">
              <a:defRPr/>
            </a:pPr>
            <a:r>
              <a:rPr lang="ar-SA" sz="2400" dirty="0" err="1" smtClean="0"/>
              <a:t>تويتز</a:t>
            </a:r>
            <a:r>
              <a:rPr lang="ar-SA" sz="2400" dirty="0" smtClean="0"/>
              <a:t> فيه : </a:t>
            </a:r>
            <a:r>
              <a:rPr lang="en-US" sz="2400" dirty="0" smtClean="0"/>
              <a:t>Post=Twits  </a:t>
            </a:r>
            <a:r>
              <a:rPr lang="ar-SA" sz="2400" dirty="0" smtClean="0"/>
              <a:t> </a:t>
            </a:r>
            <a:r>
              <a:rPr lang="ar-SA" sz="2400" dirty="0" err="1" smtClean="0"/>
              <a:t>تغزيد</a:t>
            </a:r>
            <a:r>
              <a:rPr lang="ar-SA" sz="2400" dirty="0" smtClean="0"/>
              <a:t> </a:t>
            </a:r>
            <a:r>
              <a:rPr lang="en-US" sz="2400" dirty="0" smtClean="0"/>
              <a:t>+ </a:t>
            </a:r>
            <a:r>
              <a:rPr lang="ar-SA" sz="2400" dirty="0" smtClean="0"/>
              <a:t>تفضيل  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Favorite</a:t>
            </a:r>
          </a:p>
          <a:p>
            <a:r>
              <a:rPr lang="ar-SA" sz="2400" dirty="0" smtClean="0"/>
              <a:t>_ إعادة </a:t>
            </a:r>
            <a:r>
              <a:rPr lang="ar-SA" sz="2400" dirty="0" err="1" smtClean="0"/>
              <a:t>زيتويت</a:t>
            </a:r>
            <a:r>
              <a:rPr lang="ar-SA" sz="2400" dirty="0" smtClean="0"/>
              <a:t> _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142495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133" y="655464"/>
            <a:ext cx="7429499" cy="1478570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Some Members </a:t>
            </a:r>
            <a:br>
              <a:rPr lang="en-US" sz="28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en-US" sz="2800" dirty="0"/>
              <a:t>JohaliCHS383SOCHE1st3839</a:t>
            </a:r>
            <a:endParaRPr lang="en-US" sz="28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000" dirty="0">
                <a:latin typeface="Britannic Bold" panose="020B0903060703020204" pitchFamily="34" charset="0"/>
              </a:rPr>
              <a:t>Saud </a:t>
            </a:r>
            <a:r>
              <a:rPr lang="en-US" sz="2000" dirty="0" err="1">
                <a:latin typeface="Britannic Bold" panose="020B0903060703020204" pitchFamily="34" charset="0"/>
              </a:rPr>
              <a:t>alabdullah</a:t>
            </a:r>
            <a:endParaRPr lang="en-US" sz="2000" dirty="0">
              <a:latin typeface="Britannic Bold" panose="020B0903060703020204" pitchFamily="34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000" dirty="0" err="1">
                <a:latin typeface="Britannic Bold" panose="020B0903060703020204" pitchFamily="34" charset="0"/>
              </a:rPr>
              <a:t>Saad</a:t>
            </a:r>
            <a:r>
              <a:rPr lang="en-US" sz="2000" dirty="0">
                <a:latin typeface="Britannic Bold" panose="020B0903060703020204" pitchFamily="34" charset="0"/>
              </a:rPr>
              <a:t> bin Mahmoud</a:t>
            </a:r>
          </a:p>
          <a:p>
            <a:pPr algn="l" rtl="0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ritannic Bold" panose="020B0903060703020204" pitchFamily="34" charset="0"/>
              </a:rPr>
              <a:t>Hassan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Britannic Bold" panose="020B0903060703020204" pitchFamily="34" charset="0"/>
              </a:rPr>
              <a:t>alnaeem</a:t>
            </a:r>
          </a:p>
          <a:p>
            <a:pPr algn="l" rtl="0"/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Britannic Bold" panose="020B0903060703020204" pitchFamily="34" charset="0"/>
              </a:rPr>
              <a:t>Omar alqhtani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Britannic Bold" panose="020B0903060703020204" pitchFamily="34" charset="0"/>
            </a:endParaRPr>
          </a:p>
          <a:p>
            <a:pPr algn="l" rtl="0">
              <a:buFont typeface="Wingdings" pitchFamily="2" charset="2"/>
              <a:buChar char="§"/>
            </a:pPr>
            <a:endParaRPr lang="en-US" sz="2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126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</TotalTime>
  <Words>151</Words>
  <Application>Microsoft Office PowerPoint</Application>
  <PresentationFormat>عرض على الشاشة (3:4)‏</PresentationFormat>
  <Paragraphs>49</Paragraphs>
  <Slides>6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Organic</vt:lpstr>
      <vt:lpstr>Twitter group https://twitter.com/HEeducation   </vt:lpstr>
      <vt:lpstr>Samples of my Participation ….. </vt:lpstr>
      <vt:lpstr>Samples of my Participation ….. </vt:lpstr>
      <vt:lpstr>Why twitter </vt:lpstr>
      <vt:lpstr>Twitter group</vt:lpstr>
      <vt:lpstr>Some Members  JohaliCHS383SOCHE1st3839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LinkedIn group</dc:title>
  <dc:creator>laith ahmed</dc:creator>
  <cp:lastModifiedBy>win7</cp:lastModifiedBy>
  <cp:revision>15</cp:revision>
  <dcterms:modified xsi:type="dcterms:W3CDTF">2017-12-13T00:53:06Z</dcterms:modified>
</cp:coreProperties>
</file>