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7D0065BE-0657-4A47-90AD-C21C55E16B19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1505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60946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293288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580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70560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271705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7831853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6552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4961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584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528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22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7962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335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535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8893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9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968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Software project mgt.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Tutorial # 1 – lab manual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647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u="sng" dirty="0" smtClean="0"/>
              <a:t>In this session you will learn to:</a:t>
            </a:r>
          </a:p>
          <a:p>
            <a:pPr lvl="1"/>
            <a:r>
              <a:rPr lang="en-US" dirty="0" smtClean="0"/>
              <a:t>Describe </a:t>
            </a:r>
            <a:r>
              <a:rPr lang="en-US" dirty="0"/>
              <a:t>the high-level benefits of a dedicated project planning and management tool like </a:t>
            </a:r>
            <a:r>
              <a:rPr lang="en-US" dirty="0" smtClean="0"/>
              <a:t>Project.</a:t>
            </a:r>
          </a:p>
          <a:p>
            <a:pPr marL="0" lvl="1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 smtClean="0"/>
              <a:t>Distinguish </a:t>
            </a:r>
            <a:r>
              <a:rPr lang="en-US" dirty="0"/>
              <a:t>between Project Standard and Project Professional . </a:t>
            </a:r>
            <a:endParaRPr lang="en-US" dirty="0" smtClean="0"/>
          </a:p>
          <a:p>
            <a:pPr marL="0" lvl="1" indent="0">
              <a:buNone/>
            </a:pPr>
            <a:endParaRPr lang="en-US" dirty="0"/>
          </a:p>
          <a:p>
            <a:pPr lvl="1"/>
            <a:r>
              <a:rPr lang="en-US" dirty="0"/>
              <a:t>Identify the major new features introduced in the 2013 edition, as well as in the several prior releases of Project, and where in this book you’ll find hands-on activities with those features . </a:t>
            </a:r>
            <a:endParaRPr lang="en-US" dirty="0" smtClean="0"/>
          </a:p>
          <a:p>
            <a:pPr marL="0" lvl="1" indent="0">
              <a:buNone/>
            </a:pPr>
            <a:endParaRPr lang="en-US" dirty="0"/>
          </a:p>
          <a:p>
            <a:pPr lvl="1"/>
            <a:r>
              <a:rPr lang="en-US" dirty="0"/>
              <a:t>Begin to develop your own skills development strategy for mastering Project in the context of good project-management practice 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515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1177523"/>
            <a:ext cx="7520940" cy="346260"/>
          </a:xfrm>
        </p:spPr>
        <p:txBody>
          <a:bodyPr>
            <a:normAutofit fontScale="90000"/>
          </a:bodyPr>
          <a:lstStyle/>
          <a:p>
            <a:r>
              <a:rPr lang="en-US" dirty="0"/>
              <a:t>Meet the Project application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766379"/>
            <a:ext cx="7520940" cy="3968457"/>
          </a:xfrm>
        </p:spPr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Microsoft Project 2013 is essentially the most important tool in project management.</a:t>
            </a:r>
          </a:p>
          <a:p>
            <a:pPr marL="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Allows to build schedules (generally referred to as plans) complete with </a:t>
            </a:r>
            <a:r>
              <a:rPr lang="en-US" dirty="0" smtClean="0">
                <a:solidFill>
                  <a:srgbClr val="0679A3"/>
                </a:solidFill>
              </a:rPr>
              <a:t>‘Tasks’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‘Resources’</a:t>
            </a:r>
          </a:p>
          <a:p>
            <a:pPr marL="0" lvl="1" indent="0">
              <a:buNone/>
            </a:pPr>
            <a:endParaRPr lang="en-US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1"/>
            <a:r>
              <a:rPr lang="en-US" dirty="0"/>
              <a:t>Allows extensive formatting features to better reflect the plan’s detail, track the project and sharing with project teams</a:t>
            </a:r>
            <a:r>
              <a:rPr lang="en-US" dirty="0" smtClean="0"/>
              <a:t>.</a:t>
            </a:r>
          </a:p>
          <a:p>
            <a:pPr marL="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Allows corrective actions in case the project goes off track.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714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CONTD..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1"/>
            <a:r>
              <a:rPr lang="en-US" dirty="0"/>
              <a:t>Create plans at the level of detail that’s right for your </a:t>
            </a:r>
            <a:r>
              <a:rPr lang="en-US" dirty="0" smtClean="0"/>
              <a:t>project.</a:t>
            </a:r>
          </a:p>
          <a:p>
            <a:pPr lvl="1"/>
            <a:r>
              <a:rPr lang="en-US" dirty="0" smtClean="0"/>
              <a:t>Work </a:t>
            </a:r>
            <a:r>
              <a:rPr lang="en-US" dirty="0"/>
              <a:t>with summary data initially, or shift to a more detailed approach when it’s </a:t>
            </a:r>
            <a:r>
              <a:rPr lang="en-US" dirty="0" smtClean="0"/>
              <a:t>convenient.</a:t>
            </a:r>
          </a:p>
          <a:p>
            <a:pPr lvl="1"/>
            <a:r>
              <a:rPr lang="en-US" dirty="0"/>
              <a:t>Control what tasks Project can schedule automatically or that you’ll schedule manually . </a:t>
            </a:r>
          </a:p>
          <a:p>
            <a:pPr lvl="1"/>
            <a:r>
              <a:rPr lang="en-US" dirty="0"/>
              <a:t>Manage tasks, costs, work, and resources at whatever level of detail is appropriate for your project’s needs . </a:t>
            </a:r>
          </a:p>
          <a:p>
            <a:pPr lvl="1"/>
            <a:r>
              <a:rPr lang="en-US" dirty="0"/>
              <a:t>Work with your plan’s data in a variety of views and reports . </a:t>
            </a:r>
          </a:p>
          <a:p>
            <a:pPr lvl="1"/>
            <a:r>
              <a:rPr lang="en-US" dirty="0"/>
              <a:t>Track and manage your plan throughout the life of the project . </a:t>
            </a:r>
          </a:p>
          <a:p>
            <a:pPr lvl="1"/>
            <a:r>
              <a:rPr lang="en-US" dirty="0"/>
              <a:t>Collaborate and share data with others in your organization using rich view and report formatting options . </a:t>
            </a:r>
          </a:p>
          <a:p>
            <a:pPr lvl="1"/>
            <a:r>
              <a:rPr lang="en-US" dirty="0"/>
              <a:t>Use resource pools, consolidated projects, and cross-project links to extend your project-management focus across multiple projects . </a:t>
            </a:r>
          </a:p>
          <a:p>
            <a:pPr marL="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402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MS-PROJECT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1"/>
            <a:r>
              <a:rPr lang="en-US" b="1" u="sng" dirty="0"/>
              <a:t>Project Standard </a:t>
            </a:r>
            <a:r>
              <a:rPr lang="en-US" dirty="0"/>
              <a:t>is the entry-level desktop application with which you can create and modify </a:t>
            </a:r>
            <a:r>
              <a:rPr lang="en-US" dirty="0" smtClean="0"/>
              <a:t>plans.</a:t>
            </a:r>
          </a:p>
          <a:p>
            <a:pPr marL="0" lvl="1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b="1" u="sng" dirty="0"/>
              <a:t>Project Professional </a:t>
            </a:r>
            <a:endParaRPr lang="en-US" b="1" u="sng" dirty="0" smtClean="0"/>
          </a:p>
          <a:p>
            <a:pPr lvl="2"/>
            <a:r>
              <a:rPr lang="en-US" dirty="0" smtClean="0"/>
              <a:t>Includes </a:t>
            </a:r>
            <a:r>
              <a:rPr lang="en-US" dirty="0"/>
              <a:t>all the functionality of Project Standard plus a few additional features you can use to create and modify plans </a:t>
            </a:r>
          </a:p>
          <a:p>
            <a:pPr lvl="2"/>
            <a:r>
              <a:rPr lang="en-US" dirty="0"/>
              <a:t>Project Professional can connect to Project Web App (PWA</a:t>
            </a:r>
            <a:r>
              <a:rPr lang="en-US" dirty="0" smtClean="0"/>
              <a:t>).</a:t>
            </a:r>
          </a:p>
          <a:p>
            <a:pPr marL="237744" lvl="2" indent="0">
              <a:buNone/>
            </a:pPr>
            <a:endParaRPr lang="en-US" dirty="0" smtClean="0"/>
          </a:p>
          <a:p>
            <a:pPr lvl="1"/>
            <a:r>
              <a:rPr lang="en-US" b="1" u="sng" dirty="0" smtClean="0"/>
              <a:t>Project </a:t>
            </a:r>
            <a:r>
              <a:rPr lang="en-US" b="1" u="sng" dirty="0"/>
              <a:t>Pro </a:t>
            </a:r>
            <a:r>
              <a:rPr lang="en-US" dirty="0"/>
              <a:t>for Office 365 is an online subscription. </a:t>
            </a:r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  <a:p>
            <a:pPr lvl="1"/>
            <a:r>
              <a:rPr lang="en-US" b="1" u="sng" dirty="0"/>
              <a:t>Project Online </a:t>
            </a:r>
            <a:r>
              <a:rPr lang="en-US" dirty="0"/>
              <a:t>is the online subscription to Microsoft’s Project and </a:t>
            </a:r>
            <a:r>
              <a:rPr lang="en-US" dirty="0" smtClean="0"/>
              <a:t>Portfolio </a:t>
            </a:r>
            <a:endParaRPr lang="en-US" dirty="0"/>
          </a:p>
          <a:p>
            <a:pPr marL="0" lvl="1" indent="0">
              <a:buNone/>
            </a:pPr>
            <a:r>
              <a:rPr lang="en-US" dirty="0" smtClean="0"/>
              <a:t>   Management </a:t>
            </a:r>
            <a:r>
              <a:rPr lang="en-US" dirty="0"/>
              <a:t>(PPM) solution built on Project Web App and Project </a:t>
            </a:r>
            <a:r>
              <a:rPr lang="en-US" dirty="0" smtClean="0"/>
              <a:t>Server.</a:t>
            </a:r>
          </a:p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2"/>
            <a:endParaRPr lang="en-US" b="1" u="sng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250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 features of project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b="1" dirty="0"/>
              <a:t>Reports </a:t>
            </a:r>
            <a:endParaRPr lang="en-US" b="1" dirty="0" smtClean="0"/>
          </a:p>
          <a:p>
            <a:pPr lvl="1"/>
            <a:r>
              <a:rPr lang="en-US" b="1" dirty="0"/>
              <a:t>Task Path </a:t>
            </a:r>
            <a:endParaRPr lang="en-US" dirty="0"/>
          </a:p>
          <a:p>
            <a:pPr lvl="1"/>
            <a:r>
              <a:rPr lang="en-US" b="1" dirty="0"/>
              <a:t>Redesigned Backstage and </a:t>
            </a:r>
            <a:r>
              <a:rPr lang="en-US" b="1" dirty="0" smtClean="0"/>
              <a:t>Sky-Drive </a:t>
            </a:r>
            <a:r>
              <a:rPr lang="en-US" b="1" dirty="0"/>
              <a:t>integration </a:t>
            </a:r>
            <a:endParaRPr lang="en-US" dirty="0"/>
          </a:p>
          <a:p>
            <a:pPr lvl="1"/>
            <a:r>
              <a:rPr lang="en-US" b="1" dirty="0"/>
              <a:t>A much later project finish date </a:t>
            </a:r>
            <a:endParaRPr lang="en-US" dirty="0"/>
          </a:p>
          <a:p>
            <a:pPr lvl="1"/>
            <a:r>
              <a:rPr lang="en-US" b="1" dirty="0"/>
              <a:t>Support for touch input </a:t>
            </a:r>
            <a:endParaRPr lang="en-US" dirty="0"/>
          </a:p>
          <a:p>
            <a:pPr lvl="1"/>
            <a:r>
              <a:rPr lang="en-US" b="1" dirty="0"/>
              <a:t>New cleaner look </a:t>
            </a:r>
            <a:endParaRPr lang="en-US" dirty="0"/>
          </a:p>
          <a:p>
            <a:pPr lvl="1"/>
            <a:r>
              <a:rPr lang="en-US" b="1" dirty="0" smtClean="0"/>
              <a:t>Support </a:t>
            </a:r>
            <a:r>
              <a:rPr lang="en-US" b="1" dirty="0"/>
              <a:t>for apps for Office 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159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– in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i="1" dirty="0" smtClean="0"/>
              <a:t>Project </a:t>
            </a:r>
            <a:r>
              <a:rPr lang="en-US" dirty="0" smtClean="0"/>
              <a:t>is defined as a temporary endeavor undertaken to create a service or product (deliverable)</a:t>
            </a:r>
          </a:p>
          <a:p>
            <a:r>
              <a:rPr lang="en-US" i="1" u="sng" dirty="0" smtClean="0"/>
              <a:t>Some important points:</a:t>
            </a:r>
          </a:p>
          <a:p>
            <a:pPr lvl="1"/>
            <a:r>
              <a:rPr lang="en-US" b="0" dirty="0" smtClean="0"/>
              <a:t>What tasks need to be performed and in what order for deliverables.</a:t>
            </a:r>
          </a:p>
          <a:p>
            <a:pPr lvl="1"/>
            <a:r>
              <a:rPr lang="en-US" dirty="0" smtClean="0"/>
              <a:t>When each task should be performed so that, the deadlines are met.</a:t>
            </a:r>
          </a:p>
          <a:p>
            <a:pPr lvl="1"/>
            <a:r>
              <a:rPr lang="en-US" b="0" dirty="0" smtClean="0"/>
              <a:t>Who will be responsible for tasks.</a:t>
            </a:r>
          </a:p>
          <a:p>
            <a:pPr lvl="1"/>
            <a:r>
              <a:rPr lang="en-US" dirty="0" smtClean="0"/>
              <a:t>What if some tasks are not completed on time</a:t>
            </a:r>
          </a:p>
          <a:p>
            <a:pPr lvl="1"/>
            <a:r>
              <a:rPr lang="en-US" b="0" dirty="0" smtClean="0"/>
              <a:t>Best way to communicate with different levels of understanding of </a:t>
            </a:r>
            <a:r>
              <a:rPr lang="en-US" b="0" smtClean="0"/>
              <a:t>stake holders.</a:t>
            </a:r>
            <a:endParaRPr lang="en-US" b="0" dirty="0" smtClean="0"/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0135867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1460</TotalTime>
  <Words>493</Words>
  <Application>Microsoft Office PowerPoint</Application>
  <PresentationFormat>On-screen Show (4:3)</PresentationFormat>
  <Paragraphs>61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Garamond</vt:lpstr>
      <vt:lpstr>Organic</vt:lpstr>
      <vt:lpstr>Software project mgt.</vt:lpstr>
      <vt:lpstr>objective</vt:lpstr>
      <vt:lpstr>Meet the Project application  </vt:lpstr>
      <vt:lpstr>CONTD..</vt:lpstr>
      <vt:lpstr>MS-PROJECT FAMILY</vt:lpstr>
      <vt:lpstr>Advance features of project 2013</vt:lpstr>
      <vt:lpstr>Project – in conclusion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project mgt.</dc:title>
  <dc:creator>Muhammad Nasir</dc:creator>
  <cp:lastModifiedBy>Administrator</cp:lastModifiedBy>
  <cp:revision>9</cp:revision>
  <dcterms:created xsi:type="dcterms:W3CDTF">2015-08-30T09:35:10Z</dcterms:created>
  <dcterms:modified xsi:type="dcterms:W3CDTF">2017-10-30T06:24:48Z</dcterms:modified>
</cp:coreProperties>
</file>