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CD06DF-D2B0-4198-A9FC-E73A2EECF2A2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9F624E-9E68-4811-9594-9B10E32B4E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 Setting up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 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05400" y="6372255"/>
            <a:ext cx="4038600" cy="400110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all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https://fac.ksu.edu.sa/aquadri</a:t>
            </a:r>
            <a:endParaRPr lang="en-US" sz="2000" b="1" cap="all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91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Attaching notes to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520940" cy="3579849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Why attach notes?</a:t>
            </a:r>
          </a:p>
          <a:p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Demo: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Properties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Details button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ctr"/>
            <a:r>
              <a:rPr lang="en-US" sz="18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1800" i="1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Form view appears below the Resource Sheet </a:t>
            </a:r>
            <a:r>
              <a:rPr lang="en-US" sz="18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Form 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Format tab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in the 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Details group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Notes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notes box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type, </a:t>
            </a:r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 worked on launch campaign for Mark</a:t>
            </a:r>
            <a:endParaRPr lang="en-US" sz="2000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496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resources to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Check the existing plan duration and cost values for later comparison:</a:t>
            </a:r>
          </a:p>
          <a:p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tab,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in the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Properties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Project Information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and then click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Statistics.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‘Close’</a:t>
            </a:r>
            <a:endParaRPr lang="en-US" sz="2000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071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On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tab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Assignments group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 Resources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algn="ctr"/>
            <a:r>
              <a:rPr lang="en-US" sz="2000" dirty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Assign Resources dialog box </a:t>
            </a:r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appears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Task Name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column 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Gantt Chart view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the name of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task 2, </a:t>
            </a:r>
            <a:r>
              <a:rPr lang="en-US" sz="2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 launch team members.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 in the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 Resources dialog box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Sharon,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and then click </a:t>
            </a:r>
            <a:r>
              <a:rPr lang="en-US" sz="2000" dirty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Assign</a:t>
            </a:r>
            <a:r>
              <a:rPr lang="en-US" sz="2000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Assign different available resources to the remaining 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Assign 2 resources to one task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Review the project information and Statistics again to see the changes reflected.</a:t>
            </a:r>
          </a:p>
        </p:txBody>
      </p:sp>
    </p:spTree>
    <p:extLst>
      <p:ext uri="{BB962C8B-B14F-4D97-AF65-F5344CB8AC3E}">
        <p14:creationId xmlns:p14="http://schemas.microsoft.com/office/powerpoint/2010/main" val="337123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Set up basic resource information for the people who work on projects.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Adjust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maximum capacity of a resource to do work.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Enter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standard and overtime pay rates for work resources.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Change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 resource’s working and nonworking time.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Create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cost resources or financial tracking.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Record </a:t>
            </a: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additional information about a resource in a note</a:t>
            </a:r>
          </a:p>
        </p:txBody>
      </p:sp>
    </p:spTree>
    <p:extLst>
      <p:ext uri="{BB962C8B-B14F-4D97-AF65-F5344CB8AC3E}">
        <p14:creationId xmlns:p14="http://schemas.microsoft.com/office/powerpoint/2010/main" val="1502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Microsoft Project supports three (3) types of  Resources:</a:t>
            </a:r>
          </a:p>
          <a:p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Work  Resources: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People  who complete the tasks in project</a:t>
            </a:r>
          </a:p>
          <a:p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 Resources: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Represent a financial cost associated with a task  		 (E.g., Travel….)</a:t>
            </a:r>
          </a:p>
          <a:p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8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Material Resources: </a:t>
            </a:r>
            <a:r>
              <a:rPr lang="en-US" sz="18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Consumables used based on the nature of the 		       project.</a:t>
            </a:r>
            <a:endParaRPr lang="en-US" sz="1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37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Entering work resource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While entering the work resources keep in mind the following:</a:t>
            </a:r>
          </a:p>
          <a:p>
            <a:pPr>
              <a:buAutoNum type="arabicParenR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of the resource</a:t>
            </a:r>
          </a:p>
          <a:p>
            <a:pPr>
              <a:buAutoNum type="arabicParenR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Availability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(when a resource can work on task and duration)</a:t>
            </a:r>
          </a:p>
          <a:p>
            <a:pPr>
              <a:buAutoNum type="arabicParenR"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Ways of entering the work resources :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Name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Job Title or Function</a:t>
            </a:r>
          </a:p>
          <a:p>
            <a:pPr marL="285750" indent="-285750"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Group names (developers, content writers, typists…)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039100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On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View tab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, in the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Views group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, click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Sheet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. </a:t>
            </a: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You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will use the Resource Sheet view to enter the initial list of resources for the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new book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launch project. </a:t>
            </a: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the cell directly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below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 the </a:t>
            </a:r>
            <a:r>
              <a:rPr lang="en-US" sz="2400" dirty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Name column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heading. </a:t>
            </a:r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Type </a:t>
            </a:r>
            <a:r>
              <a:rPr lang="en-US" sz="24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 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</a:t>
            </a:r>
            <a:r>
              <a:rPr lang="en-US" sz="2400" dirty="0">
                <a:latin typeface="Helvetica" panose="020B0604020202020204" pitchFamily="34" charset="0"/>
                <a:cs typeface="Helvetica" panose="020B0604020202020204" pitchFamily="34" charset="0"/>
              </a:rPr>
              <a:t>press the Enter key</a:t>
            </a:r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0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In the next empty rows in the Resource Name column, enter the following names: </a:t>
            </a: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Mark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Martin</a:t>
            </a:r>
          </a:p>
          <a:p>
            <a:pPr>
              <a:buFontTx/>
              <a:buChar char="-"/>
            </a:pP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Zack</a:t>
            </a:r>
          </a:p>
          <a:p>
            <a:pPr marL="0" indent="0"/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Lets enter the resource name that represents multiple people:</a:t>
            </a:r>
          </a:p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cell below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‘Zack’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enter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‘Copy editors’ </a:t>
            </a:r>
            <a:endParaRPr lang="en-US" sz="2000" dirty="0">
              <a:solidFill>
                <a:srgbClr val="C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62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resource’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Click on the ‘Max. Units’ field of the resources and  set their availability %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Demo: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copy editors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set the Max Units to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400%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Sharon,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set it to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50%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For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Toby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set it to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80%</a:t>
            </a:r>
          </a:p>
          <a:p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Leave the rest as defaults.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98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pay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66800"/>
            <a:ext cx="7520940" cy="3579849"/>
          </a:xfrm>
        </p:spPr>
        <p:txBody>
          <a:bodyPr/>
          <a:lstStyle/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sheets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click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Std. Rate field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of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Sharon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type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50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press Enter.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Similarly set the following for the rest of the resources.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Toby, 2700/W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Mark, 55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Zack, leave it as 0</a:t>
            </a:r>
          </a:p>
          <a:p>
            <a:pPr>
              <a:buFontTx/>
              <a:buChar char="-"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Copy Editors, 45</a:t>
            </a:r>
          </a:p>
          <a:p>
            <a:pPr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0975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cost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Demo:</a:t>
            </a:r>
          </a:p>
          <a:p>
            <a:pPr marL="0" indent="0"/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resource sheet view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click the next empty  cell below the last Resource Name  entered.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Type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Travel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and press the Tab Key</a:t>
            </a:r>
          </a:p>
          <a:p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the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type field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select </a:t>
            </a:r>
            <a:r>
              <a:rPr lang="en-US" sz="2000" dirty="0" smtClean="0">
                <a:solidFill>
                  <a:srgbClr val="C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30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248</TotalTime>
  <Words>611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Franklin Gothic Book</vt:lpstr>
      <vt:lpstr>Franklin Gothic Medium</vt:lpstr>
      <vt:lpstr>Helvetica</vt:lpstr>
      <vt:lpstr>Tunga</vt:lpstr>
      <vt:lpstr>Wingdings</vt:lpstr>
      <vt:lpstr>Angles</vt:lpstr>
      <vt:lpstr>4. Setting up resources</vt:lpstr>
      <vt:lpstr>objectives</vt:lpstr>
      <vt:lpstr>Types of Resources </vt:lpstr>
      <vt:lpstr>Entering work resource names</vt:lpstr>
      <vt:lpstr>Hands on</vt:lpstr>
      <vt:lpstr>Contd..</vt:lpstr>
      <vt:lpstr>Setting resource’ capacity</vt:lpstr>
      <vt:lpstr>Resource pay rates</vt:lpstr>
      <vt:lpstr>Setting up cost resources</vt:lpstr>
      <vt:lpstr>Attaching notes to resources</vt:lpstr>
      <vt:lpstr>Assigning resources to tasks</vt:lpstr>
      <vt:lpstr>Contd..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Setting up resources</dc:title>
  <dc:creator>Aman Quadri</dc:creator>
  <cp:lastModifiedBy>Aman Quadri</cp:lastModifiedBy>
  <cp:revision>10</cp:revision>
  <dcterms:created xsi:type="dcterms:W3CDTF">2015-10-06T15:55:01Z</dcterms:created>
  <dcterms:modified xsi:type="dcterms:W3CDTF">2017-03-19T14:12:17Z</dcterms:modified>
</cp:coreProperties>
</file>