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95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2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894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580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73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422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039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5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681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85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991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513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06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573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2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896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3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. Tracking progress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4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actual ‘values’ for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Entering actual work values and actual start dates for tasks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Enter the following tasks in the phase 2: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-Plan author itinerary (1d)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-Channel sales prep (1d)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tab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Data group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Tables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and then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click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‘Actual’ Field for ‘Prepare P&amp;L’ task, type 24 and press enter.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Select the task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‘Plan author itinerary’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 On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tab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Schedule group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click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down arrow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to the right of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 Track button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and then 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Update Tasks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Start field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Actual group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on the left side of the dialog box, type or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select 1/20/15.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‘Actual </a:t>
            </a:r>
            <a:r>
              <a:rPr lang="en-US" b="0" dirty="0" err="1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dur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’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field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type or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select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7d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and click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OK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363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609600"/>
            <a:ext cx="6798734" cy="6848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Reference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371600"/>
            <a:ext cx="6798736" cy="4563533"/>
          </a:xfrm>
        </p:spPr>
        <p:txBody>
          <a:bodyPr>
            <a:normAutofit fontScale="70000" lnSpcReduction="20000"/>
          </a:bodyPr>
          <a:lstStyle/>
          <a:p>
            <a:pPr marL="0" indent="0"/>
            <a:r>
              <a:rPr lang="en-US" u="sng" dirty="0"/>
              <a:t>When you enter various actual values, Project uses the following rules to update the plan: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When you enter a task’s actual start date, Project moves the scheduled start date to match the actual start date.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When you enter a task’s actual finish date, Project moves the scheduled finish date to match the actual finish date and sets the task to 100% complete.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When you enter a task’s actual work value, Project recalculates the task’s remaining work value, if any.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When you enter a task’s actual duration, if it is less than the scheduled duration, Project subtracts the actual duration from the scheduled duration to determine the remaining duration.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When you enter a task’s actual duration, if it is equal to the scheduled duration, Project sets the task to 100% complete.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/>
              <a:t>When you enter a task’s actual duration, if it is longer than the scheduled duration, Project adjusts the scheduled duration to match the actual duration and sets the task to 100% complete.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098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0" dirty="0">
                <a:latin typeface="Helvetica" panose="020B0604020202020204" pitchFamily="34" charset="0"/>
              </a:rPr>
              <a:t>Save current schedule values in a plan as a baseline.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Helvetica" panose="020B0604020202020204" pitchFamily="34" charset="0"/>
              </a:rPr>
              <a:t>Record </a:t>
            </a:r>
            <a:r>
              <a:rPr lang="en-US" sz="2000" b="0" dirty="0">
                <a:latin typeface="Helvetica" panose="020B0604020202020204" pitchFamily="34" charset="0"/>
              </a:rPr>
              <a:t>progress on tasks through a specific date.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Helvetica" panose="020B0604020202020204" pitchFamily="34" charset="0"/>
              </a:rPr>
              <a:t>Record </a:t>
            </a:r>
            <a:r>
              <a:rPr lang="en-US" sz="2000" b="0" dirty="0">
                <a:latin typeface="Helvetica" panose="020B0604020202020204" pitchFamily="34" charset="0"/>
              </a:rPr>
              <a:t>tasks’ percentage of completion.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Helvetica" panose="020B0604020202020204" pitchFamily="34" charset="0"/>
              </a:rPr>
              <a:t>Enter </a:t>
            </a:r>
            <a:r>
              <a:rPr lang="en-US" sz="2000" b="0" dirty="0">
                <a:latin typeface="Helvetica" panose="020B0604020202020204" pitchFamily="34" charset="0"/>
              </a:rPr>
              <a:t>actual work and duration values for tasks.</a:t>
            </a:r>
            <a:endParaRPr lang="en-US" sz="2000" dirty="0"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90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‘Tracking’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refers to:</a:t>
            </a:r>
          </a:p>
          <a:p>
            <a:r>
              <a:rPr lang="en-US" i="1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- who did what work ?</a:t>
            </a:r>
          </a:p>
          <a:p>
            <a:r>
              <a:rPr lang="en-US" i="1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- when the work was done ?</a:t>
            </a:r>
          </a:p>
          <a:p>
            <a:r>
              <a:rPr lang="en-US" i="1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- what was the cost?</a:t>
            </a:r>
          </a:p>
          <a:p>
            <a:pPr algn="ctr"/>
            <a:r>
              <a:rPr lang="en-US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These details are also called </a:t>
            </a:r>
            <a:r>
              <a:rPr lang="en-US" i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‘Actuals’</a:t>
            </a:r>
          </a:p>
        </p:txBody>
      </p:sp>
    </p:spTree>
    <p:extLst>
      <p:ext uri="{BB962C8B-B14F-4D97-AF65-F5344CB8AC3E}">
        <p14:creationId xmlns:p14="http://schemas.microsoft.com/office/powerpoint/2010/main" val="970758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track a project?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Tracking </a:t>
            </a:r>
            <a:r>
              <a:rPr lang="en-US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actuals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is essential to properly managing a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project.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By properly tracking a project, we can answer the following questions:</a:t>
            </a:r>
          </a:p>
          <a:p>
            <a:pPr lvl="2"/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Are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tasks starting and finishing as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planned or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not, what will be the impact on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project’s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finish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date</a:t>
            </a:r>
            <a:endParaRPr lang="en-US" b="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/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Are </a:t>
            </a:r>
            <a:r>
              <a:rPr lang="en-US" b="0" i="1" dirty="0">
                <a:latin typeface="Helvetica" panose="020B0604020202020204" pitchFamily="34" charset="0"/>
                <a:cs typeface="Helvetica" panose="020B0604020202020204" pitchFamily="34" charset="0"/>
              </a:rPr>
              <a:t>resources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spending more or less time than planned to complete tasks?</a:t>
            </a:r>
          </a:p>
          <a:p>
            <a:pPr lvl="2"/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Are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higher-than-anticipated task costs driving up the overall cost of the project?</a:t>
            </a:r>
          </a:p>
          <a:p>
            <a:pPr lvl="2"/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When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planning similar projects in the future, will you be able to determine how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good your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(or the team’s) estimating skills were in prior projects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en-US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381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609601"/>
            <a:ext cx="6798734" cy="762000"/>
          </a:xfrm>
        </p:spPr>
        <p:txBody>
          <a:bodyPr/>
          <a:lstStyle/>
          <a:p>
            <a:r>
              <a:rPr lang="en-US" dirty="0" smtClean="0"/>
              <a:t>How can I track my project?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371602"/>
            <a:ext cx="6798736" cy="4648198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Project supports several ways to track </a:t>
            </a:r>
            <a:r>
              <a:rPr lang="en-US" dirty="0" smtClean="0"/>
              <a:t>progress.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Tracking method depends strongly on the level of detail or required control by the PM, Stake holder or Project Sponsor.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different levels of tracking are:</a:t>
            </a:r>
          </a:p>
          <a:p>
            <a:pPr lvl="2"/>
            <a:r>
              <a:rPr lang="en-US" b="0" dirty="0"/>
              <a:t>Record project work as scheduled. This level works best if everything in the </a:t>
            </a:r>
            <a:r>
              <a:rPr lang="en-US" b="0" dirty="0" smtClean="0"/>
              <a:t>project occurs </a:t>
            </a:r>
            <a:r>
              <a:rPr lang="en-US" b="0" dirty="0"/>
              <a:t>exactly as planned.</a:t>
            </a:r>
          </a:p>
          <a:p>
            <a:pPr lvl="2"/>
            <a:r>
              <a:rPr lang="en-US" b="0" dirty="0" smtClean="0"/>
              <a:t>Record </a:t>
            </a:r>
            <a:r>
              <a:rPr lang="en-US" b="0" dirty="0"/>
              <a:t>each task’s percentage of completion, either at precise values or at </a:t>
            </a:r>
            <a:r>
              <a:rPr lang="en-US" b="0" dirty="0" smtClean="0"/>
              <a:t>preset increments </a:t>
            </a:r>
            <a:r>
              <a:rPr lang="en-US" b="0" dirty="0"/>
              <a:t>such as 25, 50, 75, or 100 percent.</a:t>
            </a:r>
          </a:p>
          <a:p>
            <a:pPr lvl="2"/>
            <a:r>
              <a:rPr lang="en-US" b="0" dirty="0" smtClean="0"/>
              <a:t>Record </a:t>
            </a:r>
            <a:r>
              <a:rPr lang="en-US" b="0" dirty="0"/>
              <a:t>the actual start date, actual finish date, actual work, and actual and </a:t>
            </a:r>
            <a:r>
              <a:rPr lang="en-US" b="0" dirty="0" smtClean="0"/>
              <a:t>remaining duration </a:t>
            </a:r>
            <a:r>
              <a:rPr lang="en-US" b="0" dirty="0"/>
              <a:t>for each task or assignment.</a:t>
            </a:r>
          </a:p>
          <a:p>
            <a:pPr lvl="2"/>
            <a:r>
              <a:rPr lang="en-US" b="0" dirty="0" smtClean="0"/>
              <a:t>Track </a:t>
            </a:r>
            <a:r>
              <a:rPr lang="en-US" b="0" dirty="0"/>
              <a:t>assignment-level work by time period. This is the most detailed level of tracking.</a:t>
            </a:r>
          </a:p>
          <a:p>
            <a:pPr lvl="2"/>
            <a:r>
              <a:rPr lang="en-US" b="0" dirty="0"/>
              <a:t>Here, you record actual work values per day, week, or other interval.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79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685800"/>
            <a:ext cx="6798734" cy="6848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6" y="1447800"/>
            <a:ext cx="6798736" cy="4725337"/>
          </a:xfrm>
        </p:spPr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‘</a:t>
            </a:r>
            <a:r>
              <a:rPr lang="en-US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Baseline’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refers to the recorded state of the plan (Dates of tasks, resources allotted, etc.,)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As project progresses the actual dates may change, thus to keep a track of project in comparison with the original plan we need to save the ‘Baseline’.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When you save a baseline, MS-Project snapshots the existing values and keeps it save for future comparisons with actuals.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When should I save a baseline?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When you have a full developed plan.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Before entering any actuals.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TIP: Project can save up to 11 baselines for a plan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165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2418" y="533400"/>
            <a:ext cx="6798734" cy="913463"/>
          </a:xfrm>
        </p:spPr>
        <p:txBody>
          <a:bodyPr/>
          <a:lstStyle/>
          <a:p>
            <a:r>
              <a:rPr lang="en-US" dirty="0" smtClean="0"/>
              <a:t>Hands 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600200"/>
            <a:ext cx="6798736" cy="4571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Saving Base line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 tab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Schedule group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Set Baseline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and then click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Set Baseline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and click on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Ok.</a:t>
            </a:r>
          </a:p>
          <a:p>
            <a:r>
              <a:rPr lang="en-US" b="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*Project saves the baseline but no changes are reflected in the Gantt chart view.</a:t>
            </a:r>
          </a:p>
          <a:p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To reflect and track the tasks switch to Task sheet to see the variance.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tab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group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click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down arrow below Gantt Chart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and then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Sheet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tab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Data group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Tables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Variance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0" indent="0" algn="ctr"/>
            <a:r>
              <a:rPr lang="en-US" b="0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b="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* Notice the variance.</a:t>
            </a:r>
          </a:p>
          <a:p>
            <a:endParaRPr lang="en-US" dirty="0"/>
          </a:p>
          <a:p>
            <a:endParaRPr lang="en-US" b="0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537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Recording the actuals – hands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 tab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Status group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Update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Make sure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Update work as complete through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option is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selected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adjacent date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box, type or select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1/04/17.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OK.</a:t>
            </a:r>
          </a:p>
          <a:p>
            <a:pPr marL="0" indent="0" algn="ctr"/>
            <a:r>
              <a:rPr lang="en-US" b="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Notice the change in the Gantt chart task bars</a:t>
            </a:r>
          </a:p>
          <a:p>
            <a:pPr marL="0" indent="0"/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304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task completion by %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Select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task # 3  </a:t>
            </a:r>
            <a:r>
              <a:rPr lang="en-US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design and order marketing material.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tab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Schedule group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100%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Complete.</a:t>
            </a:r>
          </a:p>
          <a:p>
            <a:pPr marL="0" indent="0"/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Recording milestone completion and subsequent task of next phase: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Select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milestone tasks </a:t>
            </a:r>
            <a:r>
              <a:rPr lang="en-US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“Planning complete!”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and while </a:t>
            </a:r>
            <a:r>
              <a:rPr lang="en-US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holding the Ctrl key </a:t>
            </a:r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select the task </a:t>
            </a:r>
            <a:r>
              <a:rPr lang="en-US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“Kickoff  book launch”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tab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Schedule group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100%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Complete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0" indent="0"/>
            <a:r>
              <a:rPr lang="en-US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Recording semi completion of task: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Insert a new task 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“Prepare P&amp;L Statement” </a:t>
            </a:r>
            <a:r>
              <a:rPr lang="en-US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with a duration of 2 days in the phase 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tab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Schedule group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r>
              <a:rPr lang="en-US" b="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r>
              <a:rPr lang="en-US" b="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% </a:t>
            </a:r>
            <a:r>
              <a:rPr lang="en-US" b="0" dirty="0">
                <a:latin typeface="Helvetica" panose="020B0604020202020204" pitchFamily="34" charset="0"/>
                <a:cs typeface="Helvetica" panose="020B0604020202020204" pitchFamily="34" charset="0"/>
              </a:rPr>
              <a:t>Complete.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858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10978</TotalTime>
  <Words>818</Words>
  <Application>Microsoft Office PowerPoint</Application>
  <PresentationFormat>On-screen Show (4:3)</PresentationFormat>
  <Paragraphs>82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Garamond</vt:lpstr>
      <vt:lpstr>Helvetica</vt:lpstr>
      <vt:lpstr>Organic</vt:lpstr>
      <vt:lpstr>6. Tracking progress </vt:lpstr>
      <vt:lpstr>objectives</vt:lpstr>
      <vt:lpstr>introduction</vt:lpstr>
      <vt:lpstr>Why track a project?</vt:lpstr>
      <vt:lpstr>How can I track my project?</vt:lpstr>
      <vt:lpstr>Baseline</vt:lpstr>
      <vt:lpstr>Hands on </vt:lpstr>
      <vt:lpstr>Recording the actuals – hands on</vt:lpstr>
      <vt:lpstr>Entering task completion by %</vt:lpstr>
      <vt:lpstr>Entering actual ‘values’ for tasks</vt:lpstr>
      <vt:lpstr>Reference notes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 Progress</dc:title>
  <dc:creator>Muhammad Nasir</dc:creator>
  <cp:lastModifiedBy>Administrator</cp:lastModifiedBy>
  <cp:revision>29</cp:revision>
  <dcterms:created xsi:type="dcterms:W3CDTF">2015-10-06T15:55:01Z</dcterms:created>
  <dcterms:modified xsi:type="dcterms:W3CDTF">2017-10-30T06:26:30Z</dcterms:modified>
</cp:coreProperties>
</file>