
<file path=[Content_Types].xml><?xml version="1.0" encoding="utf-8"?>
<Types xmlns="http://schemas.openxmlformats.org/package/2006/content-types"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2"/>
  </p:notesMasterIdLst>
  <p:sldIdLst>
    <p:sldId id="256" r:id="rId5"/>
    <p:sldId id="257" r:id="rId6"/>
    <p:sldId id="259" r:id="rId7"/>
    <p:sldId id="260" r:id="rId8"/>
    <p:sldId id="261" r:id="rId9"/>
    <p:sldId id="262" r:id="rId10"/>
    <p:sldId id="258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125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C5CEAE-44A1-4B34-9494-3467D090D41C}" type="datetimeFigureOut">
              <a:rPr lang="en-US" smtClean="0"/>
              <a:pPr/>
              <a:t>8/10/2013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8CC7CBC-A5BA-4AE5-B8E2-495FFDDE15E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CC7CBC-A5BA-4AE5-B8E2-495FFDDE15E1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587B11-E58D-4C03-AEA0-7B7464CD62F7}" type="datetimeFigureOut">
              <a:rPr lang="en-US" smtClean="0"/>
              <a:pPr/>
              <a:t>8/10/2013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0EC335-E894-4289-B0E9-8EBAB637687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587B11-E58D-4C03-AEA0-7B7464CD62F7}" type="datetimeFigureOut">
              <a:rPr lang="en-US" smtClean="0"/>
              <a:pPr/>
              <a:t>8/10/2013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0EC335-E894-4289-B0E9-8EBAB637687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587B11-E58D-4C03-AEA0-7B7464CD62F7}" type="datetimeFigureOut">
              <a:rPr lang="en-US" smtClean="0"/>
              <a:pPr/>
              <a:t>8/10/2013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0EC335-E894-4289-B0E9-8EBAB637687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587B11-E58D-4C03-AEA0-7B7464CD62F7}" type="datetimeFigureOut">
              <a:rPr lang="en-US" smtClean="0"/>
              <a:pPr/>
              <a:t>8/10/2013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0EC335-E894-4289-B0E9-8EBAB637687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587B11-E58D-4C03-AEA0-7B7464CD62F7}" type="datetimeFigureOut">
              <a:rPr lang="en-US" smtClean="0"/>
              <a:pPr/>
              <a:t>8/10/2013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0EC335-E894-4289-B0E9-8EBAB637687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587B11-E58D-4C03-AEA0-7B7464CD62F7}" type="datetimeFigureOut">
              <a:rPr lang="en-US" smtClean="0"/>
              <a:pPr/>
              <a:t>8/10/2013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0EC335-E894-4289-B0E9-8EBAB637687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587B11-E58D-4C03-AEA0-7B7464CD62F7}" type="datetimeFigureOut">
              <a:rPr lang="en-US" smtClean="0"/>
              <a:pPr/>
              <a:t>8/10/2013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0EC335-E894-4289-B0E9-8EBAB637687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587B11-E58D-4C03-AEA0-7B7464CD62F7}" type="datetimeFigureOut">
              <a:rPr lang="en-US" smtClean="0"/>
              <a:pPr/>
              <a:t>8/10/2013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0EC335-E894-4289-B0E9-8EBAB637687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587B11-E58D-4C03-AEA0-7B7464CD62F7}" type="datetimeFigureOut">
              <a:rPr lang="en-US" smtClean="0"/>
              <a:pPr/>
              <a:t>8/10/2013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0EC335-E894-4289-B0E9-8EBAB637687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587B11-E58D-4C03-AEA0-7B7464CD62F7}" type="datetimeFigureOut">
              <a:rPr lang="en-US" smtClean="0"/>
              <a:pPr/>
              <a:t>8/10/2013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0EC335-E894-4289-B0E9-8EBAB637687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587B11-E58D-4C03-AEA0-7B7464CD62F7}" type="datetimeFigureOut">
              <a:rPr lang="en-US" smtClean="0"/>
              <a:pPr/>
              <a:t>8/10/2013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0EC335-E894-4289-B0E9-8EBAB637687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587B11-E58D-4C03-AEA0-7B7464CD62F7}" type="datetimeFigureOut">
              <a:rPr lang="en-US" smtClean="0"/>
              <a:pPr/>
              <a:t>8/10/2013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0EC335-E894-4289-B0E9-8EBAB637687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Set &amp; Put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Phrasal verbs with </a:t>
            </a:r>
            <a:r>
              <a:rPr lang="en-US" dirty="0" smtClean="0">
                <a:solidFill>
                  <a:srgbClr val="FF0000"/>
                </a:solidFill>
              </a:rPr>
              <a:t>put</a:t>
            </a:r>
            <a:endParaRPr lang="en-US" dirty="0">
              <a:solidFill>
                <a:srgbClr val="FF0000"/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912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743200"/>
                <a:gridCol w="27432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Phrasal verb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Meaning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Example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Put forward 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to suggest yourself/</a:t>
                      </a:r>
                      <a:r>
                        <a:rPr lang="en-US" sz="2000" dirty="0" err="1" smtClean="0"/>
                        <a:t>sb</a:t>
                      </a:r>
                      <a:r>
                        <a:rPr lang="en-US" sz="2000" dirty="0" smtClean="0"/>
                        <a:t> as a candidate for a job or position: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Can I put you / your name forward for club secretary?</a:t>
                      </a:r>
                      <a:endParaRPr lang="en-US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Put in  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to enter yourself/</a:t>
                      </a:r>
                      <a:r>
                        <a:rPr lang="en-US" sz="2000" dirty="0" err="1" smtClean="0"/>
                        <a:t>sb</a:t>
                      </a:r>
                      <a:r>
                        <a:rPr lang="en-US" sz="2000" dirty="0" smtClean="0"/>
                        <a:t>/</a:t>
                      </a:r>
                      <a:r>
                        <a:rPr lang="en-US" sz="2000" dirty="0" err="1" smtClean="0"/>
                        <a:t>sth</a:t>
                      </a:r>
                      <a:r>
                        <a:rPr lang="en-US" sz="2000" dirty="0" smtClean="0"/>
                        <a:t> for a competition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Other </a:t>
                      </a:r>
                      <a:r>
                        <a:rPr lang="en-US" sz="2000" dirty="0" err="1" smtClean="0"/>
                        <a:t>ppl</a:t>
                      </a:r>
                      <a:r>
                        <a:rPr lang="en-US" sz="2000" dirty="0" smtClean="0"/>
                        <a:t> had put in proposal forms </a:t>
                      </a:r>
                      <a:endParaRPr lang="en-US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Put in 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1. to officially make a claim, request, etc.:</a:t>
                      </a:r>
                    </a:p>
                    <a:p>
                      <a:r>
                        <a:rPr lang="en-US" sz="2000" dirty="0" smtClean="0"/>
                        <a:t>2. to interrupt another speaker in order to say </a:t>
                      </a:r>
                      <a:r>
                        <a:rPr lang="en-US" sz="2000" dirty="0" err="1" smtClean="0"/>
                        <a:t>sth</a:t>
                      </a:r>
                      <a:r>
                        <a:rPr lang="en-US" sz="2000" dirty="0" smtClean="0"/>
                        <a:t>:</a:t>
                      </a:r>
                    </a:p>
                    <a:p>
                      <a:r>
                        <a:rPr lang="en-US" sz="2000" dirty="0" smtClean="0"/>
                        <a:t>3. </a:t>
                      </a:r>
                      <a:r>
                        <a:rPr lang="en-US" sz="200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to fix equipment or furniture into position so that it can be used =install</a:t>
                      </a:r>
                      <a:endParaRPr lang="en-US" sz="2000" dirty="0">
                        <a:solidFill>
                          <a:schemeClr val="accent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1. </a:t>
                      </a:r>
                      <a:r>
                        <a:rPr lang="en-US" sz="200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The company has put in a claim for damages.</a:t>
                      </a:r>
                    </a:p>
                    <a:p>
                      <a:r>
                        <a:rPr lang="en-US" sz="2000" dirty="0" smtClean="0"/>
                        <a:t>2. Could I put in a word?  [+ speech] ‘But what about us?’ he put in.</a:t>
                      </a:r>
                    </a:p>
                    <a:p>
                      <a:r>
                        <a:rPr lang="en-US" sz="2000" dirty="0" smtClean="0"/>
                        <a:t>3. </a:t>
                      </a:r>
                      <a:r>
                        <a:rPr lang="en-US" sz="200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We’re having a new shower put in.</a:t>
                      </a:r>
                    </a:p>
                    <a:p>
                      <a:endParaRPr lang="en-US" sz="20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Phrasal verbs with </a:t>
            </a:r>
            <a:r>
              <a:rPr lang="en-US" dirty="0" smtClean="0">
                <a:solidFill>
                  <a:srgbClr val="FF0000"/>
                </a:solidFill>
              </a:rPr>
              <a:t>put</a:t>
            </a:r>
            <a:endParaRPr lang="en-US" dirty="0">
              <a:solidFill>
                <a:srgbClr val="FF0000"/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272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743200"/>
                <a:gridCol w="27432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Phrasal verb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Meaning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Example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Put  </a:t>
                      </a:r>
                      <a:r>
                        <a:rPr lang="en-US" sz="2000" dirty="0" err="1" smtClean="0"/>
                        <a:t>urself</a:t>
                      </a:r>
                      <a:r>
                        <a:rPr lang="en-US" sz="2000" dirty="0" smtClean="0"/>
                        <a:t> across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to communicate your ideas, feelings, etc. successfully to </a:t>
                      </a:r>
                      <a:r>
                        <a:rPr lang="en-US" sz="2000" dirty="0" err="1" smtClean="0"/>
                        <a:t>sb</a:t>
                      </a:r>
                      <a:r>
                        <a:rPr lang="en-US" sz="2000" dirty="0" smtClean="0"/>
                        <a:t>: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She’s not very good at putting her views across.</a:t>
                      </a:r>
                      <a:endParaRPr lang="en-US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Put down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 to make </a:t>
                      </a:r>
                      <a:r>
                        <a:rPr lang="en-US" sz="2000" dirty="0" err="1" smtClean="0"/>
                        <a:t>sb</a:t>
                      </a:r>
                      <a:r>
                        <a:rPr lang="en-US" sz="2000" dirty="0" smtClean="0"/>
                        <a:t> look or feel stupid, especially in front of other people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put down a rebellion.</a:t>
                      </a:r>
                      <a:endParaRPr lang="en-US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Put on 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1. </a:t>
                      </a:r>
                      <a:r>
                        <a:rPr lang="en-US" sz="180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To produce; perform:</a:t>
                      </a:r>
                    </a:p>
                    <a:p>
                      <a:r>
                        <a:rPr lang="en-US" sz="1800" dirty="0" smtClean="0"/>
                        <a:t>2. </a:t>
                      </a:r>
                      <a:r>
                        <a:rPr lang="en-US" sz="2000" dirty="0" smtClean="0"/>
                        <a:t>to pretend to have a particular feeling, opinion, way of speaking etc especially in order to get attention</a:t>
                      </a:r>
                      <a:r>
                        <a:rPr lang="en-US" sz="2000" i="0" dirty="0" smtClean="0"/>
                        <a:t>: </a:t>
                      </a:r>
                      <a:endParaRPr lang="en-US" sz="2000" dirty="0">
                        <a:solidFill>
                          <a:schemeClr val="accent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1. Put on a variety show</a:t>
                      </a:r>
                    </a:p>
                    <a:p>
                      <a:r>
                        <a:rPr lang="en-US" sz="1800" dirty="0" smtClean="0"/>
                        <a:t>2. put on an English accent.</a:t>
                      </a:r>
                      <a:endParaRPr lang="en-US" sz="20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Phrasal verbs with </a:t>
            </a:r>
            <a:r>
              <a:rPr lang="en-US" dirty="0" smtClean="0">
                <a:solidFill>
                  <a:srgbClr val="FF0000"/>
                </a:solidFill>
              </a:rPr>
              <a:t>put</a:t>
            </a:r>
            <a:endParaRPr lang="en-US" dirty="0">
              <a:solidFill>
                <a:srgbClr val="FF0000"/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219200"/>
          <a:ext cx="8229600" cy="5105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743200"/>
                <a:gridCol w="2743200"/>
              </a:tblGrid>
              <a:tr h="424418">
                <a:tc>
                  <a:txBody>
                    <a:bodyPr/>
                    <a:lstStyle/>
                    <a:p>
                      <a:r>
                        <a:rPr lang="en-US" dirty="0" smtClean="0"/>
                        <a:t>Phrasal verb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Meaning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Example</a:t>
                      </a:r>
                      <a:endParaRPr lang="en-US" dirty="0"/>
                    </a:p>
                  </a:txBody>
                  <a:tcPr/>
                </a:tc>
              </a:tr>
              <a:tr h="2029824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Put out 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1. to stop </a:t>
                      </a:r>
                      <a:r>
                        <a:rPr lang="en-US" sz="2000" dirty="0" err="1" smtClean="0"/>
                        <a:t>sth</a:t>
                      </a:r>
                      <a:r>
                        <a:rPr lang="en-US" sz="2000" dirty="0" smtClean="0"/>
                        <a:t> from burning or shining:</a:t>
                      </a:r>
                    </a:p>
                    <a:p>
                      <a:endParaRPr lang="en-US" sz="2000" dirty="0" smtClean="0"/>
                    </a:p>
                    <a:p>
                      <a:endParaRPr lang="en-US" sz="2000" dirty="0" smtClean="0"/>
                    </a:p>
                    <a:p>
                      <a:r>
                        <a:rPr lang="en-US" sz="2000" dirty="0" smtClean="0"/>
                        <a:t>2. be put out to be upset or offended: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to put out a candle / cigarette / light  Firefighters soon put the fire out.           </a:t>
                      </a:r>
                    </a:p>
                    <a:p>
                      <a:r>
                        <a:rPr lang="en-US" sz="2000" dirty="0" smtClean="0"/>
                        <a:t>He looked really put out.</a:t>
                      </a:r>
                      <a:endParaRPr lang="en-US" sz="2000" dirty="0"/>
                    </a:p>
                  </a:txBody>
                  <a:tcPr/>
                </a:tc>
              </a:tr>
              <a:tr h="1499997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Put away 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to put </a:t>
                      </a:r>
                      <a:r>
                        <a:rPr lang="en-US" sz="2000" dirty="0" err="1" smtClean="0"/>
                        <a:t>sth</a:t>
                      </a:r>
                      <a:r>
                        <a:rPr lang="en-US" sz="2000" dirty="0" smtClean="0"/>
                        <a:t> in the place where it is kept because you have finished using it: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I’m just going to put the car away (= in the garage).</a:t>
                      </a:r>
                      <a:endParaRPr lang="en-US" sz="2000" dirty="0"/>
                    </a:p>
                  </a:txBody>
                  <a:tcPr/>
                </a:tc>
              </a:tr>
              <a:tr h="1151161">
                <a:tc>
                  <a:txBody>
                    <a:bodyPr/>
                    <a:lstStyle/>
                    <a:p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 dirty="0">
                        <a:solidFill>
                          <a:schemeClr val="accent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Phrasal verbs with </a:t>
            </a:r>
            <a:r>
              <a:rPr lang="en-US" dirty="0" smtClean="0">
                <a:solidFill>
                  <a:srgbClr val="FF0000"/>
                </a:solidFill>
              </a:rPr>
              <a:t>put</a:t>
            </a:r>
            <a:endParaRPr lang="en-US" dirty="0">
              <a:solidFill>
                <a:srgbClr val="FF0000"/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219200"/>
          <a:ext cx="8229600" cy="539265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743200"/>
                <a:gridCol w="2743200"/>
              </a:tblGrid>
              <a:tr h="424418">
                <a:tc>
                  <a:txBody>
                    <a:bodyPr/>
                    <a:lstStyle/>
                    <a:p>
                      <a:r>
                        <a:rPr lang="en-US" dirty="0" smtClean="0"/>
                        <a:t>Phrasal verb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Meaning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Example</a:t>
                      </a:r>
                      <a:endParaRPr lang="en-US" dirty="0"/>
                    </a:p>
                  </a:txBody>
                  <a:tcPr/>
                </a:tc>
              </a:tr>
              <a:tr h="2029824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Put up 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457200" indent="-457200">
                        <a:buAutoNum type="arabicPeriod"/>
                      </a:pPr>
                      <a:r>
                        <a:rPr lang="en-US" sz="2000" dirty="0" smtClean="0"/>
                        <a:t>to let someone stay in your house and give them meals</a:t>
                      </a:r>
                      <a:r>
                        <a:rPr lang="en-US" sz="2000" i="0" dirty="0" smtClean="0"/>
                        <a:t>:</a:t>
                      </a:r>
                    </a:p>
                    <a:p>
                      <a:pPr marL="457200" indent="-457200">
                        <a:buAutoNum type="arabicPeriod"/>
                      </a:pPr>
                      <a:endParaRPr lang="en-US" sz="2000" i="0" dirty="0" smtClean="0"/>
                    </a:p>
                    <a:p>
                      <a:pPr marL="457200" marR="0" indent="-4572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/>
                        <a:t>to stay in a place for a short time </a:t>
                      </a:r>
                      <a:r>
                        <a:rPr lang="en-US" sz="2000" b="1" dirty="0" smtClean="0"/>
                        <a:t>put up at/in/with</a:t>
                      </a:r>
                      <a:r>
                        <a:rPr lang="en-US" sz="2000" dirty="0" smtClean="0"/>
                        <a:t> </a:t>
                      </a:r>
                    </a:p>
                    <a:p>
                      <a:pPr marL="457200" indent="-457200">
                        <a:buFontTx/>
                        <a:buNone/>
                      </a:pPr>
                      <a:r>
                        <a:rPr lang="en-US" sz="2000" i="0" dirty="0" smtClean="0"/>
                        <a:t> </a:t>
                      </a:r>
                    </a:p>
                    <a:p>
                      <a:pPr marL="457200" indent="-457200">
                        <a:buAutoNum type="arabicPeriod"/>
                      </a:pPr>
                      <a:r>
                        <a:rPr lang="en-US" sz="2000" dirty="0" smtClean="0"/>
                        <a:t>to increase the cost or value of something</a:t>
                      </a:r>
                      <a:r>
                        <a:rPr lang="en-US" sz="2000" b="0" dirty="0" smtClean="0"/>
                        <a:t> [= </a:t>
                      </a:r>
                      <a:r>
                        <a:rPr lang="en-US" sz="2000" dirty="0" smtClean="0"/>
                        <a:t>raise</a:t>
                      </a:r>
                      <a:r>
                        <a:rPr lang="en-US" sz="2000" b="0" dirty="0" smtClean="0"/>
                        <a:t>]</a:t>
                      </a:r>
                      <a:r>
                        <a:rPr lang="en-US" sz="2000" i="0" dirty="0" smtClean="0"/>
                        <a:t>:</a:t>
                      </a:r>
                    </a:p>
                    <a:p>
                      <a:pPr marL="457200" indent="-457200">
                        <a:buAutoNum type="arabicPeriod"/>
                      </a:pPr>
                      <a:endParaRPr lang="en-US" sz="2000" i="0" dirty="0" smtClean="0"/>
                    </a:p>
                    <a:p>
                      <a:pPr marL="457200" indent="-457200">
                        <a:buAutoNum type="arabicPeriod"/>
                      </a:pPr>
                      <a:endParaRPr lang="en-US" sz="2000" i="0" dirty="0" smtClean="0"/>
                    </a:p>
                    <a:p>
                      <a:pPr marL="457200" indent="-457200">
                        <a:buAutoNum type="arabicPeriod"/>
                      </a:pPr>
                      <a:r>
                        <a:rPr lang="en-US" sz="2000" dirty="0" smtClean="0"/>
                        <a:t>to raise something to a higher position</a:t>
                      </a:r>
                      <a:r>
                        <a:rPr lang="en-US" sz="2000" i="0" dirty="0" smtClean="0"/>
                        <a:t>:  </a:t>
                      </a:r>
                      <a:endParaRPr lang="en-US" sz="2000" dirty="0">
                        <a:solidFill>
                          <a:schemeClr val="accent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457200" indent="-457200">
                        <a:buAutoNum type="arabicPeriod"/>
                      </a:pPr>
                      <a:r>
                        <a:rPr lang="en-US" sz="2000" dirty="0" smtClean="0"/>
                        <a:t>I was hoping Kenny could put me up for a few days. </a:t>
                      </a:r>
                    </a:p>
                    <a:p>
                      <a:pPr marL="457200" indent="-457200">
                        <a:buAutoNum type="arabicPeriod"/>
                      </a:pPr>
                      <a:endParaRPr lang="en-US" sz="2000" dirty="0" smtClean="0"/>
                    </a:p>
                    <a:p>
                      <a:pPr marL="457200" indent="-457200">
                        <a:buAutoNum type="arabicPeriod"/>
                      </a:pPr>
                      <a:r>
                        <a:rPr lang="en-US" sz="2000" dirty="0" smtClean="0"/>
                        <a:t>We can put up at a hotel for the night.</a:t>
                      </a:r>
                    </a:p>
                    <a:p>
                      <a:pPr marL="457200" indent="-457200">
                        <a:buAutoNum type="arabicPeriod"/>
                      </a:pPr>
                      <a:endParaRPr lang="en-US" sz="2000" dirty="0" smtClean="0"/>
                    </a:p>
                    <a:p>
                      <a:pPr marL="457200" indent="-457200">
                        <a:buFontTx/>
                        <a:buNone/>
                      </a:pPr>
                      <a:r>
                        <a:rPr lang="en-US" sz="2000" dirty="0" smtClean="0"/>
                        <a:t>            </a:t>
                      </a:r>
                    </a:p>
                    <a:p>
                      <a:pPr marL="457200" indent="-457200">
                        <a:buAutoNum type="arabicPeriod"/>
                      </a:pPr>
                      <a:r>
                        <a:rPr lang="en-US" sz="2000" dirty="0" smtClean="0"/>
                        <a:t>Most big stores admit they daren't put prices up for fear of losing their customers.</a:t>
                      </a:r>
                    </a:p>
                    <a:p>
                      <a:pPr marL="457200" indent="-457200">
                        <a:buAutoNum type="arabicPeriod"/>
                      </a:pPr>
                      <a:r>
                        <a:rPr lang="en-US" sz="2000" dirty="0" smtClean="0"/>
                        <a:t>I put up my hand and asked to leave the room.</a:t>
                      </a:r>
                      <a:endParaRPr lang="en-US" sz="20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Phrasal verbs with </a:t>
            </a:r>
            <a:r>
              <a:rPr lang="en-US" dirty="0" smtClean="0">
                <a:solidFill>
                  <a:srgbClr val="FF0000"/>
                </a:solidFill>
              </a:rPr>
              <a:t>put</a:t>
            </a:r>
            <a:endParaRPr lang="en-US" dirty="0">
              <a:solidFill>
                <a:srgbClr val="FF0000"/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219200"/>
          <a:ext cx="8229600" cy="478305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743200"/>
                <a:gridCol w="2743200"/>
              </a:tblGrid>
              <a:tr h="424418">
                <a:tc>
                  <a:txBody>
                    <a:bodyPr/>
                    <a:lstStyle/>
                    <a:p>
                      <a:r>
                        <a:rPr lang="en-US" dirty="0" smtClean="0"/>
                        <a:t>Phrasal verb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Meaning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Example</a:t>
                      </a:r>
                      <a:endParaRPr lang="en-US" dirty="0"/>
                    </a:p>
                  </a:txBody>
                  <a:tcPr/>
                </a:tc>
              </a:tr>
              <a:tr h="2029824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Put up </a:t>
                      </a:r>
                    </a:p>
                    <a:p>
                      <a:endParaRPr lang="en-US" sz="2000" dirty="0" smtClean="0"/>
                    </a:p>
                    <a:p>
                      <a:endParaRPr lang="en-US" sz="2000" dirty="0" smtClean="0"/>
                    </a:p>
                    <a:p>
                      <a:r>
                        <a:rPr lang="en-US" sz="2000" dirty="0" smtClean="0"/>
                        <a:t>Put off</a:t>
                      </a:r>
                    </a:p>
                    <a:p>
                      <a:endParaRPr lang="en-US" sz="2000" dirty="0" smtClean="0"/>
                    </a:p>
                    <a:p>
                      <a:endParaRPr lang="en-US" sz="2000" dirty="0" smtClean="0"/>
                    </a:p>
                    <a:p>
                      <a:endParaRPr lang="en-US" sz="2000" dirty="0" smtClean="0"/>
                    </a:p>
                    <a:p>
                      <a:endParaRPr lang="en-US" sz="2000" dirty="0" smtClean="0"/>
                    </a:p>
                    <a:p>
                      <a:r>
                        <a:rPr lang="en-US" sz="2000" dirty="0" smtClean="0"/>
                        <a:t>Put up with  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457200" indent="-457200">
                        <a:buFontTx/>
                        <a:buNone/>
                      </a:pPr>
                      <a:r>
                        <a:rPr lang="en-US" sz="200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*to fix </a:t>
                      </a:r>
                      <a:r>
                        <a:rPr lang="en-US" sz="2000" dirty="0" err="1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sth</a:t>
                      </a:r>
                      <a:r>
                        <a:rPr lang="en-US" sz="200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 in a place where it will be seen (display) </a:t>
                      </a:r>
                    </a:p>
                    <a:p>
                      <a:pPr marL="457200" indent="-457200">
                        <a:buFontTx/>
                        <a:buNone/>
                      </a:pPr>
                      <a:r>
                        <a:rPr lang="en-US" sz="200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 *to disturb </a:t>
                      </a:r>
                      <a:r>
                        <a:rPr lang="en-US" sz="2000" dirty="0" err="1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sb</a:t>
                      </a:r>
                      <a:r>
                        <a:rPr lang="en-US" sz="200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 who is trying to give all their attention to </a:t>
                      </a:r>
                      <a:r>
                        <a:rPr lang="en-US" sz="2000" dirty="0" err="1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sth</a:t>
                      </a:r>
                      <a:r>
                        <a:rPr lang="en-US" sz="200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 that they are doing: (distract)</a:t>
                      </a:r>
                    </a:p>
                    <a:p>
                      <a:pPr marL="457200" indent="-457200">
                        <a:buFontTx/>
                        <a:buNone/>
                      </a:pPr>
                      <a:r>
                        <a:rPr lang="en-US" sz="200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*to accept </a:t>
                      </a:r>
                      <a:r>
                        <a:rPr lang="en-US" sz="2000" dirty="0" err="1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sb</a:t>
                      </a:r>
                      <a:r>
                        <a:rPr lang="en-US" sz="200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/</a:t>
                      </a:r>
                      <a:r>
                        <a:rPr lang="en-US" sz="2000" dirty="0" err="1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sth</a:t>
                      </a:r>
                      <a:r>
                        <a:rPr lang="en-US" sz="200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 that is annoying, unpleasant, etc. without complaining SYN  tolerate: </a:t>
                      </a:r>
                      <a:endParaRPr lang="en-US" sz="2000" dirty="0">
                        <a:solidFill>
                          <a:schemeClr val="accent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457200" indent="-457200">
                        <a:buAutoNum type="arabicPeriod"/>
                      </a:pPr>
                      <a:r>
                        <a:rPr lang="en-US" sz="2000" dirty="0" smtClean="0"/>
                        <a:t>to put up a notice </a:t>
                      </a:r>
                    </a:p>
                    <a:p>
                      <a:pPr marL="457200" indent="-457200">
                        <a:buAutoNum type="arabicPeriod"/>
                      </a:pPr>
                      <a:endParaRPr lang="en-US" sz="2000" dirty="0" smtClean="0"/>
                    </a:p>
                    <a:p>
                      <a:pPr marL="457200" indent="-457200">
                        <a:buAutoNum type="arabicPeriod"/>
                      </a:pPr>
                      <a:endParaRPr lang="en-US" sz="2000" dirty="0" smtClean="0"/>
                    </a:p>
                    <a:p>
                      <a:pPr marL="457200" indent="-457200">
                        <a:buAutoNum type="arabicPeriod"/>
                      </a:pPr>
                      <a:r>
                        <a:rPr lang="en-US" sz="2000" dirty="0" smtClean="0"/>
                        <a:t>Don’t put me off when I’m trying to concentrate. Ç The sudden noise put her off her game. </a:t>
                      </a:r>
                    </a:p>
                    <a:p>
                      <a:pPr marL="457200" indent="-457200">
                        <a:buAutoNum type="arabicPeriod"/>
                      </a:pPr>
                      <a:endParaRPr lang="en-US" sz="2000" dirty="0" smtClean="0"/>
                    </a:p>
                    <a:p>
                      <a:pPr marL="457200" indent="-457200">
                        <a:buAutoNum type="arabicPeriod"/>
                      </a:pPr>
                      <a:r>
                        <a:rPr lang="en-US" sz="2000" dirty="0" smtClean="0"/>
                        <a:t>I don’t know how she puts up with him.  I’m not going to put up with their smoking any longer.</a:t>
                      </a:r>
                      <a:endParaRPr lang="en-US" sz="20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>
  <documentManagement>
    <PublishingExpirationDate xmlns="http://schemas.microsoft.com/sharepoint/v3" xsi:nil="true"/>
    <PublishingStartDate xmlns="http://schemas.microsoft.com/sharepoint/v3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8210156A49C514FAC1BF47AF856AF4B" ma:contentTypeVersion="1" ma:contentTypeDescription="Create a new document." ma:contentTypeScope="" ma:versionID="454225e6e19f9ea1ef30a41636a3b84c">
  <xsd:schema xmlns:xsd="http://www.w3.org/2001/XMLSchema" xmlns:xs="http://www.w3.org/2001/XMLSchema" xmlns:p="http://schemas.microsoft.com/office/2006/metadata/properties" xmlns:ns1="http://schemas.microsoft.com/sharepoint/v3" targetNamespace="http://schemas.microsoft.com/office/2006/metadata/properties" ma:root="true" ma:fieldsID="a447206dab0015f8b9f8924535193e8c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8" nillable="true" ma:displayName="Scheduling Start Date" ma:description="" ma:hidden="true" ma:internalName="PublishingStartDate">
      <xsd:simpleType>
        <xsd:restriction base="dms:Unknown"/>
      </xsd:simpleType>
    </xsd:element>
    <xsd:element name="PublishingExpirationDate" ma:index="9" nillable="true" ma:displayName="Scheduling End Date" ma:description="" ma:hidden="true" ma:internalName="PublishingExpirationDat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A7C028E7-A278-4370-9F5B-FC3FC2A07CA3}">
  <ds:schemaRefs>
    <ds:schemaRef ds:uri="http://schemas.microsoft.com/office/2006/metadata/properties"/>
    <ds:schemaRef ds:uri="http://schemas.microsoft.com/sharepoint/v3"/>
  </ds:schemaRefs>
</ds:datastoreItem>
</file>

<file path=customXml/itemProps2.xml><?xml version="1.0" encoding="utf-8"?>
<ds:datastoreItem xmlns:ds="http://schemas.openxmlformats.org/officeDocument/2006/customXml" ds:itemID="{979DB14F-EBD1-49BD-B7CF-EC1019078401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9DC84B63-18F7-465E-9E65-4D5156DFA78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351</TotalTime>
  <Words>492</Words>
  <Application>Microsoft Office PowerPoint</Application>
  <PresentationFormat>عرض على الشاشة (3:4)‏</PresentationFormat>
  <Paragraphs>90</Paragraphs>
  <Slides>7</Slides>
  <Notes>1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7</vt:i4>
      </vt:variant>
    </vt:vector>
  </HeadingPairs>
  <TitlesOfParts>
    <vt:vector size="8" baseType="lpstr">
      <vt:lpstr>Office Theme</vt:lpstr>
      <vt:lpstr>Set &amp; Put </vt:lpstr>
      <vt:lpstr>Phrasal verbs with put</vt:lpstr>
      <vt:lpstr>Phrasal verbs with put</vt:lpstr>
      <vt:lpstr>Phrasal verbs with put</vt:lpstr>
      <vt:lpstr>Phrasal verbs with put</vt:lpstr>
      <vt:lpstr>Phrasal verbs with put</vt:lpstr>
      <vt:lpstr>الشريحة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Set &amp; Put</dc:title>
  <dc:creator>KSA</dc:creator>
  <cp:lastModifiedBy>Ghyzayel</cp:lastModifiedBy>
  <cp:revision>33</cp:revision>
  <dcterms:created xsi:type="dcterms:W3CDTF">2011-05-14T04:59:09Z</dcterms:created>
  <dcterms:modified xsi:type="dcterms:W3CDTF">2013-08-10T08:19:16Z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0x01010028210156A49C514FAC1BF47AF856AF4B</vt:lpwstr>
  </property>
</Properties>
</file>