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17" r:id="rId3"/>
  </p:sldMasterIdLst>
  <p:notesMasterIdLst>
    <p:notesMasterId r:id="rId29"/>
  </p:notesMasterIdLst>
  <p:sldIdLst>
    <p:sldId id="256" r:id="rId4"/>
    <p:sldId id="257" r:id="rId5"/>
    <p:sldId id="263" r:id="rId6"/>
    <p:sldId id="262" r:id="rId7"/>
    <p:sldId id="275" r:id="rId8"/>
    <p:sldId id="264" r:id="rId9"/>
    <p:sldId id="276" r:id="rId10"/>
    <p:sldId id="277" r:id="rId11"/>
    <p:sldId id="279" r:id="rId12"/>
    <p:sldId id="267" r:id="rId13"/>
    <p:sldId id="269" r:id="rId14"/>
    <p:sldId id="268" r:id="rId15"/>
    <p:sldId id="281" r:id="rId16"/>
    <p:sldId id="283" r:id="rId17"/>
    <p:sldId id="284" r:id="rId18"/>
    <p:sldId id="282" r:id="rId19"/>
    <p:sldId id="285" r:id="rId20"/>
    <p:sldId id="270" r:id="rId21"/>
    <p:sldId id="271" r:id="rId22"/>
    <p:sldId id="265" r:id="rId23"/>
    <p:sldId id="288" r:id="rId24"/>
    <p:sldId id="286" r:id="rId25"/>
    <p:sldId id="266" r:id="rId26"/>
    <p:sldId id="261" r:id="rId27"/>
    <p:sldId id="289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6A67"/>
    <a:srgbClr val="99CC00"/>
    <a:srgbClr val="CCCC00"/>
    <a:srgbClr val="996633"/>
    <a:srgbClr val="9C7D0D"/>
    <a:srgbClr val="003300"/>
    <a:srgbClr val="FFFFFF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65" autoAdjust="0"/>
    <p:restoredTop sz="90955" autoAdjust="0"/>
  </p:normalViewPr>
  <p:slideViewPr>
    <p:cSldViewPr>
      <p:cViewPr varScale="1">
        <p:scale>
          <a:sx n="71" d="100"/>
          <a:sy n="71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B83BE5-F3BA-4F49-939B-CB0780CA944F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F078F3D7-99C9-4A3D-BFE8-A1870015979D}">
      <dgm:prSet phldrT="[Text]" custT="1"/>
      <dgm:spPr/>
      <dgm:t>
        <a:bodyPr/>
        <a:lstStyle/>
        <a:p>
          <a:pPr rtl="1"/>
          <a:r>
            <a:rPr lang="en-US" sz="2800" dirty="0" smtClean="0">
              <a:latin typeface="Century" pitchFamily="18" charset="0"/>
            </a:rPr>
            <a:t>Elements of the Short Story</a:t>
          </a:r>
          <a:endParaRPr lang="ar-SA" sz="2800" dirty="0">
            <a:latin typeface="Century" pitchFamily="18" charset="0"/>
          </a:endParaRPr>
        </a:p>
      </dgm:t>
    </dgm:pt>
    <dgm:pt modelId="{9143088F-3FE8-48B5-875B-7C9434C54096}" type="par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8DAD9275-6BBA-41E3-9467-E860B30418AB}" type="sib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3F328FFA-BBC1-46D7-B37C-7C620AE119D6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Setting</a:t>
          </a:r>
          <a:endParaRPr lang="ar-SA" sz="1800" dirty="0">
            <a:latin typeface="Century" pitchFamily="18" charset="0"/>
          </a:endParaRPr>
        </a:p>
      </dgm:t>
    </dgm:pt>
    <dgm:pt modelId="{EED0A361-AA04-4584-9B67-A0F1B81A8B67}" type="par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440C0B78-2908-4D28-AB06-C757B8EF718D}" type="sib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4E063E3A-AB70-4572-9932-B5D2AE8DDD8A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Plot</a:t>
          </a:r>
          <a:endParaRPr lang="ar-SA" sz="2000" dirty="0">
            <a:latin typeface="Century" pitchFamily="18" charset="0"/>
          </a:endParaRPr>
        </a:p>
      </dgm:t>
    </dgm:pt>
    <dgm:pt modelId="{9CE5D837-CEF6-421C-8546-B87D5774472F}" type="parTrans" cxnId="{97E90457-BC49-4490-9696-25E83B3E1A27}">
      <dgm:prSet/>
      <dgm:spPr/>
      <dgm:t>
        <a:bodyPr/>
        <a:lstStyle/>
        <a:p>
          <a:pPr rtl="1"/>
          <a:endParaRPr lang="ar-SA"/>
        </a:p>
      </dgm:t>
    </dgm:pt>
    <dgm:pt modelId="{79A8E827-9F94-4751-AB22-F2ED90F7726D}" type="sibTrans" cxnId="{97E90457-BC49-4490-9696-25E83B3E1A27}">
      <dgm:prSet/>
      <dgm:spPr/>
      <dgm:t>
        <a:bodyPr/>
        <a:lstStyle/>
        <a:p>
          <a:pPr rtl="1"/>
          <a:endParaRPr lang="ar-SA"/>
        </a:p>
      </dgm:t>
    </dgm:pt>
    <dgm:pt modelId="{7F698216-BEED-43B4-B5BE-C45868726F3C}">
      <dgm:prSet phldrT="[Text]" custT="1"/>
      <dgm:spPr/>
      <dgm:t>
        <a:bodyPr/>
        <a:lstStyle/>
        <a:p>
          <a:pPr rtl="1"/>
          <a:r>
            <a:rPr lang="en-US" sz="1600" dirty="0" smtClean="0">
              <a:latin typeface="Century" pitchFamily="18" charset="0"/>
            </a:rPr>
            <a:t>Narrator</a:t>
          </a:r>
          <a:endParaRPr lang="ar-SA" sz="1600" dirty="0">
            <a:latin typeface="Century" pitchFamily="18" charset="0"/>
          </a:endParaRPr>
        </a:p>
      </dgm:t>
    </dgm:pt>
    <dgm:pt modelId="{F6A8CC4E-8F09-4119-9FD5-D14D65913C9A}" type="parTrans" cxnId="{689F179D-F5A3-4779-92D6-1AE383435AF5}">
      <dgm:prSet/>
      <dgm:spPr/>
      <dgm:t>
        <a:bodyPr/>
        <a:lstStyle/>
        <a:p>
          <a:pPr rtl="1"/>
          <a:endParaRPr lang="ar-SA"/>
        </a:p>
      </dgm:t>
    </dgm:pt>
    <dgm:pt modelId="{4CC9C343-258D-43A7-AF2F-A5F9A2515AB5}" type="sibTrans" cxnId="{689F179D-F5A3-4779-92D6-1AE383435AF5}">
      <dgm:prSet/>
      <dgm:spPr/>
      <dgm:t>
        <a:bodyPr/>
        <a:lstStyle/>
        <a:p>
          <a:pPr rtl="1"/>
          <a:endParaRPr lang="ar-SA"/>
        </a:p>
      </dgm:t>
    </dgm:pt>
    <dgm:pt modelId="{D9F7C954-238A-4014-B4A3-2FB73CB2DAA9}">
      <dgm:prSet phldrT="[Text]" custT="1"/>
      <dgm:spPr/>
      <dgm:t>
        <a:bodyPr/>
        <a:lstStyle/>
        <a:p>
          <a:pPr rtl="1"/>
          <a:r>
            <a:rPr lang="en-US" sz="1400" dirty="0" smtClean="0">
              <a:latin typeface="Century" pitchFamily="18" charset="0"/>
            </a:rPr>
            <a:t>Characters</a:t>
          </a:r>
          <a:endParaRPr lang="ar-SA" sz="1400" dirty="0">
            <a:latin typeface="Century" pitchFamily="18" charset="0"/>
          </a:endParaRPr>
        </a:p>
      </dgm:t>
    </dgm:pt>
    <dgm:pt modelId="{DE297003-EBF9-4C6F-A62D-78095B36AC86}" type="sibTrans" cxnId="{D1A51058-5792-44F0-AFA6-05A1F437A0FC}">
      <dgm:prSet/>
      <dgm:spPr/>
      <dgm:t>
        <a:bodyPr/>
        <a:lstStyle/>
        <a:p>
          <a:pPr rtl="1"/>
          <a:endParaRPr lang="ar-SA"/>
        </a:p>
      </dgm:t>
    </dgm:pt>
    <dgm:pt modelId="{F0EDD6F3-2BD7-452C-924F-7A61F1CED76F}" type="parTrans" cxnId="{D1A51058-5792-44F0-AFA6-05A1F437A0FC}">
      <dgm:prSet/>
      <dgm:spPr/>
      <dgm:t>
        <a:bodyPr/>
        <a:lstStyle/>
        <a:p>
          <a:pPr rtl="1"/>
          <a:endParaRPr lang="ar-SA"/>
        </a:p>
      </dgm:t>
    </dgm:pt>
    <dgm:pt modelId="{94F03EED-6EFA-4D0C-80C0-57F47DD70230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Theme</a:t>
          </a:r>
          <a:endParaRPr lang="ar-SA" sz="2000" dirty="0">
            <a:latin typeface="Century" pitchFamily="18" charset="0"/>
          </a:endParaRPr>
        </a:p>
      </dgm:t>
    </dgm:pt>
    <dgm:pt modelId="{F991B808-1279-41DC-A8A7-394FC399D1BE}" type="parTrans" cxnId="{24F02C52-2917-4C65-9D08-6B4CC8DDD3AC}">
      <dgm:prSet/>
      <dgm:spPr/>
      <dgm:t>
        <a:bodyPr/>
        <a:lstStyle/>
        <a:p>
          <a:pPr rtl="1"/>
          <a:endParaRPr lang="ar-SA"/>
        </a:p>
      </dgm:t>
    </dgm:pt>
    <dgm:pt modelId="{3C99732A-54FB-49B8-B6BD-E3575A4221AE}" type="sibTrans" cxnId="{24F02C52-2917-4C65-9D08-6B4CC8DDD3AC}">
      <dgm:prSet/>
      <dgm:spPr/>
      <dgm:t>
        <a:bodyPr/>
        <a:lstStyle/>
        <a:p>
          <a:pPr rtl="1"/>
          <a:endParaRPr lang="ar-SA"/>
        </a:p>
      </dgm:t>
    </dgm:pt>
    <dgm:pt modelId="{17AE215F-681F-4360-BBAE-C9237D6C795A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Style</a:t>
          </a:r>
          <a:endParaRPr lang="ar-SA" sz="2000" dirty="0">
            <a:latin typeface="Century" pitchFamily="18" charset="0"/>
          </a:endParaRPr>
        </a:p>
      </dgm:t>
    </dgm:pt>
    <dgm:pt modelId="{C2CEBC3B-E2A7-4938-A3B0-629D23CE4154}" type="parTrans" cxnId="{731608A7-3499-40DB-944D-FC5B4A9357A6}">
      <dgm:prSet/>
      <dgm:spPr/>
      <dgm:t>
        <a:bodyPr/>
        <a:lstStyle/>
        <a:p>
          <a:pPr rtl="1"/>
          <a:endParaRPr lang="ar-SA"/>
        </a:p>
      </dgm:t>
    </dgm:pt>
    <dgm:pt modelId="{CA00D8C4-CABB-4A2B-BEEE-CFDA19B103CF}" type="sibTrans" cxnId="{731608A7-3499-40DB-944D-FC5B4A9357A6}">
      <dgm:prSet/>
      <dgm:spPr/>
      <dgm:t>
        <a:bodyPr/>
        <a:lstStyle/>
        <a:p>
          <a:pPr rtl="1"/>
          <a:endParaRPr lang="ar-SA"/>
        </a:p>
      </dgm:t>
    </dgm:pt>
    <dgm:pt modelId="{62A0D7EC-E6C0-4A05-86AA-2487B8CFE6DB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Irony</a:t>
          </a:r>
          <a:endParaRPr lang="ar-SA" sz="2000" dirty="0">
            <a:latin typeface="Century" pitchFamily="18" charset="0"/>
          </a:endParaRPr>
        </a:p>
      </dgm:t>
    </dgm:pt>
    <dgm:pt modelId="{BEC392CA-DAE5-4EFC-87AF-A3EA769CE47D}" type="parTrans" cxnId="{02ED66FD-A4A5-4EB8-AA8E-079E1F4B8B6F}">
      <dgm:prSet/>
      <dgm:spPr/>
      <dgm:t>
        <a:bodyPr/>
        <a:lstStyle/>
        <a:p>
          <a:pPr rtl="1"/>
          <a:endParaRPr lang="ar-SA"/>
        </a:p>
      </dgm:t>
    </dgm:pt>
    <dgm:pt modelId="{430A7545-AA8B-4F84-9172-118E275F200C}" type="sibTrans" cxnId="{02ED66FD-A4A5-4EB8-AA8E-079E1F4B8B6F}">
      <dgm:prSet/>
      <dgm:spPr/>
      <dgm:t>
        <a:bodyPr/>
        <a:lstStyle/>
        <a:p>
          <a:pPr rtl="1"/>
          <a:endParaRPr lang="ar-SA"/>
        </a:p>
      </dgm:t>
    </dgm:pt>
    <dgm:pt modelId="{8A56FFAD-D29E-404F-91AE-F46B179C1DD9}">
      <dgm:prSet phldrT="[Text]" custT="1"/>
      <dgm:spPr/>
      <dgm:t>
        <a:bodyPr/>
        <a:lstStyle/>
        <a:p>
          <a:pPr rtl="1"/>
          <a:r>
            <a:rPr lang="en-US" sz="1400" dirty="0" smtClean="0">
              <a:latin typeface="Century" pitchFamily="18" charset="0"/>
            </a:rPr>
            <a:t>Symbols and Allegory</a:t>
          </a:r>
          <a:endParaRPr lang="ar-SA" sz="1400" dirty="0">
            <a:latin typeface="Century" pitchFamily="18" charset="0"/>
          </a:endParaRPr>
        </a:p>
      </dgm:t>
    </dgm:pt>
    <dgm:pt modelId="{1EDBD661-3708-4D82-AEC9-3371523479F6}" type="parTrans" cxnId="{CB80FCDB-E4CF-4B1F-A854-274FAC038A9B}">
      <dgm:prSet/>
      <dgm:spPr/>
      <dgm:t>
        <a:bodyPr/>
        <a:lstStyle/>
        <a:p>
          <a:pPr rtl="1"/>
          <a:endParaRPr lang="ar-SA"/>
        </a:p>
      </dgm:t>
    </dgm:pt>
    <dgm:pt modelId="{01FC99E1-8002-42BF-87FD-CBBCE90B1025}" type="sibTrans" cxnId="{CB80FCDB-E4CF-4B1F-A854-274FAC038A9B}">
      <dgm:prSet/>
      <dgm:spPr/>
      <dgm:t>
        <a:bodyPr/>
        <a:lstStyle/>
        <a:p>
          <a:pPr rtl="1"/>
          <a:endParaRPr lang="ar-SA"/>
        </a:p>
      </dgm:t>
    </dgm:pt>
    <dgm:pt modelId="{E843C662-BFD8-4F04-9833-B1996ADFB2B3}" type="pres">
      <dgm:prSet presAssocID="{2EB83BE5-F3BA-4F49-939B-CB0780CA94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E8D338A-C256-4684-9D61-E5D08494A140}" type="pres">
      <dgm:prSet presAssocID="{F078F3D7-99C9-4A3D-BFE8-A1870015979D}" presName="hierRoot1" presStyleCnt="0">
        <dgm:presLayoutVars>
          <dgm:hierBranch val="init"/>
        </dgm:presLayoutVars>
      </dgm:prSet>
      <dgm:spPr/>
    </dgm:pt>
    <dgm:pt modelId="{09659425-62CA-4920-BA8E-DB0C9A5FEA19}" type="pres">
      <dgm:prSet presAssocID="{F078F3D7-99C9-4A3D-BFE8-A1870015979D}" presName="rootComposite1" presStyleCnt="0"/>
      <dgm:spPr/>
    </dgm:pt>
    <dgm:pt modelId="{A4824D46-E6AA-44AD-9184-36F0CE12EE92}" type="pres">
      <dgm:prSet presAssocID="{F078F3D7-99C9-4A3D-BFE8-A1870015979D}" presName="rootText1" presStyleLbl="node0" presStyleIdx="0" presStyleCnt="1" custScaleX="566535" custLinFactY="-100000" custLinFactNeighborX="3347" custLinFactNeighborY="-15222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4F33C0-A44D-430E-A47E-DD568912A39D}" type="pres">
      <dgm:prSet presAssocID="{F078F3D7-99C9-4A3D-BFE8-A1870015979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8DDFE68-7A63-40F7-98FD-CB2AE17F0909}" type="pres">
      <dgm:prSet presAssocID="{F078F3D7-99C9-4A3D-BFE8-A1870015979D}" presName="hierChild2" presStyleCnt="0"/>
      <dgm:spPr/>
    </dgm:pt>
    <dgm:pt modelId="{36655748-8ACC-4589-8409-D65D8B461430}" type="pres">
      <dgm:prSet presAssocID="{EED0A361-AA04-4584-9B67-A0F1B81A8B67}" presName="Name37" presStyleLbl="parChTrans1D2" presStyleIdx="0" presStyleCnt="8"/>
      <dgm:spPr/>
      <dgm:t>
        <a:bodyPr/>
        <a:lstStyle/>
        <a:p>
          <a:pPr rtl="1"/>
          <a:endParaRPr lang="ar-SA"/>
        </a:p>
      </dgm:t>
    </dgm:pt>
    <dgm:pt modelId="{0E0491E4-7567-46E0-B075-30572791A9CD}" type="pres">
      <dgm:prSet presAssocID="{3F328FFA-BBC1-46D7-B37C-7C620AE119D6}" presName="hierRoot2" presStyleCnt="0">
        <dgm:presLayoutVars>
          <dgm:hierBranch val="init"/>
        </dgm:presLayoutVars>
      </dgm:prSet>
      <dgm:spPr/>
    </dgm:pt>
    <dgm:pt modelId="{4D556F33-DC4F-45AA-81F6-2C6BA100AD43}" type="pres">
      <dgm:prSet presAssocID="{3F328FFA-BBC1-46D7-B37C-7C620AE119D6}" presName="rootComposite" presStyleCnt="0"/>
      <dgm:spPr/>
    </dgm:pt>
    <dgm:pt modelId="{9891D92D-2C2E-450D-92A9-93583B2DA9A7}" type="pres">
      <dgm:prSet presAssocID="{3F328FFA-BBC1-46D7-B37C-7C620AE119D6}" presName="rootText" presStyleLbl="node2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5B09EA-6782-4925-95FF-33280BA5D136}" type="pres">
      <dgm:prSet presAssocID="{3F328FFA-BBC1-46D7-B37C-7C620AE119D6}" presName="rootConnector" presStyleLbl="node2" presStyleIdx="0" presStyleCnt="8"/>
      <dgm:spPr/>
      <dgm:t>
        <a:bodyPr/>
        <a:lstStyle/>
        <a:p>
          <a:pPr rtl="1"/>
          <a:endParaRPr lang="ar-SA"/>
        </a:p>
      </dgm:t>
    </dgm:pt>
    <dgm:pt modelId="{5667D17C-B586-4586-9929-05157C4C7F4B}" type="pres">
      <dgm:prSet presAssocID="{3F328FFA-BBC1-46D7-B37C-7C620AE119D6}" presName="hierChild4" presStyleCnt="0"/>
      <dgm:spPr/>
    </dgm:pt>
    <dgm:pt modelId="{6277CC69-153F-454A-9F19-149ABC5394D7}" type="pres">
      <dgm:prSet presAssocID="{3F328FFA-BBC1-46D7-B37C-7C620AE119D6}" presName="hierChild5" presStyleCnt="0"/>
      <dgm:spPr/>
    </dgm:pt>
    <dgm:pt modelId="{B45AEEB1-F62A-4E46-99FF-3D8C27850EEF}" type="pres">
      <dgm:prSet presAssocID="{F6A8CC4E-8F09-4119-9FD5-D14D65913C9A}" presName="Name37" presStyleLbl="parChTrans1D2" presStyleIdx="1" presStyleCnt="8"/>
      <dgm:spPr/>
      <dgm:t>
        <a:bodyPr/>
        <a:lstStyle/>
        <a:p>
          <a:pPr rtl="1"/>
          <a:endParaRPr lang="ar-SA"/>
        </a:p>
      </dgm:t>
    </dgm:pt>
    <dgm:pt modelId="{A8976E2F-BE6F-4F57-89B5-AD604146FE1F}" type="pres">
      <dgm:prSet presAssocID="{7F698216-BEED-43B4-B5BE-C45868726F3C}" presName="hierRoot2" presStyleCnt="0">
        <dgm:presLayoutVars>
          <dgm:hierBranch val="init"/>
        </dgm:presLayoutVars>
      </dgm:prSet>
      <dgm:spPr/>
    </dgm:pt>
    <dgm:pt modelId="{ABBDE4CE-C718-42E0-B12C-2042DA3C22A3}" type="pres">
      <dgm:prSet presAssocID="{7F698216-BEED-43B4-B5BE-C45868726F3C}" presName="rootComposite" presStyleCnt="0"/>
      <dgm:spPr/>
    </dgm:pt>
    <dgm:pt modelId="{3794624B-6CFD-4D62-9BA9-ACD07B944724}" type="pres">
      <dgm:prSet presAssocID="{7F698216-BEED-43B4-B5BE-C45868726F3C}" presName="rootText" presStyleLbl="node2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075520-EDC7-4321-9E0D-8BCE77341EB4}" type="pres">
      <dgm:prSet presAssocID="{7F698216-BEED-43B4-B5BE-C45868726F3C}" presName="rootConnector" presStyleLbl="node2" presStyleIdx="1" presStyleCnt="8"/>
      <dgm:spPr/>
      <dgm:t>
        <a:bodyPr/>
        <a:lstStyle/>
        <a:p>
          <a:pPr rtl="1"/>
          <a:endParaRPr lang="ar-SA"/>
        </a:p>
      </dgm:t>
    </dgm:pt>
    <dgm:pt modelId="{4EDEE3CB-34C3-421E-AD08-8F1329BE2C12}" type="pres">
      <dgm:prSet presAssocID="{7F698216-BEED-43B4-B5BE-C45868726F3C}" presName="hierChild4" presStyleCnt="0"/>
      <dgm:spPr/>
    </dgm:pt>
    <dgm:pt modelId="{C59195B1-C9F7-40D9-BA08-44D83B7E67B4}" type="pres">
      <dgm:prSet presAssocID="{7F698216-BEED-43B4-B5BE-C45868726F3C}" presName="hierChild5" presStyleCnt="0"/>
      <dgm:spPr/>
    </dgm:pt>
    <dgm:pt modelId="{AA1B954C-B4DE-45AE-A046-6CC046A644AB}" type="pres">
      <dgm:prSet presAssocID="{F0EDD6F3-2BD7-452C-924F-7A61F1CED76F}" presName="Name37" presStyleLbl="parChTrans1D2" presStyleIdx="2" presStyleCnt="8"/>
      <dgm:spPr/>
      <dgm:t>
        <a:bodyPr/>
        <a:lstStyle/>
        <a:p>
          <a:pPr rtl="1"/>
          <a:endParaRPr lang="ar-SA"/>
        </a:p>
      </dgm:t>
    </dgm:pt>
    <dgm:pt modelId="{8DDB2191-9D6D-428F-8220-CA5380651D8C}" type="pres">
      <dgm:prSet presAssocID="{D9F7C954-238A-4014-B4A3-2FB73CB2DAA9}" presName="hierRoot2" presStyleCnt="0">
        <dgm:presLayoutVars>
          <dgm:hierBranch val="init"/>
        </dgm:presLayoutVars>
      </dgm:prSet>
      <dgm:spPr/>
    </dgm:pt>
    <dgm:pt modelId="{FFB98F33-816B-4048-A5D6-A1DE29C8A8B1}" type="pres">
      <dgm:prSet presAssocID="{D9F7C954-238A-4014-B4A3-2FB73CB2DAA9}" presName="rootComposite" presStyleCnt="0"/>
      <dgm:spPr/>
    </dgm:pt>
    <dgm:pt modelId="{BB1C3A80-D305-4D35-BBF7-E2E0A09FE8DC}" type="pres">
      <dgm:prSet presAssocID="{D9F7C954-238A-4014-B4A3-2FB73CB2DAA9}" presName="rootText" presStyleLbl="node2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83A699-B65A-464C-86B1-71E3FE3F3C5A}" type="pres">
      <dgm:prSet presAssocID="{D9F7C954-238A-4014-B4A3-2FB73CB2DAA9}" presName="rootConnector" presStyleLbl="node2" presStyleIdx="2" presStyleCnt="8"/>
      <dgm:spPr/>
      <dgm:t>
        <a:bodyPr/>
        <a:lstStyle/>
        <a:p>
          <a:pPr rtl="1"/>
          <a:endParaRPr lang="ar-SA"/>
        </a:p>
      </dgm:t>
    </dgm:pt>
    <dgm:pt modelId="{74EE7604-C96D-4900-B796-30CF7A7CB8EF}" type="pres">
      <dgm:prSet presAssocID="{D9F7C954-238A-4014-B4A3-2FB73CB2DAA9}" presName="hierChild4" presStyleCnt="0"/>
      <dgm:spPr/>
    </dgm:pt>
    <dgm:pt modelId="{E4A553F0-7002-4E62-9B43-7337608F56AA}" type="pres">
      <dgm:prSet presAssocID="{D9F7C954-238A-4014-B4A3-2FB73CB2DAA9}" presName="hierChild5" presStyleCnt="0"/>
      <dgm:spPr/>
    </dgm:pt>
    <dgm:pt modelId="{5087DE0F-F733-46E3-A337-38218EDD3334}" type="pres">
      <dgm:prSet presAssocID="{9CE5D837-CEF6-421C-8546-B87D5774472F}" presName="Name37" presStyleLbl="parChTrans1D2" presStyleIdx="3" presStyleCnt="8"/>
      <dgm:spPr/>
      <dgm:t>
        <a:bodyPr/>
        <a:lstStyle/>
        <a:p>
          <a:pPr rtl="1"/>
          <a:endParaRPr lang="ar-SA"/>
        </a:p>
      </dgm:t>
    </dgm:pt>
    <dgm:pt modelId="{F8E97889-1381-4433-A155-83AD78C618CF}" type="pres">
      <dgm:prSet presAssocID="{4E063E3A-AB70-4572-9932-B5D2AE8DDD8A}" presName="hierRoot2" presStyleCnt="0">
        <dgm:presLayoutVars>
          <dgm:hierBranch val="init"/>
        </dgm:presLayoutVars>
      </dgm:prSet>
      <dgm:spPr/>
    </dgm:pt>
    <dgm:pt modelId="{2D07ECB5-D3C5-4B17-80A3-F67D4E49A42D}" type="pres">
      <dgm:prSet presAssocID="{4E063E3A-AB70-4572-9932-B5D2AE8DDD8A}" presName="rootComposite" presStyleCnt="0"/>
      <dgm:spPr/>
    </dgm:pt>
    <dgm:pt modelId="{8F94BF90-D8AE-4F6D-B6E5-F1CBD88A9187}" type="pres">
      <dgm:prSet presAssocID="{4E063E3A-AB70-4572-9932-B5D2AE8DDD8A}" presName="rootText" presStyleLbl="node2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A4A306-7ACF-4711-88EE-C3F624D57A67}" type="pres">
      <dgm:prSet presAssocID="{4E063E3A-AB70-4572-9932-B5D2AE8DDD8A}" presName="rootConnector" presStyleLbl="node2" presStyleIdx="3" presStyleCnt="8"/>
      <dgm:spPr/>
      <dgm:t>
        <a:bodyPr/>
        <a:lstStyle/>
        <a:p>
          <a:pPr rtl="1"/>
          <a:endParaRPr lang="ar-SA"/>
        </a:p>
      </dgm:t>
    </dgm:pt>
    <dgm:pt modelId="{F8888400-C6D8-41CD-A4F1-09B976E312B3}" type="pres">
      <dgm:prSet presAssocID="{4E063E3A-AB70-4572-9932-B5D2AE8DDD8A}" presName="hierChild4" presStyleCnt="0"/>
      <dgm:spPr/>
    </dgm:pt>
    <dgm:pt modelId="{1CA28282-0474-4F6E-B9BB-131804EAB2DD}" type="pres">
      <dgm:prSet presAssocID="{4E063E3A-AB70-4572-9932-B5D2AE8DDD8A}" presName="hierChild5" presStyleCnt="0"/>
      <dgm:spPr/>
    </dgm:pt>
    <dgm:pt modelId="{3C6703D6-E915-49C5-9606-06FD14E6B38D}" type="pres">
      <dgm:prSet presAssocID="{F991B808-1279-41DC-A8A7-394FC399D1BE}" presName="Name37" presStyleLbl="parChTrans1D2" presStyleIdx="4" presStyleCnt="8"/>
      <dgm:spPr/>
      <dgm:t>
        <a:bodyPr/>
        <a:lstStyle/>
        <a:p>
          <a:pPr rtl="1"/>
          <a:endParaRPr lang="ar-SA"/>
        </a:p>
      </dgm:t>
    </dgm:pt>
    <dgm:pt modelId="{D79CDDD7-6F77-44E8-9339-72A5019FE7A6}" type="pres">
      <dgm:prSet presAssocID="{94F03EED-6EFA-4D0C-80C0-57F47DD70230}" presName="hierRoot2" presStyleCnt="0">
        <dgm:presLayoutVars>
          <dgm:hierBranch val="init"/>
        </dgm:presLayoutVars>
      </dgm:prSet>
      <dgm:spPr/>
    </dgm:pt>
    <dgm:pt modelId="{E74B67DA-36C2-4516-A6A8-F6012B7F7FD6}" type="pres">
      <dgm:prSet presAssocID="{94F03EED-6EFA-4D0C-80C0-57F47DD70230}" presName="rootComposite" presStyleCnt="0"/>
      <dgm:spPr/>
    </dgm:pt>
    <dgm:pt modelId="{C4DBEDF0-D6D8-4470-999D-ED2C475BE864}" type="pres">
      <dgm:prSet presAssocID="{94F03EED-6EFA-4D0C-80C0-57F47DD70230}" presName="rootText" presStyleLbl="node2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264A68F-3BB3-4C8F-AA19-FC6701447C2D}" type="pres">
      <dgm:prSet presAssocID="{94F03EED-6EFA-4D0C-80C0-57F47DD70230}" presName="rootConnector" presStyleLbl="node2" presStyleIdx="4" presStyleCnt="8"/>
      <dgm:spPr/>
      <dgm:t>
        <a:bodyPr/>
        <a:lstStyle/>
        <a:p>
          <a:pPr rtl="1"/>
          <a:endParaRPr lang="ar-SA"/>
        </a:p>
      </dgm:t>
    </dgm:pt>
    <dgm:pt modelId="{E5EB248B-5325-46A0-B493-771F372829CB}" type="pres">
      <dgm:prSet presAssocID="{94F03EED-6EFA-4D0C-80C0-57F47DD70230}" presName="hierChild4" presStyleCnt="0"/>
      <dgm:spPr/>
    </dgm:pt>
    <dgm:pt modelId="{4C2DAE89-8304-4488-9D67-4999DDB5B2EF}" type="pres">
      <dgm:prSet presAssocID="{94F03EED-6EFA-4D0C-80C0-57F47DD70230}" presName="hierChild5" presStyleCnt="0"/>
      <dgm:spPr/>
    </dgm:pt>
    <dgm:pt modelId="{AB5A4950-EEB3-4629-A1A0-D3C974584FD8}" type="pres">
      <dgm:prSet presAssocID="{BEC392CA-DAE5-4EFC-87AF-A3EA769CE47D}" presName="Name37" presStyleLbl="parChTrans1D2" presStyleIdx="5" presStyleCnt="8"/>
      <dgm:spPr/>
      <dgm:t>
        <a:bodyPr/>
        <a:lstStyle/>
        <a:p>
          <a:pPr rtl="1"/>
          <a:endParaRPr lang="ar-SA"/>
        </a:p>
      </dgm:t>
    </dgm:pt>
    <dgm:pt modelId="{5E880A7E-11ED-4F4B-83C3-10C715493743}" type="pres">
      <dgm:prSet presAssocID="{62A0D7EC-E6C0-4A05-86AA-2487B8CFE6DB}" presName="hierRoot2" presStyleCnt="0">
        <dgm:presLayoutVars>
          <dgm:hierBranch val="init"/>
        </dgm:presLayoutVars>
      </dgm:prSet>
      <dgm:spPr/>
    </dgm:pt>
    <dgm:pt modelId="{FF2CEA53-8F43-4C84-BA7D-BE1194499A46}" type="pres">
      <dgm:prSet presAssocID="{62A0D7EC-E6C0-4A05-86AA-2487B8CFE6DB}" presName="rootComposite" presStyleCnt="0"/>
      <dgm:spPr/>
    </dgm:pt>
    <dgm:pt modelId="{76111B3C-5C55-430D-A997-BC9D2199B2CB}" type="pres">
      <dgm:prSet presAssocID="{62A0D7EC-E6C0-4A05-86AA-2487B8CFE6DB}" presName="rootText" presStyleLbl="node2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73B0C27-BA3F-4B7F-819C-D348E1DCA768}" type="pres">
      <dgm:prSet presAssocID="{62A0D7EC-E6C0-4A05-86AA-2487B8CFE6DB}" presName="rootConnector" presStyleLbl="node2" presStyleIdx="5" presStyleCnt="8"/>
      <dgm:spPr/>
      <dgm:t>
        <a:bodyPr/>
        <a:lstStyle/>
        <a:p>
          <a:pPr rtl="1"/>
          <a:endParaRPr lang="ar-SA"/>
        </a:p>
      </dgm:t>
    </dgm:pt>
    <dgm:pt modelId="{3FE871EE-12D5-40AC-B5C7-BD3D1F6D80BC}" type="pres">
      <dgm:prSet presAssocID="{62A0D7EC-E6C0-4A05-86AA-2487B8CFE6DB}" presName="hierChild4" presStyleCnt="0"/>
      <dgm:spPr/>
    </dgm:pt>
    <dgm:pt modelId="{02210F99-E403-4A50-8356-2965DCBEA2EB}" type="pres">
      <dgm:prSet presAssocID="{62A0D7EC-E6C0-4A05-86AA-2487B8CFE6DB}" presName="hierChild5" presStyleCnt="0"/>
      <dgm:spPr/>
    </dgm:pt>
    <dgm:pt modelId="{2F35D34D-E6E6-4341-8D93-8FD559A2BDFF}" type="pres">
      <dgm:prSet presAssocID="{C2CEBC3B-E2A7-4938-A3B0-629D23CE4154}" presName="Name37" presStyleLbl="parChTrans1D2" presStyleIdx="6" presStyleCnt="8"/>
      <dgm:spPr/>
      <dgm:t>
        <a:bodyPr/>
        <a:lstStyle/>
        <a:p>
          <a:pPr rtl="1"/>
          <a:endParaRPr lang="ar-SA"/>
        </a:p>
      </dgm:t>
    </dgm:pt>
    <dgm:pt modelId="{E5B6528D-1D18-4D49-A9C6-7D797B44A644}" type="pres">
      <dgm:prSet presAssocID="{17AE215F-681F-4360-BBAE-C9237D6C795A}" presName="hierRoot2" presStyleCnt="0">
        <dgm:presLayoutVars>
          <dgm:hierBranch val="init"/>
        </dgm:presLayoutVars>
      </dgm:prSet>
      <dgm:spPr/>
    </dgm:pt>
    <dgm:pt modelId="{0D4A830B-3AB4-423C-A8A8-7A2EDA6396A9}" type="pres">
      <dgm:prSet presAssocID="{17AE215F-681F-4360-BBAE-C9237D6C795A}" presName="rootComposite" presStyleCnt="0"/>
      <dgm:spPr/>
    </dgm:pt>
    <dgm:pt modelId="{23E5198B-E57F-469D-8498-BC63C33BAD24}" type="pres">
      <dgm:prSet presAssocID="{17AE215F-681F-4360-BBAE-C9237D6C795A}" presName="rootText" presStyleLbl="node2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31757E5-0049-4FEF-BA37-2EAD3983BE10}" type="pres">
      <dgm:prSet presAssocID="{17AE215F-681F-4360-BBAE-C9237D6C795A}" presName="rootConnector" presStyleLbl="node2" presStyleIdx="6" presStyleCnt="8"/>
      <dgm:spPr/>
      <dgm:t>
        <a:bodyPr/>
        <a:lstStyle/>
        <a:p>
          <a:pPr rtl="1"/>
          <a:endParaRPr lang="ar-SA"/>
        </a:p>
      </dgm:t>
    </dgm:pt>
    <dgm:pt modelId="{59CA8AA8-B52D-4426-9580-47F8BC22F388}" type="pres">
      <dgm:prSet presAssocID="{17AE215F-681F-4360-BBAE-C9237D6C795A}" presName="hierChild4" presStyleCnt="0"/>
      <dgm:spPr/>
    </dgm:pt>
    <dgm:pt modelId="{FA3F18D7-9F14-4FDB-89EE-67C028EC4D9D}" type="pres">
      <dgm:prSet presAssocID="{17AE215F-681F-4360-BBAE-C9237D6C795A}" presName="hierChild5" presStyleCnt="0"/>
      <dgm:spPr/>
    </dgm:pt>
    <dgm:pt modelId="{16D25459-7A2A-4BF8-9CF1-240477A81745}" type="pres">
      <dgm:prSet presAssocID="{1EDBD661-3708-4D82-AEC9-3371523479F6}" presName="Name37" presStyleLbl="parChTrans1D2" presStyleIdx="7" presStyleCnt="8"/>
      <dgm:spPr/>
      <dgm:t>
        <a:bodyPr/>
        <a:lstStyle/>
        <a:p>
          <a:pPr rtl="1"/>
          <a:endParaRPr lang="ar-SA"/>
        </a:p>
      </dgm:t>
    </dgm:pt>
    <dgm:pt modelId="{88B38D50-6F86-4A95-862E-2697AABB3EF5}" type="pres">
      <dgm:prSet presAssocID="{8A56FFAD-D29E-404F-91AE-F46B179C1DD9}" presName="hierRoot2" presStyleCnt="0">
        <dgm:presLayoutVars>
          <dgm:hierBranch val="init"/>
        </dgm:presLayoutVars>
      </dgm:prSet>
      <dgm:spPr/>
    </dgm:pt>
    <dgm:pt modelId="{32669D72-A078-4321-A846-1C4B5CCD4080}" type="pres">
      <dgm:prSet presAssocID="{8A56FFAD-D29E-404F-91AE-F46B179C1DD9}" presName="rootComposite" presStyleCnt="0"/>
      <dgm:spPr/>
    </dgm:pt>
    <dgm:pt modelId="{67D806E2-91C9-43A8-805A-0B85CE967A84}" type="pres">
      <dgm:prSet presAssocID="{8A56FFAD-D29E-404F-91AE-F46B179C1DD9}" presName="rootText" presStyleLbl="node2" presStyleIdx="7" presStyleCnt="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E7C09E-53F9-4541-B776-4BC3FEDAB507}" type="pres">
      <dgm:prSet presAssocID="{8A56FFAD-D29E-404F-91AE-F46B179C1DD9}" presName="rootConnector" presStyleLbl="node2" presStyleIdx="7" presStyleCnt="8"/>
      <dgm:spPr/>
      <dgm:t>
        <a:bodyPr/>
        <a:lstStyle/>
        <a:p>
          <a:pPr rtl="1"/>
          <a:endParaRPr lang="ar-SA"/>
        </a:p>
      </dgm:t>
    </dgm:pt>
    <dgm:pt modelId="{A58C211A-2058-4B5B-B5ED-881548BD8FCD}" type="pres">
      <dgm:prSet presAssocID="{8A56FFAD-D29E-404F-91AE-F46B179C1DD9}" presName="hierChild4" presStyleCnt="0"/>
      <dgm:spPr/>
    </dgm:pt>
    <dgm:pt modelId="{BDC9F099-5A2C-435F-B73F-56631C7E9069}" type="pres">
      <dgm:prSet presAssocID="{8A56FFAD-D29E-404F-91AE-F46B179C1DD9}" presName="hierChild5" presStyleCnt="0"/>
      <dgm:spPr/>
    </dgm:pt>
    <dgm:pt modelId="{A36261A5-9FFB-41FB-A4C7-759D978063DE}" type="pres">
      <dgm:prSet presAssocID="{F078F3D7-99C9-4A3D-BFE8-A1870015979D}" presName="hierChild3" presStyleCnt="0"/>
      <dgm:spPr/>
    </dgm:pt>
  </dgm:ptLst>
  <dgm:cxnLst>
    <dgm:cxn modelId="{0AA7ACB5-5BD3-4B90-8FE4-724F53147844}" type="presOf" srcId="{4E063E3A-AB70-4572-9932-B5D2AE8DDD8A}" destId="{EBA4A306-7ACF-4711-88EE-C3F624D57A67}" srcOrd="1" destOrd="0" presId="urn:microsoft.com/office/officeart/2005/8/layout/orgChart1"/>
    <dgm:cxn modelId="{F5A3D024-D4E6-403E-B12A-9F6AA9F557BC}" type="presOf" srcId="{2EB83BE5-F3BA-4F49-939B-CB0780CA944F}" destId="{E843C662-BFD8-4F04-9833-B1996ADFB2B3}" srcOrd="0" destOrd="0" presId="urn:microsoft.com/office/officeart/2005/8/layout/orgChart1"/>
    <dgm:cxn modelId="{D4EE97F4-B823-4B01-AA57-C6BF9AED1007}" type="presOf" srcId="{7F698216-BEED-43B4-B5BE-C45868726F3C}" destId="{DD075520-EDC7-4321-9E0D-8BCE77341EB4}" srcOrd="1" destOrd="0" presId="urn:microsoft.com/office/officeart/2005/8/layout/orgChart1"/>
    <dgm:cxn modelId="{689F179D-F5A3-4779-92D6-1AE383435AF5}" srcId="{F078F3D7-99C9-4A3D-BFE8-A1870015979D}" destId="{7F698216-BEED-43B4-B5BE-C45868726F3C}" srcOrd="1" destOrd="0" parTransId="{F6A8CC4E-8F09-4119-9FD5-D14D65913C9A}" sibTransId="{4CC9C343-258D-43A7-AF2F-A5F9A2515AB5}"/>
    <dgm:cxn modelId="{24F02C52-2917-4C65-9D08-6B4CC8DDD3AC}" srcId="{F078F3D7-99C9-4A3D-BFE8-A1870015979D}" destId="{94F03EED-6EFA-4D0C-80C0-57F47DD70230}" srcOrd="4" destOrd="0" parTransId="{F991B808-1279-41DC-A8A7-394FC399D1BE}" sibTransId="{3C99732A-54FB-49B8-B6BD-E3575A4221AE}"/>
    <dgm:cxn modelId="{620FF9CB-3A35-4CBE-8060-B00F89D65881}" type="presOf" srcId="{94F03EED-6EFA-4D0C-80C0-57F47DD70230}" destId="{9264A68F-3BB3-4C8F-AA19-FC6701447C2D}" srcOrd="1" destOrd="0" presId="urn:microsoft.com/office/officeart/2005/8/layout/orgChart1"/>
    <dgm:cxn modelId="{C6D96E11-4E53-417F-B8BB-517A0674CD9E}" type="presOf" srcId="{F078F3D7-99C9-4A3D-BFE8-A1870015979D}" destId="{A4824D46-E6AA-44AD-9184-36F0CE12EE92}" srcOrd="0" destOrd="0" presId="urn:microsoft.com/office/officeart/2005/8/layout/orgChart1"/>
    <dgm:cxn modelId="{5B0BC285-D16E-4DE5-82B5-D99F005AFE18}" srcId="{2EB83BE5-F3BA-4F49-939B-CB0780CA944F}" destId="{F078F3D7-99C9-4A3D-BFE8-A1870015979D}" srcOrd="0" destOrd="0" parTransId="{9143088F-3FE8-48B5-875B-7C9434C54096}" sibTransId="{8DAD9275-6BBA-41E3-9467-E860B30418AB}"/>
    <dgm:cxn modelId="{02ED66FD-A4A5-4EB8-AA8E-079E1F4B8B6F}" srcId="{F078F3D7-99C9-4A3D-BFE8-A1870015979D}" destId="{62A0D7EC-E6C0-4A05-86AA-2487B8CFE6DB}" srcOrd="5" destOrd="0" parTransId="{BEC392CA-DAE5-4EFC-87AF-A3EA769CE47D}" sibTransId="{430A7545-AA8B-4F84-9172-118E275F200C}"/>
    <dgm:cxn modelId="{E27461E1-4886-4B13-BE91-99CE01C498DE}" type="presOf" srcId="{17AE215F-681F-4360-BBAE-C9237D6C795A}" destId="{23E5198B-E57F-469D-8498-BC63C33BAD24}" srcOrd="0" destOrd="0" presId="urn:microsoft.com/office/officeart/2005/8/layout/orgChart1"/>
    <dgm:cxn modelId="{C10BEB02-D073-4346-A0BF-47A6D3365F3E}" type="presOf" srcId="{3F328FFA-BBC1-46D7-B37C-7C620AE119D6}" destId="{9891D92D-2C2E-450D-92A9-93583B2DA9A7}" srcOrd="0" destOrd="0" presId="urn:microsoft.com/office/officeart/2005/8/layout/orgChart1"/>
    <dgm:cxn modelId="{60E9A028-9537-46CE-837A-E9BF50AC2D1F}" type="presOf" srcId="{94F03EED-6EFA-4D0C-80C0-57F47DD70230}" destId="{C4DBEDF0-D6D8-4470-999D-ED2C475BE864}" srcOrd="0" destOrd="0" presId="urn:microsoft.com/office/officeart/2005/8/layout/orgChart1"/>
    <dgm:cxn modelId="{19BAD736-01B1-4DDE-BAAE-2ECD11FA2AFF}" type="presOf" srcId="{F0EDD6F3-2BD7-452C-924F-7A61F1CED76F}" destId="{AA1B954C-B4DE-45AE-A046-6CC046A644AB}" srcOrd="0" destOrd="0" presId="urn:microsoft.com/office/officeart/2005/8/layout/orgChart1"/>
    <dgm:cxn modelId="{D1A51058-5792-44F0-AFA6-05A1F437A0FC}" srcId="{F078F3D7-99C9-4A3D-BFE8-A1870015979D}" destId="{D9F7C954-238A-4014-B4A3-2FB73CB2DAA9}" srcOrd="2" destOrd="0" parTransId="{F0EDD6F3-2BD7-452C-924F-7A61F1CED76F}" sibTransId="{DE297003-EBF9-4C6F-A62D-78095B36AC86}"/>
    <dgm:cxn modelId="{731608A7-3499-40DB-944D-FC5B4A9357A6}" srcId="{F078F3D7-99C9-4A3D-BFE8-A1870015979D}" destId="{17AE215F-681F-4360-BBAE-C9237D6C795A}" srcOrd="6" destOrd="0" parTransId="{C2CEBC3B-E2A7-4938-A3B0-629D23CE4154}" sibTransId="{CA00D8C4-CABB-4A2B-BEEE-CFDA19B103CF}"/>
    <dgm:cxn modelId="{337AD185-8AB6-445C-AC89-A0C5D21DC0DB}" type="presOf" srcId="{F991B808-1279-41DC-A8A7-394FC399D1BE}" destId="{3C6703D6-E915-49C5-9606-06FD14E6B38D}" srcOrd="0" destOrd="0" presId="urn:microsoft.com/office/officeart/2005/8/layout/orgChart1"/>
    <dgm:cxn modelId="{D4ABEDFC-B84E-4A49-98FA-721D1FCB1DD4}" type="presOf" srcId="{C2CEBC3B-E2A7-4938-A3B0-629D23CE4154}" destId="{2F35D34D-E6E6-4341-8D93-8FD559A2BDFF}" srcOrd="0" destOrd="0" presId="urn:microsoft.com/office/officeart/2005/8/layout/orgChart1"/>
    <dgm:cxn modelId="{92E25D57-9445-4A55-B712-54DEDC87E54B}" type="presOf" srcId="{17AE215F-681F-4360-BBAE-C9237D6C795A}" destId="{D31757E5-0049-4FEF-BA37-2EAD3983BE10}" srcOrd="1" destOrd="0" presId="urn:microsoft.com/office/officeart/2005/8/layout/orgChart1"/>
    <dgm:cxn modelId="{01A0D189-03EE-4B6F-AEB5-F5FB07172DFD}" type="presOf" srcId="{8A56FFAD-D29E-404F-91AE-F46B179C1DD9}" destId="{E8E7C09E-53F9-4541-B776-4BC3FEDAB507}" srcOrd="1" destOrd="0" presId="urn:microsoft.com/office/officeart/2005/8/layout/orgChart1"/>
    <dgm:cxn modelId="{8EAD9B53-C3B6-4E58-AE62-022C03284D39}" type="presOf" srcId="{62A0D7EC-E6C0-4A05-86AA-2487B8CFE6DB}" destId="{B73B0C27-BA3F-4B7F-819C-D348E1DCA768}" srcOrd="1" destOrd="0" presId="urn:microsoft.com/office/officeart/2005/8/layout/orgChart1"/>
    <dgm:cxn modelId="{AD3E3ADC-2301-4C75-955F-C4D2EA4435AE}" type="presOf" srcId="{F6A8CC4E-8F09-4119-9FD5-D14D65913C9A}" destId="{B45AEEB1-F62A-4E46-99FF-3D8C27850EEF}" srcOrd="0" destOrd="0" presId="urn:microsoft.com/office/officeart/2005/8/layout/orgChart1"/>
    <dgm:cxn modelId="{CB80FCDB-E4CF-4B1F-A854-274FAC038A9B}" srcId="{F078F3D7-99C9-4A3D-BFE8-A1870015979D}" destId="{8A56FFAD-D29E-404F-91AE-F46B179C1DD9}" srcOrd="7" destOrd="0" parTransId="{1EDBD661-3708-4D82-AEC9-3371523479F6}" sibTransId="{01FC99E1-8002-42BF-87FD-CBBCE90B1025}"/>
    <dgm:cxn modelId="{F389D845-B29D-46B4-8DB2-BC47CC2837DE}" srcId="{F078F3D7-99C9-4A3D-BFE8-A1870015979D}" destId="{3F328FFA-BBC1-46D7-B37C-7C620AE119D6}" srcOrd="0" destOrd="0" parTransId="{EED0A361-AA04-4584-9B67-A0F1B81A8B67}" sibTransId="{440C0B78-2908-4D28-AB06-C757B8EF718D}"/>
    <dgm:cxn modelId="{97E90457-BC49-4490-9696-25E83B3E1A27}" srcId="{F078F3D7-99C9-4A3D-BFE8-A1870015979D}" destId="{4E063E3A-AB70-4572-9932-B5D2AE8DDD8A}" srcOrd="3" destOrd="0" parTransId="{9CE5D837-CEF6-421C-8546-B87D5774472F}" sibTransId="{79A8E827-9F94-4751-AB22-F2ED90F7726D}"/>
    <dgm:cxn modelId="{F9B82050-D2F6-4239-8892-D046F19B1F1B}" type="presOf" srcId="{7F698216-BEED-43B4-B5BE-C45868726F3C}" destId="{3794624B-6CFD-4D62-9BA9-ACD07B944724}" srcOrd="0" destOrd="0" presId="urn:microsoft.com/office/officeart/2005/8/layout/orgChart1"/>
    <dgm:cxn modelId="{2C0D4A25-3BD0-4E18-B58E-21074591CD7D}" type="presOf" srcId="{F078F3D7-99C9-4A3D-BFE8-A1870015979D}" destId="{934F33C0-A44D-430E-A47E-DD568912A39D}" srcOrd="1" destOrd="0" presId="urn:microsoft.com/office/officeart/2005/8/layout/orgChart1"/>
    <dgm:cxn modelId="{22967A6F-55A9-4B1E-A2A0-56F811926F9A}" type="presOf" srcId="{BEC392CA-DAE5-4EFC-87AF-A3EA769CE47D}" destId="{AB5A4950-EEB3-4629-A1A0-D3C974584FD8}" srcOrd="0" destOrd="0" presId="urn:microsoft.com/office/officeart/2005/8/layout/orgChart1"/>
    <dgm:cxn modelId="{16F4B363-C1D6-4A2E-AD18-22BB6D49790A}" type="presOf" srcId="{D9F7C954-238A-4014-B4A3-2FB73CB2DAA9}" destId="{BB1C3A80-D305-4D35-BBF7-E2E0A09FE8DC}" srcOrd="0" destOrd="0" presId="urn:microsoft.com/office/officeart/2005/8/layout/orgChart1"/>
    <dgm:cxn modelId="{9C2ED28B-2D17-4328-BBEF-0B3E1720CBF7}" type="presOf" srcId="{1EDBD661-3708-4D82-AEC9-3371523479F6}" destId="{16D25459-7A2A-4BF8-9CF1-240477A81745}" srcOrd="0" destOrd="0" presId="urn:microsoft.com/office/officeart/2005/8/layout/orgChart1"/>
    <dgm:cxn modelId="{8D49CCB0-C584-4CFD-AA31-7FEAC9BB2B9E}" type="presOf" srcId="{62A0D7EC-E6C0-4A05-86AA-2487B8CFE6DB}" destId="{76111B3C-5C55-430D-A997-BC9D2199B2CB}" srcOrd="0" destOrd="0" presId="urn:microsoft.com/office/officeart/2005/8/layout/orgChart1"/>
    <dgm:cxn modelId="{B659EF62-958A-4C79-9DFE-66639C87EFED}" type="presOf" srcId="{9CE5D837-CEF6-421C-8546-B87D5774472F}" destId="{5087DE0F-F733-46E3-A337-38218EDD3334}" srcOrd="0" destOrd="0" presId="urn:microsoft.com/office/officeart/2005/8/layout/orgChart1"/>
    <dgm:cxn modelId="{404DAF4F-B063-481D-85E0-71B8FFB79F27}" type="presOf" srcId="{D9F7C954-238A-4014-B4A3-2FB73CB2DAA9}" destId="{8983A699-B65A-464C-86B1-71E3FE3F3C5A}" srcOrd="1" destOrd="0" presId="urn:microsoft.com/office/officeart/2005/8/layout/orgChart1"/>
    <dgm:cxn modelId="{44F0F416-7BCA-47C2-8840-1E9A7BFE1880}" type="presOf" srcId="{4E063E3A-AB70-4572-9932-B5D2AE8DDD8A}" destId="{8F94BF90-D8AE-4F6D-B6E5-F1CBD88A9187}" srcOrd="0" destOrd="0" presId="urn:microsoft.com/office/officeart/2005/8/layout/orgChart1"/>
    <dgm:cxn modelId="{547390DD-03D7-49FE-9CA3-F054F463F053}" type="presOf" srcId="{EED0A361-AA04-4584-9B67-A0F1B81A8B67}" destId="{36655748-8ACC-4589-8409-D65D8B461430}" srcOrd="0" destOrd="0" presId="urn:microsoft.com/office/officeart/2005/8/layout/orgChart1"/>
    <dgm:cxn modelId="{8B9E654D-FD24-45A9-A900-5B3049562FA9}" type="presOf" srcId="{8A56FFAD-D29E-404F-91AE-F46B179C1DD9}" destId="{67D806E2-91C9-43A8-805A-0B85CE967A84}" srcOrd="0" destOrd="0" presId="urn:microsoft.com/office/officeart/2005/8/layout/orgChart1"/>
    <dgm:cxn modelId="{B60AA745-1329-4BFC-83A1-99D08F3A0EAB}" type="presOf" srcId="{3F328FFA-BBC1-46D7-B37C-7C620AE119D6}" destId="{285B09EA-6782-4925-95FF-33280BA5D136}" srcOrd="1" destOrd="0" presId="urn:microsoft.com/office/officeart/2005/8/layout/orgChart1"/>
    <dgm:cxn modelId="{24FCD895-D654-4D62-86D6-EF34E5DB00F2}" type="presParOf" srcId="{E843C662-BFD8-4F04-9833-B1996ADFB2B3}" destId="{8E8D338A-C256-4684-9D61-E5D08494A140}" srcOrd="0" destOrd="0" presId="urn:microsoft.com/office/officeart/2005/8/layout/orgChart1"/>
    <dgm:cxn modelId="{38196532-E7D6-468C-912D-190766ACC695}" type="presParOf" srcId="{8E8D338A-C256-4684-9D61-E5D08494A140}" destId="{09659425-62CA-4920-BA8E-DB0C9A5FEA19}" srcOrd="0" destOrd="0" presId="urn:microsoft.com/office/officeart/2005/8/layout/orgChart1"/>
    <dgm:cxn modelId="{4B0333DB-47DC-4460-82D0-5C88546E2BBF}" type="presParOf" srcId="{09659425-62CA-4920-BA8E-DB0C9A5FEA19}" destId="{A4824D46-E6AA-44AD-9184-36F0CE12EE92}" srcOrd="0" destOrd="0" presId="urn:microsoft.com/office/officeart/2005/8/layout/orgChart1"/>
    <dgm:cxn modelId="{7F667BBD-B8DC-4D01-ACA0-DC67B2BF8FF4}" type="presParOf" srcId="{09659425-62CA-4920-BA8E-DB0C9A5FEA19}" destId="{934F33C0-A44D-430E-A47E-DD568912A39D}" srcOrd="1" destOrd="0" presId="urn:microsoft.com/office/officeart/2005/8/layout/orgChart1"/>
    <dgm:cxn modelId="{D934FE2A-52C8-4B9A-BE4C-EF447E3FAC94}" type="presParOf" srcId="{8E8D338A-C256-4684-9D61-E5D08494A140}" destId="{A8DDFE68-7A63-40F7-98FD-CB2AE17F0909}" srcOrd="1" destOrd="0" presId="urn:microsoft.com/office/officeart/2005/8/layout/orgChart1"/>
    <dgm:cxn modelId="{36079597-5222-48DF-8D61-91ADD795B181}" type="presParOf" srcId="{A8DDFE68-7A63-40F7-98FD-CB2AE17F0909}" destId="{36655748-8ACC-4589-8409-D65D8B461430}" srcOrd="0" destOrd="0" presId="urn:microsoft.com/office/officeart/2005/8/layout/orgChart1"/>
    <dgm:cxn modelId="{AC05AFB9-7C26-48DA-99F6-71464BB0FAA2}" type="presParOf" srcId="{A8DDFE68-7A63-40F7-98FD-CB2AE17F0909}" destId="{0E0491E4-7567-46E0-B075-30572791A9CD}" srcOrd="1" destOrd="0" presId="urn:microsoft.com/office/officeart/2005/8/layout/orgChart1"/>
    <dgm:cxn modelId="{7D4CF862-0A33-469A-A249-FC0BCD4D535D}" type="presParOf" srcId="{0E0491E4-7567-46E0-B075-30572791A9CD}" destId="{4D556F33-DC4F-45AA-81F6-2C6BA100AD43}" srcOrd="0" destOrd="0" presId="urn:microsoft.com/office/officeart/2005/8/layout/orgChart1"/>
    <dgm:cxn modelId="{DC20EC75-676F-407A-BF69-FC308873F9AA}" type="presParOf" srcId="{4D556F33-DC4F-45AA-81F6-2C6BA100AD43}" destId="{9891D92D-2C2E-450D-92A9-93583B2DA9A7}" srcOrd="0" destOrd="0" presId="urn:microsoft.com/office/officeart/2005/8/layout/orgChart1"/>
    <dgm:cxn modelId="{334FCD9C-A967-4873-9C2F-079819FE7747}" type="presParOf" srcId="{4D556F33-DC4F-45AA-81F6-2C6BA100AD43}" destId="{285B09EA-6782-4925-95FF-33280BA5D136}" srcOrd="1" destOrd="0" presId="urn:microsoft.com/office/officeart/2005/8/layout/orgChart1"/>
    <dgm:cxn modelId="{C2167420-CFA0-4A31-A9BC-C336FC697B91}" type="presParOf" srcId="{0E0491E4-7567-46E0-B075-30572791A9CD}" destId="{5667D17C-B586-4586-9929-05157C4C7F4B}" srcOrd="1" destOrd="0" presId="urn:microsoft.com/office/officeart/2005/8/layout/orgChart1"/>
    <dgm:cxn modelId="{D0B52412-C484-491B-AC29-FA693586A35C}" type="presParOf" srcId="{0E0491E4-7567-46E0-B075-30572791A9CD}" destId="{6277CC69-153F-454A-9F19-149ABC5394D7}" srcOrd="2" destOrd="0" presId="urn:microsoft.com/office/officeart/2005/8/layout/orgChart1"/>
    <dgm:cxn modelId="{98E51C33-C71D-45D5-B6C7-0D1C42C2ACB6}" type="presParOf" srcId="{A8DDFE68-7A63-40F7-98FD-CB2AE17F0909}" destId="{B45AEEB1-F62A-4E46-99FF-3D8C27850EEF}" srcOrd="2" destOrd="0" presId="urn:microsoft.com/office/officeart/2005/8/layout/orgChart1"/>
    <dgm:cxn modelId="{5D8EC54E-3D5D-458B-81B8-66BCDBC93771}" type="presParOf" srcId="{A8DDFE68-7A63-40F7-98FD-CB2AE17F0909}" destId="{A8976E2F-BE6F-4F57-89B5-AD604146FE1F}" srcOrd="3" destOrd="0" presId="urn:microsoft.com/office/officeart/2005/8/layout/orgChart1"/>
    <dgm:cxn modelId="{B9D487F6-3C05-47D8-B598-C304A65B1249}" type="presParOf" srcId="{A8976E2F-BE6F-4F57-89B5-AD604146FE1F}" destId="{ABBDE4CE-C718-42E0-B12C-2042DA3C22A3}" srcOrd="0" destOrd="0" presId="urn:microsoft.com/office/officeart/2005/8/layout/orgChart1"/>
    <dgm:cxn modelId="{2860F974-32EC-4BF1-9141-F06CD47690E2}" type="presParOf" srcId="{ABBDE4CE-C718-42E0-B12C-2042DA3C22A3}" destId="{3794624B-6CFD-4D62-9BA9-ACD07B944724}" srcOrd="0" destOrd="0" presId="urn:microsoft.com/office/officeart/2005/8/layout/orgChart1"/>
    <dgm:cxn modelId="{39F8D381-4CE9-4858-9B1D-581E1897E9BF}" type="presParOf" srcId="{ABBDE4CE-C718-42E0-B12C-2042DA3C22A3}" destId="{DD075520-EDC7-4321-9E0D-8BCE77341EB4}" srcOrd="1" destOrd="0" presId="urn:microsoft.com/office/officeart/2005/8/layout/orgChart1"/>
    <dgm:cxn modelId="{A488C4CF-26AD-450E-9F0B-E935800B2F02}" type="presParOf" srcId="{A8976E2F-BE6F-4F57-89B5-AD604146FE1F}" destId="{4EDEE3CB-34C3-421E-AD08-8F1329BE2C12}" srcOrd="1" destOrd="0" presId="urn:microsoft.com/office/officeart/2005/8/layout/orgChart1"/>
    <dgm:cxn modelId="{342ADBCC-7E4C-42ED-ACB3-A31C23EAAB00}" type="presParOf" srcId="{A8976E2F-BE6F-4F57-89B5-AD604146FE1F}" destId="{C59195B1-C9F7-40D9-BA08-44D83B7E67B4}" srcOrd="2" destOrd="0" presId="urn:microsoft.com/office/officeart/2005/8/layout/orgChart1"/>
    <dgm:cxn modelId="{BD9902DB-682B-44F3-A163-B9E099401FC6}" type="presParOf" srcId="{A8DDFE68-7A63-40F7-98FD-CB2AE17F0909}" destId="{AA1B954C-B4DE-45AE-A046-6CC046A644AB}" srcOrd="4" destOrd="0" presId="urn:microsoft.com/office/officeart/2005/8/layout/orgChart1"/>
    <dgm:cxn modelId="{9E6062FB-766D-4ED5-AA92-0D2F8BFC47A8}" type="presParOf" srcId="{A8DDFE68-7A63-40F7-98FD-CB2AE17F0909}" destId="{8DDB2191-9D6D-428F-8220-CA5380651D8C}" srcOrd="5" destOrd="0" presId="urn:microsoft.com/office/officeart/2005/8/layout/orgChart1"/>
    <dgm:cxn modelId="{F9DA3741-A286-4CF5-BEE7-B32652BBE022}" type="presParOf" srcId="{8DDB2191-9D6D-428F-8220-CA5380651D8C}" destId="{FFB98F33-816B-4048-A5D6-A1DE29C8A8B1}" srcOrd="0" destOrd="0" presId="urn:microsoft.com/office/officeart/2005/8/layout/orgChart1"/>
    <dgm:cxn modelId="{2314B419-D649-4C60-A44D-BCBB65918FD5}" type="presParOf" srcId="{FFB98F33-816B-4048-A5D6-A1DE29C8A8B1}" destId="{BB1C3A80-D305-4D35-BBF7-E2E0A09FE8DC}" srcOrd="0" destOrd="0" presId="urn:microsoft.com/office/officeart/2005/8/layout/orgChart1"/>
    <dgm:cxn modelId="{246EB143-6CA2-4BAA-A94D-4F2F600DBA88}" type="presParOf" srcId="{FFB98F33-816B-4048-A5D6-A1DE29C8A8B1}" destId="{8983A699-B65A-464C-86B1-71E3FE3F3C5A}" srcOrd="1" destOrd="0" presId="urn:microsoft.com/office/officeart/2005/8/layout/orgChart1"/>
    <dgm:cxn modelId="{31C0B567-AB82-4A0F-A525-50B62CCC2171}" type="presParOf" srcId="{8DDB2191-9D6D-428F-8220-CA5380651D8C}" destId="{74EE7604-C96D-4900-B796-30CF7A7CB8EF}" srcOrd="1" destOrd="0" presId="urn:microsoft.com/office/officeart/2005/8/layout/orgChart1"/>
    <dgm:cxn modelId="{81908054-AB75-4A23-9DC0-90548A49D62D}" type="presParOf" srcId="{8DDB2191-9D6D-428F-8220-CA5380651D8C}" destId="{E4A553F0-7002-4E62-9B43-7337608F56AA}" srcOrd="2" destOrd="0" presId="urn:microsoft.com/office/officeart/2005/8/layout/orgChart1"/>
    <dgm:cxn modelId="{203492E6-FC95-42CF-87D3-3E7411E48C5A}" type="presParOf" srcId="{A8DDFE68-7A63-40F7-98FD-CB2AE17F0909}" destId="{5087DE0F-F733-46E3-A337-38218EDD3334}" srcOrd="6" destOrd="0" presId="urn:microsoft.com/office/officeart/2005/8/layout/orgChart1"/>
    <dgm:cxn modelId="{D45D5C4A-1F31-461D-9F8E-F3941587524B}" type="presParOf" srcId="{A8DDFE68-7A63-40F7-98FD-CB2AE17F0909}" destId="{F8E97889-1381-4433-A155-83AD78C618CF}" srcOrd="7" destOrd="0" presId="urn:microsoft.com/office/officeart/2005/8/layout/orgChart1"/>
    <dgm:cxn modelId="{76DE11E9-2544-4687-9F78-FB377C3B3774}" type="presParOf" srcId="{F8E97889-1381-4433-A155-83AD78C618CF}" destId="{2D07ECB5-D3C5-4B17-80A3-F67D4E49A42D}" srcOrd="0" destOrd="0" presId="urn:microsoft.com/office/officeart/2005/8/layout/orgChart1"/>
    <dgm:cxn modelId="{AE5A1218-9A29-4460-A6DE-B20184D65419}" type="presParOf" srcId="{2D07ECB5-D3C5-4B17-80A3-F67D4E49A42D}" destId="{8F94BF90-D8AE-4F6D-B6E5-F1CBD88A9187}" srcOrd="0" destOrd="0" presId="urn:microsoft.com/office/officeart/2005/8/layout/orgChart1"/>
    <dgm:cxn modelId="{BE3C9205-53B1-4BEF-9970-B6B03792341C}" type="presParOf" srcId="{2D07ECB5-D3C5-4B17-80A3-F67D4E49A42D}" destId="{EBA4A306-7ACF-4711-88EE-C3F624D57A67}" srcOrd="1" destOrd="0" presId="urn:microsoft.com/office/officeart/2005/8/layout/orgChart1"/>
    <dgm:cxn modelId="{A194CFA7-1096-49C3-8874-3F57E553ADCF}" type="presParOf" srcId="{F8E97889-1381-4433-A155-83AD78C618CF}" destId="{F8888400-C6D8-41CD-A4F1-09B976E312B3}" srcOrd="1" destOrd="0" presId="urn:microsoft.com/office/officeart/2005/8/layout/orgChart1"/>
    <dgm:cxn modelId="{3061503F-B428-4E4C-8D8B-90D16A849234}" type="presParOf" srcId="{F8E97889-1381-4433-A155-83AD78C618CF}" destId="{1CA28282-0474-4F6E-B9BB-131804EAB2DD}" srcOrd="2" destOrd="0" presId="urn:microsoft.com/office/officeart/2005/8/layout/orgChart1"/>
    <dgm:cxn modelId="{990C2D04-B21D-4453-9492-FE9F6FE66424}" type="presParOf" srcId="{A8DDFE68-7A63-40F7-98FD-CB2AE17F0909}" destId="{3C6703D6-E915-49C5-9606-06FD14E6B38D}" srcOrd="8" destOrd="0" presId="urn:microsoft.com/office/officeart/2005/8/layout/orgChart1"/>
    <dgm:cxn modelId="{273810A0-B9A9-4A37-A311-2A15F886C7A8}" type="presParOf" srcId="{A8DDFE68-7A63-40F7-98FD-CB2AE17F0909}" destId="{D79CDDD7-6F77-44E8-9339-72A5019FE7A6}" srcOrd="9" destOrd="0" presId="urn:microsoft.com/office/officeart/2005/8/layout/orgChart1"/>
    <dgm:cxn modelId="{DF0E1E7C-1695-4D7C-AD53-80EA627F4DA6}" type="presParOf" srcId="{D79CDDD7-6F77-44E8-9339-72A5019FE7A6}" destId="{E74B67DA-36C2-4516-A6A8-F6012B7F7FD6}" srcOrd="0" destOrd="0" presId="urn:microsoft.com/office/officeart/2005/8/layout/orgChart1"/>
    <dgm:cxn modelId="{981BD4E9-79B1-41E9-BA64-1BAF60E1A6F7}" type="presParOf" srcId="{E74B67DA-36C2-4516-A6A8-F6012B7F7FD6}" destId="{C4DBEDF0-D6D8-4470-999D-ED2C475BE864}" srcOrd="0" destOrd="0" presId="urn:microsoft.com/office/officeart/2005/8/layout/orgChart1"/>
    <dgm:cxn modelId="{36CB2E90-74C3-4708-AC15-2D7B66B463FA}" type="presParOf" srcId="{E74B67DA-36C2-4516-A6A8-F6012B7F7FD6}" destId="{9264A68F-3BB3-4C8F-AA19-FC6701447C2D}" srcOrd="1" destOrd="0" presId="urn:microsoft.com/office/officeart/2005/8/layout/orgChart1"/>
    <dgm:cxn modelId="{B26BA59F-5122-4FAE-AB1D-01D63EB6E6CB}" type="presParOf" srcId="{D79CDDD7-6F77-44E8-9339-72A5019FE7A6}" destId="{E5EB248B-5325-46A0-B493-771F372829CB}" srcOrd="1" destOrd="0" presId="urn:microsoft.com/office/officeart/2005/8/layout/orgChart1"/>
    <dgm:cxn modelId="{CC15D4D8-44AC-4D60-8D80-03F8B05C6FA4}" type="presParOf" srcId="{D79CDDD7-6F77-44E8-9339-72A5019FE7A6}" destId="{4C2DAE89-8304-4488-9D67-4999DDB5B2EF}" srcOrd="2" destOrd="0" presId="urn:microsoft.com/office/officeart/2005/8/layout/orgChart1"/>
    <dgm:cxn modelId="{7AB3886C-406B-47E5-B340-5CF04AD0A7DC}" type="presParOf" srcId="{A8DDFE68-7A63-40F7-98FD-CB2AE17F0909}" destId="{AB5A4950-EEB3-4629-A1A0-D3C974584FD8}" srcOrd="10" destOrd="0" presId="urn:microsoft.com/office/officeart/2005/8/layout/orgChart1"/>
    <dgm:cxn modelId="{3DAC3C29-7D9D-4C9F-9D83-03EE6B15AFF6}" type="presParOf" srcId="{A8DDFE68-7A63-40F7-98FD-CB2AE17F0909}" destId="{5E880A7E-11ED-4F4B-83C3-10C715493743}" srcOrd="11" destOrd="0" presId="urn:microsoft.com/office/officeart/2005/8/layout/orgChart1"/>
    <dgm:cxn modelId="{54917F18-F065-4082-8178-349B0073E4BD}" type="presParOf" srcId="{5E880A7E-11ED-4F4B-83C3-10C715493743}" destId="{FF2CEA53-8F43-4C84-BA7D-BE1194499A46}" srcOrd="0" destOrd="0" presId="urn:microsoft.com/office/officeart/2005/8/layout/orgChart1"/>
    <dgm:cxn modelId="{CF886ADF-82B5-480F-9B6A-A5ADCB3394D8}" type="presParOf" srcId="{FF2CEA53-8F43-4C84-BA7D-BE1194499A46}" destId="{76111B3C-5C55-430D-A997-BC9D2199B2CB}" srcOrd="0" destOrd="0" presId="urn:microsoft.com/office/officeart/2005/8/layout/orgChart1"/>
    <dgm:cxn modelId="{98F0EE15-D073-4298-9FD3-1A99E424AE3B}" type="presParOf" srcId="{FF2CEA53-8F43-4C84-BA7D-BE1194499A46}" destId="{B73B0C27-BA3F-4B7F-819C-D348E1DCA768}" srcOrd="1" destOrd="0" presId="urn:microsoft.com/office/officeart/2005/8/layout/orgChart1"/>
    <dgm:cxn modelId="{4DEAD628-83DB-49FE-93EF-75C815D51CCF}" type="presParOf" srcId="{5E880A7E-11ED-4F4B-83C3-10C715493743}" destId="{3FE871EE-12D5-40AC-B5C7-BD3D1F6D80BC}" srcOrd="1" destOrd="0" presId="urn:microsoft.com/office/officeart/2005/8/layout/orgChart1"/>
    <dgm:cxn modelId="{54BBCFF7-C498-4965-AFFE-A6308D09D470}" type="presParOf" srcId="{5E880A7E-11ED-4F4B-83C3-10C715493743}" destId="{02210F99-E403-4A50-8356-2965DCBEA2EB}" srcOrd="2" destOrd="0" presId="urn:microsoft.com/office/officeart/2005/8/layout/orgChart1"/>
    <dgm:cxn modelId="{E48854AD-0B6B-44C2-9E89-4E8F901FFF5D}" type="presParOf" srcId="{A8DDFE68-7A63-40F7-98FD-CB2AE17F0909}" destId="{2F35D34D-E6E6-4341-8D93-8FD559A2BDFF}" srcOrd="12" destOrd="0" presId="urn:microsoft.com/office/officeart/2005/8/layout/orgChart1"/>
    <dgm:cxn modelId="{DED811DE-8C1B-4701-8E89-F0E76D7CF971}" type="presParOf" srcId="{A8DDFE68-7A63-40F7-98FD-CB2AE17F0909}" destId="{E5B6528D-1D18-4D49-A9C6-7D797B44A644}" srcOrd="13" destOrd="0" presId="urn:microsoft.com/office/officeart/2005/8/layout/orgChart1"/>
    <dgm:cxn modelId="{87615F77-F102-4D74-BC1C-B69C8E2B89AE}" type="presParOf" srcId="{E5B6528D-1D18-4D49-A9C6-7D797B44A644}" destId="{0D4A830B-3AB4-423C-A8A8-7A2EDA6396A9}" srcOrd="0" destOrd="0" presId="urn:microsoft.com/office/officeart/2005/8/layout/orgChart1"/>
    <dgm:cxn modelId="{9FE936F6-8E38-4F6A-8224-D90CEEDB9E51}" type="presParOf" srcId="{0D4A830B-3AB4-423C-A8A8-7A2EDA6396A9}" destId="{23E5198B-E57F-469D-8498-BC63C33BAD24}" srcOrd="0" destOrd="0" presId="urn:microsoft.com/office/officeart/2005/8/layout/orgChart1"/>
    <dgm:cxn modelId="{CC6F45C0-8E83-4FD2-B182-ED53FAB9CB8D}" type="presParOf" srcId="{0D4A830B-3AB4-423C-A8A8-7A2EDA6396A9}" destId="{D31757E5-0049-4FEF-BA37-2EAD3983BE10}" srcOrd="1" destOrd="0" presId="urn:microsoft.com/office/officeart/2005/8/layout/orgChart1"/>
    <dgm:cxn modelId="{948EDBD2-D73A-4BCF-B087-650D1C73663B}" type="presParOf" srcId="{E5B6528D-1D18-4D49-A9C6-7D797B44A644}" destId="{59CA8AA8-B52D-4426-9580-47F8BC22F388}" srcOrd="1" destOrd="0" presId="urn:microsoft.com/office/officeart/2005/8/layout/orgChart1"/>
    <dgm:cxn modelId="{FC7A72E4-457F-4312-9FD9-60B05D994576}" type="presParOf" srcId="{E5B6528D-1D18-4D49-A9C6-7D797B44A644}" destId="{FA3F18D7-9F14-4FDB-89EE-67C028EC4D9D}" srcOrd="2" destOrd="0" presId="urn:microsoft.com/office/officeart/2005/8/layout/orgChart1"/>
    <dgm:cxn modelId="{9179F897-DCEF-40F9-95BC-505BFA68CB94}" type="presParOf" srcId="{A8DDFE68-7A63-40F7-98FD-CB2AE17F0909}" destId="{16D25459-7A2A-4BF8-9CF1-240477A81745}" srcOrd="14" destOrd="0" presId="urn:microsoft.com/office/officeart/2005/8/layout/orgChart1"/>
    <dgm:cxn modelId="{C3732565-F126-4CEF-BFA1-AFA5479B4C01}" type="presParOf" srcId="{A8DDFE68-7A63-40F7-98FD-CB2AE17F0909}" destId="{88B38D50-6F86-4A95-862E-2697AABB3EF5}" srcOrd="15" destOrd="0" presId="urn:microsoft.com/office/officeart/2005/8/layout/orgChart1"/>
    <dgm:cxn modelId="{B8E9EE03-06DE-4474-88ED-54FEB5B18C8C}" type="presParOf" srcId="{88B38D50-6F86-4A95-862E-2697AABB3EF5}" destId="{32669D72-A078-4321-A846-1C4B5CCD4080}" srcOrd="0" destOrd="0" presId="urn:microsoft.com/office/officeart/2005/8/layout/orgChart1"/>
    <dgm:cxn modelId="{42C39E0D-9B06-4FAB-824D-BF6032831138}" type="presParOf" srcId="{32669D72-A078-4321-A846-1C4B5CCD4080}" destId="{67D806E2-91C9-43A8-805A-0B85CE967A84}" srcOrd="0" destOrd="0" presId="urn:microsoft.com/office/officeart/2005/8/layout/orgChart1"/>
    <dgm:cxn modelId="{7D33965F-BDF5-477D-BB03-02A9A1ACFAEF}" type="presParOf" srcId="{32669D72-A078-4321-A846-1C4B5CCD4080}" destId="{E8E7C09E-53F9-4541-B776-4BC3FEDAB507}" srcOrd="1" destOrd="0" presId="urn:microsoft.com/office/officeart/2005/8/layout/orgChart1"/>
    <dgm:cxn modelId="{DEDE0E4B-84A2-4476-A18A-5C4FB8E2AAF2}" type="presParOf" srcId="{88B38D50-6F86-4A95-862E-2697AABB3EF5}" destId="{A58C211A-2058-4B5B-B5ED-881548BD8FCD}" srcOrd="1" destOrd="0" presId="urn:microsoft.com/office/officeart/2005/8/layout/orgChart1"/>
    <dgm:cxn modelId="{6230B761-5613-48AD-A501-551C1DBA4559}" type="presParOf" srcId="{88B38D50-6F86-4A95-862E-2697AABB3EF5}" destId="{BDC9F099-5A2C-435F-B73F-56631C7E9069}" srcOrd="2" destOrd="0" presId="urn:microsoft.com/office/officeart/2005/8/layout/orgChart1"/>
    <dgm:cxn modelId="{0F450E6B-41FA-4F5B-B5E3-1171F8F0C138}" type="presParOf" srcId="{8E8D338A-C256-4684-9D61-E5D08494A140}" destId="{A36261A5-9FFB-41FB-A4C7-759D978063D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B83BE5-F3BA-4F49-939B-CB0780CA944F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F078F3D7-99C9-4A3D-BFE8-A1870015979D}">
      <dgm:prSet phldrT="[Text]" custT="1"/>
      <dgm:spPr/>
      <dgm:t>
        <a:bodyPr/>
        <a:lstStyle/>
        <a:p>
          <a:pPr rtl="1"/>
          <a:r>
            <a:rPr lang="en-US" sz="2800" dirty="0" smtClean="0">
              <a:latin typeface="Century" pitchFamily="18" charset="0"/>
            </a:rPr>
            <a:t>Setting</a:t>
          </a:r>
          <a:endParaRPr lang="ar-SA" sz="2800" dirty="0">
            <a:latin typeface="Century" pitchFamily="18" charset="0"/>
          </a:endParaRPr>
        </a:p>
      </dgm:t>
    </dgm:pt>
    <dgm:pt modelId="{9143088F-3FE8-48B5-875B-7C9434C54096}" type="par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8DAD9275-6BBA-41E3-9467-E860B30418AB}" type="sib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3F328FFA-BBC1-46D7-B37C-7C620AE119D6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Historical</a:t>
          </a:r>
          <a:endParaRPr lang="ar-SA" sz="1800" dirty="0">
            <a:latin typeface="Century" pitchFamily="18" charset="0"/>
          </a:endParaRPr>
        </a:p>
      </dgm:t>
    </dgm:pt>
    <dgm:pt modelId="{EED0A361-AA04-4584-9B67-A0F1B81A8B67}" type="par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440C0B78-2908-4D28-AB06-C757B8EF718D}" type="sib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4E063E3A-AB70-4572-9932-B5D2AE8DDD8A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Psychological</a:t>
          </a:r>
          <a:endParaRPr lang="ar-SA" sz="1800" dirty="0">
            <a:latin typeface="Century" pitchFamily="18" charset="0"/>
          </a:endParaRPr>
        </a:p>
      </dgm:t>
    </dgm:pt>
    <dgm:pt modelId="{9CE5D837-CEF6-421C-8546-B87D5774472F}" type="parTrans" cxnId="{97E90457-BC49-4490-9696-25E83B3E1A27}">
      <dgm:prSet/>
      <dgm:spPr/>
      <dgm:t>
        <a:bodyPr/>
        <a:lstStyle/>
        <a:p>
          <a:pPr rtl="1"/>
          <a:endParaRPr lang="ar-SA"/>
        </a:p>
      </dgm:t>
    </dgm:pt>
    <dgm:pt modelId="{79A8E827-9F94-4751-AB22-F2ED90F7726D}" type="sibTrans" cxnId="{97E90457-BC49-4490-9696-25E83B3E1A27}">
      <dgm:prSet/>
      <dgm:spPr/>
      <dgm:t>
        <a:bodyPr/>
        <a:lstStyle/>
        <a:p>
          <a:pPr rtl="1"/>
          <a:endParaRPr lang="ar-SA"/>
        </a:p>
      </dgm:t>
    </dgm:pt>
    <dgm:pt modelId="{7F698216-BEED-43B4-B5BE-C45868726F3C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Geographical</a:t>
          </a:r>
          <a:endParaRPr lang="ar-SA" sz="1800" dirty="0">
            <a:latin typeface="Century" pitchFamily="18" charset="0"/>
          </a:endParaRPr>
        </a:p>
      </dgm:t>
    </dgm:pt>
    <dgm:pt modelId="{F6A8CC4E-8F09-4119-9FD5-D14D65913C9A}" type="parTrans" cxnId="{689F179D-F5A3-4779-92D6-1AE383435AF5}">
      <dgm:prSet/>
      <dgm:spPr/>
      <dgm:t>
        <a:bodyPr/>
        <a:lstStyle/>
        <a:p>
          <a:pPr rtl="1"/>
          <a:endParaRPr lang="ar-SA"/>
        </a:p>
      </dgm:t>
    </dgm:pt>
    <dgm:pt modelId="{4CC9C343-258D-43A7-AF2F-A5F9A2515AB5}" type="sibTrans" cxnId="{689F179D-F5A3-4779-92D6-1AE383435AF5}">
      <dgm:prSet/>
      <dgm:spPr/>
      <dgm:t>
        <a:bodyPr/>
        <a:lstStyle/>
        <a:p>
          <a:pPr rtl="1"/>
          <a:endParaRPr lang="ar-SA"/>
        </a:p>
      </dgm:t>
    </dgm:pt>
    <dgm:pt modelId="{D9F7C954-238A-4014-B4A3-2FB73CB2DAA9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Physical</a:t>
          </a:r>
          <a:endParaRPr lang="ar-SA" sz="1800" dirty="0">
            <a:latin typeface="Century" pitchFamily="18" charset="0"/>
          </a:endParaRPr>
        </a:p>
      </dgm:t>
    </dgm:pt>
    <dgm:pt modelId="{DE297003-EBF9-4C6F-A62D-78095B36AC86}" type="sibTrans" cxnId="{D1A51058-5792-44F0-AFA6-05A1F437A0FC}">
      <dgm:prSet/>
      <dgm:spPr/>
      <dgm:t>
        <a:bodyPr/>
        <a:lstStyle/>
        <a:p>
          <a:pPr rtl="1"/>
          <a:endParaRPr lang="ar-SA"/>
        </a:p>
      </dgm:t>
    </dgm:pt>
    <dgm:pt modelId="{F0EDD6F3-2BD7-452C-924F-7A61F1CED76F}" type="parTrans" cxnId="{D1A51058-5792-44F0-AFA6-05A1F437A0FC}">
      <dgm:prSet/>
      <dgm:spPr/>
      <dgm:t>
        <a:bodyPr/>
        <a:lstStyle/>
        <a:p>
          <a:pPr rtl="1"/>
          <a:endParaRPr lang="ar-SA"/>
        </a:p>
      </dgm:t>
    </dgm:pt>
    <dgm:pt modelId="{E843C662-BFD8-4F04-9833-B1996ADFB2B3}" type="pres">
      <dgm:prSet presAssocID="{2EB83BE5-F3BA-4F49-939B-CB0780CA944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E8D338A-C256-4684-9D61-E5D08494A140}" type="pres">
      <dgm:prSet presAssocID="{F078F3D7-99C9-4A3D-BFE8-A1870015979D}" presName="hierRoot1" presStyleCnt="0">
        <dgm:presLayoutVars>
          <dgm:hierBranch val="init"/>
        </dgm:presLayoutVars>
      </dgm:prSet>
      <dgm:spPr/>
    </dgm:pt>
    <dgm:pt modelId="{09659425-62CA-4920-BA8E-DB0C9A5FEA19}" type="pres">
      <dgm:prSet presAssocID="{F078F3D7-99C9-4A3D-BFE8-A1870015979D}" presName="rootComposite1" presStyleCnt="0"/>
      <dgm:spPr/>
    </dgm:pt>
    <dgm:pt modelId="{A4824D46-E6AA-44AD-9184-36F0CE12EE92}" type="pres">
      <dgm:prSet presAssocID="{F078F3D7-99C9-4A3D-BFE8-A1870015979D}" presName="rootText1" presStyleLbl="node0" presStyleIdx="0" presStyleCnt="1" custScaleX="267674" custLinFactY="-100000" custLinFactNeighborX="3347" custLinFactNeighborY="-15222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34F33C0-A44D-430E-A47E-DD568912A39D}" type="pres">
      <dgm:prSet presAssocID="{F078F3D7-99C9-4A3D-BFE8-A1870015979D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A8DDFE68-7A63-40F7-98FD-CB2AE17F0909}" type="pres">
      <dgm:prSet presAssocID="{F078F3D7-99C9-4A3D-BFE8-A1870015979D}" presName="hierChild2" presStyleCnt="0"/>
      <dgm:spPr/>
    </dgm:pt>
    <dgm:pt modelId="{36655748-8ACC-4589-8409-D65D8B461430}" type="pres">
      <dgm:prSet presAssocID="{EED0A361-AA04-4584-9B67-A0F1B81A8B67}" presName="Name37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0E0491E4-7567-46E0-B075-30572791A9CD}" type="pres">
      <dgm:prSet presAssocID="{3F328FFA-BBC1-46D7-B37C-7C620AE119D6}" presName="hierRoot2" presStyleCnt="0">
        <dgm:presLayoutVars>
          <dgm:hierBranch val="init"/>
        </dgm:presLayoutVars>
      </dgm:prSet>
      <dgm:spPr/>
    </dgm:pt>
    <dgm:pt modelId="{4D556F33-DC4F-45AA-81F6-2C6BA100AD43}" type="pres">
      <dgm:prSet presAssocID="{3F328FFA-BBC1-46D7-B37C-7C620AE119D6}" presName="rootComposite" presStyleCnt="0"/>
      <dgm:spPr/>
    </dgm:pt>
    <dgm:pt modelId="{9891D92D-2C2E-450D-92A9-93583B2DA9A7}" type="pres">
      <dgm:prSet presAssocID="{3F328FFA-BBC1-46D7-B37C-7C620AE119D6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85B09EA-6782-4925-95FF-33280BA5D136}" type="pres">
      <dgm:prSet presAssocID="{3F328FFA-BBC1-46D7-B37C-7C620AE119D6}" presName="rootConnector" presStyleLbl="node2" presStyleIdx="0" presStyleCnt="4"/>
      <dgm:spPr/>
      <dgm:t>
        <a:bodyPr/>
        <a:lstStyle/>
        <a:p>
          <a:pPr rtl="1"/>
          <a:endParaRPr lang="ar-SA"/>
        </a:p>
      </dgm:t>
    </dgm:pt>
    <dgm:pt modelId="{5667D17C-B586-4586-9929-05157C4C7F4B}" type="pres">
      <dgm:prSet presAssocID="{3F328FFA-BBC1-46D7-B37C-7C620AE119D6}" presName="hierChild4" presStyleCnt="0"/>
      <dgm:spPr/>
    </dgm:pt>
    <dgm:pt modelId="{6277CC69-153F-454A-9F19-149ABC5394D7}" type="pres">
      <dgm:prSet presAssocID="{3F328FFA-BBC1-46D7-B37C-7C620AE119D6}" presName="hierChild5" presStyleCnt="0"/>
      <dgm:spPr/>
    </dgm:pt>
    <dgm:pt modelId="{B45AEEB1-F62A-4E46-99FF-3D8C27850EEF}" type="pres">
      <dgm:prSet presAssocID="{F6A8CC4E-8F09-4119-9FD5-D14D65913C9A}" presName="Name37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A8976E2F-BE6F-4F57-89B5-AD604146FE1F}" type="pres">
      <dgm:prSet presAssocID="{7F698216-BEED-43B4-B5BE-C45868726F3C}" presName="hierRoot2" presStyleCnt="0">
        <dgm:presLayoutVars>
          <dgm:hierBranch val="init"/>
        </dgm:presLayoutVars>
      </dgm:prSet>
      <dgm:spPr/>
    </dgm:pt>
    <dgm:pt modelId="{ABBDE4CE-C718-42E0-B12C-2042DA3C22A3}" type="pres">
      <dgm:prSet presAssocID="{7F698216-BEED-43B4-B5BE-C45868726F3C}" presName="rootComposite" presStyleCnt="0"/>
      <dgm:spPr/>
    </dgm:pt>
    <dgm:pt modelId="{3794624B-6CFD-4D62-9BA9-ACD07B944724}" type="pres">
      <dgm:prSet presAssocID="{7F698216-BEED-43B4-B5BE-C45868726F3C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075520-EDC7-4321-9E0D-8BCE77341EB4}" type="pres">
      <dgm:prSet presAssocID="{7F698216-BEED-43B4-B5BE-C45868726F3C}" presName="rootConnector" presStyleLbl="node2" presStyleIdx="1" presStyleCnt="4"/>
      <dgm:spPr/>
      <dgm:t>
        <a:bodyPr/>
        <a:lstStyle/>
        <a:p>
          <a:pPr rtl="1"/>
          <a:endParaRPr lang="ar-SA"/>
        </a:p>
      </dgm:t>
    </dgm:pt>
    <dgm:pt modelId="{4EDEE3CB-34C3-421E-AD08-8F1329BE2C12}" type="pres">
      <dgm:prSet presAssocID="{7F698216-BEED-43B4-B5BE-C45868726F3C}" presName="hierChild4" presStyleCnt="0"/>
      <dgm:spPr/>
    </dgm:pt>
    <dgm:pt modelId="{C59195B1-C9F7-40D9-BA08-44D83B7E67B4}" type="pres">
      <dgm:prSet presAssocID="{7F698216-BEED-43B4-B5BE-C45868726F3C}" presName="hierChild5" presStyleCnt="0"/>
      <dgm:spPr/>
    </dgm:pt>
    <dgm:pt modelId="{AA1B954C-B4DE-45AE-A046-6CC046A644AB}" type="pres">
      <dgm:prSet presAssocID="{F0EDD6F3-2BD7-452C-924F-7A61F1CED76F}" presName="Name37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8DDB2191-9D6D-428F-8220-CA5380651D8C}" type="pres">
      <dgm:prSet presAssocID="{D9F7C954-238A-4014-B4A3-2FB73CB2DAA9}" presName="hierRoot2" presStyleCnt="0">
        <dgm:presLayoutVars>
          <dgm:hierBranch val="init"/>
        </dgm:presLayoutVars>
      </dgm:prSet>
      <dgm:spPr/>
    </dgm:pt>
    <dgm:pt modelId="{FFB98F33-816B-4048-A5D6-A1DE29C8A8B1}" type="pres">
      <dgm:prSet presAssocID="{D9F7C954-238A-4014-B4A3-2FB73CB2DAA9}" presName="rootComposite" presStyleCnt="0"/>
      <dgm:spPr/>
    </dgm:pt>
    <dgm:pt modelId="{BB1C3A80-D305-4D35-BBF7-E2E0A09FE8DC}" type="pres">
      <dgm:prSet presAssocID="{D9F7C954-238A-4014-B4A3-2FB73CB2DAA9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983A699-B65A-464C-86B1-71E3FE3F3C5A}" type="pres">
      <dgm:prSet presAssocID="{D9F7C954-238A-4014-B4A3-2FB73CB2DAA9}" presName="rootConnector" presStyleLbl="node2" presStyleIdx="2" presStyleCnt="4"/>
      <dgm:spPr/>
      <dgm:t>
        <a:bodyPr/>
        <a:lstStyle/>
        <a:p>
          <a:pPr rtl="1"/>
          <a:endParaRPr lang="ar-SA"/>
        </a:p>
      </dgm:t>
    </dgm:pt>
    <dgm:pt modelId="{74EE7604-C96D-4900-B796-30CF7A7CB8EF}" type="pres">
      <dgm:prSet presAssocID="{D9F7C954-238A-4014-B4A3-2FB73CB2DAA9}" presName="hierChild4" presStyleCnt="0"/>
      <dgm:spPr/>
    </dgm:pt>
    <dgm:pt modelId="{E4A553F0-7002-4E62-9B43-7337608F56AA}" type="pres">
      <dgm:prSet presAssocID="{D9F7C954-238A-4014-B4A3-2FB73CB2DAA9}" presName="hierChild5" presStyleCnt="0"/>
      <dgm:spPr/>
    </dgm:pt>
    <dgm:pt modelId="{5087DE0F-F733-46E3-A337-38218EDD3334}" type="pres">
      <dgm:prSet presAssocID="{9CE5D837-CEF6-421C-8546-B87D5774472F}" presName="Name37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F8E97889-1381-4433-A155-83AD78C618CF}" type="pres">
      <dgm:prSet presAssocID="{4E063E3A-AB70-4572-9932-B5D2AE8DDD8A}" presName="hierRoot2" presStyleCnt="0">
        <dgm:presLayoutVars>
          <dgm:hierBranch val="init"/>
        </dgm:presLayoutVars>
      </dgm:prSet>
      <dgm:spPr/>
    </dgm:pt>
    <dgm:pt modelId="{2D07ECB5-D3C5-4B17-80A3-F67D4E49A42D}" type="pres">
      <dgm:prSet presAssocID="{4E063E3A-AB70-4572-9932-B5D2AE8DDD8A}" presName="rootComposite" presStyleCnt="0"/>
      <dgm:spPr/>
    </dgm:pt>
    <dgm:pt modelId="{8F94BF90-D8AE-4F6D-B6E5-F1CBD88A9187}" type="pres">
      <dgm:prSet presAssocID="{4E063E3A-AB70-4572-9932-B5D2AE8DDD8A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A4A306-7ACF-4711-88EE-C3F624D57A67}" type="pres">
      <dgm:prSet presAssocID="{4E063E3A-AB70-4572-9932-B5D2AE8DDD8A}" presName="rootConnector" presStyleLbl="node2" presStyleIdx="3" presStyleCnt="4"/>
      <dgm:spPr/>
      <dgm:t>
        <a:bodyPr/>
        <a:lstStyle/>
        <a:p>
          <a:pPr rtl="1"/>
          <a:endParaRPr lang="ar-SA"/>
        </a:p>
      </dgm:t>
    </dgm:pt>
    <dgm:pt modelId="{F8888400-C6D8-41CD-A4F1-09B976E312B3}" type="pres">
      <dgm:prSet presAssocID="{4E063E3A-AB70-4572-9932-B5D2AE8DDD8A}" presName="hierChild4" presStyleCnt="0"/>
      <dgm:spPr/>
    </dgm:pt>
    <dgm:pt modelId="{1CA28282-0474-4F6E-B9BB-131804EAB2DD}" type="pres">
      <dgm:prSet presAssocID="{4E063E3A-AB70-4572-9932-B5D2AE8DDD8A}" presName="hierChild5" presStyleCnt="0"/>
      <dgm:spPr/>
    </dgm:pt>
    <dgm:pt modelId="{A36261A5-9FFB-41FB-A4C7-759D978063DE}" type="pres">
      <dgm:prSet presAssocID="{F078F3D7-99C9-4A3D-BFE8-A1870015979D}" presName="hierChild3" presStyleCnt="0"/>
      <dgm:spPr/>
    </dgm:pt>
  </dgm:ptLst>
  <dgm:cxnLst>
    <dgm:cxn modelId="{97E90457-BC49-4490-9696-25E83B3E1A27}" srcId="{F078F3D7-99C9-4A3D-BFE8-A1870015979D}" destId="{4E063E3A-AB70-4572-9932-B5D2AE8DDD8A}" srcOrd="3" destOrd="0" parTransId="{9CE5D837-CEF6-421C-8546-B87D5774472F}" sibTransId="{79A8E827-9F94-4751-AB22-F2ED90F7726D}"/>
    <dgm:cxn modelId="{689F179D-F5A3-4779-92D6-1AE383435AF5}" srcId="{F078F3D7-99C9-4A3D-BFE8-A1870015979D}" destId="{7F698216-BEED-43B4-B5BE-C45868726F3C}" srcOrd="1" destOrd="0" parTransId="{F6A8CC4E-8F09-4119-9FD5-D14D65913C9A}" sibTransId="{4CC9C343-258D-43A7-AF2F-A5F9A2515AB5}"/>
    <dgm:cxn modelId="{77C58DF6-0FFC-4B4E-99A1-35074BD82CBC}" type="presOf" srcId="{D9F7C954-238A-4014-B4A3-2FB73CB2DAA9}" destId="{8983A699-B65A-464C-86B1-71E3FE3F3C5A}" srcOrd="1" destOrd="0" presId="urn:microsoft.com/office/officeart/2005/8/layout/orgChart1"/>
    <dgm:cxn modelId="{E63DE25C-1F88-4D2C-870A-DC7A34AC98BE}" type="presOf" srcId="{F6A8CC4E-8F09-4119-9FD5-D14D65913C9A}" destId="{B45AEEB1-F62A-4E46-99FF-3D8C27850EEF}" srcOrd="0" destOrd="0" presId="urn:microsoft.com/office/officeart/2005/8/layout/orgChart1"/>
    <dgm:cxn modelId="{688B83DC-1AF7-4551-904A-D64EA56E1E25}" type="presOf" srcId="{3F328FFA-BBC1-46D7-B37C-7C620AE119D6}" destId="{285B09EA-6782-4925-95FF-33280BA5D136}" srcOrd="1" destOrd="0" presId="urn:microsoft.com/office/officeart/2005/8/layout/orgChart1"/>
    <dgm:cxn modelId="{93DDB0B3-767E-4CC4-A68D-AF44AAC93228}" type="presOf" srcId="{9CE5D837-CEF6-421C-8546-B87D5774472F}" destId="{5087DE0F-F733-46E3-A337-38218EDD3334}" srcOrd="0" destOrd="0" presId="urn:microsoft.com/office/officeart/2005/8/layout/orgChart1"/>
    <dgm:cxn modelId="{1F398425-9CEC-417A-92D3-45C8F20D8E86}" type="presOf" srcId="{7F698216-BEED-43B4-B5BE-C45868726F3C}" destId="{DD075520-EDC7-4321-9E0D-8BCE77341EB4}" srcOrd="1" destOrd="0" presId="urn:microsoft.com/office/officeart/2005/8/layout/orgChart1"/>
    <dgm:cxn modelId="{E878F1C6-5B30-4754-A2CA-D93F4A78A87D}" type="presOf" srcId="{4E063E3A-AB70-4572-9932-B5D2AE8DDD8A}" destId="{EBA4A306-7ACF-4711-88EE-C3F624D57A67}" srcOrd="1" destOrd="0" presId="urn:microsoft.com/office/officeart/2005/8/layout/orgChart1"/>
    <dgm:cxn modelId="{F389D845-B29D-46B4-8DB2-BC47CC2837DE}" srcId="{F078F3D7-99C9-4A3D-BFE8-A1870015979D}" destId="{3F328FFA-BBC1-46D7-B37C-7C620AE119D6}" srcOrd="0" destOrd="0" parTransId="{EED0A361-AA04-4584-9B67-A0F1B81A8B67}" sibTransId="{440C0B78-2908-4D28-AB06-C757B8EF718D}"/>
    <dgm:cxn modelId="{936A9BEB-6325-4DD0-8E4C-9081C8ED0116}" type="presOf" srcId="{3F328FFA-BBC1-46D7-B37C-7C620AE119D6}" destId="{9891D92D-2C2E-450D-92A9-93583B2DA9A7}" srcOrd="0" destOrd="0" presId="urn:microsoft.com/office/officeart/2005/8/layout/orgChart1"/>
    <dgm:cxn modelId="{40EC5228-BD12-4ED4-8468-E0CBC7A5B8B1}" type="presOf" srcId="{4E063E3A-AB70-4572-9932-B5D2AE8DDD8A}" destId="{8F94BF90-D8AE-4F6D-B6E5-F1CBD88A9187}" srcOrd="0" destOrd="0" presId="urn:microsoft.com/office/officeart/2005/8/layout/orgChart1"/>
    <dgm:cxn modelId="{D1A51058-5792-44F0-AFA6-05A1F437A0FC}" srcId="{F078F3D7-99C9-4A3D-BFE8-A1870015979D}" destId="{D9F7C954-238A-4014-B4A3-2FB73CB2DAA9}" srcOrd="2" destOrd="0" parTransId="{F0EDD6F3-2BD7-452C-924F-7A61F1CED76F}" sibTransId="{DE297003-EBF9-4C6F-A62D-78095B36AC86}"/>
    <dgm:cxn modelId="{5B0BC285-D16E-4DE5-82B5-D99F005AFE18}" srcId="{2EB83BE5-F3BA-4F49-939B-CB0780CA944F}" destId="{F078F3D7-99C9-4A3D-BFE8-A1870015979D}" srcOrd="0" destOrd="0" parTransId="{9143088F-3FE8-48B5-875B-7C9434C54096}" sibTransId="{8DAD9275-6BBA-41E3-9467-E860B30418AB}"/>
    <dgm:cxn modelId="{8EFF5DEF-4A11-48A7-AECB-32497A0B5A85}" type="presOf" srcId="{EED0A361-AA04-4584-9B67-A0F1B81A8B67}" destId="{36655748-8ACC-4589-8409-D65D8B461430}" srcOrd="0" destOrd="0" presId="urn:microsoft.com/office/officeart/2005/8/layout/orgChart1"/>
    <dgm:cxn modelId="{8B9C8909-2420-48DC-BD5A-9F8588985BEA}" type="presOf" srcId="{2EB83BE5-F3BA-4F49-939B-CB0780CA944F}" destId="{E843C662-BFD8-4F04-9833-B1996ADFB2B3}" srcOrd="0" destOrd="0" presId="urn:microsoft.com/office/officeart/2005/8/layout/orgChart1"/>
    <dgm:cxn modelId="{DB44544B-4459-4884-BD9B-D90A31ED2A1B}" type="presOf" srcId="{F078F3D7-99C9-4A3D-BFE8-A1870015979D}" destId="{A4824D46-E6AA-44AD-9184-36F0CE12EE92}" srcOrd="0" destOrd="0" presId="urn:microsoft.com/office/officeart/2005/8/layout/orgChart1"/>
    <dgm:cxn modelId="{F9A9657A-79A8-4E84-B66E-A7CF559EDCCE}" type="presOf" srcId="{7F698216-BEED-43B4-B5BE-C45868726F3C}" destId="{3794624B-6CFD-4D62-9BA9-ACD07B944724}" srcOrd="0" destOrd="0" presId="urn:microsoft.com/office/officeart/2005/8/layout/orgChart1"/>
    <dgm:cxn modelId="{4EC7F24F-6C8D-4B55-BEBF-B1F3C34D1327}" type="presOf" srcId="{F0EDD6F3-2BD7-452C-924F-7A61F1CED76F}" destId="{AA1B954C-B4DE-45AE-A046-6CC046A644AB}" srcOrd="0" destOrd="0" presId="urn:microsoft.com/office/officeart/2005/8/layout/orgChart1"/>
    <dgm:cxn modelId="{B2FC8D7A-9677-42AD-8C0D-469D7034E9F5}" type="presOf" srcId="{D9F7C954-238A-4014-B4A3-2FB73CB2DAA9}" destId="{BB1C3A80-D305-4D35-BBF7-E2E0A09FE8DC}" srcOrd="0" destOrd="0" presId="urn:microsoft.com/office/officeart/2005/8/layout/orgChart1"/>
    <dgm:cxn modelId="{1D4BDB3D-82F2-4917-BF62-0770042644B8}" type="presOf" srcId="{F078F3D7-99C9-4A3D-BFE8-A1870015979D}" destId="{934F33C0-A44D-430E-A47E-DD568912A39D}" srcOrd="1" destOrd="0" presId="urn:microsoft.com/office/officeart/2005/8/layout/orgChart1"/>
    <dgm:cxn modelId="{829EA243-A4E1-458A-8AB6-1BFF4AA68EBD}" type="presParOf" srcId="{E843C662-BFD8-4F04-9833-B1996ADFB2B3}" destId="{8E8D338A-C256-4684-9D61-E5D08494A140}" srcOrd="0" destOrd="0" presId="urn:microsoft.com/office/officeart/2005/8/layout/orgChart1"/>
    <dgm:cxn modelId="{ADC57CBD-259E-4D90-9432-07E61DD25666}" type="presParOf" srcId="{8E8D338A-C256-4684-9D61-E5D08494A140}" destId="{09659425-62CA-4920-BA8E-DB0C9A5FEA19}" srcOrd="0" destOrd="0" presId="urn:microsoft.com/office/officeart/2005/8/layout/orgChart1"/>
    <dgm:cxn modelId="{D76789A7-FBD2-43EE-8358-3C8B1B642C8F}" type="presParOf" srcId="{09659425-62CA-4920-BA8E-DB0C9A5FEA19}" destId="{A4824D46-E6AA-44AD-9184-36F0CE12EE92}" srcOrd="0" destOrd="0" presId="urn:microsoft.com/office/officeart/2005/8/layout/orgChart1"/>
    <dgm:cxn modelId="{8FA9DD1D-1674-42F7-9DE0-E72D61140B6D}" type="presParOf" srcId="{09659425-62CA-4920-BA8E-DB0C9A5FEA19}" destId="{934F33C0-A44D-430E-A47E-DD568912A39D}" srcOrd="1" destOrd="0" presId="urn:microsoft.com/office/officeart/2005/8/layout/orgChart1"/>
    <dgm:cxn modelId="{227EB944-AD02-45D4-9C75-EAC3B0F3D62A}" type="presParOf" srcId="{8E8D338A-C256-4684-9D61-E5D08494A140}" destId="{A8DDFE68-7A63-40F7-98FD-CB2AE17F0909}" srcOrd="1" destOrd="0" presId="urn:microsoft.com/office/officeart/2005/8/layout/orgChart1"/>
    <dgm:cxn modelId="{44558E2D-A3AE-4C91-847D-A33BA6C9D3FC}" type="presParOf" srcId="{A8DDFE68-7A63-40F7-98FD-CB2AE17F0909}" destId="{36655748-8ACC-4589-8409-D65D8B461430}" srcOrd="0" destOrd="0" presId="urn:microsoft.com/office/officeart/2005/8/layout/orgChart1"/>
    <dgm:cxn modelId="{F5A75FBD-A2B9-4299-8A8E-645958A6C633}" type="presParOf" srcId="{A8DDFE68-7A63-40F7-98FD-CB2AE17F0909}" destId="{0E0491E4-7567-46E0-B075-30572791A9CD}" srcOrd="1" destOrd="0" presId="urn:microsoft.com/office/officeart/2005/8/layout/orgChart1"/>
    <dgm:cxn modelId="{C62F37FD-E5AA-4EA8-B18C-9F222001C192}" type="presParOf" srcId="{0E0491E4-7567-46E0-B075-30572791A9CD}" destId="{4D556F33-DC4F-45AA-81F6-2C6BA100AD43}" srcOrd="0" destOrd="0" presId="urn:microsoft.com/office/officeart/2005/8/layout/orgChart1"/>
    <dgm:cxn modelId="{62A961CA-7B15-4700-8489-6C8744112831}" type="presParOf" srcId="{4D556F33-DC4F-45AA-81F6-2C6BA100AD43}" destId="{9891D92D-2C2E-450D-92A9-93583B2DA9A7}" srcOrd="0" destOrd="0" presId="urn:microsoft.com/office/officeart/2005/8/layout/orgChart1"/>
    <dgm:cxn modelId="{9C4D3165-D0DC-48AD-B701-8D78D7F27DF7}" type="presParOf" srcId="{4D556F33-DC4F-45AA-81F6-2C6BA100AD43}" destId="{285B09EA-6782-4925-95FF-33280BA5D136}" srcOrd="1" destOrd="0" presId="urn:microsoft.com/office/officeart/2005/8/layout/orgChart1"/>
    <dgm:cxn modelId="{7AE9378E-9D34-4DBA-886D-0A5295DD911D}" type="presParOf" srcId="{0E0491E4-7567-46E0-B075-30572791A9CD}" destId="{5667D17C-B586-4586-9929-05157C4C7F4B}" srcOrd="1" destOrd="0" presId="urn:microsoft.com/office/officeart/2005/8/layout/orgChart1"/>
    <dgm:cxn modelId="{CB097131-5C93-4C02-994C-35FA34675AB3}" type="presParOf" srcId="{0E0491E4-7567-46E0-B075-30572791A9CD}" destId="{6277CC69-153F-454A-9F19-149ABC5394D7}" srcOrd="2" destOrd="0" presId="urn:microsoft.com/office/officeart/2005/8/layout/orgChart1"/>
    <dgm:cxn modelId="{2767A8AE-3783-470A-91F5-A0BFEAEE5E7E}" type="presParOf" srcId="{A8DDFE68-7A63-40F7-98FD-CB2AE17F0909}" destId="{B45AEEB1-F62A-4E46-99FF-3D8C27850EEF}" srcOrd="2" destOrd="0" presId="urn:microsoft.com/office/officeart/2005/8/layout/orgChart1"/>
    <dgm:cxn modelId="{E68EE7E9-8FE9-4996-A485-4C725F1AC37C}" type="presParOf" srcId="{A8DDFE68-7A63-40F7-98FD-CB2AE17F0909}" destId="{A8976E2F-BE6F-4F57-89B5-AD604146FE1F}" srcOrd="3" destOrd="0" presId="urn:microsoft.com/office/officeart/2005/8/layout/orgChart1"/>
    <dgm:cxn modelId="{D6C6C93B-E054-4F5E-8482-F00240A83453}" type="presParOf" srcId="{A8976E2F-BE6F-4F57-89B5-AD604146FE1F}" destId="{ABBDE4CE-C718-42E0-B12C-2042DA3C22A3}" srcOrd="0" destOrd="0" presId="urn:microsoft.com/office/officeart/2005/8/layout/orgChart1"/>
    <dgm:cxn modelId="{628262D9-78BC-43DF-AF09-550473E5F390}" type="presParOf" srcId="{ABBDE4CE-C718-42E0-B12C-2042DA3C22A3}" destId="{3794624B-6CFD-4D62-9BA9-ACD07B944724}" srcOrd="0" destOrd="0" presId="urn:microsoft.com/office/officeart/2005/8/layout/orgChart1"/>
    <dgm:cxn modelId="{13956C14-1ACF-4E37-BBAE-A867639D3B99}" type="presParOf" srcId="{ABBDE4CE-C718-42E0-B12C-2042DA3C22A3}" destId="{DD075520-EDC7-4321-9E0D-8BCE77341EB4}" srcOrd="1" destOrd="0" presId="urn:microsoft.com/office/officeart/2005/8/layout/orgChart1"/>
    <dgm:cxn modelId="{E0ED7C0B-7CC4-4C4A-AF53-5454F3C3F187}" type="presParOf" srcId="{A8976E2F-BE6F-4F57-89B5-AD604146FE1F}" destId="{4EDEE3CB-34C3-421E-AD08-8F1329BE2C12}" srcOrd="1" destOrd="0" presId="urn:microsoft.com/office/officeart/2005/8/layout/orgChart1"/>
    <dgm:cxn modelId="{3772EF26-00DE-4991-8075-3D4027862C56}" type="presParOf" srcId="{A8976E2F-BE6F-4F57-89B5-AD604146FE1F}" destId="{C59195B1-C9F7-40D9-BA08-44D83B7E67B4}" srcOrd="2" destOrd="0" presId="urn:microsoft.com/office/officeart/2005/8/layout/orgChart1"/>
    <dgm:cxn modelId="{B8B14315-8AA8-4777-867D-243622F6F066}" type="presParOf" srcId="{A8DDFE68-7A63-40F7-98FD-CB2AE17F0909}" destId="{AA1B954C-B4DE-45AE-A046-6CC046A644AB}" srcOrd="4" destOrd="0" presId="urn:microsoft.com/office/officeart/2005/8/layout/orgChart1"/>
    <dgm:cxn modelId="{2973F8A9-448A-4875-B32D-7685944AE8AE}" type="presParOf" srcId="{A8DDFE68-7A63-40F7-98FD-CB2AE17F0909}" destId="{8DDB2191-9D6D-428F-8220-CA5380651D8C}" srcOrd="5" destOrd="0" presId="urn:microsoft.com/office/officeart/2005/8/layout/orgChart1"/>
    <dgm:cxn modelId="{248BD144-294C-476A-A992-F52A7D56A11F}" type="presParOf" srcId="{8DDB2191-9D6D-428F-8220-CA5380651D8C}" destId="{FFB98F33-816B-4048-A5D6-A1DE29C8A8B1}" srcOrd="0" destOrd="0" presId="urn:microsoft.com/office/officeart/2005/8/layout/orgChart1"/>
    <dgm:cxn modelId="{B290B74E-90AD-4FA6-AC19-DAA8401E09D2}" type="presParOf" srcId="{FFB98F33-816B-4048-A5D6-A1DE29C8A8B1}" destId="{BB1C3A80-D305-4D35-BBF7-E2E0A09FE8DC}" srcOrd="0" destOrd="0" presId="urn:microsoft.com/office/officeart/2005/8/layout/orgChart1"/>
    <dgm:cxn modelId="{23BC48D3-81B5-46D1-A967-9B2F55C5CDA5}" type="presParOf" srcId="{FFB98F33-816B-4048-A5D6-A1DE29C8A8B1}" destId="{8983A699-B65A-464C-86B1-71E3FE3F3C5A}" srcOrd="1" destOrd="0" presId="urn:microsoft.com/office/officeart/2005/8/layout/orgChart1"/>
    <dgm:cxn modelId="{9EFACD3C-68D8-40A8-8031-C992537DA640}" type="presParOf" srcId="{8DDB2191-9D6D-428F-8220-CA5380651D8C}" destId="{74EE7604-C96D-4900-B796-30CF7A7CB8EF}" srcOrd="1" destOrd="0" presId="urn:microsoft.com/office/officeart/2005/8/layout/orgChart1"/>
    <dgm:cxn modelId="{051719CC-AFF9-4E91-8422-41FE4BD6594D}" type="presParOf" srcId="{8DDB2191-9D6D-428F-8220-CA5380651D8C}" destId="{E4A553F0-7002-4E62-9B43-7337608F56AA}" srcOrd="2" destOrd="0" presId="urn:microsoft.com/office/officeart/2005/8/layout/orgChart1"/>
    <dgm:cxn modelId="{F19F20CB-EB38-4ADA-AA44-2C87CB6D15DB}" type="presParOf" srcId="{A8DDFE68-7A63-40F7-98FD-CB2AE17F0909}" destId="{5087DE0F-F733-46E3-A337-38218EDD3334}" srcOrd="6" destOrd="0" presId="urn:microsoft.com/office/officeart/2005/8/layout/orgChart1"/>
    <dgm:cxn modelId="{431AEE65-DA02-4EEB-822C-A084311DD4AC}" type="presParOf" srcId="{A8DDFE68-7A63-40F7-98FD-CB2AE17F0909}" destId="{F8E97889-1381-4433-A155-83AD78C618CF}" srcOrd="7" destOrd="0" presId="urn:microsoft.com/office/officeart/2005/8/layout/orgChart1"/>
    <dgm:cxn modelId="{636BFA8A-E030-4FDA-A89F-544CBD24D6FF}" type="presParOf" srcId="{F8E97889-1381-4433-A155-83AD78C618CF}" destId="{2D07ECB5-D3C5-4B17-80A3-F67D4E49A42D}" srcOrd="0" destOrd="0" presId="urn:microsoft.com/office/officeart/2005/8/layout/orgChart1"/>
    <dgm:cxn modelId="{672EEDFB-FA84-41B9-B3C5-0C753A6A2C42}" type="presParOf" srcId="{2D07ECB5-D3C5-4B17-80A3-F67D4E49A42D}" destId="{8F94BF90-D8AE-4F6D-B6E5-F1CBD88A9187}" srcOrd="0" destOrd="0" presId="urn:microsoft.com/office/officeart/2005/8/layout/orgChart1"/>
    <dgm:cxn modelId="{C138C58E-3124-40A7-A990-013CCD7EF64E}" type="presParOf" srcId="{2D07ECB5-D3C5-4B17-80A3-F67D4E49A42D}" destId="{EBA4A306-7ACF-4711-88EE-C3F624D57A67}" srcOrd="1" destOrd="0" presId="urn:microsoft.com/office/officeart/2005/8/layout/orgChart1"/>
    <dgm:cxn modelId="{45AE9EAF-208E-4892-B9DA-EDF7C89EF7A2}" type="presParOf" srcId="{F8E97889-1381-4433-A155-83AD78C618CF}" destId="{F8888400-C6D8-41CD-A4F1-09B976E312B3}" srcOrd="1" destOrd="0" presId="urn:microsoft.com/office/officeart/2005/8/layout/orgChart1"/>
    <dgm:cxn modelId="{4F654FCE-6818-4B99-A214-D68F9AEBB7AF}" type="presParOf" srcId="{F8E97889-1381-4433-A155-83AD78C618CF}" destId="{1CA28282-0474-4F6E-B9BB-131804EAB2DD}" srcOrd="2" destOrd="0" presId="urn:microsoft.com/office/officeart/2005/8/layout/orgChart1"/>
    <dgm:cxn modelId="{A41B6C7F-325F-4F90-9014-54685D358173}" type="presParOf" srcId="{8E8D338A-C256-4684-9D61-E5D08494A140}" destId="{A36261A5-9FFB-41FB-A4C7-759D978063D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B83BE5-F3BA-4F49-939B-CB0780CA944F}" type="doc">
      <dgm:prSet loTypeId="urn:microsoft.com/office/officeart/2005/8/layout/hierarchy2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F078F3D7-99C9-4A3D-BFE8-A1870015979D}">
      <dgm:prSet phldrT="[Text]" custT="1"/>
      <dgm:spPr/>
      <dgm:t>
        <a:bodyPr/>
        <a:lstStyle/>
        <a:p>
          <a:pPr rtl="1"/>
          <a:r>
            <a:rPr lang="en-US" sz="2800" dirty="0" smtClean="0">
              <a:latin typeface="Century" pitchFamily="18" charset="0"/>
            </a:rPr>
            <a:t>Narrator</a:t>
          </a:r>
          <a:endParaRPr lang="ar-SA" sz="2800" dirty="0">
            <a:latin typeface="Century" pitchFamily="18" charset="0"/>
          </a:endParaRPr>
        </a:p>
      </dgm:t>
    </dgm:pt>
    <dgm:pt modelId="{9143088F-3FE8-48B5-875B-7C9434C54096}" type="par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8DAD9275-6BBA-41E3-9467-E860B30418AB}" type="sib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3F328FFA-BBC1-46D7-B37C-7C620AE119D6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First Person</a:t>
          </a:r>
          <a:endParaRPr lang="ar-SA" sz="2000" dirty="0">
            <a:latin typeface="Century" pitchFamily="18" charset="0"/>
          </a:endParaRPr>
        </a:p>
      </dgm:t>
    </dgm:pt>
    <dgm:pt modelId="{EED0A361-AA04-4584-9B67-A0F1B81A8B67}" type="par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440C0B78-2908-4D28-AB06-C757B8EF718D}" type="sib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CC02E8D9-EF4B-41C8-83BD-E05E1673D87C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Third Person</a:t>
          </a:r>
          <a:r>
            <a:rPr lang="ar-SA" sz="1800" dirty="0" smtClean="0">
              <a:latin typeface="Century" pitchFamily="18" charset="0"/>
            </a:rPr>
            <a:t> </a:t>
          </a:r>
          <a:endParaRPr lang="ar-SA" sz="1800" dirty="0">
            <a:latin typeface="Century" pitchFamily="18" charset="0"/>
          </a:endParaRPr>
        </a:p>
      </dgm:t>
    </dgm:pt>
    <dgm:pt modelId="{789C4920-C1F7-41F1-AA66-D89E6A6884CD}" type="parTrans" cxnId="{C4CF8A5B-824B-42EB-99AA-E8B8439BA393}">
      <dgm:prSet/>
      <dgm:spPr/>
      <dgm:t>
        <a:bodyPr/>
        <a:lstStyle/>
        <a:p>
          <a:pPr rtl="1"/>
          <a:endParaRPr lang="ar-SA"/>
        </a:p>
      </dgm:t>
    </dgm:pt>
    <dgm:pt modelId="{8E342300-0D64-46A9-878C-7D9859243E1E}" type="sibTrans" cxnId="{C4CF8A5B-824B-42EB-99AA-E8B8439BA393}">
      <dgm:prSet/>
      <dgm:spPr/>
      <dgm:t>
        <a:bodyPr/>
        <a:lstStyle/>
        <a:p>
          <a:pPr rtl="1"/>
          <a:endParaRPr lang="ar-SA"/>
        </a:p>
      </dgm:t>
    </dgm:pt>
    <dgm:pt modelId="{4FC8E239-CC51-48E6-86E3-161CED8A7A91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Omniscient</a:t>
          </a:r>
          <a:endParaRPr lang="ar-SA" sz="1800" dirty="0">
            <a:latin typeface="Century" pitchFamily="18" charset="0"/>
          </a:endParaRPr>
        </a:p>
      </dgm:t>
    </dgm:pt>
    <dgm:pt modelId="{1668BB9D-C653-4F31-8097-5C553592E03E}" type="parTrans" cxnId="{B7AB9C9B-992C-4F7E-BAFA-76F4BB08AA21}">
      <dgm:prSet/>
      <dgm:spPr/>
      <dgm:t>
        <a:bodyPr/>
        <a:lstStyle/>
        <a:p>
          <a:pPr rtl="1"/>
          <a:endParaRPr lang="ar-SA"/>
        </a:p>
      </dgm:t>
    </dgm:pt>
    <dgm:pt modelId="{BDF42A27-A579-4F45-A4AE-4F4AB2B1AB00}" type="sibTrans" cxnId="{B7AB9C9B-992C-4F7E-BAFA-76F4BB08AA21}">
      <dgm:prSet/>
      <dgm:spPr/>
      <dgm:t>
        <a:bodyPr/>
        <a:lstStyle/>
        <a:p>
          <a:pPr rtl="1"/>
          <a:endParaRPr lang="ar-SA"/>
        </a:p>
      </dgm:t>
    </dgm:pt>
    <dgm:pt modelId="{16D7AB44-81AF-4461-AE18-6E5231F4D6C9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Limited Omniscient</a:t>
          </a:r>
          <a:endParaRPr lang="ar-SA" sz="1800" dirty="0">
            <a:latin typeface="Century" pitchFamily="18" charset="0"/>
          </a:endParaRPr>
        </a:p>
      </dgm:t>
    </dgm:pt>
    <dgm:pt modelId="{38CFEC06-2BCB-4A66-AF39-C30490AE03B6}" type="parTrans" cxnId="{B1FA5719-4F57-4609-87FA-F97EA73C18B8}">
      <dgm:prSet/>
      <dgm:spPr/>
      <dgm:t>
        <a:bodyPr/>
        <a:lstStyle/>
        <a:p>
          <a:pPr rtl="1"/>
          <a:endParaRPr lang="ar-SA"/>
        </a:p>
      </dgm:t>
    </dgm:pt>
    <dgm:pt modelId="{6AE705F3-654B-4E2D-8AC4-B422E929812D}" type="sibTrans" cxnId="{B1FA5719-4F57-4609-87FA-F97EA73C18B8}">
      <dgm:prSet/>
      <dgm:spPr/>
      <dgm:t>
        <a:bodyPr/>
        <a:lstStyle/>
        <a:p>
          <a:pPr rtl="1"/>
          <a:endParaRPr lang="ar-SA"/>
        </a:p>
      </dgm:t>
    </dgm:pt>
    <dgm:pt modelId="{F622CF32-7AF6-4418-96C5-91B812EF2971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Objective</a:t>
          </a:r>
          <a:endParaRPr lang="ar-SA" sz="1800" dirty="0">
            <a:latin typeface="Century" pitchFamily="18" charset="0"/>
          </a:endParaRPr>
        </a:p>
      </dgm:t>
    </dgm:pt>
    <dgm:pt modelId="{124BC791-E3B2-4D22-97E4-2154337F783A}" type="parTrans" cxnId="{331B08D6-F312-45EF-AB5A-E2D2883CC7BE}">
      <dgm:prSet/>
      <dgm:spPr/>
      <dgm:t>
        <a:bodyPr/>
        <a:lstStyle/>
        <a:p>
          <a:pPr rtl="1"/>
          <a:endParaRPr lang="ar-SA"/>
        </a:p>
      </dgm:t>
    </dgm:pt>
    <dgm:pt modelId="{CBF5C03E-CBA2-405E-8244-2C5836C548C7}" type="sibTrans" cxnId="{331B08D6-F312-45EF-AB5A-E2D2883CC7BE}">
      <dgm:prSet/>
      <dgm:spPr/>
      <dgm:t>
        <a:bodyPr/>
        <a:lstStyle/>
        <a:p>
          <a:pPr rtl="1"/>
          <a:endParaRPr lang="ar-SA"/>
        </a:p>
      </dgm:t>
    </dgm:pt>
    <dgm:pt modelId="{1FA485CD-FB4F-4AEE-B028-5E63A60088DF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Subjective</a:t>
          </a:r>
          <a:endParaRPr lang="ar-SA" sz="2000" dirty="0">
            <a:latin typeface="Century" pitchFamily="18" charset="0"/>
          </a:endParaRPr>
        </a:p>
      </dgm:t>
    </dgm:pt>
    <dgm:pt modelId="{BC64A310-CDF0-447A-A8C3-654CB3C509D0}" type="parTrans" cxnId="{6D082126-5BB9-4CDA-83F6-B23224302143}">
      <dgm:prSet/>
      <dgm:spPr/>
      <dgm:t>
        <a:bodyPr/>
        <a:lstStyle/>
        <a:p>
          <a:pPr rtl="1"/>
          <a:endParaRPr lang="ar-SA"/>
        </a:p>
      </dgm:t>
    </dgm:pt>
    <dgm:pt modelId="{171DDC3E-8F39-4770-9475-2B4CDF99AB60}" type="sibTrans" cxnId="{6D082126-5BB9-4CDA-83F6-B23224302143}">
      <dgm:prSet/>
      <dgm:spPr/>
      <dgm:t>
        <a:bodyPr/>
        <a:lstStyle/>
        <a:p>
          <a:pPr rtl="1"/>
          <a:endParaRPr lang="ar-SA"/>
        </a:p>
      </dgm:t>
    </dgm:pt>
    <dgm:pt modelId="{FFE9FCD4-6C89-457F-8AB1-0B57F30165B7}" type="pres">
      <dgm:prSet presAssocID="{2EB83BE5-F3BA-4F49-939B-CB0780CA944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BB92AC8-16F3-44DB-B667-93A9BDDBA78F}" type="pres">
      <dgm:prSet presAssocID="{F078F3D7-99C9-4A3D-BFE8-A1870015979D}" presName="root1" presStyleCnt="0"/>
      <dgm:spPr/>
    </dgm:pt>
    <dgm:pt modelId="{A63828CC-CDBA-422A-8C95-566EBF430718}" type="pres">
      <dgm:prSet presAssocID="{F078F3D7-99C9-4A3D-BFE8-A1870015979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ED46F60-8902-45DC-AE24-67FA424452CE}" type="pres">
      <dgm:prSet presAssocID="{F078F3D7-99C9-4A3D-BFE8-A1870015979D}" presName="level2hierChild" presStyleCnt="0"/>
      <dgm:spPr/>
    </dgm:pt>
    <dgm:pt modelId="{DC64DEB7-DBA8-49C3-9CB9-FC72931D3B65}" type="pres">
      <dgm:prSet presAssocID="{EED0A361-AA04-4584-9B67-A0F1B81A8B67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F4157E2-785C-4225-B823-244A68C531CD}" type="pres">
      <dgm:prSet presAssocID="{EED0A361-AA04-4584-9B67-A0F1B81A8B67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F7C4A97-77B7-4DDD-B927-81EED59CC8F7}" type="pres">
      <dgm:prSet presAssocID="{3F328FFA-BBC1-46D7-B37C-7C620AE119D6}" presName="root2" presStyleCnt="0"/>
      <dgm:spPr/>
    </dgm:pt>
    <dgm:pt modelId="{46355216-7911-48B0-8723-DDE2BDC7B43D}" type="pres">
      <dgm:prSet presAssocID="{3F328FFA-BBC1-46D7-B37C-7C620AE119D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F275974-1996-4EE1-99A1-08BB877E2A1D}" type="pres">
      <dgm:prSet presAssocID="{3F328FFA-BBC1-46D7-B37C-7C620AE119D6}" presName="level3hierChild" presStyleCnt="0"/>
      <dgm:spPr/>
    </dgm:pt>
    <dgm:pt modelId="{DF192F8B-7580-4AEB-9592-66F9A8CCCF7D}" type="pres">
      <dgm:prSet presAssocID="{BC64A310-CDF0-447A-A8C3-654CB3C509D0}" presName="conn2-1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5A79C8C5-B0AB-41A1-BCF5-EE00DA440DB5}" type="pres">
      <dgm:prSet presAssocID="{BC64A310-CDF0-447A-A8C3-654CB3C509D0}" presName="connTx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3EADB54B-82EF-4179-AE53-E56911ADE113}" type="pres">
      <dgm:prSet presAssocID="{1FA485CD-FB4F-4AEE-B028-5E63A60088DF}" presName="root2" presStyleCnt="0"/>
      <dgm:spPr/>
    </dgm:pt>
    <dgm:pt modelId="{E0F48042-D40B-4AE5-BE69-08EAA048A4B2}" type="pres">
      <dgm:prSet presAssocID="{1FA485CD-FB4F-4AEE-B028-5E63A60088DF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3C359B-EA3F-4E22-9828-AEB93D08B034}" type="pres">
      <dgm:prSet presAssocID="{1FA485CD-FB4F-4AEE-B028-5E63A60088DF}" presName="level3hierChild" presStyleCnt="0"/>
      <dgm:spPr/>
    </dgm:pt>
    <dgm:pt modelId="{442978BF-2B7B-4105-8669-6D891BB2B687}" type="pres">
      <dgm:prSet presAssocID="{789C4920-C1F7-41F1-AA66-D89E6A6884CD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6DFC5F3-C2FE-4271-AA0B-1A3BA8D29772}" type="pres">
      <dgm:prSet presAssocID="{789C4920-C1F7-41F1-AA66-D89E6A6884CD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8B662D5-2AFD-4274-8CF7-94FCC855737D}" type="pres">
      <dgm:prSet presAssocID="{CC02E8D9-EF4B-41C8-83BD-E05E1673D87C}" presName="root2" presStyleCnt="0"/>
      <dgm:spPr/>
    </dgm:pt>
    <dgm:pt modelId="{3D0156BB-FB02-4434-A133-790B47E62474}" type="pres">
      <dgm:prSet presAssocID="{CC02E8D9-EF4B-41C8-83BD-E05E1673D87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A575B6-F38D-4BE4-8E4D-B98A5FC3484B}" type="pres">
      <dgm:prSet presAssocID="{CC02E8D9-EF4B-41C8-83BD-E05E1673D87C}" presName="level3hierChild" presStyleCnt="0"/>
      <dgm:spPr/>
    </dgm:pt>
    <dgm:pt modelId="{37DFF83F-0F53-4BA4-A48A-2C1CD7FFC4B4}" type="pres">
      <dgm:prSet presAssocID="{1668BB9D-C653-4F31-8097-5C553592E03E}" presName="conn2-1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D0B8AD98-719E-4D50-B77E-D4364B6C3E93}" type="pres">
      <dgm:prSet presAssocID="{1668BB9D-C653-4F31-8097-5C553592E03E}" presName="connTx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C07DA9EF-6109-49D8-832B-EC2DF837EF7A}" type="pres">
      <dgm:prSet presAssocID="{4FC8E239-CC51-48E6-86E3-161CED8A7A91}" presName="root2" presStyleCnt="0"/>
      <dgm:spPr/>
    </dgm:pt>
    <dgm:pt modelId="{A4577066-93E9-40BB-B972-AFFCD982A860}" type="pres">
      <dgm:prSet presAssocID="{4FC8E239-CC51-48E6-86E3-161CED8A7A9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B545E8-C82D-4815-A7C6-BA01F2F3C5F0}" type="pres">
      <dgm:prSet presAssocID="{4FC8E239-CC51-48E6-86E3-161CED8A7A91}" presName="level3hierChild" presStyleCnt="0"/>
      <dgm:spPr/>
    </dgm:pt>
    <dgm:pt modelId="{7E14474C-371F-4BB1-B2C4-4D65D79C9670}" type="pres">
      <dgm:prSet presAssocID="{38CFEC06-2BCB-4A66-AF39-C30490AE03B6}" presName="conn2-1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9F6CFA75-CBFA-453A-83DF-81B9B083660D}" type="pres">
      <dgm:prSet presAssocID="{38CFEC06-2BCB-4A66-AF39-C30490AE03B6}" presName="connTx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77027A37-5E6C-453C-B153-BD7A077CFFA1}" type="pres">
      <dgm:prSet presAssocID="{16D7AB44-81AF-4461-AE18-6E5231F4D6C9}" presName="root2" presStyleCnt="0"/>
      <dgm:spPr/>
    </dgm:pt>
    <dgm:pt modelId="{94CE5622-1C81-4F09-98F3-A4B280AF4A04}" type="pres">
      <dgm:prSet presAssocID="{16D7AB44-81AF-4461-AE18-6E5231F4D6C9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256E1A-9912-44DB-94B9-A2AFE13ABE00}" type="pres">
      <dgm:prSet presAssocID="{16D7AB44-81AF-4461-AE18-6E5231F4D6C9}" presName="level3hierChild" presStyleCnt="0"/>
      <dgm:spPr/>
    </dgm:pt>
    <dgm:pt modelId="{7EEAFFB5-1632-4B1C-AEC6-622C70EFE651}" type="pres">
      <dgm:prSet presAssocID="{124BC791-E3B2-4D22-97E4-2154337F783A}" presName="conn2-1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C44ACB3A-297D-4B5C-9864-EF3FEF462418}" type="pres">
      <dgm:prSet presAssocID="{124BC791-E3B2-4D22-97E4-2154337F783A}" presName="connTx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9D5D64EF-DFA8-4284-8CF6-9BC91D91F7F0}" type="pres">
      <dgm:prSet presAssocID="{F622CF32-7AF6-4418-96C5-91B812EF2971}" presName="root2" presStyleCnt="0"/>
      <dgm:spPr/>
    </dgm:pt>
    <dgm:pt modelId="{AB43942D-149A-4368-95B1-19F3C5CE4C75}" type="pres">
      <dgm:prSet presAssocID="{F622CF32-7AF6-4418-96C5-91B812EF2971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C60309-BD1D-48C2-BF34-33F213B538A9}" type="pres">
      <dgm:prSet presAssocID="{F622CF32-7AF6-4418-96C5-91B812EF2971}" presName="level3hierChild" presStyleCnt="0"/>
      <dgm:spPr/>
    </dgm:pt>
  </dgm:ptLst>
  <dgm:cxnLst>
    <dgm:cxn modelId="{1F90B2EC-2A96-4AD9-A211-E690FD66D919}" type="presOf" srcId="{BC64A310-CDF0-447A-A8C3-654CB3C509D0}" destId="{5A79C8C5-B0AB-41A1-BCF5-EE00DA440DB5}" srcOrd="1" destOrd="0" presId="urn:microsoft.com/office/officeart/2005/8/layout/hierarchy2"/>
    <dgm:cxn modelId="{28B63557-C5A0-4C13-852C-62D21CD13C98}" type="presOf" srcId="{3F328FFA-BBC1-46D7-B37C-7C620AE119D6}" destId="{46355216-7911-48B0-8723-DDE2BDC7B43D}" srcOrd="0" destOrd="0" presId="urn:microsoft.com/office/officeart/2005/8/layout/hierarchy2"/>
    <dgm:cxn modelId="{D5CF4F99-83A4-4953-9EFA-ABF49935C41F}" type="presOf" srcId="{1668BB9D-C653-4F31-8097-5C553592E03E}" destId="{D0B8AD98-719E-4D50-B77E-D4364B6C3E93}" srcOrd="1" destOrd="0" presId="urn:microsoft.com/office/officeart/2005/8/layout/hierarchy2"/>
    <dgm:cxn modelId="{EEDECFD9-CDE9-4C07-8962-3D8D07F0F662}" type="presOf" srcId="{BC64A310-CDF0-447A-A8C3-654CB3C509D0}" destId="{DF192F8B-7580-4AEB-9592-66F9A8CCCF7D}" srcOrd="0" destOrd="0" presId="urn:microsoft.com/office/officeart/2005/8/layout/hierarchy2"/>
    <dgm:cxn modelId="{511D94C4-F11A-4658-8CE2-6D066A73D689}" type="presOf" srcId="{2EB83BE5-F3BA-4F49-939B-CB0780CA944F}" destId="{FFE9FCD4-6C89-457F-8AB1-0B57F30165B7}" srcOrd="0" destOrd="0" presId="urn:microsoft.com/office/officeart/2005/8/layout/hierarchy2"/>
    <dgm:cxn modelId="{4C663AE7-60D7-4504-A02E-3D6CE6F50A6B}" type="presOf" srcId="{789C4920-C1F7-41F1-AA66-D89E6A6884CD}" destId="{442978BF-2B7B-4105-8669-6D891BB2B687}" srcOrd="0" destOrd="0" presId="urn:microsoft.com/office/officeart/2005/8/layout/hierarchy2"/>
    <dgm:cxn modelId="{A01076A6-33C8-4EEF-9A9C-24FCA0424937}" type="presOf" srcId="{EED0A361-AA04-4584-9B67-A0F1B81A8B67}" destId="{FF4157E2-785C-4225-B823-244A68C531CD}" srcOrd="1" destOrd="0" presId="urn:microsoft.com/office/officeart/2005/8/layout/hierarchy2"/>
    <dgm:cxn modelId="{CBE5E229-FF7B-47DF-A700-0E04F20BC9CC}" type="presOf" srcId="{16D7AB44-81AF-4461-AE18-6E5231F4D6C9}" destId="{94CE5622-1C81-4F09-98F3-A4B280AF4A04}" srcOrd="0" destOrd="0" presId="urn:microsoft.com/office/officeart/2005/8/layout/hierarchy2"/>
    <dgm:cxn modelId="{91B3F913-3B57-4D4A-86A4-BBFEA10D1D9D}" type="presOf" srcId="{EED0A361-AA04-4584-9B67-A0F1B81A8B67}" destId="{DC64DEB7-DBA8-49C3-9CB9-FC72931D3B65}" srcOrd="0" destOrd="0" presId="urn:microsoft.com/office/officeart/2005/8/layout/hierarchy2"/>
    <dgm:cxn modelId="{232B784F-CF56-4117-9E13-6C5DC7C676FA}" type="presOf" srcId="{38CFEC06-2BCB-4A66-AF39-C30490AE03B6}" destId="{9F6CFA75-CBFA-453A-83DF-81B9B083660D}" srcOrd="1" destOrd="0" presId="urn:microsoft.com/office/officeart/2005/8/layout/hierarchy2"/>
    <dgm:cxn modelId="{F389D845-B29D-46B4-8DB2-BC47CC2837DE}" srcId="{F078F3D7-99C9-4A3D-BFE8-A1870015979D}" destId="{3F328FFA-BBC1-46D7-B37C-7C620AE119D6}" srcOrd="0" destOrd="0" parTransId="{EED0A361-AA04-4584-9B67-A0F1B81A8B67}" sibTransId="{440C0B78-2908-4D28-AB06-C757B8EF718D}"/>
    <dgm:cxn modelId="{B7AB9C9B-992C-4F7E-BAFA-76F4BB08AA21}" srcId="{CC02E8D9-EF4B-41C8-83BD-E05E1673D87C}" destId="{4FC8E239-CC51-48E6-86E3-161CED8A7A91}" srcOrd="0" destOrd="0" parTransId="{1668BB9D-C653-4F31-8097-5C553592E03E}" sibTransId="{BDF42A27-A579-4F45-A4AE-4F4AB2B1AB00}"/>
    <dgm:cxn modelId="{755894C3-18C3-46AB-A4EE-AD93DDC8642C}" type="presOf" srcId="{38CFEC06-2BCB-4A66-AF39-C30490AE03B6}" destId="{7E14474C-371F-4BB1-B2C4-4D65D79C9670}" srcOrd="0" destOrd="0" presId="urn:microsoft.com/office/officeart/2005/8/layout/hierarchy2"/>
    <dgm:cxn modelId="{1AA58B88-C845-429D-B7CC-A58F145E1C6A}" type="presOf" srcId="{1FA485CD-FB4F-4AEE-B028-5E63A60088DF}" destId="{E0F48042-D40B-4AE5-BE69-08EAA048A4B2}" srcOrd="0" destOrd="0" presId="urn:microsoft.com/office/officeart/2005/8/layout/hierarchy2"/>
    <dgm:cxn modelId="{1DFAB116-1621-4B0B-B9E0-D4DE8383574C}" type="presOf" srcId="{F078F3D7-99C9-4A3D-BFE8-A1870015979D}" destId="{A63828CC-CDBA-422A-8C95-566EBF430718}" srcOrd="0" destOrd="0" presId="urn:microsoft.com/office/officeart/2005/8/layout/hierarchy2"/>
    <dgm:cxn modelId="{5B0BC285-D16E-4DE5-82B5-D99F005AFE18}" srcId="{2EB83BE5-F3BA-4F49-939B-CB0780CA944F}" destId="{F078F3D7-99C9-4A3D-BFE8-A1870015979D}" srcOrd="0" destOrd="0" parTransId="{9143088F-3FE8-48B5-875B-7C9434C54096}" sibTransId="{8DAD9275-6BBA-41E3-9467-E860B30418AB}"/>
    <dgm:cxn modelId="{58EE7583-CD61-4EE4-8D2B-205EE1628EF3}" type="presOf" srcId="{124BC791-E3B2-4D22-97E4-2154337F783A}" destId="{C44ACB3A-297D-4B5C-9864-EF3FEF462418}" srcOrd="1" destOrd="0" presId="urn:microsoft.com/office/officeart/2005/8/layout/hierarchy2"/>
    <dgm:cxn modelId="{331B08D6-F312-45EF-AB5A-E2D2883CC7BE}" srcId="{CC02E8D9-EF4B-41C8-83BD-E05E1673D87C}" destId="{F622CF32-7AF6-4418-96C5-91B812EF2971}" srcOrd="2" destOrd="0" parTransId="{124BC791-E3B2-4D22-97E4-2154337F783A}" sibTransId="{CBF5C03E-CBA2-405E-8244-2C5836C548C7}"/>
    <dgm:cxn modelId="{4F985D68-4034-4375-B441-761D024D293E}" type="presOf" srcId="{789C4920-C1F7-41F1-AA66-D89E6A6884CD}" destId="{46DFC5F3-C2FE-4271-AA0B-1A3BA8D29772}" srcOrd="1" destOrd="0" presId="urn:microsoft.com/office/officeart/2005/8/layout/hierarchy2"/>
    <dgm:cxn modelId="{07C15E82-8E79-425B-B2A4-6DFA9356336F}" type="presOf" srcId="{1668BB9D-C653-4F31-8097-5C553592E03E}" destId="{37DFF83F-0F53-4BA4-A48A-2C1CD7FFC4B4}" srcOrd="0" destOrd="0" presId="urn:microsoft.com/office/officeart/2005/8/layout/hierarchy2"/>
    <dgm:cxn modelId="{FE8FA260-693A-4933-8ED2-C8E6FE633C57}" type="presOf" srcId="{CC02E8D9-EF4B-41C8-83BD-E05E1673D87C}" destId="{3D0156BB-FB02-4434-A133-790B47E62474}" srcOrd="0" destOrd="0" presId="urn:microsoft.com/office/officeart/2005/8/layout/hierarchy2"/>
    <dgm:cxn modelId="{6D082126-5BB9-4CDA-83F6-B23224302143}" srcId="{3F328FFA-BBC1-46D7-B37C-7C620AE119D6}" destId="{1FA485CD-FB4F-4AEE-B028-5E63A60088DF}" srcOrd="0" destOrd="0" parTransId="{BC64A310-CDF0-447A-A8C3-654CB3C509D0}" sibTransId="{171DDC3E-8F39-4770-9475-2B4CDF99AB60}"/>
    <dgm:cxn modelId="{D3741BB4-E00D-42A5-AE0A-4F8C6C4FB9F9}" type="presOf" srcId="{124BC791-E3B2-4D22-97E4-2154337F783A}" destId="{7EEAFFB5-1632-4B1C-AEC6-622C70EFE651}" srcOrd="0" destOrd="0" presId="urn:microsoft.com/office/officeart/2005/8/layout/hierarchy2"/>
    <dgm:cxn modelId="{B1FA5719-4F57-4609-87FA-F97EA73C18B8}" srcId="{CC02E8D9-EF4B-41C8-83BD-E05E1673D87C}" destId="{16D7AB44-81AF-4461-AE18-6E5231F4D6C9}" srcOrd="1" destOrd="0" parTransId="{38CFEC06-2BCB-4A66-AF39-C30490AE03B6}" sibTransId="{6AE705F3-654B-4E2D-8AC4-B422E929812D}"/>
    <dgm:cxn modelId="{069D72BF-7318-48A7-ABB1-5970BDD98068}" type="presOf" srcId="{4FC8E239-CC51-48E6-86E3-161CED8A7A91}" destId="{A4577066-93E9-40BB-B972-AFFCD982A860}" srcOrd="0" destOrd="0" presId="urn:microsoft.com/office/officeart/2005/8/layout/hierarchy2"/>
    <dgm:cxn modelId="{FA35A002-D0F0-4B49-A883-E303EC3690D0}" type="presOf" srcId="{F622CF32-7AF6-4418-96C5-91B812EF2971}" destId="{AB43942D-149A-4368-95B1-19F3C5CE4C75}" srcOrd="0" destOrd="0" presId="urn:microsoft.com/office/officeart/2005/8/layout/hierarchy2"/>
    <dgm:cxn modelId="{C4CF8A5B-824B-42EB-99AA-E8B8439BA393}" srcId="{F078F3D7-99C9-4A3D-BFE8-A1870015979D}" destId="{CC02E8D9-EF4B-41C8-83BD-E05E1673D87C}" srcOrd="1" destOrd="0" parTransId="{789C4920-C1F7-41F1-AA66-D89E6A6884CD}" sibTransId="{8E342300-0D64-46A9-878C-7D9859243E1E}"/>
    <dgm:cxn modelId="{CE207F8D-818C-4192-949C-E56C9F7BF087}" type="presParOf" srcId="{FFE9FCD4-6C89-457F-8AB1-0B57F30165B7}" destId="{1BB92AC8-16F3-44DB-B667-93A9BDDBA78F}" srcOrd="0" destOrd="0" presId="urn:microsoft.com/office/officeart/2005/8/layout/hierarchy2"/>
    <dgm:cxn modelId="{910429C4-86E9-4650-9411-5141137EB087}" type="presParOf" srcId="{1BB92AC8-16F3-44DB-B667-93A9BDDBA78F}" destId="{A63828CC-CDBA-422A-8C95-566EBF430718}" srcOrd="0" destOrd="0" presId="urn:microsoft.com/office/officeart/2005/8/layout/hierarchy2"/>
    <dgm:cxn modelId="{0CFA4B8F-489C-4692-9C10-C03F97797E76}" type="presParOf" srcId="{1BB92AC8-16F3-44DB-B667-93A9BDDBA78F}" destId="{0ED46F60-8902-45DC-AE24-67FA424452CE}" srcOrd="1" destOrd="0" presId="urn:microsoft.com/office/officeart/2005/8/layout/hierarchy2"/>
    <dgm:cxn modelId="{CB97CD11-FD48-47B2-B2B6-A4DA4499AB45}" type="presParOf" srcId="{0ED46F60-8902-45DC-AE24-67FA424452CE}" destId="{DC64DEB7-DBA8-49C3-9CB9-FC72931D3B65}" srcOrd="0" destOrd="0" presId="urn:microsoft.com/office/officeart/2005/8/layout/hierarchy2"/>
    <dgm:cxn modelId="{63BA69AD-4BD5-44BB-AE8C-330D96CAB076}" type="presParOf" srcId="{DC64DEB7-DBA8-49C3-9CB9-FC72931D3B65}" destId="{FF4157E2-785C-4225-B823-244A68C531CD}" srcOrd="0" destOrd="0" presId="urn:microsoft.com/office/officeart/2005/8/layout/hierarchy2"/>
    <dgm:cxn modelId="{9866A4BC-4F27-4BB9-A303-FE4F474D6072}" type="presParOf" srcId="{0ED46F60-8902-45DC-AE24-67FA424452CE}" destId="{6F7C4A97-77B7-4DDD-B927-81EED59CC8F7}" srcOrd="1" destOrd="0" presId="urn:microsoft.com/office/officeart/2005/8/layout/hierarchy2"/>
    <dgm:cxn modelId="{97789C3C-8816-406D-B15D-02D7D0EC354A}" type="presParOf" srcId="{6F7C4A97-77B7-4DDD-B927-81EED59CC8F7}" destId="{46355216-7911-48B0-8723-DDE2BDC7B43D}" srcOrd="0" destOrd="0" presId="urn:microsoft.com/office/officeart/2005/8/layout/hierarchy2"/>
    <dgm:cxn modelId="{599787B8-CB17-4499-83C0-0BC70AD526E9}" type="presParOf" srcId="{6F7C4A97-77B7-4DDD-B927-81EED59CC8F7}" destId="{4F275974-1996-4EE1-99A1-08BB877E2A1D}" srcOrd="1" destOrd="0" presId="urn:microsoft.com/office/officeart/2005/8/layout/hierarchy2"/>
    <dgm:cxn modelId="{436787DD-713F-427E-8463-B1575F950EA9}" type="presParOf" srcId="{4F275974-1996-4EE1-99A1-08BB877E2A1D}" destId="{DF192F8B-7580-4AEB-9592-66F9A8CCCF7D}" srcOrd="0" destOrd="0" presId="urn:microsoft.com/office/officeart/2005/8/layout/hierarchy2"/>
    <dgm:cxn modelId="{5C1D308C-140F-4904-BD92-5117D280338F}" type="presParOf" srcId="{DF192F8B-7580-4AEB-9592-66F9A8CCCF7D}" destId="{5A79C8C5-B0AB-41A1-BCF5-EE00DA440DB5}" srcOrd="0" destOrd="0" presId="urn:microsoft.com/office/officeart/2005/8/layout/hierarchy2"/>
    <dgm:cxn modelId="{A9C13090-CB05-4721-BE8B-A460E09C5E39}" type="presParOf" srcId="{4F275974-1996-4EE1-99A1-08BB877E2A1D}" destId="{3EADB54B-82EF-4179-AE53-E56911ADE113}" srcOrd="1" destOrd="0" presId="urn:microsoft.com/office/officeart/2005/8/layout/hierarchy2"/>
    <dgm:cxn modelId="{D3E9D038-7F5F-4CCC-B6DC-44CC63C5433C}" type="presParOf" srcId="{3EADB54B-82EF-4179-AE53-E56911ADE113}" destId="{E0F48042-D40B-4AE5-BE69-08EAA048A4B2}" srcOrd="0" destOrd="0" presId="urn:microsoft.com/office/officeart/2005/8/layout/hierarchy2"/>
    <dgm:cxn modelId="{88471C23-7313-4E60-9A5C-895A5382830C}" type="presParOf" srcId="{3EADB54B-82EF-4179-AE53-E56911ADE113}" destId="{8E3C359B-EA3F-4E22-9828-AEB93D08B034}" srcOrd="1" destOrd="0" presId="urn:microsoft.com/office/officeart/2005/8/layout/hierarchy2"/>
    <dgm:cxn modelId="{BD1A843B-6579-41CF-93FE-0A19CAE72D62}" type="presParOf" srcId="{0ED46F60-8902-45DC-AE24-67FA424452CE}" destId="{442978BF-2B7B-4105-8669-6D891BB2B687}" srcOrd="2" destOrd="0" presId="urn:microsoft.com/office/officeart/2005/8/layout/hierarchy2"/>
    <dgm:cxn modelId="{0653094A-A809-4016-8811-1A24A0AE09D7}" type="presParOf" srcId="{442978BF-2B7B-4105-8669-6D891BB2B687}" destId="{46DFC5F3-C2FE-4271-AA0B-1A3BA8D29772}" srcOrd="0" destOrd="0" presId="urn:microsoft.com/office/officeart/2005/8/layout/hierarchy2"/>
    <dgm:cxn modelId="{3D0D8D0B-5A07-4F0B-884C-5DA992BA6822}" type="presParOf" srcId="{0ED46F60-8902-45DC-AE24-67FA424452CE}" destId="{18B662D5-2AFD-4274-8CF7-94FCC855737D}" srcOrd="3" destOrd="0" presId="urn:microsoft.com/office/officeart/2005/8/layout/hierarchy2"/>
    <dgm:cxn modelId="{91AFB899-8B17-4C46-A6E7-A85353FC2E74}" type="presParOf" srcId="{18B662D5-2AFD-4274-8CF7-94FCC855737D}" destId="{3D0156BB-FB02-4434-A133-790B47E62474}" srcOrd="0" destOrd="0" presId="urn:microsoft.com/office/officeart/2005/8/layout/hierarchy2"/>
    <dgm:cxn modelId="{C2B67167-F014-4C42-8D50-289D9BB13B4D}" type="presParOf" srcId="{18B662D5-2AFD-4274-8CF7-94FCC855737D}" destId="{B1A575B6-F38D-4BE4-8E4D-B98A5FC3484B}" srcOrd="1" destOrd="0" presId="urn:microsoft.com/office/officeart/2005/8/layout/hierarchy2"/>
    <dgm:cxn modelId="{271CF9E9-5D59-451B-9078-4B9A483E1052}" type="presParOf" srcId="{B1A575B6-F38D-4BE4-8E4D-B98A5FC3484B}" destId="{37DFF83F-0F53-4BA4-A48A-2C1CD7FFC4B4}" srcOrd="0" destOrd="0" presId="urn:microsoft.com/office/officeart/2005/8/layout/hierarchy2"/>
    <dgm:cxn modelId="{15B77D67-7E56-4AB0-A94A-31DC53B1B95B}" type="presParOf" srcId="{37DFF83F-0F53-4BA4-A48A-2C1CD7FFC4B4}" destId="{D0B8AD98-719E-4D50-B77E-D4364B6C3E93}" srcOrd="0" destOrd="0" presId="urn:microsoft.com/office/officeart/2005/8/layout/hierarchy2"/>
    <dgm:cxn modelId="{AAE63FAC-759C-42E4-BA5A-DB0B45FC1C7B}" type="presParOf" srcId="{B1A575B6-F38D-4BE4-8E4D-B98A5FC3484B}" destId="{C07DA9EF-6109-49D8-832B-EC2DF837EF7A}" srcOrd="1" destOrd="0" presId="urn:microsoft.com/office/officeart/2005/8/layout/hierarchy2"/>
    <dgm:cxn modelId="{62F719AF-3CC1-46FB-A734-E09B25780309}" type="presParOf" srcId="{C07DA9EF-6109-49D8-832B-EC2DF837EF7A}" destId="{A4577066-93E9-40BB-B972-AFFCD982A860}" srcOrd="0" destOrd="0" presId="urn:microsoft.com/office/officeart/2005/8/layout/hierarchy2"/>
    <dgm:cxn modelId="{ED40EE84-3513-4360-9B39-647CBE74DD22}" type="presParOf" srcId="{C07DA9EF-6109-49D8-832B-EC2DF837EF7A}" destId="{63B545E8-C82D-4815-A7C6-BA01F2F3C5F0}" srcOrd="1" destOrd="0" presId="urn:microsoft.com/office/officeart/2005/8/layout/hierarchy2"/>
    <dgm:cxn modelId="{CDC168AF-113C-477E-B7F1-8991F6693AF1}" type="presParOf" srcId="{B1A575B6-F38D-4BE4-8E4D-B98A5FC3484B}" destId="{7E14474C-371F-4BB1-B2C4-4D65D79C9670}" srcOrd="2" destOrd="0" presId="urn:microsoft.com/office/officeart/2005/8/layout/hierarchy2"/>
    <dgm:cxn modelId="{AF78D9A7-33B6-41C3-8979-024D64B65308}" type="presParOf" srcId="{7E14474C-371F-4BB1-B2C4-4D65D79C9670}" destId="{9F6CFA75-CBFA-453A-83DF-81B9B083660D}" srcOrd="0" destOrd="0" presId="urn:microsoft.com/office/officeart/2005/8/layout/hierarchy2"/>
    <dgm:cxn modelId="{497BC7AE-5179-4D7A-BDFB-91F46192576B}" type="presParOf" srcId="{B1A575B6-F38D-4BE4-8E4D-B98A5FC3484B}" destId="{77027A37-5E6C-453C-B153-BD7A077CFFA1}" srcOrd="3" destOrd="0" presId="urn:microsoft.com/office/officeart/2005/8/layout/hierarchy2"/>
    <dgm:cxn modelId="{DDAA6EFE-37C5-4645-B62D-6D85E7131956}" type="presParOf" srcId="{77027A37-5E6C-453C-B153-BD7A077CFFA1}" destId="{94CE5622-1C81-4F09-98F3-A4B280AF4A04}" srcOrd="0" destOrd="0" presId="urn:microsoft.com/office/officeart/2005/8/layout/hierarchy2"/>
    <dgm:cxn modelId="{D1FC3CA1-B7F5-4D38-8320-CEA455CC8F71}" type="presParOf" srcId="{77027A37-5E6C-453C-B153-BD7A077CFFA1}" destId="{72256E1A-9912-44DB-94B9-A2AFE13ABE00}" srcOrd="1" destOrd="0" presId="urn:microsoft.com/office/officeart/2005/8/layout/hierarchy2"/>
    <dgm:cxn modelId="{ECAC448F-568C-4DF8-AEC1-233231F617BC}" type="presParOf" srcId="{B1A575B6-F38D-4BE4-8E4D-B98A5FC3484B}" destId="{7EEAFFB5-1632-4B1C-AEC6-622C70EFE651}" srcOrd="4" destOrd="0" presId="urn:microsoft.com/office/officeart/2005/8/layout/hierarchy2"/>
    <dgm:cxn modelId="{11C818C9-142F-4FE9-8B1C-2E39C3E43871}" type="presParOf" srcId="{7EEAFFB5-1632-4B1C-AEC6-622C70EFE651}" destId="{C44ACB3A-297D-4B5C-9864-EF3FEF462418}" srcOrd="0" destOrd="0" presId="urn:microsoft.com/office/officeart/2005/8/layout/hierarchy2"/>
    <dgm:cxn modelId="{F3A105FB-C66C-4B88-BBB5-5018FA37F55C}" type="presParOf" srcId="{B1A575B6-F38D-4BE4-8E4D-B98A5FC3484B}" destId="{9D5D64EF-DFA8-4284-8CF6-9BC91D91F7F0}" srcOrd="5" destOrd="0" presId="urn:microsoft.com/office/officeart/2005/8/layout/hierarchy2"/>
    <dgm:cxn modelId="{3C86526B-105E-498A-A616-AA03A6BFAE50}" type="presParOf" srcId="{9D5D64EF-DFA8-4284-8CF6-9BC91D91F7F0}" destId="{AB43942D-149A-4368-95B1-19F3C5CE4C75}" srcOrd="0" destOrd="0" presId="urn:microsoft.com/office/officeart/2005/8/layout/hierarchy2"/>
    <dgm:cxn modelId="{379D219B-7DFA-42E3-B8B1-EE178E7844FA}" type="presParOf" srcId="{9D5D64EF-DFA8-4284-8CF6-9BC91D91F7F0}" destId="{B0C60309-BD1D-48C2-BF34-33F213B538A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EB83BE5-F3BA-4F49-939B-CB0780CA944F}" type="doc">
      <dgm:prSet loTypeId="urn:microsoft.com/office/officeart/2005/8/layout/hierarchy2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pPr rtl="1"/>
          <a:endParaRPr lang="ar-SA"/>
        </a:p>
      </dgm:t>
    </dgm:pt>
    <dgm:pt modelId="{F078F3D7-99C9-4A3D-BFE8-A1870015979D}">
      <dgm:prSet phldrT="[Text]" custT="1"/>
      <dgm:spPr/>
      <dgm:t>
        <a:bodyPr/>
        <a:lstStyle/>
        <a:p>
          <a:pPr rtl="1"/>
          <a:r>
            <a:rPr lang="en-US" sz="2800" dirty="0" smtClean="0">
              <a:latin typeface="Century" pitchFamily="18" charset="0"/>
            </a:rPr>
            <a:t>Characters</a:t>
          </a:r>
          <a:endParaRPr lang="ar-SA" sz="2800" dirty="0">
            <a:latin typeface="Century" pitchFamily="18" charset="0"/>
          </a:endParaRPr>
        </a:p>
      </dgm:t>
    </dgm:pt>
    <dgm:pt modelId="{9143088F-3FE8-48B5-875B-7C9434C54096}" type="par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8DAD9275-6BBA-41E3-9467-E860B30418AB}" type="sibTrans" cxnId="{5B0BC285-D16E-4DE5-82B5-D99F005AFE18}">
      <dgm:prSet/>
      <dgm:spPr/>
      <dgm:t>
        <a:bodyPr/>
        <a:lstStyle/>
        <a:p>
          <a:pPr rtl="1"/>
          <a:endParaRPr lang="ar-SA"/>
        </a:p>
      </dgm:t>
    </dgm:pt>
    <dgm:pt modelId="{3F328FFA-BBC1-46D7-B37C-7C620AE119D6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Round</a:t>
          </a:r>
          <a:endParaRPr lang="ar-SA" sz="2000" dirty="0">
            <a:latin typeface="Century" pitchFamily="18" charset="0"/>
          </a:endParaRPr>
        </a:p>
      </dgm:t>
    </dgm:pt>
    <dgm:pt modelId="{EED0A361-AA04-4584-9B67-A0F1B81A8B67}" type="par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440C0B78-2908-4D28-AB06-C757B8EF718D}" type="sibTrans" cxnId="{F389D845-B29D-46B4-8DB2-BC47CC2837DE}">
      <dgm:prSet/>
      <dgm:spPr/>
      <dgm:t>
        <a:bodyPr/>
        <a:lstStyle/>
        <a:p>
          <a:pPr rtl="1"/>
          <a:endParaRPr lang="ar-SA"/>
        </a:p>
      </dgm:t>
    </dgm:pt>
    <dgm:pt modelId="{CC02E8D9-EF4B-41C8-83BD-E05E1673D87C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Flat</a:t>
          </a:r>
          <a:endParaRPr lang="ar-SA" sz="1800" dirty="0">
            <a:latin typeface="Century" pitchFamily="18" charset="0"/>
          </a:endParaRPr>
        </a:p>
      </dgm:t>
    </dgm:pt>
    <dgm:pt modelId="{789C4920-C1F7-41F1-AA66-D89E6A6884CD}" type="parTrans" cxnId="{C4CF8A5B-824B-42EB-99AA-E8B8439BA393}">
      <dgm:prSet/>
      <dgm:spPr/>
      <dgm:t>
        <a:bodyPr/>
        <a:lstStyle/>
        <a:p>
          <a:pPr rtl="1"/>
          <a:endParaRPr lang="ar-SA"/>
        </a:p>
      </dgm:t>
    </dgm:pt>
    <dgm:pt modelId="{8E342300-0D64-46A9-878C-7D9859243E1E}" type="sibTrans" cxnId="{C4CF8A5B-824B-42EB-99AA-E8B8439BA393}">
      <dgm:prSet/>
      <dgm:spPr/>
      <dgm:t>
        <a:bodyPr/>
        <a:lstStyle/>
        <a:p>
          <a:pPr rtl="1"/>
          <a:endParaRPr lang="ar-SA"/>
        </a:p>
      </dgm:t>
    </dgm:pt>
    <dgm:pt modelId="{16D7AB44-81AF-4461-AE18-6E5231F4D6C9}">
      <dgm:prSet phldrT="[Text]" custT="1"/>
      <dgm:spPr/>
      <dgm:t>
        <a:bodyPr/>
        <a:lstStyle/>
        <a:p>
          <a:pPr rtl="1"/>
          <a:r>
            <a:rPr lang="en-US" sz="1800" dirty="0" smtClean="0">
              <a:latin typeface="Century" pitchFamily="18" charset="0"/>
            </a:rPr>
            <a:t>Static</a:t>
          </a:r>
          <a:endParaRPr lang="ar-SA" sz="1800" dirty="0">
            <a:latin typeface="Century" pitchFamily="18" charset="0"/>
          </a:endParaRPr>
        </a:p>
      </dgm:t>
    </dgm:pt>
    <dgm:pt modelId="{38CFEC06-2BCB-4A66-AF39-C30490AE03B6}" type="parTrans" cxnId="{B1FA5719-4F57-4609-87FA-F97EA73C18B8}">
      <dgm:prSet/>
      <dgm:spPr/>
      <dgm:t>
        <a:bodyPr/>
        <a:lstStyle/>
        <a:p>
          <a:pPr rtl="1"/>
          <a:endParaRPr lang="ar-SA"/>
        </a:p>
      </dgm:t>
    </dgm:pt>
    <dgm:pt modelId="{6AE705F3-654B-4E2D-8AC4-B422E929812D}" type="sibTrans" cxnId="{B1FA5719-4F57-4609-87FA-F97EA73C18B8}">
      <dgm:prSet/>
      <dgm:spPr/>
      <dgm:t>
        <a:bodyPr/>
        <a:lstStyle/>
        <a:p>
          <a:pPr rtl="1"/>
          <a:endParaRPr lang="ar-SA"/>
        </a:p>
      </dgm:t>
    </dgm:pt>
    <dgm:pt modelId="{1FA485CD-FB4F-4AEE-B028-5E63A60088DF}">
      <dgm:prSet phldrT="[Text]" custT="1"/>
      <dgm:spPr/>
      <dgm:t>
        <a:bodyPr/>
        <a:lstStyle/>
        <a:p>
          <a:pPr rtl="1"/>
          <a:r>
            <a:rPr lang="en-US" sz="2000" dirty="0" smtClean="0">
              <a:latin typeface="Century" pitchFamily="18" charset="0"/>
            </a:rPr>
            <a:t>Dynamic</a:t>
          </a:r>
          <a:endParaRPr lang="ar-SA" sz="2000" dirty="0">
            <a:latin typeface="Century" pitchFamily="18" charset="0"/>
          </a:endParaRPr>
        </a:p>
      </dgm:t>
    </dgm:pt>
    <dgm:pt modelId="{BC64A310-CDF0-447A-A8C3-654CB3C509D0}" type="parTrans" cxnId="{6D082126-5BB9-4CDA-83F6-B23224302143}">
      <dgm:prSet/>
      <dgm:spPr/>
      <dgm:t>
        <a:bodyPr/>
        <a:lstStyle/>
        <a:p>
          <a:pPr rtl="1"/>
          <a:endParaRPr lang="ar-SA"/>
        </a:p>
      </dgm:t>
    </dgm:pt>
    <dgm:pt modelId="{171DDC3E-8F39-4770-9475-2B4CDF99AB60}" type="sibTrans" cxnId="{6D082126-5BB9-4CDA-83F6-B23224302143}">
      <dgm:prSet/>
      <dgm:spPr/>
      <dgm:t>
        <a:bodyPr/>
        <a:lstStyle/>
        <a:p>
          <a:pPr rtl="1"/>
          <a:endParaRPr lang="ar-SA"/>
        </a:p>
      </dgm:t>
    </dgm:pt>
    <dgm:pt modelId="{FFE9FCD4-6C89-457F-8AB1-0B57F30165B7}" type="pres">
      <dgm:prSet presAssocID="{2EB83BE5-F3BA-4F49-939B-CB0780CA944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BB92AC8-16F3-44DB-B667-93A9BDDBA78F}" type="pres">
      <dgm:prSet presAssocID="{F078F3D7-99C9-4A3D-BFE8-A1870015979D}" presName="root1" presStyleCnt="0"/>
      <dgm:spPr/>
    </dgm:pt>
    <dgm:pt modelId="{A63828CC-CDBA-422A-8C95-566EBF430718}" type="pres">
      <dgm:prSet presAssocID="{F078F3D7-99C9-4A3D-BFE8-A1870015979D}" presName="LevelOneTextNode" presStyleLbl="node0" presStyleIdx="0" presStyleCnt="1" custScaleX="13060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ED46F60-8902-45DC-AE24-67FA424452CE}" type="pres">
      <dgm:prSet presAssocID="{F078F3D7-99C9-4A3D-BFE8-A1870015979D}" presName="level2hierChild" presStyleCnt="0"/>
      <dgm:spPr/>
    </dgm:pt>
    <dgm:pt modelId="{DC64DEB7-DBA8-49C3-9CB9-FC72931D3B65}" type="pres">
      <dgm:prSet presAssocID="{EED0A361-AA04-4584-9B67-A0F1B81A8B67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F4157E2-785C-4225-B823-244A68C531CD}" type="pres">
      <dgm:prSet presAssocID="{EED0A361-AA04-4584-9B67-A0F1B81A8B67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F7C4A97-77B7-4DDD-B927-81EED59CC8F7}" type="pres">
      <dgm:prSet presAssocID="{3F328FFA-BBC1-46D7-B37C-7C620AE119D6}" presName="root2" presStyleCnt="0"/>
      <dgm:spPr/>
    </dgm:pt>
    <dgm:pt modelId="{46355216-7911-48B0-8723-DDE2BDC7B43D}" type="pres">
      <dgm:prSet presAssocID="{3F328FFA-BBC1-46D7-B37C-7C620AE119D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F275974-1996-4EE1-99A1-08BB877E2A1D}" type="pres">
      <dgm:prSet presAssocID="{3F328FFA-BBC1-46D7-B37C-7C620AE119D6}" presName="level3hierChild" presStyleCnt="0"/>
      <dgm:spPr/>
    </dgm:pt>
    <dgm:pt modelId="{DF192F8B-7580-4AEB-9592-66F9A8CCCF7D}" type="pres">
      <dgm:prSet presAssocID="{BC64A310-CDF0-447A-A8C3-654CB3C509D0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5A79C8C5-B0AB-41A1-BCF5-EE00DA440DB5}" type="pres">
      <dgm:prSet presAssocID="{BC64A310-CDF0-447A-A8C3-654CB3C509D0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3EADB54B-82EF-4179-AE53-E56911ADE113}" type="pres">
      <dgm:prSet presAssocID="{1FA485CD-FB4F-4AEE-B028-5E63A60088DF}" presName="root2" presStyleCnt="0"/>
      <dgm:spPr/>
    </dgm:pt>
    <dgm:pt modelId="{E0F48042-D40B-4AE5-BE69-08EAA048A4B2}" type="pres">
      <dgm:prSet presAssocID="{1FA485CD-FB4F-4AEE-B028-5E63A60088DF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3C359B-EA3F-4E22-9828-AEB93D08B034}" type="pres">
      <dgm:prSet presAssocID="{1FA485CD-FB4F-4AEE-B028-5E63A60088DF}" presName="level3hierChild" presStyleCnt="0"/>
      <dgm:spPr/>
    </dgm:pt>
    <dgm:pt modelId="{442978BF-2B7B-4105-8669-6D891BB2B687}" type="pres">
      <dgm:prSet presAssocID="{789C4920-C1F7-41F1-AA66-D89E6A6884CD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6DFC5F3-C2FE-4271-AA0B-1A3BA8D29772}" type="pres">
      <dgm:prSet presAssocID="{789C4920-C1F7-41F1-AA66-D89E6A6884CD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8B662D5-2AFD-4274-8CF7-94FCC855737D}" type="pres">
      <dgm:prSet presAssocID="{CC02E8D9-EF4B-41C8-83BD-E05E1673D87C}" presName="root2" presStyleCnt="0"/>
      <dgm:spPr/>
    </dgm:pt>
    <dgm:pt modelId="{3D0156BB-FB02-4434-A133-790B47E62474}" type="pres">
      <dgm:prSet presAssocID="{CC02E8D9-EF4B-41C8-83BD-E05E1673D87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A575B6-F38D-4BE4-8E4D-B98A5FC3484B}" type="pres">
      <dgm:prSet presAssocID="{CC02E8D9-EF4B-41C8-83BD-E05E1673D87C}" presName="level3hierChild" presStyleCnt="0"/>
      <dgm:spPr/>
    </dgm:pt>
    <dgm:pt modelId="{7E14474C-371F-4BB1-B2C4-4D65D79C9670}" type="pres">
      <dgm:prSet presAssocID="{38CFEC06-2BCB-4A66-AF39-C30490AE03B6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9F6CFA75-CBFA-453A-83DF-81B9B083660D}" type="pres">
      <dgm:prSet presAssocID="{38CFEC06-2BCB-4A66-AF39-C30490AE03B6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77027A37-5E6C-453C-B153-BD7A077CFFA1}" type="pres">
      <dgm:prSet presAssocID="{16D7AB44-81AF-4461-AE18-6E5231F4D6C9}" presName="root2" presStyleCnt="0"/>
      <dgm:spPr/>
    </dgm:pt>
    <dgm:pt modelId="{94CE5622-1C81-4F09-98F3-A4B280AF4A04}" type="pres">
      <dgm:prSet presAssocID="{16D7AB44-81AF-4461-AE18-6E5231F4D6C9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256E1A-9912-44DB-94B9-A2AFE13ABE00}" type="pres">
      <dgm:prSet presAssocID="{16D7AB44-81AF-4461-AE18-6E5231F4D6C9}" presName="level3hierChild" presStyleCnt="0"/>
      <dgm:spPr/>
    </dgm:pt>
  </dgm:ptLst>
  <dgm:cxnLst>
    <dgm:cxn modelId="{6D082126-5BB9-4CDA-83F6-B23224302143}" srcId="{3F328FFA-BBC1-46D7-B37C-7C620AE119D6}" destId="{1FA485CD-FB4F-4AEE-B028-5E63A60088DF}" srcOrd="0" destOrd="0" parTransId="{BC64A310-CDF0-447A-A8C3-654CB3C509D0}" sibTransId="{171DDC3E-8F39-4770-9475-2B4CDF99AB60}"/>
    <dgm:cxn modelId="{B7C70625-DE1B-400C-BBD5-435F99C6421A}" type="presOf" srcId="{EED0A361-AA04-4584-9B67-A0F1B81A8B67}" destId="{FF4157E2-785C-4225-B823-244A68C531CD}" srcOrd="1" destOrd="0" presId="urn:microsoft.com/office/officeart/2005/8/layout/hierarchy2"/>
    <dgm:cxn modelId="{DA0C4AC4-35D8-4713-9D09-23FBAAC3E8AF}" type="presOf" srcId="{EED0A361-AA04-4584-9B67-A0F1B81A8B67}" destId="{DC64DEB7-DBA8-49C3-9CB9-FC72931D3B65}" srcOrd="0" destOrd="0" presId="urn:microsoft.com/office/officeart/2005/8/layout/hierarchy2"/>
    <dgm:cxn modelId="{54593A08-7822-400C-B84E-CCEB7861C53B}" type="presOf" srcId="{F078F3D7-99C9-4A3D-BFE8-A1870015979D}" destId="{A63828CC-CDBA-422A-8C95-566EBF430718}" srcOrd="0" destOrd="0" presId="urn:microsoft.com/office/officeart/2005/8/layout/hierarchy2"/>
    <dgm:cxn modelId="{CC86850D-E375-4301-87D4-48513ED88C0D}" type="presOf" srcId="{CC02E8D9-EF4B-41C8-83BD-E05E1673D87C}" destId="{3D0156BB-FB02-4434-A133-790B47E62474}" srcOrd="0" destOrd="0" presId="urn:microsoft.com/office/officeart/2005/8/layout/hierarchy2"/>
    <dgm:cxn modelId="{C4CF8A5B-824B-42EB-99AA-E8B8439BA393}" srcId="{F078F3D7-99C9-4A3D-BFE8-A1870015979D}" destId="{CC02E8D9-EF4B-41C8-83BD-E05E1673D87C}" srcOrd="1" destOrd="0" parTransId="{789C4920-C1F7-41F1-AA66-D89E6A6884CD}" sibTransId="{8E342300-0D64-46A9-878C-7D9859243E1E}"/>
    <dgm:cxn modelId="{527B553E-4CE9-4E92-9E2C-44306EE2F3BA}" type="presOf" srcId="{3F328FFA-BBC1-46D7-B37C-7C620AE119D6}" destId="{46355216-7911-48B0-8723-DDE2BDC7B43D}" srcOrd="0" destOrd="0" presId="urn:microsoft.com/office/officeart/2005/8/layout/hierarchy2"/>
    <dgm:cxn modelId="{F389D845-B29D-46B4-8DB2-BC47CC2837DE}" srcId="{F078F3D7-99C9-4A3D-BFE8-A1870015979D}" destId="{3F328FFA-BBC1-46D7-B37C-7C620AE119D6}" srcOrd="0" destOrd="0" parTransId="{EED0A361-AA04-4584-9B67-A0F1B81A8B67}" sibTransId="{440C0B78-2908-4D28-AB06-C757B8EF718D}"/>
    <dgm:cxn modelId="{05F0DC8B-422D-4AEB-B8C3-ECEF6C5450C0}" type="presOf" srcId="{789C4920-C1F7-41F1-AA66-D89E6A6884CD}" destId="{46DFC5F3-C2FE-4271-AA0B-1A3BA8D29772}" srcOrd="1" destOrd="0" presId="urn:microsoft.com/office/officeart/2005/8/layout/hierarchy2"/>
    <dgm:cxn modelId="{9683EEDD-11CE-44D1-8D88-EA3F90F4376F}" type="presOf" srcId="{BC64A310-CDF0-447A-A8C3-654CB3C509D0}" destId="{5A79C8C5-B0AB-41A1-BCF5-EE00DA440DB5}" srcOrd="1" destOrd="0" presId="urn:microsoft.com/office/officeart/2005/8/layout/hierarchy2"/>
    <dgm:cxn modelId="{74675254-7BF5-432A-9AC1-7842A23FB09C}" type="presOf" srcId="{1FA485CD-FB4F-4AEE-B028-5E63A60088DF}" destId="{E0F48042-D40B-4AE5-BE69-08EAA048A4B2}" srcOrd="0" destOrd="0" presId="urn:microsoft.com/office/officeart/2005/8/layout/hierarchy2"/>
    <dgm:cxn modelId="{B1FA5719-4F57-4609-87FA-F97EA73C18B8}" srcId="{CC02E8D9-EF4B-41C8-83BD-E05E1673D87C}" destId="{16D7AB44-81AF-4461-AE18-6E5231F4D6C9}" srcOrd="0" destOrd="0" parTransId="{38CFEC06-2BCB-4A66-AF39-C30490AE03B6}" sibTransId="{6AE705F3-654B-4E2D-8AC4-B422E929812D}"/>
    <dgm:cxn modelId="{56FC507B-8A4D-4AB7-97C4-1F5F418A2643}" type="presOf" srcId="{2EB83BE5-F3BA-4F49-939B-CB0780CA944F}" destId="{FFE9FCD4-6C89-457F-8AB1-0B57F30165B7}" srcOrd="0" destOrd="0" presId="urn:microsoft.com/office/officeart/2005/8/layout/hierarchy2"/>
    <dgm:cxn modelId="{0686E44F-39A9-4611-BC18-F09284F43E01}" type="presOf" srcId="{38CFEC06-2BCB-4A66-AF39-C30490AE03B6}" destId="{9F6CFA75-CBFA-453A-83DF-81B9B083660D}" srcOrd="1" destOrd="0" presId="urn:microsoft.com/office/officeart/2005/8/layout/hierarchy2"/>
    <dgm:cxn modelId="{9F836192-60D9-484E-AEDD-65CCA1AA75F4}" type="presOf" srcId="{16D7AB44-81AF-4461-AE18-6E5231F4D6C9}" destId="{94CE5622-1C81-4F09-98F3-A4B280AF4A04}" srcOrd="0" destOrd="0" presId="urn:microsoft.com/office/officeart/2005/8/layout/hierarchy2"/>
    <dgm:cxn modelId="{9A924AE5-53FE-418B-9CB9-E5F2E21DF9A5}" type="presOf" srcId="{BC64A310-CDF0-447A-A8C3-654CB3C509D0}" destId="{DF192F8B-7580-4AEB-9592-66F9A8CCCF7D}" srcOrd="0" destOrd="0" presId="urn:microsoft.com/office/officeart/2005/8/layout/hierarchy2"/>
    <dgm:cxn modelId="{5B0BC285-D16E-4DE5-82B5-D99F005AFE18}" srcId="{2EB83BE5-F3BA-4F49-939B-CB0780CA944F}" destId="{F078F3D7-99C9-4A3D-BFE8-A1870015979D}" srcOrd="0" destOrd="0" parTransId="{9143088F-3FE8-48B5-875B-7C9434C54096}" sibTransId="{8DAD9275-6BBA-41E3-9467-E860B30418AB}"/>
    <dgm:cxn modelId="{B736DCAA-CEF7-41F0-85B9-0C35C1412DDC}" type="presOf" srcId="{789C4920-C1F7-41F1-AA66-D89E6A6884CD}" destId="{442978BF-2B7B-4105-8669-6D891BB2B687}" srcOrd="0" destOrd="0" presId="urn:microsoft.com/office/officeart/2005/8/layout/hierarchy2"/>
    <dgm:cxn modelId="{9AD7623F-1D75-4423-9799-87BE8E5AB9C5}" type="presOf" srcId="{38CFEC06-2BCB-4A66-AF39-C30490AE03B6}" destId="{7E14474C-371F-4BB1-B2C4-4D65D79C9670}" srcOrd="0" destOrd="0" presId="urn:microsoft.com/office/officeart/2005/8/layout/hierarchy2"/>
    <dgm:cxn modelId="{70B4DF71-E77D-419F-9D7C-72CD99EAA832}" type="presParOf" srcId="{FFE9FCD4-6C89-457F-8AB1-0B57F30165B7}" destId="{1BB92AC8-16F3-44DB-B667-93A9BDDBA78F}" srcOrd="0" destOrd="0" presId="urn:microsoft.com/office/officeart/2005/8/layout/hierarchy2"/>
    <dgm:cxn modelId="{811D7146-56AF-41C8-AB77-F829A3A3B5F4}" type="presParOf" srcId="{1BB92AC8-16F3-44DB-B667-93A9BDDBA78F}" destId="{A63828CC-CDBA-422A-8C95-566EBF430718}" srcOrd="0" destOrd="0" presId="urn:microsoft.com/office/officeart/2005/8/layout/hierarchy2"/>
    <dgm:cxn modelId="{83BF29E3-0488-4866-AF02-FCCE67AD508A}" type="presParOf" srcId="{1BB92AC8-16F3-44DB-B667-93A9BDDBA78F}" destId="{0ED46F60-8902-45DC-AE24-67FA424452CE}" srcOrd="1" destOrd="0" presId="urn:microsoft.com/office/officeart/2005/8/layout/hierarchy2"/>
    <dgm:cxn modelId="{AA19B4A7-E50C-4438-82B9-71CE3E4D9111}" type="presParOf" srcId="{0ED46F60-8902-45DC-AE24-67FA424452CE}" destId="{DC64DEB7-DBA8-49C3-9CB9-FC72931D3B65}" srcOrd="0" destOrd="0" presId="urn:microsoft.com/office/officeart/2005/8/layout/hierarchy2"/>
    <dgm:cxn modelId="{A98EC5FF-FA25-4267-B9AF-612C2596F159}" type="presParOf" srcId="{DC64DEB7-DBA8-49C3-9CB9-FC72931D3B65}" destId="{FF4157E2-785C-4225-B823-244A68C531CD}" srcOrd="0" destOrd="0" presId="urn:microsoft.com/office/officeart/2005/8/layout/hierarchy2"/>
    <dgm:cxn modelId="{9127E97C-2DED-4010-9C86-0B79613BD58E}" type="presParOf" srcId="{0ED46F60-8902-45DC-AE24-67FA424452CE}" destId="{6F7C4A97-77B7-4DDD-B927-81EED59CC8F7}" srcOrd="1" destOrd="0" presId="urn:microsoft.com/office/officeart/2005/8/layout/hierarchy2"/>
    <dgm:cxn modelId="{5228BAC6-F64C-4464-8784-2CC575B52ACC}" type="presParOf" srcId="{6F7C4A97-77B7-4DDD-B927-81EED59CC8F7}" destId="{46355216-7911-48B0-8723-DDE2BDC7B43D}" srcOrd="0" destOrd="0" presId="urn:microsoft.com/office/officeart/2005/8/layout/hierarchy2"/>
    <dgm:cxn modelId="{A7E61F58-2E35-4D0E-B003-81D746F3B033}" type="presParOf" srcId="{6F7C4A97-77B7-4DDD-B927-81EED59CC8F7}" destId="{4F275974-1996-4EE1-99A1-08BB877E2A1D}" srcOrd="1" destOrd="0" presId="urn:microsoft.com/office/officeart/2005/8/layout/hierarchy2"/>
    <dgm:cxn modelId="{0E697386-AC8E-43A4-B754-744F809A3E39}" type="presParOf" srcId="{4F275974-1996-4EE1-99A1-08BB877E2A1D}" destId="{DF192F8B-7580-4AEB-9592-66F9A8CCCF7D}" srcOrd="0" destOrd="0" presId="urn:microsoft.com/office/officeart/2005/8/layout/hierarchy2"/>
    <dgm:cxn modelId="{DADE487E-3D91-47D3-BEB6-712A9BEBF1F8}" type="presParOf" srcId="{DF192F8B-7580-4AEB-9592-66F9A8CCCF7D}" destId="{5A79C8C5-B0AB-41A1-BCF5-EE00DA440DB5}" srcOrd="0" destOrd="0" presId="urn:microsoft.com/office/officeart/2005/8/layout/hierarchy2"/>
    <dgm:cxn modelId="{3944BBC7-C986-49AD-BD18-C6B64C368540}" type="presParOf" srcId="{4F275974-1996-4EE1-99A1-08BB877E2A1D}" destId="{3EADB54B-82EF-4179-AE53-E56911ADE113}" srcOrd="1" destOrd="0" presId="urn:microsoft.com/office/officeart/2005/8/layout/hierarchy2"/>
    <dgm:cxn modelId="{BDE85963-9F5B-4978-B912-F75D6CC893AF}" type="presParOf" srcId="{3EADB54B-82EF-4179-AE53-E56911ADE113}" destId="{E0F48042-D40B-4AE5-BE69-08EAA048A4B2}" srcOrd="0" destOrd="0" presId="urn:microsoft.com/office/officeart/2005/8/layout/hierarchy2"/>
    <dgm:cxn modelId="{A1626058-B821-4B56-BC99-A41C369221B4}" type="presParOf" srcId="{3EADB54B-82EF-4179-AE53-E56911ADE113}" destId="{8E3C359B-EA3F-4E22-9828-AEB93D08B034}" srcOrd="1" destOrd="0" presId="urn:microsoft.com/office/officeart/2005/8/layout/hierarchy2"/>
    <dgm:cxn modelId="{7A1CB591-B01B-439A-9514-209471BF4EE3}" type="presParOf" srcId="{0ED46F60-8902-45DC-AE24-67FA424452CE}" destId="{442978BF-2B7B-4105-8669-6D891BB2B687}" srcOrd="2" destOrd="0" presId="urn:microsoft.com/office/officeart/2005/8/layout/hierarchy2"/>
    <dgm:cxn modelId="{0DAEC1E7-0E87-412A-BEAE-CBD2E7B0C74A}" type="presParOf" srcId="{442978BF-2B7B-4105-8669-6D891BB2B687}" destId="{46DFC5F3-C2FE-4271-AA0B-1A3BA8D29772}" srcOrd="0" destOrd="0" presId="urn:microsoft.com/office/officeart/2005/8/layout/hierarchy2"/>
    <dgm:cxn modelId="{776D7D18-4D6A-41A1-9D64-A0B0664A2C28}" type="presParOf" srcId="{0ED46F60-8902-45DC-AE24-67FA424452CE}" destId="{18B662D5-2AFD-4274-8CF7-94FCC855737D}" srcOrd="3" destOrd="0" presId="urn:microsoft.com/office/officeart/2005/8/layout/hierarchy2"/>
    <dgm:cxn modelId="{AD9447AA-32AC-42EF-84EC-39C781EDE462}" type="presParOf" srcId="{18B662D5-2AFD-4274-8CF7-94FCC855737D}" destId="{3D0156BB-FB02-4434-A133-790B47E62474}" srcOrd="0" destOrd="0" presId="urn:microsoft.com/office/officeart/2005/8/layout/hierarchy2"/>
    <dgm:cxn modelId="{14C1770F-B90B-4A8C-A0AE-2BDCCE0581D8}" type="presParOf" srcId="{18B662D5-2AFD-4274-8CF7-94FCC855737D}" destId="{B1A575B6-F38D-4BE4-8E4D-B98A5FC3484B}" srcOrd="1" destOrd="0" presId="urn:microsoft.com/office/officeart/2005/8/layout/hierarchy2"/>
    <dgm:cxn modelId="{A3CFC15C-A056-45C8-9DA1-EF7C252E181B}" type="presParOf" srcId="{B1A575B6-F38D-4BE4-8E4D-B98A5FC3484B}" destId="{7E14474C-371F-4BB1-B2C4-4D65D79C9670}" srcOrd="0" destOrd="0" presId="urn:microsoft.com/office/officeart/2005/8/layout/hierarchy2"/>
    <dgm:cxn modelId="{ADD25BE0-63DA-41CF-B781-DA5A2442D3A9}" type="presParOf" srcId="{7E14474C-371F-4BB1-B2C4-4D65D79C9670}" destId="{9F6CFA75-CBFA-453A-83DF-81B9B083660D}" srcOrd="0" destOrd="0" presId="urn:microsoft.com/office/officeart/2005/8/layout/hierarchy2"/>
    <dgm:cxn modelId="{473FB590-C894-4C49-A7A6-6D29C25FCD47}" type="presParOf" srcId="{B1A575B6-F38D-4BE4-8E4D-B98A5FC3484B}" destId="{77027A37-5E6C-453C-B153-BD7A077CFFA1}" srcOrd="1" destOrd="0" presId="urn:microsoft.com/office/officeart/2005/8/layout/hierarchy2"/>
    <dgm:cxn modelId="{598CA1D0-9497-4A46-9AC5-B6671D8A740B}" type="presParOf" srcId="{77027A37-5E6C-453C-B153-BD7A077CFFA1}" destId="{94CE5622-1C81-4F09-98F3-A4B280AF4A04}" srcOrd="0" destOrd="0" presId="urn:microsoft.com/office/officeart/2005/8/layout/hierarchy2"/>
    <dgm:cxn modelId="{F2503B94-856A-4E5B-A96A-567FE6720016}" type="presParOf" srcId="{77027A37-5E6C-453C-B153-BD7A077CFFA1}" destId="{72256E1A-9912-44DB-94B9-A2AFE13ABE0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D25459-7A2A-4BF8-9CF1-240477A81745}">
      <dsp:nvSpPr>
        <dsp:cNvPr id="0" name=""/>
        <dsp:cNvSpPr/>
      </dsp:nvSpPr>
      <dsp:spPr>
        <a:xfrm>
          <a:off x="4604316" y="712965"/>
          <a:ext cx="4056671" cy="1420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034"/>
              </a:lnTo>
              <a:lnTo>
                <a:pt x="4056671" y="1319034"/>
              </a:lnTo>
              <a:lnTo>
                <a:pt x="4056671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35D34D-E6E6-4341-8D93-8FD559A2BDFF}">
      <dsp:nvSpPr>
        <dsp:cNvPr id="0" name=""/>
        <dsp:cNvSpPr/>
      </dsp:nvSpPr>
      <dsp:spPr>
        <a:xfrm>
          <a:off x="4604316" y="712965"/>
          <a:ext cx="2888389" cy="1420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034"/>
              </a:lnTo>
              <a:lnTo>
                <a:pt x="2888389" y="1319034"/>
              </a:lnTo>
              <a:lnTo>
                <a:pt x="2888389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5A4950-EEB3-4629-A1A0-D3C974584FD8}">
      <dsp:nvSpPr>
        <dsp:cNvPr id="0" name=""/>
        <dsp:cNvSpPr/>
      </dsp:nvSpPr>
      <dsp:spPr>
        <a:xfrm>
          <a:off x="4604316" y="712965"/>
          <a:ext cx="1720107" cy="1420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034"/>
              </a:lnTo>
              <a:lnTo>
                <a:pt x="1720107" y="1319034"/>
              </a:lnTo>
              <a:lnTo>
                <a:pt x="1720107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6703D6-E915-49C5-9606-06FD14E6B38D}">
      <dsp:nvSpPr>
        <dsp:cNvPr id="0" name=""/>
        <dsp:cNvSpPr/>
      </dsp:nvSpPr>
      <dsp:spPr>
        <a:xfrm>
          <a:off x="4604316" y="712965"/>
          <a:ext cx="551825" cy="1420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19034"/>
              </a:lnTo>
              <a:lnTo>
                <a:pt x="551825" y="1319034"/>
              </a:lnTo>
              <a:lnTo>
                <a:pt x="551825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87DE0F-F733-46E3-A337-38218EDD3334}">
      <dsp:nvSpPr>
        <dsp:cNvPr id="0" name=""/>
        <dsp:cNvSpPr/>
      </dsp:nvSpPr>
      <dsp:spPr>
        <a:xfrm>
          <a:off x="3987858" y="712965"/>
          <a:ext cx="616457" cy="1420413"/>
        </a:xfrm>
        <a:custGeom>
          <a:avLst/>
          <a:gdLst/>
          <a:ahLst/>
          <a:cxnLst/>
          <a:rect l="0" t="0" r="0" b="0"/>
          <a:pathLst>
            <a:path>
              <a:moveTo>
                <a:pt x="616457" y="0"/>
              </a:moveTo>
              <a:lnTo>
                <a:pt x="616457" y="1319034"/>
              </a:lnTo>
              <a:lnTo>
                <a:pt x="0" y="1319034"/>
              </a:lnTo>
              <a:lnTo>
                <a:pt x="0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1B954C-B4DE-45AE-A046-6CC046A644AB}">
      <dsp:nvSpPr>
        <dsp:cNvPr id="0" name=""/>
        <dsp:cNvSpPr/>
      </dsp:nvSpPr>
      <dsp:spPr>
        <a:xfrm>
          <a:off x="2819576" y="712965"/>
          <a:ext cx="1784739" cy="1420413"/>
        </a:xfrm>
        <a:custGeom>
          <a:avLst/>
          <a:gdLst/>
          <a:ahLst/>
          <a:cxnLst/>
          <a:rect l="0" t="0" r="0" b="0"/>
          <a:pathLst>
            <a:path>
              <a:moveTo>
                <a:pt x="1784739" y="0"/>
              </a:moveTo>
              <a:lnTo>
                <a:pt x="1784739" y="1319034"/>
              </a:lnTo>
              <a:lnTo>
                <a:pt x="0" y="1319034"/>
              </a:lnTo>
              <a:lnTo>
                <a:pt x="0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AEEB1-F62A-4E46-99FF-3D8C27850EEF}">
      <dsp:nvSpPr>
        <dsp:cNvPr id="0" name=""/>
        <dsp:cNvSpPr/>
      </dsp:nvSpPr>
      <dsp:spPr>
        <a:xfrm>
          <a:off x="1651294" y="712965"/>
          <a:ext cx="2953021" cy="1420413"/>
        </a:xfrm>
        <a:custGeom>
          <a:avLst/>
          <a:gdLst/>
          <a:ahLst/>
          <a:cxnLst/>
          <a:rect l="0" t="0" r="0" b="0"/>
          <a:pathLst>
            <a:path>
              <a:moveTo>
                <a:pt x="2953021" y="0"/>
              </a:moveTo>
              <a:lnTo>
                <a:pt x="2953021" y="1319034"/>
              </a:lnTo>
              <a:lnTo>
                <a:pt x="0" y="1319034"/>
              </a:lnTo>
              <a:lnTo>
                <a:pt x="0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55748-8ACC-4589-8409-D65D8B461430}">
      <dsp:nvSpPr>
        <dsp:cNvPr id="0" name=""/>
        <dsp:cNvSpPr/>
      </dsp:nvSpPr>
      <dsp:spPr>
        <a:xfrm>
          <a:off x="483012" y="712965"/>
          <a:ext cx="4121303" cy="1420413"/>
        </a:xfrm>
        <a:custGeom>
          <a:avLst/>
          <a:gdLst/>
          <a:ahLst/>
          <a:cxnLst/>
          <a:rect l="0" t="0" r="0" b="0"/>
          <a:pathLst>
            <a:path>
              <a:moveTo>
                <a:pt x="4121303" y="0"/>
              </a:moveTo>
              <a:lnTo>
                <a:pt x="4121303" y="1319034"/>
              </a:lnTo>
              <a:lnTo>
                <a:pt x="0" y="1319034"/>
              </a:lnTo>
              <a:lnTo>
                <a:pt x="0" y="142041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24D46-E6AA-44AD-9184-36F0CE12EE92}">
      <dsp:nvSpPr>
        <dsp:cNvPr id="0" name=""/>
        <dsp:cNvSpPr/>
      </dsp:nvSpPr>
      <dsp:spPr>
        <a:xfrm>
          <a:off x="1869304" y="230204"/>
          <a:ext cx="54700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entury" pitchFamily="18" charset="0"/>
            </a:rPr>
            <a:t>Elements of the Short Story</a:t>
          </a:r>
          <a:endParaRPr lang="ar-SA" sz="2800" kern="1200" dirty="0">
            <a:latin typeface="Century" pitchFamily="18" charset="0"/>
          </a:endParaRPr>
        </a:p>
      </dsp:txBody>
      <dsp:txXfrm>
        <a:off x="1869304" y="230204"/>
        <a:ext cx="5470022" cy="482761"/>
      </dsp:txXfrm>
    </dsp:sp>
    <dsp:sp modelId="{9891D92D-2C2E-450D-92A9-93583B2DA9A7}">
      <dsp:nvSpPr>
        <dsp:cNvPr id="0" name=""/>
        <dsp:cNvSpPr/>
      </dsp:nvSpPr>
      <dsp:spPr>
        <a:xfrm>
          <a:off x="251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Setting</a:t>
          </a:r>
          <a:endParaRPr lang="ar-SA" sz="1800" kern="1200" dirty="0">
            <a:latin typeface="Century" pitchFamily="18" charset="0"/>
          </a:endParaRPr>
        </a:p>
      </dsp:txBody>
      <dsp:txXfrm>
        <a:off x="251" y="2133379"/>
        <a:ext cx="965522" cy="482761"/>
      </dsp:txXfrm>
    </dsp:sp>
    <dsp:sp modelId="{3794624B-6CFD-4D62-9BA9-ACD07B944724}">
      <dsp:nvSpPr>
        <dsp:cNvPr id="0" name=""/>
        <dsp:cNvSpPr/>
      </dsp:nvSpPr>
      <dsp:spPr>
        <a:xfrm>
          <a:off x="1168533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Century" pitchFamily="18" charset="0"/>
            </a:rPr>
            <a:t>Narrator</a:t>
          </a:r>
          <a:endParaRPr lang="ar-SA" sz="1600" kern="1200" dirty="0">
            <a:latin typeface="Century" pitchFamily="18" charset="0"/>
          </a:endParaRPr>
        </a:p>
      </dsp:txBody>
      <dsp:txXfrm>
        <a:off x="1168533" y="2133379"/>
        <a:ext cx="965522" cy="482761"/>
      </dsp:txXfrm>
    </dsp:sp>
    <dsp:sp modelId="{BB1C3A80-D305-4D35-BBF7-E2E0A09FE8DC}">
      <dsp:nvSpPr>
        <dsp:cNvPr id="0" name=""/>
        <dsp:cNvSpPr/>
      </dsp:nvSpPr>
      <dsp:spPr>
        <a:xfrm>
          <a:off x="2336815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entury" pitchFamily="18" charset="0"/>
            </a:rPr>
            <a:t>Characters</a:t>
          </a:r>
          <a:endParaRPr lang="ar-SA" sz="1400" kern="1200" dirty="0">
            <a:latin typeface="Century" pitchFamily="18" charset="0"/>
          </a:endParaRPr>
        </a:p>
      </dsp:txBody>
      <dsp:txXfrm>
        <a:off x="2336815" y="2133379"/>
        <a:ext cx="965522" cy="482761"/>
      </dsp:txXfrm>
    </dsp:sp>
    <dsp:sp modelId="{8F94BF90-D8AE-4F6D-B6E5-F1CBD88A9187}">
      <dsp:nvSpPr>
        <dsp:cNvPr id="0" name=""/>
        <dsp:cNvSpPr/>
      </dsp:nvSpPr>
      <dsp:spPr>
        <a:xfrm>
          <a:off x="3505097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Plot</a:t>
          </a:r>
          <a:endParaRPr lang="ar-SA" sz="2000" kern="1200" dirty="0">
            <a:latin typeface="Century" pitchFamily="18" charset="0"/>
          </a:endParaRPr>
        </a:p>
      </dsp:txBody>
      <dsp:txXfrm>
        <a:off x="3505097" y="2133379"/>
        <a:ext cx="965522" cy="482761"/>
      </dsp:txXfrm>
    </dsp:sp>
    <dsp:sp modelId="{C4DBEDF0-D6D8-4470-999D-ED2C475BE864}">
      <dsp:nvSpPr>
        <dsp:cNvPr id="0" name=""/>
        <dsp:cNvSpPr/>
      </dsp:nvSpPr>
      <dsp:spPr>
        <a:xfrm>
          <a:off x="4673379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Theme</a:t>
          </a:r>
          <a:endParaRPr lang="ar-SA" sz="2000" kern="1200" dirty="0">
            <a:latin typeface="Century" pitchFamily="18" charset="0"/>
          </a:endParaRPr>
        </a:p>
      </dsp:txBody>
      <dsp:txXfrm>
        <a:off x="4673379" y="2133379"/>
        <a:ext cx="965522" cy="482761"/>
      </dsp:txXfrm>
    </dsp:sp>
    <dsp:sp modelId="{76111B3C-5C55-430D-A997-BC9D2199B2CB}">
      <dsp:nvSpPr>
        <dsp:cNvPr id="0" name=""/>
        <dsp:cNvSpPr/>
      </dsp:nvSpPr>
      <dsp:spPr>
        <a:xfrm>
          <a:off x="5841662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Irony</a:t>
          </a:r>
          <a:endParaRPr lang="ar-SA" sz="2000" kern="1200" dirty="0">
            <a:latin typeface="Century" pitchFamily="18" charset="0"/>
          </a:endParaRPr>
        </a:p>
      </dsp:txBody>
      <dsp:txXfrm>
        <a:off x="5841662" y="2133379"/>
        <a:ext cx="965522" cy="482761"/>
      </dsp:txXfrm>
    </dsp:sp>
    <dsp:sp modelId="{23E5198B-E57F-469D-8498-BC63C33BAD24}">
      <dsp:nvSpPr>
        <dsp:cNvPr id="0" name=""/>
        <dsp:cNvSpPr/>
      </dsp:nvSpPr>
      <dsp:spPr>
        <a:xfrm>
          <a:off x="7009944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Style</a:t>
          </a:r>
          <a:endParaRPr lang="ar-SA" sz="2000" kern="1200" dirty="0">
            <a:latin typeface="Century" pitchFamily="18" charset="0"/>
          </a:endParaRPr>
        </a:p>
      </dsp:txBody>
      <dsp:txXfrm>
        <a:off x="7009944" y="2133379"/>
        <a:ext cx="965522" cy="482761"/>
      </dsp:txXfrm>
    </dsp:sp>
    <dsp:sp modelId="{67D806E2-91C9-43A8-805A-0B85CE967A84}">
      <dsp:nvSpPr>
        <dsp:cNvPr id="0" name=""/>
        <dsp:cNvSpPr/>
      </dsp:nvSpPr>
      <dsp:spPr>
        <a:xfrm>
          <a:off x="8178226" y="2133379"/>
          <a:ext cx="965522" cy="4827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entury" pitchFamily="18" charset="0"/>
            </a:rPr>
            <a:t>Symbols and Allegory</a:t>
          </a:r>
          <a:endParaRPr lang="ar-SA" sz="1400" kern="1200" dirty="0">
            <a:latin typeface="Century" pitchFamily="18" charset="0"/>
          </a:endParaRPr>
        </a:p>
      </dsp:txBody>
      <dsp:txXfrm>
        <a:off x="8178226" y="2133379"/>
        <a:ext cx="965522" cy="4827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87DE0F-F733-46E3-A337-38218EDD3334}">
      <dsp:nvSpPr>
        <dsp:cNvPr id="0" name=""/>
        <dsp:cNvSpPr/>
      </dsp:nvSpPr>
      <dsp:spPr>
        <a:xfrm>
          <a:off x="4493125" y="955631"/>
          <a:ext cx="3404972" cy="1277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368"/>
              </a:lnTo>
              <a:lnTo>
                <a:pt x="3404972" y="1076368"/>
              </a:lnTo>
              <a:lnTo>
                <a:pt x="3404972" y="127705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1B954C-B4DE-45AE-A046-6CC046A644AB}">
      <dsp:nvSpPr>
        <dsp:cNvPr id="0" name=""/>
        <dsp:cNvSpPr/>
      </dsp:nvSpPr>
      <dsp:spPr>
        <a:xfrm>
          <a:off x="4493125" y="955631"/>
          <a:ext cx="1092344" cy="12770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368"/>
              </a:lnTo>
              <a:lnTo>
                <a:pt x="1092344" y="1076368"/>
              </a:lnTo>
              <a:lnTo>
                <a:pt x="1092344" y="127705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AEEB1-F62A-4E46-99FF-3D8C27850EEF}">
      <dsp:nvSpPr>
        <dsp:cNvPr id="0" name=""/>
        <dsp:cNvSpPr/>
      </dsp:nvSpPr>
      <dsp:spPr>
        <a:xfrm>
          <a:off x="3272841" y="955631"/>
          <a:ext cx="1220284" cy="1277051"/>
        </a:xfrm>
        <a:custGeom>
          <a:avLst/>
          <a:gdLst/>
          <a:ahLst/>
          <a:cxnLst/>
          <a:rect l="0" t="0" r="0" b="0"/>
          <a:pathLst>
            <a:path>
              <a:moveTo>
                <a:pt x="1220284" y="0"/>
              </a:moveTo>
              <a:lnTo>
                <a:pt x="1220284" y="1076368"/>
              </a:lnTo>
              <a:lnTo>
                <a:pt x="0" y="1076368"/>
              </a:lnTo>
              <a:lnTo>
                <a:pt x="0" y="127705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655748-8ACC-4589-8409-D65D8B461430}">
      <dsp:nvSpPr>
        <dsp:cNvPr id="0" name=""/>
        <dsp:cNvSpPr/>
      </dsp:nvSpPr>
      <dsp:spPr>
        <a:xfrm>
          <a:off x="960213" y="955631"/>
          <a:ext cx="3532912" cy="1277051"/>
        </a:xfrm>
        <a:custGeom>
          <a:avLst/>
          <a:gdLst/>
          <a:ahLst/>
          <a:cxnLst/>
          <a:rect l="0" t="0" r="0" b="0"/>
          <a:pathLst>
            <a:path>
              <a:moveTo>
                <a:pt x="3532912" y="0"/>
              </a:moveTo>
              <a:lnTo>
                <a:pt x="3532912" y="1076368"/>
              </a:lnTo>
              <a:lnTo>
                <a:pt x="0" y="1076368"/>
              </a:lnTo>
              <a:lnTo>
                <a:pt x="0" y="127705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824D46-E6AA-44AD-9184-36F0CE12EE92}">
      <dsp:nvSpPr>
        <dsp:cNvPr id="0" name=""/>
        <dsp:cNvSpPr/>
      </dsp:nvSpPr>
      <dsp:spPr>
        <a:xfrm>
          <a:off x="1935148" y="0"/>
          <a:ext cx="5115954" cy="9556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entury" pitchFamily="18" charset="0"/>
            </a:rPr>
            <a:t>Setting</a:t>
          </a:r>
          <a:endParaRPr lang="ar-SA" sz="2800" kern="1200" dirty="0">
            <a:latin typeface="Century" pitchFamily="18" charset="0"/>
          </a:endParaRPr>
        </a:p>
      </dsp:txBody>
      <dsp:txXfrm>
        <a:off x="1935148" y="0"/>
        <a:ext cx="5115954" cy="955631"/>
      </dsp:txXfrm>
    </dsp:sp>
    <dsp:sp modelId="{9891D92D-2C2E-450D-92A9-93583B2DA9A7}">
      <dsp:nvSpPr>
        <dsp:cNvPr id="0" name=""/>
        <dsp:cNvSpPr/>
      </dsp:nvSpPr>
      <dsp:spPr>
        <a:xfrm>
          <a:off x="4582" y="2232682"/>
          <a:ext cx="1911262" cy="9556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Historical</a:t>
          </a:r>
          <a:endParaRPr lang="ar-SA" sz="1800" kern="1200" dirty="0">
            <a:latin typeface="Century" pitchFamily="18" charset="0"/>
          </a:endParaRPr>
        </a:p>
      </dsp:txBody>
      <dsp:txXfrm>
        <a:off x="4582" y="2232682"/>
        <a:ext cx="1911262" cy="955631"/>
      </dsp:txXfrm>
    </dsp:sp>
    <dsp:sp modelId="{3794624B-6CFD-4D62-9BA9-ACD07B944724}">
      <dsp:nvSpPr>
        <dsp:cNvPr id="0" name=""/>
        <dsp:cNvSpPr/>
      </dsp:nvSpPr>
      <dsp:spPr>
        <a:xfrm>
          <a:off x="2317210" y="2232682"/>
          <a:ext cx="1911262" cy="9556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Geographical</a:t>
          </a:r>
          <a:endParaRPr lang="ar-SA" sz="1800" kern="1200" dirty="0">
            <a:latin typeface="Century" pitchFamily="18" charset="0"/>
          </a:endParaRPr>
        </a:p>
      </dsp:txBody>
      <dsp:txXfrm>
        <a:off x="2317210" y="2232682"/>
        <a:ext cx="1911262" cy="955631"/>
      </dsp:txXfrm>
    </dsp:sp>
    <dsp:sp modelId="{BB1C3A80-D305-4D35-BBF7-E2E0A09FE8DC}">
      <dsp:nvSpPr>
        <dsp:cNvPr id="0" name=""/>
        <dsp:cNvSpPr/>
      </dsp:nvSpPr>
      <dsp:spPr>
        <a:xfrm>
          <a:off x="4629838" y="2232682"/>
          <a:ext cx="1911262" cy="9556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Physical</a:t>
          </a:r>
          <a:endParaRPr lang="ar-SA" sz="1800" kern="1200" dirty="0">
            <a:latin typeface="Century" pitchFamily="18" charset="0"/>
          </a:endParaRPr>
        </a:p>
      </dsp:txBody>
      <dsp:txXfrm>
        <a:off x="4629838" y="2232682"/>
        <a:ext cx="1911262" cy="955631"/>
      </dsp:txXfrm>
    </dsp:sp>
    <dsp:sp modelId="{8F94BF90-D8AE-4F6D-B6E5-F1CBD88A9187}">
      <dsp:nvSpPr>
        <dsp:cNvPr id="0" name=""/>
        <dsp:cNvSpPr/>
      </dsp:nvSpPr>
      <dsp:spPr>
        <a:xfrm>
          <a:off x="6942466" y="2232682"/>
          <a:ext cx="1911262" cy="95563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Psychological</a:t>
          </a:r>
          <a:endParaRPr lang="ar-SA" sz="1800" kern="1200" dirty="0">
            <a:latin typeface="Century" pitchFamily="18" charset="0"/>
          </a:endParaRPr>
        </a:p>
      </dsp:txBody>
      <dsp:txXfrm>
        <a:off x="6942466" y="2232682"/>
        <a:ext cx="1911262" cy="95563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3828CC-CDBA-422A-8C95-566EBF430718}">
      <dsp:nvSpPr>
        <dsp:cNvPr id="0" name=""/>
        <dsp:cNvSpPr/>
      </dsp:nvSpPr>
      <dsp:spPr>
        <a:xfrm>
          <a:off x="960468" y="1050726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entury" pitchFamily="18" charset="0"/>
            </a:rPr>
            <a:t>Narrator</a:t>
          </a:r>
          <a:endParaRPr lang="ar-SA" sz="2800" kern="1200" dirty="0">
            <a:latin typeface="Century" pitchFamily="18" charset="0"/>
          </a:endParaRPr>
        </a:p>
      </dsp:txBody>
      <dsp:txXfrm>
        <a:off x="960468" y="1050726"/>
        <a:ext cx="1825625" cy="912812"/>
      </dsp:txXfrm>
    </dsp:sp>
    <dsp:sp modelId="{DC64DEB7-DBA8-49C3-9CB9-FC72931D3B65}">
      <dsp:nvSpPr>
        <dsp:cNvPr id="0" name=""/>
        <dsp:cNvSpPr/>
      </dsp:nvSpPr>
      <dsp:spPr>
        <a:xfrm rot="18289469">
          <a:off x="2511842" y="962050"/>
          <a:ext cx="12787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78752" y="2021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8289469">
        <a:off x="3119249" y="950296"/>
        <a:ext cx="63937" cy="63937"/>
      </dsp:txXfrm>
    </dsp:sp>
    <dsp:sp modelId="{46355216-7911-48B0-8723-DDE2BDC7B43D}">
      <dsp:nvSpPr>
        <dsp:cNvPr id="0" name=""/>
        <dsp:cNvSpPr/>
      </dsp:nvSpPr>
      <dsp:spPr>
        <a:xfrm>
          <a:off x="3516343" y="992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First Person</a:t>
          </a:r>
          <a:endParaRPr lang="ar-SA" sz="2000" kern="1200" dirty="0">
            <a:latin typeface="Century" pitchFamily="18" charset="0"/>
          </a:endParaRPr>
        </a:p>
      </dsp:txBody>
      <dsp:txXfrm>
        <a:off x="3516343" y="992"/>
        <a:ext cx="1825625" cy="912812"/>
      </dsp:txXfrm>
    </dsp:sp>
    <dsp:sp modelId="{DF192F8B-7580-4AEB-9592-66F9A8CCCF7D}">
      <dsp:nvSpPr>
        <dsp:cNvPr id="0" name=""/>
        <dsp:cNvSpPr/>
      </dsp:nvSpPr>
      <dsp:spPr>
        <a:xfrm>
          <a:off x="5341968" y="437183"/>
          <a:ext cx="73025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730250" y="2021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688837" y="439142"/>
        <a:ext cx="36512" cy="36512"/>
      </dsp:txXfrm>
    </dsp:sp>
    <dsp:sp modelId="{E0F48042-D40B-4AE5-BE69-08EAA048A4B2}">
      <dsp:nvSpPr>
        <dsp:cNvPr id="0" name=""/>
        <dsp:cNvSpPr/>
      </dsp:nvSpPr>
      <dsp:spPr>
        <a:xfrm>
          <a:off x="6072218" y="992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Subjective</a:t>
          </a:r>
          <a:endParaRPr lang="ar-SA" sz="2000" kern="1200" dirty="0">
            <a:latin typeface="Century" pitchFamily="18" charset="0"/>
          </a:endParaRPr>
        </a:p>
      </dsp:txBody>
      <dsp:txXfrm>
        <a:off x="6072218" y="992"/>
        <a:ext cx="1825625" cy="912812"/>
      </dsp:txXfrm>
    </dsp:sp>
    <dsp:sp modelId="{442978BF-2B7B-4105-8669-6D891BB2B687}">
      <dsp:nvSpPr>
        <dsp:cNvPr id="0" name=""/>
        <dsp:cNvSpPr/>
      </dsp:nvSpPr>
      <dsp:spPr>
        <a:xfrm rot="3310531">
          <a:off x="2511842" y="2011785"/>
          <a:ext cx="12787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78752" y="20214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3310531">
        <a:off x="3119249" y="2000031"/>
        <a:ext cx="63937" cy="63937"/>
      </dsp:txXfrm>
    </dsp:sp>
    <dsp:sp modelId="{3D0156BB-FB02-4434-A133-790B47E62474}">
      <dsp:nvSpPr>
        <dsp:cNvPr id="0" name=""/>
        <dsp:cNvSpPr/>
      </dsp:nvSpPr>
      <dsp:spPr>
        <a:xfrm>
          <a:off x="3516343" y="2100460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Third Person</a:t>
          </a:r>
          <a:r>
            <a:rPr lang="ar-SA" sz="1800" kern="1200" dirty="0" smtClean="0">
              <a:latin typeface="Century" pitchFamily="18" charset="0"/>
            </a:rPr>
            <a:t> </a:t>
          </a:r>
          <a:endParaRPr lang="ar-SA" sz="1800" kern="1200" dirty="0">
            <a:latin typeface="Century" pitchFamily="18" charset="0"/>
          </a:endParaRPr>
        </a:p>
      </dsp:txBody>
      <dsp:txXfrm>
        <a:off x="3516343" y="2100460"/>
        <a:ext cx="1825625" cy="912812"/>
      </dsp:txXfrm>
    </dsp:sp>
    <dsp:sp modelId="{37DFF83F-0F53-4BA4-A48A-2C1CD7FFC4B4}">
      <dsp:nvSpPr>
        <dsp:cNvPr id="0" name=""/>
        <dsp:cNvSpPr/>
      </dsp:nvSpPr>
      <dsp:spPr>
        <a:xfrm rot="18289469">
          <a:off x="5067717" y="2011785"/>
          <a:ext cx="12787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78752" y="2021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8289469">
        <a:off x="5675124" y="2000031"/>
        <a:ext cx="63937" cy="63937"/>
      </dsp:txXfrm>
    </dsp:sp>
    <dsp:sp modelId="{A4577066-93E9-40BB-B972-AFFCD982A860}">
      <dsp:nvSpPr>
        <dsp:cNvPr id="0" name=""/>
        <dsp:cNvSpPr/>
      </dsp:nvSpPr>
      <dsp:spPr>
        <a:xfrm>
          <a:off x="6072218" y="1050726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Omniscient</a:t>
          </a:r>
          <a:endParaRPr lang="ar-SA" sz="1800" kern="1200" dirty="0">
            <a:latin typeface="Century" pitchFamily="18" charset="0"/>
          </a:endParaRPr>
        </a:p>
      </dsp:txBody>
      <dsp:txXfrm>
        <a:off x="6072218" y="1050726"/>
        <a:ext cx="1825625" cy="912812"/>
      </dsp:txXfrm>
    </dsp:sp>
    <dsp:sp modelId="{7E14474C-371F-4BB1-B2C4-4D65D79C9670}">
      <dsp:nvSpPr>
        <dsp:cNvPr id="0" name=""/>
        <dsp:cNvSpPr/>
      </dsp:nvSpPr>
      <dsp:spPr>
        <a:xfrm>
          <a:off x="5341968" y="2536652"/>
          <a:ext cx="73025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730250" y="2021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688837" y="2538610"/>
        <a:ext cx="36512" cy="36512"/>
      </dsp:txXfrm>
    </dsp:sp>
    <dsp:sp modelId="{94CE5622-1C81-4F09-98F3-A4B280AF4A04}">
      <dsp:nvSpPr>
        <dsp:cNvPr id="0" name=""/>
        <dsp:cNvSpPr/>
      </dsp:nvSpPr>
      <dsp:spPr>
        <a:xfrm>
          <a:off x="6072218" y="2100460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Limited Omniscient</a:t>
          </a:r>
          <a:endParaRPr lang="ar-SA" sz="1800" kern="1200" dirty="0">
            <a:latin typeface="Century" pitchFamily="18" charset="0"/>
          </a:endParaRPr>
        </a:p>
      </dsp:txBody>
      <dsp:txXfrm>
        <a:off x="6072218" y="2100460"/>
        <a:ext cx="1825625" cy="912812"/>
      </dsp:txXfrm>
    </dsp:sp>
    <dsp:sp modelId="{7EEAFFB5-1632-4B1C-AEC6-622C70EFE651}">
      <dsp:nvSpPr>
        <dsp:cNvPr id="0" name=""/>
        <dsp:cNvSpPr/>
      </dsp:nvSpPr>
      <dsp:spPr>
        <a:xfrm rot="3310531">
          <a:off x="5067717" y="3061519"/>
          <a:ext cx="1278752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278752" y="2021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3310531">
        <a:off x="5675124" y="3049765"/>
        <a:ext cx="63937" cy="63937"/>
      </dsp:txXfrm>
    </dsp:sp>
    <dsp:sp modelId="{AB43942D-149A-4368-95B1-19F3C5CE4C75}">
      <dsp:nvSpPr>
        <dsp:cNvPr id="0" name=""/>
        <dsp:cNvSpPr/>
      </dsp:nvSpPr>
      <dsp:spPr>
        <a:xfrm>
          <a:off x="6072218" y="3150195"/>
          <a:ext cx="1825625" cy="912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Objective</a:t>
          </a:r>
          <a:endParaRPr lang="ar-SA" sz="1800" kern="1200" dirty="0">
            <a:latin typeface="Century" pitchFamily="18" charset="0"/>
          </a:endParaRPr>
        </a:p>
      </dsp:txBody>
      <dsp:txXfrm>
        <a:off x="6072218" y="3150195"/>
        <a:ext cx="1825625" cy="91281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3828CC-CDBA-422A-8C95-566EBF430718}">
      <dsp:nvSpPr>
        <dsp:cNvPr id="0" name=""/>
        <dsp:cNvSpPr/>
      </dsp:nvSpPr>
      <dsp:spPr>
        <a:xfrm>
          <a:off x="4801" y="1493242"/>
          <a:ext cx="2814621" cy="1077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entury" pitchFamily="18" charset="0"/>
            </a:rPr>
            <a:t>Characters</a:t>
          </a:r>
          <a:endParaRPr lang="ar-SA" sz="2800" kern="1200" dirty="0">
            <a:latin typeface="Century" pitchFamily="18" charset="0"/>
          </a:endParaRPr>
        </a:p>
      </dsp:txBody>
      <dsp:txXfrm>
        <a:off x="4801" y="1493242"/>
        <a:ext cx="2814621" cy="1077515"/>
      </dsp:txXfrm>
    </dsp:sp>
    <dsp:sp modelId="{DC64DEB7-DBA8-49C3-9CB9-FC72931D3B65}">
      <dsp:nvSpPr>
        <dsp:cNvPr id="0" name=""/>
        <dsp:cNvSpPr/>
      </dsp:nvSpPr>
      <dsp:spPr>
        <a:xfrm rot="19457599">
          <a:off x="2719643" y="1698351"/>
          <a:ext cx="1061571" cy="47724"/>
        </a:xfrm>
        <a:custGeom>
          <a:avLst/>
          <a:gdLst/>
          <a:ahLst/>
          <a:cxnLst/>
          <a:rect l="0" t="0" r="0" b="0"/>
          <a:pathLst>
            <a:path>
              <a:moveTo>
                <a:pt x="0" y="23862"/>
              </a:moveTo>
              <a:lnTo>
                <a:pt x="1061571" y="2386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9457599">
        <a:off x="3223890" y="1695674"/>
        <a:ext cx="53078" cy="53078"/>
      </dsp:txXfrm>
    </dsp:sp>
    <dsp:sp modelId="{46355216-7911-48B0-8723-DDE2BDC7B43D}">
      <dsp:nvSpPr>
        <dsp:cNvPr id="0" name=""/>
        <dsp:cNvSpPr/>
      </dsp:nvSpPr>
      <dsp:spPr>
        <a:xfrm>
          <a:off x="3681435" y="873670"/>
          <a:ext cx="2155031" cy="1077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Round</a:t>
          </a:r>
          <a:endParaRPr lang="ar-SA" sz="2000" kern="1200" dirty="0">
            <a:latin typeface="Century" pitchFamily="18" charset="0"/>
          </a:endParaRPr>
        </a:p>
      </dsp:txBody>
      <dsp:txXfrm>
        <a:off x="3681435" y="873670"/>
        <a:ext cx="2155031" cy="1077515"/>
      </dsp:txXfrm>
    </dsp:sp>
    <dsp:sp modelId="{DF192F8B-7580-4AEB-9592-66F9A8CCCF7D}">
      <dsp:nvSpPr>
        <dsp:cNvPr id="0" name=""/>
        <dsp:cNvSpPr/>
      </dsp:nvSpPr>
      <dsp:spPr>
        <a:xfrm>
          <a:off x="5836466" y="1388566"/>
          <a:ext cx="862012" cy="47724"/>
        </a:xfrm>
        <a:custGeom>
          <a:avLst/>
          <a:gdLst/>
          <a:ahLst/>
          <a:cxnLst/>
          <a:rect l="0" t="0" r="0" b="0"/>
          <a:pathLst>
            <a:path>
              <a:moveTo>
                <a:pt x="0" y="23862"/>
              </a:moveTo>
              <a:lnTo>
                <a:pt x="862012" y="2386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245922" y="1390878"/>
        <a:ext cx="43100" cy="43100"/>
      </dsp:txXfrm>
    </dsp:sp>
    <dsp:sp modelId="{E0F48042-D40B-4AE5-BE69-08EAA048A4B2}">
      <dsp:nvSpPr>
        <dsp:cNvPr id="0" name=""/>
        <dsp:cNvSpPr/>
      </dsp:nvSpPr>
      <dsp:spPr>
        <a:xfrm>
          <a:off x="6698479" y="873670"/>
          <a:ext cx="2155031" cy="1077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entury" pitchFamily="18" charset="0"/>
            </a:rPr>
            <a:t>Dynamic</a:t>
          </a:r>
          <a:endParaRPr lang="ar-SA" sz="2000" kern="1200" dirty="0">
            <a:latin typeface="Century" pitchFamily="18" charset="0"/>
          </a:endParaRPr>
        </a:p>
      </dsp:txBody>
      <dsp:txXfrm>
        <a:off x="6698479" y="873670"/>
        <a:ext cx="2155031" cy="1077515"/>
      </dsp:txXfrm>
    </dsp:sp>
    <dsp:sp modelId="{442978BF-2B7B-4105-8669-6D891BB2B687}">
      <dsp:nvSpPr>
        <dsp:cNvPr id="0" name=""/>
        <dsp:cNvSpPr/>
      </dsp:nvSpPr>
      <dsp:spPr>
        <a:xfrm rot="2142401">
          <a:off x="2719643" y="2317923"/>
          <a:ext cx="1061571" cy="47724"/>
        </a:xfrm>
        <a:custGeom>
          <a:avLst/>
          <a:gdLst/>
          <a:ahLst/>
          <a:cxnLst/>
          <a:rect l="0" t="0" r="0" b="0"/>
          <a:pathLst>
            <a:path>
              <a:moveTo>
                <a:pt x="0" y="23862"/>
              </a:moveTo>
              <a:lnTo>
                <a:pt x="1061571" y="2386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2142401">
        <a:off x="3223890" y="2315246"/>
        <a:ext cx="53078" cy="53078"/>
      </dsp:txXfrm>
    </dsp:sp>
    <dsp:sp modelId="{3D0156BB-FB02-4434-A133-790B47E62474}">
      <dsp:nvSpPr>
        <dsp:cNvPr id="0" name=""/>
        <dsp:cNvSpPr/>
      </dsp:nvSpPr>
      <dsp:spPr>
        <a:xfrm>
          <a:off x="3681435" y="2112813"/>
          <a:ext cx="2155031" cy="1077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Flat</a:t>
          </a:r>
          <a:endParaRPr lang="ar-SA" sz="1800" kern="1200" dirty="0">
            <a:latin typeface="Century" pitchFamily="18" charset="0"/>
          </a:endParaRPr>
        </a:p>
      </dsp:txBody>
      <dsp:txXfrm>
        <a:off x="3681435" y="2112813"/>
        <a:ext cx="2155031" cy="1077515"/>
      </dsp:txXfrm>
    </dsp:sp>
    <dsp:sp modelId="{7E14474C-371F-4BB1-B2C4-4D65D79C9670}">
      <dsp:nvSpPr>
        <dsp:cNvPr id="0" name=""/>
        <dsp:cNvSpPr/>
      </dsp:nvSpPr>
      <dsp:spPr>
        <a:xfrm>
          <a:off x="5836466" y="2627709"/>
          <a:ext cx="862012" cy="47724"/>
        </a:xfrm>
        <a:custGeom>
          <a:avLst/>
          <a:gdLst/>
          <a:ahLst/>
          <a:cxnLst/>
          <a:rect l="0" t="0" r="0" b="0"/>
          <a:pathLst>
            <a:path>
              <a:moveTo>
                <a:pt x="0" y="23862"/>
              </a:moveTo>
              <a:lnTo>
                <a:pt x="862012" y="2386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245922" y="2630021"/>
        <a:ext cx="43100" cy="43100"/>
      </dsp:txXfrm>
    </dsp:sp>
    <dsp:sp modelId="{94CE5622-1C81-4F09-98F3-A4B280AF4A04}">
      <dsp:nvSpPr>
        <dsp:cNvPr id="0" name=""/>
        <dsp:cNvSpPr/>
      </dsp:nvSpPr>
      <dsp:spPr>
        <a:xfrm>
          <a:off x="6698479" y="2112813"/>
          <a:ext cx="2155031" cy="10775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" pitchFamily="18" charset="0"/>
            </a:rPr>
            <a:t>Static</a:t>
          </a:r>
          <a:endParaRPr lang="ar-SA" sz="1800" kern="1200" dirty="0">
            <a:latin typeface="Century" pitchFamily="18" charset="0"/>
          </a:endParaRPr>
        </a:p>
      </dsp:txBody>
      <dsp:txXfrm>
        <a:off x="6698479" y="2112813"/>
        <a:ext cx="2155031" cy="1077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48" charset="-128"/>
              </a:defRPr>
            </a:lvl1pPr>
          </a:lstStyle>
          <a:p>
            <a:pPr>
              <a:defRPr/>
            </a:pPr>
            <a:fld id="{55F994D9-1A78-40EF-8AD3-709974EFF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AA641E-4D8B-4FAD-8E79-4599F898F78C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FE971-0282-4F17-B192-EF80EF23DBEF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10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ACB225-8B97-410D-8EF3-13FDB45ECCEF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11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ADA71-4A89-45A9-A868-7EEC6F2C02A4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12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ADA71-4A89-45A9-A868-7EEC6F2C02A4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13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ADA71-4A89-45A9-A868-7EEC6F2C02A4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14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ADA71-4A89-45A9-A868-7EEC6F2C02A4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15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ADA71-4A89-45A9-A868-7EEC6F2C02A4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16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ADA71-4A89-45A9-A868-7EEC6F2C02A4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17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5DE29F-EAAF-4B46-940F-03BCEE8E3BF1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18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E92681-34FE-4682-860A-494DD7CA8738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19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16148E-42B6-4B0B-A482-8F9BEF34D2DC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BEF433-88B8-49DE-A620-FF2FF7FB65CC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20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BEF433-88B8-49DE-A620-FF2FF7FB65CC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21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BEF433-88B8-49DE-A620-FF2FF7FB65CC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22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67CF4B-CC23-4FAA-AA77-03905610A72B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23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321B96-78CF-4C06-BB7D-3FB6D3BD0B5C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24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67CF4B-CC23-4FAA-AA77-03905610A72B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25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87EDB0-65D7-4CBD-A41E-BB101BD28770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3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DD7FB4-C04E-4605-ABBE-356EA8E99C39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4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F70C71-7A6F-4C2B-A1EE-31611801B89A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5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DF570-32CA-4560-B449-57991DAD4597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6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DF570-32CA-4560-B449-57991DAD4597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7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DF570-32CA-4560-B449-57991DAD4597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8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DF570-32CA-4560-B449-57991DAD4597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9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10000"/>
            <a:ext cx="6400800" cy="1752600"/>
          </a:xfrm>
        </p:spPr>
        <p:txBody>
          <a:bodyPr/>
          <a:lstStyle>
            <a:lvl1pPr marL="0" indent="0" algn="r">
              <a:buFont typeface="Wingdings" pitchFamily="1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E576D-76BC-42C4-B10D-B33A17E04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8DD83-8C66-482A-AFA7-4BFCB35AD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8D65F-C293-4D66-93AB-D3811B2AE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F2D8C-7B3C-4B93-9CFE-9EEAC7BFD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D2BAE-C111-4B6F-A90E-E595F3F85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0DACE-4C0B-4419-AB56-8D252DDC7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6C024-AF6A-4B2C-BB70-49C57372D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99C54-BBB9-464A-BD6C-B35F4EA00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CA468-DD68-4C5F-A79B-9024DD7F8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5A79B-2217-48E2-B564-D5C598133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0E1ED-A852-4F04-9731-460C358AB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260FB339-9636-4E67-BDEA-A7905E61A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fade/>
  </p:transition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  <a:ea typeface="MS Pゴシック" pitchFamily="-92" charset="-128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2286000" y="20574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</a:rPr>
              <a:t>Click here to add text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051" name="Text Box 12"/>
          <p:cNvSpPr txBox="1">
            <a:spLocks noChangeArrowheads="1"/>
          </p:cNvSpPr>
          <p:nvPr/>
        </p:nvSpPr>
        <p:spPr bwMode="auto">
          <a:xfrm>
            <a:off x="2209800" y="4495800"/>
            <a:ext cx="6400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2052" name="Picture 43" descr="Legal_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48"/>
          <p:cNvSpPr txBox="1">
            <a:spLocks noChangeArrowheads="1"/>
          </p:cNvSpPr>
          <p:nvPr/>
        </p:nvSpPr>
        <p:spPr bwMode="auto">
          <a:xfrm>
            <a:off x="152400" y="6197600"/>
            <a:ext cx="4930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2054" name="Text Box 5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endParaRPr lang="ar-SA" sz="8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2055" name="TextBox 12"/>
          <p:cNvSpPr txBox="1">
            <a:spLocks noChangeArrowheads="1"/>
          </p:cNvSpPr>
          <p:nvPr/>
        </p:nvSpPr>
        <p:spPr bwMode="auto">
          <a:xfrm>
            <a:off x="1285875" y="1785938"/>
            <a:ext cx="62865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>
                <a:latin typeface="Century" pitchFamily="18" charset="0"/>
              </a:rPr>
              <a:t>The Short Story</a:t>
            </a:r>
            <a:endParaRPr lang="ar-SA" sz="7200">
              <a:latin typeface="Century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8195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8197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8198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8199" name="TextBox 9"/>
          <p:cNvSpPr txBox="1">
            <a:spLocks noChangeArrowheads="1"/>
          </p:cNvSpPr>
          <p:nvPr/>
        </p:nvSpPr>
        <p:spPr bwMode="auto">
          <a:xfrm>
            <a:off x="179512" y="1124744"/>
            <a:ext cx="633670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endParaRPr lang="en-US" sz="2000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>
                <a:latin typeface="Century" pitchFamily="18" charset="0"/>
              </a:rPr>
              <a:t>The narrator determines the </a:t>
            </a:r>
            <a:r>
              <a:rPr lang="en-US" sz="1800" b="1" dirty="0">
                <a:latin typeface="Century" pitchFamily="18" charset="0"/>
              </a:rPr>
              <a:t>point of view </a:t>
            </a:r>
            <a:r>
              <a:rPr lang="en-US" sz="1800" dirty="0">
                <a:latin typeface="Century" pitchFamily="18" charset="0"/>
              </a:rPr>
              <a:t>of the </a:t>
            </a:r>
            <a:r>
              <a:rPr lang="en-US" sz="1800" dirty="0" smtClean="0">
                <a:latin typeface="Century" pitchFamily="18" charset="0"/>
              </a:rPr>
              <a:t>story- the side from which events are presented.</a:t>
            </a:r>
            <a:endParaRPr lang="en-US" sz="1800" b="1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Every story has more than one side and can be told from </a:t>
            </a:r>
            <a:r>
              <a:rPr lang="en-US" sz="1800" dirty="0" smtClean="0">
                <a:latin typeface="Century" pitchFamily="18" charset="0"/>
              </a:rPr>
              <a:t>another point </a:t>
            </a:r>
            <a:r>
              <a:rPr lang="en-US" sz="1800" dirty="0" smtClean="0">
                <a:latin typeface="Century" pitchFamily="18" charset="0"/>
              </a:rPr>
              <a:t>of view; the point of views of one story may be very different from each other, and each has its own meaning, style, language and plot.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narrator of a story is different than the writer, even if the writer uses the first person “I”, the feelings and thoughts of the narrator are not the same as the writer.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narrator is a </a:t>
            </a:r>
            <a:r>
              <a:rPr lang="en-US" sz="1800" b="1" dirty="0" smtClean="0">
                <a:latin typeface="Century" pitchFamily="18" charset="0"/>
              </a:rPr>
              <a:t>persona </a:t>
            </a:r>
            <a:r>
              <a:rPr lang="en-US" sz="1800" dirty="0" smtClean="0">
                <a:latin typeface="Century" pitchFamily="18" charset="0"/>
              </a:rPr>
              <a:t>for the writer, it is like  mask a writer </a:t>
            </a:r>
            <a:r>
              <a:rPr lang="en-US" sz="1800" dirty="0" smtClean="0">
                <a:latin typeface="Century" pitchFamily="18" charset="0"/>
              </a:rPr>
              <a:t>puts on </a:t>
            </a:r>
            <a:r>
              <a:rPr lang="en-US" sz="1800" dirty="0" smtClean="0">
                <a:latin typeface="Century" pitchFamily="18" charset="0"/>
              </a:rPr>
              <a:t>to tell the </a:t>
            </a:r>
            <a:r>
              <a:rPr lang="en-US" sz="1800" dirty="0" smtClean="0">
                <a:latin typeface="Century" pitchFamily="18" charset="0"/>
              </a:rPr>
              <a:t>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persona is a device the writer uses, the persona and writer are not the same, however the narrator and persona are the same thing.</a:t>
            </a:r>
          </a:p>
          <a:p>
            <a:pPr>
              <a:buFont typeface="Wingdings" pitchFamily="2" charset="2"/>
              <a:buChar char="Ø"/>
            </a:pPr>
            <a:endParaRPr lang="ar-SA" sz="2000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764704"/>
            <a:ext cx="46085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Narrator</a:t>
            </a:r>
            <a:endParaRPr lang="ar-SA" b="1" dirty="0">
              <a:latin typeface="Century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Legal_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14"/>
          <p:cNvSpPr txBox="1">
            <a:spLocks noChangeArrowheads="1"/>
          </p:cNvSpPr>
          <p:nvPr/>
        </p:nvSpPr>
        <p:spPr bwMode="auto">
          <a:xfrm>
            <a:off x="149225" y="6210300"/>
            <a:ext cx="5108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42844" y="1397000"/>
          <a:ext cx="88583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024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323528" y="764704"/>
            <a:ext cx="51435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 smtClean="0">
                <a:latin typeface="Century" pitchFamily="18" charset="0"/>
              </a:rPr>
              <a:t>First-Person Narrator</a:t>
            </a:r>
            <a:endParaRPr lang="en-US" sz="2200" b="1" dirty="0">
              <a:latin typeface="Century" pitchFamily="18" charset="0"/>
            </a:endParaRP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268760"/>
            <a:ext cx="6336704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first-person narrator is a narrator that uses first-person pronouns when telling the story such as I, we, me, mine, us, ours..etc.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first person narrator is often a major character telling his or her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Example: “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I</a:t>
            </a:r>
            <a:r>
              <a:rPr lang="en-US" sz="1800" dirty="0" smtClean="0">
                <a:latin typeface="Century" pitchFamily="18" charset="0"/>
              </a:rPr>
              <a:t> thought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I</a:t>
            </a:r>
            <a:r>
              <a:rPr lang="en-US" sz="1800" dirty="0" smtClean="0">
                <a:latin typeface="Century" pitchFamily="18" charset="0"/>
              </a:rPr>
              <a:t> saw a shadow move high up on the slope, but when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I </a:t>
            </a:r>
            <a:r>
              <a:rPr lang="en-US" sz="1800" dirty="0" smtClean="0">
                <a:latin typeface="Century" pitchFamily="18" charset="0"/>
              </a:rPr>
              <a:t>looked again it was gone. Still,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I</a:t>
            </a:r>
            <a:r>
              <a:rPr lang="en-US" sz="1800" dirty="0" smtClean="0">
                <a:latin typeface="Century" pitchFamily="18" charset="0"/>
              </a:rPr>
              <a:t> shuddered as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I </a:t>
            </a:r>
            <a:r>
              <a:rPr lang="en-US" sz="1800" dirty="0" smtClean="0">
                <a:latin typeface="Century" pitchFamily="18" charset="0"/>
              </a:rPr>
              <a:t>felt a silent threat pass over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me</a:t>
            </a:r>
            <a:r>
              <a:rPr lang="en-US" sz="1800" dirty="0" smtClean="0">
                <a:latin typeface="Century" pitchFamily="18" charset="0"/>
              </a:rPr>
              <a:t> like a cloud over the sun</a:t>
            </a:r>
            <a:r>
              <a:rPr lang="en-US" sz="1800" dirty="0" smtClean="0"/>
              <a:t>.”</a:t>
            </a:r>
            <a:endParaRPr lang="en-US" sz="1800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But sometimes the first person narrator is a minor character that tells you somebody else’s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first person narrator is always </a:t>
            </a:r>
            <a:r>
              <a:rPr lang="en-US" sz="1800" b="1" dirty="0" smtClean="0">
                <a:latin typeface="Century" pitchFamily="18" charset="0"/>
              </a:rPr>
              <a:t>subjective; </a:t>
            </a:r>
            <a:r>
              <a:rPr lang="en-US" sz="1800" dirty="0" smtClean="0">
                <a:latin typeface="Century" pitchFamily="18" charset="0"/>
              </a:rPr>
              <a:t>that means that you can only get to see his or her side of the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first person narrator can be very convincing (makes you believe his or her story), but sometimes they can be </a:t>
            </a:r>
            <a:r>
              <a:rPr lang="en-US" sz="1800" b="1" dirty="0" smtClean="0">
                <a:latin typeface="Century" pitchFamily="18" charset="0"/>
              </a:rPr>
              <a:t>unreliable</a:t>
            </a:r>
            <a:r>
              <a:rPr lang="en-US" sz="1800" dirty="0" smtClean="0">
                <a:latin typeface="Century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Century" pitchFamily="18" charset="0"/>
            </a:endParaRPr>
          </a:p>
          <a:p>
            <a:endParaRPr lang="en-US" sz="2000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024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251520" y="764704"/>
            <a:ext cx="5143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Unreliable Narrator</a:t>
            </a:r>
            <a:endParaRPr lang="en-US" b="1" dirty="0">
              <a:latin typeface="Century" pitchFamily="18" charset="0"/>
            </a:endParaRP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340768"/>
            <a:ext cx="6120680" cy="418576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900" dirty="0" smtClean="0">
                <a:latin typeface="Century" pitchFamily="18" charset="0"/>
              </a:rPr>
              <a:t>The narrator becomes unreliable when he or she, intentionally (on purpose) or unintentionally (not on purpose) misrepresents (tells in a wrong way</a:t>
            </a:r>
            <a:r>
              <a:rPr lang="en-US" sz="1900" dirty="0" smtClean="0">
                <a:latin typeface="Century" pitchFamily="18" charset="0"/>
              </a:rPr>
              <a:t>) the events and circumstances of the story.</a:t>
            </a:r>
          </a:p>
          <a:p>
            <a:pPr>
              <a:buFont typeface="Wingdings" pitchFamily="2" charset="2"/>
              <a:buChar char="Ø"/>
            </a:pPr>
            <a:r>
              <a:rPr lang="en-US" sz="1900" dirty="0" smtClean="0">
                <a:latin typeface="Century" pitchFamily="18" charset="0"/>
              </a:rPr>
              <a:t> </a:t>
            </a:r>
            <a:r>
              <a:rPr lang="en-US" sz="1900" dirty="0" smtClean="0">
                <a:latin typeface="Century" pitchFamily="18" charset="0"/>
              </a:rPr>
              <a:t>Unreliable narrators are sometimes selfish, mistaken, confused, mentally unstable, and insane, which makes it impossible to trust what they are saying. </a:t>
            </a:r>
          </a:p>
          <a:p>
            <a:pPr>
              <a:buFont typeface="Wingdings" pitchFamily="2" charset="2"/>
              <a:buChar char="Ø"/>
            </a:pPr>
            <a:r>
              <a:rPr lang="en-US" sz="1900" dirty="0" smtClean="0">
                <a:latin typeface="Century" pitchFamily="18" charset="0"/>
              </a:rPr>
              <a:t>They can also be innocent, naïve ( does not understand the real world); and do not understand the meaning or importance of the events in the story.</a:t>
            </a:r>
          </a:p>
          <a:p>
            <a:pPr>
              <a:buFont typeface="Wingdings" pitchFamily="2" charset="2"/>
              <a:buChar char="Ø"/>
            </a:pPr>
            <a:r>
              <a:rPr lang="en-US" sz="1900" dirty="0" smtClean="0">
                <a:latin typeface="Century" pitchFamily="18" charset="0"/>
              </a:rPr>
              <a:t>All first person narrators are considered to be </a:t>
            </a:r>
            <a:r>
              <a:rPr lang="en-US" sz="1900" b="1" dirty="0" smtClean="0">
                <a:latin typeface="Century" pitchFamily="18" charset="0"/>
              </a:rPr>
              <a:t>subjective</a:t>
            </a:r>
            <a:r>
              <a:rPr lang="en-US" sz="1900" dirty="0" smtClean="0">
                <a:latin typeface="Century" pitchFamily="18" charset="0"/>
              </a:rPr>
              <a:t> and </a:t>
            </a:r>
            <a:r>
              <a:rPr lang="en-US" sz="1900" b="1" dirty="0" smtClean="0">
                <a:latin typeface="Century" pitchFamily="18" charset="0"/>
              </a:rPr>
              <a:t>unreliable</a:t>
            </a:r>
            <a:r>
              <a:rPr lang="en-US" sz="1900" dirty="0" smtClean="0">
                <a:latin typeface="Century" pitchFamily="18" charset="0"/>
              </a:rPr>
              <a:t> because the story is determined by their restricted point of view.</a:t>
            </a:r>
            <a:endParaRPr lang="en-US" sz="1900" dirty="0" smtClean="0">
              <a:latin typeface="Century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024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395536" y="908720"/>
            <a:ext cx="51435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 smtClean="0">
                <a:latin typeface="Century" pitchFamily="18" charset="0"/>
              </a:rPr>
              <a:t>Third Person Narrators</a:t>
            </a:r>
            <a:endParaRPr lang="ar-SA" sz="2200" b="1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700808"/>
            <a:ext cx="6192688" cy="40010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It is when the writer tells the story from the point of view of a narrator who is </a:t>
            </a:r>
            <a:r>
              <a:rPr lang="en-US" sz="1800" i="1" dirty="0" smtClean="0">
                <a:latin typeface="Century" pitchFamily="18" charset="0"/>
              </a:rPr>
              <a:t>not</a:t>
            </a:r>
            <a:r>
              <a:rPr lang="en-US" sz="1800" dirty="0" smtClean="0">
                <a:latin typeface="Century" pitchFamily="18" charset="0"/>
              </a:rPr>
              <a:t> a character, but a narrator who is “outside” or who overlooks the events.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This type of narrator uses third person pronouns like she, he, they, them, theirs . . . etc.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 The third person narrator is the most commonly found in short stories</a:t>
            </a:r>
            <a:r>
              <a:rPr lang="en-US" sz="1800" dirty="0" smtClean="0">
                <a:latin typeface="Century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Example: “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She</a:t>
            </a:r>
            <a:r>
              <a:rPr lang="en-US" sz="1800" dirty="0" smtClean="0">
                <a:latin typeface="Century" pitchFamily="18" charset="0"/>
              </a:rPr>
              <a:t> </a:t>
            </a:r>
            <a:r>
              <a:rPr lang="en-US" sz="1800" dirty="0" smtClean="0">
                <a:latin typeface="Century" pitchFamily="18" charset="0"/>
              </a:rPr>
              <a:t>thought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she</a:t>
            </a:r>
            <a:r>
              <a:rPr lang="en-US" sz="1800" dirty="0" smtClean="0">
                <a:latin typeface="Century" pitchFamily="18" charset="0"/>
              </a:rPr>
              <a:t> saw a shadow move high up on the slope, but when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she</a:t>
            </a:r>
            <a:r>
              <a:rPr lang="en-US" sz="1800" dirty="0" smtClean="0">
                <a:latin typeface="Century" pitchFamily="18" charset="0"/>
              </a:rPr>
              <a:t> looked again it was gone. Nevertheless,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she</a:t>
            </a:r>
            <a:r>
              <a:rPr lang="en-US" sz="1800" dirty="0" smtClean="0">
                <a:latin typeface="Century" pitchFamily="18" charset="0"/>
              </a:rPr>
              <a:t> shuddered as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she</a:t>
            </a:r>
            <a:r>
              <a:rPr lang="en-US" sz="1800" dirty="0" smtClean="0">
                <a:latin typeface="Century" pitchFamily="18" charset="0"/>
              </a:rPr>
              <a:t> felt a silent threat pass over </a:t>
            </a:r>
            <a:r>
              <a:rPr lang="en-US" sz="1800" dirty="0" smtClean="0">
                <a:solidFill>
                  <a:srgbClr val="FF0000"/>
                </a:solidFill>
                <a:latin typeface="Century" pitchFamily="18" charset="0"/>
              </a:rPr>
              <a:t>her</a:t>
            </a:r>
            <a:r>
              <a:rPr lang="en-US" sz="1800" dirty="0" smtClean="0">
                <a:latin typeface="Century" pitchFamily="18" charset="0"/>
              </a:rPr>
              <a:t>. It felt like a cloud creeping over the sun</a:t>
            </a:r>
            <a:r>
              <a:rPr lang="en-US" sz="1800" dirty="0" smtClean="0">
                <a:latin typeface="Century" pitchFamily="18" charset="0"/>
              </a:rPr>
              <a:t>.”</a:t>
            </a:r>
            <a:endParaRPr lang="en-US" sz="1800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third-person narrator can be: </a:t>
            </a:r>
            <a:r>
              <a:rPr lang="en-US" sz="1800" b="1" dirty="0" smtClean="0">
                <a:latin typeface="Century" pitchFamily="18" charset="0"/>
              </a:rPr>
              <a:t>omniscient</a:t>
            </a:r>
            <a:r>
              <a:rPr lang="en-US" sz="1800" dirty="0" smtClean="0">
                <a:latin typeface="Century" pitchFamily="18" charset="0"/>
              </a:rPr>
              <a:t>, </a:t>
            </a:r>
            <a:r>
              <a:rPr lang="en-US" sz="1800" b="1" dirty="0" smtClean="0">
                <a:latin typeface="Century" pitchFamily="18" charset="0"/>
              </a:rPr>
              <a:t>limited omniscient</a:t>
            </a:r>
            <a:r>
              <a:rPr lang="en-US" sz="1800" dirty="0" smtClean="0">
                <a:latin typeface="Century" pitchFamily="18" charset="0"/>
              </a:rPr>
              <a:t>, and </a:t>
            </a:r>
            <a:r>
              <a:rPr lang="en-US" sz="1800" b="1" dirty="0" smtClean="0">
                <a:latin typeface="Century" pitchFamily="18" charset="0"/>
              </a:rPr>
              <a:t>objective.</a:t>
            </a:r>
          </a:p>
          <a:p>
            <a:endParaRPr lang="en-US" sz="2000" b="1" dirty="0" smtClean="0">
              <a:latin typeface="Century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024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179512" y="836712"/>
            <a:ext cx="51435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Third Person Omniscient</a:t>
            </a:r>
          </a:p>
          <a:p>
            <a:endParaRPr lang="en-US" b="1" dirty="0">
              <a:latin typeface="Century" pitchFamily="18" charset="0"/>
            </a:endParaRP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268760"/>
            <a:ext cx="6516216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 It is the all-knowing narrator which has full knowledge of the events of the story and the thoughts and motives of all the characters.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The 3</a:t>
            </a:r>
            <a:r>
              <a:rPr lang="en-US" sz="2000" baseline="30000" dirty="0" smtClean="0">
                <a:latin typeface="Century" pitchFamily="18" charset="0"/>
              </a:rPr>
              <a:t>rd</a:t>
            </a:r>
            <a:r>
              <a:rPr lang="en-US" sz="2000" dirty="0" smtClean="0">
                <a:latin typeface="Century" pitchFamily="18" charset="0"/>
              </a:rPr>
              <a:t> person omniscient character also has the ability to describe events and thoughts happening at the same time.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 </a:t>
            </a:r>
            <a:r>
              <a:rPr lang="en-US" sz="2000" dirty="0" smtClean="0">
                <a:latin typeface="Century" pitchFamily="18" charset="0"/>
              </a:rPr>
              <a:t>This narrator is more reliable than the first person because it can be trusted since it offers a more inclusive (includes most things)  of events and characters.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The omniscient narrator can walk out of the </a:t>
            </a:r>
            <a:r>
              <a:rPr lang="en-US" sz="2000" b="1" dirty="0" smtClean="0">
                <a:latin typeface="Century" pitchFamily="18" charset="0"/>
              </a:rPr>
              <a:t>persona</a:t>
            </a:r>
            <a:r>
              <a:rPr lang="en-US" sz="2000" dirty="0" smtClean="0">
                <a:latin typeface="Century" pitchFamily="18" charset="0"/>
              </a:rPr>
              <a:t>; that it means it can stop telling the story and comment upon any subject it chooses or speak to the reader.</a:t>
            </a:r>
          </a:p>
          <a:p>
            <a:pPr>
              <a:buFont typeface="Wingdings" pitchFamily="2" charset="2"/>
              <a:buChar char="Ø"/>
            </a:pPr>
            <a:endParaRPr lang="ar-SA" sz="2000" dirty="0">
              <a:latin typeface="Century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024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2" y="1785938"/>
            <a:ext cx="615788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323528" y="908720"/>
            <a:ext cx="5143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Third </a:t>
            </a:r>
            <a:r>
              <a:rPr lang="en-US" b="1" dirty="0" smtClean="0">
                <a:latin typeface="Century" pitchFamily="18" charset="0"/>
              </a:rPr>
              <a:t>Person </a:t>
            </a:r>
            <a:r>
              <a:rPr lang="en-US" b="1" dirty="0" smtClean="0">
                <a:latin typeface="Century" pitchFamily="18" charset="0"/>
              </a:rPr>
              <a:t>Limited Omniscient</a:t>
            </a:r>
            <a:endParaRPr lang="en-US" b="1" dirty="0">
              <a:latin typeface="Century" pitchFamily="18" charset="0"/>
            </a:endParaRPr>
          </a:p>
          <a:p>
            <a:endParaRPr lang="ar-SA" b="1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348880"/>
            <a:ext cx="18473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556792"/>
            <a:ext cx="6048672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It is when the third person narrator focuses only on the thoughts and feelings of one character only.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 </a:t>
            </a:r>
            <a:r>
              <a:rPr lang="en-US" sz="2000" dirty="0" smtClean="0">
                <a:latin typeface="Century" pitchFamily="18" charset="0"/>
              </a:rPr>
              <a:t>The third person narrator lets us see the main character from a distance to better understand him or her. With the first person narrator we are too close to the character and are too involved to correctly understand the story.</a:t>
            </a:r>
          </a:p>
          <a:p>
            <a:endParaRPr lang="en-US" sz="2000" dirty="0" smtClean="0">
              <a:latin typeface="Century" pitchFamily="18" charset="0"/>
            </a:endParaRPr>
          </a:p>
          <a:p>
            <a:endParaRPr lang="en-US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024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0247" name="TextBox 9"/>
          <p:cNvSpPr txBox="1">
            <a:spLocks noChangeArrowheads="1"/>
          </p:cNvSpPr>
          <p:nvPr/>
        </p:nvSpPr>
        <p:spPr bwMode="auto">
          <a:xfrm>
            <a:off x="323528" y="980728"/>
            <a:ext cx="51435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Century" pitchFamily="18" charset="0"/>
              </a:rPr>
              <a:t> </a:t>
            </a:r>
            <a:r>
              <a:rPr lang="en-US" b="1" dirty="0" smtClean="0">
                <a:latin typeface="Century" pitchFamily="18" charset="0"/>
              </a:rPr>
              <a:t>Third Person Objective </a:t>
            </a:r>
            <a:r>
              <a:rPr lang="en-US" b="1" dirty="0" smtClean="0">
                <a:latin typeface="Century" pitchFamily="18" charset="0"/>
              </a:rPr>
              <a:t>Narrator</a:t>
            </a:r>
            <a:endParaRPr lang="en-US" b="1" dirty="0">
              <a:latin typeface="Century" pitchFamily="18" charset="0"/>
            </a:endParaRPr>
          </a:p>
          <a:p>
            <a:endParaRPr lang="ar-SA" b="1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484784"/>
            <a:ext cx="6408712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000" dirty="0" smtClean="0">
                <a:latin typeface="Century" pitchFamily="18" charset="0"/>
              </a:rPr>
              <a:t>this narrator tell the story without revealing its thoughts and feelings or the thoughts and feelings of any of the characters.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It is like the camera in a movie, it only shows us what's happening on the outside, not the inside, of the characters.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With this narrator you only have the events of the story and the conversations and actions of the characters.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The narrator here is distant and emotionless.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This type of narration gives an objective view of the story and allows the reader to understand it without the narrator’s interference.</a:t>
            </a:r>
          </a:p>
          <a:p>
            <a:pPr>
              <a:buFont typeface="Wingdings" pitchFamily="2" charset="2"/>
              <a:buChar char="Ø"/>
            </a:pP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2291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2293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2294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836712"/>
            <a:ext cx="590465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Characters</a:t>
            </a:r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51520" y="1340768"/>
            <a:ext cx="6264696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/>
              <a:t> </a:t>
            </a:r>
            <a:r>
              <a:rPr lang="en-US" sz="1800" dirty="0" smtClean="0">
                <a:latin typeface="Century" pitchFamily="18" charset="0"/>
              </a:rPr>
              <a:t>A character is a fictional representation of a person.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character is developed through his or her actions, reactions, conflicts, thoughts, feelings, and also through physical appearance, speech, gestures, and expressions as well as names.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narrator can tell the reader about the character directly, such as describing the readers appearance, thoughts, and feelings directly or the reader  can try to figure out a character through the character’s speech and actions.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The main character in a story is called a </a:t>
            </a:r>
            <a:r>
              <a:rPr lang="en-US" sz="1800" b="1" dirty="0" smtClean="0">
                <a:latin typeface="Century" pitchFamily="18" charset="0"/>
              </a:rPr>
              <a:t>protagonist</a:t>
            </a:r>
            <a:r>
              <a:rPr lang="en-US" sz="1800" dirty="0" smtClean="0">
                <a:latin typeface="Century" pitchFamily="18" charset="0"/>
              </a:rPr>
              <a:t> and an opposing character or force (such as nature or society is called an </a:t>
            </a:r>
            <a:r>
              <a:rPr lang="en-US" sz="1800" b="1" dirty="0" smtClean="0">
                <a:latin typeface="Century" pitchFamily="18" charset="0"/>
              </a:rPr>
              <a:t>antagonist</a:t>
            </a:r>
            <a:r>
              <a:rPr lang="en-US" sz="1800" dirty="0" smtClean="0">
                <a:latin typeface="Century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character can either be </a:t>
            </a:r>
            <a:r>
              <a:rPr lang="en-US" sz="1800" b="1" dirty="0" smtClean="0">
                <a:latin typeface="Century" pitchFamily="18" charset="0"/>
              </a:rPr>
              <a:t>round and dynamic</a:t>
            </a:r>
            <a:r>
              <a:rPr lang="en-US" sz="1800" dirty="0" smtClean="0">
                <a:latin typeface="Century" pitchFamily="18" charset="0"/>
              </a:rPr>
              <a:t>, or </a:t>
            </a:r>
            <a:r>
              <a:rPr lang="en-US" sz="1800" b="1" dirty="0" smtClean="0">
                <a:latin typeface="Century" pitchFamily="18" charset="0"/>
              </a:rPr>
              <a:t>flat and static.</a:t>
            </a:r>
            <a:endParaRPr lang="ar-SA" sz="1800" b="1" dirty="0">
              <a:latin typeface="Century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6"/>
          <p:cNvSpPr txBox="1">
            <a:spLocks noChangeArrowheads="1"/>
          </p:cNvSpPr>
          <p:nvPr/>
        </p:nvSpPr>
        <p:spPr bwMode="auto">
          <a:xfrm>
            <a:off x="2286000" y="20574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</a:rPr>
              <a:t>Click here to add text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2209800" y="4495800"/>
            <a:ext cx="6400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11268" name="Picture 43" descr="Legal_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48"/>
          <p:cNvSpPr txBox="1">
            <a:spLocks noChangeArrowheads="1"/>
          </p:cNvSpPr>
          <p:nvPr/>
        </p:nvSpPr>
        <p:spPr bwMode="auto">
          <a:xfrm>
            <a:off x="152400" y="6197600"/>
            <a:ext cx="4930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1270" name="Text Box 5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endParaRPr lang="ar-SA" sz="800" b="1">
              <a:solidFill>
                <a:srgbClr val="FFFFFF"/>
              </a:solidFill>
              <a:latin typeface="Times" pitchFamily="1" charset="0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142844" y="1397000"/>
          <a:ext cx="88583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3075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395536" y="1268760"/>
            <a:ext cx="58674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is fictional prose short in length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involves one or two events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involves few characters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has a simple plot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restricted to one setting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has a short time frame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can be read in one sitting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achieves thematic significance in a short space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r>
              <a:rPr lang="en-US" sz="2000" dirty="0">
                <a:latin typeface="Century" pitchFamily="18" charset="0"/>
              </a:rPr>
              <a:t>can be in the form of a narrative, letter, diary, or random notes</a:t>
            </a: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3077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3078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3079" name="TextBox 9"/>
          <p:cNvSpPr txBox="1">
            <a:spLocks noChangeArrowheads="1"/>
          </p:cNvSpPr>
          <p:nvPr/>
        </p:nvSpPr>
        <p:spPr bwMode="auto">
          <a:xfrm>
            <a:off x="571500" y="1285875"/>
            <a:ext cx="5143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entury" pitchFamily="18" charset="0"/>
              </a:rPr>
              <a:t>The Short Story</a:t>
            </a:r>
            <a:endParaRPr lang="ar-SA" b="1" dirty="0">
              <a:latin typeface="Century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3315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3317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3318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3319" name="TextBox 9"/>
          <p:cNvSpPr txBox="1">
            <a:spLocks noChangeArrowheads="1"/>
          </p:cNvSpPr>
          <p:nvPr/>
        </p:nvSpPr>
        <p:spPr bwMode="auto">
          <a:xfrm>
            <a:off x="571500" y="1285875"/>
            <a:ext cx="5143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dirty="0">
              <a:latin typeface="Century" pitchFamily="18" charset="0"/>
            </a:endParaRPr>
          </a:p>
        </p:txBody>
      </p:sp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755650" y="1773238"/>
            <a:ext cx="48244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dirty="0"/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539750" y="2636838"/>
            <a:ext cx="3744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sz="2000" dirty="0">
              <a:latin typeface="Century" pitchFamily="18" charset="0"/>
            </a:endParaRPr>
          </a:p>
        </p:txBody>
      </p:sp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539750" y="3141663"/>
            <a:ext cx="5327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908720"/>
            <a:ext cx="4536504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Round Characters:</a:t>
            </a:r>
          </a:p>
          <a:p>
            <a:endParaRPr lang="ar-SA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1844824"/>
            <a:ext cx="61206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1484784"/>
            <a:ext cx="6408712" cy="46166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This type of character is fully developed by the writer and is usually the protagonist of the story; it is three dimensional (3D).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It is also called a dynamic character because he or she grow and change in the course of the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To better understand a round character we need to understand his or her </a:t>
            </a:r>
            <a:r>
              <a:rPr lang="en-US" sz="1800" b="1" dirty="0" smtClean="0">
                <a:latin typeface="Century" pitchFamily="18" charset="0"/>
              </a:rPr>
              <a:t>motivation-</a:t>
            </a:r>
            <a:r>
              <a:rPr lang="en-US" sz="1800" dirty="0" smtClean="0">
                <a:latin typeface="Century" pitchFamily="18" charset="0"/>
              </a:rPr>
              <a:t> the reasons a character’s behavior-.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round and dynamic character usually experiences a </a:t>
            </a:r>
            <a:r>
              <a:rPr lang="en-US" sz="1800" b="1" dirty="0" smtClean="0">
                <a:latin typeface="Century" pitchFamily="18" charset="0"/>
              </a:rPr>
              <a:t>conflict-</a:t>
            </a:r>
            <a:r>
              <a:rPr lang="en-US" sz="1800" dirty="0" smtClean="0">
                <a:latin typeface="Century" pitchFamily="18" charset="0"/>
              </a:rPr>
              <a:t> a struggle- that could be </a:t>
            </a:r>
            <a:r>
              <a:rPr lang="en-US" sz="1800" b="1" dirty="0" smtClean="0">
                <a:latin typeface="Century" pitchFamily="18" charset="0"/>
              </a:rPr>
              <a:t>internal</a:t>
            </a:r>
            <a:r>
              <a:rPr lang="en-US" sz="1800" dirty="0" smtClean="0">
                <a:latin typeface="Century" pitchFamily="18" charset="0"/>
              </a:rPr>
              <a:t> (inside the character ) or </a:t>
            </a:r>
            <a:r>
              <a:rPr lang="en-US" sz="1800" b="1" dirty="0" smtClean="0">
                <a:latin typeface="Century" pitchFamily="18" charset="0"/>
              </a:rPr>
              <a:t>external</a:t>
            </a:r>
            <a:r>
              <a:rPr lang="en-US" sz="1800" dirty="0" smtClean="0">
                <a:latin typeface="Century" pitchFamily="18" charset="0"/>
              </a:rPr>
              <a:t> (something from the outside world).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round and dynamic character is usually not predictable.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reader usually feels </a:t>
            </a:r>
            <a:r>
              <a:rPr lang="en-US" sz="1800" b="1" dirty="0" smtClean="0">
                <a:latin typeface="Century" pitchFamily="18" charset="0"/>
              </a:rPr>
              <a:t>empathy </a:t>
            </a:r>
            <a:r>
              <a:rPr lang="en-US" sz="1800" dirty="0" smtClean="0">
                <a:latin typeface="Century" pitchFamily="18" charset="0"/>
              </a:rPr>
              <a:t>(feels what they are feeling)  for a round character.</a:t>
            </a:r>
          </a:p>
          <a:p>
            <a:pPr>
              <a:buFont typeface="Wingdings" pitchFamily="2" charset="2"/>
              <a:buChar char="Ø"/>
            </a:pPr>
            <a:endParaRPr lang="ar-SA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3315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3317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3318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3319" name="TextBox 9"/>
          <p:cNvSpPr txBox="1">
            <a:spLocks noChangeArrowheads="1"/>
          </p:cNvSpPr>
          <p:nvPr/>
        </p:nvSpPr>
        <p:spPr bwMode="auto">
          <a:xfrm>
            <a:off x="571500" y="1285875"/>
            <a:ext cx="5143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dirty="0">
              <a:latin typeface="Century" pitchFamily="18" charset="0"/>
            </a:endParaRPr>
          </a:p>
        </p:txBody>
      </p:sp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755650" y="1773238"/>
            <a:ext cx="48244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dirty="0"/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539750" y="2636838"/>
            <a:ext cx="3744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 sz="2000" dirty="0">
              <a:latin typeface="Century" pitchFamily="18" charset="0"/>
            </a:endParaRPr>
          </a:p>
        </p:txBody>
      </p:sp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539750" y="3141663"/>
            <a:ext cx="5327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 dirty="0">
              <a:latin typeface="Century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836712"/>
            <a:ext cx="40324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b="1" dirty="0" smtClean="0">
                <a:latin typeface="Century" pitchFamily="18" charset="0"/>
              </a:rPr>
              <a:t>Flat Characters:</a:t>
            </a:r>
            <a:endParaRPr lang="ar-SA" sz="2000" b="1" dirty="0">
              <a:latin typeface="Century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1340768"/>
            <a:ext cx="6336704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 a flat character is not developed and are often stereotypes ( a wrong idea of a person).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 </a:t>
            </a:r>
            <a:r>
              <a:rPr lang="en-US" sz="2000" dirty="0" smtClean="0">
                <a:latin typeface="Century" pitchFamily="18" charset="0"/>
              </a:rPr>
              <a:t>this character type is more like a caricature (cartoon) because they are not like real people and are </a:t>
            </a:r>
            <a:r>
              <a:rPr lang="en-US" sz="2000" b="1" dirty="0" smtClean="0">
                <a:latin typeface="Century" pitchFamily="18" charset="0"/>
              </a:rPr>
              <a:t>static</a:t>
            </a:r>
            <a:r>
              <a:rPr lang="en-US" sz="2000" dirty="0" smtClean="0">
                <a:latin typeface="Century" pitchFamily="18" charset="0"/>
              </a:rPr>
              <a:t> as they do not change in the course of a story.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A flat character sometimes acts as a </a:t>
            </a:r>
            <a:r>
              <a:rPr lang="en-US" sz="2000" b="1" dirty="0" smtClean="0">
                <a:latin typeface="Century" pitchFamily="18" charset="0"/>
              </a:rPr>
              <a:t>foil</a:t>
            </a:r>
            <a:r>
              <a:rPr lang="en-US" sz="2000" dirty="0" smtClean="0">
                <a:latin typeface="Century" pitchFamily="18" charset="0"/>
              </a:rPr>
              <a:t> to the protagonist.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A </a:t>
            </a:r>
            <a:r>
              <a:rPr lang="en-US" sz="2000" b="1" dirty="0" smtClean="0">
                <a:latin typeface="Century" pitchFamily="18" charset="0"/>
              </a:rPr>
              <a:t>foil</a:t>
            </a:r>
            <a:r>
              <a:rPr lang="en-US" sz="2000" dirty="0" smtClean="0">
                <a:latin typeface="Century" pitchFamily="18" charset="0"/>
              </a:rPr>
              <a:t> is a minor character that makes </a:t>
            </a:r>
            <a:r>
              <a:rPr lang="en-US" sz="2000" dirty="0" smtClean="0">
                <a:latin typeface="Century" pitchFamily="18" charset="0"/>
              </a:rPr>
              <a:t>the characteristics and personality of the protagonist stand out. </a:t>
            </a:r>
            <a:endParaRPr lang="en-US" sz="2000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Some flat characters are </a:t>
            </a:r>
            <a:r>
              <a:rPr lang="en-US" sz="2000" b="1" dirty="0" smtClean="0">
                <a:latin typeface="Century" pitchFamily="18" charset="0"/>
              </a:rPr>
              <a:t>stock characters- </a:t>
            </a:r>
            <a:r>
              <a:rPr lang="en-US" sz="2000" dirty="0" smtClean="0">
                <a:latin typeface="Century" pitchFamily="18" charset="0"/>
              </a:rPr>
              <a:t>types of characters that are easy to know like the clown type and adventurer type.</a:t>
            </a:r>
            <a:endParaRPr lang="ar-SA" sz="2000" dirty="0">
              <a:latin typeface="Century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3315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3317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3318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3319" name="TextBox 9"/>
          <p:cNvSpPr txBox="1">
            <a:spLocks noChangeArrowheads="1"/>
          </p:cNvSpPr>
          <p:nvPr/>
        </p:nvSpPr>
        <p:spPr bwMode="auto">
          <a:xfrm>
            <a:off x="251520" y="908720"/>
            <a:ext cx="5143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entury" pitchFamily="18" charset="0"/>
              </a:rPr>
              <a:t>Plot:</a:t>
            </a: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251520" y="1556792"/>
            <a:ext cx="4824413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It is what happens in the story, how it happens, and in what order.</a:t>
            </a:r>
          </a:p>
          <a:p>
            <a:pPr>
              <a:buFont typeface="Wingdings" pitchFamily="2" charset="2"/>
              <a:buChar char="Ø"/>
            </a:pPr>
            <a:endParaRPr lang="ar-SA" dirty="0"/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179512" y="2420888"/>
            <a:ext cx="3744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latin typeface="Century" pitchFamily="18" charset="0"/>
              </a:rPr>
              <a:t>Stages of Plot:</a:t>
            </a:r>
            <a:endParaRPr lang="ar-SA" sz="2000" b="1" dirty="0">
              <a:latin typeface="Century" pitchFamily="18" charset="0"/>
            </a:endParaRPr>
          </a:p>
        </p:txBody>
      </p:sp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179512" y="2852936"/>
            <a:ext cx="53276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entury" pitchFamily="18" charset="0"/>
              </a:rPr>
              <a:t>Exposition</a:t>
            </a:r>
            <a:r>
              <a:rPr lang="en-US" sz="2000" dirty="0">
                <a:latin typeface="Century" pitchFamily="18" charset="0"/>
              </a:rPr>
              <a:t> is the beginning of the plot where the setting and characters are introduced. It provides the background information needed to understand the story.</a:t>
            </a: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entury" pitchFamily="18" charset="0"/>
              </a:rPr>
              <a:t>Rising Action </a:t>
            </a:r>
            <a:r>
              <a:rPr lang="en-US" sz="2000" dirty="0">
                <a:latin typeface="Century" pitchFamily="18" charset="0"/>
              </a:rPr>
              <a:t>is the circumstances, difficulties, and tensions that lead to the climax.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4339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4341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4342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4343" name="TextBox 9"/>
          <p:cNvSpPr txBox="1">
            <a:spLocks noChangeArrowheads="1"/>
          </p:cNvSpPr>
          <p:nvPr/>
        </p:nvSpPr>
        <p:spPr bwMode="auto">
          <a:xfrm>
            <a:off x="571500" y="1285875"/>
            <a:ext cx="5143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entury" pitchFamily="18" charset="0"/>
            </a:endParaRPr>
          </a:p>
          <a:p>
            <a:endParaRPr lang="ar-SA">
              <a:latin typeface="Century" pitchFamily="18" charset="0"/>
            </a:endParaRPr>
          </a:p>
        </p:txBody>
      </p:sp>
      <p:sp>
        <p:nvSpPr>
          <p:cNvPr id="14344" name="TextBox 46"/>
          <p:cNvSpPr txBox="1">
            <a:spLocks noChangeArrowheads="1"/>
          </p:cNvSpPr>
          <p:nvPr/>
        </p:nvSpPr>
        <p:spPr bwMode="auto">
          <a:xfrm>
            <a:off x="179512" y="764704"/>
            <a:ext cx="619268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entury" pitchFamily="18" charset="0"/>
              </a:rPr>
              <a:t>Crisis</a:t>
            </a:r>
            <a:r>
              <a:rPr lang="en-US" sz="2000" dirty="0">
                <a:latin typeface="Century" pitchFamily="18" charset="0"/>
              </a:rPr>
              <a:t> is a serious complication in the </a:t>
            </a:r>
            <a:r>
              <a:rPr lang="en-US" sz="2000" dirty="0" smtClean="0">
                <a:latin typeface="Century" pitchFamily="18" charset="0"/>
              </a:rPr>
              <a:t>story; moment of considerable tension or importance.</a:t>
            </a:r>
            <a:endParaRPr lang="en-US" sz="2000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latin typeface="Century" pitchFamily="18" charset="0"/>
              </a:rPr>
              <a:t>Climax</a:t>
            </a:r>
            <a:r>
              <a:rPr lang="en-US" sz="2000" dirty="0" smtClean="0">
                <a:latin typeface="Century" pitchFamily="18" charset="0"/>
              </a:rPr>
              <a:t> </a:t>
            </a:r>
            <a:r>
              <a:rPr lang="en-US" sz="2000" dirty="0" smtClean="0">
                <a:latin typeface="Century" pitchFamily="18" charset="0"/>
              </a:rPr>
              <a:t>is the highest point of tension and importance; the peak of action.</a:t>
            </a:r>
            <a:endParaRPr lang="en-US" sz="2000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entury" pitchFamily="18" charset="0"/>
              </a:rPr>
              <a:t>Falling Action</a:t>
            </a:r>
            <a:r>
              <a:rPr lang="en-US" sz="2000" dirty="0" smtClean="0">
                <a:latin typeface="Century" pitchFamily="18" charset="0"/>
              </a:rPr>
              <a:t>: it is what happens after the climax.</a:t>
            </a:r>
            <a:endParaRPr lang="en-US" sz="2000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entury" pitchFamily="18" charset="0"/>
              </a:rPr>
              <a:t>Resolution </a:t>
            </a:r>
            <a:r>
              <a:rPr lang="en-US" sz="2000" dirty="0">
                <a:latin typeface="Century" pitchFamily="18" charset="0"/>
              </a:rPr>
              <a:t>or</a:t>
            </a:r>
            <a:r>
              <a:rPr lang="en-US" sz="2000" b="1" dirty="0">
                <a:latin typeface="Century" pitchFamily="18" charset="0"/>
              </a:rPr>
              <a:t> Denouement</a:t>
            </a:r>
            <a:r>
              <a:rPr lang="en-US" sz="2000" dirty="0">
                <a:latin typeface="Century" pitchFamily="18" charset="0"/>
              </a:rPr>
              <a:t>: </a:t>
            </a:r>
            <a:r>
              <a:rPr lang="en-US" sz="2000" dirty="0" smtClean="0">
                <a:latin typeface="Century" pitchFamily="18" charset="0"/>
              </a:rPr>
              <a:t>it is the end of the action where all loose ends are tied, it gives closure to a story</a:t>
            </a:r>
          </a:p>
          <a:p>
            <a:endParaRPr lang="en-US" sz="2000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Sometimes a plot does not have a resolution and instead has an </a:t>
            </a:r>
            <a:r>
              <a:rPr lang="en-US" sz="2000" b="1" dirty="0" smtClean="0">
                <a:latin typeface="Century" pitchFamily="18" charset="0"/>
              </a:rPr>
              <a:t>open ending</a:t>
            </a:r>
            <a:r>
              <a:rPr lang="en-US" sz="2000" dirty="0" smtClean="0">
                <a:latin typeface="Century" pitchFamily="18" charset="0"/>
              </a:rPr>
              <a:t>. </a:t>
            </a:r>
            <a:r>
              <a:rPr lang="en-US" sz="2000" dirty="0" smtClean="0">
                <a:latin typeface="Century" pitchFamily="18" charset="0"/>
              </a:rPr>
              <a:t>T</a:t>
            </a:r>
            <a:r>
              <a:rPr lang="en-US" sz="2000" dirty="0" smtClean="0">
                <a:latin typeface="Century" pitchFamily="18" charset="0"/>
              </a:rPr>
              <a:t>his means that the readers are not sure what will happen to the protagonist or what he or she will do next.</a:t>
            </a:r>
          </a:p>
          <a:p>
            <a:pPr>
              <a:buFont typeface="Wingdings" pitchFamily="2" charset="2"/>
              <a:buChar char="Ø"/>
            </a:pPr>
            <a:endParaRPr lang="ar-SA" sz="2000" b="1" dirty="0">
              <a:latin typeface="Century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Legal_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14"/>
          <p:cNvSpPr txBox="1">
            <a:spLocks noChangeArrowheads="1"/>
          </p:cNvSpPr>
          <p:nvPr/>
        </p:nvSpPr>
        <p:spPr bwMode="auto">
          <a:xfrm>
            <a:off x="149225" y="6210300"/>
            <a:ext cx="5108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159920">
            <a:off x="3214149" y="2878233"/>
            <a:ext cx="553998" cy="1440160"/>
          </a:xfrm>
          <a:prstGeom prst="rect">
            <a:avLst/>
          </a:prstGeom>
          <a:noFill/>
        </p:spPr>
        <p:txBody>
          <a:bodyPr vert="vert270" lIns="0" tIns="365760" rIns="0" bIns="0" rtlCol="1" anchor="ctr" anchorCtr="1">
            <a:spAutoFit/>
          </a:bodyPr>
          <a:lstStyle/>
          <a:p>
            <a:pPr>
              <a:defRPr/>
            </a:pPr>
            <a:r>
              <a:rPr lang="en-US" sz="1800" dirty="0"/>
              <a:t>Rising Action </a:t>
            </a:r>
            <a:endParaRPr lang="ar-SA" sz="1800" dirty="0"/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1619250" y="4581525"/>
            <a:ext cx="13684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entury" pitchFamily="18" charset="0"/>
                <a:cs typeface="Arial" pitchFamily="34" charset="0"/>
              </a:rPr>
              <a:t>Exposition</a:t>
            </a:r>
            <a:endParaRPr lang="ar-SA" sz="1600" dirty="0">
              <a:latin typeface="Century" pitchFamily="18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691680" y="4509120"/>
            <a:ext cx="1008112" cy="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2699792" y="2348880"/>
            <a:ext cx="2088232" cy="216024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4284663" y="1989138"/>
            <a:ext cx="1727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Climax</a:t>
            </a:r>
            <a:endParaRPr lang="ar-SA" sz="2000"/>
          </a:p>
        </p:txBody>
      </p:sp>
      <p:cxnSp>
        <p:nvCxnSpPr>
          <p:cNvPr id="9" name="Straight Connector 8"/>
          <p:cNvCxnSpPr/>
          <p:nvPr/>
        </p:nvCxnSpPr>
        <p:spPr bwMode="auto">
          <a:xfrm flipH="1" flipV="1">
            <a:off x="4788024" y="2348880"/>
            <a:ext cx="1800200" cy="216024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15370" name="TextBox 9"/>
          <p:cNvSpPr txBox="1">
            <a:spLocks noChangeArrowheads="1"/>
          </p:cNvSpPr>
          <p:nvPr/>
        </p:nvSpPr>
        <p:spPr bwMode="auto">
          <a:xfrm rot="2839720">
            <a:off x="5464969" y="3585369"/>
            <a:ext cx="1295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cs typeface="Arial" pitchFamily="34" charset="0"/>
              </a:rPr>
              <a:t>Falling Action</a:t>
            </a:r>
            <a:endParaRPr lang="ar-SA" sz="1800">
              <a:cs typeface="Arial" pitchFamily="34" charset="0"/>
            </a:endParaRPr>
          </a:p>
        </p:txBody>
      </p:sp>
      <p:sp>
        <p:nvSpPr>
          <p:cNvPr id="15371" name="TextBox 10"/>
          <p:cNvSpPr txBox="1">
            <a:spLocks noChangeArrowheads="1"/>
          </p:cNvSpPr>
          <p:nvPr/>
        </p:nvSpPr>
        <p:spPr bwMode="auto">
          <a:xfrm>
            <a:off x="6659563" y="4508500"/>
            <a:ext cx="1368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latin typeface="Century" pitchFamily="18" charset="0"/>
                <a:cs typeface="Arial" pitchFamily="34" charset="0"/>
              </a:rPr>
              <a:t>Resolution</a:t>
            </a:r>
            <a:endParaRPr lang="ar-SA" sz="1600" dirty="0">
              <a:latin typeface="Century" pitchFamily="18" charset="0"/>
              <a:cs typeface="Arial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588224" y="4509120"/>
            <a:ext cx="1152128" cy="0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14339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14341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4342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14343" name="TextBox 9"/>
          <p:cNvSpPr txBox="1">
            <a:spLocks noChangeArrowheads="1"/>
          </p:cNvSpPr>
          <p:nvPr/>
        </p:nvSpPr>
        <p:spPr bwMode="auto">
          <a:xfrm>
            <a:off x="571500" y="1285875"/>
            <a:ext cx="5143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entury" pitchFamily="18" charset="0"/>
            </a:endParaRPr>
          </a:p>
          <a:p>
            <a:endParaRPr lang="ar-SA">
              <a:latin typeface="Century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5536" y="908720"/>
            <a:ext cx="44644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Century" pitchFamily="18" charset="0"/>
              </a:rPr>
              <a:t>Order and Sequence of Plot</a:t>
            </a:r>
            <a:endParaRPr lang="ar-SA" b="1" dirty="0">
              <a:latin typeface="Century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1556792"/>
            <a:ext cx="6624736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It is the order in which the writer presents the plot.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latin typeface="Century" pitchFamily="18" charset="0"/>
              </a:rPr>
              <a:t>Chronological order </a:t>
            </a:r>
            <a:r>
              <a:rPr lang="en-US" sz="1800" dirty="0" smtClean="0">
                <a:latin typeface="Century" pitchFamily="18" charset="0"/>
              </a:rPr>
              <a:t>is when the plot follows an organized time frame. For example the story begins in the morning and ends at night.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latin typeface="Century" pitchFamily="18" charset="0"/>
              </a:rPr>
              <a:t>In media res </a:t>
            </a:r>
            <a:r>
              <a:rPr lang="en-US" sz="1800" dirty="0" smtClean="0">
                <a:latin typeface="Century" pitchFamily="18" charset="0"/>
              </a:rPr>
              <a:t>is when the story begins in the middle of events.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Writers use flashbacks to fill in the reader on events that happened before, while foreshadowing is a way to give the reader a hint about what is going to happen in the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A </a:t>
            </a:r>
            <a:r>
              <a:rPr lang="en-US" sz="1800" b="1" dirty="0" smtClean="0">
                <a:latin typeface="Century" pitchFamily="18" charset="0"/>
              </a:rPr>
              <a:t>flashback</a:t>
            </a:r>
            <a:r>
              <a:rPr lang="en-US" sz="1800" dirty="0" smtClean="0">
                <a:latin typeface="Century" pitchFamily="18" charset="0"/>
              </a:rPr>
              <a:t>  moves out of the story sequence (order) to explain an event or action that took place before the story took place.</a:t>
            </a:r>
          </a:p>
          <a:p>
            <a:r>
              <a:rPr lang="en-US" sz="1800" b="1" dirty="0" smtClean="0">
                <a:latin typeface="Century" pitchFamily="18" charset="0"/>
              </a:rPr>
              <a:t>Foreshadowing</a:t>
            </a:r>
            <a:r>
              <a:rPr lang="en-US" sz="1800" dirty="0" smtClean="0">
                <a:latin typeface="Century" pitchFamily="18" charset="0"/>
              </a:rPr>
              <a:t> is the </a:t>
            </a:r>
            <a:r>
              <a:rPr lang="en-US" sz="1800" dirty="0" smtClean="0">
                <a:latin typeface="Century" pitchFamily="18" charset="0"/>
              </a:rPr>
              <a:t>presentation of details, characters, or incidents in a </a:t>
            </a:r>
            <a:r>
              <a:rPr lang="en-US" sz="1800" dirty="0" smtClean="0">
                <a:latin typeface="Century" pitchFamily="18" charset="0"/>
              </a:rPr>
              <a:t>story</a:t>
            </a:r>
            <a:r>
              <a:rPr lang="en-US" sz="1800" dirty="0" smtClean="0">
                <a:latin typeface="Century" pitchFamily="18" charset="0"/>
              </a:rPr>
              <a:t> in such a way that later events are prepared for (or "shadowed forth").</a:t>
            </a:r>
          </a:p>
          <a:p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endParaRPr lang="ar-SA" sz="1800" dirty="0">
              <a:latin typeface="Century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Legal_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149225" y="6210300"/>
            <a:ext cx="5108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graphicFrame>
        <p:nvGraphicFramePr>
          <p:cNvPr id="9" name="Diagram 8"/>
          <p:cNvGraphicFramePr/>
          <p:nvPr/>
        </p:nvGraphicFramePr>
        <p:xfrm>
          <a:off x="0" y="1124744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5123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5125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5126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571500" y="1285875"/>
            <a:ext cx="5143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entury" pitchFamily="18" charset="0"/>
              </a:rPr>
              <a:t>Setting:  </a:t>
            </a: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468313" y="1916113"/>
            <a:ext cx="5832475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It sets the stage for the events to happen in the story. Setting provides us information about the who, where, when.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Who is the story about?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Where does the story take place?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When do its events happen</a:t>
            </a:r>
            <a:r>
              <a:rPr lang="en-US" sz="2000" dirty="0" smtClean="0">
                <a:latin typeface="Century" pitchFamily="18" charset="0"/>
              </a:rPr>
              <a:t>?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Sometimes the setting can be an antagonist (an opposing force) such as a hurricane or volcanoes</a:t>
            </a:r>
            <a:endParaRPr lang="en-US" sz="2000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Setting can be historical, geographical, physical, and psychological.</a:t>
            </a:r>
          </a:p>
          <a:p>
            <a:endParaRPr lang="en-US" sz="1800" dirty="0">
              <a:latin typeface="Century" pitchFamily="18" charset="0"/>
            </a:endParaRPr>
          </a:p>
          <a:p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6"/>
          <p:cNvSpPr txBox="1">
            <a:spLocks noChangeArrowheads="1"/>
          </p:cNvSpPr>
          <p:nvPr/>
        </p:nvSpPr>
        <p:spPr bwMode="auto">
          <a:xfrm>
            <a:off x="2286000" y="20574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bg1"/>
                </a:solidFill>
              </a:rPr>
              <a:t>Click here to add text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147" name="Text Box 12"/>
          <p:cNvSpPr txBox="1">
            <a:spLocks noChangeArrowheads="1"/>
          </p:cNvSpPr>
          <p:nvPr/>
        </p:nvSpPr>
        <p:spPr bwMode="auto">
          <a:xfrm>
            <a:off x="2209800" y="4495800"/>
            <a:ext cx="6400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</a:rPr>
              <a:t>Click here to add text. Click here to add text.</a:t>
            </a:r>
          </a:p>
          <a:p>
            <a:pPr algn="ctr">
              <a:spcBef>
                <a:spcPct val="50000"/>
              </a:spcBef>
            </a:pPr>
            <a:endParaRPr lang="en-US">
              <a:solidFill>
                <a:schemeClr val="bg1"/>
              </a:solidFill>
            </a:endParaRPr>
          </a:p>
        </p:txBody>
      </p:sp>
      <p:pic>
        <p:nvPicPr>
          <p:cNvPr id="6148" name="Picture 43" descr="Legal_powerp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48"/>
          <p:cNvSpPr txBox="1">
            <a:spLocks noChangeArrowheads="1"/>
          </p:cNvSpPr>
          <p:nvPr/>
        </p:nvSpPr>
        <p:spPr bwMode="auto">
          <a:xfrm>
            <a:off x="152400" y="6197600"/>
            <a:ext cx="4930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6150" name="Text Box 5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endParaRPr lang="ar-SA" sz="800" b="1">
              <a:solidFill>
                <a:srgbClr val="FFFFFF"/>
              </a:solidFill>
              <a:latin typeface="Times" pitchFamily="1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42844" y="1397000"/>
          <a:ext cx="88583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7171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7173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4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179512" y="692696"/>
            <a:ext cx="676875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>
                <a:latin typeface="Century" pitchFamily="18" charset="0"/>
              </a:rPr>
              <a:t>Historical </a:t>
            </a:r>
            <a:r>
              <a:rPr lang="en-US" sz="2000" b="1" dirty="0" smtClean="0">
                <a:latin typeface="Century" pitchFamily="18" charset="0"/>
              </a:rPr>
              <a:t>Setting:  </a:t>
            </a:r>
            <a:r>
              <a:rPr lang="en-US" sz="2000" dirty="0" smtClean="0">
                <a:latin typeface="Century" pitchFamily="18" charset="0"/>
              </a:rPr>
              <a:t>is the specific historical period </a:t>
            </a:r>
            <a:r>
              <a:rPr lang="en-US" sz="2000" i="1" dirty="0" smtClean="0">
                <a:latin typeface="Century" pitchFamily="18" charset="0"/>
              </a:rPr>
              <a:t>when</a:t>
            </a:r>
            <a:r>
              <a:rPr lang="en-US" sz="2000" dirty="0" smtClean="0">
                <a:latin typeface="Century" pitchFamily="18" charset="0"/>
              </a:rPr>
              <a:t> a story takes place. It includes all the conventions, customs, and events of the period.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An example is a story that is set during World War I or during the Great Depression or even sometime in the future.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Knowing the historical setting puts the story into context and helps us in understanding the characters.</a:t>
            </a:r>
            <a:endParaRPr lang="en-US" sz="2000" dirty="0">
              <a:latin typeface="Century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Example: If a woman in a story set in the nineteenth wore pants or  was outspoken, we would know that she is different from all other women in the period. However, if she were a character  in a story set in today’s time, she would be considered normal.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Looking at the date the story was written helps us determine its historical setting.</a:t>
            </a:r>
            <a:endParaRPr lang="en-US" sz="2000" dirty="0">
              <a:latin typeface="Century" pitchFamily="18" charset="0"/>
            </a:endParaRPr>
          </a:p>
          <a:p>
            <a:endParaRPr lang="en-US" dirty="0">
              <a:latin typeface="Century" pitchFamily="18" charset="0"/>
            </a:endParaRP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7171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7173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4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179512" y="764704"/>
            <a:ext cx="6696744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latin typeface="Century" pitchFamily="18" charset="0"/>
              </a:rPr>
              <a:t>Geographical Setting: </a:t>
            </a:r>
            <a:r>
              <a:rPr lang="en-US" sz="2000" dirty="0">
                <a:latin typeface="Century" pitchFamily="18" charset="0"/>
              </a:rPr>
              <a:t> </a:t>
            </a:r>
            <a:r>
              <a:rPr lang="en-US" sz="2000" dirty="0" smtClean="0">
                <a:latin typeface="Century" pitchFamily="18" charset="0"/>
              </a:rPr>
              <a:t>is where the story is located whether in the Middle East, America, or even Antarctica.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 It explains why the characters or places seem different to us.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For example, the characters in a story set in the southern United States would have a different way of talking and behaving than people in the north states.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entury" pitchFamily="18" charset="0"/>
              </a:rPr>
              <a:t> I</a:t>
            </a:r>
            <a:r>
              <a:rPr lang="en-US" sz="2000" dirty="0" smtClean="0">
                <a:latin typeface="Century" pitchFamily="18" charset="0"/>
              </a:rPr>
              <a:t>t is important to know whether the story takes place in a town or city since a character’s  problems in a small town may be closely watched, while in a big city characters are usually are not known by many people and are left alone.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Sometimes the story does not have information about geographical setting or will be set in an imaginary world.</a:t>
            </a:r>
            <a:endParaRPr lang="en-US" sz="2000" dirty="0">
              <a:latin typeface="Century" pitchFamily="18" charset="0"/>
            </a:endParaRP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7171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7173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4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179512" y="794802"/>
            <a:ext cx="604867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b="1" dirty="0" smtClean="0">
                <a:latin typeface="Century" pitchFamily="18" charset="0"/>
              </a:rPr>
              <a:t>Physical Setting:  </a:t>
            </a:r>
            <a:r>
              <a:rPr lang="en-US" sz="2000" dirty="0" smtClean="0">
                <a:latin typeface="Century" pitchFamily="18" charset="0"/>
              </a:rPr>
              <a:t>is the more specific physical properties of the story such as it happening in a boat or house, inside or outside, in a small place or a big one, or in the day or at night. 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Weather is also an important element as rain, snow, or dryness have an effect on the mood of the story.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Century" pitchFamily="18" charset="0"/>
              </a:rPr>
              <a:t>The particulars of a room such as furniture  or paintings are also part of the physical setting and can have meaning, symbolic otherwise.</a:t>
            </a:r>
          </a:p>
          <a:p>
            <a:pPr>
              <a:buFont typeface="Wingdings" pitchFamily="2" charset="2"/>
              <a:buChar char="Ø"/>
            </a:pPr>
            <a:endParaRPr lang="en-US" sz="2000" b="1" dirty="0">
              <a:latin typeface="Century" pitchFamily="18" charset="0"/>
            </a:endParaRPr>
          </a:p>
          <a:p>
            <a:endParaRPr lang="en-US" dirty="0">
              <a:latin typeface="Century" pitchFamily="18" charset="0"/>
            </a:endParaRPr>
          </a:p>
          <a:p>
            <a:endParaRPr lang="ar-SA" dirty="0">
              <a:latin typeface="Century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1"/>
          <p:cNvSpPr txBox="1">
            <a:spLocks noChangeArrowheads="1"/>
          </p:cNvSpPr>
          <p:nvPr/>
        </p:nvSpPr>
        <p:spPr bwMode="auto">
          <a:xfrm>
            <a:off x="7848600" y="6248400"/>
            <a:ext cx="1219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Place logo 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or logotype here,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otherwise</a:t>
            </a:r>
          </a:p>
          <a:p>
            <a:pPr algn="ctr">
              <a:lnSpc>
                <a:spcPct val="64000"/>
              </a:lnSpc>
            </a:pPr>
            <a:r>
              <a:rPr lang="en-US" sz="800" b="1">
                <a:solidFill>
                  <a:srgbClr val="FFFFFF"/>
                </a:solidFill>
                <a:latin typeface="Times" pitchFamily="1" charset="0"/>
              </a:rPr>
              <a:t>delete this.</a:t>
            </a:r>
          </a:p>
        </p:txBody>
      </p:sp>
      <p:pic>
        <p:nvPicPr>
          <p:cNvPr id="7171" name="Picture 23" descr="Legal_powerpoi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25"/>
          <p:cNvSpPr txBox="1">
            <a:spLocks noChangeArrowheads="1"/>
          </p:cNvSpPr>
          <p:nvPr/>
        </p:nvSpPr>
        <p:spPr bwMode="auto">
          <a:xfrm>
            <a:off x="214313" y="1785938"/>
            <a:ext cx="5867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800" dirty="0">
              <a:latin typeface="Century" pitchFamily="18" charset="0"/>
            </a:endParaRPr>
          </a:p>
          <a:p>
            <a:pPr marL="342900" indent="-342900">
              <a:buFont typeface="Wingdings" pitchFamily="2" charset="2"/>
              <a:buChar char="Ø"/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1400" dirty="0">
              <a:solidFill>
                <a:srgbClr val="333333"/>
              </a:solidFill>
              <a:latin typeface="Times" pitchFamily="1" charset="0"/>
            </a:endParaRPr>
          </a:p>
          <a:p>
            <a:pPr>
              <a:defRPr/>
            </a:pPr>
            <a:endParaRPr lang="en-US" sz="2000" dirty="0">
              <a:solidFill>
                <a:srgbClr val="333333"/>
              </a:solidFill>
              <a:latin typeface="Times" pitchFamily="1" charset="0"/>
            </a:endParaRPr>
          </a:p>
        </p:txBody>
      </p:sp>
      <p:sp>
        <p:nvSpPr>
          <p:cNvPr id="7173" name="Text Box 26"/>
          <p:cNvSpPr txBox="1">
            <a:spLocks noChangeArrowheads="1"/>
          </p:cNvSpPr>
          <p:nvPr/>
        </p:nvSpPr>
        <p:spPr bwMode="auto">
          <a:xfrm>
            <a:off x="152400" y="6210300"/>
            <a:ext cx="5095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/>
            <a:endParaRPr lang="ar-SA" sz="1400" b="1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4" name="Text Box 28"/>
          <p:cNvSpPr txBox="1">
            <a:spLocks noChangeArrowheads="1"/>
          </p:cNvSpPr>
          <p:nvPr/>
        </p:nvSpPr>
        <p:spPr bwMode="auto">
          <a:xfrm>
            <a:off x="6705600" y="2286000"/>
            <a:ext cx="205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  <a:p>
            <a:endParaRPr lang="en-US" sz="1000">
              <a:solidFill>
                <a:srgbClr val="FFFFFF"/>
              </a:solidFill>
              <a:latin typeface="Times" pitchFamily="1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179512" y="794802"/>
            <a:ext cx="6408712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latin typeface="Century" pitchFamily="18" charset="0"/>
              </a:rPr>
              <a:t>Psychological Setting: </a:t>
            </a:r>
            <a:r>
              <a:rPr lang="en-US" sz="1800" dirty="0" smtClean="0">
                <a:latin typeface="Century" pitchFamily="18" charset="0"/>
              </a:rPr>
              <a:t>it is the mental and emotional setting of a story and can determine the overall mood of the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b="1" dirty="0" smtClean="0">
                <a:latin typeface="Century" pitchFamily="18" charset="0"/>
              </a:rPr>
              <a:t>Mood</a:t>
            </a:r>
            <a:r>
              <a:rPr lang="en-US" sz="1800" dirty="0" smtClean="0">
                <a:latin typeface="Century" pitchFamily="18" charset="0"/>
              </a:rPr>
              <a:t> is the atmosphere that pervades a literary work with the intention of evoking a certain emotion or feeling from the audience.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Mood may be created by a combination of such elements as setting, voice, tone, and theme.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For instance, we can have a story that begins with the characters feelings of excitement and joy which give a light and careless mood to the story.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Physical setting can also have an influence on the psychological setting. 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>
                <a:latin typeface="Century" pitchFamily="18" charset="0"/>
              </a:rPr>
              <a:t>For example,  if  the story is set in a an old empty house with the wind howling through the trees, it can create a spooky and creepy mood.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endParaRPr lang="en-US" sz="2000" dirty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ECA468-DD68-4C5F-A79B-9024DD7F868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78819">
  <a:themeElements>
    <a:clrScheme name="Office Theme 1">
      <a:dk1>
        <a:srgbClr val="000000"/>
      </a:dk1>
      <a:lt1>
        <a:srgbClr val="E8EAE9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2F3F2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Office Theme">
      <a:majorFont>
        <a:latin typeface="Times New Roman"/>
        <a:ea typeface="MS Pゴシック"/>
        <a:cs typeface=""/>
      </a:majorFont>
      <a:minorFont>
        <a:latin typeface="Times New Roman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94A74D2-4FC5-4A2B-A70B-D6FF4B0E720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C9AD7EF5-D225-4FE9-8306-2599643E67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TS010378819</Template>
  <TotalTime>2024</TotalTime>
  <Words>2532</Words>
  <Application>Microsoft Office PowerPoint</Application>
  <PresentationFormat>On-screen Show (4:3)</PresentationFormat>
  <Paragraphs>381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TS010378819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1212</dc:creator>
  <cp:lastModifiedBy>HP</cp:lastModifiedBy>
  <cp:revision>203</cp:revision>
  <dcterms:created xsi:type="dcterms:W3CDTF">2013-09-05T23:41:22Z</dcterms:created>
  <dcterms:modified xsi:type="dcterms:W3CDTF">2013-09-21T16:08:44Z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TC103788199990</vt:lpwstr>
  </property>
</Properties>
</file>