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handoutMasterIdLst>
    <p:handoutMasterId r:id="rId59"/>
  </p:handoutMasterIdLst>
  <p:sldIdLst>
    <p:sldId id="446" r:id="rId2"/>
    <p:sldId id="256" r:id="rId3"/>
    <p:sldId id="257" r:id="rId4"/>
    <p:sldId id="425" r:id="rId5"/>
    <p:sldId id="426" r:id="rId6"/>
    <p:sldId id="427" r:id="rId7"/>
    <p:sldId id="437" r:id="rId8"/>
    <p:sldId id="438" r:id="rId9"/>
    <p:sldId id="439" r:id="rId10"/>
    <p:sldId id="343" r:id="rId11"/>
    <p:sldId id="440" r:id="rId12"/>
    <p:sldId id="345" r:id="rId13"/>
    <p:sldId id="415" r:id="rId14"/>
    <p:sldId id="416" r:id="rId15"/>
    <p:sldId id="441" r:id="rId16"/>
    <p:sldId id="348" r:id="rId17"/>
    <p:sldId id="349" r:id="rId18"/>
    <p:sldId id="442" r:id="rId19"/>
    <p:sldId id="350" r:id="rId20"/>
    <p:sldId id="351" r:id="rId21"/>
    <p:sldId id="352" r:id="rId22"/>
    <p:sldId id="353" r:id="rId23"/>
    <p:sldId id="354" r:id="rId24"/>
    <p:sldId id="355" r:id="rId25"/>
    <p:sldId id="423" r:id="rId26"/>
    <p:sldId id="424" r:id="rId27"/>
    <p:sldId id="357" r:id="rId28"/>
    <p:sldId id="422" r:id="rId29"/>
    <p:sldId id="358" r:id="rId30"/>
    <p:sldId id="419" r:id="rId31"/>
    <p:sldId id="443" r:id="rId32"/>
    <p:sldId id="359" r:id="rId33"/>
    <p:sldId id="360" r:id="rId34"/>
    <p:sldId id="361" r:id="rId35"/>
    <p:sldId id="362" r:id="rId36"/>
    <p:sldId id="363" r:id="rId37"/>
    <p:sldId id="364" r:id="rId38"/>
    <p:sldId id="365" r:id="rId39"/>
    <p:sldId id="366" r:id="rId40"/>
    <p:sldId id="367" r:id="rId41"/>
    <p:sldId id="369" r:id="rId42"/>
    <p:sldId id="370" r:id="rId43"/>
    <p:sldId id="444" r:id="rId44"/>
    <p:sldId id="371" r:id="rId45"/>
    <p:sldId id="421" r:id="rId46"/>
    <p:sldId id="372" r:id="rId47"/>
    <p:sldId id="373" r:id="rId48"/>
    <p:sldId id="374" r:id="rId49"/>
    <p:sldId id="375" r:id="rId50"/>
    <p:sldId id="376" r:id="rId51"/>
    <p:sldId id="400" r:id="rId52"/>
    <p:sldId id="378" r:id="rId53"/>
    <p:sldId id="379" r:id="rId54"/>
    <p:sldId id="380" r:id="rId55"/>
    <p:sldId id="420" r:id="rId56"/>
    <p:sldId id="445"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320" autoAdjust="0"/>
    <p:restoredTop sz="94717" autoAdjust="0"/>
  </p:normalViewPr>
  <p:slideViewPr>
    <p:cSldViewPr>
      <p:cViewPr varScale="1">
        <p:scale>
          <a:sx n="69" d="100"/>
          <a:sy n="69" d="100"/>
        </p:scale>
        <p:origin x="-171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8022"/>
    </p:cViewPr>
  </p:sorterViewPr>
  <p:notesViewPr>
    <p:cSldViewPr>
      <p:cViewPr varScale="1">
        <p:scale>
          <a:sx n="82" d="100"/>
          <a:sy n="82" d="100"/>
        </p:scale>
        <p:origin x="-2064"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3700B6-DF35-49C5-8229-15AED7C9C624}"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pPr rtl="1"/>
          <a:endParaRPr lang="ar-SA"/>
        </a:p>
      </dgm:t>
    </dgm:pt>
    <dgm:pt modelId="{6028C358-81A7-4943-A4DF-55600EBC8267}">
      <dgm:prSet phldrT="[نص]" custT="1"/>
      <dgm:spPr/>
      <dgm:t>
        <a:bodyPr/>
        <a:lstStyle/>
        <a:p>
          <a:pPr rtl="1"/>
          <a:r>
            <a:rPr lang="ar-SA" sz="2400" b="1" dirty="0" smtClean="0"/>
            <a:t>محتويات لائحة الدراسة والاختبارات بالجامعة </a:t>
          </a:r>
          <a:endParaRPr lang="ar-SA" sz="2400" b="1" dirty="0"/>
        </a:p>
      </dgm:t>
    </dgm:pt>
    <dgm:pt modelId="{7CDC8E7C-1261-4461-8A09-4CF41B427323}" type="parTrans" cxnId="{C48EFB3E-B246-458E-980F-6BD734A898A4}">
      <dgm:prSet/>
      <dgm:spPr/>
      <dgm:t>
        <a:bodyPr/>
        <a:lstStyle/>
        <a:p>
          <a:pPr rtl="1"/>
          <a:endParaRPr lang="ar-SA"/>
        </a:p>
      </dgm:t>
    </dgm:pt>
    <dgm:pt modelId="{599B1BCC-265D-471B-B56E-A6A036FBEE8C}" type="sibTrans" cxnId="{C48EFB3E-B246-458E-980F-6BD734A898A4}">
      <dgm:prSet/>
      <dgm:spPr/>
      <dgm:t>
        <a:bodyPr/>
        <a:lstStyle/>
        <a:p>
          <a:pPr rtl="1"/>
          <a:endParaRPr lang="ar-SA"/>
        </a:p>
      </dgm:t>
    </dgm:pt>
    <dgm:pt modelId="{CC823716-0630-41EB-A1B1-A481FA9C9ECC}">
      <dgm:prSet phldrT="[نص]" custT="1"/>
      <dgm:spPr/>
      <dgm:t>
        <a:bodyPr/>
        <a:lstStyle/>
        <a:p>
          <a:pPr rtl="1"/>
          <a:r>
            <a:rPr lang="ar-SA" sz="2400" b="1" dirty="0" smtClean="0"/>
            <a:t>أشد 2</a:t>
          </a:r>
          <a:endParaRPr lang="ar-SA" sz="2400" b="1" dirty="0"/>
        </a:p>
      </dgm:t>
    </dgm:pt>
    <dgm:pt modelId="{6194B503-985D-4047-8E1C-9AD5606CC346}" type="parTrans" cxnId="{7F8CC0AD-CF34-4348-B6AB-3203A341F207}">
      <dgm:prSet/>
      <dgm:spPr/>
      <dgm:t>
        <a:bodyPr/>
        <a:lstStyle/>
        <a:p>
          <a:pPr rtl="1"/>
          <a:endParaRPr lang="ar-SA"/>
        </a:p>
      </dgm:t>
    </dgm:pt>
    <dgm:pt modelId="{1975663B-F8EE-4B5B-BA27-D59AD456E896}" type="sibTrans" cxnId="{7F8CC0AD-CF34-4348-B6AB-3203A341F207}">
      <dgm:prSet/>
      <dgm:spPr/>
      <dgm:t>
        <a:bodyPr/>
        <a:lstStyle/>
        <a:p>
          <a:pPr rtl="1"/>
          <a:endParaRPr lang="ar-SA"/>
        </a:p>
      </dgm:t>
    </dgm:pt>
    <dgm:pt modelId="{5653E656-C849-4E41-BA65-734E547C3232}">
      <dgm:prSet phldrT="[نص]"/>
      <dgm:spPr/>
      <dgm:t>
        <a:bodyPr/>
        <a:lstStyle/>
        <a:p>
          <a:pPr rtl="1"/>
          <a:r>
            <a:rPr lang="ar-SA" b="1" dirty="0" smtClean="0"/>
            <a:t>مواد اللائحة </a:t>
          </a:r>
        </a:p>
        <a:p>
          <a:pPr rtl="1"/>
          <a:r>
            <a:rPr lang="ar-SA" b="1" dirty="0" smtClean="0"/>
            <a:t>19- 49</a:t>
          </a:r>
          <a:endParaRPr lang="ar-SA" b="1" dirty="0"/>
        </a:p>
      </dgm:t>
    </dgm:pt>
    <dgm:pt modelId="{2DE3DF5F-A542-4956-90EA-9036FA50D408}" type="parTrans" cxnId="{C6F4E703-ECB6-4AB0-BE05-439049D61692}">
      <dgm:prSet/>
      <dgm:spPr/>
      <dgm:t>
        <a:bodyPr/>
        <a:lstStyle/>
        <a:p>
          <a:pPr rtl="1"/>
          <a:endParaRPr lang="ar-SA"/>
        </a:p>
      </dgm:t>
    </dgm:pt>
    <dgm:pt modelId="{96675A40-4399-4642-A559-9BBC4D068690}" type="sibTrans" cxnId="{C6F4E703-ECB6-4AB0-BE05-439049D61692}">
      <dgm:prSet/>
      <dgm:spPr/>
      <dgm:t>
        <a:bodyPr/>
        <a:lstStyle/>
        <a:p>
          <a:pPr rtl="1"/>
          <a:endParaRPr lang="ar-SA"/>
        </a:p>
      </dgm:t>
    </dgm:pt>
    <dgm:pt modelId="{0CB9151B-11E5-4FF7-BF4F-6B280211DE6A}">
      <dgm:prSet phldrT="[نص]" custT="1"/>
      <dgm:spPr/>
      <dgm:t>
        <a:bodyPr/>
        <a:lstStyle/>
        <a:p>
          <a:pPr rtl="1"/>
          <a:r>
            <a:rPr lang="ar-SA" sz="2400" b="1" dirty="0" smtClean="0"/>
            <a:t>أشد 1</a:t>
          </a:r>
          <a:endParaRPr lang="ar-SA" sz="2400" b="1" dirty="0"/>
        </a:p>
      </dgm:t>
    </dgm:pt>
    <dgm:pt modelId="{7DAC9FFB-1AED-4B64-BDD2-06AF79670995}" type="parTrans" cxnId="{79BDAD61-0C65-43D4-8558-473111A74878}">
      <dgm:prSet/>
      <dgm:spPr/>
      <dgm:t>
        <a:bodyPr/>
        <a:lstStyle/>
        <a:p>
          <a:pPr rtl="1"/>
          <a:endParaRPr lang="ar-SA"/>
        </a:p>
      </dgm:t>
    </dgm:pt>
    <dgm:pt modelId="{9371C61B-1959-448C-AFE0-F3136313DA8F}" type="sibTrans" cxnId="{79BDAD61-0C65-43D4-8558-473111A74878}">
      <dgm:prSet/>
      <dgm:spPr/>
      <dgm:t>
        <a:bodyPr/>
        <a:lstStyle/>
        <a:p>
          <a:pPr rtl="1"/>
          <a:endParaRPr lang="ar-SA"/>
        </a:p>
      </dgm:t>
    </dgm:pt>
    <dgm:pt modelId="{A931F03E-DF49-45D2-B7BE-9C1B9F05475D}">
      <dgm:prSet phldrT="[نص]"/>
      <dgm:spPr/>
      <dgm:t>
        <a:bodyPr/>
        <a:lstStyle/>
        <a:p>
          <a:pPr rtl="1"/>
          <a:r>
            <a:rPr lang="ar-SA" b="1" dirty="0" smtClean="0"/>
            <a:t>مواد  اللائحة</a:t>
          </a:r>
        </a:p>
        <a:p>
          <a:pPr rtl="1"/>
          <a:r>
            <a:rPr lang="ar-SA" b="1" dirty="0" smtClean="0"/>
            <a:t>1-18</a:t>
          </a:r>
        </a:p>
        <a:p>
          <a:pPr rtl="1"/>
          <a:r>
            <a:rPr lang="ar-SA" dirty="0" smtClean="0"/>
            <a:t> </a:t>
          </a:r>
          <a:endParaRPr lang="ar-SA" dirty="0"/>
        </a:p>
      </dgm:t>
    </dgm:pt>
    <dgm:pt modelId="{D7765184-BBD4-46BB-9202-D5A317B218C3}" type="parTrans" cxnId="{E9F61A16-2A24-48CA-B5B5-7FD30E1DC92E}">
      <dgm:prSet/>
      <dgm:spPr/>
      <dgm:t>
        <a:bodyPr/>
        <a:lstStyle/>
        <a:p>
          <a:pPr rtl="1"/>
          <a:endParaRPr lang="ar-SA"/>
        </a:p>
      </dgm:t>
    </dgm:pt>
    <dgm:pt modelId="{E248ACC4-3A98-4AF2-A73F-98485EFBBAED}" type="sibTrans" cxnId="{E9F61A16-2A24-48CA-B5B5-7FD30E1DC92E}">
      <dgm:prSet/>
      <dgm:spPr/>
      <dgm:t>
        <a:bodyPr/>
        <a:lstStyle/>
        <a:p>
          <a:pPr rtl="1"/>
          <a:endParaRPr lang="ar-SA"/>
        </a:p>
      </dgm:t>
    </dgm:pt>
    <dgm:pt modelId="{FE905ABD-CDC6-4932-AED2-6C069F3A9E31}" type="pres">
      <dgm:prSet presAssocID="{AD3700B6-DF35-49C5-8229-15AED7C9C624}" presName="hierChild1" presStyleCnt="0">
        <dgm:presLayoutVars>
          <dgm:chPref val="1"/>
          <dgm:dir/>
          <dgm:animOne val="branch"/>
          <dgm:animLvl val="lvl"/>
          <dgm:resizeHandles/>
        </dgm:presLayoutVars>
      </dgm:prSet>
      <dgm:spPr/>
      <dgm:t>
        <a:bodyPr/>
        <a:lstStyle/>
        <a:p>
          <a:pPr rtl="1"/>
          <a:endParaRPr lang="ar-SA"/>
        </a:p>
      </dgm:t>
    </dgm:pt>
    <dgm:pt modelId="{A33D05FD-7755-48D0-89B9-9075A60C148B}" type="pres">
      <dgm:prSet presAssocID="{6028C358-81A7-4943-A4DF-55600EBC8267}" presName="hierRoot1" presStyleCnt="0"/>
      <dgm:spPr/>
    </dgm:pt>
    <dgm:pt modelId="{88A7699A-58C0-4C65-A5C6-9E363EF90BC0}" type="pres">
      <dgm:prSet presAssocID="{6028C358-81A7-4943-A4DF-55600EBC8267}" presName="composite" presStyleCnt="0"/>
      <dgm:spPr/>
    </dgm:pt>
    <dgm:pt modelId="{55F215BC-5411-4AC2-B1CB-26FD769CCD61}" type="pres">
      <dgm:prSet presAssocID="{6028C358-81A7-4943-A4DF-55600EBC8267}" presName="background" presStyleLbl="node0" presStyleIdx="0" presStyleCnt="1"/>
      <dgm:spPr/>
    </dgm:pt>
    <dgm:pt modelId="{5B70B06C-F098-4B93-B141-EC75A825C25B}" type="pres">
      <dgm:prSet presAssocID="{6028C358-81A7-4943-A4DF-55600EBC8267}" presName="text" presStyleLbl="fgAcc0" presStyleIdx="0" presStyleCnt="1" custScaleX="387029" custLinFactNeighborX="295" custLinFactNeighborY="1298">
        <dgm:presLayoutVars>
          <dgm:chPref val="3"/>
        </dgm:presLayoutVars>
      </dgm:prSet>
      <dgm:spPr/>
      <dgm:t>
        <a:bodyPr/>
        <a:lstStyle/>
        <a:p>
          <a:pPr rtl="1"/>
          <a:endParaRPr lang="ar-SA"/>
        </a:p>
      </dgm:t>
    </dgm:pt>
    <dgm:pt modelId="{4B7BF090-71C5-44F9-BF8A-4CB489C0DD2E}" type="pres">
      <dgm:prSet presAssocID="{6028C358-81A7-4943-A4DF-55600EBC8267}" presName="hierChild2" presStyleCnt="0"/>
      <dgm:spPr/>
    </dgm:pt>
    <dgm:pt modelId="{6C59285F-70CB-4B38-A98C-E50B82D488E0}" type="pres">
      <dgm:prSet presAssocID="{6194B503-985D-4047-8E1C-9AD5606CC346}" presName="Name10" presStyleLbl="parChTrans1D2" presStyleIdx="0" presStyleCnt="2"/>
      <dgm:spPr/>
      <dgm:t>
        <a:bodyPr/>
        <a:lstStyle/>
        <a:p>
          <a:pPr rtl="1"/>
          <a:endParaRPr lang="ar-SA"/>
        </a:p>
      </dgm:t>
    </dgm:pt>
    <dgm:pt modelId="{D5659B1C-4AC6-4BF4-A0C7-779C2C76A512}" type="pres">
      <dgm:prSet presAssocID="{CC823716-0630-41EB-A1B1-A481FA9C9ECC}" presName="hierRoot2" presStyleCnt="0"/>
      <dgm:spPr/>
    </dgm:pt>
    <dgm:pt modelId="{EAA3BBF3-51D5-4D09-A576-F5C16B3F0575}" type="pres">
      <dgm:prSet presAssocID="{CC823716-0630-41EB-A1B1-A481FA9C9ECC}" presName="composite2" presStyleCnt="0"/>
      <dgm:spPr/>
    </dgm:pt>
    <dgm:pt modelId="{CA559FEA-1251-4B33-9784-B0E5A83B5457}" type="pres">
      <dgm:prSet presAssocID="{CC823716-0630-41EB-A1B1-A481FA9C9ECC}" presName="background2" presStyleLbl="node2" presStyleIdx="0" presStyleCnt="2"/>
      <dgm:spPr/>
    </dgm:pt>
    <dgm:pt modelId="{F829E1E6-E992-4BE9-A577-90FF95890759}" type="pres">
      <dgm:prSet presAssocID="{CC823716-0630-41EB-A1B1-A481FA9C9ECC}" presName="text2" presStyleLbl="fgAcc2" presStyleIdx="0" presStyleCnt="2" custLinFactNeighborX="2962" custLinFactNeighborY="-77">
        <dgm:presLayoutVars>
          <dgm:chPref val="3"/>
        </dgm:presLayoutVars>
      </dgm:prSet>
      <dgm:spPr/>
      <dgm:t>
        <a:bodyPr/>
        <a:lstStyle/>
        <a:p>
          <a:pPr rtl="1"/>
          <a:endParaRPr lang="ar-SA"/>
        </a:p>
      </dgm:t>
    </dgm:pt>
    <dgm:pt modelId="{AB681E53-120E-4F39-A187-14795B5755E3}" type="pres">
      <dgm:prSet presAssocID="{CC823716-0630-41EB-A1B1-A481FA9C9ECC}" presName="hierChild3" presStyleCnt="0"/>
      <dgm:spPr/>
    </dgm:pt>
    <dgm:pt modelId="{88037715-5FB1-4DC8-BDBD-9E1C03E0CA9D}" type="pres">
      <dgm:prSet presAssocID="{2DE3DF5F-A542-4956-90EA-9036FA50D408}" presName="Name17" presStyleLbl="parChTrans1D3" presStyleIdx="0" presStyleCnt="2"/>
      <dgm:spPr/>
      <dgm:t>
        <a:bodyPr/>
        <a:lstStyle/>
        <a:p>
          <a:pPr rtl="1"/>
          <a:endParaRPr lang="ar-SA"/>
        </a:p>
      </dgm:t>
    </dgm:pt>
    <dgm:pt modelId="{CC753343-7E4A-4050-9871-1A700BB11FC5}" type="pres">
      <dgm:prSet presAssocID="{5653E656-C849-4E41-BA65-734E547C3232}" presName="hierRoot3" presStyleCnt="0"/>
      <dgm:spPr/>
    </dgm:pt>
    <dgm:pt modelId="{46992AE9-6863-41B6-979F-25545ECC1544}" type="pres">
      <dgm:prSet presAssocID="{5653E656-C849-4E41-BA65-734E547C3232}" presName="composite3" presStyleCnt="0"/>
      <dgm:spPr/>
    </dgm:pt>
    <dgm:pt modelId="{E239C4E8-ACCF-4ACC-A68E-A2E90A7AFAA2}" type="pres">
      <dgm:prSet presAssocID="{5653E656-C849-4E41-BA65-734E547C3232}" presName="background3" presStyleLbl="node3" presStyleIdx="0" presStyleCnt="2"/>
      <dgm:spPr/>
    </dgm:pt>
    <dgm:pt modelId="{C53D5D16-29C0-4BFA-A5D0-3659B050DDA5}" type="pres">
      <dgm:prSet presAssocID="{5653E656-C849-4E41-BA65-734E547C3232}" presName="text3" presStyleLbl="fgAcc3" presStyleIdx="0" presStyleCnt="2" custLinFactNeighborX="-84812" custLinFactNeighborY="-21758">
        <dgm:presLayoutVars>
          <dgm:chPref val="3"/>
        </dgm:presLayoutVars>
      </dgm:prSet>
      <dgm:spPr/>
      <dgm:t>
        <a:bodyPr/>
        <a:lstStyle/>
        <a:p>
          <a:pPr rtl="1"/>
          <a:endParaRPr lang="ar-SA"/>
        </a:p>
      </dgm:t>
    </dgm:pt>
    <dgm:pt modelId="{52DA239D-8F81-4C1E-8B05-CBB5092DED3B}" type="pres">
      <dgm:prSet presAssocID="{5653E656-C849-4E41-BA65-734E547C3232}" presName="hierChild4" presStyleCnt="0"/>
      <dgm:spPr/>
    </dgm:pt>
    <dgm:pt modelId="{B6351874-ED62-4806-9D7B-C8BA7673FC25}" type="pres">
      <dgm:prSet presAssocID="{7DAC9FFB-1AED-4B64-BDD2-06AF79670995}" presName="Name10" presStyleLbl="parChTrans1D2" presStyleIdx="1" presStyleCnt="2"/>
      <dgm:spPr/>
      <dgm:t>
        <a:bodyPr/>
        <a:lstStyle/>
        <a:p>
          <a:pPr rtl="1"/>
          <a:endParaRPr lang="ar-SA"/>
        </a:p>
      </dgm:t>
    </dgm:pt>
    <dgm:pt modelId="{8342FE84-566F-4B81-B725-FB1082B42CA8}" type="pres">
      <dgm:prSet presAssocID="{0CB9151B-11E5-4FF7-BF4F-6B280211DE6A}" presName="hierRoot2" presStyleCnt="0"/>
      <dgm:spPr/>
    </dgm:pt>
    <dgm:pt modelId="{F2A9A6EE-4B15-4B99-81B4-2429808FB57D}" type="pres">
      <dgm:prSet presAssocID="{0CB9151B-11E5-4FF7-BF4F-6B280211DE6A}" presName="composite2" presStyleCnt="0"/>
      <dgm:spPr/>
    </dgm:pt>
    <dgm:pt modelId="{B25CABC5-33D8-4A19-A941-BF72B3EEA637}" type="pres">
      <dgm:prSet presAssocID="{0CB9151B-11E5-4FF7-BF4F-6B280211DE6A}" presName="background2" presStyleLbl="node2" presStyleIdx="1" presStyleCnt="2"/>
      <dgm:spPr/>
    </dgm:pt>
    <dgm:pt modelId="{3A4E1788-3D30-4EA6-9FB1-3337F2AA132D}" type="pres">
      <dgm:prSet presAssocID="{0CB9151B-11E5-4FF7-BF4F-6B280211DE6A}" presName="text2" presStyleLbl="fgAcc2" presStyleIdx="1" presStyleCnt="2">
        <dgm:presLayoutVars>
          <dgm:chPref val="3"/>
        </dgm:presLayoutVars>
      </dgm:prSet>
      <dgm:spPr/>
      <dgm:t>
        <a:bodyPr/>
        <a:lstStyle/>
        <a:p>
          <a:pPr rtl="1"/>
          <a:endParaRPr lang="ar-SA"/>
        </a:p>
      </dgm:t>
    </dgm:pt>
    <dgm:pt modelId="{584CAA76-B2C8-4AFB-AF85-1F77EC96296E}" type="pres">
      <dgm:prSet presAssocID="{0CB9151B-11E5-4FF7-BF4F-6B280211DE6A}" presName="hierChild3" presStyleCnt="0"/>
      <dgm:spPr/>
    </dgm:pt>
    <dgm:pt modelId="{225BDCD9-4CF8-477E-BE72-846269F50663}" type="pres">
      <dgm:prSet presAssocID="{D7765184-BBD4-46BB-9202-D5A317B218C3}" presName="Name17" presStyleLbl="parChTrans1D3" presStyleIdx="1" presStyleCnt="2"/>
      <dgm:spPr/>
      <dgm:t>
        <a:bodyPr/>
        <a:lstStyle/>
        <a:p>
          <a:pPr rtl="1"/>
          <a:endParaRPr lang="ar-SA"/>
        </a:p>
      </dgm:t>
    </dgm:pt>
    <dgm:pt modelId="{D5752164-EA63-40F0-83F6-07852DE155D5}" type="pres">
      <dgm:prSet presAssocID="{A931F03E-DF49-45D2-B7BE-9C1B9F05475D}" presName="hierRoot3" presStyleCnt="0"/>
      <dgm:spPr/>
    </dgm:pt>
    <dgm:pt modelId="{EED64DE2-90A4-4187-8E4D-27A4853113F0}" type="pres">
      <dgm:prSet presAssocID="{A931F03E-DF49-45D2-B7BE-9C1B9F05475D}" presName="composite3" presStyleCnt="0"/>
      <dgm:spPr/>
    </dgm:pt>
    <dgm:pt modelId="{40FF2704-3577-4240-890F-F4370F28E7E1}" type="pres">
      <dgm:prSet presAssocID="{A931F03E-DF49-45D2-B7BE-9C1B9F05475D}" presName="background3" presStyleLbl="node3" presStyleIdx="1" presStyleCnt="2"/>
      <dgm:spPr/>
    </dgm:pt>
    <dgm:pt modelId="{96617268-7661-43D8-BD03-10CB7A16126C}" type="pres">
      <dgm:prSet presAssocID="{A931F03E-DF49-45D2-B7BE-9C1B9F05475D}" presName="text3" presStyleLbl="fgAcc3" presStyleIdx="1" presStyleCnt="2" custLinFactNeighborX="87367" custLinFactNeighborY="-21758">
        <dgm:presLayoutVars>
          <dgm:chPref val="3"/>
        </dgm:presLayoutVars>
      </dgm:prSet>
      <dgm:spPr/>
      <dgm:t>
        <a:bodyPr/>
        <a:lstStyle/>
        <a:p>
          <a:pPr rtl="1"/>
          <a:endParaRPr lang="ar-SA"/>
        </a:p>
      </dgm:t>
    </dgm:pt>
    <dgm:pt modelId="{828BF73B-65EA-44B5-B00C-9AC3549FC269}" type="pres">
      <dgm:prSet presAssocID="{A931F03E-DF49-45D2-B7BE-9C1B9F05475D}" presName="hierChild4" presStyleCnt="0"/>
      <dgm:spPr/>
    </dgm:pt>
  </dgm:ptLst>
  <dgm:cxnLst>
    <dgm:cxn modelId="{D8800605-55D0-4C58-A012-7BE1749ACB9D}" type="presOf" srcId="{0CB9151B-11E5-4FF7-BF4F-6B280211DE6A}" destId="{3A4E1788-3D30-4EA6-9FB1-3337F2AA132D}" srcOrd="0" destOrd="0" presId="urn:microsoft.com/office/officeart/2005/8/layout/hierarchy1"/>
    <dgm:cxn modelId="{C6F4E703-ECB6-4AB0-BE05-439049D61692}" srcId="{CC823716-0630-41EB-A1B1-A481FA9C9ECC}" destId="{5653E656-C849-4E41-BA65-734E547C3232}" srcOrd="0" destOrd="0" parTransId="{2DE3DF5F-A542-4956-90EA-9036FA50D408}" sibTransId="{96675A40-4399-4642-A559-9BBC4D068690}"/>
    <dgm:cxn modelId="{8FF39810-6C78-45D1-9159-5D51D4B3ACFB}" type="presOf" srcId="{AD3700B6-DF35-49C5-8229-15AED7C9C624}" destId="{FE905ABD-CDC6-4932-AED2-6C069F3A9E31}" srcOrd="0" destOrd="0" presId="urn:microsoft.com/office/officeart/2005/8/layout/hierarchy1"/>
    <dgm:cxn modelId="{C48EFB3E-B246-458E-980F-6BD734A898A4}" srcId="{AD3700B6-DF35-49C5-8229-15AED7C9C624}" destId="{6028C358-81A7-4943-A4DF-55600EBC8267}" srcOrd="0" destOrd="0" parTransId="{7CDC8E7C-1261-4461-8A09-4CF41B427323}" sibTransId="{599B1BCC-265D-471B-B56E-A6A036FBEE8C}"/>
    <dgm:cxn modelId="{E9F61A16-2A24-48CA-B5B5-7FD30E1DC92E}" srcId="{0CB9151B-11E5-4FF7-BF4F-6B280211DE6A}" destId="{A931F03E-DF49-45D2-B7BE-9C1B9F05475D}" srcOrd="0" destOrd="0" parTransId="{D7765184-BBD4-46BB-9202-D5A317B218C3}" sibTransId="{E248ACC4-3A98-4AF2-A73F-98485EFBBAED}"/>
    <dgm:cxn modelId="{EB68ADF2-C0CA-425E-8909-EFF162468D88}" type="presOf" srcId="{D7765184-BBD4-46BB-9202-D5A317B218C3}" destId="{225BDCD9-4CF8-477E-BE72-846269F50663}" srcOrd="0" destOrd="0" presId="urn:microsoft.com/office/officeart/2005/8/layout/hierarchy1"/>
    <dgm:cxn modelId="{B25D7AAC-BCBF-46D3-B2F3-98BA70480CA6}" type="presOf" srcId="{5653E656-C849-4E41-BA65-734E547C3232}" destId="{C53D5D16-29C0-4BFA-A5D0-3659B050DDA5}" srcOrd="0" destOrd="0" presId="urn:microsoft.com/office/officeart/2005/8/layout/hierarchy1"/>
    <dgm:cxn modelId="{7ED43E14-8922-44A6-94B9-DA6B4B0F6C61}" type="presOf" srcId="{CC823716-0630-41EB-A1B1-A481FA9C9ECC}" destId="{F829E1E6-E992-4BE9-A577-90FF95890759}" srcOrd="0" destOrd="0" presId="urn:microsoft.com/office/officeart/2005/8/layout/hierarchy1"/>
    <dgm:cxn modelId="{79BDAD61-0C65-43D4-8558-473111A74878}" srcId="{6028C358-81A7-4943-A4DF-55600EBC8267}" destId="{0CB9151B-11E5-4FF7-BF4F-6B280211DE6A}" srcOrd="1" destOrd="0" parTransId="{7DAC9FFB-1AED-4B64-BDD2-06AF79670995}" sibTransId="{9371C61B-1959-448C-AFE0-F3136313DA8F}"/>
    <dgm:cxn modelId="{7F8CC0AD-CF34-4348-B6AB-3203A341F207}" srcId="{6028C358-81A7-4943-A4DF-55600EBC8267}" destId="{CC823716-0630-41EB-A1B1-A481FA9C9ECC}" srcOrd="0" destOrd="0" parTransId="{6194B503-985D-4047-8E1C-9AD5606CC346}" sibTransId="{1975663B-F8EE-4B5B-BA27-D59AD456E896}"/>
    <dgm:cxn modelId="{FE10BD15-6883-4814-9984-2F9A5AA92B1E}" type="presOf" srcId="{6194B503-985D-4047-8E1C-9AD5606CC346}" destId="{6C59285F-70CB-4B38-A98C-E50B82D488E0}" srcOrd="0" destOrd="0" presId="urn:microsoft.com/office/officeart/2005/8/layout/hierarchy1"/>
    <dgm:cxn modelId="{B249C6F2-4C4E-443E-A7EB-6AD103842024}" type="presOf" srcId="{A931F03E-DF49-45D2-B7BE-9C1B9F05475D}" destId="{96617268-7661-43D8-BD03-10CB7A16126C}" srcOrd="0" destOrd="0" presId="urn:microsoft.com/office/officeart/2005/8/layout/hierarchy1"/>
    <dgm:cxn modelId="{85F9CAC2-6C53-4471-BEE6-D0024019B6E8}" type="presOf" srcId="{7DAC9FFB-1AED-4B64-BDD2-06AF79670995}" destId="{B6351874-ED62-4806-9D7B-C8BA7673FC25}" srcOrd="0" destOrd="0" presId="urn:microsoft.com/office/officeart/2005/8/layout/hierarchy1"/>
    <dgm:cxn modelId="{3DA6695F-0127-478D-BB8E-352E963C64B8}" type="presOf" srcId="{2DE3DF5F-A542-4956-90EA-9036FA50D408}" destId="{88037715-5FB1-4DC8-BDBD-9E1C03E0CA9D}" srcOrd="0" destOrd="0" presId="urn:microsoft.com/office/officeart/2005/8/layout/hierarchy1"/>
    <dgm:cxn modelId="{1AC2FD91-81DA-4B10-8FA3-AE348884AD27}" type="presOf" srcId="{6028C358-81A7-4943-A4DF-55600EBC8267}" destId="{5B70B06C-F098-4B93-B141-EC75A825C25B}" srcOrd="0" destOrd="0" presId="urn:microsoft.com/office/officeart/2005/8/layout/hierarchy1"/>
    <dgm:cxn modelId="{2BD277C7-DC6E-41F8-B00D-9057F43C46DF}" type="presParOf" srcId="{FE905ABD-CDC6-4932-AED2-6C069F3A9E31}" destId="{A33D05FD-7755-48D0-89B9-9075A60C148B}" srcOrd="0" destOrd="0" presId="urn:microsoft.com/office/officeart/2005/8/layout/hierarchy1"/>
    <dgm:cxn modelId="{072FED35-D1AC-4DA5-96B5-517263D74506}" type="presParOf" srcId="{A33D05FD-7755-48D0-89B9-9075A60C148B}" destId="{88A7699A-58C0-4C65-A5C6-9E363EF90BC0}" srcOrd="0" destOrd="0" presId="urn:microsoft.com/office/officeart/2005/8/layout/hierarchy1"/>
    <dgm:cxn modelId="{E277A56D-7831-474E-95E3-24F47084F4A1}" type="presParOf" srcId="{88A7699A-58C0-4C65-A5C6-9E363EF90BC0}" destId="{55F215BC-5411-4AC2-B1CB-26FD769CCD61}" srcOrd="0" destOrd="0" presId="urn:microsoft.com/office/officeart/2005/8/layout/hierarchy1"/>
    <dgm:cxn modelId="{88A0DFF3-0839-43E7-AA8E-E35D7D7D4970}" type="presParOf" srcId="{88A7699A-58C0-4C65-A5C6-9E363EF90BC0}" destId="{5B70B06C-F098-4B93-B141-EC75A825C25B}" srcOrd="1" destOrd="0" presId="urn:microsoft.com/office/officeart/2005/8/layout/hierarchy1"/>
    <dgm:cxn modelId="{8FAA1CEC-F714-49A0-A72A-55EFC0EFEE3B}" type="presParOf" srcId="{A33D05FD-7755-48D0-89B9-9075A60C148B}" destId="{4B7BF090-71C5-44F9-BF8A-4CB489C0DD2E}" srcOrd="1" destOrd="0" presId="urn:microsoft.com/office/officeart/2005/8/layout/hierarchy1"/>
    <dgm:cxn modelId="{4F711328-394D-4D2A-9BE1-2BE10CA148E1}" type="presParOf" srcId="{4B7BF090-71C5-44F9-BF8A-4CB489C0DD2E}" destId="{6C59285F-70CB-4B38-A98C-E50B82D488E0}" srcOrd="0" destOrd="0" presId="urn:microsoft.com/office/officeart/2005/8/layout/hierarchy1"/>
    <dgm:cxn modelId="{76D05BB9-AC27-44DE-96E5-BE493842AED2}" type="presParOf" srcId="{4B7BF090-71C5-44F9-BF8A-4CB489C0DD2E}" destId="{D5659B1C-4AC6-4BF4-A0C7-779C2C76A512}" srcOrd="1" destOrd="0" presId="urn:microsoft.com/office/officeart/2005/8/layout/hierarchy1"/>
    <dgm:cxn modelId="{36F56484-7926-4C7F-BFE5-DA60EB4D87C8}" type="presParOf" srcId="{D5659B1C-4AC6-4BF4-A0C7-779C2C76A512}" destId="{EAA3BBF3-51D5-4D09-A576-F5C16B3F0575}" srcOrd="0" destOrd="0" presId="urn:microsoft.com/office/officeart/2005/8/layout/hierarchy1"/>
    <dgm:cxn modelId="{E62D21A8-EDBE-41B6-9AAA-7367FDC05F5C}" type="presParOf" srcId="{EAA3BBF3-51D5-4D09-A576-F5C16B3F0575}" destId="{CA559FEA-1251-4B33-9784-B0E5A83B5457}" srcOrd="0" destOrd="0" presId="urn:microsoft.com/office/officeart/2005/8/layout/hierarchy1"/>
    <dgm:cxn modelId="{CC5B6407-663E-4B77-B12B-4BF451EAC8FA}" type="presParOf" srcId="{EAA3BBF3-51D5-4D09-A576-F5C16B3F0575}" destId="{F829E1E6-E992-4BE9-A577-90FF95890759}" srcOrd="1" destOrd="0" presId="urn:microsoft.com/office/officeart/2005/8/layout/hierarchy1"/>
    <dgm:cxn modelId="{0049E4DF-BE22-4A9F-8ADA-640F08CD7B37}" type="presParOf" srcId="{D5659B1C-4AC6-4BF4-A0C7-779C2C76A512}" destId="{AB681E53-120E-4F39-A187-14795B5755E3}" srcOrd="1" destOrd="0" presId="urn:microsoft.com/office/officeart/2005/8/layout/hierarchy1"/>
    <dgm:cxn modelId="{C51D11A9-5E7E-40C3-A51C-F68C6FAF2252}" type="presParOf" srcId="{AB681E53-120E-4F39-A187-14795B5755E3}" destId="{88037715-5FB1-4DC8-BDBD-9E1C03E0CA9D}" srcOrd="0" destOrd="0" presId="urn:microsoft.com/office/officeart/2005/8/layout/hierarchy1"/>
    <dgm:cxn modelId="{183F57CD-A96E-4E62-B5DC-F5231573AB81}" type="presParOf" srcId="{AB681E53-120E-4F39-A187-14795B5755E3}" destId="{CC753343-7E4A-4050-9871-1A700BB11FC5}" srcOrd="1" destOrd="0" presId="urn:microsoft.com/office/officeart/2005/8/layout/hierarchy1"/>
    <dgm:cxn modelId="{FE8DA365-C89D-435C-8A8F-781572548FF5}" type="presParOf" srcId="{CC753343-7E4A-4050-9871-1A700BB11FC5}" destId="{46992AE9-6863-41B6-979F-25545ECC1544}" srcOrd="0" destOrd="0" presId="urn:microsoft.com/office/officeart/2005/8/layout/hierarchy1"/>
    <dgm:cxn modelId="{3EE24816-757C-492E-91B8-2414B8AA2C35}" type="presParOf" srcId="{46992AE9-6863-41B6-979F-25545ECC1544}" destId="{E239C4E8-ACCF-4ACC-A68E-A2E90A7AFAA2}" srcOrd="0" destOrd="0" presId="urn:microsoft.com/office/officeart/2005/8/layout/hierarchy1"/>
    <dgm:cxn modelId="{9530747F-BCCD-418B-98F1-F55438C89401}" type="presParOf" srcId="{46992AE9-6863-41B6-979F-25545ECC1544}" destId="{C53D5D16-29C0-4BFA-A5D0-3659B050DDA5}" srcOrd="1" destOrd="0" presId="urn:microsoft.com/office/officeart/2005/8/layout/hierarchy1"/>
    <dgm:cxn modelId="{12DFB3A7-DE8F-4E5E-80C8-2EB3BDD812CE}" type="presParOf" srcId="{CC753343-7E4A-4050-9871-1A700BB11FC5}" destId="{52DA239D-8F81-4C1E-8B05-CBB5092DED3B}" srcOrd="1" destOrd="0" presId="urn:microsoft.com/office/officeart/2005/8/layout/hierarchy1"/>
    <dgm:cxn modelId="{6E58443A-5B25-4F1C-BE0B-AE2961AAD468}" type="presParOf" srcId="{4B7BF090-71C5-44F9-BF8A-4CB489C0DD2E}" destId="{B6351874-ED62-4806-9D7B-C8BA7673FC25}" srcOrd="2" destOrd="0" presId="urn:microsoft.com/office/officeart/2005/8/layout/hierarchy1"/>
    <dgm:cxn modelId="{7D9BA4B9-78C3-4C10-96E6-475FF490DD93}" type="presParOf" srcId="{4B7BF090-71C5-44F9-BF8A-4CB489C0DD2E}" destId="{8342FE84-566F-4B81-B725-FB1082B42CA8}" srcOrd="3" destOrd="0" presId="urn:microsoft.com/office/officeart/2005/8/layout/hierarchy1"/>
    <dgm:cxn modelId="{920EA113-F769-4A09-AC7E-3434072D87A5}" type="presParOf" srcId="{8342FE84-566F-4B81-B725-FB1082B42CA8}" destId="{F2A9A6EE-4B15-4B99-81B4-2429808FB57D}" srcOrd="0" destOrd="0" presId="urn:microsoft.com/office/officeart/2005/8/layout/hierarchy1"/>
    <dgm:cxn modelId="{5E8CB16D-7730-484E-9822-29EF359DFDAA}" type="presParOf" srcId="{F2A9A6EE-4B15-4B99-81B4-2429808FB57D}" destId="{B25CABC5-33D8-4A19-A941-BF72B3EEA637}" srcOrd="0" destOrd="0" presId="urn:microsoft.com/office/officeart/2005/8/layout/hierarchy1"/>
    <dgm:cxn modelId="{2A7BD87F-C90F-42EF-96BD-482207D014CA}" type="presParOf" srcId="{F2A9A6EE-4B15-4B99-81B4-2429808FB57D}" destId="{3A4E1788-3D30-4EA6-9FB1-3337F2AA132D}" srcOrd="1" destOrd="0" presId="urn:microsoft.com/office/officeart/2005/8/layout/hierarchy1"/>
    <dgm:cxn modelId="{A0265749-DDCC-4C28-B0FF-98F8FEE27296}" type="presParOf" srcId="{8342FE84-566F-4B81-B725-FB1082B42CA8}" destId="{584CAA76-B2C8-4AFB-AF85-1F77EC96296E}" srcOrd="1" destOrd="0" presId="urn:microsoft.com/office/officeart/2005/8/layout/hierarchy1"/>
    <dgm:cxn modelId="{79D9568D-54D7-4AC2-A041-A8FD41446E5E}" type="presParOf" srcId="{584CAA76-B2C8-4AFB-AF85-1F77EC96296E}" destId="{225BDCD9-4CF8-477E-BE72-846269F50663}" srcOrd="0" destOrd="0" presId="urn:microsoft.com/office/officeart/2005/8/layout/hierarchy1"/>
    <dgm:cxn modelId="{80C10E6E-C7B1-4679-998D-2711CFE7B9C9}" type="presParOf" srcId="{584CAA76-B2C8-4AFB-AF85-1F77EC96296E}" destId="{D5752164-EA63-40F0-83F6-07852DE155D5}" srcOrd="1" destOrd="0" presId="urn:microsoft.com/office/officeart/2005/8/layout/hierarchy1"/>
    <dgm:cxn modelId="{4A6DA3AE-4E62-45C1-B1F7-28F3DA4EA805}" type="presParOf" srcId="{D5752164-EA63-40F0-83F6-07852DE155D5}" destId="{EED64DE2-90A4-4187-8E4D-27A4853113F0}" srcOrd="0" destOrd="0" presId="urn:microsoft.com/office/officeart/2005/8/layout/hierarchy1"/>
    <dgm:cxn modelId="{27DB3C19-6C85-4D40-B351-67B5B91A3E00}" type="presParOf" srcId="{EED64DE2-90A4-4187-8E4D-27A4853113F0}" destId="{40FF2704-3577-4240-890F-F4370F28E7E1}" srcOrd="0" destOrd="0" presId="urn:microsoft.com/office/officeart/2005/8/layout/hierarchy1"/>
    <dgm:cxn modelId="{55DEEDED-A521-4A4A-9975-196EAA6DBF97}" type="presParOf" srcId="{EED64DE2-90A4-4187-8E4D-27A4853113F0}" destId="{96617268-7661-43D8-BD03-10CB7A16126C}" srcOrd="1" destOrd="0" presId="urn:microsoft.com/office/officeart/2005/8/layout/hierarchy1"/>
    <dgm:cxn modelId="{4AD799A9-526B-4AED-895A-7A4A96480A6C}" type="presParOf" srcId="{D5752164-EA63-40F0-83F6-07852DE155D5}" destId="{828BF73B-65EA-44B5-B00C-9AC3549FC269}" srcOrd="1" destOrd="0" presId="urn:microsoft.com/office/officeart/2005/8/layout/hierarchy1"/>
  </dgm:cxnLst>
  <dgm:bg>
    <a:solidFill>
      <a:schemeClr val="accent3">
        <a:lumMod val="60000"/>
        <a:lumOff val="40000"/>
      </a:schemeClr>
    </a:solid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62474C-86A4-4FCC-A9BB-071CE2C13543}"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pPr rtl="1"/>
          <a:endParaRPr lang="ar-SA"/>
        </a:p>
      </dgm:t>
    </dgm:pt>
    <dgm:pt modelId="{4FC0F8ED-A8BB-4CA1-B12A-1BC5292FF1C3}">
      <dgm:prSet phldrT="[نص]" custT="1"/>
      <dgm:spPr/>
      <dgm:t>
        <a:bodyPr/>
        <a:lstStyle/>
        <a:p>
          <a:pPr rtl="1"/>
          <a:r>
            <a:rPr lang="ar-SA" sz="3200" b="1" dirty="0" smtClean="0"/>
            <a:t>أشد 1</a:t>
          </a:r>
          <a:r>
            <a:rPr lang="ar-SA" sz="1300" dirty="0" smtClean="0"/>
            <a:t> </a:t>
          </a:r>
          <a:endParaRPr lang="ar-SA" sz="1300" dirty="0"/>
        </a:p>
      </dgm:t>
    </dgm:pt>
    <dgm:pt modelId="{B025034E-15FD-4D63-9D78-F5D68942CB20}" type="parTrans" cxnId="{50912B12-C241-48C6-84C3-21AB535F0AC0}">
      <dgm:prSet/>
      <dgm:spPr/>
      <dgm:t>
        <a:bodyPr/>
        <a:lstStyle/>
        <a:p>
          <a:pPr rtl="1"/>
          <a:endParaRPr lang="ar-SA"/>
        </a:p>
      </dgm:t>
    </dgm:pt>
    <dgm:pt modelId="{37FAF079-076F-40B6-89CE-71EF273625C7}" type="sibTrans" cxnId="{50912B12-C241-48C6-84C3-21AB535F0AC0}">
      <dgm:prSet/>
      <dgm:spPr/>
      <dgm:t>
        <a:bodyPr/>
        <a:lstStyle/>
        <a:p>
          <a:pPr rtl="1"/>
          <a:endParaRPr lang="ar-SA"/>
        </a:p>
      </dgm:t>
    </dgm:pt>
    <dgm:pt modelId="{F9625CD0-A5C8-4FAC-9E05-8FA16D56D55D}">
      <dgm:prSet phldrT="[نص]" custT="1"/>
      <dgm:spPr/>
      <dgm:t>
        <a:bodyPr/>
        <a:lstStyle/>
        <a:p>
          <a:pPr rtl="1"/>
          <a:r>
            <a:rPr lang="ar-SA" sz="1600" b="1" dirty="0" smtClean="0"/>
            <a:t>لائحة </a:t>
          </a:r>
        </a:p>
        <a:p>
          <a:pPr rtl="1"/>
          <a:r>
            <a:rPr lang="ar-SA" sz="1600" b="1" dirty="0" smtClean="0"/>
            <a:t>نظام الدراسة </a:t>
          </a:r>
          <a:endParaRPr lang="ar-SA" sz="1600" b="1" dirty="0"/>
        </a:p>
      </dgm:t>
    </dgm:pt>
    <dgm:pt modelId="{878D999B-98C4-42AA-97BA-BB73ABC3A410}" type="parTrans" cxnId="{94AC795B-0282-49B2-A5B3-14830A536915}">
      <dgm:prSet/>
      <dgm:spPr/>
      <dgm:t>
        <a:bodyPr/>
        <a:lstStyle/>
        <a:p>
          <a:pPr rtl="1"/>
          <a:endParaRPr lang="ar-SA"/>
        </a:p>
      </dgm:t>
    </dgm:pt>
    <dgm:pt modelId="{1B0B0F1B-F0AE-4BF4-9211-0638E0E823C4}" type="sibTrans" cxnId="{94AC795B-0282-49B2-A5B3-14830A536915}">
      <dgm:prSet/>
      <dgm:spPr/>
      <dgm:t>
        <a:bodyPr/>
        <a:lstStyle/>
        <a:p>
          <a:pPr rtl="1"/>
          <a:endParaRPr lang="ar-SA"/>
        </a:p>
      </dgm:t>
    </dgm:pt>
    <dgm:pt modelId="{21BCFC45-548E-492A-AFC1-7DE4092A24CF}">
      <dgm:prSet phldrT="[نص]"/>
      <dgm:spPr/>
      <dgm:t>
        <a:bodyPr/>
        <a:lstStyle/>
        <a:p>
          <a:pPr rtl="1"/>
          <a:r>
            <a:rPr lang="ar-SA" b="1" dirty="0" smtClean="0"/>
            <a:t>المواد </a:t>
          </a:r>
        </a:p>
        <a:p>
          <a:pPr rtl="1"/>
          <a:r>
            <a:rPr lang="ar-SA" b="1" dirty="0" smtClean="0"/>
            <a:t>5-6</a:t>
          </a:r>
          <a:endParaRPr lang="ar-SA" b="1" dirty="0"/>
        </a:p>
      </dgm:t>
    </dgm:pt>
    <dgm:pt modelId="{746BA164-3261-4538-B9DC-AEDBB660EDF8}" type="parTrans" cxnId="{C75E4004-9410-444D-B0D7-595424CBE88E}">
      <dgm:prSet/>
      <dgm:spPr/>
      <dgm:t>
        <a:bodyPr/>
        <a:lstStyle/>
        <a:p>
          <a:pPr rtl="1"/>
          <a:endParaRPr lang="ar-SA"/>
        </a:p>
      </dgm:t>
    </dgm:pt>
    <dgm:pt modelId="{80FC092F-BECE-45F8-BF33-6D0CBA5E40E1}" type="sibTrans" cxnId="{C75E4004-9410-444D-B0D7-595424CBE88E}">
      <dgm:prSet/>
      <dgm:spPr/>
      <dgm:t>
        <a:bodyPr/>
        <a:lstStyle/>
        <a:p>
          <a:pPr rtl="1"/>
          <a:endParaRPr lang="ar-SA"/>
        </a:p>
      </dgm:t>
    </dgm:pt>
    <dgm:pt modelId="{83AE4C0C-941A-42BF-9BE5-297381721509}">
      <dgm:prSet phldrT="[نص]" custT="1"/>
      <dgm:spPr/>
      <dgm:t>
        <a:bodyPr/>
        <a:lstStyle/>
        <a:p>
          <a:pPr rtl="1"/>
          <a:r>
            <a:rPr lang="ar-SA" sz="1800" b="1" dirty="0" smtClean="0"/>
            <a:t>لائحة </a:t>
          </a:r>
        </a:p>
        <a:p>
          <a:pPr rtl="1"/>
          <a:r>
            <a:rPr lang="ar-SA" sz="1800" b="1" dirty="0" smtClean="0"/>
            <a:t>قبول الطلاب المستجدين </a:t>
          </a:r>
          <a:endParaRPr lang="ar-SA" sz="1800" b="1" dirty="0"/>
        </a:p>
      </dgm:t>
    </dgm:pt>
    <dgm:pt modelId="{11D2E45F-C774-44A2-B1B0-7B86AA81B11F}" type="parTrans" cxnId="{48BBC474-5FE5-4194-9364-0EE0D0B43B5A}">
      <dgm:prSet/>
      <dgm:spPr/>
      <dgm:t>
        <a:bodyPr/>
        <a:lstStyle/>
        <a:p>
          <a:pPr rtl="1"/>
          <a:endParaRPr lang="ar-SA"/>
        </a:p>
      </dgm:t>
    </dgm:pt>
    <dgm:pt modelId="{C83B8590-51C2-4235-9578-11119FCBBEBA}" type="sibTrans" cxnId="{48BBC474-5FE5-4194-9364-0EE0D0B43B5A}">
      <dgm:prSet/>
      <dgm:spPr/>
      <dgm:t>
        <a:bodyPr/>
        <a:lstStyle/>
        <a:p>
          <a:pPr rtl="1"/>
          <a:endParaRPr lang="ar-SA"/>
        </a:p>
      </dgm:t>
    </dgm:pt>
    <dgm:pt modelId="{15620225-E8E7-4F74-A914-D1B83CF912C3}">
      <dgm:prSet phldrT="[نص]"/>
      <dgm:spPr/>
      <dgm:t>
        <a:bodyPr/>
        <a:lstStyle/>
        <a:p>
          <a:pPr rtl="1"/>
          <a:r>
            <a:rPr lang="ar-SA" b="1" dirty="0" smtClean="0"/>
            <a:t>المواد 1-4</a:t>
          </a:r>
          <a:endParaRPr lang="ar-SA" b="1" dirty="0"/>
        </a:p>
      </dgm:t>
    </dgm:pt>
    <dgm:pt modelId="{28D10089-D6EE-4A31-B459-7AD29C3B1FF4}" type="parTrans" cxnId="{E9FF34EA-2091-46D8-8B6E-105548D19BD4}">
      <dgm:prSet/>
      <dgm:spPr/>
      <dgm:t>
        <a:bodyPr/>
        <a:lstStyle/>
        <a:p>
          <a:pPr rtl="1"/>
          <a:endParaRPr lang="ar-SA"/>
        </a:p>
      </dgm:t>
    </dgm:pt>
    <dgm:pt modelId="{84E0CCE2-DB7E-4A87-A6C7-734862B5331B}" type="sibTrans" cxnId="{E9FF34EA-2091-46D8-8B6E-105548D19BD4}">
      <dgm:prSet/>
      <dgm:spPr/>
      <dgm:t>
        <a:bodyPr/>
        <a:lstStyle/>
        <a:p>
          <a:pPr rtl="1"/>
          <a:endParaRPr lang="ar-SA"/>
        </a:p>
      </dgm:t>
    </dgm:pt>
    <dgm:pt modelId="{E0B054A1-A321-498F-900D-D84095B24F9B}">
      <dgm:prSet custT="1"/>
      <dgm:spPr/>
      <dgm:t>
        <a:bodyPr/>
        <a:lstStyle/>
        <a:p>
          <a:pPr rtl="1"/>
          <a:r>
            <a:rPr lang="ar-SA" sz="1600" b="1" dirty="0" smtClean="0"/>
            <a:t>لائحة</a:t>
          </a:r>
        </a:p>
        <a:p>
          <a:pPr rtl="1"/>
          <a:r>
            <a:rPr lang="ar-SA" sz="1600" b="1" dirty="0" smtClean="0"/>
            <a:t> نظام المستويات </a:t>
          </a:r>
          <a:endParaRPr lang="ar-SA" sz="1600" b="1" dirty="0"/>
        </a:p>
      </dgm:t>
    </dgm:pt>
    <dgm:pt modelId="{170FC822-EAFD-4A38-B117-700ACF2637C5}" type="parTrans" cxnId="{8809F3AD-6D2B-4EF4-BD86-790076FBE545}">
      <dgm:prSet/>
      <dgm:spPr/>
      <dgm:t>
        <a:bodyPr/>
        <a:lstStyle/>
        <a:p>
          <a:pPr rtl="1"/>
          <a:endParaRPr lang="ar-SA"/>
        </a:p>
      </dgm:t>
    </dgm:pt>
    <dgm:pt modelId="{2AA73EFE-872A-4EAE-868D-C55DED130286}" type="sibTrans" cxnId="{8809F3AD-6D2B-4EF4-BD86-790076FBE545}">
      <dgm:prSet/>
      <dgm:spPr/>
      <dgm:t>
        <a:bodyPr/>
        <a:lstStyle/>
        <a:p>
          <a:pPr rtl="1"/>
          <a:endParaRPr lang="ar-SA"/>
        </a:p>
      </dgm:t>
    </dgm:pt>
    <dgm:pt modelId="{C878A5ED-BD18-4EF9-AA2E-C75884B45AD8}">
      <dgm:prSet custT="1"/>
      <dgm:spPr/>
      <dgm:t>
        <a:bodyPr/>
        <a:lstStyle/>
        <a:p>
          <a:pPr rtl="1"/>
          <a:r>
            <a:rPr lang="ar-SA" sz="1600" b="1" dirty="0" smtClean="0"/>
            <a:t>لائحة </a:t>
          </a:r>
        </a:p>
        <a:p>
          <a:pPr rtl="1"/>
          <a:r>
            <a:rPr lang="ar-SA" sz="1600" b="1" dirty="0" smtClean="0"/>
            <a:t>المواظبة والاعتذار عن الدراسة  </a:t>
          </a:r>
          <a:endParaRPr lang="ar-SA" sz="1600" b="1" dirty="0"/>
        </a:p>
      </dgm:t>
    </dgm:pt>
    <dgm:pt modelId="{355EE79E-A00A-4250-B385-E6AB123AC5F4}" type="parTrans" cxnId="{143AF308-8C3C-40B4-9AF2-8F602DF6B50F}">
      <dgm:prSet/>
      <dgm:spPr/>
      <dgm:t>
        <a:bodyPr/>
        <a:lstStyle/>
        <a:p>
          <a:pPr rtl="1"/>
          <a:endParaRPr lang="ar-SA"/>
        </a:p>
      </dgm:t>
    </dgm:pt>
    <dgm:pt modelId="{1239E3D4-F36B-43FE-A0BC-AD3D2E952411}" type="sibTrans" cxnId="{143AF308-8C3C-40B4-9AF2-8F602DF6B50F}">
      <dgm:prSet/>
      <dgm:spPr/>
      <dgm:t>
        <a:bodyPr/>
        <a:lstStyle/>
        <a:p>
          <a:pPr rtl="1"/>
          <a:endParaRPr lang="ar-SA"/>
        </a:p>
      </dgm:t>
    </dgm:pt>
    <dgm:pt modelId="{7F639859-4468-4821-B6A6-76698BCF76EE}">
      <dgm:prSet custT="1"/>
      <dgm:spPr/>
      <dgm:t>
        <a:bodyPr/>
        <a:lstStyle/>
        <a:p>
          <a:pPr rtl="1"/>
          <a:r>
            <a:rPr lang="ar-SA" sz="1600" b="1" dirty="0" smtClean="0"/>
            <a:t>لائحة </a:t>
          </a:r>
        </a:p>
        <a:p>
          <a:pPr rtl="1"/>
          <a:r>
            <a:rPr lang="ar-SA" sz="1600" b="1" dirty="0" smtClean="0"/>
            <a:t>التأجيل والانقطاع عن الدراسة </a:t>
          </a:r>
          <a:endParaRPr lang="ar-SA" sz="1600" b="1" dirty="0"/>
        </a:p>
      </dgm:t>
    </dgm:pt>
    <dgm:pt modelId="{4CEFC339-6DA3-43C2-85F2-98DC178175E5}" type="parTrans" cxnId="{CB6D35A5-D3DA-4EDE-BC80-C65308DC89EF}">
      <dgm:prSet/>
      <dgm:spPr/>
      <dgm:t>
        <a:bodyPr/>
        <a:lstStyle/>
        <a:p>
          <a:pPr rtl="1"/>
          <a:endParaRPr lang="ar-SA"/>
        </a:p>
      </dgm:t>
    </dgm:pt>
    <dgm:pt modelId="{0C9C2105-E552-4908-86CF-B029D7834268}" type="sibTrans" cxnId="{CB6D35A5-D3DA-4EDE-BC80-C65308DC89EF}">
      <dgm:prSet/>
      <dgm:spPr/>
      <dgm:t>
        <a:bodyPr/>
        <a:lstStyle/>
        <a:p>
          <a:pPr rtl="1"/>
          <a:endParaRPr lang="ar-SA"/>
        </a:p>
      </dgm:t>
    </dgm:pt>
    <dgm:pt modelId="{0B9A30F3-BB87-4CF2-9B24-46EDACFEFBBA}">
      <dgm:prSet/>
      <dgm:spPr/>
      <dgm:t>
        <a:bodyPr/>
        <a:lstStyle/>
        <a:p>
          <a:pPr rtl="1"/>
          <a:r>
            <a:rPr lang="ar-SA" b="1" dirty="0" smtClean="0"/>
            <a:t>لائحة </a:t>
          </a:r>
        </a:p>
        <a:p>
          <a:pPr rtl="1"/>
          <a:r>
            <a:rPr lang="ar-SA" b="1" dirty="0" smtClean="0"/>
            <a:t>أعادة القيد </a:t>
          </a:r>
          <a:endParaRPr lang="ar-SA" b="1" dirty="0"/>
        </a:p>
      </dgm:t>
    </dgm:pt>
    <dgm:pt modelId="{66C4EA18-BFE4-404F-9D9A-2D9B15F49E23}" type="parTrans" cxnId="{91C19A77-3CFB-4FD2-8929-87D0BAA1E461}">
      <dgm:prSet/>
      <dgm:spPr/>
      <dgm:t>
        <a:bodyPr/>
        <a:lstStyle/>
        <a:p>
          <a:pPr rtl="1"/>
          <a:endParaRPr lang="ar-SA"/>
        </a:p>
      </dgm:t>
    </dgm:pt>
    <dgm:pt modelId="{96A80847-CA0D-4B85-BA10-768BB460642B}" type="sibTrans" cxnId="{91C19A77-3CFB-4FD2-8929-87D0BAA1E461}">
      <dgm:prSet/>
      <dgm:spPr/>
      <dgm:t>
        <a:bodyPr/>
        <a:lstStyle/>
        <a:p>
          <a:pPr rtl="1"/>
          <a:endParaRPr lang="ar-SA"/>
        </a:p>
      </dgm:t>
    </dgm:pt>
    <dgm:pt modelId="{139AC911-F3D2-4586-A601-E44F813753C8}">
      <dgm:prSet/>
      <dgm:spPr/>
      <dgm:t>
        <a:bodyPr/>
        <a:lstStyle/>
        <a:p>
          <a:pPr rtl="1"/>
          <a:r>
            <a:rPr lang="ar-SA" b="1" dirty="0" smtClean="0"/>
            <a:t>المواد </a:t>
          </a:r>
        </a:p>
        <a:p>
          <a:pPr rtl="1"/>
          <a:r>
            <a:rPr lang="ar-SA" b="1" dirty="0" smtClean="0"/>
            <a:t>7-8</a:t>
          </a:r>
          <a:endParaRPr lang="ar-SA" b="1" dirty="0"/>
        </a:p>
      </dgm:t>
    </dgm:pt>
    <dgm:pt modelId="{DA382DE5-031A-4A93-AF3D-5BE6DAB0445D}" type="parTrans" cxnId="{474F5565-5A2C-4CF9-8258-66C71FCED327}">
      <dgm:prSet/>
      <dgm:spPr/>
      <dgm:t>
        <a:bodyPr/>
        <a:lstStyle/>
        <a:p>
          <a:pPr rtl="1"/>
          <a:endParaRPr lang="ar-SA"/>
        </a:p>
      </dgm:t>
    </dgm:pt>
    <dgm:pt modelId="{A6DBFB94-C541-44F4-99DE-F88DF22501DC}" type="sibTrans" cxnId="{474F5565-5A2C-4CF9-8258-66C71FCED327}">
      <dgm:prSet/>
      <dgm:spPr/>
      <dgm:t>
        <a:bodyPr/>
        <a:lstStyle/>
        <a:p>
          <a:pPr rtl="1"/>
          <a:endParaRPr lang="ar-SA"/>
        </a:p>
      </dgm:t>
    </dgm:pt>
    <dgm:pt modelId="{21131706-F5FC-4CBF-A5B1-D2A9954E03E3}">
      <dgm:prSet/>
      <dgm:spPr/>
      <dgm:t>
        <a:bodyPr/>
        <a:lstStyle/>
        <a:p>
          <a:pPr rtl="1"/>
          <a:r>
            <a:rPr lang="ar-SA" b="1" dirty="0" smtClean="0"/>
            <a:t>المواد </a:t>
          </a:r>
        </a:p>
        <a:p>
          <a:pPr rtl="1"/>
          <a:r>
            <a:rPr lang="ar-SA" b="1" dirty="0" smtClean="0"/>
            <a:t>9-13</a:t>
          </a:r>
          <a:endParaRPr lang="ar-SA" b="1" dirty="0"/>
        </a:p>
      </dgm:t>
    </dgm:pt>
    <dgm:pt modelId="{C58F9200-2279-4153-9BC1-35282BB5B6F5}" type="parTrans" cxnId="{6DCF6F2C-5CCB-494A-8991-8DCAE2923E84}">
      <dgm:prSet/>
      <dgm:spPr/>
      <dgm:t>
        <a:bodyPr/>
        <a:lstStyle/>
        <a:p>
          <a:pPr rtl="1"/>
          <a:endParaRPr lang="ar-SA"/>
        </a:p>
      </dgm:t>
    </dgm:pt>
    <dgm:pt modelId="{9A30047B-9C76-42D9-8E17-37BFB6879D30}" type="sibTrans" cxnId="{6DCF6F2C-5CCB-494A-8991-8DCAE2923E84}">
      <dgm:prSet/>
      <dgm:spPr/>
      <dgm:t>
        <a:bodyPr/>
        <a:lstStyle/>
        <a:p>
          <a:pPr rtl="1"/>
          <a:endParaRPr lang="ar-SA"/>
        </a:p>
      </dgm:t>
    </dgm:pt>
    <dgm:pt modelId="{737588C3-EA40-4AD4-92FC-23AA73D5199B}">
      <dgm:prSet/>
      <dgm:spPr/>
      <dgm:t>
        <a:bodyPr/>
        <a:lstStyle/>
        <a:p>
          <a:pPr rtl="1"/>
          <a:r>
            <a:rPr lang="ar-SA" b="1" dirty="0" smtClean="0"/>
            <a:t>المواد </a:t>
          </a:r>
        </a:p>
        <a:p>
          <a:pPr rtl="1"/>
          <a:r>
            <a:rPr lang="ar-SA" b="1" dirty="0" smtClean="0"/>
            <a:t>14- 15</a:t>
          </a:r>
          <a:endParaRPr lang="ar-SA" b="1" dirty="0"/>
        </a:p>
      </dgm:t>
    </dgm:pt>
    <dgm:pt modelId="{09313B6E-BFD7-4CAD-BCE4-A74DAED6CD53}" type="parTrans" cxnId="{7ED1E2B0-D778-470C-B506-988B69940B45}">
      <dgm:prSet/>
      <dgm:spPr/>
      <dgm:t>
        <a:bodyPr/>
        <a:lstStyle/>
        <a:p>
          <a:pPr rtl="1"/>
          <a:endParaRPr lang="ar-SA"/>
        </a:p>
      </dgm:t>
    </dgm:pt>
    <dgm:pt modelId="{F27DA9E8-95D2-4F9E-8FCE-E0E743DDC2DD}" type="sibTrans" cxnId="{7ED1E2B0-D778-470C-B506-988B69940B45}">
      <dgm:prSet/>
      <dgm:spPr/>
      <dgm:t>
        <a:bodyPr/>
        <a:lstStyle/>
        <a:p>
          <a:pPr rtl="1"/>
          <a:endParaRPr lang="ar-SA"/>
        </a:p>
      </dgm:t>
    </dgm:pt>
    <dgm:pt modelId="{CE88EF01-1310-4ABE-8FA1-1E4D14DC0140}">
      <dgm:prSet/>
      <dgm:spPr/>
      <dgm:t>
        <a:bodyPr/>
        <a:lstStyle/>
        <a:p>
          <a:pPr rtl="1"/>
          <a:r>
            <a:rPr lang="ar-SA" b="1" dirty="0" smtClean="0"/>
            <a:t>المواد </a:t>
          </a:r>
        </a:p>
        <a:p>
          <a:pPr rtl="1"/>
          <a:r>
            <a:rPr lang="ar-SA" b="1" dirty="0" smtClean="0"/>
            <a:t>17-18 </a:t>
          </a:r>
          <a:endParaRPr lang="ar-SA" b="1" dirty="0"/>
        </a:p>
      </dgm:t>
    </dgm:pt>
    <dgm:pt modelId="{7FCEFD55-8848-4854-A565-003B8A732695}" type="parTrans" cxnId="{7E78AFB7-06A7-4A8E-BD1F-C07E465AB96D}">
      <dgm:prSet/>
      <dgm:spPr/>
      <dgm:t>
        <a:bodyPr/>
        <a:lstStyle/>
        <a:p>
          <a:pPr rtl="1"/>
          <a:endParaRPr lang="ar-SA"/>
        </a:p>
      </dgm:t>
    </dgm:pt>
    <dgm:pt modelId="{627A1A4F-5DA7-4026-8E15-D637CFF11A52}" type="sibTrans" cxnId="{7E78AFB7-06A7-4A8E-BD1F-C07E465AB96D}">
      <dgm:prSet/>
      <dgm:spPr/>
      <dgm:t>
        <a:bodyPr/>
        <a:lstStyle/>
        <a:p>
          <a:pPr rtl="1"/>
          <a:endParaRPr lang="ar-SA"/>
        </a:p>
      </dgm:t>
    </dgm:pt>
    <dgm:pt modelId="{CE42F0E8-C95A-456B-B8D1-739CEBE90171}" type="pres">
      <dgm:prSet presAssocID="{B962474C-86A4-4FCC-A9BB-071CE2C13543}" presName="hierChild1" presStyleCnt="0">
        <dgm:presLayoutVars>
          <dgm:chPref val="1"/>
          <dgm:dir/>
          <dgm:animOne val="branch"/>
          <dgm:animLvl val="lvl"/>
          <dgm:resizeHandles/>
        </dgm:presLayoutVars>
      </dgm:prSet>
      <dgm:spPr/>
      <dgm:t>
        <a:bodyPr/>
        <a:lstStyle/>
        <a:p>
          <a:pPr rtl="1"/>
          <a:endParaRPr lang="ar-SA"/>
        </a:p>
      </dgm:t>
    </dgm:pt>
    <dgm:pt modelId="{2CA3ACF2-5A02-47FD-BF68-5C1DE1C8318B}" type="pres">
      <dgm:prSet presAssocID="{4FC0F8ED-A8BB-4CA1-B12A-1BC5292FF1C3}" presName="hierRoot1" presStyleCnt="0"/>
      <dgm:spPr/>
    </dgm:pt>
    <dgm:pt modelId="{7413D4E3-B723-4CDD-B71F-22729B449392}" type="pres">
      <dgm:prSet presAssocID="{4FC0F8ED-A8BB-4CA1-B12A-1BC5292FF1C3}" presName="composite" presStyleCnt="0"/>
      <dgm:spPr/>
    </dgm:pt>
    <dgm:pt modelId="{CA4A7438-71FF-4BEE-98C0-0EB7DAE0AC93}" type="pres">
      <dgm:prSet presAssocID="{4FC0F8ED-A8BB-4CA1-B12A-1BC5292FF1C3}" presName="background" presStyleLbl="node0" presStyleIdx="0" presStyleCnt="1"/>
      <dgm:spPr/>
    </dgm:pt>
    <dgm:pt modelId="{6288F9EA-0626-421E-9996-5445A7B11A6C}" type="pres">
      <dgm:prSet presAssocID="{4FC0F8ED-A8BB-4CA1-B12A-1BC5292FF1C3}" presName="text" presStyleLbl="fgAcc0" presStyleIdx="0" presStyleCnt="1" custScaleX="406060" custScaleY="149290" custLinFactNeighborX="-7" custLinFactNeighborY="-48480">
        <dgm:presLayoutVars>
          <dgm:chPref val="3"/>
        </dgm:presLayoutVars>
      </dgm:prSet>
      <dgm:spPr/>
      <dgm:t>
        <a:bodyPr/>
        <a:lstStyle/>
        <a:p>
          <a:pPr rtl="1"/>
          <a:endParaRPr lang="ar-SA"/>
        </a:p>
      </dgm:t>
    </dgm:pt>
    <dgm:pt modelId="{3F28E8A8-6349-42D6-AA53-7064AB75FD3C}" type="pres">
      <dgm:prSet presAssocID="{4FC0F8ED-A8BB-4CA1-B12A-1BC5292FF1C3}" presName="hierChild2" presStyleCnt="0"/>
      <dgm:spPr/>
    </dgm:pt>
    <dgm:pt modelId="{51ABBCC1-7F1E-4DDD-9E63-5B54AE0D72AA}" type="pres">
      <dgm:prSet presAssocID="{66C4EA18-BFE4-404F-9D9A-2D9B15F49E23}" presName="Name10" presStyleLbl="parChTrans1D2" presStyleIdx="0" presStyleCnt="6"/>
      <dgm:spPr/>
      <dgm:t>
        <a:bodyPr/>
        <a:lstStyle/>
        <a:p>
          <a:pPr rtl="1"/>
          <a:endParaRPr lang="ar-SA"/>
        </a:p>
      </dgm:t>
    </dgm:pt>
    <dgm:pt modelId="{F1F17A9F-200D-45D4-A45F-3373443D2BE6}" type="pres">
      <dgm:prSet presAssocID="{0B9A30F3-BB87-4CF2-9B24-46EDACFEFBBA}" presName="hierRoot2" presStyleCnt="0"/>
      <dgm:spPr/>
    </dgm:pt>
    <dgm:pt modelId="{958D45B3-FDBC-4AC4-BB27-ABD29AF68F47}" type="pres">
      <dgm:prSet presAssocID="{0B9A30F3-BB87-4CF2-9B24-46EDACFEFBBA}" presName="composite2" presStyleCnt="0"/>
      <dgm:spPr/>
    </dgm:pt>
    <dgm:pt modelId="{6CB70515-47CD-41ED-8557-F00A70300656}" type="pres">
      <dgm:prSet presAssocID="{0B9A30F3-BB87-4CF2-9B24-46EDACFEFBBA}" presName="background2" presStyleLbl="node2" presStyleIdx="0" presStyleCnt="6"/>
      <dgm:spPr/>
    </dgm:pt>
    <dgm:pt modelId="{B6A53D2A-7AE3-44EC-BD01-84DC50B27EDC}" type="pres">
      <dgm:prSet presAssocID="{0B9A30F3-BB87-4CF2-9B24-46EDACFEFBBA}" presName="text2" presStyleLbl="fgAcc2" presStyleIdx="0" presStyleCnt="6" custScaleX="110578" custScaleY="139144" custLinFactNeighborX="741" custLinFactNeighborY="6636">
        <dgm:presLayoutVars>
          <dgm:chPref val="3"/>
        </dgm:presLayoutVars>
      </dgm:prSet>
      <dgm:spPr/>
      <dgm:t>
        <a:bodyPr/>
        <a:lstStyle/>
        <a:p>
          <a:pPr rtl="1"/>
          <a:endParaRPr lang="ar-SA"/>
        </a:p>
      </dgm:t>
    </dgm:pt>
    <dgm:pt modelId="{511CE8DF-F6A3-4DE9-9E16-2C68BD35F5D2}" type="pres">
      <dgm:prSet presAssocID="{0B9A30F3-BB87-4CF2-9B24-46EDACFEFBBA}" presName="hierChild3" presStyleCnt="0"/>
      <dgm:spPr/>
    </dgm:pt>
    <dgm:pt modelId="{E3638997-3C02-40E3-8978-D3AE6F61353E}" type="pres">
      <dgm:prSet presAssocID="{7FCEFD55-8848-4854-A565-003B8A732695}" presName="Name17" presStyleLbl="parChTrans1D3" presStyleIdx="0" presStyleCnt="6"/>
      <dgm:spPr/>
      <dgm:t>
        <a:bodyPr/>
        <a:lstStyle/>
        <a:p>
          <a:pPr rtl="1"/>
          <a:endParaRPr lang="ar-SA"/>
        </a:p>
      </dgm:t>
    </dgm:pt>
    <dgm:pt modelId="{DF15767A-F8BB-4366-9E7E-7C8B52C2E946}" type="pres">
      <dgm:prSet presAssocID="{CE88EF01-1310-4ABE-8FA1-1E4D14DC0140}" presName="hierRoot3" presStyleCnt="0"/>
      <dgm:spPr/>
    </dgm:pt>
    <dgm:pt modelId="{8FE1655D-C249-4004-8A51-573D18FFBB57}" type="pres">
      <dgm:prSet presAssocID="{CE88EF01-1310-4ABE-8FA1-1E4D14DC0140}" presName="composite3" presStyleCnt="0"/>
      <dgm:spPr/>
    </dgm:pt>
    <dgm:pt modelId="{A54AFE57-C862-422F-8404-7C2B600F720D}" type="pres">
      <dgm:prSet presAssocID="{CE88EF01-1310-4ABE-8FA1-1E4D14DC0140}" presName="background3" presStyleLbl="node3" presStyleIdx="0" presStyleCnt="6"/>
      <dgm:spPr/>
    </dgm:pt>
    <dgm:pt modelId="{8915465E-4AED-429A-A688-8C9666F6BB04}" type="pres">
      <dgm:prSet presAssocID="{CE88EF01-1310-4ABE-8FA1-1E4D14DC0140}" presName="text3" presStyleLbl="fgAcc3" presStyleIdx="0" presStyleCnt="6">
        <dgm:presLayoutVars>
          <dgm:chPref val="3"/>
        </dgm:presLayoutVars>
      </dgm:prSet>
      <dgm:spPr/>
      <dgm:t>
        <a:bodyPr/>
        <a:lstStyle/>
        <a:p>
          <a:pPr rtl="1"/>
          <a:endParaRPr lang="ar-SA"/>
        </a:p>
      </dgm:t>
    </dgm:pt>
    <dgm:pt modelId="{D392E5AE-F4CF-4B34-9346-3CF3121FA66C}" type="pres">
      <dgm:prSet presAssocID="{CE88EF01-1310-4ABE-8FA1-1E4D14DC0140}" presName="hierChild4" presStyleCnt="0"/>
      <dgm:spPr/>
    </dgm:pt>
    <dgm:pt modelId="{541F17F6-62F6-42B1-B971-DF9B3872C735}" type="pres">
      <dgm:prSet presAssocID="{4CEFC339-6DA3-43C2-85F2-98DC178175E5}" presName="Name10" presStyleLbl="parChTrans1D2" presStyleIdx="1" presStyleCnt="6"/>
      <dgm:spPr/>
      <dgm:t>
        <a:bodyPr/>
        <a:lstStyle/>
        <a:p>
          <a:pPr rtl="1"/>
          <a:endParaRPr lang="ar-SA"/>
        </a:p>
      </dgm:t>
    </dgm:pt>
    <dgm:pt modelId="{C2BCB6A3-C00D-418D-8D5A-474FDD590AFD}" type="pres">
      <dgm:prSet presAssocID="{7F639859-4468-4821-B6A6-76698BCF76EE}" presName="hierRoot2" presStyleCnt="0"/>
      <dgm:spPr/>
    </dgm:pt>
    <dgm:pt modelId="{4E3D45CB-34C7-4483-97FC-AEA8E83E3379}" type="pres">
      <dgm:prSet presAssocID="{7F639859-4468-4821-B6A6-76698BCF76EE}" presName="composite2" presStyleCnt="0"/>
      <dgm:spPr/>
    </dgm:pt>
    <dgm:pt modelId="{0618428F-DA16-400B-B83E-14CFDBE42CB4}" type="pres">
      <dgm:prSet presAssocID="{7F639859-4468-4821-B6A6-76698BCF76EE}" presName="background2" presStyleLbl="node2" presStyleIdx="1" presStyleCnt="6"/>
      <dgm:spPr/>
    </dgm:pt>
    <dgm:pt modelId="{A3525D93-4592-4E36-8131-81CB30C2352C}" type="pres">
      <dgm:prSet presAssocID="{7F639859-4468-4821-B6A6-76698BCF76EE}" presName="text2" presStyleLbl="fgAcc2" presStyleIdx="1" presStyleCnt="6" custScaleX="125978" custScaleY="128147">
        <dgm:presLayoutVars>
          <dgm:chPref val="3"/>
        </dgm:presLayoutVars>
      </dgm:prSet>
      <dgm:spPr/>
      <dgm:t>
        <a:bodyPr/>
        <a:lstStyle/>
        <a:p>
          <a:pPr rtl="1"/>
          <a:endParaRPr lang="ar-SA"/>
        </a:p>
      </dgm:t>
    </dgm:pt>
    <dgm:pt modelId="{5870FA5C-7627-4E6B-B543-B0810FD3AA01}" type="pres">
      <dgm:prSet presAssocID="{7F639859-4468-4821-B6A6-76698BCF76EE}" presName="hierChild3" presStyleCnt="0"/>
      <dgm:spPr/>
    </dgm:pt>
    <dgm:pt modelId="{D5F6456C-C23E-47FC-B333-E73EDD360D88}" type="pres">
      <dgm:prSet presAssocID="{09313B6E-BFD7-4CAD-BCE4-A74DAED6CD53}" presName="Name17" presStyleLbl="parChTrans1D3" presStyleIdx="1" presStyleCnt="6"/>
      <dgm:spPr/>
      <dgm:t>
        <a:bodyPr/>
        <a:lstStyle/>
        <a:p>
          <a:pPr rtl="1"/>
          <a:endParaRPr lang="ar-SA"/>
        </a:p>
      </dgm:t>
    </dgm:pt>
    <dgm:pt modelId="{CC3AD3BF-BF3F-4D00-B201-2EFFEE32A485}" type="pres">
      <dgm:prSet presAssocID="{737588C3-EA40-4AD4-92FC-23AA73D5199B}" presName="hierRoot3" presStyleCnt="0"/>
      <dgm:spPr/>
    </dgm:pt>
    <dgm:pt modelId="{7D1F6E72-70EF-4F5F-B364-DBBC53C10297}" type="pres">
      <dgm:prSet presAssocID="{737588C3-EA40-4AD4-92FC-23AA73D5199B}" presName="composite3" presStyleCnt="0"/>
      <dgm:spPr/>
    </dgm:pt>
    <dgm:pt modelId="{BB0B7483-7CFF-4913-8E7E-61EE52CAA7D1}" type="pres">
      <dgm:prSet presAssocID="{737588C3-EA40-4AD4-92FC-23AA73D5199B}" presName="background3" presStyleLbl="node3" presStyleIdx="1" presStyleCnt="6"/>
      <dgm:spPr/>
    </dgm:pt>
    <dgm:pt modelId="{2C613864-EFF4-4C0A-B585-581F76E407F2}" type="pres">
      <dgm:prSet presAssocID="{737588C3-EA40-4AD4-92FC-23AA73D5199B}" presName="text3" presStyleLbl="fgAcc3" presStyleIdx="1" presStyleCnt="6">
        <dgm:presLayoutVars>
          <dgm:chPref val="3"/>
        </dgm:presLayoutVars>
      </dgm:prSet>
      <dgm:spPr/>
      <dgm:t>
        <a:bodyPr/>
        <a:lstStyle/>
        <a:p>
          <a:pPr rtl="1"/>
          <a:endParaRPr lang="ar-SA"/>
        </a:p>
      </dgm:t>
    </dgm:pt>
    <dgm:pt modelId="{2A37BE8A-5360-41ED-9028-8D05D4C828B5}" type="pres">
      <dgm:prSet presAssocID="{737588C3-EA40-4AD4-92FC-23AA73D5199B}" presName="hierChild4" presStyleCnt="0"/>
      <dgm:spPr/>
    </dgm:pt>
    <dgm:pt modelId="{9CC805CD-2D7D-41D7-A57F-A156FA8543DA}" type="pres">
      <dgm:prSet presAssocID="{355EE79E-A00A-4250-B385-E6AB123AC5F4}" presName="Name10" presStyleLbl="parChTrans1D2" presStyleIdx="2" presStyleCnt="6"/>
      <dgm:spPr/>
      <dgm:t>
        <a:bodyPr/>
        <a:lstStyle/>
        <a:p>
          <a:pPr rtl="1"/>
          <a:endParaRPr lang="ar-SA"/>
        </a:p>
      </dgm:t>
    </dgm:pt>
    <dgm:pt modelId="{07BF6CBD-4265-443F-AF09-7476D0271F5C}" type="pres">
      <dgm:prSet presAssocID="{C878A5ED-BD18-4EF9-AA2E-C75884B45AD8}" presName="hierRoot2" presStyleCnt="0"/>
      <dgm:spPr/>
    </dgm:pt>
    <dgm:pt modelId="{1136300A-60EA-4133-8210-D93502A66E9C}" type="pres">
      <dgm:prSet presAssocID="{C878A5ED-BD18-4EF9-AA2E-C75884B45AD8}" presName="composite2" presStyleCnt="0"/>
      <dgm:spPr/>
    </dgm:pt>
    <dgm:pt modelId="{D3A544B4-88C6-4F32-A55C-54B0A9236ED4}" type="pres">
      <dgm:prSet presAssocID="{C878A5ED-BD18-4EF9-AA2E-C75884B45AD8}" presName="background2" presStyleLbl="node2" presStyleIdx="2" presStyleCnt="6"/>
      <dgm:spPr/>
    </dgm:pt>
    <dgm:pt modelId="{DECD1474-2F8E-4C58-AC79-77C5621C00B9}" type="pres">
      <dgm:prSet presAssocID="{C878A5ED-BD18-4EF9-AA2E-C75884B45AD8}" presName="text2" presStyleLbl="fgAcc2" presStyleIdx="2" presStyleCnt="6" custScaleX="125049" custScaleY="154471" custLinFactNeighborX="3550" custLinFactNeighborY="-873">
        <dgm:presLayoutVars>
          <dgm:chPref val="3"/>
        </dgm:presLayoutVars>
      </dgm:prSet>
      <dgm:spPr/>
      <dgm:t>
        <a:bodyPr/>
        <a:lstStyle/>
        <a:p>
          <a:pPr rtl="1"/>
          <a:endParaRPr lang="ar-SA"/>
        </a:p>
      </dgm:t>
    </dgm:pt>
    <dgm:pt modelId="{A9734467-7A79-4207-8D5E-9944D6806A0C}" type="pres">
      <dgm:prSet presAssocID="{C878A5ED-BD18-4EF9-AA2E-C75884B45AD8}" presName="hierChild3" presStyleCnt="0"/>
      <dgm:spPr/>
    </dgm:pt>
    <dgm:pt modelId="{581FA935-B743-432F-8F08-2E15244E303E}" type="pres">
      <dgm:prSet presAssocID="{C58F9200-2279-4153-9BC1-35282BB5B6F5}" presName="Name17" presStyleLbl="parChTrans1D3" presStyleIdx="2" presStyleCnt="6"/>
      <dgm:spPr/>
      <dgm:t>
        <a:bodyPr/>
        <a:lstStyle/>
        <a:p>
          <a:pPr rtl="1"/>
          <a:endParaRPr lang="ar-SA"/>
        </a:p>
      </dgm:t>
    </dgm:pt>
    <dgm:pt modelId="{B050CE28-546E-4BDC-BFA0-EBD0178435FA}" type="pres">
      <dgm:prSet presAssocID="{21131706-F5FC-4CBF-A5B1-D2A9954E03E3}" presName="hierRoot3" presStyleCnt="0"/>
      <dgm:spPr/>
    </dgm:pt>
    <dgm:pt modelId="{ADFB4525-D146-4C98-8EBF-1D63EC264BEC}" type="pres">
      <dgm:prSet presAssocID="{21131706-F5FC-4CBF-A5B1-D2A9954E03E3}" presName="composite3" presStyleCnt="0"/>
      <dgm:spPr/>
    </dgm:pt>
    <dgm:pt modelId="{EB41E81B-E88F-470B-9A14-8AC73F0F80F3}" type="pres">
      <dgm:prSet presAssocID="{21131706-F5FC-4CBF-A5B1-D2A9954E03E3}" presName="background3" presStyleLbl="node3" presStyleIdx="2" presStyleCnt="6"/>
      <dgm:spPr/>
    </dgm:pt>
    <dgm:pt modelId="{A5BDCEB7-5314-406A-8477-58506392C848}" type="pres">
      <dgm:prSet presAssocID="{21131706-F5FC-4CBF-A5B1-D2A9954E03E3}" presName="text3" presStyleLbl="fgAcc3" presStyleIdx="2" presStyleCnt="6">
        <dgm:presLayoutVars>
          <dgm:chPref val="3"/>
        </dgm:presLayoutVars>
      </dgm:prSet>
      <dgm:spPr/>
      <dgm:t>
        <a:bodyPr/>
        <a:lstStyle/>
        <a:p>
          <a:pPr rtl="1"/>
          <a:endParaRPr lang="ar-SA"/>
        </a:p>
      </dgm:t>
    </dgm:pt>
    <dgm:pt modelId="{177EEE87-13CF-4BDF-A0E9-F2A8E0656183}" type="pres">
      <dgm:prSet presAssocID="{21131706-F5FC-4CBF-A5B1-D2A9954E03E3}" presName="hierChild4" presStyleCnt="0"/>
      <dgm:spPr/>
    </dgm:pt>
    <dgm:pt modelId="{0DC30C34-FA71-497F-BC68-1858C5827A62}" type="pres">
      <dgm:prSet presAssocID="{170FC822-EAFD-4A38-B117-700ACF2637C5}" presName="Name10" presStyleLbl="parChTrans1D2" presStyleIdx="3" presStyleCnt="6"/>
      <dgm:spPr/>
      <dgm:t>
        <a:bodyPr/>
        <a:lstStyle/>
        <a:p>
          <a:pPr rtl="1"/>
          <a:endParaRPr lang="ar-SA"/>
        </a:p>
      </dgm:t>
    </dgm:pt>
    <dgm:pt modelId="{115BA1D9-0CE1-4E6D-9840-C0A2FED536C3}" type="pres">
      <dgm:prSet presAssocID="{E0B054A1-A321-498F-900D-D84095B24F9B}" presName="hierRoot2" presStyleCnt="0"/>
      <dgm:spPr/>
    </dgm:pt>
    <dgm:pt modelId="{3DF26713-298B-478F-B429-6F4256D7CF5A}" type="pres">
      <dgm:prSet presAssocID="{E0B054A1-A321-498F-900D-D84095B24F9B}" presName="composite2" presStyleCnt="0"/>
      <dgm:spPr/>
    </dgm:pt>
    <dgm:pt modelId="{F1635B3E-3C74-403F-B4F4-0833EE8631B3}" type="pres">
      <dgm:prSet presAssocID="{E0B054A1-A321-498F-900D-D84095B24F9B}" presName="background2" presStyleLbl="node2" presStyleIdx="3" presStyleCnt="6"/>
      <dgm:spPr/>
    </dgm:pt>
    <dgm:pt modelId="{8B45034D-452F-4E4D-BF26-F57E8BAE55A3}" type="pres">
      <dgm:prSet presAssocID="{E0B054A1-A321-498F-900D-D84095B24F9B}" presName="text2" presStyleLbl="fgAcc2" presStyleIdx="3" presStyleCnt="6" custScaleX="107334" custScaleY="129638" custLinFactNeighborX="-1741" custLinFactNeighborY="6636">
        <dgm:presLayoutVars>
          <dgm:chPref val="3"/>
        </dgm:presLayoutVars>
      </dgm:prSet>
      <dgm:spPr/>
      <dgm:t>
        <a:bodyPr/>
        <a:lstStyle/>
        <a:p>
          <a:pPr rtl="1"/>
          <a:endParaRPr lang="ar-SA"/>
        </a:p>
      </dgm:t>
    </dgm:pt>
    <dgm:pt modelId="{44584961-8F2B-4FC4-B560-58C5C1B7EED9}" type="pres">
      <dgm:prSet presAssocID="{E0B054A1-A321-498F-900D-D84095B24F9B}" presName="hierChild3" presStyleCnt="0"/>
      <dgm:spPr/>
    </dgm:pt>
    <dgm:pt modelId="{166491F9-21C6-483C-862A-52E14435D5ED}" type="pres">
      <dgm:prSet presAssocID="{DA382DE5-031A-4A93-AF3D-5BE6DAB0445D}" presName="Name17" presStyleLbl="parChTrans1D3" presStyleIdx="3" presStyleCnt="6"/>
      <dgm:spPr/>
      <dgm:t>
        <a:bodyPr/>
        <a:lstStyle/>
        <a:p>
          <a:pPr rtl="1"/>
          <a:endParaRPr lang="ar-SA"/>
        </a:p>
      </dgm:t>
    </dgm:pt>
    <dgm:pt modelId="{6B648CC6-DEDD-4FF0-B3B2-3D43B9E9D9F8}" type="pres">
      <dgm:prSet presAssocID="{139AC911-F3D2-4586-A601-E44F813753C8}" presName="hierRoot3" presStyleCnt="0"/>
      <dgm:spPr/>
    </dgm:pt>
    <dgm:pt modelId="{F4005001-F458-415C-8A79-23FCDB7CECD2}" type="pres">
      <dgm:prSet presAssocID="{139AC911-F3D2-4586-A601-E44F813753C8}" presName="composite3" presStyleCnt="0"/>
      <dgm:spPr/>
    </dgm:pt>
    <dgm:pt modelId="{0B91AA01-20AB-4059-866F-A09647CE91EE}" type="pres">
      <dgm:prSet presAssocID="{139AC911-F3D2-4586-A601-E44F813753C8}" presName="background3" presStyleLbl="node3" presStyleIdx="3" presStyleCnt="6"/>
      <dgm:spPr/>
    </dgm:pt>
    <dgm:pt modelId="{6D746C51-3370-44AB-A3F9-8C46543DD766}" type="pres">
      <dgm:prSet presAssocID="{139AC911-F3D2-4586-A601-E44F813753C8}" presName="text3" presStyleLbl="fgAcc3" presStyleIdx="3" presStyleCnt="6">
        <dgm:presLayoutVars>
          <dgm:chPref val="3"/>
        </dgm:presLayoutVars>
      </dgm:prSet>
      <dgm:spPr/>
      <dgm:t>
        <a:bodyPr/>
        <a:lstStyle/>
        <a:p>
          <a:pPr rtl="1"/>
          <a:endParaRPr lang="ar-SA"/>
        </a:p>
      </dgm:t>
    </dgm:pt>
    <dgm:pt modelId="{398D64AF-5130-4F6A-9427-DF0B01DA28DA}" type="pres">
      <dgm:prSet presAssocID="{139AC911-F3D2-4586-A601-E44F813753C8}" presName="hierChild4" presStyleCnt="0"/>
      <dgm:spPr/>
    </dgm:pt>
    <dgm:pt modelId="{937A42AB-A20C-4657-BCB1-D3628C5C615C}" type="pres">
      <dgm:prSet presAssocID="{878D999B-98C4-42AA-97BA-BB73ABC3A410}" presName="Name10" presStyleLbl="parChTrans1D2" presStyleIdx="4" presStyleCnt="6"/>
      <dgm:spPr/>
      <dgm:t>
        <a:bodyPr/>
        <a:lstStyle/>
        <a:p>
          <a:pPr rtl="1"/>
          <a:endParaRPr lang="ar-SA"/>
        </a:p>
      </dgm:t>
    </dgm:pt>
    <dgm:pt modelId="{2B5286D1-686E-4FFD-87C7-EB415D79457D}" type="pres">
      <dgm:prSet presAssocID="{F9625CD0-A5C8-4FAC-9E05-8FA16D56D55D}" presName="hierRoot2" presStyleCnt="0"/>
      <dgm:spPr/>
    </dgm:pt>
    <dgm:pt modelId="{4011DA0A-0D0D-4962-9889-51C9FB7F798A}" type="pres">
      <dgm:prSet presAssocID="{F9625CD0-A5C8-4FAC-9E05-8FA16D56D55D}" presName="composite2" presStyleCnt="0"/>
      <dgm:spPr/>
    </dgm:pt>
    <dgm:pt modelId="{6F9E1E56-5284-4189-B973-55914193A055}" type="pres">
      <dgm:prSet presAssocID="{F9625CD0-A5C8-4FAC-9E05-8FA16D56D55D}" presName="background2" presStyleLbl="node2" presStyleIdx="4" presStyleCnt="6"/>
      <dgm:spPr/>
    </dgm:pt>
    <dgm:pt modelId="{AFFD0CD5-C068-4BB5-B069-D69222AE4183}" type="pres">
      <dgm:prSet presAssocID="{F9625CD0-A5C8-4FAC-9E05-8FA16D56D55D}" presName="text2" presStyleLbl="fgAcc2" presStyleIdx="4" presStyleCnt="6" custScaleX="118530" custScaleY="126959" custLinFactNeighborX="-2019" custLinFactNeighborY="-430">
        <dgm:presLayoutVars>
          <dgm:chPref val="3"/>
        </dgm:presLayoutVars>
      </dgm:prSet>
      <dgm:spPr/>
      <dgm:t>
        <a:bodyPr/>
        <a:lstStyle/>
        <a:p>
          <a:pPr rtl="1"/>
          <a:endParaRPr lang="ar-SA"/>
        </a:p>
      </dgm:t>
    </dgm:pt>
    <dgm:pt modelId="{7DC0293A-1D9F-4EE9-A86B-90B83F65BB79}" type="pres">
      <dgm:prSet presAssocID="{F9625CD0-A5C8-4FAC-9E05-8FA16D56D55D}" presName="hierChild3" presStyleCnt="0"/>
      <dgm:spPr/>
    </dgm:pt>
    <dgm:pt modelId="{277C3A79-EA2A-449F-8DC8-1AEC5F01641B}" type="pres">
      <dgm:prSet presAssocID="{746BA164-3261-4538-B9DC-AEDBB660EDF8}" presName="Name17" presStyleLbl="parChTrans1D3" presStyleIdx="4" presStyleCnt="6"/>
      <dgm:spPr/>
      <dgm:t>
        <a:bodyPr/>
        <a:lstStyle/>
        <a:p>
          <a:pPr rtl="1"/>
          <a:endParaRPr lang="ar-SA"/>
        </a:p>
      </dgm:t>
    </dgm:pt>
    <dgm:pt modelId="{FB2D8847-A129-4EC9-9FEB-82EEB35BFAE6}" type="pres">
      <dgm:prSet presAssocID="{21BCFC45-548E-492A-AFC1-7DE4092A24CF}" presName="hierRoot3" presStyleCnt="0"/>
      <dgm:spPr/>
    </dgm:pt>
    <dgm:pt modelId="{BE1804C0-B108-4BD9-91D2-B38287F587ED}" type="pres">
      <dgm:prSet presAssocID="{21BCFC45-548E-492A-AFC1-7DE4092A24CF}" presName="composite3" presStyleCnt="0"/>
      <dgm:spPr/>
    </dgm:pt>
    <dgm:pt modelId="{FF381E09-3069-47D6-9C86-2580EA1902CD}" type="pres">
      <dgm:prSet presAssocID="{21BCFC45-548E-492A-AFC1-7DE4092A24CF}" presName="background3" presStyleLbl="node3" presStyleIdx="4" presStyleCnt="6"/>
      <dgm:spPr/>
    </dgm:pt>
    <dgm:pt modelId="{BC555FFC-121B-4208-8895-ECDC5DDA9BF8}" type="pres">
      <dgm:prSet presAssocID="{21BCFC45-548E-492A-AFC1-7DE4092A24CF}" presName="text3" presStyleLbl="fgAcc3" presStyleIdx="4" presStyleCnt="6">
        <dgm:presLayoutVars>
          <dgm:chPref val="3"/>
        </dgm:presLayoutVars>
      </dgm:prSet>
      <dgm:spPr/>
      <dgm:t>
        <a:bodyPr/>
        <a:lstStyle/>
        <a:p>
          <a:pPr rtl="1"/>
          <a:endParaRPr lang="ar-SA"/>
        </a:p>
      </dgm:t>
    </dgm:pt>
    <dgm:pt modelId="{01CC6F22-2D56-4A40-9B15-593EE753ACB8}" type="pres">
      <dgm:prSet presAssocID="{21BCFC45-548E-492A-AFC1-7DE4092A24CF}" presName="hierChild4" presStyleCnt="0"/>
      <dgm:spPr/>
    </dgm:pt>
    <dgm:pt modelId="{A5B92D36-66F2-40CA-9AA4-0B8069229923}" type="pres">
      <dgm:prSet presAssocID="{11D2E45F-C774-44A2-B1B0-7B86AA81B11F}" presName="Name10" presStyleLbl="parChTrans1D2" presStyleIdx="5" presStyleCnt="6"/>
      <dgm:spPr/>
      <dgm:t>
        <a:bodyPr/>
        <a:lstStyle/>
        <a:p>
          <a:pPr rtl="1"/>
          <a:endParaRPr lang="ar-SA"/>
        </a:p>
      </dgm:t>
    </dgm:pt>
    <dgm:pt modelId="{037AFBB0-3520-41AC-882C-E3A4924AC30F}" type="pres">
      <dgm:prSet presAssocID="{83AE4C0C-941A-42BF-9BE5-297381721509}" presName="hierRoot2" presStyleCnt="0"/>
      <dgm:spPr/>
    </dgm:pt>
    <dgm:pt modelId="{BD27D1A5-9AB1-4229-840D-62BC0926D96A}" type="pres">
      <dgm:prSet presAssocID="{83AE4C0C-941A-42BF-9BE5-297381721509}" presName="composite2" presStyleCnt="0"/>
      <dgm:spPr/>
    </dgm:pt>
    <dgm:pt modelId="{D214DF55-16A8-479B-8CF5-2CB385BAF413}" type="pres">
      <dgm:prSet presAssocID="{83AE4C0C-941A-42BF-9BE5-297381721509}" presName="background2" presStyleLbl="node2" presStyleIdx="5" presStyleCnt="6"/>
      <dgm:spPr/>
    </dgm:pt>
    <dgm:pt modelId="{D37A512A-37C4-4C1B-91BF-7740626E8301}" type="pres">
      <dgm:prSet presAssocID="{83AE4C0C-941A-42BF-9BE5-297381721509}" presName="text2" presStyleLbl="fgAcc2" presStyleIdx="5" presStyleCnt="6" custScaleX="116411" custScaleY="138919">
        <dgm:presLayoutVars>
          <dgm:chPref val="3"/>
        </dgm:presLayoutVars>
      </dgm:prSet>
      <dgm:spPr/>
      <dgm:t>
        <a:bodyPr/>
        <a:lstStyle/>
        <a:p>
          <a:pPr rtl="1"/>
          <a:endParaRPr lang="ar-SA"/>
        </a:p>
      </dgm:t>
    </dgm:pt>
    <dgm:pt modelId="{5F987118-F9A6-4780-B400-CA1F33794C33}" type="pres">
      <dgm:prSet presAssocID="{83AE4C0C-941A-42BF-9BE5-297381721509}" presName="hierChild3" presStyleCnt="0"/>
      <dgm:spPr/>
    </dgm:pt>
    <dgm:pt modelId="{DA3277F8-B57F-4956-A129-C3ED44D3C8C3}" type="pres">
      <dgm:prSet presAssocID="{28D10089-D6EE-4A31-B459-7AD29C3B1FF4}" presName="Name17" presStyleLbl="parChTrans1D3" presStyleIdx="5" presStyleCnt="6"/>
      <dgm:spPr/>
      <dgm:t>
        <a:bodyPr/>
        <a:lstStyle/>
        <a:p>
          <a:pPr rtl="1"/>
          <a:endParaRPr lang="ar-SA"/>
        </a:p>
      </dgm:t>
    </dgm:pt>
    <dgm:pt modelId="{0C927AEA-803A-4AD3-8A32-8E1DE6DDE3E3}" type="pres">
      <dgm:prSet presAssocID="{15620225-E8E7-4F74-A914-D1B83CF912C3}" presName="hierRoot3" presStyleCnt="0"/>
      <dgm:spPr/>
    </dgm:pt>
    <dgm:pt modelId="{B7ED7E28-1EA8-4F56-ACF0-BA9D7A794FD1}" type="pres">
      <dgm:prSet presAssocID="{15620225-E8E7-4F74-A914-D1B83CF912C3}" presName="composite3" presStyleCnt="0"/>
      <dgm:spPr/>
    </dgm:pt>
    <dgm:pt modelId="{862A6BD1-15E2-467F-9112-922157B817ED}" type="pres">
      <dgm:prSet presAssocID="{15620225-E8E7-4F74-A914-D1B83CF912C3}" presName="background3" presStyleLbl="node3" presStyleIdx="5" presStyleCnt="6"/>
      <dgm:spPr/>
    </dgm:pt>
    <dgm:pt modelId="{6D84AE96-F59D-466A-B089-AB2C9C30FE5C}" type="pres">
      <dgm:prSet presAssocID="{15620225-E8E7-4F74-A914-D1B83CF912C3}" presName="text3" presStyleLbl="fgAcc3" presStyleIdx="5" presStyleCnt="6">
        <dgm:presLayoutVars>
          <dgm:chPref val="3"/>
        </dgm:presLayoutVars>
      </dgm:prSet>
      <dgm:spPr/>
      <dgm:t>
        <a:bodyPr/>
        <a:lstStyle/>
        <a:p>
          <a:pPr rtl="1"/>
          <a:endParaRPr lang="ar-SA"/>
        </a:p>
      </dgm:t>
    </dgm:pt>
    <dgm:pt modelId="{E924C995-7683-4211-842E-0B31A8B983B5}" type="pres">
      <dgm:prSet presAssocID="{15620225-E8E7-4F74-A914-D1B83CF912C3}" presName="hierChild4" presStyleCnt="0"/>
      <dgm:spPr/>
    </dgm:pt>
  </dgm:ptLst>
  <dgm:cxnLst>
    <dgm:cxn modelId="{79DBDA09-5161-4BEE-A2A0-982A17B8E702}" type="presOf" srcId="{C58F9200-2279-4153-9BC1-35282BB5B6F5}" destId="{581FA935-B743-432F-8F08-2E15244E303E}" srcOrd="0" destOrd="0" presId="urn:microsoft.com/office/officeart/2005/8/layout/hierarchy1"/>
    <dgm:cxn modelId="{D2A9FE3E-9CE4-4FFF-82C8-1317CF54504C}" type="presOf" srcId="{11D2E45F-C774-44A2-B1B0-7B86AA81B11F}" destId="{A5B92D36-66F2-40CA-9AA4-0B8069229923}" srcOrd="0" destOrd="0" presId="urn:microsoft.com/office/officeart/2005/8/layout/hierarchy1"/>
    <dgm:cxn modelId="{8809F3AD-6D2B-4EF4-BD86-790076FBE545}" srcId="{4FC0F8ED-A8BB-4CA1-B12A-1BC5292FF1C3}" destId="{E0B054A1-A321-498F-900D-D84095B24F9B}" srcOrd="3" destOrd="0" parTransId="{170FC822-EAFD-4A38-B117-700ACF2637C5}" sibTransId="{2AA73EFE-872A-4EAE-868D-C55DED130286}"/>
    <dgm:cxn modelId="{474F5565-5A2C-4CF9-8258-66C71FCED327}" srcId="{E0B054A1-A321-498F-900D-D84095B24F9B}" destId="{139AC911-F3D2-4586-A601-E44F813753C8}" srcOrd="0" destOrd="0" parTransId="{DA382DE5-031A-4A93-AF3D-5BE6DAB0445D}" sibTransId="{A6DBFB94-C541-44F4-99DE-F88DF22501DC}"/>
    <dgm:cxn modelId="{3FABB089-7DAB-48BE-95F0-EA0549DB98FC}" type="presOf" srcId="{15620225-E8E7-4F74-A914-D1B83CF912C3}" destId="{6D84AE96-F59D-466A-B089-AB2C9C30FE5C}" srcOrd="0" destOrd="0" presId="urn:microsoft.com/office/officeart/2005/8/layout/hierarchy1"/>
    <dgm:cxn modelId="{F9BD9994-085F-4662-997C-CFC50BE17276}" type="presOf" srcId="{139AC911-F3D2-4586-A601-E44F813753C8}" destId="{6D746C51-3370-44AB-A3F9-8C46543DD766}" srcOrd="0" destOrd="0" presId="urn:microsoft.com/office/officeart/2005/8/layout/hierarchy1"/>
    <dgm:cxn modelId="{2AA72B51-C49A-4ACF-88E2-5EBD913159D0}" type="presOf" srcId="{21BCFC45-548E-492A-AFC1-7DE4092A24CF}" destId="{BC555FFC-121B-4208-8895-ECDC5DDA9BF8}" srcOrd="0" destOrd="0" presId="urn:microsoft.com/office/officeart/2005/8/layout/hierarchy1"/>
    <dgm:cxn modelId="{FA451282-5F51-4D1E-BC98-263A935DAC28}" type="presOf" srcId="{4CEFC339-6DA3-43C2-85F2-98DC178175E5}" destId="{541F17F6-62F6-42B1-B971-DF9B3872C735}" srcOrd="0" destOrd="0" presId="urn:microsoft.com/office/officeart/2005/8/layout/hierarchy1"/>
    <dgm:cxn modelId="{2B3664A0-A7C7-4B61-8F93-D80FF0DFE340}" type="presOf" srcId="{0B9A30F3-BB87-4CF2-9B24-46EDACFEFBBA}" destId="{B6A53D2A-7AE3-44EC-BD01-84DC50B27EDC}" srcOrd="0" destOrd="0" presId="urn:microsoft.com/office/officeart/2005/8/layout/hierarchy1"/>
    <dgm:cxn modelId="{D2C9C4CC-D9C0-4BAE-9D46-9C9693F698CC}" type="presOf" srcId="{09313B6E-BFD7-4CAD-BCE4-A74DAED6CD53}" destId="{D5F6456C-C23E-47FC-B333-E73EDD360D88}" srcOrd="0" destOrd="0" presId="urn:microsoft.com/office/officeart/2005/8/layout/hierarchy1"/>
    <dgm:cxn modelId="{9B419410-7A15-4BEF-B342-1F3F28ACEAF9}" type="presOf" srcId="{170FC822-EAFD-4A38-B117-700ACF2637C5}" destId="{0DC30C34-FA71-497F-BC68-1858C5827A62}" srcOrd="0" destOrd="0" presId="urn:microsoft.com/office/officeart/2005/8/layout/hierarchy1"/>
    <dgm:cxn modelId="{CB6D35A5-D3DA-4EDE-BC80-C65308DC89EF}" srcId="{4FC0F8ED-A8BB-4CA1-B12A-1BC5292FF1C3}" destId="{7F639859-4468-4821-B6A6-76698BCF76EE}" srcOrd="1" destOrd="0" parTransId="{4CEFC339-6DA3-43C2-85F2-98DC178175E5}" sibTransId="{0C9C2105-E552-4908-86CF-B029D7834268}"/>
    <dgm:cxn modelId="{94AC795B-0282-49B2-A5B3-14830A536915}" srcId="{4FC0F8ED-A8BB-4CA1-B12A-1BC5292FF1C3}" destId="{F9625CD0-A5C8-4FAC-9E05-8FA16D56D55D}" srcOrd="4" destOrd="0" parTransId="{878D999B-98C4-42AA-97BA-BB73ABC3A410}" sibTransId="{1B0B0F1B-F0AE-4BF4-9211-0638E0E823C4}"/>
    <dgm:cxn modelId="{E9FF34EA-2091-46D8-8B6E-105548D19BD4}" srcId="{83AE4C0C-941A-42BF-9BE5-297381721509}" destId="{15620225-E8E7-4F74-A914-D1B83CF912C3}" srcOrd="0" destOrd="0" parTransId="{28D10089-D6EE-4A31-B459-7AD29C3B1FF4}" sibTransId="{84E0CCE2-DB7E-4A87-A6C7-734862B5331B}"/>
    <dgm:cxn modelId="{48BBC474-5FE5-4194-9364-0EE0D0B43B5A}" srcId="{4FC0F8ED-A8BB-4CA1-B12A-1BC5292FF1C3}" destId="{83AE4C0C-941A-42BF-9BE5-297381721509}" srcOrd="5" destOrd="0" parTransId="{11D2E45F-C774-44A2-B1B0-7B86AA81B11F}" sibTransId="{C83B8590-51C2-4235-9578-11119FCBBEBA}"/>
    <dgm:cxn modelId="{28A19BB1-3532-49AE-927B-F1DBA2ED3C52}" type="presOf" srcId="{737588C3-EA40-4AD4-92FC-23AA73D5199B}" destId="{2C613864-EFF4-4C0A-B585-581F76E407F2}" srcOrd="0" destOrd="0" presId="urn:microsoft.com/office/officeart/2005/8/layout/hierarchy1"/>
    <dgm:cxn modelId="{50912B12-C241-48C6-84C3-21AB535F0AC0}" srcId="{B962474C-86A4-4FCC-A9BB-071CE2C13543}" destId="{4FC0F8ED-A8BB-4CA1-B12A-1BC5292FF1C3}" srcOrd="0" destOrd="0" parTransId="{B025034E-15FD-4D63-9D78-F5D68942CB20}" sibTransId="{37FAF079-076F-40B6-89CE-71EF273625C7}"/>
    <dgm:cxn modelId="{C61FC375-078A-4281-873A-D50C45BBA107}" type="presOf" srcId="{F9625CD0-A5C8-4FAC-9E05-8FA16D56D55D}" destId="{AFFD0CD5-C068-4BB5-B069-D69222AE4183}" srcOrd="0" destOrd="0" presId="urn:microsoft.com/office/officeart/2005/8/layout/hierarchy1"/>
    <dgm:cxn modelId="{426CDEB1-F200-4F46-BBED-BB2DD5DCF8FA}" type="presOf" srcId="{C878A5ED-BD18-4EF9-AA2E-C75884B45AD8}" destId="{DECD1474-2F8E-4C58-AC79-77C5621C00B9}" srcOrd="0" destOrd="0" presId="urn:microsoft.com/office/officeart/2005/8/layout/hierarchy1"/>
    <dgm:cxn modelId="{7ED1E2B0-D778-470C-B506-988B69940B45}" srcId="{7F639859-4468-4821-B6A6-76698BCF76EE}" destId="{737588C3-EA40-4AD4-92FC-23AA73D5199B}" srcOrd="0" destOrd="0" parTransId="{09313B6E-BFD7-4CAD-BCE4-A74DAED6CD53}" sibTransId="{F27DA9E8-95D2-4F9E-8FCE-E0E743DDC2DD}"/>
    <dgm:cxn modelId="{6DCF6F2C-5CCB-494A-8991-8DCAE2923E84}" srcId="{C878A5ED-BD18-4EF9-AA2E-C75884B45AD8}" destId="{21131706-F5FC-4CBF-A5B1-D2A9954E03E3}" srcOrd="0" destOrd="0" parTransId="{C58F9200-2279-4153-9BC1-35282BB5B6F5}" sibTransId="{9A30047B-9C76-42D9-8E17-37BFB6879D30}"/>
    <dgm:cxn modelId="{210D3715-817F-4C7B-B4C3-2B92F3EA9616}" type="presOf" srcId="{746BA164-3261-4538-B9DC-AEDBB660EDF8}" destId="{277C3A79-EA2A-449F-8DC8-1AEC5F01641B}" srcOrd="0" destOrd="0" presId="urn:microsoft.com/office/officeart/2005/8/layout/hierarchy1"/>
    <dgm:cxn modelId="{C75E4004-9410-444D-B0D7-595424CBE88E}" srcId="{F9625CD0-A5C8-4FAC-9E05-8FA16D56D55D}" destId="{21BCFC45-548E-492A-AFC1-7DE4092A24CF}" srcOrd="0" destOrd="0" parTransId="{746BA164-3261-4538-B9DC-AEDBB660EDF8}" sibTransId="{80FC092F-BECE-45F8-BF33-6D0CBA5E40E1}"/>
    <dgm:cxn modelId="{91C19A77-3CFB-4FD2-8929-87D0BAA1E461}" srcId="{4FC0F8ED-A8BB-4CA1-B12A-1BC5292FF1C3}" destId="{0B9A30F3-BB87-4CF2-9B24-46EDACFEFBBA}" srcOrd="0" destOrd="0" parTransId="{66C4EA18-BFE4-404F-9D9A-2D9B15F49E23}" sibTransId="{96A80847-CA0D-4B85-BA10-768BB460642B}"/>
    <dgm:cxn modelId="{A63F53F4-1067-4E79-9B87-D7D6CC7CD04E}" type="presOf" srcId="{CE88EF01-1310-4ABE-8FA1-1E4D14DC0140}" destId="{8915465E-4AED-429A-A688-8C9666F6BB04}" srcOrd="0" destOrd="0" presId="urn:microsoft.com/office/officeart/2005/8/layout/hierarchy1"/>
    <dgm:cxn modelId="{63C9AF2D-B5C7-436B-8070-B660BB5465B4}" type="presOf" srcId="{83AE4C0C-941A-42BF-9BE5-297381721509}" destId="{D37A512A-37C4-4C1B-91BF-7740626E8301}" srcOrd="0" destOrd="0" presId="urn:microsoft.com/office/officeart/2005/8/layout/hierarchy1"/>
    <dgm:cxn modelId="{DB5BCAE9-9669-4B28-976C-BC275869FE44}" type="presOf" srcId="{B962474C-86A4-4FCC-A9BB-071CE2C13543}" destId="{CE42F0E8-C95A-456B-B8D1-739CEBE90171}" srcOrd="0" destOrd="0" presId="urn:microsoft.com/office/officeart/2005/8/layout/hierarchy1"/>
    <dgm:cxn modelId="{379544C0-4CD6-4EB5-805E-CB6A41570103}" type="presOf" srcId="{66C4EA18-BFE4-404F-9D9A-2D9B15F49E23}" destId="{51ABBCC1-7F1E-4DDD-9E63-5B54AE0D72AA}" srcOrd="0" destOrd="0" presId="urn:microsoft.com/office/officeart/2005/8/layout/hierarchy1"/>
    <dgm:cxn modelId="{455ACE2E-9D09-47B3-AF63-16E49E9C4F5D}" type="presOf" srcId="{DA382DE5-031A-4A93-AF3D-5BE6DAB0445D}" destId="{166491F9-21C6-483C-862A-52E14435D5ED}" srcOrd="0" destOrd="0" presId="urn:microsoft.com/office/officeart/2005/8/layout/hierarchy1"/>
    <dgm:cxn modelId="{49CBB083-94DC-4102-89F6-22D25F8F2054}" type="presOf" srcId="{355EE79E-A00A-4250-B385-E6AB123AC5F4}" destId="{9CC805CD-2D7D-41D7-A57F-A156FA8543DA}" srcOrd="0" destOrd="0" presId="urn:microsoft.com/office/officeart/2005/8/layout/hierarchy1"/>
    <dgm:cxn modelId="{72DC35EB-B253-4321-9AEC-C9E9158492C3}" type="presOf" srcId="{28D10089-D6EE-4A31-B459-7AD29C3B1FF4}" destId="{DA3277F8-B57F-4956-A129-C3ED44D3C8C3}" srcOrd="0" destOrd="0" presId="urn:microsoft.com/office/officeart/2005/8/layout/hierarchy1"/>
    <dgm:cxn modelId="{AA4616C6-4FC9-4FA7-AA18-4F3EBD4FAA2F}" type="presOf" srcId="{21131706-F5FC-4CBF-A5B1-D2A9954E03E3}" destId="{A5BDCEB7-5314-406A-8477-58506392C848}" srcOrd="0" destOrd="0" presId="urn:microsoft.com/office/officeart/2005/8/layout/hierarchy1"/>
    <dgm:cxn modelId="{57C00322-3707-47A3-B755-A1CBF322FFBF}" type="presOf" srcId="{878D999B-98C4-42AA-97BA-BB73ABC3A410}" destId="{937A42AB-A20C-4657-BCB1-D3628C5C615C}" srcOrd="0" destOrd="0" presId="urn:microsoft.com/office/officeart/2005/8/layout/hierarchy1"/>
    <dgm:cxn modelId="{27384DB4-3DE0-4C95-8FFE-F935C3729091}" type="presOf" srcId="{4FC0F8ED-A8BB-4CA1-B12A-1BC5292FF1C3}" destId="{6288F9EA-0626-421E-9996-5445A7B11A6C}" srcOrd="0" destOrd="0" presId="urn:microsoft.com/office/officeart/2005/8/layout/hierarchy1"/>
    <dgm:cxn modelId="{452AFF16-1F57-45BC-AAE8-3B9BBC23406F}" type="presOf" srcId="{7F639859-4468-4821-B6A6-76698BCF76EE}" destId="{A3525D93-4592-4E36-8131-81CB30C2352C}" srcOrd="0" destOrd="0" presId="urn:microsoft.com/office/officeart/2005/8/layout/hierarchy1"/>
    <dgm:cxn modelId="{422E3042-0A06-45A8-91AD-3BDC30EDD438}" type="presOf" srcId="{7FCEFD55-8848-4854-A565-003B8A732695}" destId="{E3638997-3C02-40E3-8978-D3AE6F61353E}" srcOrd="0" destOrd="0" presId="urn:microsoft.com/office/officeart/2005/8/layout/hierarchy1"/>
    <dgm:cxn modelId="{7E78AFB7-06A7-4A8E-BD1F-C07E465AB96D}" srcId="{0B9A30F3-BB87-4CF2-9B24-46EDACFEFBBA}" destId="{CE88EF01-1310-4ABE-8FA1-1E4D14DC0140}" srcOrd="0" destOrd="0" parTransId="{7FCEFD55-8848-4854-A565-003B8A732695}" sibTransId="{627A1A4F-5DA7-4026-8E15-D637CFF11A52}"/>
    <dgm:cxn modelId="{143AF308-8C3C-40B4-9AF2-8F602DF6B50F}" srcId="{4FC0F8ED-A8BB-4CA1-B12A-1BC5292FF1C3}" destId="{C878A5ED-BD18-4EF9-AA2E-C75884B45AD8}" srcOrd="2" destOrd="0" parTransId="{355EE79E-A00A-4250-B385-E6AB123AC5F4}" sibTransId="{1239E3D4-F36B-43FE-A0BC-AD3D2E952411}"/>
    <dgm:cxn modelId="{106021B5-D198-45AB-9194-9D7FA58D2A69}" type="presOf" srcId="{E0B054A1-A321-498F-900D-D84095B24F9B}" destId="{8B45034D-452F-4E4D-BF26-F57E8BAE55A3}" srcOrd="0" destOrd="0" presId="urn:microsoft.com/office/officeart/2005/8/layout/hierarchy1"/>
    <dgm:cxn modelId="{23B3A6E3-EA2D-4357-9776-003FF60AFAE5}" type="presParOf" srcId="{CE42F0E8-C95A-456B-B8D1-739CEBE90171}" destId="{2CA3ACF2-5A02-47FD-BF68-5C1DE1C8318B}" srcOrd="0" destOrd="0" presId="urn:microsoft.com/office/officeart/2005/8/layout/hierarchy1"/>
    <dgm:cxn modelId="{46B9BC5C-5E7A-491E-AB59-3439E66B5EE8}" type="presParOf" srcId="{2CA3ACF2-5A02-47FD-BF68-5C1DE1C8318B}" destId="{7413D4E3-B723-4CDD-B71F-22729B449392}" srcOrd="0" destOrd="0" presId="urn:microsoft.com/office/officeart/2005/8/layout/hierarchy1"/>
    <dgm:cxn modelId="{FE0EDB06-741C-4E7B-8DC3-6D216CD2B611}" type="presParOf" srcId="{7413D4E3-B723-4CDD-B71F-22729B449392}" destId="{CA4A7438-71FF-4BEE-98C0-0EB7DAE0AC93}" srcOrd="0" destOrd="0" presId="urn:microsoft.com/office/officeart/2005/8/layout/hierarchy1"/>
    <dgm:cxn modelId="{9E9505EA-CBE6-4337-B0A9-B312BC4D41BD}" type="presParOf" srcId="{7413D4E3-B723-4CDD-B71F-22729B449392}" destId="{6288F9EA-0626-421E-9996-5445A7B11A6C}" srcOrd="1" destOrd="0" presId="urn:microsoft.com/office/officeart/2005/8/layout/hierarchy1"/>
    <dgm:cxn modelId="{295F509D-1D01-4B9D-9A2B-10CACB87E4AA}" type="presParOf" srcId="{2CA3ACF2-5A02-47FD-BF68-5C1DE1C8318B}" destId="{3F28E8A8-6349-42D6-AA53-7064AB75FD3C}" srcOrd="1" destOrd="0" presId="urn:microsoft.com/office/officeart/2005/8/layout/hierarchy1"/>
    <dgm:cxn modelId="{D5CE9E9F-9355-4466-A9A8-BD7BC66C058E}" type="presParOf" srcId="{3F28E8A8-6349-42D6-AA53-7064AB75FD3C}" destId="{51ABBCC1-7F1E-4DDD-9E63-5B54AE0D72AA}" srcOrd="0" destOrd="0" presId="urn:microsoft.com/office/officeart/2005/8/layout/hierarchy1"/>
    <dgm:cxn modelId="{78206982-D094-4D6D-B51A-EE40E8B507FE}" type="presParOf" srcId="{3F28E8A8-6349-42D6-AA53-7064AB75FD3C}" destId="{F1F17A9F-200D-45D4-A45F-3373443D2BE6}" srcOrd="1" destOrd="0" presId="urn:microsoft.com/office/officeart/2005/8/layout/hierarchy1"/>
    <dgm:cxn modelId="{4A7CF790-338A-47AA-B154-CACA97185367}" type="presParOf" srcId="{F1F17A9F-200D-45D4-A45F-3373443D2BE6}" destId="{958D45B3-FDBC-4AC4-BB27-ABD29AF68F47}" srcOrd="0" destOrd="0" presId="urn:microsoft.com/office/officeart/2005/8/layout/hierarchy1"/>
    <dgm:cxn modelId="{E011F8A2-A576-45DD-8D33-01282FACF191}" type="presParOf" srcId="{958D45B3-FDBC-4AC4-BB27-ABD29AF68F47}" destId="{6CB70515-47CD-41ED-8557-F00A70300656}" srcOrd="0" destOrd="0" presId="urn:microsoft.com/office/officeart/2005/8/layout/hierarchy1"/>
    <dgm:cxn modelId="{3575B63F-8BF9-487A-AE44-1C9BF4AE33E0}" type="presParOf" srcId="{958D45B3-FDBC-4AC4-BB27-ABD29AF68F47}" destId="{B6A53D2A-7AE3-44EC-BD01-84DC50B27EDC}" srcOrd="1" destOrd="0" presId="urn:microsoft.com/office/officeart/2005/8/layout/hierarchy1"/>
    <dgm:cxn modelId="{A5B2F74B-2394-43B3-9477-783E66E00C10}" type="presParOf" srcId="{F1F17A9F-200D-45D4-A45F-3373443D2BE6}" destId="{511CE8DF-F6A3-4DE9-9E16-2C68BD35F5D2}" srcOrd="1" destOrd="0" presId="urn:microsoft.com/office/officeart/2005/8/layout/hierarchy1"/>
    <dgm:cxn modelId="{E8BBA345-D2D8-458C-8365-2AB6A699E14C}" type="presParOf" srcId="{511CE8DF-F6A3-4DE9-9E16-2C68BD35F5D2}" destId="{E3638997-3C02-40E3-8978-D3AE6F61353E}" srcOrd="0" destOrd="0" presId="urn:microsoft.com/office/officeart/2005/8/layout/hierarchy1"/>
    <dgm:cxn modelId="{600543F8-E071-4A8C-9DD7-17AD0D0772EE}" type="presParOf" srcId="{511CE8DF-F6A3-4DE9-9E16-2C68BD35F5D2}" destId="{DF15767A-F8BB-4366-9E7E-7C8B52C2E946}" srcOrd="1" destOrd="0" presId="urn:microsoft.com/office/officeart/2005/8/layout/hierarchy1"/>
    <dgm:cxn modelId="{C31351E6-9F72-40F0-9CB4-DAA57070CE68}" type="presParOf" srcId="{DF15767A-F8BB-4366-9E7E-7C8B52C2E946}" destId="{8FE1655D-C249-4004-8A51-573D18FFBB57}" srcOrd="0" destOrd="0" presId="urn:microsoft.com/office/officeart/2005/8/layout/hierarchy1"/>
    <dgm:cxn modelId="{501C34CD-2475-4317-869B-1E0066C638E5}" type="presParOf" srcId="{8FE1655D-C249-4004-8A51-573D18FFBB57}" destId="{A54AFE57-C862-422F-8404-7C2B600F720D}" srcOrd="0" destOrd="0" presId="urn:microsoft.com/office/officeart/2005/8/layout/hierarchy1"/>
    <dgm:cxn modelId="{6FC67709-3A40-49B2-B20A-B0FECA09872B}" type="presParOf" srcId="{8FE1655D-C249-4004-8A51-573D18FFBB57}" destId="{8915465E-4AED-429A-A688-8C9666F6BB04}" srcOrd="1" destOrd="0" presId="urn:microsoft.com/office/officeart/2005/8/layout/hierarchy1"/>
    <dgm:cxn modelId="{9AFDECBA-8ED2-430F-9B4B-04551834986E}" type="presParOf" srcId="{DF15767A-F8BB-4366-9E7E-7C8B52C2E946}" destId="{D392E5AE-F4CF-4B34-9346-3CF3121FA66C}" srcOrd="1" destOrd="0" presId="urn:microsoft.com/office/officeart/2005/8/layout/hierarchy1"/>
    <dgm:cxn modelId="{E173871B-4F86-4B57-B7D6-6DB5F5CB8DCD}" type="presParOf" srcId="{3F28E8A8-6349-42D6-AA53-7064AB75FD3C}" destId="{541F17F6-62F6-42B1-B971-DF9B3872C735}" srcOrd="2" destOrd="0" presId="urn:microsoft.com/office/officeart/2005/8/layout/hierarchy1"/>
    <dgm:cxn modelId="{5F242DB2-64E6-4B1D-A0E6-7B65219E0AFD}" type="presParOf" srcId="{3F28E8A8-6349-42D6-AA53-7064AB75FD3C}" destId="{C2BCB6A3-C00D-418D-8D5A-474FDD590AFD}" srcOrd="3" destOrd="0" presId="urn:microsoft.com/office/officeart/2005/8/layout/hierarchy1"/>
    <dgm:cxn modelId="{CD26EEC6-D466-42B2-9A05-6FBB6FC970D0}" type="presParOf" srcId="{C2BCB6A3-C00D-418D-8D5A-474FDD590AFD}" destId="{4E3D45CB-34C7-4483-97FC-AEA8E83E3379}" srcOrd="0" destOrd="0" presId="urn:microsoft.com/office/officeart/2005/8/layout/hierarchy1"/>
    <dgm:cxn modelId="{1E900A25-635E-463D-8931-FDB2F3E02F1B}" type="presParOf" srcId="{4E3D45CB-34C7-4483-97FC-AEA8E83E3379}" destId="{0618428F-DA16-400B-B83E-14CFDBE42CB4}" srcOrd="0" destOrd="0" presId="urn:microsoft.com/office/officeart/2005/8/layout/hierarchy1"/>
    <dgm:cxn modelId="{FC71245F-FACD-423A-891E-88EFCBCB1D54}" type="presParOf" srcId="{4E3D45CB-34C7-4483-97FC-AEA8E83E3379}" destId="{A3525D93-4592-4E36-8131-81CB30C2352C}" srcOrd="1" destOrd="0" presId="urn:microsoft.com/office/officeart/2005/8/layout/hierarchy1"/>
    <dgm:cxn modelId="{A09A5EF3-8290-4613-8D55-CC44E259F0D4}" type="presParOf" srcId="{C2BCB6A3-C00D-418D-8D5A-474FDD590AFD}" destId="{5870FA5C-7627-4E6B-B543-B0810FD3AA01}" srcOrd="1" destOrd="0" presId="urn:microsoft.com/office/officeart/2005/8/layout/hierarchy1"/>
    <dgm:cxn modelId="{CC61384C-005C-42D2-AFFA-00F17207C080}" type="presParOf" srcId="{5870FA5C-7627-4E6B-B543-B0810FD3AA01}" destId="{D5F6456C-C23E-47FC-B333-E73EDD360D88}" srcOrd="0" destOrd="0" presId="urn:microsoft.com/office/officeart/2005/8/layout/hierarchy1"/>
    <dgm:cxn modelId="{40745D4A-9D86-4762-9D1D-EE4383820E36}" type="presParOf" srcId="{5870FA5C-7627-4E6B-B543-B0810FD3AA01}" destId="{CC3AD3BF-BF3F-4D00-B201-2EFFEE32A485}" srcOrd="1" destOrd="0" presId="urn:microsoft.com/office/officeart/2005/8/layout/hierarchy1"/>
    <dgm:cxn modelId="{BF7F8490-9593-4985-810B-FACCFA3DFF3E}" type="presParOf" srcId="{CC3AD3BF-BF3F-4D00-B201-2EFFEE32A485}" destId="{7D1F6E72-70EF-4F5F-B364-DBBC53C10297}" srcOrd="0" destOrd="0" presId="urn:microsoft.com/office/officeart/2005/8/layout/hierarchy1"/>
    <dgm:cxn modelId="{FEE03791-9458-4B97-B5E0-279FCB887ECD}" type="presParOf" srcId="{7D1F6E72-70EF-4F5F-B364-DBBC53C10297}" destId="{BB0B7483-7CFF-4913-8E7E-61EE52CAA7D1}" srcOrd="0" destOrd="0" presId="urn:microsoft.com/office/officeart/2005/8/layout/hierarchy1"/>
    <dgm:cxn modelId="{1C82F9EC-AD10-42E2-8A6F-90F2F648FD78}" type="presParOf" srcId="{7D1F6E72-70EF-4F5F-B364-DBBC53C10297}" destId="{2C613864-EFF4-4C0A-B585-581F76E407F2}" srcOrd="1" destOrd="0" presId="urn:microsoft.com/office/officeart/2005/8/layout/hierarchy1"/>
    <dgm:cxn modelId="{DDC07B5E-7989-47D0-BFCC-DF3D91E7F292}" type="presParOf" srcId="{CC3AD3BF-BF3F-4D00-B201-2EFFEE32A485}" destId="{2A37BE8A-5360-41ED-9028-8D05D4C828B5}" srcOrd="1" destOrd="0" presId="urn:microsoft.com/office/officeart/2005/8/layout/hierarchy1"/>
    <dgm:cxn modelId="{F32172FF-F86A-4501-98E3-FB5BBE4C2AEC}" type="presParOf" srcId="{3F28E8A8-6349-42D6-AA53-7064AB75FD3C}" destId="{9CC805CD-2D7D-41D7-A57F-A156FA8543DA}" srcOrd="4" destOrd="0" presId="urn:microsoft.com/office/officeart/2005/8/layout/hierarchy1"/>
    <dgm:cxn modelId="{A121B671-74F8-4C52-B7C6-804807FC494C}" type="presParOf" srcId="{3F28E8A8-6349-42D6-AA53-7064AB75FD3C}" destId="{07BF6CBD-4265-443F-AF09-7476D0271F5C}" srcOrd="5" destOrd="0" presId="urn:microsoft.com/office/officeart/2005/8/layout/hierarchy1"/>
    <dgm:cxn modelId="{DA970AEF-D5AF-46F7-8BB7-4614FF5D9620}" type="presParOf" srcId="{07BF6CBD-4265-443F-AF09-7476D0271F5C}" destId="{1136300A-60EA-4133-8210-D93502A66E9C}" srcOrd="0" destOrd="0" presId="urn:microsoft.com/office/officeart/2005/8/layout/hierarchy1"/>
    <dgm:cxn modelId="{DEE8679A-287B-4381-93FE-DEBED9B9ED70}" type="presParOf" srcId="{1136300A-60EA-4133-8210-D93502A66E9C}" destId="{D3A544B4-88C6-4F32-A55C-54B0A9236ED4}" srcOrd="0" destOrd="0" presId="urn:microsoft.com/office/officeart/2005/8/layout/hierarchy1"/>
    <dgm:cxn modelId="{3255BA74-9BE9-4DE8-919D-6F52C9CEC6C8}" type="presParOf" srcId="{1136300A-60EA-4133-8210-D93502A66E9C}" destId="{DECD1474-2F8E-4C58-AC79-77C5621C00B9}" srcOrd="1" destOrd="0" presId="urn:microsoft.com/office/officeart/2005/8/layout/hierarchy1"/>
    <dgm:cxn modelId="{F69BFEDD-1800-4FCE-B4B5-5E0C92EB701F}" type="presParOf" srcId="{07BF6CBD-4265-443F-AF09-7476D0271F5C}" destId="{A9734467-7A79-4207-8D5E-9944D6806A0C}" srcOrd="1" destOrd="0" presId="urn:microsoft.com/office/officeart/2005/8/layout/hierarchy1"/>
    <dgm:cxn modelId="{08F82B48-0628-4047-9255-5095659EEE40}" type="presParOf" srcId="{A9734467-7A79-4207-8D5E-9944D6806A0C}" destId="{581FA935-B743-432F-8F08-2E15244E303E}" srcOrd="0" destOrd="0" presId="urn:microsoft.com/office/officeart/2005/8/layout/hierarchy1"/>
    <dgm:cxn modelId="{A654458A-0157-4AD4-9C2A-9B7D5762885C}" type="presParOf" srcId="{A9734467-7A79-4207-8D5E-9944D6806A0C}" destId="{B050CE28-546E-4BDC-BFA0-EBD0178435FA}" srcOrd="1" destOrd="0" presId="urn:microsoft.com/office/officeart/2005/8/layout/hierarchy1"/>
    <dgm:cxn modelId="{CF1BA6AF-7C54-4D9F-AD92-28FDE023A709}" type="presParOf" srcId="{B050CE28-546E-4BDC-BFA0-EBD0178435FA}" destId="{ADFB4525-D146-4C98-8EBF-1D63EC264BEC}" srcOrd="0" destOrd="0" presId="urn:microsoft.com/office/officeart/2005/8/layout/hierarchy1"/>
    <dgm:cxn modelId="{891422FB-2AAC-4A65-83C5-3B0D53E87385}" type="presParOf" srcId="{ADFB4525-D146-4C98-8EBF-1D63EC264BEC}" destId="{EB41E81B-E88F-470B-9A14-8AC73F0F80F3}" srcOrd="0" destOrd="0" presId="urn:microsoft.com/office/officeart/2005/8/layout/hierarchy1"/>
    <dgm:cxn modelId="{85D6853D-2F51-4F2A-AE1B-1408CC61EEB8}" type="presParOf" srcId="{ADFB4525-D146-4C98-8EBF-1D63EC264BEC}" destId="{A5BDCEB7-5314-406A-8477-58506392C848}" srcOrd="1" destOrd="0" presId="urn:microsoft.com/office/officeart/2005/8/layout/hierarchy1"/>
    <dgm:cxn modelId="{8798C2F9-0253-47D8-9918-327EFE3CB1CA}" type="presParOf" srcId="{B050CE28-546E-4BDC-BFA0-EBD0178435FA}" destId="{177EEE87-13CF-4BDF-A0E9-F2A8E0656183}" srcOrd="1" destOrd="0" presId="urn:microsoft.com/office/officeart/2005/8/layout/hierarchy1"/>
    <dgm:cxn modelId="{CBF09727-F74B-4545-A662-A1D70CE444D9}" type="presParOf" srcId="{3F28E8A8-6349-42D6-AA53-7064AB75FD3C}" destId="{0DC30C34-FA71-497F-BC68-1858C5827A62}" srcOrd="6" destOrd="0" presId="urn:microsoft.com/office/officeart/2005/8/layout/hierarchy1"/>
    <dgm:cxn modelId="{84C9E9E4-F0FC-4564-B986-014429C6707F}" type="presParOf" srcId="{3F28E8A8-6349-42D6-AA53-7064AB75FD3C}" destId="{115BA1D9-0CE1-4E6D-9840-C0A2FED536C3}" srcOrd="7" destOrd="0" presId="urn:microsoft.com/office/officeart/2005/8/layout/hierarchy1"/>
    <dgm:cxn modelId="{556E15D3-1865-4C43-ABE2-AA7F13D119A0}" type="presParOf" srcId="{115BA1D9-0CE1-4E6D-9840-C0A2FED536C3}" destId="{3DF26713-298B-478F-B429-6F4256D7CF5A}" srcOrd="0" destOrd="0" presId="urn:microsoft.com/office/officeart/2005/8/layout/hierarchy1"/>
    <dgm:cxn modelId="{EF1A9735-261E-42B3-A623-6F4EBB53A486}" type="presParOf" srcId="{3DF26713-298B-478F-B429-6F4256D7CF5A}" destId="{F1635B3E-3C74-403F-B4F4-0833EE8631B3}" srcOrd="0" destOrd="0" presId="urn:microsoft.com/office/officeart/2005/8/layout/hierarchy1"/>
    <dgm:cxn modelId="{891BC86A-878F-439C-9B34-4D68F40654FC}" type="presParOf" srcId="{3DF26713-298B-478F-B429-6F4256D7CF5A}" destId="{8B45034D-452F-4E4D-BF26-F57E8BAE55A3}" srcOrd="1" destOrd="0" presId="urn:microsoft.com/office/officeart/2005/8/layout/hierarchy1"/>
    <dgm:cxn modelId="{48E7E52F-920C-4474-B163-C04F81A3415F}" type="presParOf" srcId="{115BA1D9-0CE1-4E6D-9840-C0A2FED536C3}" destId="{44584961-8F2B-4FC4-B560-58C5C1B7EED9}" srcOrd="1" destOrd="0" presId="urn:microsoft.com/office/officeart/2005/8/layout/hierarchy1"/>
    <dgm:cxn modelId="{E25DD7E5-CA6F-4878-9342-7CD942A68430}" type="presParOf" srcId="{44584961-8F2B-4FC4-B560-58C5C1B7EED9}" destId="{166491F9-21C6-483C-862A-52E14435D5ED}" srcOrd="0" destOrd="0" presId="urn:microsoft.com/office/officeart/2005/8/layout/hierarchy1"/>
    <dgm:cxn modelId="{319B8D90-03EC-464E-B22A-8D1A50C58506}" type="presParOf" srcId="{44584961-8F2B-4FC4-B560-58C5C1B7EED9}" destId="{6B648CC6-DEDD-4FF0-B3B2-3D43B9E9D9F8}" srcOrd="1" destOrd="0" presId="urn:microsoft.com/office/officeart/2005/8/layout/hierarchy1"/>
    <dgm:cxn modelId="{EB54027C-8865-4AB5-A9BB-2491B0811ED4}" type="presParOf" srcId="{6B648CC6-DEDD-4FF0-B3B2-3D43B9E9D9F8}" destId="{F4005001-F458-415C-8A79-23FCDB7CECD2}" srcOrd="0" destOrd="0" presId="urn:microsoft.com/office/officeart/2005/8/layout/hierarchy1"/>
    <dgm:cxn modelId="{61C334E0-C8A0-4566-823A-12898A7EE487}" type="presParOf" srcId="{F4005001-F458-415C-8A79-23FCDB7CECD2}" destId="{0B91AA01-20AB-4059-866F-A09647CE91EE}" srcOrd="0" destOrd="0" presId="urn:microsoft.com/office/officeart/2005/8/layout/hierarchy1"/>
    <dgm:cxn modelId="{1891B4CC-C99C-4BE2-9ACC-D84C81B2FDDE}" type="presParOf" srcId="{F4005001-F458-415C-8A79-23FCDB7CECD2}" destId="{6D746C51-3370-44AB-A3F9-8C46543DD766}" srcOrd="1" destOrd="0" presId="urn:microsoft.com/office/officeart/2005/8/layout/hierarchy1"/>
    <dgm:cxn modelId="{98BDCDE3-0FE1-4783-B240-8DA29751D904}" type="presParOf" srcId="{6B648CC6-DEDD-4FF0-B3B2-3D43B9E9D9F8}" destId="{398D64AF-5130-4F6A-9427-DF0B01DA28DA}" srcOrd="1" destOrd="0" presId="urn:microsoft.com/office/officeart/2005/8/layout/hierarchy1"/>
    <dgm:cxn modelId="{52AF5C85-1D7D-4C0E-8B12-6ECF8FB615D6}" type="presParOf" srcId="{3F28E8A8-6349-42D6-AA53-7064AB75FD3C}" destId="{937A42AB-A20C-4657-BCB1-D3628C5C615C}" srcOrd="8" destOrd="0" presId="urn:microsoft.com/office/officeart/2005/8/layout/hierarchy1"/>
    <dgm:cxn modelId="{D37249E7-06C0-44FD-AC2C-782DDBA91955}" type="presParOf" srcId="{3F28E8A8-6349-42D6-AA53-7064AB75FD3C}" destId="{2B5286D1-686E-4FFD-87C7-EB415D79457D}" srcOrd="9" destOrd="0" presId="urn:microsoft.com/office/officeart/2005/8/layout/hierarchy1"/>
    <dgm:cxn modelId="{3EFC1B34-A0D8-416A-B192-119C75BA2E8F}" type="presParOf" srcId="{2B5286D1-686E-4FFD-87C7-EB415D79457D}" destId="{4011DA0A-0D0D-4962-9889-51C9FB7F798A}" srcOrd="0" destOrd="0" presId="urn:microsoft.com/office/officeart/2005/8/layout/hierarchy1"/>
    <dgm:cxn modelId="{33E28F34-DB4E-4F6A-9240-DD599EF875D4}" type="presParOf" srcId="{4011DA0A-0D0D-4962-9889-51C9FB7F798A}" destId="{6F9E1E56-5284-4189-B973-55914193A055}" srcOrd="0" destOrd="0" presId="urn:microsoft.com/office/officeart/2005/8/layout/hierarchy1"/>
    <dgm:cxn modelId="{F13C0BFB-6CFA-4447-B7C3-60729853A1A4}" type="presParOf" srcId="{4011DA0A-0D0D-4962-9889-51C9FB7F798A}" destId="{AFFD0CD5-C068-4BB5-B069-D69222AE4183}" srcOrd="1" destOrd="0" presId="urn:microsoft.com/office/officeart/2005/8/layout/hierarchy1"/>
    <dgm:cxn modelId="{534BCA0A-9CFC-4BAC-90AE-E26952B46F19}" type="presParOf" srcId="{2B5286D1-686E-4FFD-87C7-EB415D79457D}" destId="{7DC0293A-1D9F-4EE9-A86B-90B83F65BB79}" srcOrd="1" destOrd="0" presId="urn:microsoft.com/office/officeart/2005/8/layout/hierarchy1"/>
    <dgm:cxn modelId="{7E1BCD4D-A069-474E-95A3-950347D621B0}" type="presParOf" srcId="{7DC0293A-1D9F-4EE9-A86B-90B83F65BB79}" destId="{277C3A79-EA2A-449F-8DC8-1AEC5F01641B}" srcOrd="0" destOrd="0" presId="urn:microsoft.com/office/officeart/2005/8/layout/hierarchy1"/>
    <dgm:cxn modelId="{32C75D46-43C4-4BDD-900E-C7EEBE8C5240}" type="presParOf" srcId="{7DC0293A-1D9F-4EE9-A86B-90B83F65BB79}" destId="{FB2D8847-A129-4EC9-9FEB-82EEB35BFAE6}" srcOrd="1" destOrd="0" presId="urn:microsoft.com/office/officeart/2005/8/layout/hierarchy1"/>
    <dgm:cxn modelId="{0CE1727E-4427-403B-8A4A-B435978F61F1}" type="presParOf" srcId="{FB2D8847-A129-4EC9-9FEB-82EEB35BFAE6}" destId="{BE1804C0-B108-4BD9-91D2-B38287F587ED}" srcOrd="0" destOrd="0" presId="urn:microsoft.com/office/officeart/2005/8/layout/hierarchy1"/>
    <dgm:cxn modelId="{5C72B126-1F5A-4FE4-A2A9-94F1E74DC1AD}" type="presParOf" srcId="{BE1804C0-B108-4BD9-91D2-B38287F587ED}" destId="{FF381E09-3069-47D6-9C86-2580EA1902CD}" srcOrd="0" destOrd="0" presId="urn:microsoft.com/office/officeart/2005/8/layout/hierarchy1"/>
    <dgm:cxn modelId="{720EC1FA-5AE9-40C2-9937-5D65B9FDE2A1}" type="presParOf" srcId="{BE1804C0-B108-4BD9-91D2-B38287F587ED}" destId="{BC555FFC-121B-4208-8895-ECDC5DDA9BF8}" srcOrd="1" destOrd="0" presId="urn:microsoft.com/office/officeart/2005/8/layout/hierarchy1"/>
    <dgm:cxn modelId="{704279B8-E8E2-4E1F-85F7-D41298D03320}" type="presParOf" srcId="{FB2D8847-A129-4EC9-9FEB-82EEB35BFAE6}" destId="{01CC6F22-2D56-4A40-9B15-593EE753ACB8}" srcOrd="1" destOrd="0" presId="urn:microsoft.com/office/officeart/2005/8/layout/hierarchy1"/>
    <dgm:cxn modelId="{3DA939ED-9E76-402D-A3E8-C6B9C001FE8E}" type="presParOf" srcId="{3F28E8A8-6349-42D6-AA53-7064AB75FD3C}" destId="{A5B92D36-66F2-40CA-9AA4-0B8069229923}" srcOrd="10" destOrd="0" presId="urn:microsoft.com/office/officeart/2005/8/layout/hierarchy1"/>
    <dgm:cxn modelId="{6F4A2FC2-78E6-49EB-91ED-89BED8E27E73}" type="presParOf" srcId="{3F28E8A8-6349-42D6-AA53-7064AB75FD3C}" destId="{037AFBB0-3520-41AC-882C-E3A4924AC30F}" srcOrd="11" destOrd="0" presId="urn:microsoft.com/office/officeart/2005/8/layout/hierarchy1"/>
    <dgm:cxn modelId="{2591C1D6-173C-4377-8C1F-D0739B4E2AE3}" type="presParOf" srcId="{037AFBB0-3520-41AC-882C-E3A4924AC30F}" destId="{BD27D1A5-9AB1-4229-840D-62BC0926D96A}" srcOrd="0" destOrd="0" presId="urn:microsoft.com/office/officeart/2005/8/layout/hierarchy1"/>
    <dgm:cxn modelId="{45A0BC8A-3F91-443F-9C86-885647FADC46}" type="presParOf" srcId="{BD27D1A5-9AB1-4229-840D-62BC0926D96A}" destId="{D214DF55-16A8-479B-8CF5-2CB385BAF413}" srcOrd="0" destOrd="0" presId="urn:microsoft.com/office/officeart/2005/8/layout/hierarchy1"/>
    <dgm:cxn modelId="{85B2F1F9-E989-4993-8BDC-D2B86386582E}" type="presParOf" srcId="{BD27D1A5-9AB1-4229-840D-62BC0926D96A}" destId="{D37A512A-37C4-4C1B-91BF-7740626E8301}" srcOrd="1" destOrd="0" presId="urn:microsoft.com/office/officeart/2005/8/layout/hierarchy1"/>
    <dgm:cxn modelId="{CF13E7DD-7A8C-4269-8F8A-4A57FDF89894}" type="presParOf" srcId="{037AFBB0-3520-41AC-882C-E3A4924AC30F}" destId="{5F987118-F9A6-4780-B400-CA1F33794C33}" srcOrd="1" destOrd="0" presId="urn:microsoft.com/office/officeart/2005/8/layout/hierarchy1"/>
    <dgm:cxn modelId="{2293E4F1-E6AB-4793-9567-DA301CCC64B6}" type="presParOf" srcId="{5F987118-F9A6-4780-B400-CA1F33794C33}" destId="{DA3277F8-B57F-4956-A129-C3ED44D3C8C3}" srcOrd="0" destOrd="0" presId="urn:microsoft.com/office/officeart/2005/8/layout/hierarchy1"/>
    <dgm:cxn modelId="{1E9211E5-EE60-4274-8793-E58039E9C204}" type="presParOf" srcId="{5F987118-F9A6-4780-B400-CA1F33794C33}" destId="{0C927AEA-803A-4AD3-8A32-8E1DE6DDE3E3}" srcOrd="1" destOrd="0" presId="urn:microsoft.com/office/officeart/2005/8/layout/hierarchy1"/>
    <dgm:cxn modelId="{6BFC2DDB-79EC-4AF7-87E8-7E4D8F4BF69F}" type="presParOf" srcId="{0C927AEA-803A-4AD3-8A32-8E1DE6DDE3E3}" destId="{B7ED7E28-1EA8-4F56-ACF0-BA9D7A794FD1}" srcOrd="0" destOrd="0" presId="urn:microsoft.com/office/officeart/2005/8/layout/hierarchy1"/>
    <dgm:cxn modelId="{51243631-D53B-4EB8-A5B1-2C04E9382512}" type="presParOf" srcId="{B7ED7E28-1EA8-4F56-ACF0-BA9D7A794FD1}" destId="{862A6BD1-15E2-467F-9112-922157B817ED}" srcOrd="0" destOrd="0" presId="urn:microsoft.com/office/officeart/2005/8/layout/hierarchy1"/>
    <dgm:cxn modelId="{C488093B-3CA6-49B6-81A7-6E7AEE7DA363}" type="presParOf" srcId="{B7ED7E28-1EA8-4F56-ACF0-BA9D7A794FD1}" destId="{6D84AE96-F59D-466A-B089-AB2C9C30FE5C}" srcOrd="1" destOrd="0" presId="urn:microsoft.com/office/officeart/2005/8/layout/hierarchy1"/>
    <dgm:cxn modelId="{51EA4481-4A6A-40B7-8F0C-16EF9D0F1D10}" type="presParOf" srcId="{0C927AEA-803A-4AD3-8A32-8E1DE6DDE3E3}" destId="{E924C995-7683-4211-842E-0B31A8B983B5}" srcOrd="1" destOrd="0" presId="urn:microsoft.com/office/officeart/2005/8/layout/hierarchy1"/>
  </dgm:cxnLst>
  <dgm:bg>
    <a:gradFill>
      <a:gsLst>
        <a:gs pos="0">
          <a:schemeClr val="accent2">
            <a:lumMod val="60000"/>
            <a:lumOff val="40000"/>
          </a:schemeClr>
        </a:gs>
        <a:gs pos="50000">
          <a:schemeClr val="accent1">
            <a:tint val="44500"/>
            <a:satMod val="160000"/>
          </a:schemeClr>
        </a:gs>
        <a:gs pos="100000">
          <a:schemeClr val="accent1">
            <a:tint val="23500"/>
            <a:satMod val="160000"/>
          </a:schemeClr>
        </a:gs>
      </a:gsLst>
      <a:path path="circle">
        <a:fillToRect l="100000" t="100000"/>
      </a:path>
    </a:grad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962474C-86A4-4FCC-A9BB-071CE2C13543}"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pPr rtl="1"/>
          <a:endParaRPr lang="ar-SA"/>
        </a:p>
      </dgm:t>
    </dgm:pt>
    <dgm:pt modelId="{4FC0F8ED-A8BB-4CA1-B12A-1BC5292FF1C3}">
      <dgm:prSet phldrT="[نص]" custT="1"/>
      <dgm:spPr/>
      <dgm:t>
        <a:bodyPr/>
        <a:lstStyle/>
        <a:p>
          <a:pPr rtl="1"/>
          <a:r>
            <a:rPr lang="ar-SA" sz="3200" b="1" dirty="0" smtClean="0"/>
            <a:t>أشد 2</a:t>
          </a:r>
          <a:r>
            <a:rPr lang="ar-SA" sz="1300" dirty="0" smtClean="0"/>
            <a:t> </a:t>
          </a:r>
          <a:endParaRPr lang="ar-SA" sz="1300" dirty="0"/>
        </a:p>
      </dgm:t>
    </dgm:pt>
    <dgm:pt modelId="{B025034E-15FD-4D63-9D78-F5D68942CB20}" type="parTrans" cxnId="{50912B12-C241-48C6-84C3-21AB535F0AC0}">
      <dgm:prSet/>
      <dgm:spPr/>
      <dgm:t>
        <a:bodyPr/>
        <a:lstStyle/>
        <a:p>
          <a:pPr rtl="1"/>
          <a:endParaRPr lang="ar-SA"/>
        </a:p>
      </dgm:t>
    </dgm:pt>
    <dgm:pt modelId="{37FAF079-076F-40B6-89CE-71EF273625C7}" type="sibTrans" cxnId="{50912B12-C241-48C6-84C3-21AB535F0AC0}">
      <dgm:prSet/>
      <dgm:spPr/>
      <dgm:t>
        <a:bodyPr/>
        <a:lstStyle/>
        <a:p>
          <a:pPr rtl="1"/>
          <a:endParaRPr lang="ar-SA"/>
        </a:p>
      </dgm:t>
    </dgm:pt>
    <dgm:pt modelId="{F9625CD0-A5C8-4FAC-9E05-8FA16D56D55D}">
      <dgm:prSet phldrT="[نص]" custT="1"/>
      <dgm:spPr/>
      <dgm:t>
        <a:bodyPr/>
        <a:lstStyle/>
        <a:p>
          <a:pPr rtl="1"/>
          <a:r>
            <a:rPr lang="ar-SA" sz="1600" b="1" dirty="0" smtClean="0"/>
            <a:t>لائحة </a:t>
          </a:r>
        </a:p>
        <a:p>
          <a:pPr rtl="1"/>
          <a:r>
            <a:rPr lang="ar-SA" sz="1600" b="1" dirty="0" smtClean="0"/>
            <a:t>الفصل من الجامعة </a:t>
          </a:r>
          <a:endParaRPr lang="ar-SA" sz="1600" b="1" dirty="0"/>
        </a:p>
      </dgm:t>
    </dgm:pt>
    <dgm:pt modelId="{878D999B-98C4-42AA-97BA-BB73ABC3A410}" type="parTrans" cxnId="{94AC795B-0282-49B2-A5B3-14830A536915}">
      <dgm:prSet/>
      <dgm:spPr/>
      <dgm:t>
        <a:bodyPr/>
        <a:lstStyle/>
        <a:p>
          <a:pPr rtl="1"/>
          <a:endParaRPr lang="ar-SA"/>
        </a:p>
      </dgm:t>
    </dgm:pt>
    <dgm:pt modelId="{1B0B0F1B-F0AE-4BF4-9211-0638E0E823C4}" type="sibTrans" cxnId="{94AC795B-0282-49B2-A5B3-14830A536915}">
      <dgm:prSet/>
      <dgm:spPr/>
      <dgm:t>
        <a:bodyPr/>
        <a:lstStyle/>
        <a:p>
          <a:pPr rtl="1"/>
          <a:endParaRPr lang="ar-SA"/>
        </a:p>
      </dgm:t>
    </dgm:pt>
    <dgm:pt modelId="{21BCFC45-548E-492A-AFC1-7DE4092A24CF}">
      <dgm:prSet phldrT="[نص]"/>
      <dgm:spPr/>
      <dgm:t>
        <a:bodyPr/>
        <a:lstStyle/>
        <a:p>
          <a:pPr rtl="1"/>
          <a:r>
            <a:rPr lang="ar-SA" b="1" dirty="0" smtClean="0"/>
            <a:t>المادة 20</a:t>
          </a:r>
          <a:endParaRPr lang="ar-SA" b="1" dirty="0"/>
        </a:p>
      </dgm:t>
    </dgm:pt>
    <dgm:pt modelId="{746BA164-3261-4538-B9DC-AEDBB660EDF8}" type="parTrans" cxnId="{C75E4004-9410-444D-B0D7-595424CBE88E}">
      <dgm:prSet/>
      <dgm:spPr/>
      <dgm:t>
        <a:bodyPr/>
        <a:lstStyle/>
        <a:p>
          <a:pPr rtl="1"/>
          <a:endParaRPr lang="ar-SA"/>
        </a:p>
      </dgm:t>
    </dgm:pt>
    <dgm:pt modelId="{80FC092F-BECE-45F8-BF33-6D0CBA5E40E1}" type="sibTrans" cxnId="{C75E4004-9410-444D-B0D7-595424CBE88E}">
      <dgm:prSet/>
      <dgm:spPr/>
      <dgm:t>
        <a:bodyPr/>
        <a:lstStyle/>
        <a:p>
          <a:pPr rtl="1"/>
          <a:endParaRPr lang="ar-SA"/>
        </a:p>
      </dgm:t>
    </dgm:pt>
    <dgm:pt modelId="{83AE4C0C-941A-42BF-9BE5-297381721509}">
      <dgm:prSet phldrT="[نص]" custT="1"/>
      <dgm:spPr/>
      <dgm:t>
        <a:bodyPr/>
        <a:lstStyle/>
        <a:p>
          <a:pPr rtl="1"/>
          <a:r>
            <a:rPr lang="ar-SA" sz="1800" b="1" dirty="0" smtClean="0"/>
            <a:t>لائحة </a:t>
          </a:r>
        </a:p>
        <a:p>
          <a:pPr rtl="1"/>
          <a:r>
            <a:rPr lang="ar-SA" sz="1800" b="1" dirty="0" smtClean="0"/>
            <a:t>التخرج </a:t>
          </a:r>
          <a:endParaRPr lang="ar-SA" sz="1800" b="1" dirty="0"/>
        </a:p>
      </dgm:t>
    </dgm:pt>
    <dgm:pt modelId="{11D2E45F-C774-44A2-B1B0-7B86AA81B11F}" type="parTrans" cxnId="{48BBC474-5FE5-4194-9364-0EE0D0B43B5A}">
      <dgm:prSet/>
      <dgm:spPr/>
      <dgm:t>
        <a:bodyPr/>
        <a:lstStyle/>
        <a:p>
          <a:pPr rtl="1"/>
          <a:endParaRPr lang="ar-SA"/>
        </a:p>
      </dgm:t>
    </dgm:pt>
    <dgm:pt modelId="{C83B8590-51C2-4235-9578-11119FCBBEBA}" type="sibTrans" cxnId="{48BBC474-5FE5-4194-9364-0EE0D0B43B5A}">
      <dgm:prSet/>
      <dgm:spPr/>
      <dgm:t>
        <a:bodyPr/>
        <a:lstStyle/>
        <a:p>
          <a:pPr rtl="1"/>
          <a:endParaRPr lang="ar-SA"/>
        </a:p>
      </dgm:t>
    </dgm:pt>
    <dgm:pt modelId="{15620225-E8E7-4F74-A914-D1B83CF912C3}">
      <dgm:prSet phldrT="[نص]"/>
      <dgm:spPr/>
      <dgm:t>
        <a:bodyPr/>
        <a:lstStyle/>
        <a:p>
          <a:pPr rtl="1"/>
          <a:r>
            <a:rPr lang="ar-SA" b="1" dirty="0" smtClean="0"/>
            <a:t>المادة 19</a:t>
          </a:r>
          <a:endParaRPr lang="ar-SA" b="1" dirty="0"/>
        </a:p>
      </dgm:t>
    </dgm:pt>
    <dgm:pt modelId="{28D10089-D6EE-4A31-B459-7AD29C3B1FF4}" type="parTrans" cxnId="{E9FF34EA-2091-46D8-8B6E-105548D19BD4}">
      <dgm:prSet/>
      <dgm:spPr/>
      <dgm:t>
        <a:bodyPr/>
        <a:lstStyle/>
        <a:p>
          <a:pPr rtl="1"/>
          <a:endParaRPr lang="ar-SA"/>
        </a:p>
      </dgm:t>
    </dgm:pt>
    <dgm:pt modelId="{84E0CCE2-DB7E-4A87-A6C7-734862B5331B}" type="sibTrans" cxnId="{E9FF34EA-2091-46D8-8B6E-105548D19BD4}">
      <dgm:prSet/>
      <dgm:spPr/>
      <dgm:t>
        <a:bodyPr/>
        <a:lstStyle/>
        <a:p>
          <a:pPr rtl="1"/>
          <a:endParaRPr lang="ar-SA"/>
        </a:p>
      </dgm:t>
    </dgm:pt>
    <dgm:pt modelId="{E0B054A1-A321-498F-900D-D84095B24F9B}">
      <dgm:prSet custT="1"/>
      <dgm:spPr/>
      <dgm:t>
        <a:bodyPr/>
        <a:lstStyle/>
        <a:p>
          <a:pPr rtl="1"/>
          <a:r>
            <a:rPr lang="ar-SA" sz="1600" b="1" dirty="0" smtClean="0"/>
            <a:t>لائحة</a:t>
          </a:r>
        </a:p>
        <a:p>
          <a:pPr rtl="1"/>
          <a:r>
            <a:rPr lang="ar-SA" sz="1600" b="1" dirty="0" smtClean="0"/>
            <a:t>الإنتساب </a:t>
          </a:r>
          <a:endParaRPr lang="ar-SA" sz="1600" b="1" dirty="0"/>
        </a:p>
      </dgm:t>
    </dgm:pt>
    <dgm:pt modelId="{170FC822-EAFD-4A38-B117-700ACF2637C5}" type="parTrans" cxnId="{8809F3AD-6D2B-4EF4-BD86-790076FBE545}">
      <dgm:prSet/>
      <dgm:spPr/>
      <dgm:t>
        <a:bodyPr/>
        <a:lstStyle/>
        <a:p>
          <a:pPr rtl="1"/>
          <a:endParaRPr lang="ar-SA"/>
        </a:p>
      </dgm:t>
    </dgm:pt>
    <dgm:pt modelId="{2AA73EFE-872A-4EAE-868D-C55DED130286}" type="sibTrans" cxnId="{8809F3AD-6D2B-4EF4-BD86-790076FBE545}">
      <dgm:prSet/>
      <dgm:spPr/>
      <dgm:t>
        <a:bodyPr/>
        <a:lstStyle/>
        <a:p>
          <a:pPr rtl="1"/>
          <a:endParaRPr lang="ar-SA"/>
        </a:p>
      </dgm:t>
    </dgm:pt>
    <dgm:pt modelId="{C878A5ED-BD18-4EF9-AA2E-C75884B45AD8}">
      <dgm:prSet custT="1"/>
      <dgm:spPr/>
      <dgm:t>
        <a:bodyPr/>
        <a:lstStyle/>
        <a:p>
          <a:pPr rtl="1"/>
          <a:r>
            <a:rPr lang="ar-SA" sz="1600" b="1" dirty="0" smtClean="0"/>
            <a:t>لائحة </a:t>
          </a:r>
        </a:p>
        <a:p>
          <a:pPr rtl="1"/>
          <a:r>
            <a:rPr lang="ar-SA" sz="1600" b="1" dirty="0" smtClean="0"/>
            <a:t>الاختبارات النهائية </a:t>
          </a:r>
          <a:endParaRPr lang="ar-SA" sz="1600" b="1" dirty="0"/>
        </a:p>
      </dgm:t>
    </dgm:pt>
    <dgm:pt modelId="{355EE79E-A00A-4250-B385-E6AB123AC5F4}" type="parTrans" cxnId="{143AF308-8C3C-40B4-9AF2-8F602DF6B50F}">
      <dgm:prSet/>
      <dgm:spPr/>
      <dgm:t>
        <a:bodyPr/>
        <a:lstStyle/>
        <a:p>
          <a:pPr rtl="1"/>
          <a:endParaRPr lang="ar-SA"/>
        </a:p>
      </dgm:t>
    </dgm:pt>
    <dgm:pt modelId="{1239E3D4-F36B-43FE-A0BC-AD3D2E952411}" type="sibTrans" cxnId="{143AF308-8C3C-40B4-9AF2-8F602DF6B50F}">
      <dgm:prSet/>
      <dgm:spPr/>
      <dgm:t>
        <a:bodyPr/>
        <a:lstStyle/>
        <a:p>
          <a:pPr rtl="1"/>
          <a:endParaRPr lang="ar-SA"/>
        </a:p>
      </dgm:t>
    </dgm:pt>
    <dgm:pt modelId="{7F639859-4468-4821-B6A6-76698BCF76EE}">
      <dgm:prSet custT="1"/>
      <dgm:spPr/>
      <dgm:t>
        <a:bodyPr/>
        <a:lstStyle/>
        <a:p>
          <a:pPr rtl="1"/>
          <a:r>
            <a:rPr lang="ar-SA" sz="1600" b="1" dirty="0" smtClean="0"/>
            <a:t>لائحة </a:t>
          </a:r>
        </a:p>
        <a:p>
          <a:pPr rtl="1"/>
          <a:r>
            <a:rPr lang="ar-SA" sz="1600" b="1" dirty="0" smtClean="0"/>
            <a:t>إجراءات الاختبار النهائي </a:t>
          </a:r>
          <a:endParaRPr lang="ar-SA" sz="1600" b="1" dirty="0"/>
        </a:p>
      </dgm:t>
    </dgm:pt>
    <dgm:pt modelId="{4CEFC339-6DA3-43C2-85F2-98DC178175E5}" type="parTrans" cxnId="{CB6D35A5-D3DA-4EDE-BC80-C65308DC89EF}">
      <dgm:prSet/>
      <dgm:spPr/>
      <dgm:t>
        <a:bodyPr/>
        <a:lstStyle/>
        <a:p>
          <a:pPr rtl="1"/>
          <a:endParaRPr lang="ar-SA"/>
        </a:p>
      </dgm:t>
    </dgm:pt>
    <dgm:pt modelId="{0C9C2105-E552-4908-86CF-B029D7834268}" type="sibTrans" cxnId="{CB6D35A5-D3DA-4EDE-BC80-C65308DC89EF}">
      <dgm:prSet/>
      <dgm:spPr/>
      <dgm:t>
        <a:bodyPr/>
        <a:lstStyle/>
        <a:p>
          <a:pPr rtl="1"/>
          <a:endParaRPr lang="ar-SA"/>
        </a:p>
      </dgm:t>
    </dgm:pt>
    <dgm:pt modelId="{0B9A30F3-BB87-4CF2-9B24-46EDACFEFBBA}">
      <dgm:prSet custT="1"/>
      <dgm:spPr/>
      <dgm:t>
        <a:bodyPr/>
        <a:lstStyle/>
        <a:p>
          <a:pPr rtl="1"/>
          <a:r>
            <a:rPr lang="ar-SA" sz="1800" b="1" dirty="0" smtClean="0"/>
            <a:t>لائحة </a:t>
          </a:r>
        </a:p>
        <a:p>
          <a:pPr rtl="1"/>
          <a:r>
            <a:rPr lang="ar-SA" sz="1800" b="1" dirty="0" smtClean="0"/>
            <a:t>التحويل </a:t>
          </a:r>
          <a:endParaRPr lang="ar-SA" sz="1800" b="1" dirty="0"/>
        </a:p>
      </dgm:t>
    </dgm:pt>
    <dgm:pt modelId="{66C4EA18-BFE4-404F-9D9A-2D9B15F49E23}" type="parTrans" cxnId="{91C19A77-3CFB-4FD2-8929-87D0BAA1E461}">
      <dgm:prSet/>
      <dgm:spPr/>
      <dgm:t>
        <a:bodyPr/>
        <a:lstStyle/>
        <a:p>
          <a:pPr rtl="1"/>
          <a:endParaRPr lang="ar-SA"/>
        </a:p>
      </dgm:t>
    </dgm:pt>
    <dgm:pt modelId="{96A80847-CA0D-4B85-BA10-768BB460642B}" type="sibTrans" cxnId="{91C19A77-3CFB-4FD2-8929-87D0BAA1E461}">
      <dgm:prSet/>
      <dgm:spPr/>
      <dgm:t>
        <a:bodyPr/>
        <a:lstStyle/>
        <a:p>
          <a:pPr rtl="1"/>
          <a:endParaRPr lang="ar-SA"/>
        </a:p>
      </dgm:t>
    </dgm:pt>
    <dgm:pt modelId="{139AC911-F3D2-4586-A601-E44F813753C8}">
      <dgm:prSet/>
      <dgm:spPr/>
      <dgm:t>
        <a:bodyPr/>
        <a:lstStyle/>
        <a:p>
          <a:pPr rtl="1"/>
          <a:r>
            <a:rPr lang="ar-SA" b="1" dirty="0" smtClean="0"/>
            <a:t>المادة 21</a:t>
          </a:r>
          <a:endParaRPr lang="ar-SA" b="1" dirty="0"/>
        </a:p>
      </dgm:t>
    </dgm:pt>
    <dgm:pt modelId="{DA382DE5-031A-4A93-AF3D-5BE6DAB0445D}" type="parTrans" cxnId="{474F5565-5A2C-4CF9-8258-66C71FCED327}">
      <dgm:prSet/>
      <dgm:spPr/>
      <dgm:t>
        <a:bodyPr/>
        <a:lstStyle/>
        <a:p>
          <a:pPr rtl="1"/>
          <a:endParaRPr lang="ar-SA"/>
        </a:p>
      </dgm:t>
    </dgm:pt>
    <dgm:pt modelId="{A6DBFB94-C541-44F4-99DE-F88DF22501DC}" type="sibTrans" cxnId="{474F5565-5A2C-4CF9-8258-66C71FCED327}">
      <dgm:prSet/>
      <dgm:spPr/>
      <dgm:t>
        <a:bodyPr/>
        <a:lstStyle/>
        <a:p>
          <a:pPr rtl="1"/>
          <a:endParaRPr lang="ar-SA"/>
        </a:p>
      </dgm:t>
    </dgm:pt>
    <dgm:pt modelId="{21131706-F5FC-4CBF-A5B1-D2A9954E03E3}">
      <dgm:prSet/>
      <dgm:spPr/>
      <dgm:t>
        <a:bodyPr/>
        <a:lstStyle/>
        <a:p>
          <a:pPr rtl="1"/>
          <a:r>
            <a:rPr lang="ar-SA" b="1" dirty="0" smtClean="0"/>
            <a:t>المواد </a:t>
          </a:r>
        </a:p>
        <a:p>
          <a:pPr rtl="1"/>
          <a:r>
            <a:rPr lang="ar-SA" b="1" dirty="0" smtClean="0"/>
            <a:t>22-30</a:t>
          </a:r>
          <a:endParaRPr lang="ar-SA" b="1" dirty="0"/>
        </a:p>
      </dgm:t>
    </dgm:pt>
    <dgm:pt modelId="{C58F9200-2279-4153-9BC1-35282BB5B6F5}" type="parTrans" cxnId="{6DCF6F2C-5CCB-494A-8991-8DCAE2923E84}">
      <dgm:prSet/>
      <dgm:spPr/>
      <dgm:t>
        <a:bodyPr/>
        <a:lstStyle/>
        <a:p>
          <a:pPr rtl="1"/>
          <a:endParaRPr lang="ar-SA"/>
        </a:p>
      </dgm:t>
    </dgm:pt>
    <dgm:pt modelId="{9A30047B-9C76-42D9-8E17-37BFB6879D30}" type="sibTrans" cxnId="{6DCF6F2C-5CCB-494A-8991-8DCAE2923E84}">
      <dgm:prSet/>
      <dgm:spPr/>
      <dgm:t>
        <a:bodyPr/>
        <a:lstStyle/>
        <a:p>
          <a:pPr rtl="1"/>
          <a:endParaRPr lang="ar-SA"/>
        </a:p>
      </dgm:t>
    </dgm:pt>
    <dgm:pt modelId="{737588C3-EA40-4AD4-92FC-23AA73D5199B}">
      <dgm:prSet/>
      <dgm:spPr/>
      <dgm:t>
        <a:bodyPr/>
        <a:lstStyle/>
        <a:p>
          <a:pPr rtl="1"/>
          <a:r>
            <a:rPr lang="ar-SA" b="1" dirty="0" smtClean="0"/>
            <a:t>المواد </a:t>
          </a:r>
        </a:p>
        <a:p>
          <a:pPr rtl="1"/>
          <a:r>
            <a:rPr lang="ar-SA" b="1" dirty="0" smtClean="0"/>
            <a:t>31-41</a:t>
          </a:r>
          <a:endParaRPr lang="ar-SA" b="1" dirty="0"/>
        </a:p>
      </dgm:t>
    </dgm:pt>
    <dgm:pt modelId="{09313B6E-BFD7-4CAD-BCE4-A74DAED6CD53}" type="parTrans" cxnId="{7ED1E2B0-D778-470C-B506-988B69940B45}">
      <dgm:prSet/>
      <dgm:spPr/>
      <dgm:t>
        <a:bodyPr/>
        <a:lstStyle/>
        <a:p>
          <a:pPr rtl="1"/>
          <a:endParaRPr lang="ar-SA"/>
        </a:p>
      </dgm:t>
    </dgm:pt>
    <dgm:pt modelId="{F27DA9E8-95D2-4F9E-8FCE-E0E743DDC2DD}" type="sibTrans" cxnId="{7ED1E2B0-D778-470C-B506-988B69940B45}">
      <dgm:prSet/>
      <dgm:spPr/>
      <dgm:t>
        <a:bodyPr/>
        <a:lstStyle/>
        <a:p>
          <a:pPr rtl="1"/>
          <a:endParaRPr lang="ar-SA"/>
        </a:p>
      </dgm:t>
    </dgm:pt>
    <dgm:pt modelId="{CE88EF01-1310-4ABE-8FA1-1E4D14DC0140}">
      <dgm:prSet custT="1"/>
      <dgm:spPr/>
      <dgm:t>
        <a:bodyPr/>
        <a:lstStyle/>
        <a:p>
          <a:pPr rtl="1"/>
          <a:r>
            <a:rPr lang="ar-SA" sz="1600" b="1" dirty="0" smtClean="0"/>
            <a:t>1- من جامعة إلى أخرى </a:t>
          </a:r>
        </a:p>
        <a:p>
          <a:pPr rtl="1"/>
          <a:r>
            <a:rPr lang="ar-SA" sz="1600" b="1" dirty="0" smtClean="0"/>
            <a:t>المواد 42- 45</a:t>
          </a:r>
          <a:endParaRPr lang="ar-SA" sz="1600" b="1" dirty="0"/>
        </a:p>
      </dgm:t>
    </dgm:pt>
    <dgm:pt modelId="{7FCEFD55-8848-4854-A565-003B8A732695}" type="parTrans" cxnId="{7E78AFB7-06A7-4A8E-BD1F-C07E465AB96D}">
      <dgm:prSet/>
      <dgm:spPr/>
      <dgm:t>
        <a:bodyPr/>
        <a:lstStyle/>
        <a:p>
          <a:pPr rtl="1"/>
          <a:endParaRPr lang="ar-SA"/>
        </a:p>
      </dgm:t>
    </dgm:pt>
    <dgm:pt modelId="{627A1A4F-5DA7-4026-8E15-D637CFF11A52}" type="sibTrans" cxnId="{7E78AFB7-06A7-4A8E-BD1F-C07E465AB96D}">
      <dgm:prSet/>
      <dgm:spPr/>
      <dgm:t>
        <a:bodyPr/>
        <a:lstStyle/>
        <a:p>
          <a:pPr rtl="1"/>
          <a:endParaRPr lang="ar-SA"/>
        </a:p>
      </dgm:t>
    </dgm:pt>
    <dgm:pt modelId="{DE2FDA5E-A95B-4C35-B34B-55F073F42D2F}">
      <dgm:prSet custT="1"/>
      <dgm:spPr/>
      <dgm:t>
        <a:bodyPr/>
        <a:lstStyle/>
        <a:p>
          <a:pPr rtl="1"/>
          <a:r>
            <a:rPr lang="ar-SA" sz="1400" b="1" dirty="0" smtClean="0"/>
            <a:t>2-  من كلية  إلى كلية أخرى داخل الجامعة </a:t>
          </a:r>
        </a:p>
        <a:p>
          <a:pPr rtl="1"/>
          <a:r>
            <a:rPr lang="ar-SA" sz="1400" b="1" dirty="0" smtClean="0"/>
            <a:t>المواد 46-47</a:t>
          </a:r>
          <a:endParaRPr lang="ar-SA" sz="1400" b="1" dirty="0"/>
        </a:p>
      </dgm:t>
    </dgm:pt>
    <dgm:pt modelId="{0CF9D9ED-31F0-4E7D-A67E-B60587B72448}" type="parTrans" cxnId="{50FAB51D-4789-48B4-A6CA-CAC386E624AC}">
      <dgm:prSet/>
      <dgm:spPr/>
      <dgm:t>
        <a:bodyPr/>
        <a:lstStyle/>
        <a:p>
          <a:pPr rtl="1"/>
          <a:endParaRPr lang="ar-SA"/>
        </a:p>
      </dgm:t>
    </dgm:pt>
    <dgm:pt modelId="{66CB38D2-FE66-480F-A78C-FDB52EBB5E22}" type="sibTrans" cxnId="{50FAB51D-4789-48B4-A6CA-CAC386E624AC}">
      <dgm:prSet/>
      <dgm:spPr/>
      <dgm:t>
        <a:bodyPr/>
        <a:lstStyle/>
        <a:p>
          <a:pPr rtl="1"/>
          <a:endParaRPr lang="ar-SA"/>
        </a:p>
      </dgm:t>
    </dgm:pt>
    <dgm:pt modelId="{5ECB180C-6762-406A-A8AC-37605E914E30}">
      <dgm:prSet custT="1"/>
      <dgm:spPr/>
      <dgm:t>
        <a:bodyPr/>
        <a:lstStyle/>
        <a:p>
          <a:pPr rtl="1"/>
          <a:r>
            <a:rPr lang="ar-SA" sz="1400" b="1" dirty="0" smtClean="0"/>
            <a:t>3- من تخصص إلى تخصص داخل الكلية </a:t>
          </a:r>
        </a:p>
        <a:p>
          <a:pPr rtl="1"/>
          <a:r>
            <a:rPr lang="ar-SA" sz="1400" b="1" dirty="0" smtClean="0"/>
            <a:t>المواد 48-49 </a:t>
          </a:r>
          <a:endParaRPr lang="ar-SA" sz="1400" b="1" dirty="0"/>
        </a:p>
      </dgm:t>
    </dgm:pt>
    <dgm:pt modelId="{C0F78992-0F9B-4AA6-B26D-D8DF3C028F71}" type="parTrans" cxnId="{14C4B64F-A710-4D91-885B-1AC0C05EE655}">
      <dgm:prSet/>
      <dgm:spPr/>
      <dgm:t>
        <a:bodyPr/>
        <a:lstStyle/>
        <a:p>
          <a:pPr rtl="1"/>
          <a:endParaRPr lang="ar-SA"/>
        </a:p>
      </dgm:t>
    </dgm:pt>
    <dgm:pt modelId="{AA653F05-E9FB-48C3-8237-76FEF3EC827D}" type="sibTrans" cxnId="{14C4B64F-A710-4D91-885B-1AC0C05EE655}">
      <dgm:prSet/>
      <dgm:spPr/>
      <dgm:t>
        <a:bodyPr/>
        <a:lstStyle/>
        <a:p>
          <a:pPr rtl="1"/>
          <a:endParaRPr lang="ar-SA"/>
        </a:p>
      </dgm:t>
    </dgm:pt>
    <dgm:pt modelId="{CE42F0E8-C95A-456B-B8D1-739CEBE90171}" type="pres">
      <dgm:prSet presAssocID="{B962474C-86A4-4FCC-A9BB-071CE2C13543}" presName="hierChild1" presStyleCnt="0">
        <dgm:presLayoutVars>
          <dgm:chPref val="1"/>
          <dgm:dir/>
          <dgm:animOne val="branch"/>
          <dgm:animLvl val="lvl"/>
          <dgm:resizeHandles/>
        </dgm:presLayoutVars>
      </dgm:prSet>
      <dgm:spPr/>
      <dgm:t>
        <a:bodyPr/>
        <a:lstStyle/>
        <a:p>
          <a:pPr rtl="1"/>
          <a:endParaRPr lang="ar-SA"/>
        </a:p>
      </dgm:t>
    </dgm:pt>
    <dgm:pt modelId="{2CA3ACF2-5A02-47FD-BF68-5C1DE1C8318B}" type="pres">
      <dgm:prSet presAssocID="{4FC0F8ED-A8BB-4CA1-B12A-1BC5292FF1C3}" presName="hierRoot1" presStyleCnt="0"/>
      <dgm:spPr/>
    </dgm:pt>
    <dgm:pt modelId="{7413D4E3-B723-4CDD-B71F-22729B449392}" type="pres">
      <dgm:prSet presAssocID="{4FC0F8ED-A8BB-4CA1-B12A-1BC5292FF1C3}" presName="composite" presStyleCnt="0"/>
      <dgm:spPr/>
    </dgm:pt>
    <dgm:pt modelId="{CA4A7438-71FF-4BEE-98C0-0EB7DAE0AC93}" type="pres">
      <dgm:prSet presAssocID="{4FC0F8ED-A8BB-4CA1-B12A-1BC5292FF1C3}" presName="background" presStyleLbl="node0" presStyleIdx="0" presStyleCnt="1"/>
      <dgm:spPr/>
    </dgm:pt>
    <dgm:pt modelId="{6288F9EA-0626-421E-9996-5445A7B11A6C}" type="pres">
      <dgm:prSet presAssocID="{4FC0F8ED-A8BB-4CA1-B12A-1BC5292FF1C3}" presName="text" presStyleLbl="fgAcc0" presStyleIdx="0" presStyleCnt="1" custScaleX="359867" custLinFactNeighborX="-7" custLinFactNeighborY="-48480">
        <dgm:presLayoutVars>
          <dgm:chPref val="3"/>
        </dgm:presLayoutVars>
      </dgm:prSet>
      <dgm:spPr/>
      <dgm:t>
        <a:bodyPr/>
        <a:lstStyle/>
        <a:p>
          <a:pPr rtl="1"/>
          <a:endParaRPr lang="ar-SA"/>
        </a:p>
      </dgm:t>
    </dgm:pt>
    <dgm:pt modelId="{3F28E8A8-6349-42D6-AA53-7064AB75FD3C}" type="pres">
      <dgm:prSet presAssocID="{4FC0F8ED-A8BB-4CA1-B12A-1BC5292FF1C3}" presName="hierChild2" presStyleCnt="0"/>
      <dgm:spPr/>
    </dgm:pt>
    <dgm:pt modelId="{51ABBCC1-7F1E-4DDD-9E63-5B54AE0D72AA}" type="pres">
      <dgm:prSet presAssocID="{66C4EA18-BFE4-404F-9D9A-2D9B15F49E23}" presName="Name10" presStyleLbl="parChTrans1D2" presStyleIdx="0" presStyleCnt="6"/>
      <dgm:spPr/>
      <dgm:t>
        <a:bodyPr/>
        <a:lstStyle/>
        <a:p>
          <a:pPr rtl="1"/>
          <a:endParaRPr lang="ar-SA"/>
        </a:p>
      </dgm:t>
    </dgm:pt>
    <dgm:pt modelId="{F1F17A9F-200D-45D4-A45F-3373443D2BE6}" type="pres">
      <dgm:prSet presAssocID="{0B9A30F3-BB87-4CF2-9B24-46EDACFEFBBA}" presName="hierRoot2" presStyleCnt="0"/>
      <dgm:spPr/>
    </dgm:pt>
    <dgm:pt modelId="{958D45B3-FDBC-4AC4-BB27-ABD29AF68F47}" type="pres">
      <dgm:prSet presAssocID="{0B9A30F3-BB87-4CF2-9B24-46EDACFEFBBA}" presName="composite2" presStyleCnt="0"/>
      <dgm:spPr/>
    </dgm:pt>
    <dgm:pt modelId="{6CB70515-47CD-41ED-8557-F00A70300656}" type="pres">
      <dgm:prSet presAssocID="{0B9A30F3-BB87-4CF2-9B24-46EDACFEFBBA}" presName="background2" presStyleLbl="node2" presStyleIdx="0" presStyleCnt="6"/>
      <dgm:spPr/>
    </dgm:pt>
    <dgm:pt modelId="{B6A53D2A-7AE3-44EC-BD01-84DC50B27EDC}" type="pres">
      <dgm:prSet presAssocID="{0B9A30F3-BB87-4CF2-9B24-46EDACFEFBBA}" presName="text2" presStyleLbl="fgAcc2" presStyleIdx="0" presStyleCnt="6" custScaleX="110578" custScaleY="139144" custLinFactNeighborX="741" custLinFactNeighborY="6636">
        <dgm:presLayoutVars>
          <dgm:chPref val="3"/>
        </dgm:presLayoutVars>
      </dgm:prSet>
      <dgm:spPr/>
      <dgm:t>
        <a:bodyPr/>
        <a:lstStyle/>
        <a:p>
          <a:pPr rtl="1"/>
          <a:endParaRPr lang="ar-SA"/>
        </a:p>
      </dgm:t>
    </dgm:pt>
    <dgm:pt modelId="{511CE8DF-F6A3-4DE9-9E16-2C68BD35F5D2}" type="pres">
      <dgm:prSet presAssocID="{0B9A30F3-BB87-4CF2-9B24-46EDACFEFBBA}" presName="hierChild3" presStyleCnt="0"/>
      <dgm:spPr/>
    </dgm:pt>
    <dgm:pt modelId="{E3638997-3C02-40E3-8978-D3AE6F61353E}" type="pres">
      <dgm:prSet presAssocID="{7FCEFD55-8848-4854-A565-003B8A732695}" presName="Name17" presStyleLbl="parChTrans1D3" presStyleIdx="0" presStyleCnt="6"/>
      <dgm:spPr/>
      <dgm:t>
        <a:bodyPr/>
        <a:lstStyle/>
        <a:p>
          <a:pPr rtl="1"/>
          <a:endParaRPr lang="ar-SA"/>
        </a:p>
      </dgm:t>
    </dgm:pt>
    <dgm:pt modelId="{DF15767A-F8BB-4366-9E7E-7C8B52C2E946}" type="pres">
      <dgm:prSet presAssocID="{CE88EF01-1310-4ABE-8FA1-1E4D14DC0140}" presName="hierRoot3" presStyleCnt="0"/>
      <dgm:spPr/>
    </dgm:pt>
    <dgm:pt modelId="{8FE1655D-C249-4004-8A51-573D18FFBB57}" type="pres">
      <dgm:prSet presAssocID="{CE88EF01-1310-4ABE-8FA1-1E4D14DC0140}" presName="composite3" presStyleCnt="0"/>
      <dgm:spPr/>
    </dgm:pt>
    <dgm:pt modelId="{A54AFE57-C862-422F-8404-7C2B600F720D}" type="pres">
      <dgm:prSet presAssocID="{CE88EF01-1310-4ABE-8FA1-1E4D14DC0140}" presName="background3" presStyleLbl="node3" presStyleIdx="0" presStyleCnt="6"/>
      <dgm:spPr/>
    </dgm:pt>
    <dgm:pt modelId="{8915465E-4AED-429A-A688-8C9666F6BB04}" type="pres">
      <dgm:prSet presAssocID="{CE88EF01-1310-4ABE-8FA1-1E4D14DC0140}" presName="text3" presStyleLbl="fgAcc3" presStyleIdx="0" presStyleCnt="6" custScaleX="125696" custScaleY="128038" custLinFactNeighborX="-4912" custLinFactNeighborY="-4384">
        <dgm:presLayoutVars>
          <dgm:chPref val="3"/>
        </dgm:presLayoutVars>
      </dgm:prSet>
      <dgm:spPr/>
      <dgm:t>
        <a:bodyPr/>
        <a:lstStyle/>
        <a:p>
          <a:pPr rtl="1"/>
          <a:endParaRPr lang="ar-SA"/>
        </a:p>
      </dgm:t>
    </dgm:pt>
    <dgm:pt modelId="{D392E5AE-F4CF-4B34-9346-3CF3121FA66C}" type="pres">
      <dgm:prSet presAssocID="{CE88EF01-1310-4ABE-8FA1-1E4D14DC0140}" presName="hierChild4" presStyleCnt="0"/>
      <dgm:spPr/>
    </dgm:pt>
    <dgm:pt modelId="{BEE69D1B-413A-4F2C-8456-D64E4046C98C}" type="pres">
      <dgm:prSet presAssocID="{0CF9D9ED-31F0-4E7D-A67E-B60587B72448}" presName="Name23" presStyleLbl="parChTrans1D4" presStyleIdx="0" presStyleCnt="2"/>
      <dgm:spPr/>
      <dgm:t>
        <a:bodyPr/>
        <a:lstStyle/>
        <a:p>
          <a:pPr rtl="1"/>
          <a:endParaRPr lang="ar-SA"/>
        </a:p>
      </dgm:t>
    </dgm:pt>
    <dgm:pt modelId="{16529737-177F-462C-9C1F-5DC943B6F786}" type="pres">
      <dgm:prSet presAssocID="{DE2FDA5E-A95B-4C35-B34B-55F073F42D2F}" presName="hierRoot4" presStyleCnt="0"/>
      <dgm:spPr/>
    </dgm:pt>
    <dgm:pt modelId="{C5B398D0-44C9-4E83-A9E1-FE54ED7FC541}" type="pres">
      <dgm:prSet presAssocID="{DE2FDA5E-A95B-4C35-B34B-55F073F42D2F}" presName="composite4" presStyleCnt="0"/>
      <dgm:spPr/>
    </dgm:pt>
    <dgm:pt modelId="{78918797-6F64-4FC3-BF78-7E3764FA86D3}" type="pres">
      <dgm:prSet presAssocID="{DE2FDA5E-A95B-4C35-B34B-55F073F42D2F}" presName="background4" presStyleLbl="node4" presStyleIdx="0" presStyleCnt="2"/>
      <dgm:spPr/>
    </dgm:pt>
    <dgm:pt modelId="{76A7796F-BEC3-490A-A960-F47D10AA14BB}" type="pres">
      <dgm:prSet presAssocID="{DE2FDA5E-A95B-4C35-B34B-55F073F42D2F}" presName="text4" presStyleLbl="fgAcc4" presStyleIdx="0" presStyleCnt="2" custScaleX="191016" custScaleY="137078" custLinFactNeighborX="2944" custLinFactNeighborY="1999">
        <dgm:presLayoutVars>
          <dgm:chPref val="3"/>
        </dgm:presLayoutVars>
      </dgm:prSet>
      <dgm:spPr/>
      <dgm:t>
        <a:bodyPr/>
        <a:lstStyle/>
        <a:p>
          <a:pPr rtl="1"/>
          <a:endParaRPr lang="ar-SA"/>
        </a:p>
      </dgm:t>
    </dgm:pt>
    <dgm:pt modelId="{FA79FDE7-A5D5-42F9-A28F-EBA2A2703A82}" type="pres">
      <dgm:prSet presAssocID="{DE2FDA5E-A95B-4C35-B34B-55F073F42D2F}" presName="hierChild5" presStyleCnt="0"/>
      <dgm:spPr/>
    </dgm:pt>
    <dgm:pt modelId="{3F8BEC2F-DB0F-4901-B26D-572C4B03F703}" type="pres">
      <dgm:prSet presAssocID="{C0F78992-0F9B-4AA6-B26D-D8DF3C028F71}" presName="Name23" presStyleLbl="parChTrans1D4" presStyleIdx="1" presStyleCnt="2"/>
      <dgm:spPr/>
      <dgm:t>
        <a:bodyPr/>
        <a:lstStyle/>
        <a:p>
          <a:pPr rtl="1"/>
          <a:endParaRPr lang="ar-SA"/>
        </a:p>
      </dgm:t>
    </dgm:pt>
    <dgm:pt modelId="{531FBCAF-5099-42DB-BE9D-1ACC4DB48F9D}" type="pres">
      <dgm:prSet presAssocID="{5ECB180C-6762-406A-A8AC-37605E914E30}" presName="hierRoot4" presStyleCnt="0"/>
      <dgm:spPr/>
    </dgm:pt>
    <dgm:pt modelId="{248D9970-4027-4157-B4E3-C4342C89B8EE}" type="pres">
      <dgm:prSet presAssocID="{5ECB180C-6762-406A-A8AC-37605E914E30}" presName="composite4" presStyleCnt="0"/>
      <dgm:spPr/>
    </dgm:pt>
    <dgm:pt modelId="{1834010A-BE49-42E2-AF42-1C9B1FE80389}" type="pres">
      <dgm:prSet presAssocID="{5ECB180C-6762-406A-A8AC-37605E914E30}" presName="background4" presStyleLbl="node4" presStyleIdx="1" presStyleCnt="2"/>
      <dgm:spPr/>
    </dgm:pt>
    <dgm:pt modelId="{3CB17C5F-F7A1-4749-9FEF-321F5CF14C99}" type="pres">
      <dgm:prSet presAssocID="{5ECB180C-6762-406A-A8AC-37605E914E30}" presName="text4" presStyleLbl="fgAcc4" presStyleIdx="1" presStyleCnt="2" custScaleX="172305" custScaleY="136491" custLinFactNeighborX="46921" custLinFactNeighborY="-3801">
        <dgm:presLayoutVars>
          <dgm:chPref val="3"/>
        </dgm:presLayoutVars>
      </dgm:prSet>
      <dgm:spPr/>
      <dgm:t>
        <a:bodyPr/>
        <a:lstStyle/>
        <a:p>
          <a:pPr rtl="1"/>
          <a:endParaRPr lang="ar-SA"/>
        </a:p>
      </dgm:t>
    </dgm:pt>
    <dgm:pt modelId="{0CD40997-40A0-459F-84F5-1A489742BC26}" type="pres">
      <dgm:prSet presAssocID="{5ECB180C-6762-406A-A8AC-37605E914E30}" presName="hierChild5" presStyleCnt="0"/>
      <dgm:spPr/>
    </dgm:pt>
    <dgm:pt modelId="{541F17F6-62F6-42B1-B971-DF9B3872C735}" type="pres">
      <dgm:prSet presAssocID="{4CEFC339-6DA3-43C2-85F2-98DC178175E5}" presName="Name10" presStyleLbl="parChTrans1D2" presStyleIdx="1" presStyleCnt="6"/>
      <dgm:spPr/>
      <dgm:t>
        <a:bodyPr/>
        <a:lstStyle/>
        <a:p>
          <a:pPr rtl="1"/>
          <a:endParaRPr lang="ar-SA"/>
        </a:p>
      </dgm:t>
    </dgm:pt>
    <dgm:pt modelId="{C2BCB6A3-C00D-418D-8D5A-474FDD590AFD}" type="pres">
      <dgm:prSet presAssocID="{7F639859-4468-4821-B6A6-76698BCF76EE}" presName="hierRoot2" presStyleCnt="0"/>
      <dgm:spPr/>
    </dgm:pt>
    <dgm:pt modelId="{4E3D45CB-34C7-4483-97FC-AEA8E83E3379}" type="pres">
      <dgm:prSet presAssocID="{7F639859-4468-4821-B6A6-76698BCF76EE}" presName="composite2" presStyleCnt="0"/>
      <dgm:spPr/>
    </dgm:pt>
    <dgm:pt modelId="{0618428F-DA16-400B-B83E-14CFDBE42CB4}" type="pres">
      <dgm:prSet presAssocID="{7F639859-4468-4821-B6A6-76698BCF76EE}" presName="background2" presStyleLbl="node2" presStyleIdx="1" presStyleCnt="6"/>
      <dgm:spPr/>
    </dgm:pt>
    <dgm:pt modelId="{A3525D93-4592-4E36-8131-81CB30C2352C}" type="pres">
      <dgm:prSet presAssocID="{7F639859-4468-4821-B6A6-76698BCF76EE}" presName="text2" presStyleLbl="fgAcc2" presStyleIdx="1" presStyleCnt="6" custScaleX="125978" custScaleY="128147">
        <dgm:presLayoutVars>
          <dgm:chPref val="3"/>
        </dgm:presLayoutVars>
      </dgm:prSet>
      <dgm:spPr/>
      <dgm:t>
        <a:bodyPr/>
        <a:lstStyle/>
        <a:p>
          <a:pPr rtl="1"/>
          <a:endParaRPr lang="ar-SA"/>
        </a:p>
      </dgm:t>
    </dgm:pt>
    <dgm:pt modelId="{5870FA5C-7627-4E6B-B543-B0810FD3AA01}" type="pres">
      <dgm:prSet presAssocID="{7F639859-4468-4821-B6A6-76698BCF76EE}" presName="hierChild3" presStyleCnt="0"/>
      <dgm:spPr/>
    </dgm:pt>
    <dgm:pt modelId="{D5F6456C-C23E-47FC-B333-E73EDD360D88}" type="pres">
      <dgm:prSet presAssocID="{09313B6E-BFD7-4CAD-BCE4-A74DAED6CD53}" presName="Name17" presStyleLbl="parChTrans1D3" presStyleIdx="1" presStyleCnt="6"/>
      <dgm:spPr/>
      <dgm:t>
        <a:bodyPr/>
        <a:lstStyle/>
        <a:p>
          <a:pPr rtl="1"/>
          <a:endParaRPr lang="ar-SA"/>
        </a:p>
      </dgm:t>
    </dgm:pt>
    <dgm:pt modelId="{CC3AD3BF-BF3F-4D00-B201-2EFFEE32A485}" type="pres">
      <dgm:prSet presAssocID="{737588C3-EA40-4AD4-92FC-23AA73D5199B}" presName="hierRoot3" presStyleCnt="0"/>
      <dgm:spPr/>
    </dgm:pt>
    <dgm:pt modelId="{7D1F6E72-70EF-4F5F-B364-DBBC53C10297}" type="pres">
      <dgm:prSet presAssocID="{737588C3-EA40-4AD4-92FC-23AA73D5199B}" presName="composite3" presStyleCnt="0"/>
      <dgm:spPr/>
    </dgm:pt>
    <dgm:pt modelId="{BB0B7483-7CFF-4913-8E7E-61EE52CAA7D1}" type="pres">
      <dgm:prSet presAssocID="{737588C3-EA40-4AD4-92FC-23AA73D5199B}" presName="background3" presStyleLbl="node3" presStyleIdx="1" presStyleCnt="6"/>
      <dgm:spPr/>
    </dgm:pt>
    <dgm:pt modelId="{2C613864-EFF4-4C0A-B585-581F76E407F2}" type="pres">
      <dgm:prSet presAssocID="{737588C3-EA40-4AD4-92FC-23AA73D5199B}" presName="text3" presStyleLbl="fgAcc3" presStyleIdx="1" presStyleCnt="6">
        <dgm:presLayoutVars>
          <dgm:chPref val="3"/>
        </dgm:presLayoutVars>
      </dgm:prSet>
      <dgm:spPr/>
      <dgm:t>
        <a:bodyPr/>
        <a:lstStyle/>
        <a:p>
          <a:pPr rtl="1"/>
          <a:endParaRPr lang="ar-SA"/>
        </a:p>
      </dgm:t>
    </dgm:pt>
    <dgm:pt modelId="{2A37BE8A-5360-41ED-9028-8D05D4C828B5}" type="pres">
      <dgm:prSet presAssocID="{737588C3-EA40-4AD4-92FC-23AA73D5199B}" presName="hierChild4" presStyleCnt="0"/>
      <dgm:spPr/>
    </dgm:pt>
    <dgm:pt modelId="{9CC805CD-2D7D-41D7-A57F-A156FA8543DA}" type="pres">
      <dgm:prSet presAssocID="{355EE79E-A00A-4250-B385-E6AB123AC5F4}" presName="Name10" presStyleLbl="parChTrans1D2" presStyleIdx="2" presStyleCnt="6"/>
      <dgm:spPr/>
      <dgm:t>
        <a:bodyPr/>
        <a:lstStyle/>
        <a:p>
          <a:pPr rtl="1"/>
          <a:endParaRPr lang="ar-SA"/>
        </a:p>
      </dgm:t>
    </dgm:pt>
    <dgm:pt modelId="{07BF6CBD-4265-443F-AF09-7476D0271F5C}" type="pres">
      <dgm:prSet presAssocID="{C878A5ED-BD18-4EF9-AA2E-C75884B45AD8}" presName="hierRoot2" presStyleCnt="0"/>
      <dgm:spPr/>
    </dgm:pt>
    <dgm:pt modelId="{1136300A-60EA-4133-8210-D93502A66E9C}" type="pres">
      <dgm:prSet presAssocID="{C878A5ED-BD18-4EF9-AA2E-C75884B45AD8}" presName="composite2" presStyleCnt="0"/>
      <dgm:spPr/>
    </dgm:pt>
    <dgm:pt modelId="{D3A544B4-88C6-4F32-A55C-54B0A9236ED4}" type="pres">
      <dgm:prSet presAssocID="{C878A5ED-BD18-4EF9-AA2E-C75884B45AD8}" presName="background2" presStyleLbl="node2" presStyleIdx="2" presStyleCnt="6"/>
      <dgm:spPr/>
    </dgm:pt>
    <dgm:pt modelId="{DECD1474-2F8E-4C58-AC79-77C5621C00B9}" type="pres">
      <dgm:prSet presAssocID="{C878A5ED-BD18-4EF9-AA2E-C75884B45AD8}" presName="text2" presStyleLbl="fgAcc2" presStyleIdx="2" presStyleCnt="6" custScaleX="125049" custScaleY="154471" custLinFactNeighborX="3550" custLinFactNeighborY="-873">
        <dgm:presLayoutVars>
          <dgm:chPref val="3"/>
        </dgm:presLayoutVars>
      </dgm:prSet>
      <dgm:spPr/>
      <dgm:t>
        <a:bodyPr/>
        <a:lstStyle/>
        <a:p>
          <a:pPr rtl="1"/>
          <a:endParaRPr lang="ar-SA"/>
        </a:p>
      </dgm:t>
    </dgm:pt>
    <dgm:pt modelId="{A9734467-7A79-4207-8D5E-9944D6806A0C}" type="pres">
      <dgm:prSet presAssocID="{C878A5ED-BD18-4EF9-AA2E-C75884B45AD8}" presName="hierChild3" presStyleCnt="0"/>
      <dgm:spPr/>
    </dgm:pt>
    <dgm:pt modelId="{581FA935-B743-432F-8F08-2E15244E303E}" type="pres">
      <dgm:prSet presAssocID="{C58F9200-2279-4153-9BC1-35282BB5B6F5}" presName="Name17" presStyleLbl="parChTrans1D3" presStyleIdx="2" presStyleCnt="6"/>
      <dgm:spPr/>
      <dgm:t>
        <a:bodyPr/>
        <a:lstStyle/>
        <a:p>
          <a:pPr rtl="1"/>
          <a:endParaRPr lang="ar-SA"/>
        </a:p>
      </dgm:t>
    </dgm:pt>
    <dgm:pt modelId="{B050CE28-546E-4BDC-BFA0-EBD0178435FA}" type="pres">
      <dgm:prSet presAssocID="{21131706-F5FC-4CBF-A5B1-D2A9954E03E3}" presName="hierRoot3" presStyleCnt="0"/>
      <dgm:spPr/>
    </dgm:pt>
    <dgm:pt modelId="{ADFB4525-D146-4C98-8EBF-1D63EC264BEC}" type="pres">
      <dgm:prSet presAssocID="{21131706-F5FC-4CBF-A5B1-D2A9954E03E3}" presName="composite3" presStyleCnt="0"/>
      <dgm:spPr/>
    </dgm:pt>
    <dgm:pt modelId="{EB41E81B-E88F-470B-9A14-8AC73F0F80F3}" type="pres">
      <dgm:prSet presAssocID="{21131706-F5FC-4CBF-A5B1-D2A9954E03E3}" presName="background3" presStyleLbl="node3" presStyleIdx="2" presStyleCnt="6"/>
      <dgm:spPr/>
    </dgm:pt>
    <dgm:pt modelId="{A5BDCEB7-5314-406A-8477-58506392C848}" type="pres">
      <dgm:prSet presAssocID="{21131706-F5FC-4CBF-A5B1-D2A9954E03E3}" presName="text3" presStyleLbl="fgAcc3" presStyleIdx="2" presStyleCnt="6">
        <dgm:presLayoutVars>
          <dgm:chPref val="3"/>
        </dgm:presLayoutVars>
      </dgm:prSet>
      <dgm:spPr/>
      <dgm:t>
        <a:bodyPr/>
        <a:lstStyle/>
        <a:p>
          <a:pPr rtl="1"/>
          <a:endParaRPr lang="ar-SA"/>
        </a:p>
      </dgm:t>
    </dgm:pt>
    <dgm:pt modelId="{177EEE87-13CF-4BDF-A0E9-F2A8E0656183}" type="pres">
      <dgm:prSet presAssocID="{21131706-F5FC-4CBF-A5B1-D2A9954E03E3}" presName="hierChild4" presStyleCnt="0"/>
      <dgm:spPr/>
    </dgm:pt>
    <dgm:pt modelId="{0DC30C34-FA71-497F-BC68-1858C5827A62}" type="pres">
      <dgm:prSet presAssocID="{170FC822-EAFD-4A38-B117-700ACF2637C5}" presName="Name10" presStyleLbl="parChTrans1D2" presStyleIdx="3" presStyleCnt="6"/>
      <dgm:spPr/>
      <dgm:t>
        <a:bodyPr/>
        <a:lstStyle/>
        <a:p>
          <a:pPr rtl="1"/>
          <a:endParaRPr lang="ar-SA"/>
        </a:p>
      </dgm:t>
    </dgm:pt>
    <dgm:pt modelId="{115BA1D9-0CE1-4E6D-9840-C0A2FED536C3}" type="pres">
      <dgm:prSet presAssocID="{E0B054A1-A321-498F-900D-D84095B24F9B}" presName="hierRoot2" presStyleCnt="0"/>
      <dgm:spPr/>
    </dgm:pt>
    <dgm:pt modelId="{3DF26713-298B-478F-B429-6F4256D7CF5A}" type="pres">
      <dgm:prSet presAssocID="{E0B054A1-A321-498F-900D-D84095B24F9B}" presName="composite2" presStyleCnt="0"/>
      <dgm:spPr/>
    </dgm:pt>
    <dgm:pt modelId="{F1635B3E-3C74-403F-B4F4-0833EE8631B3}" type="pres">
      <dgm:prSet presAssocID="{E0B054A1-A321-498F-900D-D84095B24F9B}" presName="background2" presStyleLbl="node2" presStyleIdx="3" presStyleCnt="6"/>
      <dgm:spPr/>
    </dgm:pt>
    <dgm:pt modelId="{8B45034D-452F-4E4D-BF26-F57E8BAE55A3}" type="pres">
      <dgm:prSet presAssocID="{E0B054A1-A321-498F-900D-D84095B24F9B}" presName="text2" presStyleLbl="fgAcc2" presStyleIdx="3" presStyleCnt="6" custScaleX="107334" custScaleY="129638" custLinFactNeighborX="-1741" custLinFactNeighborY="6636">
        <dgm:presLayoutVars>
          <dgm:chPref val="3"/>
        </dgm:presLayoutVars>
      </dgm:prSet>
      <dgm:spPr/>
      <dgm:t>
        <a:bodyPr/>
        <a:lstStyle/>
        <a:p>
          <a:pPr rtl="1"/>
          <a:endParaRPr lang="ar-SA"/>
        </a:p>
      </dgm:t>
    </dgm:pt>
    <dgm:pt modelId="{44584961-8F2B-4FC4-B560-58C5C1B7EED9}" type="pres">
      <dgm:prSet presAssocID="{E0B054A1-A321-498F-900D-D84095B24F9B}" presName="hierChild3" presStyleCnt="0"/>
      <dgm:spPr/>
    </dgm:pt>
    <dgm:pt modelId="{166491F9-21C6-483C-862A-52E14435D5ED}" type="pres">
      <dgm:prSet presAssocID="{DA382DE5-031A-4A93-AF3D-5BE6DAB0445D}" presName="Name17" presStyleLbl="parChTrans1D3" presStyleIdx="3" presStyleCnt="6"/>
      <dgm:spPr/>
      <dgm:t>
        <a:bodyPr/>
        <a:lstStyle/>
        <a:p>
          <a:pPr rtl="1"/>
          <a:endParaRPr lang="ar-SA"/>
        </a:p>
      </dgm:t>
    </dgm:pt>
    <dgm:pt modelId="{6B648CC6-DEDD-4FF0-B3B2-3D43B9E9D9F8}" type="pres">
      <dgm:prSet presAssocID="{139AC911-F3D2-4586-A601-E44F813753C8}" presName="hierRoot3" presStyleCnt="0"/>
      <dgm:spPr/>
    </dgm:pt>
    <dgm:pt modelId="{F4005001-F458-415C-8A79-23FCDB7CECD2}" type="pres">
      <dgm:prSet presAssocID="{139AC911-F3D2-4586-A601-E44F813753C8}" presName="composite3" presStyleCnt="0"/>
      <dgm:spPr/>
    </dgm:pt>
    <dgm:pt modelId="{0B91AA01-20AB-4059-866F-A09647CE91EE}" type="pres">
      <dgm:prSet presAssocID="{139AC911-F3D2-4586-A601-E44F813753C8}" presName="background3" presStyleLbl="node3" presStyleIdx="3" presStyleCnt="6"/>
      <dgm:spPr/>
    </dgm:pt>
    <dgm:pt modelId="{6D746C51-3370-44AB-A3F9-8C46543DD766}" type="pres">
      <dgm:prSet presAssocID="{139AC911-F3D2-4586-A601-E44F813753C8}" presName="text3" presStyleLbl="fgAcc3" presStyleIdx="3" presStyleCnt="6">
        <dgm:presLayoutVars>
          <dgm:chPref val="3"/>
        </dgm:presLayoutVars>
      </dgm:prSet>
      <dgm:spPr/>
      <dgm:t>
        <a:bodyPr/>
        <a:lstStyle/>
        <a:p>
          <a:pPr rtl="1"/>
          <a:endParaRPr lang="ar-SA"/>
        </a:p>
      </dgm:t>
    </dgm:pt>
    <dgm:pt modelId="{398D64AF-5130-4F6A-9427-DF0B01DA28DA}" type="pres">
      <dgm:prSet presAssocID="{139AC911-F3D2-4586-A601-E44F813753C8}" presName="hierChild4" presStyleCnt="0"/>
      <dgm:spPr/>
    </dgm:pt>
    <dgm:pt modelId="{937A42AB-A20C-4657-BCB1-D3628C5C615C}" type="pres">
      <dgm:prSet presAssocID="{878D999B-98C4-42AA-97BA-BB73ABC3A410}" presName="Name10" presStyleLbl="parChTrans1D2" presStyleIdx="4" presStyleCnt="6"/>
      <dgm:spPr/>
      <dgm:t>
        <a:bodyPr/>
        <a:lstStyle/>
        <a:p>
          <a:pPr rtl="1"/>
          <a:endParaRPr lang="ar-SA"/>
        </a:p>
      </dgm:t>
    </dgm:pt>
    <dgm:pt modelId="{2B5286D1-686E-4FFD-87C7-EB415D79457D}" type="pres">
      <dgm:prSet presAssocID="{F9625CD0-A5C8-4FAC-9E05-8FA16D56D55D}" presName="hierRoot2" presStyleCnt="0"/>
      <dgm:spPr/>
    </dgm:pt>
    <dgm:pt modelId="{4011DA0A-0D0D-4962-9889-51C9FB7F798A}" type="pres">
      <dgm:prSet presAssocID="{F9625CD0-A5C8-4FAC-9E05-8FA16D56D55D}" presName="composite2" presStyleCnt="0"/>
      <dgm:spPr/>
    </dgm:pt>
    <dgm:pt modelId="{6F9E1E56-5284-4189-B973-55914193A055}" type="pres">
      <dgm:prSet presAssocID="{F9625CD0-A5C8-4FAC-9E05-8FA16D56D55D}" presName="background2" presStyleLbl="node2" presStyleIdx="4" presStyleCnt="6"/>
      <dgm:spPr/>
    </dgm:pt>
    <dgm:pt modelId="{AFFD0CD5-C068-4BB5-B069-D69222AE4183}" type="pres">
      <dgm:prSet presAssocID="{F9625CD0-A5C8-4FAC-9E05-8FA16D56D55D}" presName="text2" presStyleLbl="fgAcc2" presStyleIdx="4" presStyleCnt="6" custScaleX="118530" custScaleY="126959" custLinFactNeighborX="-2019" custLinFactNeighborY="-430">
        <dgm:presLayoutVars>
          <dgm:chPref val="3"/>
        </dgm:presLayoutVars>
      </dgm:prSet>
      <dgm:spPr/>
      <dgm:t>
        <a:bodyPr/>
        <a:lstStyle/>
        <a:p>
          <a:pPr rtl="1"/>
          <a:endParaRPr lang="ar-SA"/>
        </a:p>
      </dgm:t>
    </dgm:pt>
    <dgm:pt modelId="{7DC0293A-1D9F-4EE9-A86B-90B83F65BB79}" type="pres">
      <dgm:prSet presAssocID="{F9625CD0-A5C8-4FAC-9E05-8FA16D56D55D}" presName="hierChild3" presStyleCnt="0"/>
      <dgm:spPr/>
    </dgm:pt>
    <dgm:pt modelId="{277C3A79-EA2A-449F-8DC8-1AEC5F01641B}" type="pres">
      <dgm:prSet presAssocID="{746BA164-3261-4538-B9DC-AEDBB660EDF8}" presName="Name17" presStyleLbl="parChTrans1D3" presStyleIdx="4" presStyleCnt="6"/>
      <dgm:spPr/>
      <dgm:t>
        <a:bodyPr/>
        <a:lstStyle/>
        <a:p>
          <a:pPr rtl="1"/>
          <a:endParaRPr lang="ar-SA"/>
        </a:p>
      </dgm:t>
    </dgm:pt>
    <dgm:pt modelId="{FB2D8847-A129-4EC9-9FEB-82EEB35BFAE6}" type="pres">
      <dgm:prSet presAssocID="{21BCFC45-548E-492A-AFC1-7DE4092A24CF}" presName="hierRoot3" presStyleCnt="0"/>
      <dgm:spPr/>
    </dgm:pt>
    <dgm:pt modelId="{BE1804C0-B108-4BD9-91D2-B38287F587ED}" type="pres">
      <dgm:prSet presAssocID="{21BCFC45-548E-492A-AFC1-7DE4092A24CF}" presName="composite3" presStyleCnt="0"/>
      <dgm:spPr/>
    </dgm:pt>
    <dgm:pt modelId="{FF381E09-3069-47D6-9C86-2580EA1902CD}" type="pres">
      <dgm:prSet presAssocID="{21BCFC45-548E-492A-AFC1-7DE4092A24CF}" presName="background3" presStyleLbl="node3" presStyleIdx="4" presStyleCnt="6"/>
      <dgm:spPr/>
    </dgm:pt>
    <dgm:pt modelId="{BC555FFC-121B-4208-8895-ECDC5DDA9BF8}" type="pres">
      <dgm:prSet presAssocID="{21BCFC45-548E-492A-AFC1-7DE4092A24CF}" presName="text3" presStyleLbl="fgAcc3" presStyleIdx="4" presStyleCnt="6">
        <dgm:presLayoutVars>
          <dgm:chPref val="3"/>
        </dgm:presLayoutVars>
      </dgm:prSet>
      <dgm:spPr/>
      <dgm:t>
        <a:bodyPr/>
        <a:lstStyle/>
        <a:p>
          <a:pPr rtl="1"/>
          <a:endParaRPr lang="ar-SA"/>
        </a:p>
      </dgm:t>
    </dgm:pt>
    <dgm:pt modelId="{01CC6F22-2D56-4A40-9B15-593EE753ACB8}" type="pres">
      <dgm:prSet presAssocID="{21BCFC45-548E-492A-AFC1-7DE4092A24CF}" presName="hierChild4" presStyleCnt="0"/>
      <dgm:spPr/>
    </dgm:pt>
    <dgm:pt modelId="{A5B92D36-66F2-40CA-9AA4-0B8069229923}" type="pres">
      <dgm:prSet presAssocID="{11D2E45F-C774-44A2-B1B0-7B86AA81B11F}" presName="Name10" presStyleLbl="parChTrans1D2" presStyleIdx="5" presStyleCnt="6"/>
      <dgm:spPr/>
      <dgm:t>
        <a:bodyPr/>
        <a:lstStyle/>
        <a:p>
          <a:pPr rtl="1"/>
          <a:endParaRPr lang="ar-SA"/>
        </a:p>
      </dgm:t>
    </dgm:pt>
    <dgm:pt modelId="{037AFBB0-3520-41AC-882C-E3A4924AC30F}" type="pres">
      <dgm:prSet presAssocID="{83AE4C0C-941A-42BF-9BE5-297381721509}" presName="hierRoot2" presStyleCnt="0"/>
      <dgm:spPr/>
    </dgm:pt>
    <dgm:pt modelId="{BD27D1A5-9AB1-4229-840D-62BC0926D96A}" type="pres">
      <dgm:prSet presAssocID="{83AE4C0C-941A-42BF-9BE5-297381721509}" presName="composite2" presStyleCnt="0"/>
      <dgm:spPr/>
    </dgm:pt>
    <dgm:pt modelId="{D214DF55-16A8-479B-8CF5-2CB385BAF413}" type="pres">
      <dgm:prSet presAssocID="{83AE4C0C-941A-42BF-9BE5-297381721509}" presName="background2" presStyleLbl="node2" presStyleIdx="5" presStyleCnt="6"/>
      <dgm:spPr/>
    </dgm:pt>
    <dgm:pt modelId="{D37A512A-37C4-4C1B-91BF-7740626E8301}" type="pres">
      <dgm:prSet presAssocID="{83AE4C0C-941A-42BF-9BE5-297381721509}" presName="text2" presStyleLbl="fgAcc2" presStyleIdx="5" presStyleCnt="6" custScaleX="116411" custScaleY="138919">
        <dgm:presLayoutVars>
          <dgm:chPref val="3"/>
        </dgm:presLayoutVars>
      </dgm:prSet>
      <dgm:spPr/>
      <dgm:t>
        <a:bodyPr/>
        <a:lstStyle/>
        <a:p>
          <a:pPr rtl="1"/>
          <a:endParaRPr lang="ar-SA"/>
        </a:p>
      </dgm:t>
    </dgm:pt>
    <dgm:pt modelId="{5F987118-F9A6-4780-B400-CA1F33794C33}" type="pres">
      <dgm:prSet presAssocID="{83AE4C0C-941A-42BF-9BE5-297381721509}" presName="hierChild3" presStyleCnt="0"/>
      <dgm:spPr/>
    </dgm:pt>
    <dgm:pt modelId="{DA3277F8-B57F-4956-A129-C3ED44D3C8C3}" type="pres">
      <dgm:prSet presAssocID="{28D10089-D6EE-4A31-B459-7AD29C3B1FF4}" presName="Name17" presStyleLbl="parChTrans1D3" presStyleIdx="5" presStyleCnt="6"/>
      <dgm:spPr/>
      <dgm:t>
        <a:bodyPr/>
        <a:lstStyle/>
        <a:p>
          <a:pPr rtl="1"/>
          <a:endParaRPr lang="ar-SA"/>
        </a:p>
      </dgm:t>
    </dgm:pt>
    <dgm:pt modelId="{0C927AEA-803A-4AD3-8A32-8E1DE6DDE3E3}" type="pres">
      <dgm:prSet presAssocID="{15620225-E8E7-4F74-A914-D1B83CF912C3}" presName="hierRoot3" presStyleCnt="0"/>
      <dgm:spPr/>
    </dgm:pt>
    <dgm:pt modelId="{B7ED7E28-1EA8-4F56-ACF0-BA9D7A794FD1}" type="pres">
      <dgm:prSet presAssocID="{15620225-E8E7-4F74-A914-D1B83CF912C3}" presName="composite3" presStyleCnt="0"/>
      <dgm:spPr/>
    </dgm:pt>
    <dgm:pt modelId="{862A6BD1-15E2-467F-9112-922157B817ED}" type="pres">
      <dgm:prSet presAssocID="{15620225-E8E7-4F74-A914-D1B83CF912C3}" presName="background3" presStyleLbl="node3" presStyleIdx="5" presStyleCnt="6"/>
      <dgm:spPr/>
    </dgm:pt>
    <dgm:pt modelId="{6D84AE96-F59D-466A-B089-AB2C9C30FE5C}" type="pres">
      <dgm:prSet presAssocID="{15620225-E8E7-4F74-A914-D1B83CF912C3}" presName="text3" presStyleLbl="fgAcc3" presStyleIdx="5" presStyleCnt="6">
        <dgm:presLayoutVars>
          <dgm:chPref val="3"/>
        </dgm:presLayoutVars>
      </dgm:prSet>
      <dgm:spPr/>
      <dgm:t>
        <a:bodyPr/>
        <a:lstStyle/>
        <a:p>
          <a:pPr rtl="1"/>
          <a:endParaRPr lang="ar-SA"/>
        </a:p>
      </dgm:t>
    </dgm:pt>
    <dgm:pt modelId="{E924C995-7683-4211-842E-0B31A8B983B5}" type="pres">
      <dgm:prSet presAssocID="{15620225-E8E7-4F74-A914-D1B83CF912C3}" presName="hierChild4" presStyleCnt="0"/>
      <dgm:spPr/>
    </dgm:pt>
  </dgm:ptLst>
  <dgm:cxnLst>
    <dgm:cxn modelId="{9C94B679-F580-46B3-A118-CE99C6DE51A8}" type="presOf" srcId="{CE88EF01-1310-4ABE-8FA1-1E4D14DC0140}" destId="{8915465E-4AED-429A-A688-8C9666F6BB04}" srcOrd="0" destOrd="0" presId="urn:microsoft.com/office/officeart/2005/8/layout/hierarchy1"/>
    <dgm:cxn modelId="{CB6D35A5-D3DA-4EDE-BC80-C65308DC89EF}" srcId="{4FC0F8ED-A8BB-4CA1-B12A-1BC5292FF1C3}" destId="{7F639859-4468-4821-B6A6-76698BCF76EE}" srcOrd="1" destOrd="0" parTransId="{4CEFC339-6DA3-43C2-85F2-98DC178175E5}" sibTransId="{0C9C2105-E552-4908-86CF-B029D7834268}"/>
    <dgm:cxn modelId="{FD5C1B9F-270A-4036-BB97-155E817933A0}" type="presOf" srcId="{139AC911-F3D2-4586-A601-E44F813753C8}" destId="{6D746C51-3370-44AB-A3F9-8C46543DD766}" srcOrd="0" destOrd="0" presId="urn:microsoft.com/office/officeart/2005/8/layout/hierarchy1"/>
    <dgm:cxn modelId="{50912B12-C241-48C6-84C3-21AB535F0AC0}" srcId="{B962474C-86A4-4FCC-A9BB-071CE2C13543}" destId="{4FC0F8ED-A8BB-4CA1-B12A-1BC5292FF1C3}" srcOrd="0" destOrd="0" parTransId="{B025034E-15FD-4D63-9D78-F5D68942CB20}" sibTransId="{37FAF079-076F-40B6-89CE-71EF273625C7}"/>
    <dgm:cxn modelId="{14C4B64F-A710-4D91-885B-1AC0C05EE655}" srcId="{DE2FDA5E-A95B-4C35-B34B-55F073F42D2F}" destId="{5ECB180C-6762-406A-A8AC-37605E914E30}" srcOrd="0" destOrd="0" parTransId="{C0F78992-0F9B-4AA6-B26D-D8DF3C028F71}" sibTransId="{AA653F05-E9FB-48C3-8237-76FEF3EC827D}"/>
    <dgm:cxn modelId="{4785D8CE-F0C4-4753-8DEB-D6B00FDDE320}" type="presOf" srcId="{878D999B-98C4-42AA-97BA-BB73ABC3A410}" destId="{937A42AB-A20C-4657-BCB1-D3628C5C615C}" srcOrd="0" destOrd="0" presId="urn:microsoft.com/office/officeart/2005/8/layout/hierarchy1"/>
    <dgm:cxn modelId="{BED12665-0742-4E24-8424-BF8EB3057FAE}" type="presOf" srcId="{28D10089-D6EE-4A31-B459-7AD29C3B1FF4}" destId="{DA3277F8-B57F-4956-A129-C3ED44D3C8C3}" srcOrd="0" destOrd="0" presId="urn:microsoft.com/office/officeart/2005/8/layout/hierarchy1"/>
    <dgm:cxn modelId="{E838F75B-A03D-4583-829A-44973D5357C2}" type="presOf" srcId="{4CEFC339-6DA3-43C2-85F2-98DC178175E5}" destId="{541F17F6-62F6-42B1-B971-DF9B3872C735}" srcOrd="0" destOrd="0" presId="urn:microsoft.com/office/officeart/2005/8/layout/hierarchy1"/>
    <dgm:cxn modelId="{8A45C6FB-A595-4CFB-8FA6-016684277FFC}" type="presOf" srcId="{0CF9D9ED-31F0-4E7D-A67E-B60587B72448}" destId="{BEE69D1B-413A-4F2C-8456-D64E4046C98C}" srcOrd="0" destOrd="0" presId="urn:microsoft.com/office/officeart/2005/8/layout/hierarchy1"/>
    <dgm:cxn modelId="{9D2654CA-FB1D-44D0-BE8A-4A6EF4382745}" type="presOf" srcId="{21BCFC45-548E-492A-AFC1-7DE4092A24CF}" destId="{BC555FFC-121B-4208-8895-ECDC5DDA9BF8}" srcOrd="0" destOrd="0" presId="urn:microsoft.com/office/officeart/2005/8/layout/hierarchy1"/>
    <dgm:cxn modelId="{7F4E5C3D-AADC-460E-AB8C-BABF660CFA7D}" type="presOf" srcId="{F9625CD0-A5C8-4FAC-9E05-8FA16D56D55D}" destId="{AFFD0CD5-C068-4BB5-B069-D69222AE4183}" srcOrd="0" destOrd="0" presId="urn:microsoft.com/office/officeart/2005/8/layout/hierarchy1"/>
    <dgm:cxn modelId="{E9FF34EA-2091-46D8-8B6E-105548D19BD4}" srcId="{83AE4C0C-941A-42BF-9BE5-297381721509}" destId="{15620225-E8E7-4F74-A914-D1B83CF912C3}" srcOrd="0" destOrd="0" parTransId="{28D10089-D6EE-4A31-B459-7AD29C3B1FF4}" sibTransId="{84E0CCE2-DB7E-4A87-A6C7-734862B5331B}"/>
    <dgm:cxn modelId="{799D2EEB-5A15-4072-B0EF-3BDAEF536386}" type="presOf" srcId="{170FC822-EAFD-4A38-B117-700ACF2637C5}" destId="{0DC30C34-FA71-497F-BC68-1858C5827A62}" srcOrd="0" destOrd="0" presId="urn:microsoft.com/office/officeart/2005/8/layout/hierarchy1"/>
    <dgm:cxn modelId="{48495780-5A22-4F8D-A87A-428CAA4148BA}" type="presOf" srcId="{E0B054A1-A321-498F-900D-D84095B24F9B}" destId="{8B45034D-452F-4E4D-BF26-F57E8BAE55A3}" srcOrd="0" destOrd="0" presId="urn:microsoft.com/office/officeart/2005/8/layout/hierarchy1"/>
    <dgm:cxn modelId="{290A810F-7B74-42CC-ACC7-95ED93151CF1}" type="presOf" srcId="{C0F78992-0F9B-4AA6-B26D-D8DF3C028F71}" destId="{3F8BEC2F-DB0F-4901-B26D-572C4B03F703}" srcOrd="0" destOrd="0" presId="urn:microsoft.com/office/officeart/2005/8/layout/hierarchy1"/>
    <dgm:cxn modelId="{816713D4-C789-4906-916D-40955B1FE678}" type="presOf" srcId="{DE2FDA5E-A95B-4C35-B34B-55F073F42D2F}" destId="{76A7796F-BEC3-490A-A960-F47D10AA14BB}" srcOrd="0" destOrd="0" presId="urn:microsoft.com/office/officeart/2005/8/layout/hierarchy1"/>
    <dgm:cxn modelId="{2A7B01F4-A308-4F7F-BAE4-8193F2B0BE43}" type="presOf" srcId="{5ECB180C-6762-406A-A8AC-37605E914E30}" destId="{3CB17C5F-F7A1-4749-9FEF-321F5CF14C99}" srcOrd="0" destOrd="0" presId="urn:microsoft.com/office/officeart/2005/8/layout/hierarchy1"/>
    <dgm:cxn modelId="{3353EB37-FA49-4A37-99DB-7E5A9D16E7C4}" type="presOf" srcId="{B962474C-86A4-4FCC-A9BB-071CE2C13543}" destId="{CE42F0E8-C95A-456B-B8D1-739CEBE90171}" srcOrd="0" destOrd="0" presId="urn:microsoft.com/office/officeart/2005/8/layout/hierarchy1"/>
    <dgm:cxn modelId="{94AC795B-0282-49B2-A5B3-14830A536915}" srcId="{4FC0F8ED-A8BB-4CA1-B12A-1BC5292FF1C3}" destId="{F9625CD0-A5C8-4FAC-9E05-8FA16D56D55D}" srcOrd="4" destOrd="0" parTransId="{878D999B-98C4-42AA-97BA-BB73ABC3A410}" sibTransId="{1B0B0F1B-F0AE-4BF4-9211-0638E0E823C4}"/>
    <dgm:cxn modelId="{6DCF6F2C-5CCB-494A-8991-8DCAE2923E84}" srcId="{C878A5ED-BD18-4EF9-AA2E-C75884B45AD8}" destId="{21131706-F5FC-4CBF-A5B1-D2A9954E03E3}" srcOrd="0" destOrd="0" parTransId="{C58F9200-2279-4153-9BC1-35282BB5B6F5}" sibTransId="{9A30047B-9C76-42D9-8E17-37BFB6879D30}"/>
    <dgm:cxn modelId="{10451C10-5616-4CF2-8FD5-BC4CC5B69268}" type="presOf" srcId="{21131706-F5FC-4CBF-A5B1-D2A9954E03E3}" destId="{A5BDCEB7-5314-406A-8477-58506392C848}" srcOrd="0" destOrd="0" presId="urn:microsoft.com/office/officeart/2005/8/layout/hierarchy1"/>
    <dgm:cxn modelId="{8809F3AD-6D2B-4EF4-BD86-790076FBE545}" srcId="{4FC0F8ED-A8BB-4CA1-B12A-1BC5292FF1C3}" destId="{E0B054A1-A321-498F-900D-D84095B24F9B}" srcOrd="3" destOrd="0" parTransId="{170FC822-EAFD-4A38-B117-700ACF2637C5}" sibTransId="{2AA73EFE-872A-4EAE-868D-C55DED130286}"/>
    <dgm:cxn modelId="{C25F07CA-B836-44EB-852C-9C6B8891A8A2}" type="presOf" srcId="{355EE79E-A00A-4250-B385-E6AB123AC5F4}" destId="{9CC805CD-2D7D-41D7-A57F-A156FA8543DA}" srcOrd="0" destOrd="0" presId="urn:microsoft.com/office/officeart/2005/8/layout/hierarchy1"/>
    <dgm:cxn modelId="{798CF042-7E68-4015-8D54-A41E8EF79BC2}" type="presOf" srcId="{09313B6E-BFD7-4CAD-BCE4-A74DAED6CD53}" destId="{D5F6456C-C23E-47FC-B333-E73EDD360D88}" srcOrd="0" destOrd="0" presId="urn:microsoft.com/office/officeart/2005/8/layout/hierarchy1"/>
    <dgm:cxn modelId="{474F5565-5A2C-4CF9-8258-66C71FCED327}" srcId="{E0B054A1-A321-498F-900D-D84095B24F9B}" destId="{139AC911-F3D2-4586-A601-E44F813753C8}" srcOrd="0" destOrd="0" parTransId="{DA382DE5-031A-4A93-AF3D-5BE6DAB0445D}" sibTransId="{A6DBFB94-C541-44F4-99DE-F88DF22501DC}"/>
    <dgm:cxn modelId="{35F4DF0A-13EF-4ED6-864E-BBE5F44F1243}" type="presOf" srcId="{7FCEFD55-8848-4854-A565-003B8A732695}" destId="{E3638997-3C02-40E3-8978-D3AE6F61353E}" srcOrd="0" destOrd="0" presId="urn:microsoft.com/office/officeart/2005/8/layout/hierarchy1"/>
    <dgm:cxn modelId="{48BBC474-5FE5-4194-9364-0EE0D0B43B5A}" srcId="{4FC0F8ED-A8BB-4CA1-B12A-1BC5292FF1C3}" destId="{83AE4C0C-941A-42BF-9BE5-297381721509}" srcOrd="5" destOrd="0" parTransId="{11D2E45F-C774-44A2-B1B0-7B86AA81B11F}" sibTransId="{C83B8590-51C2-4235-9578-11119FCBBEBA}"/>
    <dgm:cxn modelId="{7E78AFB7-06A7-4A8E-BD1F-C07E465AB96D}" srcId="{0B9A30F3-BB87-4CF2-9B24-46EDACFEFBBA}" destId="{CE88EF01-1310-4ABE-8FA1-1E4D14DC0140}" srcOrd="0" destOrd="0" parTransId="{7FCEFD55-8848-4854-A565-003B8A732695}" sibTransId="{627A1A4F-5DA7-4026-8E15-D637CFF11A52}"/>
    <dgm:cxn modelId="{A7E78654-EE40-4CB9-BA67-5283F28AADB0}" type="presOf" srcId="{737588C3-EA40-4AD4-92FC-23AA73D5199B}" destId="{2C613864-EFF4-4C0A-B585-581F76E407F2}" srcOrd="0" destOrd="0" presId="urn:microsoft.com/office/officeart/2005/8/layout/hierarchy1"/>
    <dgm:cxn modelId="{2CFE9B3E-3E18-4655-B0CD-ED95027E8DC9}" type="presOf" srcId="{15620225-E8E7-4F74-A914-D1B83CF912C3}" destId="{6D84AE96-F59D-466A-B089-AB2C9C30FE5C}" srcOrd="0" destOrd="0" presId="urn:microsoft.com/office/officeart/2005/8/layout/hierarchy1"/>
    <dgm:cxn modelId="{7ED1E2B0-D778-470C-B506-988B69940B45}" srcId="{7F639859-4468-4821-B6A6-76698BCF76EE}" destId="{737588C3-EA40-4AD4-92FC-23AA73D5199B}" srcOrd="0" destOrd="0" parTransId="{09313B6E-BFD7-4CAD-BCE4-A74DAED6CD53}" sibTransId="{F27DA9E8-95D2-4F9E-8FCE-E0E743DDC2DD}"/>
    <dgm:cxn modelId="{34DFB8CD-CF21-4168-941C-60DA98EBA010}" type="presOf" srcId="{C58F9200-2279-4153-9BC1-35282BB5B6F5}" destId="{581FA935-B743-432F-8F08-2E15244E303E}" srcOrd="0" destOrd="0" presId="urn:microsoft.com/office/officeart/2005/8/layout/hierarchy1"/>
    <dgm:cxn modelId="{DF104FD3-7CF4-4D3B-8404-35DA8FAFD44F}" type="presOf" srcId="{11D2E45F-C774-44A2-B1B0-7B86AA81B11F}" destId="{A5B92D36-66F2-40CA-9AA4-0B8069229923}" srcOrd="0" destOrd="0" presId="urn:microsoft.com/office/officeart/2005/8/layout/hierarchy1"/>
    <dgm:cxn modelId="{B0FEDC9C-6C82-4347-960B-5BAB51CD067B}" type="presOf" srcId="{4FC0F8ED-A8BB-4CA1-B12A-1BC5292FF1C3}" destId="{6288F9EA-0626-421E-9996-5445A7B11A6C}" srcOrd="0" destOrd="0" presId="urn:microsoft.com/office/officeart/2005/8/layout/hierarchy1"/>
    <dgm:cxn modelId="{50FAB51D-4789-48B4-A6CA-CAC386E624AC}" srcId="{CE88EF01-1310-4ABE-8FA1-1E4D14DC0140}" destId="{DE2FDA5E-A95B-4C35-B34B-55F073F42D2F}" srcOrd="0" destOrd="0" parTransId="{0CF9D9ED-31F0-4E7D-A67E-B60587B72448}" sibTransId="{66CB38D2-FE66-480F-A78C-FDB52EBB5E22}"/>
    <dgm:cxn modelId="{EF64940F-FB78-466E-BDB1-D03038BE482A}" type="presOf" srcId="{746BA164-3261-4538-B9DC-AEDBB660EDF8}" destId="{277C3A79-EA2A-449F-8DC8-1AEC5F01641B}" srcOrd="0" destOrd="0" presId="urn:microsoft.com/office/officeart/2005/8/layout/hierarchy1"/>
    <dgm:cxn modelId="{68D939A2-7D5A-496E-B109-2102D5B92C39}" type="presOf" srcId="{66C4EA18-BFE4-404F-9D9A-2D9B15F49E23}" destId="{51ABBCC1-7F1E-4DDD-9E63-5B54AE0D72AA}" srcOrd="0" destOrd="0" presId="urn:microsoft.com/office/officeart/2005/8/layout/hierarchy1"/>
    <dgm:cxn modelId="{81F92D94-29AE-43EC-8B7B-0473F427322F}" type="presOf" srcId="{7F639859-4468-4821-B6A6-76698BCF76EE}" destId="{A3525D93-4592-4E36-8131-81CB30C2352C}" srcOrd="0" destOrd="0" presId="urn:microsoft.com/office/officeart/2005/8/layout/hierarchy1"/>
    <dgm:cxn modelId="{C75E4004-9410-444D-B0D7-595424CBE88E}" srcId="{F9625CD0-A5C8-4FAC-9E05-8FA16D56D55D}" destId="{21BCFC45-548E-492A-AFC1-7DE4092A24CF}" srcOrd="0" destOrd="0" parTransId="{746BA164-3261-4538-B9DC-AEDBB660EDF8}" sibTransId="{80FC092F-BECE-45F8-BF33-6D0CBA5E40E1}"/>
    <dgm:cxn modelId="{91C19A77-3CFB-4FD2-8929-87D0BAA1E461}" srcId="{4FC0F8ED-A8BB-4CA1-B12A-1BC5292FF1C3}" destId="{0B9A30F3-BB87-4CF2-9B24-46EDACFEFBBA}" srcOrd="0" destOrd="0" parTransId="{66C4EA18-BFE4-404F-9D9A-2D9B15F49E23}" sibTransId="{96A80847-CA0D-4B85-BA10-768BB460642B}"/>
    <dgm:cxn modelId="{CF88C3E2-5C11-4A34-8AD7-27EF94124D0F}" type="presOf" srcId="{0B9A30F3-BB87-4CF2-9B24-46EDACFEFBBA}" destId="{B6A53D2A-7AE3-44EC-BD01-84DC50B27EDC}" srcOrd="0" destOrd="0" presId="urn:microsoft.com/office/officeart/2005/8/layout/hierarchy1"/>
    <dgm:cxn modelId="{143AF308-8C3C-40B4-9AF2-8F602DF6B50F}" srcId="{4FC0F8ED-A8BB-4CA1-B12A-1BC5292FF1C3}" destId="{C878A5ED-BD18-4EF9-AA2E-C75884B45AD8}" srcOrd="2" destOrd="0" parTransId="{355EE79E-A00A-4250-B385-E6AB123AC5F4}" sibTransId="{1239E3D4-F36B-43FE-A0BC-AD3D2E952411}"/>
    <dgm:cxn modelId="{C142DD93-BFE7-493E-93F5-03DF04E8B272}" type="presOf" srcId="{C878A5ED-BD18-4EF9-AA2E-C75884B45AD8}" destId="{DECD1474-2F8E-4C58-AC79-77C5621C00B9}" srcOrd="0" destOrd="0" presId="urn:microsoft.com/office/officeart/2005/8/layout/hierarchy1"/>
    <dgm:cxn modelId="{932A6A55-7018-4C52-9EA1-93A2238AE8E6}" type="presOf" srcId="{DA382DE5-031A-4A93-AF3D-5BE6DAB0445D}" destId="{166491F9-21C6-483C-862A-52E14435D5ED}" srcOrd="0" destOrd="0" presId="urn:microsoft.com/office/officeart/2005/8/layout/hierarchy1"/>
    <dgm:cxn modelId="{B8EC9DE0-229C-4782-BF6C-76573AA30B78}" type="presOf" srcId="{83AE4C0C-941A-42BF-9BE5-297381721509}" destId="{D37A512A-37C4-4C1B-91BF-7740626E8301}" srcOrd="0" destOrd="0" presId="urn:microsoft.com/office/officeart/2005/8/layout/hierarchy1"/>
    <dgm:cxn modelId="{8010601D-60DB-451E-B905-A0C9400E60A2}" type="presParOf" srcId="{CE42F0E8-C95A-456B-B8D1-739CEBE90171}" destId="{2CA3ACF2-5A02-47FD-BF68-5C1DE1C8318B}" srcOrd="0" destOrd="0" presId="urn:microsoft.com/office/officeart/2005/8/layout/hierarchy1"/>
    <dgm:cxn modelId="{746A97A7-8194-40A2-AAE3-E2AF3F15B44F}" type="presParOf" srcId="{2CA3ACF2-5A02-47FD-BF68-5C1DE1C8318B}" destId="{7413D4E3-B723-4CDD-B71F-22729B449392}" srcOrd="0" destOrd="0" presId="urn:microsoft.com/office/officeart/2005/8/layout/hierarchy1"/>
    <dgm:cxn modelId="{03E31920-8969-4433-B7BF-A8C923EDDFAC}" type="presParOf" srcId="{7413D4E3-B723-4CDD-B71F-22729B449392}" destId="{CA4A7438-71FF-4BEE-98C0-0EB7DAE0AC93}" srcOrd="0" destOrd="0" presId="urn:microsoft.com/office/officeart/2005/8/layout/hierarchy1"/>
    <dgm:cxn modelId="{34FFB855-BF24-4ED4-A038-7AE3B83063AA}" type="presParOf" srcId="{7413D4E3-B723-4CDD-B71F-22729B449392}" destId="{6288F9EA-0626-421E-9996-5445A7B11A6C}" srcOrd="1" destOrd="0" presId="urn:microsoft.com/office/officeart/2005/8/layout/hierarchy1"/>
    <dgm:cxn modelId="{9B9E31AC-7C0E-481F-AC05-1D3ABD054D40}" type="presParOf" srcId="{2CA3ACF2-5A02-47FD-BF68-5C1DE1C8318B}" destId="{3F28E8A8-6349-42D6-AA53-7064AB75FD3C}" srcOrd="1" destOrd="0" presId="urn:microsoft.com/office/officeart/2005/8/layout/hierarchy1"/>
    <dgm:cxn modelId="{711690D3-484B-4868-BF7E-BE0E87FDF248}" type="presParOf" srcId="{3F28E8A8-6349-42D6-AA53-7064AB75FD3C}" destId="{51ABBCC1-7F1E-4DDD-9E63-5B54AE0D72AA}" srcOrd="0" destOrd="0" presId="urn:microsoft.com/office/officeart/2005/8/layout/hierarchy1"/>
    <dgm:cxn modelId="{366586DA-339F-427E-8A11-F828408428FA}" type="presParOf" srcId="{3F28E8A8-6349-42D6-AA53-7064AB75FD3C}" destId="{F1F17A9F-200D-45D4-A45F-3373443D2BE6}" srcOrd="1" destOrd="0" presId="urn:microsoft.com/office/officeart/2005/8/layout/hierarchy1"/>
    <dgm:cxn modelId="{50281362-BE22-40A1-92CC-A2766FF41DB7}" type="presParOf" srcId="{F1F17A9F-200D-45D4-A45F-3373443D2BE6}" destId="{958D45B3-FDBC-4AC4-BB27-ABD29AF68F47}" srcOrd="0" destOrd="0" presId="urn:microsoft.com/office/officeart/2005/8/layout/hierarchy1"/>
    <dgm:cxn modelId="{41EC4851-592A-4E89-85F0-B3D6BBCCB427}" type="presParOf" srcId="{958D45B3-FDBC-4AC4-BB27-ABD29AF68F47}" destId="{6CB70515-47CD-41ED-8557-F00A70300656}" srcOrd="0" destOrd="0" presId="urn:microsoft.com/office/officeart/2005/8/layout/hierarchy1"/>
    <dgm:cxn modelId="{CF209EC9-B5D5-4432-BC5C-41F3E2481F77}" type="presParOf" srcId="{958D45B3-FDBC-4AC4-BB27-ABD29AF68F47}" destId="{B6A53D2A-7AE3-44EC-BD01-84DC50B27EDC}" srcOrd="1" destOrd="0" presId="urn:microsoft.com/office/officeart/2005/8/layout/hierarchy1"/>
    <dgm:cxn modelId="{256E75BE-33A1-4A4E-B7B7-534B8D2A071A}" type="presParOf" srcId="{F1F17A9F-200D-45D4-A45F-3373443D2BE6}" destId="{511CE8DF-F6A3-4DE9-9E16-2C68BD35F5D2}" srcOrd="1" destOrd="0" presId="urn:microsoft.com/office/officeart/2005/8/layout/hierarchy1"/>
    <dgm:cxn modelId="{0965026F-BBCD-47BE-9C45-BA1DE30EC83C}" type="presParOf" srcId="{511CE8DF-F6A3-4DE9-9E16-2C68BD35F5D2}" destId="{E3638997-3C02-40E3-8978-D3AE6F61353E}" srcOrd="0" destOrd="0" presId="urn:microsoft.com/office/officeart/2005/8/layout/hierarchy1"/>
    <dgm:cxn modelId="{89650752-68C0-4BB3-A4D0-64C8670EAC0F}" type="presParOf" srcId="{511CE8DF-F6A3-4DE9-9E16-2C68BD35F5D2}" destId="{DF15767A-F8BB-4366-9E7E-7C8B52C2E946}" srcOrd="1" destOrd="0" presId="urn:microsoft.com/office/officeart/2005/8/layout/hierarchy1"/>
    <dgm:cxn modelId="{385C31E8-CD6F-4E78-8A09-EA1CE45ACD00}" type="presParOf" srcId="{DF15767A-F8BB-4366-9E7E-7C8B52C2E946}" destId="{8FE1655D-C249-4004-8A51-573D18FFBB57}" srcOrd="0" destOrd="0" presId="urn:microsoft.com/office/officeart/2005/8/layout/hierarchy1"/>
    <dgm:cxn modelId="{4CE5102A-4BB3-44B4-B11F-4CC76541F2C3}" type="presParOf" srcId="{8FE1655D-C249-4004-8A51-573D18FFBB57}" destId="{A54AFE57-C862-422F-8404-7C2B600F720D}" srcOrd="0" destOrd="0" presId="urn:microsoft.com/office/officeart/2005/8/layout/hierarchy1"/>
    <dgm:cxn modelId="{84380639-5B67-4CFF-B877-21CA49E36D78}" type="presParOf" srcId="{8FE1655D-C249-4004-8A51-573D18FFBB57}" destId="{8915465E-4AED-429A-A688-8C9666F6BB04}" srcOrd="1" destOrd="0" presId="urn:microsoft.com/office/officeart/2005/8/layout/hierarchy1"/>
    <dgm:cxn modelId="{A0D06C81-76F1-482F-852B-CBFE4B52DD53}" type="presParOf" srcId="{DF15767A-F8BB-4366-9E7E-7C8B52C2E946}" destId="{D392E5AE-F4CF-4B34-9346-3CF3121FA66C}" srcOrd="1" destOrd="0" presId="urn:microsoft.com/office/officeart/2005/8/layout/hierarchy1"/>
    <dgm:cxn modelId="{14FF15DE-799B-480C-A8C5-29540D3C3E24}" type="presParOf" srcId="{D392E5AE-F4CF-4B34-9346-3CF3121FA66C}" destId="{BEE69D1B-413A-4F2C-8456-D64E4046C98C}" srcOrd="0" destOrd="0" presId="urn:microsoft.com/office/officeart/2005/8/layout/hierarchy1"/>
    <dgm:cxn modelId="{368CA999-4072-4D87-973C-1EA811588602}" type="presParOf" srcId="{D392E5AE-F4CF-4B34-9346-3CF3121FA66C}" destId="{16529737-177F-462C-9C1F-5DC943B6F786}" srcOrd="1" destOrd="0" presId="urn:microsoft.com/office/officeart/2005/8/layout/hierarchy1"/>
    <dgm:cxn modelId="{CDAF00AB-2407-4D07-86CA-88AB7043B246}" type="presParOf" srcId="{16529737-177F-462C-9C1F-5DC943B6F786}" destId="{C5B398D0-44C9-4E83-A9E1-FE54ED7FC541}" srcOrd="0" destOrd="0" presId="urn:microsoft.com/office/officeart/2005/8/layout/hierarchy1"/>
    <dgm:cxn modelId="{B26DE9A2-3C85-4386-AC95-88DAFAB94A6C}" type="presParOf" srcId="{C5B398D0-44C9-4E83-A9E1-FE54ED7FC541}" destId="{78918797-6F64-4FC3-BF78-7E3764FA86D3}" srcOrd="0" destOrd="0" presId="urn:microsoft.com/office/officeart/2005/8/layout/hierarchy1"/>
    <dgm:cxn modelId="{FBE6692E-20D4-4F25-BC97-A2D4FC69EB16}" type="presParOf" srcId="{C5B398D0-44C9-4E83-A9E1-FE54ED7FC541}" destId="{76A7796F-BEC3-490A-A960-F47D10AA14BB}" srcOrd="1" destOrd="0" presId="urn:microsoft.com/office/officeart/2005/8/layout/hierarchy1"/>
    <dgm:cxn modelId="{EC704664-4005-41EE-B5EC-C6D1A9C808E2}" type="presParOf" srcId="{16529737-177F-462C-9C1F-5DC943B6F786}" destId="{FA79FDE7-A5D5-42F9-A28F-EBA2A2703A82}" srcOrd="1" destOrd="0" presId="urn:microsoft.com/office/officeart/2005/8/layout/hierarchy1"/>
    <dgm:cxn modelId="{87AABF59-0C79-464C-9A18-1FEB97A2FAB7}" type="presParOf" srcId="{FA79FDE7-A5D5-42F9-A28F-EBA2A2703A82}" destId="{3F8BEC2F-DB0F-4901-B26D-572C4B03F703}" srcOrd="0" destOrd="0" presId="urn:microsoft.com/office/officeart/2005/8/layout/hierarchy1"/>
    <dgm:cxn modelId="{51D161D8-25ED-4D4C-8582-9597C4584301}" type="presParOf" srcId="{FA79FDE7-A5D5-42F9-A28F-EBA2A2703A82}" destId="{531FBCAF-5099-42DB-BE9D-1ACC4DB48F9D}" srcOrd="1" destOrd="0" presId="urn:microsoft.com/office/officeart/2005/8/layout/hierarchy1"/>
    <dgm:cxn modelId="{65B61616-1D57-4B0A-B76C-026986CB4508}" type="presParOf" srcId="{531FBCAF-5099-42DB-BE9D-1ACC4DB48F9D}" destId="{248D9970-4027-4157-B4E3-C4342C89B8EE}" srcOrd="0" destOrd="0" presId="urn:microsoft.com/office/officeart/2005/8/layout/hierarchy1"/>
    <dgm:cxn modelId="{86015CB0-6832-4D48-8431-150A217E3116}" type="presParOf" srcId="{248D9970-4027-4157-B4E3-C4342C89B8EE}" destId="{1834010A-BE49-42E2-AF42-1C9B1FE80389}" srcOrd="0" destOrd="0" presId="urn:microsoft.com/office/officeart/2005/8/layout/hierarchy1"/>
    <dgm:cxn modelId="{2687D8EC-F9C4-45FA-B6D9-BA40B6A203F1}" type="presParOf" srcId="{248D9970-4027-4157-B4E3-C4342C89B8EE}" destId="{3CB17C5F-F7A1-4749-9FEF-321F5CF14C99}" srcOrd="1" destOrd="0" presId="urn:microsoft.com/office/officeart/2005/8/layout/hierarchy1"/>
    <dgm:cxn modelId="{72B61E2E-79DC-405C-A481-377FACC9754D}" type="presParOf" srcId="{531FBCAF-5099-42DB-BE9D-1ACC4DB48F9D}" destId="{0CD40997-40A0-459F-84F5-1A489742BC26}" srcOrd="1" destOrd="0" presId="urn:microsoft.com/office/officeart/2005/8/layout/hierarchy1"/>
    <dgm:cxn modelId="{BAE89C7E-B080-4FB6-AE33-B8BE257974CA}" type="presParOf" srcId="{3F28E8A8-6349-42D6-AA53-7064AB75FD3C}" destId="{541F17F6-62F6-42B1-B971-DF9B3872C735}" srcOrd="2" destOrd="0" presId="urn:microsoft.com/office/officeart/2005/8/layout/hierarchy1"/>
    <dgm:cxn modelId="{8057079F-2A12-4A54-940A-69FD664A17CF}" type="presParOf" srcId="{3F28E8A8-6349-42D6-AA53-7064AB75FD3C}" destId="{C2BCB6A3-C00D-418D-8D5A-474FDD590AFD}" srcOrd="3" destOrd="0" presId="urn:microsoft.com/office/officeart/2005/8/layout/hierarchy1"/>
    <dgm:cxn modelId="{94D59622-1715-42BF-B6F1-1323587D9B97}" type="presParOf" srcId="{C2BCB6A3-C00D-418D-8D5A-474FDD590AFD}" destId="{4E3D45CB-34C7-4483-97FC-AEA8E83E3379}" srcOrd="0" destOrd="0" presId="urn:microsoft.com/office/officeart/2005/8/layout/hierarchy1"/>
    <dgm:cxn modelId="{C85A9DC2-E43B-4BB8-A45E-14BB8BB5887D}" type="presParOf" srcId="{4E3D45CB-34C7-4483-97FC-AEA8E83E3379}" destId="{0618428F-DA16-400B-B83E-14CFDBE42CB4}" srcOrd="0" destOrd="0" presId="urn:microsoft.com/office/officeart/2005/8/layout/hierarchy1"/>
    <dgm:cxn modelId="{F18F174C-5B7F-4683-96A6-9600A63197BA}" type="presParOf" srcId="{4E3D45CB-34C7-4483-97FC-AEA8E83E3379}" destId="{A3525D93-4592-4E36-8131-81CB30C2352C}" srcOrd="1" destOrd="0" presId="urn:microsoft.com/office/officeart/2005/8/layout/hierarchy1"/>
    <dgm:cxn modelId="{CF211BC1-8899-41FA-B47C-4CBAAC656096}" type="presParOf" srcId="{C2BCB6A3-C00D-418D-8D5A-474FDD590AFD}" destId="{5870FA5C-7627-4E6B-B543-B0810FD3AA01}" srcOrd="1" destOrd="0" presId="urn:microsoft.com/office/officeart/2005/8/layout/hierarchy1"/>
    <dgm:cxn modelId="{71040B59-43C2-4C51-B60B-B3765598C461}" type="presParOf" srcId="{5870FA5C-7627-4E6B-B543-B0810FD3AA01}" destId="{D5F6456C-C23E-47FC-B333-E73EDD360D88}" srcOrd="0" destOrd="0" presId="urn:microsoft.com/office/officeart/2005/8/layout/hierarchy1"/>
    <dgm:cxn modelId="{EC0634EA-D65E-466F-8FEA-3D319798E292}" type="presParOf" srcId="{5870FA5C-7627-4E6B-B543-B0810FD3AA01}" destId="{CC3AD3BF-BF3F-4D00-B201-2EFFEE32A485}" srcOrd="1" destOrd="0" presId="urn:microsoft.com/office/officeart/2005/8/layout/hierarchy1"/>
    <dgm:cxn modelId="{7FD7A778-C294-46DF-89DF-AED8394C8642}" type="presParOf" srcId="{CC3AD3BF-BF3F-4D00-B201-2EFFEE32A485}" destId="{7D1F6E72-70EF-4F5F-B364-DBBC53C10297}" srcOrd="0" destOrd="0" presId="urn:microsoft.com/office/officeart/2005/8/layout/hierarchy1"/>
    <dgm:cxn modelId="{C6C04C82-9800-4680-958E-E1051F2A9687}" type="presParOf" srcId="{7D1F6E72-70EF-4F5F-B364-DBBC53C10297}" destId="{BB0B7483-7CFF-4913-8E7E-61EE52CAA7D1}" srcOrd="0" destOrd="0" presId="urn:microsoft.com/office/officeart/2005/8/layout/hierarchy1"/>
    <dgm:cxn modelId="{33EBD7BA-7FAE-460D-B841-8A16D9C26D81}" type="presParOf" srcId="{7D1F6E72-70EF-4F5F-B364-DBBC53C10297}" destId="{2C613864-EFF4-4C0A-B585-581F76E407F2}" srcOrd="1" destOrd="0" presId="urn:microsoft.com/office/officeart/2005/8/layout/hierarchy1"/>
    <dgm:cxn modelId="{7DD19AB9-E6FC-4351-A8EF-88818E5C69D8}" type="presParOf" srcId="{CC3AD3BF-BF3F-4D00-B201-2EFFEE32A485}" destId="{2A37BE8A-5360-41ED-9028-8D05D4C828B5}" srcOrd="1" destOrd="0" presId="urn:microsoft.com/office/officeart/2005/8/layout/hierarchy1"/>
    <dgm:cxn modelId="{F28CE23A-349B-43B6-9D0D-A1A69E42B10A}" type="presParOf" srcId="{3F28E8A8-6349-42D6-AA53-7064AB75FD3C}" destId="{9CC805CD-2D7D-41D7-A57F-A156FA8543DA}" srcOrd="4" destOrd="0" presId="urn:microsoft.com/office/officeart/2005/8/layout/hierarchy1"/>
    <dgm:cxn modelId="{2C3DC146-2F10-489B-B593-DDB0E1D41A50}" type="presParOf" srcId="{3F28E8A8-6349-42D6-AA53-7064AB75FD3C}" destId="{07BF6CBD-4265-443F-AF09-7476D0271F5C}" srcOrd="5" destOrd="0" presId="urn:microsoft.com/office/officeart/2005/8/layout/hierarchy1"/>
    <dgm:cxn modelId="{E7E4C4CF-C89A-4746-883D-5014B64EEE35}" type="presParOf" srcId="{07BF6CBD-4265-443F-AF09-7476D0271F5C}" destId="{1136300A-60EA-4133-8210-D93502A66E9C}" srcOrd="0" destOrd="0" presId="urn:microsoft.com/office/officeart/2005/8/layout/hierarchy1"/>
    <dgm:cxn modelId="{B087CDAA-D9C0-475A-ACD2-702356BCFAD8}" type="presParOf" srcId="{1136300A-60EA-4133-8210-D93502A66E9C}" destId="{D3A544B4-88C6-4F32-A55C-54B0A9236ED4}" srcOrd="0" destOrd="0" presId="urn:microsoft.com/office/officeart/2005/8/layout/hierarchy1"/>
    <dgm:cxn modelId="{F82534A1-67D4-4671-9129-BF84FE76D40F}" type="presParOf" srcId="{1136300A-60EA-4133-8210-D93502A66E9C}" destId="{DECD1474-2F8E-4C58-AC79-77C5621C00B9}" srcOrd="1" destOrd="0" presId="urn:microsoft.com/office/officeart/2005/8/layout/hierarchy1"/>
    <dgm:cxn modelId="{7F0E16C4-4856-49F6-94FE-1751D2AC5DCB}" type="presParOf" srcId="{07BF6CBD-4265-443F-AF09-7476D0271F5C}" destId="{A9734467-7A79-4207-8D5E-9944D6806A0C}" srcOrd="1" destOrd="0" presId="urn:microsoft.com/office/officeart/2005/8/layout/hierarchy1"/>
    <dgm:cxn modelId="{C361FBB8-A06E-4C02-866E-F98E05F75597}" type="presParOf" srcId="{A9734467-7A79-4207-8D5E-9944D6806A0C}" destId="{581FA935-B743-432F-8F08-2E15244E303E}" srcOrd="0" destOrd="0" presId="urn:microsoft.com/office/officeart/2005/8/layout/hierarchy1"/>
    <dgm:cxn modelId="{D5B3C188-ADCF-4223-BDAD-9A304A0C3580}" type="presParOf" srcId="{A9734467-7A79-4207-8D5E-9944D6806A0C}" destId="{B050CE28-546E-4BDC-BFA0-EBD0178435FA}" srcOrd="1" destOrd="0" presId="urn:microsoft.com/office/officeart/2005/8/layout/hierarchy1"/>
    <dgm:cxn modelId="{8B27D99B-7D19-4519-ACA2-640674ED5711}" type="presParOf" srcId="{B050CE28-546E-4BDC-BFA0-EBD0178435FA}" destId="{ADFB4525-D146-4C98-8EBF-1D63EC264BEC}" srcOrd="0" destOrd="0" presId="urn:microsoft.com/office/officeart/2005/8/layout/hierarchy1"/>
    <dgm:cxn modelId="{BC2A80D3-5963-4F51-A65D-076CE8C237D4}" type="presParOf" srcId="{ADFB4525-D146-4C98-8EBF-1D63EC264BEC}" destId="{EB41E81B-E88F-470B-9A14-8AC73F0F80F3}" srcOrd="0" destOrd="0" presId="urn:microsoft.com/office/officeart/2005/8/layout/hierarchy1"/>
    <dgm:cxn modelId="{984D9EAF-3F54-4862-9BCF-367AEE8345DF}" type="presParOf" srcId="{ADFB4525-D146-4C98-8EBF-1D63EC264BEC}" destId="{A5BDCEB7-5314-406A-8477-58506392C848}" srcOrd="1" destOrd="0" presId="urn:microsoft.com/office/officeart/2005/8/layout/hierarchy1"/>
    <dgm:cxn modelId="{354BC6EB-41D8-444C-9AFE-51B0064E932F}" type="presParOf" srcId="{B050CE28-546E-4BDC-BFA0-EBD0178435FA}" destId="{177EEE87-13CF-4BDF-A0E9-F2A8E0656183}" srcOrd="1" destOrd="0" presId="urn:microsoft.com/office/officeart/2005/8/layout/hierarchy1"/>
    <dgm:cxn modelId="{7AF22055-0323-406A-AEFC-3D67509962A2}" type="presParOf" srcId="{3F28E8A8-6349-42D6-AA53-7064AB75FD3C}" destId="{0DC30C34-FA71-497F-BC68-1858C5827A62}" srcOrd="6" destOrd="0" presId="urn:microsoft.com/office/officeart/2005/8/layout/hierarchy1"/>
    <dgm:cxn modelId="{0D5441F0-0B8D-4BC9-908E-009ECA0138D5}" type="presParOf" srcId="{3F28E8A8-6349-42D6-AA53-7064AB75FD3C}" destId="{115BA1D9-0CE1-4E6D-9840-C0A2FED536C3}" srcOrd="7" destOrd="0" presId="urn:microsoft.com/office/officeart/2005/8/layout/hierarchy1"/>
    <dgm:cxn modelId="{13044CB2-B78C-46FB-9DBE-451D7A5826CB}" type="presParOf" srcId="{115BA1D9-0CE1-4E6D-9840-C0A2FED536C3}" destId="{3DF26713-298B-478F-B429-6F4256D7CF5A}" srcOrd="0" destOrd="0" presId="urn:microsoft.com/office/officeart/2005/8/layout/hierarchy1"/>
    <dgm:cxn modelId="{0D2D7F44-C404-4CC0-9B1D-2C55F7235D29}" type="presParOf" srcId="{3DF26713-298B-478F-B429-6F4256D7CF5A}" destId="{F1635B3E-3C74-403F-B4F4-0833EE8631B3}" srcOrd="0" destOrd="0" presId="urn:microsoft.com/office/officeart/2005/8/layout/hierarchy1"/>
    <dgm:cxn modelId="{AF35AACE-87D0-4977-8F39-4810BA131568}" type="presParOf" srcId="{3DF26713-298B-478F-B429-6F4256D7CF5A}" destId="{8B45034D-452F-4E4D-BF26-F57E8BAE55A3}" srcOrd="1" destOrd="0" presId="urn:microsoft.com/office/officeart/2005/8/layout/hierarchy1"/>
    <dgm:cxn modelId="{4CF87BA8-EA88-42B9-84A7-86D91F6A2FA9}" type="presParOf" srcId="{115BA1D9-0CE1-4E6D-9840-C0A2FED536C3}" destId="{44584961-8F2B-4FC4-B560-58C5C1B7EED9}" srcOrd="1" destOrd="0" presId="urn:microsoft.com/office/officeart/2005/8/layout/hierarchy1"/>
    <dgm:cxn modelId="{BF363026-6757-49E3-8B37-7D401B1E17F8}" type="presParOf" srcId="{44584961-8F2B-4FC4-B560-58C5C1B7EED9}" destId="{166491F9-21C6-483C-862A-52E14435D5ED}" srcOrd="0" destOrd="0" presId="urn:microsoft.com/office/officeart/2005/8/layout/hierarchy1"/>
    <dgm:cxn modelId="{937CE41C-C99B-4595-85B0-0BCF4D4950A3}" type="presParOf" srcId="{44584961-8F2B-4FC4-B560-58C5C1B7EED9}" destId="{6B648CC6-DEDD-4FF0-B3B2-3D43B9E9D9F8}" srcOrd="1" destOrd="0" presId="urn:microsoft.com/office/officeart/2005/8/layout/hierarchy1"/>
    <dgm:cxn modelId="{F0F3B08E-363B-426B-A012-D2205F3AF9B5}" type="presParOf" srcId="{6B648CC6-DEDD-4FF0-B3B2-3D43B9E9D9F8}" destId="{F4005001-F458-415C-8A79-23FCDB7CECD2}" srcOrd="0" destOrd="0" presId="urn:microsoft.com/office/officeart/2005/8/layout/hierarchy1"/>
    <dgm:cxn modelId="{0D5D8AF6-4253-48A5-818D-BFA1DFFCDBA7}" type="presParOf" srcId="{F4005001-F458-415C-8A79-23FCDB7CECD2}" destId="{0B91AA01-20AB-4059-866F-A09647CE91EE}" srcOrd="0" destOrd="0" presId="urn:microsoft.com/office/officeart/2005/8/layout/hierarchy1"/>
    <dgm:cxn modelId="{E9B51956-C162-4859-8C4C-B3556EC7FC7A}" type="presParOf" srcId="{F4005001-F458-415C-8A79-23FCDB7CECD2}" destId="{6D746C51-3370-44AB-A3F9-8C46543DD766}" srcOrd="1" destOrd="0" presId="urn:microsoft.com/office/officeart/2005/8/layout/hierarchy1"/>
    <dgm:cxn modelId="{0C28FEEB-9458-4555-8737-CB35D294A4AB}" type="presParOf" srcId="{6B648CC6-DEDD-4FF0-B3B2-3D43B9E9D9F8}" destId="{398D64AF-5130-4F6A-9427-DF0B01DA28DA}" srcOrd="1" destOrd="0" presId="urn:microsoft.com/office/officeart/2005/8/layout/hierarchy1"/>
    <dgm:cxn modelId="{BC4A28F8-5D32-4BCF-A0D6-8E79EFB5AE22}" type="presParOf" srcId="{3F28E8A8-6349-42D6-AA53-7064AB75FD3C}" destId="{937A42AB-A20C-4657-BCB1-D3628C5C615C}" srcOrd="8" destOrd="0" presId="urn:microsoft.com/office/officeart/2005/8/layout/hierarchy1"/>
    <dgm:cxn modelId="{7CDECEA7-7CEC-4502-B352-CF6FE50B9037}" type="presParOf" srcId="{3F28E8A8-6349-42D6-AA53-7064AB75FD3C}" destId="{2B5286D1-686E-4FFD-87C7-EB415D79457D}" srcOrd="9" destOrd="0" presId="urn:microsoft.com/office/officeart/2005/8/layout/hierarchy1"/>
    <dgm:cxn modelId="{BEF102EF-9896-40EA-A698-4C580364E93A}" type="presParOf" srcId="{2B5286D1-686E-4FFD-87C7-EB415D79457D}" destId="{4011DA0A-0D0D-4962-9889-51C9FB7F798A}" srcOrd="0" destOrd="0" presId="urn:microsoft.com/office/officeart/2005/8/layout/hierarchy1"/>
    <dgm:cxn modelId="{8E86A808-01E0-4387-81BE-8201A867BA82}" type="presParOf" srcId="{4011DA0A-0D0D-4962-9889-51C9FB7F798A}" destId="{6F9E1E56-5284-4189-B973-55914193A055}" srcOrd="0" destOrd="0" presId="urn:microsoft.com/office/officeart/2005/8/layout/hierarchy1"/>
    <dgm:cxn modelId="{0F676155-0CFA-4C73-9F47-2E29E847961D}" type="presParOf" srcId="{4011DA0A-0D0D-4962-9889-51C9FB7F798A}" destId="{AFFD0CD5-C068-4BB5-B069-D69222AE4183}" srcOrd="1" destOrd="0" presId="urn:microsoft.com/office/officeart/2005/8/layout/hierarchy1"/>
    <dgm:cxn modelId="{3709F854-A288-4EFE-9253-249E8FBADADE}" type="presParOf" srcId="{2B5286D1-686E-4FFD-87C7-EB415D79457D}" destId="{7DC0293A-1D9F-4EE9-A86B-90B83F65BB79}" srcOrd="1" destOrd="0" presId="urn:microsoft.com/office/officeart/2005/8/layout/hierarchy1"/>
    <dgm:cxn modelId="{D8FC7C75-EA47-4881-AB9E-91637D842A35}" type="presParOf" srcId="{7DC0293A-1D9F-4EE9-A86B-90B83F65BB79}" destId="{277C3A79-EA2A-449F-8DC8-1AEC5F01641B}" srcOrd="0" destOrd="0" presId="urn:microsoft.com/office/officeart/2005/8/layout/hierarchy1"/>
    <dgm:cxn modelId="{227DC32E-12A2-4800-85D8-1E45E473A94C}" type="presParOf" srcId="{7DC0293A-1D9F-4EE9-A86B-90B83F65BB79}" destId="{FB2D8847-A129-4EC9-9FEB-82EEB35BFAE6}" srcOrd="1" destOrd="0" presId="urn:microsoft.com/office/officeart/2005/8/layout/hierarchy1"/>
    <dgm:cxn modelId="{F6FF199A-3C12-4CBE-BCE0-B242FA991057}" type="presParOf" srcId="{FB2D8847-A129-4EC9-9FEB-82EEB35BFAE6}" destId="{BE1804C0-B108-4BD9-91D2-B38287F587ED}" srcOrd="0" destOrd="0" presId="urn:microsoft.com/office/officeart/2005/8/layout/hierarchy1"/>
    <dgm:cxn modelId="{6C896349-AB52-4E30-9908-8275CD5B672B}" type="presParOf" srcId="{BE1804C0-B108-4BD9-91D2-B38287F587ED}" destId="{FF381E09-3069-47D6-9C86-2580EA1902CD}" srcOrd="0" destOrd="0" presId="urn:microsoft.com/office/officeart/2005/8/layout/hierarchy1"/>
    <dgm:cxn modelId="{5AFAA97E-9F95-4CB8-B495-530352626E56}" type="presParOf" srcId="{BE1804C0-B108-4BD9-91D2-B38287F587ED}" destId="{BC555FFC-121B-4208-8895-ECDC5DDA9BF8}" srcOrd="1" destOrd="0" presId="urn:microsoft.com/office/officeart/2005/8/layout/hierarchy1"/>
    <dgm:cxn modelId="{7A3F9456-0C48-4315-8E16-82C7E9D4F8D9}" type="presParOf" srcId="{FB2D8847-A129-4EC9-9FEB-82EEB35BFAE6}" destId="{01CC6F22-2D56-4A40-9B15-593EE753ACB8}" srcOrd="1" destOrd="0" presId="urn:microsoft.com/office/officeart/2005/8/layout/hierarchy1"/>
    <dgm:cxn modelId="{3C207530-3597-4699-BECB-CB6D5FF82B76}" type="presParOf" srcId="{3F28E8A8-6349-42D6-AA53-7064AB75FD3C}" destId="{A5B92D36-66F2-40CA-9AA4-0B8069229923}" srcOrd="10" destOrd="0" presId="urn:microsoft.com/office/officeart/2005/8/layout/hierarchy1"/>
    <dgm:cxn modelId="{DDA8FECF-CD7F-49D9-9E37-E02BCD636329}" type="presParOf" srcId="{3F28E8A8-6349-42D6-AA53-7064AB75FD3C}" destId="{037AFBB0-3520-41AC-882C-E3A4924AC30F}" srcOrd="11" destOrd="0" presId="urn:microsoft.com/office/officeart/2005/8/layout/hierarchy1"/>
    <dgm:cxn modelId="{919171F3-269D-4A43-A76C-2A37CA771DA5}" type="presParOf" srcId="{037AFBB0-3520-41AC-882C-E3A4924AC30F}" destId="{BD27D1A5-9AB1-4229-840D-62BC0926D96A}" srcOrd="0" destOrd="0" presId="urn:microsoft.com/office/officeart/2005/8/layout/hierarchy1"/>
    <dgm:cxn modelId="{83D8FA5C-079B-4315-8A05-9B9DA433B880}" type="presParOf" srcId="{BD27D1A5-9AB1-4229-840D-62BC0926D96A}" destId="{D214DF55-16A8-479B-8CF5-2CB385BAF413}" srcOrd="0" destOrd="0" presId="urn:microsoft.com/office/officeart/2005/8/layout/hierarchy1"/>
    <dgm:cxn modelId="{E6E11A0E-14A7-4B55-8831-A36BFC07E08A}" type="presParOf" srcId="{BD27D1A5-9AB1-4229-840D-62BC0926D96A}" destId="{D37A512A-37C4-4C1B-91BF-7740626E8301}" srcOrd="1" destOrd="0" presId="urn:microsoft.com/office/officeart/2005/8/layout/hierarchy1"/>
    <dgm:cxn modelId="{7494C21A-1EAC-4231-9B8F-7D6C4A893202}" type="presParOf" srcId="{037AFBB0-3520-41AC-882C-E3A4924AC30F}" destId="{5F987118-F9A6-4780-B400-CA1F33794C33}" srcOrd="1" destOrd="0" presId="urn:microsoft.com/office/officeart/2005/8/layout/hierarchy1"/>
    <dgm:cxn modelId="{69B09EEF-1E8E-439E-9C6A-1A2F2B816641}" type="presParOf" srcId="{5F987118-F9A6-4780-B400-CA1F33794C33}" destId="{DA3277F8-B57F-4956-A129-C3ED44D3C8C3}" srcOrd="0" destOrd="0" presId="urn:microsoft.com/office/officeart/2005/8/layout/hierarchy1"/>
    <dgm:cxn modelId="{47880F7F-404A-453C-A245-DAC547C974D9}" type="presParOf" srcId="{5F987118-F9A6-4780-B400-CA1F33794C33}" destId="{0C927AEA-803A-4AD3-8A32-8E1DE6DDE3E3}" srcOrd="1" destOrd="0" presId="urn:microsoft.com/office/officeart/2005/8/layout/hierarchy1"/>
    <dgm:cxn modelId="{784D5865-959F-40D4-BF01-A35CD106A3E1}" type="presParOf" srcId="{0C927AEA-803A-4AD3-8A32-8E1DE6DDE3E3}" destId="{B7ED7E28-1EA8-4F56-ACF0-BA9D7A794FD1}" srcOrd="0" destOrd="0" presId="urn:microsoft.com/office/officeart/2005/8/layout/hierarchy1"/>
    <dgm:cxn modelId="{C4504ADE-DF6C-4307-8B71-0CB8D0433844}" type="presParOf" srcId="{B7ED7E28-1EA8-4F56-ACF0-BA9D7A794FD1}" destId="{862A6BD1-15E2-467F-9112-922157B817ED}" srcOrd="0" destOrd="0" presId="urn:microsoft.com/office/officeart/2005/8/layout/hierarchy1"/>
    <dgm:cxn modelId="{A931011D-AB69-4CD1-9C1B-9B62E8179BC1}" type="presParOf" srcId="{B7ED7E28-1EA8-4F56-ACF0-BA9D7A794FD1}" destId="{6D84AE96-F59D-466A-B089-AB2C9C30FE5C}" srcOrd="1" destOrd="0" presId="urn:microsoft.com/office/officeart/2005/8/layout/hierarchy1"/>
    <dgm:cxn modelId="{44BA82C7-AE08-4249-A49C-F987D7ED4895}" type="presParOf" srcId="{0C927AEA-803A-4AD3-8A32-8E1DE6DDE3E3}" destId="{E924C995-7683-4211-842E-0B31A8B983B5}" srcOrd="1" destOrd="0" presId="urn:microsoft.com/office/officeart/2005/8/layout/hierarchy1"/>
  </dgm:cxnLst>
  <dgm:bg>
    <a:gradFill flip="none" rotWithShape="1">
      <a:gsLst>
        <a:gs pos="0">
          <a:schemeClr val="accent2">
            <a:lumMod val="60000"/>
            <a:lumOff val="4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25BDCD9-4CF8-477E-BE72-846269F50663}">
      <dsp:nvSpPr>
        <dsp:cNvPr id="0" name=""/>
        <dsp:cNvSpPr/>
      </dsp:nvSpPr>
      <dsp:spPr>
        <a:xfrm>
          <a:off x="5147518" y="2904358"/>
          <a:ext cx="1624059" cy="283797"/>
        </a:xfrm>
        <a:custGeom>
          <a:avLst/>
          <a:gdLst/>
          <a:ahLst/>
          <a:cxnLst/>
          <a:rect l="0" t="0" r="0" b="0"/>
          <a:pathLst>
            <a:path>
              <a:moveTo>
                <a:pt x="0" y="0"/>
              </a:moveTo>
              <a:lnTo>
                <a:pt x="0" y="111591"/>
              </a:lnTo>
              <a:lnTo>
                <a:pt x="1624059" y="111591"/>
              </a:lnTo>
              <a:lnTo>
                <a:pt x="1624059" y="2837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351874-ED62-4806-9D7B-C8BA7673FC25}">
      <dsp:nvSpPr>
        <dsp:cNvPr id="0" name=""/>
        <dsp:cNvSpPr/>
      </dsp:nvSpPr>
      <dsp:spPr>
        <a:xfrm>
          <a:off x="4017011" y="1198654"/>
          <a:ext cx="1130506" cy="525306"/>
        </a:xfrm>
        <a:custGeom>
          <a:avLst/>
          <a:gdLst/>
          <a:ahLst/>
          <a:cxnLst/>
          <a:rect l="0" t="0" r="0" b="0"/>
          <a:pathLst>
            <a:path>
              <a:moveTo>
                <a:pt x="0" y="0"/>
              </a:moveTo>
              <a:lnTo>
                <a:pt x="0" y="353100"/>
              </a:lnTo>
              <a:lnTo>
                <a:pt x="1130506" y="353100"/>
              </a:lnTo>
              <a:lnTo>
                <a:pt x="1130506" y="52530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037715-5FB1-4DC8-BDBD-9E1C03E0CA9D}">
      <dsp:nvSpPr>
        <dsp:cNvPr id="0" name=""/>
        <dsp:cNvSpPr/>
      </dsp:nvSpPr>
      <dsp:spPr>
        <a:xfrm>
          <a:off x="1298973" y="2903449"/>
          <a:ext cx="1631624" cy="284706"/>
        </a:xfrm>
        <a:custGeom>
          <a:avLst/>
          <a:gdLst/>
          <a:ahLst/>
          <a:cxnLst/>
          <a:rect l="0" t="0" r="0" b="0"/>
          <a:pathLst>
            <a:path>
              <a:moveTo>
                <a:pt x="1631624" y="0"/>
              </a:moveTo>
              <a:lnTo>
                <a:pt x="1631624" y="112500"/>
              </a:lnTo>
              <a:lnTo>
                <a:pt x="0" y="112500"/>
              </a:lnTo>
              <a:lnTo>
                <a:pt x="0" y="28470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59285F-70CB-4B38-A98C-E50B82D488E0}">
      <dsp:nvSpPr>
        <dsp:cNvPr id="0" name=""/>
        <dsp:cNvSpPr/>
      </dsp:nvSpPr>
      <dsp:spPr>
        <a:xfrm>
          <a:off x="2930598" y="1198654"/>
          <a:ext cx="1086413" cy="524397"/>
        </a:xfrm>
        <a:custGeom>
          <a:avLst/>
          <a:gdLst/>
          <a:ahLst/>
          <a:cxnLst/>
          <a:rect l="0" t="0" r="0" b="0"/>
          <a:pathLst>
            <a:path>
              <a:moveTo>
                <a:pt x="1086413" y="0"/>
              </a:moveTo>
              <a:lnTo>
                <a:pt x="1086413" y="352191"/>
              </a:lnTo>
              <a:lnTo>
                <a:pt x="0" y="352191"/>
              </a:lnTo>
              <a:lnTo>
                <a:pt x="0" y="52439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F215BC-5411-4AC2-B1CB-26FD769CCD61}">
      <dsp:nvSpPr>
        <dsp:cNvPr id="0" name=""/>
        <dsp:cNvSpPr/>
      </dsp:nvSpPr>
      <dsp:spPr>
        <a:xfrm>
          <a:off x="419784" y="18257"/>
          <a:ext cx="7194455" cy="118039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70B06C-F098-4B93-B141-EC75A825C25B}">
      <dsp:nvSpPr>
        <dsp:cNvPr id="0" name=""/>
        <dsp:cNvSpPr/>
      </dsp:nvSpPr>
      <dsp:spPr>
        <a:xfrm>
          <a:off x="626327" y="214474"/>
          <a:ext cx="7194455" cy="118039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SA" sz="2400" b="1" kern="1200" dirty="0" smtClean="0"/>
            <a:t>محتويات لائحة الدراسة والاختبارات بالجامعة </a:t>
          </a:r>
          <a:endParaRPr lang="ar-SA" sz="2400" b="1" kern="1200" dirty="0"/>
        </a:p>
      </dsp:txBody>
      <dsp:txXfrm>
        <a:off x="626327" y="214474"/>
        <a:ext cx="7194455" cy="1180397"/>
      </dsp:txXfrm>
    </dsp:sp>
    <dsp:sp modelId="{CA559FEA-1251-4B33-9784-B0E5A83B5457}">
      <dsp:nvSpPr>
        <dsp:cNvPr id="0" name=""/>
        <dsp:cNvSpPr/>
      </dsp:nvSpPr>
      <dsp:spPr>
        <a:xfrm>
          <a:off x="2001151" y="1723052"/>
          <a:ext cx="1858893" cy="118039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29E1E6-E992-4BE9-A577-90FF95890759}">
      <dsp:nvSpPr>
        <dsp:cNvPr id="0" name=""/>
        <dsp:cNvSpPr/>
      </dsp:nvSpPr>
      <dsp:spPr>
        <a:xfrm>
          <a:off x="2207695" y="1919268"/>
          <a:ext cx="1858893" cy="118039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SA" sz="2400" b="1" kern="1200" dirty="0" smtClean="0"/>
            <a:t>أشد 2</a:t>
          </a:r>
          <a:endParaRPr lang="ar-SA" sz="2400" b="1" kern="1200" dirty="0"/>
        </a:p>
      </dsp:txBody>
      <dsp:txXfrm>
        <a:off x="2207695" y="1919268"/>
        <a:ext cx="1858893" cy="1180397"/>
      </dsp:txXfrm>
    </dsp:sp>
    <dsp:sp modelId="{E239C4E8-ACCF-4ACC-A68E-A2E90A7AFAA2}">
      <dsp:nvSpPr>
        <dsp:cNvPr id="0" name=""/>
        <dsp:cNvSpPr/>
      </dsp:nvSpPr>
      <dsp:spPr>
        <a:xfrm>
          <a:off x="369527" y="3188155"/>
          <a:ext cx="1858893" cy="118039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3D5D16-29C0-4BFA-A5D0-3659B050DDA5}">
      <dsp:nvSpPr>
        <dsp:cNvPr id="0" name=""/>
        <dsp:cNvSpPr/>
      </dsp:nvSpPr>
      <dsp:spPr>
        <a:xfrm>
          <a:off x="576070" y="3384372"/>
          <a:ext cx="1858893" cy="118039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rtl="1">
            <a:lnSpc>
              <a:spcPct val="90000"/>
            </a:lnSpc>
            <a:spcBef>
              <a:spcPct val="0"/>
            </a:spcBef>
            <a:spcAft>
              <a:spcPct val="35000"/>
            </a:spcAft>
          </a:pPr>
          <a:r>
            <a:rPr lang="ar-SA" sz="1900" b="1" kern="1200" dirty="0" smtClean="0"/>
            <a:t>مواد اللائحة </a:t>
          </a:r>
        </a:p>
        <a:p>
          <a:pPr lvl="0" algn="ctr" defTabSz="844550" rtl="1">
            <a:lnSpc>
              <a:spcPct val="90000"/>
            </a:lnSpc>
            <a:spcBef>
              <a:spcPct val="0"/>
            </a:spcBef>
            <a:spcAft>
              <a:spcPct val="35000"/>
            </a:spcAft>
          </a:pPr>
          <a:r>
            <a:rPr lang="ar-SA" sz="1900" b="1" kern="1200" dirty="0" smtClean="0"/>
            <a:t>19- 49</a:t>
          </a:r>
          <a:endParaRPr lang="ar-SA" sz="1900" b="1" kern="1200" dirty="0"/>
        </a:p>
      </dsp:txBody>
      <dsp:txXfrm>
        <a:off x="576070" y="3384372"/>
        <a:ext cx="1858893" cy="1180397"/>
      </dsp:txXfrm>
    </dsp:sp>
    <dsp:sp modelId="{B25CABC5-33D8-4A19-A941-BF72B3EEA637}">
      <dsp:nvSpPr>
        <dsp:cNvPr id="0" name=""/>
        <dsp:cNvSpPr/>
      </dsp:nvSpPr>
      <dsp:spPr>
        <a:xfrm>
          <a:off x="4218071" y="1723961"/>
          <a:ext cx="1858893" cy="118039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4E1788-3D30-4EA6-9FB1-3337F2AA132D}">
      <dsp:nvSpPr>
        <dsp:cNvPr id="0" name=""/>
        <dsp:cNvSpPr/>
      </dsp:nvSpPr>
      <dsp:spPr>
        <a:xfrm>
          <a:off x="4424615" y="1920177"/>
          <a:ext cx="1858893" cy="118039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SA" sz="2400" b="1" kern="1200" dirty="0" smtClean="0"/>
            <a:t>أشد 1</a:t>
          </a:r>
          <a:endParaRPr lang="ar-SA" sz="2400" b="1" kern="1200" dirty="0"/>
        </a:p>
      </dsp:txBody>
      <dsp:txXfrm>
        <a:off x="4424615" y="1920177"/>
        <a:ext cx="1858893" cy="1180397"/>
      </dsp:txXfrm>
    </dsp:sp>
    <dsp:sp modelId="{40FF2704-3577-4240-890F-F4370F28E7E1}">
      <dsp:nvSpPr>
        <dsp:cNvPr id="0" name=""/>
        <dsp:cNvSpPr/>
      </dsp:nvSpPr>
      <dsp:spPr>
        <a:xfrm>
          <a:off x="5842130" y="3188155"/>
          <a:ext cx="1858893" cy="118039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617268-7661-43D8-BD03-10CB7A16126C}">
      <dsp:nvSpPr>
        <dsp:cNvPr id="0" name=""/>
        <dsp:cNvSpPr/>
      </dsp:nvSpPr>
      <dsp:spPr>
        <a:xfrm>
          <a:off x="6048674" y="3384372"/>
          <a:ext cx="1858893" cy="118039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rtl="1">
            <a:lnSpc>
              <a:spcPct val="90000"/>
            </a:lnSpc>
            <a:spcBef>
              <a:spcPct val="0"/>
            </a:spcBef>
            <a:spcAft>
              <a:spcPct val="35000"/>
            </a:spcAft>
          </a:pPr>
          <a:r>
            <a:rPr lang="ar-SA" sz="1900" b="1" kern="1200" dirty="0" smtClean="0"/>
            <a:t>مواد  اللائحة</a:t>
          </a:r>
        </a:p>
        <a:p>
          <a:pPr lvl="0" algn="ctr" defTabSz="844550" rtl="1">
            <a:lnSpc>
              <a:spcPct val="90000"/>
            </a:lnSpc>
            <a:spcBef>
              <a:spcPct val="0"/>
            </a:spcBef>
            <a:spcAft>
              <a:spcPct val="35000"/>
            </a:spcAft>
          </a:pPr>
          <a:r>
            <a:rPr lang="ar-SA" sz="1900" b="1" kern="1200" dirty="0" smtClean="0"/>
            <a:t>1-18</a:t>
          </a:r>
        </a:p>
        <a:p>
          <a:pPr lvl="0" algn="ctr" defTabSz="844550" rtl="1">
            <a:lnSpc>
              <a:spcPct val="90000"/>
            </a:lnSpc>
            <a:spcBef>
              <a:spcPct val="0"/>
            </a:spcBef>
            <a:spcAft>
              <a:spcPct val="35000"/>
            </a:spcAft>
          </a:pPr>
          <a:r>
            <a:rPr lang="ar-SA" sz="1900" kern="1200" dirty="0" smtClean="0"/>
            <a:t> </a:t>
          </a:r>
          <a:endParaRPr lang="ar-SA" sz="1900" kern="1200" dirty="0"/>
        </a:p>
      </dsp:txBody>
      <dsp:txXfrm>
        <a:off x="6048674" y="3384372"/>
        <a:ext cx="1858893" cy="118039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A3277F8-B57F-4956-A129-C3ED44D3C8C3}">
      <dsp:nvSpPr>
        <dsp:cNvPr id="0" name=""/>
        <dsp:cNvSpPr/>
      </dsp:nvSpPr>
      <dsp:spPr>
        <a:xfrm>
          <a:off x="7930146" y="3382393"/>
          <a:ext cx="91440" cy="306235"/>
        </a:xfrm>
        <a:custGeom>
          <a:avLst/>
          <a:gdLst/>
          <a:ahLst/>
          <a:cxnLst/>
          <a:rect l="0" t="0" r="0" b="0"/>
          <a:pathLst>
            <a:path>
              <a:moveTo>
                <a:pt x="45720" y="0"/>
              </a:moveTo>
              <a:lnTo>
                <a:pt x="45720" y="30623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B92D36-66F2-40CA-9AA4-0B8069229923}">
      <dsp:nvSpPr>
        <dsp:cNvPr id="0" name=""/>
        <dsp:cNvSpPr/>
      </dsp:nvSpPr>
      <dsp:spPr>
        <a:xfrm>
          <a:off x="4297912" y="1823154"/>
          <a:ext cx="3677954" cy="630386"/>
        </a:xfrm>
        <a:custGeom>
          <a:avLst/>
          <a:gdLst/>
          <a:ahLst/>
          <a:cxnLst/>
          <a:rect l="0" t="0" r="0" b="0"/>
          <a:pathLst>
            <a:path>
              <a:moveTo>
                <a:pt x="0" y="0"/>
              </a:moveTo>
              <a:lnTo>
                <a:pt x="0" y="532841"/>
              </a:lnTo>
              <a:lnTo>
                <a:pt x="3677954" y="532841"/>
              </a:lnTo>
              <a:lnTo>
                <a:pt x="3677954" y="63038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7C3A79-EA2A-449F-8DC8-1AEC5F01641B}">
      <dsp:nvSpPr>
        <dsp:cNvPr id="0" name=""/>
        <dsp:cNvSpPr/>
      </dsp:nvSpPr>
      <dsp:spPr>
        <a:xfrm>
          <a:off x="6437980" y="3299550"/>
          <a:ext cx="91440" cy="309110"/>
        </a:xfrm>
        <a:custGeom>
          <a:avLst/>
          <a:gdLst/>
          <a:ahLst/>
          <a:cxnLst/>
          <a:rect l="0" t="0" r="0" b="0"/>
          <a:pathLst>
            <a:path>
              <a:moveTo>
                <a:pt x="45720" y="0"/>
              </a:moveTo>
              <a:lnTo>
                <a:pt x="45720" y="211565"/>
              </a:lnTo>
              <a:lnTo>
                <a:pt x="66979" y="211565"/>
              </a:lnTo>
              <a:lnTo>
                <a:pt x="66979" y="30911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7A42AB-A20C-4657-BCB1-D3628C5C615C}">
      <dsp:nvSpPr>
        <dsp:cNvPr id="0" name=""/>
        <dsp:cNvSpPr/>
      </dsp:nvSpPr>
      <dsp:spPr>
        <a:xfrm>
          <a:off x="4297912" y="1823154"/>
          <a:ext cx="2185787" cy="627511"/>
        </a:xfrm>
        <a:custGeom>
          <a:avLst/>
          <a:gdLst/>
          <a:ahLst/>
          <a:cxnLst/>
          <a:rect l="0" t="0" r="0" b="0"/>
          <a:pathLst>
            <a:path>
              <a:moveTo>
                <a:pt x="0" y="0"/>
              </a:moveTo>
              <a:lnTo>
                <a:pt x="0" y="529966"/>
              </a:lnTo>
              <a:lnTo>
                <a:pt x="2185787" y="529966"/>
              </a:lnTo>
              <a:lnTo>
                <a:pt x="2185787" y="62751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6491F9-21C6-483C-862A-52E14435D5ED}">
      <dsp:nvSpPr>
        <dsp:cNvPr id="0" name=""/>
        <dsp:cNvSpPr/>
      </dsp:nvSpPr>
      <dsp:spPr>
        <a:xfrm>
          <a:off x="5017789" y="3364708"/>
          <a:ext cx="91440" cy="261865"/>
        </a:xfrm>
        <a:custGeom>
          <a:avLst/>
          <a:gdLst/>
          <a:ahLst/>
          <a:cxnLst/>
          <a:rect l="0" t="0" r="0" b="0"/>
          <a:pathLst>
            <a:path>
              <a:moveTo>
                <a:pt x="45720" y="0"/>
              </a:moveTo>
              <a:lnTo>
                <a:pt x="45720" y="164320"/>
              </a:lnTo>
              <a:lnTo>
                <a:pt x="64052" y="164320"/>
              </a:lnTo>
              <a:lnTo>
                <a:pt x="64052" y="26186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C30C34-FA71-497F-BC68-1858C5827A62}">
      <dsp:nvSpPr>
        <dsp:cNvPr id="0" name=""/>
        <dsp:cNvSpPr/>
      </dsp:nvSpPr>
      <dsp:spPr>
        <a:xfrm>
          <a:off x="4297912" y="1823154"/>
          <a:ext cx="765596" cy="674756"/>
        </a:xfrm>
        <a:custGeom>
          <a:avLst/>
          <a:gdLst/>
          <a:ahLst/>
          <a:cxnLst/>
          <a:rect l="0" t="0" r="0" b="0"/>
          <a:pathLst>
            <a:path>
              <a:moveTo>
                <a:pt x="0" y="0"/>
              </a:moveTo>
              <a:lnTo>
                <a:pt x="0" y="577212"/>
              </a:lnTo>
              <a:lnTo>
                <a:pt x="765596" y="577212"/>
              </a:lnTo>
              <a:lnTo>
                <a:pt x="765596" y="67475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1FA935-B743-432F-8F08-2E15244E303E}">
      <dsp:nvSpPr>
        <dsp:cNvPr id="0" name=""/>
        <dsp:cNvSpPr/>
      </dsp:nvSpPr>
      <dsp:spPr>
        <a:xfrm>
          <a:off x="3578682" y="3480541"/>
          <a:ext cx="91440" cy="312072"/>
        </a:xfrm>
        <a:custGeom>
          <a:avLst/>
          <a:gdLst/>
          <a:ahLst/>
          <a:cxnLst/>
          <a:rect l="0" t="0" r="0" b="0"/>
          <a:pathLst>
            <a:path>
              <a:moveTo>
                <a:pt x="83100" y="0"/>
              </a:moveTo>
              <a:lnTo>
                <a:pt x="83100" y="214527"/>
              </a:lnTo>
              <a:lnTo>
                <a:pt x="45720" y="214527"/>
              </a:lnTo>
              <a:lnTo>
                <a:pt x="45720" y="31207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C805CD-2D7D-41D7-A57F-A156FA8543DA}">
      <dsp:nvSpPr>
        <dsp:cNvPr id="0" name=""/>
        <dsp:cNvSpPr/>
      </dsp:nvSpPr>
      <dsp:spPr>
        <a:xfrm>
          <a:off x="3661782" y="1823154"/>
          <a:ext cx="636130" cy="624549"/>
        </a:xfrm>
        <a:custGeom>
          <a:avLst/>
          <a:gdLst/>
          <a:ahLst/>
          <a:cxnLst/>
          <a:rect l="0" t="0" r="0" b="0"/>
          <a:pathLst>
            <a:path>
              <a:moveTo>
                <a:pt x="636130" y="0"/>
              </a:moveTo>
              <a:lnTo>
                <a:pt x="636130" y="527004"/>
              </a:lnTo>
              <a:lnTo>
                <a:pt x="0" y="527004"/>
              </a:lnTo>
              <a:lnTo>
                <a:pt x="0" y="62454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F6456C-C23E-47FC-B333-E73EDD360D88}">
      <dsp:nvSpPr>
        <dsp:cNvPr id="0" name=""/>
        <dsp:cNvSpPr/>
      </dsp:nvSpPr>
      <dsp:spPr>
        <a:xfrm>
          <a:off x="2023085" y="3310369"/>
          <a:ext cx="91440" cy="306235"/>
        </a:xfrm>
        <a:custGeom>
          <a:avLst/>
          <a:gdLst/>
          <a:ahLst/>
          <a:cxnLst/>
          <a:rect l="0" t="0" r="0" b="0"/>
          <a:pathLst>
            <a:path>
              <a:moveTo>
                <a:pt x="45720" y="0"/>
              </a:moveTo>
              <a:lnTo>
                <a:pt x="45720" y="30623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1F17F6-62F6-42B1-B971-DF9B3872C735}">
      <dsp:nvSpPr>
        <dsp:cNvPr id="0" name=""/>
        <dsp:cNvSpPr/>
      </dsp:nvSpPr>
      <dsp:spPr>
        <a:xfrm>
          <a:off x="2068805" y="1823154"/>
          <a:ext cx="2229106" cy="630386"/>
        </a:xfrm>
        <a:custGeom>
          <a:avLst/>
          <a:gdLst/>
          <a:ahLst/>
          <a:cxnLst/>
          <a:rect l="0" t="0" r="0" b="0"/>
          <a:pathLst>
            <a:path>
              <a:moveTo>
                <a:pt x="2229106" y="0"/>
              </a:moveTo>
              <a:lnTo>
                <a:pt x="2229106" y="532841"/>
              </a:lnTo>
              <a:lnTo>
                <a:pt x="0" y="532841"/>
              </a:lnTo>
              <a:lnTo>
                <a:pt x="0" y="63038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638997-3C02-40E3-8978-D3AE6F61353E}">
      <dsp:nvSpPr>
        <dsp:cNvPr id="0" name=""/>
        <dsp:cNvSpPr/>
      </dsp:nvSpPr>
      <dsp:spPr>
        <a:xfrm>
          <a:off x="543676" y="3428268"/>
          <a:ext cx="91440" cy="261865"/>
        </a:xfrm>
        <a:custGeom>
          <a:avLst/>
          <a:gdLst/>
          <a:ahLst/>
          <a:cxnLst/>
          <a:rect l="0" t="0" r="0" b="0"/>
          <a:pathLst>
            <a:path>
              <a:moveTo>
                <a:pt x="53522" y="0"/>
              </a:moveTo>
              <a:lnTo>
                <a:pt x="53522" y="164320"/>
              </a:lnTo>
              <a:lnTo>
                <a:pt x="45720" y="164320"/>
              </a:lnTo>
              <a:lnTo>
                <a:pt x="45720" y="26186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ABBCC1-7F1E-4DDD-9E63-5B54AE0D72AA}">
      <dsp:nvSpPr>
        <dsp:cNvPr id="0" name=""/>
        <dsp:cNvSpPr/>
      </dsp:nvSpPr>
      <dsp:spPr>
        <a:xfrm>
          <a:off x="597198" y="1823154"/>
          <a:ext cx="3700713" cy="674756"/>
        </a:xfrm>
        <a:custGeom>
          <a:avLst/>
          <a:gdLst/>
          <a:ahLst/>
          <a:cxnLst/>
          <a:rect l="0" t="0" r="0" b="0"/>
          <a:pathLst>
            <a:path>
              <a:moveTo>
                <a:pt x="3700713" y="0"/>
              </a:moveTo>
              <a:lnTo>
                <a:pt x="3700713" y="577212"/>
              </a:lnTo>
              <a:lnTo>
                <a:pt x="0" y="577212"/>
              </a:lnTo>
              <a:lnTo>
                <a:pt x="0" y="67475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4A7438-71FF-4BEE-98C0-0EB7DAE0AC93}">
      <dsp:nvSpPr>
        <dsp:cNvPr id="0" name=""/>
        <dsp:cNvSpPr/>
      </dsp:nvSpPr>
      <dsp:spPr>
        <a:xfrm>
          <a:off x="2160090" y="824958"/>
          <a:ext cx="4275644" cy="9981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88F9EA-0626-421E-9996-5445A7B11A6C}">
      <dsp:nvSpPr>
        <dsp:cNvPr id="0" name=""/>
        <dsp:cNvSpPr/>
      </dsp:nvSpPr>
      <dsp:spPr>
        <a:xfrm>
          <a:off x="2277085" y="936104"/>
          <a:ext cx="4275644" cy="99819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ar-SA" sz="3200" b="1" kern="1200" dirty="0" smtClean="0"/>
            <a:t>أشد 1</a:t>
          </a:r>
          <a:r>
            <a:rPr lang="ar-SA" sz="1300" kern="1200" dirty="0" smtClean="0"/>
            <a:t> </a:t>
          </a:r>
          <a:endParaRPr lang="ar-SA" sz="1300" kern="1200" dirty="0"/>
        </a:p>
      </dsp:txBody>
      <dsp:txXfrm>
        <a:off x="2277085" y="936104"/>
        <a:ext cx="4275644" cy="998195"/>
      </dsp:txXfrm>
    </dsp:sp>
    <dsp:sp modelId="{6CB70515-47CD-41ED-8557-F00A70300656}">
      <dsp:nvSpPr>
        <dsp:cNvPr id="0" name=""/>
        <dsp:cNvSpPr/>
      </dsp:nvSpPr>
      <dsp:spPr>
        <a:xfrm>
          <a:off x="15028" y="2497911"/>
          <a:ext cx="1164340" cy="9303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A53D2A-7AE3-44EC-BD01-84DC50B27EDC}">
      <dsp:nvSpPr>
        <dsp:cNvPr id="0" name=""/>
        <dsp:cNvSpPr/>
      </dsp:nvSpPr>
      <dsp:spPr>
        <a:xfrm>
          <a:off x="132023" y="2609057"/>
          <a:ext cx="1164340" cy="93035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ar-SA" sz="1600" b="1" kern="1200" dirty="0" smtClean="0"/>
            <a:t>لائحة </a:t>
          </a:r>
        </a:p>
        <a:p>
          <a:pPr lvl="0" algn="ctr" defTabSz="711200" rtl="1">
            <a:lnSpc>
              <a:spcPct val="90000"/>
            </a:lnSpc>
            <a:spcBef>
              <a:spcPct val="0"/>
            </a:spcBef>
            <a:spcAft>
              <a:spcPct val="35000"/>
            </a:spcAft>
          </a:pPr>
          <a:r>
            <a:rPr lang="ar-SA" sz="1600" b="1" kern="1200" dirty="0" smtClean="0"/>
            <a:t>أعادة القيد </a:t>
          </a:r>
          <a:endParaRPr lang="ar-SA" sz="1600" b="1" kern="1200" dirty="0"/>
        </a:p>
      </dsp:txBody>
      <dsp:txXfrm>
        <a:off x="132023" y="2609057"/>
        <a:ext cx="1164340" cy="930356"/>
      </dsp:txXfrm>
    </dsp:sp>
    <dsp:sp modelId="{A54AFE57-C862-422F-8404-7C2B600F720D}">
      <dsp:nvSpPr>
        <dsp:cNvPr id="0" name=""/>
        <dsp:cNvSpPr/>
      </dsp:nvSpPr>
      <dsp:spPr>
        <a:xfrm>
          <a:off x="62917" y="3690133"/>
          <a:ext cx="1052958" cy="66862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15465E-4AED-429A-A688-8C9666F6BB04}">
      <dsp:nvSpPr>
        <dsp:cNvPr id="0" name=""/>
        <dsp:cNvSpPr/>
      </dsp:nvSpPr>
      <dsp:spPr>
        <a:xfrm>
          <a:off x="179912" y="3801279"/>
          <a:ext cx="1052958" cy="66862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ar-SA" sz="1600" b="1" kern="1200" dirty="0" smtClean="0"/>
            <a:t>المواد </a:t>
          </a:r>
        </a:p>
        <a:p>
          <a:pPr lvl="0" algn="ctr" defTabSz="711200" rtl="1">
            <a:lnSpc>
              <a:spcPct val="90000"/>
            </a:lnSpc>
            <a:spcBef>
              <a:spcPct val="0"/>
            </a:spcBef>
            <a:spcAft>
              <a:spcPct val="35000"/>
            </a:spcAft>
          </a:pPr>
          <a:r>
            <a:rPr lang="ar-SA" sz="1600" b="1" kern="1200" dirty="0" smtClean="0"/>
            <a:t>17-18 </a:t>
          </a:r>
          <a:endParaRPr lang="ar-SA" sz="1600" b="1" kern="1200" dirty="0"/>
        </a:p>
      </dsp:txBody>
      <dsp:txXfrm>
        <a:off x="179912" y="3801279"/>
        <a:ext cx="1052958" cy="668628"/>
      </dsp:txXfrm>
    </dsp:sp>
    <dsp:sp modelId="{0618428F-DA16-400B-B83E-14CFDBE42CB4}">
      <dsp:nvSpPr>
        <dsp:cNvPr id="0" name=""/>
        <dsp:cNvSpPr/>
      </dsp:nvSpPr>
      <dsp:spPr>
        <a:xfrm>
          <a:off x="1405557" y="2453541"/>
          <a:ext cx="1326496" cy="85682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525D93-4592-4E36-8131-81CB30C2352C}">
      <dsp:nvSpPr>
        <dsp:cNvPr id="0" name=""/>
        <dsp:cNvSpPr/>
      </dsp:nvSpPr>
      <dsp:spPr>
        <a:xfrm>
          <a:off x="1522553" y="2564687"/>
          <a:ext cx="1326496" cy="85682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ar-SA" sz="1600" b="1" kern="1200" dirty="0" smtClean="0"/>
            <a:t>لائحة </a:t>
          </a:r>
        </a:p>
        <a:p>
          <a:pPr lvl="0" algn="ctr" defTabSz="711200" rtl="1">
            <a:lnSpc>
              <a:spcPct val="90000"/>
            </a:lnSpc>
            <a:spcBef>
              <a:spcPct val="0"/>
            </a:spcBef>
            <a:spcAft>
              <a:spcPct val="35000"/>
            </a:spcAft>
          </a:pPr>
          <a:r>
            <a:rPr lang="ar-SA" sz="1600" b="1" kern="1200" dirty="0" smtClean="0"/>
            <a:t>التأجيل والانقطاع عن الدراسة </a:t>
          </a:r>
          <a:endParaRPr lang="ar-SA" sz="1600" b="1" kern="1200" dirty="0"/>
        </a:p>
      </dsp:txBody>
      <dsp:txXfrm>
        <a:off x="1522553" y="2564687"/>
        <a:ext cx="1326496" cy="856827"/>
      </dsp:txXfrm>
    </dsp:sp>
    <dsp:sp modelId="{BB0B7483-7CFF-4913-8E7E-61EE52CAA7D1}">
      <dsp:nvSpPr>
        <dsp:cNvPr id="0" name=""/>
        <dsp:cNvSpPr/>
      </dsp:nvSpPr>
      <dsp:spPr>
        <a:xfrm>
          <a:off x="1542326" y="3616604"/>
          <a:ext cx="1052958" cy="66862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613864-EFF4-4C0A-B585-581F76E407F2}">
      <dsp:nvSpPr>
        <dsp:cNvPr id="0" name=""/>
        <dsp:cNvSpPr/>
      </dsp:nvSpPr>
      <dsp:spPr>
        <a:xfrm>
          <a:off x="1659321" y="3727750"/>
          <a:ext cx="1052958" cy="66862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ar-SA" sz="1600" b="1" kern="1200" dirty="0" smtClean="0"/>
            <a:t>المواد </a:t>
          </a:r>
        </a:p>
        <a:p>
          <a:pPr lvl="0" algn="ctr" defTabSz="711200" rtl="1">
            <a:lnSpc>
              <a:spcPct val="90000"/>
            </a:lnSpc>
            <a:spcBef>
              <a:spcPct val="0"/>
            </a:spcBef>
            <a:spcAft>
              <a:spcPct val="35000"/>
            </a:spcAft>
          </a:pPr>
          <a:r>
            <a:rPr lang="ar-SA" sz="1600" b="1" kern="1200" dirty="0" smtClean="0"/>
            <a:t>14- 15</a:t>
          </a:r>
          <a:endParaRPr lang="ar-SA" sz="1600" b="1" kern="1200" dirty="0"/>
        </a:p>
      </dsp:txBody>
      <dsp:txXfrm>
        <a:off x="1659321" y="3727750"/>
        <a:ext cx="1052958" cy="668628"/>
      </dsp:txXfrm>
    </dsp:sp>
    <dsp:sp modelId="{D3A544B4-88C6-4F32-A55C-54B0A9236ED4}">
      <dsp:nvSpPr>
        <dsp:cNvPr id="0" name=""/>
        <dsp:cNvSpPr/>
      </dsp:nvSpPr>
      <dsp:spPr>
        <a:xfrm>
          <a:off x="3003424" y="2447704"/>
          <a:ext cx="1316714" cy="10328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CD1474-2F8E-4C58-AC79-77C5621C00B9}">
      <dsp:nvSpPr>
        <dsp:cNvPr id="0" name=""/>
        <dsp:cNvSpPr/>
      </dsp:nvSpPr>
      <dsp:spPr>
        <a:xfrm>
          <a:off x="3120420" y="2558849"/>
          <a:ext cx="1316714" cy="103283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ar-SA" sz="1600" b="1" kern="1200" dirty="0" smtClean="0"/>
            <a:t>لائحة </a:t>
          </a:r>
        </a:p>
        <a:p>
          <a:pPr lvl="0" algn="ctr" defTabSz="711200" rtl="1">
            <a:lnSpc>
              <a:spcPct val="90000"/>
            </a:lnSpc>
            <a:spcBef>
              <a:spcPct val="0"/>
            </a:spcBef>
            <a:spcAft>
              <a:spcPct val="35000"/>
            </a:spcAft>
          </a:pPr>
          <a:r>
            <a:rPr lang="ar-SA" sz="1600" b="1" kern="1200" dirty="0" smtClean="0"/>
            <a:t>المواظبة والاعتذار عن الدراسة  </a:t>
          </a:r>
          <a:endParaRPr lang="ar-SA" sz="1600" b="1" kern="1200" dirty="0"/>
        </a:p>
      </dsp:txBody>
      <dsp:txXfrm>
        <a:off x="3120420" y="2558849"/>
        <a:ext cx="1316714" cy="1032837"/>
      </dsp:txXfrm>
    </dsp:sp>
    <dsp:sp modelId="{EB41E81B-E88F-470B-9A14-8AC73F0F80F3}">
      <dsp:nvSpPr>
        <dsp:cNvPr id="0" name=""/>
        <dsp:cNvSpPr/>
      </dsp:nvSpPr>
      <dsp:spPr>
        <a:xfrm>
          <a:off x="3097922" y="3792614"/>
          <a:ext cx="1052958" cy="66862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BDCEB7-5314-406A-8477-58506392C848}">
      <dsp:nvSpPr>
        <dsp:cNvPr id="0" name=""/>
        <dsp:cNvSpPr/>
      </dsp:nvSpPr>
      <dsp:spPr>
        <a:xfrm>
          <a:off x="3214918" y="3903760"/>
          <a:ext cx="1052958" cy="66862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ar-SA" sz="1600" b="1" kern="1200" dirty="0" smtClean="0"/>
            <a:t>المواد </a:t>
          </a:r>
        </a:p>
        <a:p>
          <a:pPr lvl="0" algn="ctr" defTabSz="711200" rtl="1">
            <a:lnSpc>
              <a:spcPct val="90000"/>
            </a:lnSpc>
            <a:spcBef>
              <a:spcPct val="0"/>
            </a:spcBef>
            <a:spcAft>
              <a:spcPct val="35000"/>
            </a:spcAft>
          </a:pPr>
          <a:r>
            <a:rPr lang="ar-SA" sz="1600" b="1" kern="1200" dirty="0" smtClean="0"/>
            <a:t>9-13</a:t>
          </a:r>
          <a:endParaRPr lang="ar-SA" sz="1600" b="1" kern="1200" dirty="0"/>
        </a:p>
      </dsp:txBody>
      <dsp:txXfrm>
        <a:off x="3214918" y="3903760"/>
        <a:ext cx="1052958" cy="668628"/>
      </dsp:txXfrm>
    </dsp:sp>
    <dsp:sp modelId="{F1635B3E-3C74-403F-B4F4-0833EE8631B3}">
      <dsp:nvSpPr>
        <dsp:cNvPr id="0" name=""/>
        <dsp:cNvSpPr/>
      </dsp:nvSpPr>
      <dsp:spPr>
        <a:xfrm>
          <a:off x="4498418" y="2497911"/>
          <a:ext cx="1130182" cy="86679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45034D-452F-4E4D-BF26-F57E8BAE55A3}">
      <dsp:nvSpPr>
        <dsp:cNvPr id="0" name=""/>
        <dsp:cNvSpPr/>
      </dsp:nvSpPr>
      <dsp:spPr>
        <a:xfrm>
          <a:off x="4615413" y="2609057"/>
          <a:ext cx="1130182" cy="86679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ar-SA" sz="1600" b="1" kern="1200" dirty="0" smtClean="0"/>
            <a:t>لائحة</a:t>
          </a:r>
        </a:p>
        <a:p>
          <a:pPr lvl="0" algn="ctr" defTabSz="711200" rtl="1">
            <a:lnSpc>
              <a:spcPct val="90000"/>
            </a:lnSpc>
            <a:spcBef>
              <a:spcPct val="0"/>
            </a:spcBef>
            <a:spcAft>
              <a:spcPct val="35000"/>
            </a:spcAft>
          </a:pPr>
          <a:r>
            <a:rPr lang="ar-SA" sz="1600" b="1" kern="1200" dirty="0" smtClean="0"/>
            <a:t> نظام المستويات </a:t>
          </a:r>
          <a:endParaRPr lang="ar-SA" sz="1600" b="1" kern="1200" dirty="0"/>
        </a:p>
      </dsp:txBody>
      <dsp:txXfrm>
        <a:off x="4615413" y="2609057"/>
        <a:ext cx="1130182" cy="866797"/>
      </dsp:txXfrm>
    </dsp:sp>
    <dsp:sp modelId="{0B91AA01-20AB-4059-866F-A09647CE91EE}">
      <dsp:nvSpPr>
        <dsp:cNvPr id="0" name=""/>
        <dsp:cNvSpPr/>
      </dsp:nvSpPr>
      <dsp:spPr>
        <a:xfrm>
          <a:off x="4555362" y="3626573"/>
          <a:ext cx="1052958" cy="66862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746C51-3370-44AB-A3F9-8C46543DD766}">
      <dsp:nvSpPr>
        <dsp:cNvPr id="0" name=""/>
        <dsp:cNvSpPr/>
      </dsp:nvSpPr>
      <dsp:spPr>
        <a:xfrm>
          <a:off x="4672357" y="3737719"/>
          <a:ext cx="1052958" cy="66862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ar-SA" sz="1600" b="1" kern="1200" dirty="0" smtClean="0"/>
            <a:t>المواد </a:t>
          </a:r>
        </a:p>
        <a:p>
          <a:pPr lvl="0" algn="ctr" defTabSz="711200" rtl="1">
            <a:lnSpc>
              <a:spcPct val="90000"/>
            </a:lnSpc>
            <a:spcBef>
              <a:spcPct val="0"/>
            </a:spcBef>
            <a:spcAft>
              <a:spcPct val="35000"/>
            </a:spcAft>
          </a:pPr>
          <a:r>
            <a:rPr lang="ar-SA" sz="1600" b="1" kern="1200" dirty="0" smtClean="0"/>
            <a:t>7-8</a:t>
          </a:r>
          <a:endParaRPr lang="ar-SA" sz="1600" b="1" kern="1200" dirty="0"/>
        </a:p>
      </dsp:txBody>
      <dsp:txXfrm>
        <a:off x="4672357" y="3737719"/>
        <a:ext cx="1052958" cy="668628"/>
      </dsp:txXfrm>
    </dsp:sp>
    <dsp:sp modelId="{6F9E1E56-5284-4189-B973-55914193A055}">
      <dsp:nvSpPr>
        <dsp:cNvPr id="0" name=""/>
        <dsp:cNvSpPr/>
      </dsp:nvSpPr>
      <dsp:spPr>
        <a:xfrm>
          <a:off x="5859664" y="2450666"/>
          <a:ext cx="1248072" cy="8488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FD0CD5-C068-4BB5-B069-D69222AE4183}">
      <dsp:nvSpPr>
        <dsp:cNvPr id="0" name=""/>
        <dsp:cNvSpPr/>
      </dsp:nvSpPr>
      <dsp:spPr>
        <a:xfrm>
          <a:off x="5976659" y="2561811"/>
          <a:ext cx="1248072" cy="84888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ar-SA" sz="1600" b="1" kern="1200" dirty="0" smtClean="0"/>
            <a:t>لائحة </a:t>
          </a:r>
        </a:p>
        <a:p>
          <a:pPr lvl="0" algn="ctr" defTabSz="711200" rtl="1">
            <a:lnSpc>
              <a:spcPct val="90000"/>
            </a:lnSpc>
            <a:spcBef>
              <a:spcPct val="0"/>
            </a:spcBef>
            <a:spcAft>
              <a:spcPct val="35000"/>
            </a:spcAft>
          </a:pPr>
          <a:r>
            <a:rPr lang="ar-SA" sz="1600" b="1" kern="1200" dirty="0" smtClean="0"/>
            <a:t>نظام الدراسة </a:t>
          </a:r>
          <a:endParaRPr lang="ar-SA" sz="1600" b="1" kern="1200" dirty="0"/>
        </a:p>
      </dsp:txBody>
      <dsp:txXfrm>
        <a:off x="5976659" y="2561811"/>
        <a:ext cx="1248072" cy="848884"/>
      </dsp:txXfrm>
    </dsp:sp>
    <dsp:sp modelId="{FF381E09-3069-47D6-9C86-2580EA1902CD}">
      <dsp:nvSpPr>
        <dsp:cNvPr id="0" name=""/>
        <dsp:cNvSpPr/>
      </dsp:nvSpPr>
      <dsp:spPr>
        <a:xfrm>
          <a:off x="5978480" y="3608661"/>
          <a:ext cx="1052958" cy="66862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555FFC-121B-4208-8895-ECDC5DDA9BF8}">
      <dsp:nvSpPr>
        <dsp:cNvPr id="0" name=""/>
        <dsp:cNvSpPr/>
      </dsp:nvSpPr>
      <dsp:spPr>
        <a:xfrm>
          <a:off x="6095475" y="3719807"/>
          <a:ext cx="1052958" cy="66862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ar-SA" sz="1600" b="1" kern="1200" dirty="0" smtClean="0"/>
            <a:t>المواد </a:t>
          </a:r>
        </a:p>
        <a:p>
          <a:pPr lvl="0" algn="ctr" defTabSz="711200" rtl="1">
            <a:lnSpc>
              <a:spcPct val="90000"/>
            </a:lnSpc>
            <a:spcBef>
              <a:spcPct val="0"/>
            </a:spcBef>
            <a:spcAft>
              <a:spcPct val="35000"/>
            </a:spcAft>
          </a:pPr>
          <a:r>
            <a:rPr lang="ar-SA" sz="1600" b="1" kern="1200" dirty="0" smtClean="0"/>
            <a:t>5-6</a:t>
          </a:r>
          <a:endParaRPr lang="ar-SA" sz="1600" b="1" kern="1200" dirty="0"/>
        </a:p>
      </dsp:txBody>
      <dsp:txXfrm>
        <a:off x="6095475" y="3719807"/>
        <a:ext cx="1052958" cy="668628"/>
      </dsp:txXfrm>
    </dsp:sp>
    <dsp:sp modelId="{D214DF55-16A8-479B-8CF5-2CB385BAF413}">
      <dsp:nvSpPr>
        <dsp:cNvPr id="0" name=""/>
        <dsp:cNvSpPr/>
      </dsp:nvSpPr>
      <dsp:spPr>
        <a:xfrm>
          <a:off x="7362986" y="2453541"/>
          <a:ext cx="1225759" cy="92885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7A512A-37C4-4C1B-91BF-7740626E8301}">
      <dsp:nvSpPr>
        <dsp:cNvPr id="0" name=""/>
        <dsp:cNvSpPr/>
      </dsp:nvSpPr>
      <dsp:spPr>
        <a:xfrm>
          <a:off x="7479982" y="2564687"/>
          <a:ext cx="1225759" cy="92885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SA" sz="1800" b="1" kern="1200" dirty="0" smtClean="0"/>
            <a:t>لائحة </a:t>
          </a:r>
        </a:p>
        <a:p>
          <a:pPr lvl="0" algn="ctr" defTabSz="800100" rtl="1">
            <a:lnSpc>
              <a:spcPct val="90000"/>
            </a:lnSpc>
            <a:spcBef>
              <a:spcPct val="0"/>
            </a:spcBef>
            <a:spcAft>
              <a:spcPct val="35000"/>
            </a:spcAft>
          </a:pPr>
          <a:r>
            <a:rPr lang="ar-SA" sz="1800" b="1" kern="1200" dirty="0" smtClean="0"/>
            <a:t>قبول الطلاب المستجدين </a:t>
          </a:r>
          <a:endParaRPr lang="ar-SA" sz="1800" b="1" kern="1200" dirty="0"/>
        </a:p>
      </dsp:txBody>
      <dsp:txXfrm>
        <a:off x="7479982" y="2564687"/>
        <a:ext cx="1225759" cy="928852"/>
      </dsp:txXfrm>
    </dsp:sp>
    <dsp:sp modelId="{862A6BD1-15E2-467F-9112-922157B817ED}">
      <dsp:nvSpPr>
        <dsp:cNvPr id="0" name=""/>
        <dsp:cNvSpPr/>
      </dsp:nvSpPr>
      <dsp:spPr>
        <a:xfrm>
          <a:off x="7449387" y="3688629"/>
          <a:ext cx="1052958" cy="66862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84AE96-F59D-466A-B089-AB2C9C30FE5C}">
      <dsp:nvSpPr>
        <dsp:cNvPr id="0" name=""/>
        <dsp:cNvSpPr/>
      </dsp:nvSpPr>
      <dsp:spPr>
        <a:xfrm>
          <a:off x="7566382" y="3799775"/>
          <a:ext cx="1052958" cy="66862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ar-SA" sz="1600" b="1" kern="1200" dirty="0" smtClean="0"/>
            <a:t>المواد 1-4</a:t>
          </a:r>
          <a:endParaRPr lang="ar-SA" sz="1600" b="1" kern="1200" dirty="0"/>
        </a:p>
      </dsp:txBody>
      <dsp:txXfrm>
        <a:off x="7566382" y="3799775"/>
        <a:ext cx="1052958" cy="668628"/>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A3277F8-B57F-4956-A129-C3ED44D3C8C3}">
      <dsp:nvSpPr>
        <dsp:cNvPr id="0" name=""/>
        <dsp:cNvSpPr/>
      </dsp:nvSpPr>
      <dsp:spPr>
        <a:xfrm>
          <a:off x="7967749" y="1995501"/>
          <a:ext cx="91440" cy="292315"/>
        </a:xfrm>
        <a:custGeom>
          <a:avLst/>
          <a:gdLst/>
          <a:ahLst/>
          <a:cxnLst/>
          <a:rect l="0" t="0" r="0" b="0"/>
          <a:pathLst>
            <a:path>
              <a:moveTo>
                <a:pt x="45720" y="0"/>
              </a:moveTo>
              <a:lnTo>
                <a:pt x="45720" y="29231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B92D36-66F2-40CA-9AA4-0B8069229923}">
      <dsp:nvSpPr>
        <dsp:cNvPr id="0" name=""/>
        <dsp:cNvSpPr/>
      </dsp:nvSpPr>
      <dsp:spPr>
        <a:xfrm>
          <a:off x="4502694" y="532143"/>
          <a:ext cx="3510774" cy="576726"/>
        </a:xfrm>
        <a:custGeom>
          <a:avLst/>
          <a:gdLst/>
          <a:ahLst/>
          <a:cxnLst/>
          <a:rect l="0" t="0" r="0" b="0"/>
          <a:pathLst>
            <a:path>
              <a:moveTo>
                <a:pt x="0" y="0"/>
              </a:moveTo>
              <a:lnTo>
                <a:pt x="0" y="483615"/>
              </a:lnTo>
              <a:lnTo>
                <a:pt x="3510774" y="483615"/>
              </a:lnTo>
              <a:lnTo>
                <a:pt x="3510774" y="5767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7C3A79-EA2A-449F-8DC8-1AEC5F01641B}">
      <dsp:nvSpPr>
        <dsp:cNvPr id="0" name=""/>
        <dsp:cNvSpPr/>
      </dsp:nvSpPr>
      <dsp:spPr>
        <a:xfrm>
          <a:off x="6543408" y="1916424"/>
          <a:ext cx="91440" cy="295060"/>
        </a:xfrm>
        <a:custGeom>
          <a:avLst/>
          <a:gdLst/>
          <a:ahLst/>
          <a:cxnLst/>
          <a:rect l="0" t="0" r="0" b="0"/>
          <a:pathLst>
            <a:path>
              <a:moveTo>
                <a:pt x="45720" y="0"/>
              </a:moveTo>
              <a:lnTo>
                <a:pt x="45720" y="201949"/>
              </a:lnTo>
              <a:lnTo>
                <a:pt x="66012" y="201949"/>
              </a:lnTo>
              <a:lnTo>
                <a:pt x="66012" y="29506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7A42AB-A20C-4657-BCB1-D3628C5C615C}">
      <dsp:nvSpPr>
        <dsp:cNvPr id="0" name=""/>
        <dsp:cNvSpPr/>
      </dsp:nvSpPr>
      <dsp:spPr>
        <a:xfrm>
          <a:off x="4502694" y="532143"/>
          <a:ext cx="2086433" cy="573982"/>
        </a:xfrm>
        <a:custGeom>
          <a:avLst/>
          <a:gdLst/>
          <a:ahLst/>
          <a:cxnLst/>
          <a:rect l="0" t="0" r="0" b="0"/>
          <a:pathLst>
            <a:path>
              <a:moveTo>
                <a:pt x="0" y="0"/>
              </a:moveTo>
              <a:lnTo>
                <a:pt x="0" y="480871"/>
              </a:lnTo>
              <a:lnTo>
                <a:pt x="2086433" y="480871"/>
              </a:lnTo>
              <a:lnTo>
                <a:pt x="2086433" y="57398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6491F9-21C6-483C-862A-52E14435D5ED}">
      <dsp:nvSpPr>
        <dsp:cNvPr id="0" name=""/>
        <dsp:cNvSpPr/>
      </dsp:nvSpPr>
      <dsp:spPr>
        <a:xfrm>
          <a:off x="5187772" y="1978620"/>
          <a:ext cx="91440" cy="249962"/>
        </a:xfrm>
        <a:custGeom>
          <a:avLst/>
          <a:gdLst/>
          <a:ahLst/>
          <a:cxnLst/>
          <a:rect l="0" t="0" r="0" b="0"/>
          <a:pathLst>
            <a:path>
              <a:moveTo>
                <a:pt x="45720" y="0"/>
              </a:moveTo>
              <a:lnTo>
                <a:pt x="45720" y="156851"/>
              </a:lnTo>
              <a:lnTo>
                <a:pt x="63218" y="156851"/>
              </a:lnTo>
              <a:lnTo>
                <a:pt x="63218" y="24996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C30C34-FA71-497F-BC68-1858C5827A62}">
      <dsp:nvSpPr>
        <dsp:cNvPr id="0" name=""/>
        <dsp:cNvSpPr/>
      </dsp:nvSpPr>
      <dsp:spPr>
        <a:xfrm>
          <a:off x="4502694" y="532143"/>
          <a:ext cx="730797" cy="619080"/>
        </a:xfrm>
        <a:custGeom>
          <a:avLst/>
          <a:gdLst/>
          <a:ahLst/>
          <a:cxnLst/>
          <a:rect l="0" t="0" r="0" b="0"/>
          <a:pathLst>
            <a:path>
              <a:moveTo>
                <a:pt x="0" y="0"/>
              </a:moveTo>
              <a:lnTo>
                <a:pt x="0" y="525969"/>
              </a:lnTo>
              <a:lnTo>
                <a:pt x="730797" y="525969"/>
              </a:lnTo>
              <a:lnTo>
                <a:pt x="730797" y="61908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1FA935-B743-432F-8F08-2E15244E303E}">
      <dsp:nvSpPr>
        <dsp:cNvPr id="0" name=""/>
        <dsp:cNvSpPr/>
      </dsp:nvSpPr>
      <dsp:spPr>
        <a:xfrm>
          <a:off x="3814078" y="2089188"/>
          <a:ext cx="91440" cy="297887"/>
        </a:xfrm>
        <a:custGeom>
          <a:avLst/>
          <a:gdLst/>
          <a:ahLst/>
          <a:cxnLst/>
          <a:rect l="0" t="0" r="0" b="0"/>
          <a:pathLst>
            <a:path>
              <a:moveTo>
                <a:pt x="81400" y="0"/>
              </a:moveTo>
              <a:lnTo>
                <a:pt x="81400" y="204776"/>
              </a:lnTo>
              <a:lnTo>
                <a:pt x="45720" y="204776"/>
              </a:lnTo>
              <a:lnTo>
                <a:pt x="45720" y="29788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C805CD-2D7D-41D7-A57F-A156FA8543DA}">
      <dsp:nvSpPr>
        <dsp:cNvPr id="0" name=""/>
        <dsp:cNvSpPr/>
      </dsp:nvSpPr>
      <dsp:spPr>
        <a:xfrm>
          <a:off x="3895479" y="532143"/>
          <a:ext cx="607215" cy="571155"/>
        </a:xfrm>
        <a:custGeom>
          <a:avLst/>
          <a:gdLst/>
          <a:ahLst/>
          <a:cxnLst/>
          <a:rect l="0" t="0" r="0" b="0"/>
          <a:pathLst>
            <a:path>
              <a:moveTo>
                <a:pt x="607215" y="0"/>
              </a:moveTo>
              <a:lnTo>
                <a:pt x="607215" y="478043"/>
              </a:lnTo>
              <a:lnTo>
                <a:pt x="0" y="478043"/>
              </a:lnTo>
              <a:lnTo>
                <a:pt x="0" y="5711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F6456C-C23E-47FC-B333-E73EDD360D88}">
      <dsp:nvSpPr>
        <dsp:cNvPr id="0" name=""/>
        <dsp:cNvSpPr/>
      </dsp:nvSpPr>
      <dsp:spPr>
        <a:xfrm>
          <a:off x="2329191" y="1926750"/>
          <a:ext cx="91440" cy="292315"/>
        </a:xfrm>
        <a:custGeom>
          <a:avLst/>
          <a:gdLst/>
          <a:ahLst/>
          <a:cxnLst/>
          <a:rect l="0" t="0" r="0" b="0"/>
          <a:pathLst>
            <a:path>
              <a:moveTo>
                <a:pt x="45720" y="0"/>
              </a:moveTo>
              <a:lnTo>
                <a:pt x="45720" y="29231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1F17F6-62F6-42B1-B971-DF9B3872C735}">
      <dsp:nvSpPr>
        <dsp:cNvPr id="0" name=""/>
        <dsp:cNvSpPr/>
      </dsp:nvSpPr>
      <dsp:spPr>
        <a:xfrm>
          <a:off x="2374911" y="532143"/>
          <a:ext cx="2127783" cy="576726"/>
        </a:xfrm>
        <a:custGeom>
          <a:avLst/>
          <a:gdLst/>
          <a:ahLst/>
          <a:cxnLst/>
          <a:rect l="0" t="0" r="0" b="0"/>
          <a:pathLst>
            <a:path>
              <a:moveTo>
                <a:pt x="2127783" y="0"/>
              </a:moveTo>
              <a:lnTo>
                <a:pt x="2127783" y="483615"/>
              </a:lnTo>
              <a:lnTo>
                <a:pt x="0" y="483615"/>
              </a:lnTo>
              <a:lnTo>
                <a:pt x="0" y="5767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8BEC2F-DB0F-4901-B26D-572C4B03F703}">
      <dsp:nvSpPr>
        <dsp:cNvPr id="0" name=""/>
        <dsp:cNvSpPr/>
      </dsp:nvSpPr>
      <dsp:spPr>
        <a:xfrm>
          <a:off x="992337" y="4286394"/>
          <a:ext cx="442011" cy="255297"/>
        </a:xfrm>
        <a:custGeom>
          <a:avLst/>
          <a:gdLst/>
          <a:ahLst/>
          <a:cxnLst/>
          <a:rect l="0" t="0" r="0" b="0"/>
          <a:pathLst>
            <a:path>
              <a:moveTo>
                <a:pt x="0" y="0"/>
              </a:moveTo>
              <a:lnTo>
                <a:pt x="0" y="162186"/>
              </a:lnTo>
              <a:lnTo>
                <a:pt x="442011" y="162186"/>
              </a:lnTo>
              <a:lnTo>
                <a:pt x="442011" y="2552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E69D1B-413A-4F2C-8456-D64E4046C98C}">
      <dsp:nvSpPr>
        <dsp:cNvPr id="0" name=""/>
        <dsp:cNvSpPr/>
      </dsp:nvSpPr>
      <dsp:spPr>
        <a:xfrm>
          <a:off x="867657" y="3078458"/>
          <a:ext cx="91440" cy="333054"/>
        </a:xfrm>
        <a:custGeom>
          <a:avLst/>
          <a:gdLst/>
          <a:ahLst/>
          <a:cxnLst/>
          <a:rect l="0" t="0" r="0" b="0"/>
          <a:pathLst>
            <a:path>
              <a:moveTo>
                <a:pt x="45720" y="0"/>
              </a:moveTo>
              <a:lnTo>
                <a:pt x="45720" y="239943"/>
              </a:lnTo>
              <a:lnTo>
                <a:pt x="124680" y="239943"/>
              </a:lnTo>
              <a:lnTo>
                <a:pt x="124680" y="33305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638997-3C02-40E3-8978-D3AE6F61353E}">
      <dsp:nvSpPr>
        <dsp:cNvPr id="0" name=""/>
        <dsp:cNvSpPr/>
      </dsp:nvSpPr>
      <dsp:spPr>
        <a:xfrm>
          <a:off x="867657" y="2039291"/>
          <a:ext cx="91440" cy="221982"/>
        </a:xfrm>
        <a:custGeom>
          <a:avLst/>
          <a:gdLst/>
          <a:ahLst/>
          <a:cxnLst/>
          <a:rect l="0" t="0" r="0" b="0"/>
          <a:pathLst>
            <a:path>
              <a:moveTo>
                <a:pt x="102538" y="0"/>
              </a:moveTo>
              <a:lnTo>
                <a:pt x="102538" y="128870"/>
              </a:lnTo>
              <a:lnTo>
                <a:pt x="45720" y="128870"/>
              </a:lnTo>
              <a:lnTo>
                <a:pt x="45720" y="22198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ABBCC1-7F1E-4DDD-9E63-5B54AE0D72AA}">
      <dsp:nvSpPr>
        <dsp:cNvPr id="0" name=""/>
        <dsp:cNvSpPr/>
      </dsp:nvSpPr>
      <dsp:spPr>
        <a:xfrm>
          <a:off x="970195" y="532143"/>
          <a:ext cx="3532499" cy="619080"/>
        </a:xfrm>
        <a:custGeom>
          <a:avLst/>
          <a:gdLst/>
          <a:ahLst/>
          <a:cxnLst/>
          <a:rect l="0" t="0" r="0" b="0"/>
          <a:pathLst>
            <a:path>
              <a:moveTo>
                <a:pt x="3532499" y="0"/>
              </a:moveTo>
              <a:lnTo>
                <a:pt x="3532499" y="525969"/>
              </a:lnTo>
              <a:lnTo>
                <a:pt x="0" y="525969"/>
              </a:lnTo>
              <a:lnTo>
                <a:pt x="0" y="61908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4A7438-71FF-4BEE-98C0-0EB7DAE0AC93}">
      <dsp:nvSpPr>
        <dsp:cNvPr id="0" name=""/>
        <dsp:cNvSpPr/>
      </dsp:nvSpPr>
      <dsp:spPr>
        <a:xfrm>
          <a:off x="2694188" y="-106093"/>
          <a:ext cx="3617012" cy="6382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88F9EA-0626-421E-9996-5445A7B11A6C}">
      <dsp:nvSpPr>
        <dsp:cNvPr id="0" name=""/>
        <dsp:cNvSpPr/>
      </dsp:nvSpPr>
      <dsp:spPr>
        <a:xfrm>
          <a:off x="2805866" y="0"/>
          <a:ext cx="3617012" cy="63823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ar-SA" sz="3200" b="1" kern="1200" dirty="0" smtClean="0"/>
            <a:t>أشد 2</a:t>
          </a:r>
          <a:r>
            <a:rPr lang="ar-SA" sz="1300" kern="1200" dirty="0" smtClean="0"/>
            <a:t> </a:t>
          </a:r>
          <a:endParaRPr lang="ar-SA" sz="1300" kern="1200" dirty="0"/>
        </a:p>
      </dsp:txBody>
      <dsp:txXfrm>
        <a:off x="2805866" y="0"/>
        <a:ext cx="3617012" cy="638236"/>
      </dsp:txXfrm>
    </dsp:sp>
    <dsp:sp modelId="{6CB70515-47CD-41ED-8557-F00A70300656}">
      <dsp:nvSpPr>
        <dsp:cNvPr id="0" name=""/>
        <dsp:cNvSpPr/>
      </dsp:nvSpPr>
      <dsp:spPr>
        <a:xfrm>
          <a:off x="414487" y="1151223"/>
          <a:ext cx="1111416" cy="8880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A53D2A-7AE3-44EC-BD01-84DC50B27EDC}">
      <dsp:nvSpPr>
        <dsp:cNvPr id="0" name=""/>
        <dsp:cNvSpPr/>
      </dsp:nvSpPr>
      <dsp:spPr>
        <a:xfrm>
          <a:off x="526164" y="1257316"/>
          <a:ext cx="1111416" cy="88806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SA" sz="1800" b="1" kern="1200" dirty="0" smtClean="0"/>
            <a:t>لائحة </a:t>
          </a:r>
        </a:p>
        <a:p>
          <a:pPr lvl="0" algn="ctr" defTabSz="800100" rtl="1">
            <a:lnSpc>
              <a:spcPct val="90000"/>
            </a:lnSpc>
            <a:spcBef>
              <a:spcPct val="0"/>
            </a:spcBef>
            <a:spcAft>
              <a:spcPct val="35000"/>
            </a:spcAft>
          </a:pPr>
          <a:r>
            <a:rPr lang="ar-SA" sz="1800" b="1" kern="1200" dirty="0" smtClean="0"/>
            <a:t>التحويل </a:t>
          </a:r>
          <a:endParaRPr lang="ar-SA" sz="1800" b="1" kern="1200" dirty="0"/>
        </a:p>
      </dsp:txBody>
      <dsp:txXfrm>
        <a:off x="526164" y="1257316"/>
        <a:ext cx="1111416" cy="888067"/>
      </dsp:txXfrm>
    </dsp:sp>
    <dsp:sp modelId="{A54AFE57-C862-422F-8404-7C2B600F720D}">
      <dsp:nvSpPr>
        <dsp:cNvPr id="0" name=""/>
        <dsp:cNvSpPr/>
      </dsp:nvSpPr>
      <dsp:spPr>
        <a:xfrm>
          <a:off x="281693" y="2261273"/>
          <a:ext cx="1263366" cy="81718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15465E-4AED-429A-A688-8C9666F6BB04}">
      <dsp:nvSpPr>
        <dsp:cNvPr id="0" name=""/>
        <dsp:cNvSpPr/>
      </dsp:nvSpPr>
      <dsp:spPr>
        <a:xfrm>
          <a:off x="393371" y="2367366"/>
          <a:ext cx="1263366" cy="81718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ar-SA" sz="1600" b="1" kern="1200" dirty="0" smtClean="0"/>
            <a:t>1- من جامعة إلى أخرى </a:t>
          </a:r>
        </a:p>
        <a:p>
          <a:pPr lvl="0" algn="ctr" defTabSz="711200" rtl="1">
            <a:lnSpc>
              <a:spcPct val="90000"/>
            </a:lnSpc>
            <a:spcBef>
              <a:spcPct val="0"/>
            </a:spcBef>
            <a:spcAft>
              <a:spcPct val="35000"/>
            </a:spcAft>
          </a:pPr>
          <a:r>
            <a:rPr lang="ar-SA" sz="1600" b="1" kern="1200" dirty="0" smtClean="0"/>
            <a:t>المواد 42- 45</a:t>
          </a:r>
          <a:endParaRPr lang="ar-SA" sz="1600" b="1" kern="1200" dirty="0"/>
        </a:p>
      </dsp:txBody>
      <dsp:txXfrm>
        <a:off x="393371" y="2367366"/>
        <a:ext cx="1263366" cy="817185"/>
      </dsp:txXfrm>
    </dsp:sp>
    <dsp:sp modelId="{78918797-6F64-4FC3-BF78-7E3764FA86D3}">
      <dsp:nvSpPr>
        <dsp:cNvPr id="0" name=""/>
        <dsp:cNvSpPr/>
      </dsp:nvSpPr>
      <dsp:spPr>
        <a:xfrm>
          <a:off x="32389" y="3411512"/>
          <a:ext cx="1919896" cy="8748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A7796F-BEC3-490A-A960-F47D10AA14BB}">
      <dsp:nvSpPr>
        <dsp:cNvPr id="0" name=""/>
        <dsp:cNvSpPr/>
      </dsp:nvSpPr>
      <dsp:spPr>
        <a:xfrm>
          <a:off x="144067" y="3517606"/>
          <a:ext cx="1919896" cy="87488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ar-SA" sz="1400" b="1" kern="1200" dirty="0" smtClean="0"/>
            <a:t>2-  من كلية  إلى كلية أخرى داخل الجامعة </a:t>
          </a:r>
        </a:p>
        <a:p>
          <a:pPr lvl="0" algn="ctr" defTabSz="622300" rtl="1">
            <a:lnSpc>
              <a:spcPct val="90000"/>
            </a:lnSpc>
            <a:spcBef>
              <a:spcPct val="0"/>
            </a:spcBef>
            <a:spcAft>
              <a:spcPct val="35000"/>
            </a:spcAft>
          </a:pPr>
          <a:r>
            <a:rPr lang="ar-SA" sz="1400" b="1" kern="1200" dirty="0" smtClean="0"/>
            <a:t>المواد 46-47</a:t>
          </a:r>
          <a:endParaRPr lang="ar-SA" sz="1400" b="1" kern="1200" dirty="0"/>
        </a:p>
      </dsp:txBody>
      <dsp:txXfrm>
        <a:off x="144067" y="3517606"/>
        <a:ext cx="1919896" cy="874881"/>
      </dsp:txXfrm>
    </dsp:sp>
    <dsp:sp modelId="{1834010A-BE49-42E2-AF42-1C9B1FE80389}">
      <dsp:nvSpPr>
        <dsp:cNvPr id="0" name=""/>
        <dsp:cNvSpPr/>
      </dsp:nvSpPr>
      <dsp:spPr>
        <a:xfrm>
          <a:off x="568433" y="4541692"/>
          <a:ext cx="1731832" cy="87113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B17C5F-F7A1-4749-9FEF-321F5CF14C99}">
      <dsp:nvSpPr>
        <dsp:cNvPr id="0" name=""/>
        <dsp:cNvSpPr/>
      </dsp:nvSpPr>
      <dsp:spPr>
        <a:xfrm>
          <a:off x="680110" y="4647786"/>
          <a:ext cx="1731832" cy="87113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ar-SA" sz="1400" b="1" kern="1200" dirty="0" smtClean="0"/>
            <a:t>3- من تخصص إلى تخصص داخل الكلية </a:t>
          </a:r>
        </a:p>
        <a:p>
          <a:pPr lvl="0" algn="ctr" defTabSz="622300" rtl="1">
            <a:lnSpc>
              <a:spcPct val="90000"/>
            </a:lnSpc>
            <a:spcBef>
              <a:spcPct val="0"/>
            </a:spcBef>
            <a:spcAft>
              <a:spcPct val="35000"/>
            </a:spcAft>
          </a:pPr>
          <a:r>
            <a:rPr lang="ar-SA" sz="1400" b="1" kern="1200" dirty="0" smtClean="0"/>
            <a:t>المواد 48-49 </a:t>
          </a:r>
          <a:endParaRPr lang="ar-SA" sz="1400" b="1" kern="1200" dirty="0"/>
        </a:p>
      </dsp:txBody>
      <dsp:txXfrm>
        <a:off x="680110" y="4647786"/>
        <a:ext cx="1731832" cy="871135"/>
      </dsp:txXfrm>
    </dsp:sp>
    <dsp:sp modelId="{0618428F-DA16-400B-B83E-14CFDBE42CB4}">
      <dsp:nvSpPr>
        <dsp:cNvPr id="0" name=""/>
        <dsp:cNvSpPr/>
      </dsp:nvSpPr>
      <dsp:spPr>
        <a:xfrm>
          <a:off x="1741810" y="1108869"/>
          <a:ext cx="1266201" cy="8178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525D93-4592-4E36-8131-81CB30C2352C}">
      <dsp:nvSpPr>
        <dsp:cNvPr id="0" name=""/>
        <dsp:cNvSpPr/>
      </dsp:nvSpPr>
      <dsp:spPr>
        <a:xfrm>
          <a:off x="1853488" y="1214963"/>
          <a:ext cx="1266201" cy="81788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ar-SA" sz="1600" b="1" kern="1200" dirty="0" smtClean="0"/>
            <a:t>لائحة </a:t>
          </a:r>
        </a:p>
        <a:p>
          <a:pPr lvl="0" algn="ctr" defTabSz="711200" rtl="1">
            <a:lnSpc>
              <a:spcPct val="90000"/>
            </a:lnSpc>
            <a:spcBef>
              <a:spcPct val="0"/>
            </a:spcBef>
            <a:spcAft>
              <a:spcPct val="35000"/>
            </a:spcAft>
          </a:pPr>
          <a:r>
            <a:rPr lang="ar-SA" sz="1600" b="1" kern="1200" dirty="0" smtClean="0"/>
            <a:t>إجراءات الاختبار النهائي </a:t>
          </a:r>
          <a:endParaRPr lang="ar-SA" sz="1600" b="1" kern="1200" dirty="0"/>
        </a:p>
      </dsp:txBody>
      <dsp:txXfrm>
        <a:off x="1853488" y="1214963"/>
        <a:ext cx="1266201" cy="817881"/>
      </dsp:txXfrm>
    </dsp:sp>
    <dsp:sp modelId="{BB0B7483-7CFF-4913-8E7E-61EE52CAA7D1}">
      <dsp:nvSpPr>
        <dsp:cNvPr id="0" name=""/>
        <dsp:cNvSpPr/>
      </dsp:nvSpPr>
      <dsp:spPr>
        <a:xfrm>
          <a:off x="1872362" y="2219066"/>
          <a:ext cx="1005097" cy="6382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613864-EFF4-4C0A-B585-581F76E407F2}">
      <dsp:nvSpPr>
        <dsp:cNvPr id="0" name=""/>
        <dsp:cNvSpPr/>
      </dsp:nvSpPr>
      <dsp:spPr>
        <a:xfrm>
          <a:off x="1984040" y="2325160"/>
          <a:ext cx="1005097" cy="63823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rtl="1">
            <a:lnSpc>
              <a:spcPct val="90000"/>
            </a:lnSpc>
            <a:spcBef>
              <a:spcPct val="0"/>
            </a:spcBef>
            <a:spcAft>
              <a:spcPct val="35000"/>
            </a:spcAft>
          </a:pPr>
          <a:r>
            <a:rPr lang="ar-SA" sz="1500" b="1" kern="1200" dirty="0" smtClean="0"/>
            <a:t>المواد </a:t>
          </a:r>
        </a:p>
        <a:p>
          <a:pPr lvl="0" algn="ctr" defTabSz="666750" rtl="1">
            <a:lnSpc>
              <a:spcPct val="90000"/>
            </a:lnSpc>
            <a:spcBef>
              <a:spcPct val="0"/>
            </a:spcBef>
            <a:spcAft>
              <a:spcPct val="35000"/>
            </a:spcAft>
          </a:pPr>
          <a:r>
            <a:rPr lang="ar-SA" sz="1500" b="1" kern="1200" dirty="0" smtClean="0"/>
            <a:t>31-41</a:t>
          </a:r>
          <a:endParaRPr lang="ar-SA" sz="1500" b="1" kern="1200" dirty="0"/>
        </a:p>
      </dsp:txBody>
      <dsp:txXfrm>
        <a:off x="1984040" y="2325160"/>
        <a:ext cx="1005097" cy="638236"/>
      </dsp:txXfrm>
    </dsp:sp>
    <dsp:sp modelId="{D3A544B4-88C6-4F32-A55C-54B0A9236ED4}">
      <dsp:nvSpPr>
        <dsp:cNvPr id="0" name=""/>
        <dsp:cNvSpPr/>
      </dsp:nvSpPr>
      <dsp:spPr>
        <a:xfrm>
          <a:off x="3267047" y="1103298"/>
          <a:ext cx="1256863" cy="9858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CD1474-2F8E-4C58-AC79-77C5621C00B9}">
      <dsp:nvSpPr>
        <dsp:cNvPr id="0" name=""/>
        <dsp:cNvSpPr/>
      </dsp:nvSpPr>
      <dsp:spPr>
        <a:xfrm>
          <a:off x="3378725" y="1209391"/>
          <a:ext cx="1256863" cy="98589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ar-SA" sz="1600" b="1" kern="1200" dirty="0" smtClean="0"/>
            <a:t>لائحة </a:t>
          </a:r>
        </a:p>
        <a:p>
          <a:pPr lvl="0" algn="ctr" defTabSz="711200" rtl="1">
            <a:lnSpc>
              <a:spcPct val="90000"/>
            </a:lnSpc>
            <a:spcBef>
              <a:spcPct val="0"/>
            </a:spcBef>
            <a:spcAft>
              <a:spcPct val="35000"/>
            </a:spcAft>
          </a:pPr>
          <a:r>
            <a:rPr lang="ar-SA" sz="1600" b="1" kern="1200" dirty="0" smtClean="0"/>
            <a:t>الاختبارات النهائية </a:t>
          </a:r>
          <a:endParaRPr lang="ar-SA" sz="1600" b="1" kern="1200" dirty="0"/>
        </a:p>
      </dsp:txBody>
      <dsp:txXfrm>
        <a:off x="3378725" y="1209391"/>
        <a:ext cx="1256863" cy="985890"/>
      </dsp:txXfrm>
    </dsp:sp>
    <dsp:sp modelId="{EB41E81B-E88F-470B-9A14-8AC73F0F80F3}">
      <dsp:nvSpPr>
        <dsp:cNvPr id="0" name=""/>
        <dsp:cNvSpPr/>
      </dsp:nvSpPr>
      <dsp:spPr>
        <a:xfrm>
          <a:off x="3357250" y="2387076"/>
          <a:ext cx="1005097" cy="6382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BDCEB7-5314-406A-8477-58506392C848}">
      <dsp:nvSpPr>
        <dsp:cNvPr id="0" name=""/>
        <dsp:cNvSpPr/>
      </dsp:nvSpPr>
      <dsp:spPr>
        <a:xfrm>
          <a:off x="3468927" y="2493169"/>
          <a:ext cx="1005097" cy="63823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rtl="1">
            <a:lnSpc>
              <a:spcPct val="90000"/>
            </a:lnSpc>
            <a:spcBef>
              <a:spcPct val="0"/>
            </a:spcBef>
            <a:spcAft>
              <a:spcPct val="35000"/>
            </a:spcAft>
          </a:pPr>
          <a:r>
            <a:rPr lang="ar-SA" sz="1500" b="1" kern="1200" dirty="0" smtClean="0"/>
            <a:t>المواد </a:t>
          </a:r>
        </a:p>
        <a:p>
          <a:pPr lvl="0" algn="ctr" defTabSz="666750" rtl="1">
            <a:lnSpc>
              <a:spcPct val="90000"/>
            </a:lnSpc>
            <a:spcBef>
              <a:spcPct val="0"/>
            </a:spcBef>
            <a:spcAft>
              <a:spcPct val="35000"/>
            </a:spcAft>
          </a:pPr>
          <a:r>
            <a:rPr lang="ar-SA" sz="1500" b="1" kern="1200" dirty="0" smtClean="0"/>
            <a:t>22-30</a:t>
          </a:r>
          <a:endParaRPr lang="ar-SA" sz="1500" b="1" kern="1200" dirty="0"/>
        </a:p>
      </dsp:txBody>
      <dsp:txXfrm>
        <a:off x="3468927" y="2493169"/>
        <a:ext cx="1005097" cy="638236"/>
      </dsp:txXfrm>
    </dsp:sp>
    <dsp:sp modelId="{F1635B3E-3C74-403F-B4F4-0833EE8631B3}">
      <dsp:nvSpPr>
        <dsp:cNvPr id="0" name=""/>
        <dsp:cNvSpPr/>
      </dsp:nvSpPr>
      <dsp:spPr>
        <a:xfrm>
          <a:off x="4694086" y="1151223"/>
          <a:ext cx="1078810" cy="82739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45034D-452F-4E4D-BF26-F57E8BAE55A3}">
      <dsp:nvSpPr>
        <dsp:cNvPr id="0" name=""/>
        <dsp:cNvSpPr/>
      </dsp:nvSpPr>
      <dsp:spPr>
        <a:xfrm>
          <a:off x="4805764" y="1257316"/>
          <a:ext cx="1078810" cy="82739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ar-SA" sz="1600" b="1" kern="1200" dirty="0" smtClean="0"/>
            <a:t>لائحة</a:t>
          </a:r>
        </a:p>
        <a:p>
          <a:pPr lvl="0" algn="ctr" defTabSz="711200" rtl="1">
            <a:lnSpc>
              <a:spcPct val="90000"/>
            </a:lnSpc>
            <a:spcBef>
              <a:spcPct val="0"/>
            </a:spcBef>
            <a:spcAft>
              <a:spcPct val="35000"/>
            </a:spcAft>
          </a:pPr>
          <a:r>
            <a:rPr lang="ar-SA" sz="1600" b="1" kern="1200" dirty="0" smtClean="0"/>
            <a:t>الإنتساب </a:t>
          </a:r>
          <a:endParaRPr lang="ar-SA" sz="1600" b="1" kern="1200" dirty="0"/>
        </a:p>
      </dsp:txBody>
      <dsp:txXfrm>
        <a:off x="4805764" y="1257316"/>
        <a:ext cx="1078810" cy="827397"/>
      </dsp:txXfrm>
    </dsp:sp>
    <dsp:sp modelId="{0B91AA01-20AB-4059-866F-A09647CE91EE}">
      <dsp:nvSpPr>
        <dsp:cNvPr id="0" name=""/>
        <dsp:cNvSpPr/>
      </dsp:nvSpPr>
      <dsp:spPr>
        <a:xfrm>
          <a:off x="4748442" y="2228582"/>
          <a:ext cx="1005097" cy="6382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746C51-3370-44AB-A3F9-8C46543DD766}">
      <dsp:nvSpPr>
        <dsp:cNvPr id="0" name=""/>
        <dsp:cNvSpPr/>
      </dsp:nvSpPr>
      <dsp:spPr>
        <a:xfrm>
          <a:off x="4860119" y="2334676"/>
          <a:ext cx="1005097" cy="63823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rtl="1">
            <a:lnSpc>
              <a:spcPct val="90000"/>
            </a:lnSpc>
            <a:spcBef>
              <a:spcPct val="0"/>
            </a:spcBef>
            <a:spcAft>
              <a:spcPct val="35000"/>
            </a:spcAft>
          </a:pPr>
          <a:r>
            <a:rPr lang="ar-SA" sz="1500" b="1" kern="1200" dirty="0" smtClean="0"/>
            <a:t>المادة 21</a:t>
          </a:r>
          <a:endParaRPr lang="ar-SA" sz="1500" b="1" kern="1200" dirty="0"/>
        </a:p>
      </dsp:txBody>
      <dsp:txXfrm>
        <a:off x="4860119" y="2334676"/>
        <a:ext cx="1005097" cy="638236"/>
      </dsp:txXfrm>
    </dsp:sp>
    <dsp:sp modelId="{6F9E1E56-5284-4189-B973-55914193A055}">
      <dsp:nvSpPr>
        <dsp:cNvPr id="0" name=""/>
        <dsp:cNvSpPr/>
      </dsp:nvSpPr>
      <dsp:spPr>
        <a:xfrm>
          <a:off x="5993458" y="1106125"/>
          <a:ext cx="1191341" cy="81029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FD0CD5-C068-4BB5-B069-D69222AE4183}">
      <dsp:nvSpPr>
        <dsp:cNvPr id="0" name=""/>
        <dsp:cNvSpPr/>
      </dsp:nvSpPr>
      <dsp:spPr>
        <a:xfrm>
          <a:off x="6105135" y="1212219"/>
          <a:ext cx="1191341" cy="81029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ar-SA" sz="1600" b="1" kern="1200" dirty="0" smtClean="0"/>
            <a:t>لائحة </a:t>
          </a:r>
        </a:p>
        <a:p>
          <a:pPr lvl="0" algn="ctr" defTabSz="711200" rtl="1">
            <a:lnSpc>
              <a:spcPct val="90000"/>
            </a:lnSpc>
            <a:spcBef>
              <a:spcPct val="0"/>
            </a:spcBef>
            <a:spcAft>
              <a:spcPct val="35000"/>
            </a:spcAft>
          </a:pPr>
          <a:r>
            <a:rPr lang="ar-SA" sz="1600" b="1" kern="1200" dirty="0" smtClean="0"/>
            <a:t>الفصل من الجامعة </a:t>
          </a:r>
          <a:endParaRPr lang="ar-SA" sz="1600" b="1" kern="1200" dirty="0"/>
        </a:p>
      </dsp:txBody>
      <dsp:txXfrm>
        <a:off x="6105135" y="1212219"/>
        <a:ext cx="1191341" cy="810298"/>
      </dsp:txXfrm>
    </dsp:sp>
    <dsp:sp modelId="{FF381E09-3069-47D6-9C86-2580EA1902CD}">
      <dsp:nvSpPr>
        <dsp:cNvPr id="0" name=""/>
        <dsp:cNvSpPr/>
      </dsp:nvSpPr>
      <dsp:spPr>
        <a:xfrm>
          <a:off x="6106873" y="2211484"/>
          <a:ext cx="1005097" cy="6382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555FFC-121B-4208-8895-ECDC5DDA9BF8}">
      <dsp:nvSpPr>
        <dsp:cNvPr id="0" name=""/>
        <dsp:cNvSpPr/>
      </dsp:nvSpPr>
      <dsp:spPr>
        <a:xfrm>
          <a:off x="6218550" y="2317577"/>
          <a:ext cx="1005097" cy="63823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rtl="1">
            <a:lnSpc>
              <a:spcPct val="90000"/>
            </a:lnSpc>
            <a:spcBef>
              <a:spcPct val="0"/>
            </a:spcBef>
            <a:spcAft>
              <a:spcPct val="35000"/>
            </a:spcAft>
          </a:pPr>
          <a:r>
            <a:rPr lang="ar-SA" sz="1500" b="1" kern="1200" dirty="0" smtClean="0"/>
            <a:t>المادة 20</a:t>
          </a:r>
          <a:endParaRPr lang="ar-SA" sz="1500" b="1" kern="1200" dirty="0"/>
        </a:p>
      </dsp:txBody>
      <dsp:txXfrm>
        <a:off x="6218550" y="2317577"/>
        <a:ext cx="1005097" cy="638236"/>
      </dsp:txXfrm>
    </dsp:sp>
    <dsp:sp modelId="{D214DF55-16A8-479B-8CF5-2CB385BAF413}">
      <dsp:nvSpPr>
        <dsp:cNvPr id="0" name=""/>
        <dsp:cNvSpPr/>
      </dsp:nvSpPr>
      <dsp:spPr>
        <a:xfrm>
          <a:off x="7428447" y="1108869"/>
          <a:ext cx="1170043" cy="8866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7A512A-37C4-4C1B-91BF-7740626E8301}">
      <dsp:nvSpPr>
        <dsp:cNvPr id="0" name=""/>
        <dsp:cNvSpPr/>
      </dsp:nvSpPr>
      <dsp:spPr>
        <a:xfrm>
          <a:off x="7540124" y="1214963"/>
          <a:ext cx="1170043" cy="88663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SA" sz="1800" b="1" kern="1200" dirty="0" smtClean="0"/>
            <a:t>لائحة </a:t>
          </a:r>
        </a:p>
        <a:p>
          <a:pPr lvl="0" algn="ctr" defTabSz="800100" rtl="1">
            <a:lnSpc>
              <a:spcPct val="90000"/>
            </a:lnSpc>
            <a:spcBef>
              <a:spcPct val="0"/>
            </a:spcBef>
            <a:spcAft>
              <a:spcPct val="35000"/>
            </a:spcAft>
          </a:pPr>
          <a:r>
            <a:rPr lang="ar-SA" sz="1800" b="1" kern="1200" dirty="0" smtClean="0"/>
            <a:t>التخرج </a:t>
          </a:r>
          <a:endParaRPr lang="ar-SA" sz="1800" b="1" kern="1200" dirty="0"/>
        </a:p>
      </dsp:txBody>
      <dsp:txXfrm>
        <a:off x="7540124" y="1214963"/>
        <a:ext cx="1170043" cy="886631"/>
      </dsp:txXfrm>
    </dsp:sp>
    <dsp:sp modelId="{862A6BD1-15E2-467F-9112-922157B817ED}">
      <dsp:nvSpPr>
        <dsp:cNvPr id="0" name=""/>
        <dsp:cNvSpPr/>
      </dsp:nvSpPr>
      <dsp:spPr>
        <a:xfrm>
          <a:off x="7510920" y="2287817"/>
          <a:ext cx="1005097" cy="6382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84AE96-F59D-466A-B089-AB2C9C30FE5C}">
      <dsp:nvSpPr>
        <dsp:cNvPr id="0" name=""/>
        <dsp:cNvSpPr/>
      </dsp:nvSpPr>
      <dsp:spPr>
        <a:xfrm>
          <a:off x="7622598" y="2393911"/>
          <a:ext cx="1005097" cy="63823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rtl="1">
            <a:lnSpc>
              <a:spcPct val="90000"/>
            </a:lnSpc>
            <a:spcBef>
              <a:spcPct val="0"/>
            </a:spcBef>
            <a:spcAft>
              <a:spcPct val="35000"/>
            </a:spcAft>
          </a:pPr>
          <a:r>
            <a:rPr lang="ar-SA" sz="1500" b="1" kern="1200" dirty="0" smtClean="0"/>
            <a:t>المادة 19</a:t>
          </a:r>
          <a:endParaRPr lang="ar-SA" sz="1500" b="1" kern="1200" dirty="0"/>
        </a:p>
      </dsp:txBody>
      <dsp:txXfrm>
        <a:off x="7622598" y="2393911"/>
        <a:ext cx="1005097" cy="63823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sz="quarter" idx="1"/>
          </p:nvPr>
        </p:nvSpPr>
        <p:spPr>
          <a:xfrm>
            <a:off x="1588" y="0"/>
            <a:ext cx="2971800" cy="457200"/>
          </a:xfrm>
          <a:prstGeom prst="rect">
            <a:avLst/>
          </a:prstGeom>
        </p:spPr>
        <p:txBody>
          <a:bodyPr vert="horz" lIns="91440" tIns="45720" rIns="91440" bIns="45720" rtlCol="1"/>
          <a:lstStyle>
            <a:lvl1pPr algn="l">
              <a:defRPr sz="1200"/>
            </a:lvl1pPr>
          </a:lstStyle>
          <a:p>
            <a:fld id="{6C8EBBFE-BD6A-4F33-AD68-03B9D6265DF5}" type="datetimeFigureOut">
              <a:rPr lang="ar-SA" smtClean="0"/>
              <a:pPr/>
              <a:t>25/04/36</a:t>
            </a:fld>
            <a:endParaRPr lang="ar-SA"/>
          </a:p>
        </p:txBody>
      </p:sp>
      <p:sp>
        <p:nvSpPr>
          <p:cNvPr id="4" name="Footer Placeholder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5" name="Slide Number Placeholder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a:defRPr sz="1200"/>
            </a:lvl1pPr>
          </a:lstStyle>
          <a:p>
            <a:fld id="{B3549B55-F6A6-4FED-928A-5318C255F92E}" type="slidenum">
              <a:rPr lang="ar-SA" smtClean="0"/>
              <a:pPr/>
              <a:t>‹#›</a:t>
            </a:fld>
            <a:endParaRPr lang="ar-SA"/>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27DBEFE-A1A3-495F-BDA0-1044229EFDDE}" type="datetimeFigureOut">
              <a:rPr lang="ar-SA" smtClean="0"/>
              <a:pPr/>
              <a:t>25/04/36</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9197090A-0A75-487D-8996-05F774C3F903}" type="slidenum">
              <a:rPr lang="ar-SA" smtClean="0"/>
              <a:pPr/>
              <a:t>‹#›</a:t>
            </a:fld>
            <a:endParaRPr lang="ar-SA"/>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9197090A-0A75-487D-8996-05F774C3F903}" type="slidenum">
              <a:rPr lang="ar-SA" smtClean="0"/>
              <a:pPr/>
              <a:t>2</a:t>
            </a:fld>
            <a:endParaRPr lang="ar-S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ransition>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ransition>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ransition>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ransition>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ransition>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2/14/2015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ransition>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2/14/2015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ransition>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2/14/2015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ransition>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2/14/2015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ransition>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ransition>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ransition>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2/14/2015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edg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 Target="slide3.xml"/><Relationship Id="rId5" Type="http://schemas.openxmlformats.org/officeDocument/2006/relationships/image" Target="../media/image4.png"/><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 Target="slide3.xml"/><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slide" Target="slide40.xml"/><Relationship Id="rId13" Type="http://schemas.openxmlformats.org/officeDocument/2006/relationships/image" Target="../media/image3.jpeg"/><Relationship Id="rId3" Type="http://schemas.openxmlformats.org/officeDocument/2006/relationships/slide" Target="slide10.xml"/><Relationship Id="rId7" Type="http://schemas.openxmlformats.org/officeDocument/2006/relationships/slide" Target="slide35.xml"/><Relationship Id="rId12"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 Target="slide29.xml"/><Relationship Id="rId11" Type="http://schemas.openxmlformats.org/officeDocument/2006/relationships/slide" Target="slide44.xml"/><Relationship Id="rId5" Type="http://schemas.openxmlformats.org/officeDocument/2006/relationships/slide" Target="slide19.xml"/><Relationship Id="rId10" Type="http://schemas.openxmlformats.org/officeDocument/2006/relationships/slide" Target="slide32.xml"/><Relationship Id="rId4" Type="http://schemas.openxmlformats.org/officeDocument/2006/relationships/slide" Target="slide16.xml"/><Relationship Id="rId9" Type="http://schemas.openxmlformats.org/officeDocument/2006/relationships/slide" Target="slide12.xml"/><Relationship Id="rId1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 Target="slide3.xml"/><Relationship Id="rId5" Type="http://schemas.openxmlformats.org/officeDocument/2006/relationships/image" Target="../media/image4.png"/><Relationship Id="rId4" Type="http://schemas.openxmlformats.org/officeDocument/2006/relationships/image" Target="../media/image3.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3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3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4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4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 Target="slide3.xml"/><Relationship Id="rId5" Type="http://schemas.openxmlformats.org/officeDocument/2006/relationships/image" Target="../media/image4.png"/><Relationship Id="rId4" Type="http://schemas.openxmlformats.org/officeDocument/2006/relationships/image" Target="../media/image3.jpeg"/></Relationships>
</file>

<file path=ppt/slides/_rels/slide4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4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4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4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4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4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microsoft.com/office/2007/relationships/diagramDrawing" Target="../diagrams/drawing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5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5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5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5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 Target="slide3.xml"/><Relationship Id="rId5" Type="http://schemas.openxmlformats.org/officeDocument/2006/relationships/image" Target="../media/image4.png"/><Relationship Id="rId4" Type="http://schemas.openxmlformats.org/officeDocument/2006/relationships/image" Target="../media/image3.jpeg"/></Relationships>
</file>

<file path=ppt/slides/_rels/slide5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 Target="slide3.xml"/><Relationship Id="rId5" Type="http://schemas.openxmlformats.org/officeDocument/2006/relationships/image" Target="../media/image4.png"/><Relationship Id="rId4" Type="http://schemas.openxmlformats.org/officeDocument/2006/relationships/image" Target="../media/image3.jpeg"/></Relationships>
</file>

<file path=ppt/slides/_rels/slide5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microsoft.com/office/2007/relationships/diagramDrawing" Target="../diagrams/drawing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7" Type="http://schemas.microsoft.com/office/2007/relationships/diagramDrawing" Target="../diagrams/drawing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60000"/>
                <a:lumOff val="40000"/>
              </a:schemeClr>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2362201"/>
            <a:ext cx="8229600" cy="990600"/>
          </a:xfrm>
        </p:spPr>
        <p:txBody>
          <a:bodyPr>
            <a:normAutofit/>
          </a:bodyPr>
          <a:lstStyle/>
          <a:p>
            <a:pPr algn="ctr">
              <a:buNone/>
            </a:pPr>
            <a:r>
              <a:rPr lang="ar-SA" sz="4000" dirty="0" smtClean="0"/>
              <a:t>اسعد الله يومكن بكل خير </a:t>
            </a:r>
            <a:endParaRPr lang="ar-SA" sz="4000" dirty="0"/>
          </a:p>
        </p:txBody>
      </p:sp>
      <p:pic>
        <p:nvPicPr>
          <p:cNvPr id="4" name="صورة 3" descr="Hydrangeas.jpg"/>
          <p:cNvPicPr>
            <a:picLocks noChangeAspect="1"/>
          </p:cNvPicPr>
          <p:nvPr/>
        </p:nvPicPr>
        <p:blipFill>
          <a:blip r:embed="rId2" cstate="print"/>
          <a:stretch>
            <a:fillRect/>
          </a:stretch>
        </p:blipFill>
        <p:spPr>
          <a:xfrm>
            <a:off x="0" y="3200400"/>
            <a:ext cx="7543800" cy="3657600"/>
          </a:xfrm>
          <a:prstGeom prst="rect">
            <a:avLst/>
          </a:prstGeom>
        </p:spPr>
      </p:pic>
      <p:pic>
        <p:nvPicPr>
          <p:cNvPr id="5" name="صورة 4" descr="Hydrangeas.jpg"/>
          <p:cNvPicPr>
            <a:picLocks noChangeAspect="1"/>
          </p:cNvPicPr>
          <p:nvPr/>
        </p:nvPicPr>
        <p:blipFill>
          <a:blip r:embed="rId2" cstate="print"/>
          <a:stretch>
            <a:fillRect/>
          </a:stretch>
        </p:blipFill>
        <p:spPr>
          <a:xfrm>
            <a:off x="3733800" y="0"/>
            <a:ext cx="5410200" cy="2299063"/>
          </a:xfrm>
          <a:prstGeom prst="rect">
            <a:avLst/>
          </a:prstGeom>
        </p:spPr>
      </p:pic>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pic>
        <p:nvPicPr>
          <p:cNvPr id="11" name="Picture 10" descr="b.g_dr_Ali.jpg"/>
          <p:cNvPicPr>
            <a:picLocks noChangeAspect="1"/>
          </p:cNvPicPr>
          <p:nvPr/>
        </p:nvPicPr>
        <p:blipFill>
          <a:blip r:embed="rId2" cstate="print">
            <a:duotone>
              <a:schemeClr val="accent5">
                <a:shade val="45000"/>
                <a:satMod val="135000"/>
              </a:schemeClr>
              <a:prstClr val="white"/>
            </a:duotone>
          </a:blip>
          <a:stretch>
            <a:fillRect/>
          </a:stretch>
        </p:blipFill>
        <p:spPr>
          <a:xfrm>
            <a:off x="0" y="0"/>
            <a:ext cx="9144000" cy="6858000"/>
          </a:xfrm>
          <a:prstGeom prst="rect">
            <a:avLst/>
          </a:prstGeom>
        </p:spPr>
      </p:pic>
      <p:sp>
        <p:nvSpPr>
          <p:cNvPr id="2" name="عنوان 1"/>
          <p:cNvSpPr>
            <a:spLocks noGrp="1"/>
          </p:cNvSpPr>
          <p:nvPr>
            <p:ph type="ctrTitle"/>
          </p:nvPr>
        </p:nvSpPr>
        <p:spPr>
          <a:xfrm>
            <a:off x="642910" y="0"/>
            <a:ext cx="8501090" cy="1470025"/>
          </a:xfrm>
        </p:spPr>
        <p:txBody>
          <a:bodyPr>
            <a:normAutofit/>
          </a:bodyPr>
          <a:lstStyle/>
          <a:p>
            <a:r>
              <a:rPr lang="ar-SA" sz="4000" dirty="0" smtClean="0"/>
              <a:t>التخرج</a:t>
            </a:r>
            <a:endParaRPr lang="ar-SA" sz="4000" dirty="0"/>
          </a:p>
        </p:txBody>
      </p:sp>
      <p:sp>
        <p:nvSpPr>
          <p:cNvPr id="3" name="عنوان فرعي 2"/>
          <p:cNvSpPr>
            <a:spLocks noGrp="1"/>
          </p:cNvSpPr>
          <p:nvPr>
            <p:ph type="subTitle" idx="1"/>
          </p:nvPr>
        </p:nvSpPr>
        <p:spPr>
          <a:xfrm>
            <a:off x="0" y="990600"/>
            <a:ext cx="9144000" cy="5867400"/>
          </a:xfrm>
        </p:spPr>
        <p:txBody>
          <a:bodyPr>
            <a:normAutofit fontScale="25000" lnSpcReduction="20000"/>
          </a:bodyPr>
          <a:lstStyle/>
          <a:p>
            <a:pPr lvl="0" algn="r"/>
            <a:r>
              <a:rPr lang="ar-SA" b="1" u="sng" dirty="0" smtClean="0"/>
              <a:t/>
            </a:r>
            <a:br>
              <a:rPr lang="ar-SA" b="1" u="sng" dirty="0" smtClean="0"/>
            </a:br>
            <a:endParaRPr lang="ar-SA" b="1" u="sng" dirty="0" smtClean="0"/>
          </a:p>
          <a:p>
            <a:pPr lvl="0" algn="r"/>
            <a:endParaRPr lang="ar-SA" sz="16000" b="1" u="sng" dirty="0" smtClean="0">
              <a:solidFill>
                <a:schemeClr val="tx1"/>
              </a:solidFill>
            </a:endParaRPr>
          </a:p>
          <a:p>
            <a:pPr lvl="0" algn="r"/>
            <a:r>
              <a:rPr lang="ar-SA" sz="16000" b="1" u="sng" dirty="0" smtClean="0">
                <a:solidFill>
                  <a:schemeClr val="tx1"/>
                </a:solidFill>
              </a:rPr>
              <a:t>المادة التاسعة عشرة/</a:t>
            </a:r>
            <a:r>
              <a:rPr lang="en-US" sz="12800" u="sng" dirty="0" smtClean="0"/>
              <a:t/>
            </a:r>
            <a:br>
              <a:rPr lang="en-US" sz="12800" u="sng" dirty="0" smtClean="0"/>
            </a:br>
            <a:endParaRPr lang="ar-SA" sz="12800" b="1" dirty="0" smtClean="0">
              <a:solidFill>
                <a:schemeClr val="tx1"/>
              </a:solidFill>
            </a:endParaRPr>
          </a:p>
          <a:p>
            <a:pPr lvl="0" algn="r"/>
            <a:endParaRPr lang="ar-SA" sz="8000" b="1" dirty="0" smtClean="0">
              <a:solidFill>
                <a:schemeClr val="tx1"/>
              </a:solidFill>
            </a:endParaRPr>
          </a:p>
          <a:p>
            <a:pPr lvl="0" algn="r"/>
            <a:endParaRPr lang="ar-SA" sz="9600" b="1" dirty="0" smtClean="0">
              <a:solidFill>
                <a:schemeClr val="tx1"/>
              </a:solidFill>
            </a:endParaRPr>
          </a:p>
          <a:p>
            <a:pPr lvl="0" algn="r"/>
            <a:r>
              <a:rPr lang="ar-SA" sz="12800" b="1" dirty="0" smtClean="0">
                <a:solidFill>
                  <a:schemeClr val="tx1"/>
                </a:solidFill>
              </a:rPr>
              <a:t>أ -  يتخرج الطالب بعد إنهاء متطلبات التخرج بنجاح حسب الخطة الدراسية ، على ألايقل معدله التراكمي عن مقبول ،ولمجلس الكلية بناء على توصية مجلس القسم المختص تحديد مقررات  مناسبة يدرسها الطالب لرفع معدله التراكمي وذلك في حال نجاحه في المقررات ورسوبه في المعدل التراكمي.</a:t>
            </a:r>
          </a:p>
          <a:p>
            <a:pPr lvl="0" algn="r"/>
            <a:endParaRPr lang="en-US" sz="16000" b="1" dirty="0" smtClean="0">
              <a:solidFill>
                <a:schemeClr val="tx1"/>
              </a:solidFill>
            </a:endParaRPr>
          </a:p>
          <a:p>
            <a:pPr lvl="0" algn="r"/>
            <a:r>
              <a:rPr lang="ar-SA" sz="9600" b="1" dirty="0" smtClean="0">
                <a:solidFill>
                  <a:schemeClr val="tx1"/>
                </a:solidFill>
              </a:rPr>
              <a:t> </a:t>
            </a:r>
            <a:r>
              <a:rPr lang="ar-SA" sz="14400" b="1" dirty="0" smtClean="0">
                <a:solidFill>
                  <a:schemeClr val="tx1"/>
                </a:solidFill>
              </a:rPr>
              <a:t>      </a:t>
            </a:r>
            <a:endParaRPr lang="ar-SA" sz="9600" b="1" dirty="0" smtClean="0">
              <a:solidFill>
                <a:schemeClr val="tx1"/>
              </a:solidFill>
            </a:endParaRPr>
          </a:p>
          <a:p>
            <a:pPr lvl="1" algn="r"/>
            <a:endParaRPr lang="ar-SA" sz="6400" b="1" dirty="0" smtClean="0">
              <a:solidFill>
                <a:schemeClr val="tx1"/>
              </a:solidFill>
            </a:endParaRPr>
          </a:p>
          <a:p>
            <a:pPr lvl="1" algn="r"/>
            <a:endParaRPr lang="en-US" sz="4000" dirty="0" smtClean="0">
              <a:solidFill>
                <a:schemeClr val="tx1"/>
              </a:solidFill>
            </a:endParaRPr>
          </a:p>
          <a:p>
            <a:pPr lvl="1" algn="r"/>
            <a:r>
              <a:rPr lang="ar-SA" sz="6400" b="1" dirty="0" smtClean="0">
                <a:solidFill>
                  <a:schemeClr val="tx1"/>
                </a:solidFill>
              </a:rPr>
              <a:t>    </a:t>
            </a:r>
            <a:endParaRPr lang="ar-SA" dirty="0">
              <a:solidFill>
                <a:schemeClr val="tx1"/>
              </a:solidFill>
            </a:endParaRPr>
          </a:p>
        </p:txBody>
      </p:sp>
      <p:pic>
        <p:nvPicPr>
          <p:cNvPr id="4" name="صورة 1" descr="D:\نقل\نماذج\شعار الجودة.jpg"/>
          <p:cNvPicPr>
            <a:picLocks noChangeAspect="1" noChangeArrowheads="1"/>
          </p:cNvPicPr>
          <p:nvPr/>
        </p:nvPicPr>
        <p:blipFill>
          <a:blip r:embed="rId3" cstate="print"/>
          <a:srcRect/>
          <a:stretch>
            <a:fillRect/>
          </a:stretch>
        </p:blipFill>
        <p:spPr bwMode="auto">
          <a:xfrm>
            <a:off x="6516688" y="6400800"/>
            <a:ext cx="2551112" cy="457200"/>
          </a:xfrm>
          <a:prstGeom prst="rect">
            <a:avLst/>
          </a:prstGeom>
          <a:noFill/>
          <a:ln w="9525">
            <a:noFill/>
            <a:miter lim="800000"/>
            <a:headEnd/>
            <a:tailEnd/>
          </a:ln>
        </p:spPr>
      </p:pic>
      <p:pic>
        <p:nvPicPr>
          <p:cNvPr id="5" name="صورة 2" descr="D:\نقل\شعارات\الكلية.jpg"/>
          <p:cNvPicPr>
            <a:picLocks noChangeAspect="1" noChangeArrowheads="1"/>
          </p:cNvPicPr>
          <p:nvPr/>
        </p:nvPicPr>
        <p:blipFill>
          <a:blip r:embed="rId4" cstate="print"/>
          <a:srcRect/>
          <a:stretch>
            <a:fillRect/>
          </a:stretch>
        </p:blipFill>
        <p:spPr bwMode="auto">
          <a:xfrm>
            <a:off x="7543800" y="0"/>
            <a:ext cx="1247775" cy="1190625"/>
          </a:xfrm>
          <a:prstGeom prst="rect">
            <a:avLst/>
          </a:prstGeom>
          <a:ln>
            <a:noFill/>
          </a:ln>
          <a:effectLst>
            <a:softEdge rad="112500"/>
          </a:effectLst>
        </p:spPr>
      </p:pic>
      <p:pic>
        <p:nvPicPr>
          <p:cNvPr id="6" name="Picture 6"/>
          <p:cNvPicPr>
            <a:picLocks noChangeAspect="1" noChangeArrowheads="1"/>
          </p:cNvPicPr>
          <p:nvPr/>
        </p:nvPicPr>
        <p:blipFill>
          <a:blip r:embed="rId5" cstate="print"/>
          <a:srcRect/>
          <a:stretch>
            <a:fillRect/>
          </a:stretch>
        </p:blipFill>
        <p:spPr bwMode="auto">
          <a:xfrm>
            <a:off x="471438" y="0"/>
            <a:ext cx="1223962" cy="1196975"/>
          </a:xfrm>
          <a:prstGeom prst="rect">
            <a:avLst/>
          </a:prstGeom>
          <a:ln>
            <a:noFill/>
          </a:ln>
          <a:effectLst>
            <a:softEdge rad="112500"/>
          </a:effectLst>
        </p:spPr>
      </p:pic>
      <p:sp>
        <p:nvSpPr>
          <p:cNvPr id="9" name="Action Button: Forward or Next 8">
            <a:hlinkClick r:id="" action="ppaction://hlinkshowjump?jump=nextslide" highlightClick="1"/>
          </p:cNvPr>
          <p:cNvSpPr/>
          <p:nvPr/>
        </p:nvSpPr>
        <p:spPr>
          <a:xfrm flipH="1">
            <a:off x="0" y="6172200"/>
            <a:ext cx="533400" cy="685800"/>
          </a:xfrm>
          <a:prstGeom prst="actionButtonForwardNext">
            <a:avLst/>
          </a:prstGeom>
          <a:scene3d>
            <a:camera prst="orthographicFront"/>
            <a:lightRig rig="threePt" dir="t"/>
          </a:scene3d>
          <a:sp3d>
            <a:bevelT prst="angle"/>
          </a:sp3d>
        </p:spPr>
        <p:style>
          <a:lnRef idx="1">
            <a:schemeClr val="accent5"/>
          </a:lnRef>
          <a:fillRef idx="3">
            <a:schemeClr val="accent5"/>
          </a:fillRef>
          <a:effectRef idx="2">
            <a:schemeClr val="accent5"/>
          </a:effectRef>
          <a:fontRef idx="minor">
            <a:schemeClr val="lt1"/>
          </a:fontRef>
        </p:style>
        <p:txBody>
          <a:bodyPr rtlCol="1" anchor="ctr"/>
          <a:lstStyle/>
          <a:p>
            <a:pPr algn="ctr"/>
            <a:endParaRPr lang="ar-SA"/>
          </a:p>
        </p:txBody>
      </p:sp>
      <p:sp>
        <p:nvSpPr>
          <p:cNvPr id="10" name="Action Button: Back or Previous 9">
            <a:hlinkClick r:id="" action="ppaction://hlinkshowjump?jump=previousslide" highlightClick="1"/>
          </p:cNvPr>
          <p:cNvSpPr/>
          <p:nvPr/>
        </p:nvSpPr>
        <p:spPr>
          <a:xfrm flipH="1">
            <a:off x="533400" y="6172200"/>
            <a:ext cx="533400" cy="685800"/>
          </a:xfrm>
          <a:prstGeom prst="actionButtonBackPrevious">
            <a:avLst/>
          </a:prstGeom>
          <a:scene3d>
            <a:camera prst="orthographicFront"/>
            <a:lightRig rig="threePt" dir="t"/>
          </a:scene3d>
          <a:sp3d>
            <a:bevelT prst="angle"/>
          </a:sp3d>
        </p:spPr>
        <p:style>
          <a:lnRef idx="1">
            <a:schemeClr val="accent5"/>
          </a:lnRef>
          <a:fillRef idx="3">
            <a:schemeClr val="accent5"/>
          </a:fillRef>
          <a:effectRef idx="2">
            <a:schemeClr val="accent5"/>
          </a:effectRef>
          <a:fontRef idx="minor">
            <a:schemeClr val="lt1"/>
          </a:fontRef>
        </p:style>
        <p:txBody>
          <a:bodyPr rtlCol="1" anchor="ctr"/>
          <a:lstStyle/>
          <a:p>
            <a:pPr algn="ctr"/>
            <a:endParaRPr lang="ar-SA"/>
          </a:p>
        </p:txBody>
      </p:sp>
    </p:spTree>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4" name="دائرة مجوفة 3"/>
          <p:cNvSpPr/>
          <p:nvPr/>
        </p:nvSpPr>
        <p:spPr>
          <a:xfrm>
            <a:off x="1331640" y="1844824"/>
            <a:ext cx="6336704" cy="2498576"/>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 name="مستطيل 4"/>
          <p:cNvSpPr/>
          <p:nvPr/>
        </p:nvSpPr>
        <p:spPr>
          <a:xfrm>
            <a:off x="2483768" y="2924944"/>
            <a:ext cx="4176464" cy="523220"/>
          </a:xfrm>
          <a:prstGeom prst="rect">
            <a:avLst/>
          </a:prstGeom>
        </p:spPr>
        <p:txBody>
          <a:bodyPr wrap="square">
            <a:spAutoFit/>
          </a:bodyPr>
          <a:lstStyle/>
          <a:p>
            <a:pPr algn="ctr"/>
            <a:r>
              <a:rPr lang="ar-SA" sz="2800" b="1" dirty="0" smtClean="0"/>
              <a:t>8- لائحة الفصل من الجامعة </a:t>
            </a:r>
            <a:endParaRPr lang="ar-SA" sz="2800" b="1" dirty="0"/>
          </a:p>
        </p:txBody>
      </p:sp>
    </p:spTree>
  </p:cSld>
  <p:clrMapOvr>
    <a:masterClrMapping/>
  </p:clrMapOvr>
  <p:transition>
    <p:wedge/>
  </p:transition>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pic>
        <p:nvPicPr>
          <p:cNvPr id="12" name="Picture 11" descr="b.g_dr_Ali.jpg"/>
          <p:cNvPicPr>
            <a:picLocks noChangeAspect="1"/>
          </p:cNvPicPr>
          <p:nvPr/>
        </p:nvPicPr>
        <p:blipFill>
          <a:blip r:embed="rId2" cstate="print">
            <a:duotone>
              <a:schemeClr val="accent5">
                <a:shade val="45000"/>
                <a:satMod val="135000"/>
              </a:schemeClr>
              <a:prstClr val="white"/>
            </a:duotone>
          </a:blip>
          <a:stretch>
            <a:fillRect/>
          </a:stretch>
        </p:blipFill>
        <p:spPr>
          <a:xfrm>
            <a:off x="0" y="0"/>
            <a:ext cx="9144000" cy="6858000"/>
          </a:xfrm>
          <a:prstGeom prst="rect">
            <a:avLst/>
          </a:prstGeom>
        </p:spPr>
      </p:pic>
      <p:sp>
        <p:nvSpPr>
          <p:cNvPr id="2" name="عنوان 1"/>
          <p:cNvSpPr>
            <a:spLocks noGrp="1"/>
          </p:cNvSpPr>
          <p:nvPr>
            <p:ph type="ctrTitle"/>
          </p:nvPr>
        </p:nvSpPr>
        <p:spPr>
          <a:xfrm>
            <a:off x="0" y="0"/>
            <a:ext cx="9144000" cy="1470025"/>
          </a:xfrm>
        </p:spPr>
        <p:txBody>
          <a:bodyPr>
            <a:normAutofit/>
          </a:bodyPr>
          <a:lstStyle/>
          <a:p>
            <a:r>
              <a:rPr lang="ar-SA" sz="4000" b="1" dirty="0" smtClean="0"/>
              <a:t>الفصل من الجامعة</a:t>
            </a:r>
            <a:endParaRPr lang="ar-SA" sz="4000" b="1" dirty="0"/>
          </a:p>
        </p:txBody>
      </p:sp>
      <p:sp>
        <p:nvSpPr>
          <p:cNvPr id="3" name="عنوان فرعي 2"/>
          <p:cNvSpPr>
            <a:spLocks noGrp="1"/>
          </p:cNvSpPr>
          <p:nvPr>
            <p:ph type="subTitle" idx="1"/>
          </p:nvPr>
        </p:nvSpPr>
        <p:spPr>
          <a:xfrm>
            <a:off x="0" y="1428736"/>
            <a:ext cx="9144000" cy="5429264"/>
          </a:xfrm>
        </p:spPr>
        <p:txBody>
          <a:bodyPr>
            <a:normAutofit/>
          </a:bodyPr>
          <a:lstStyle/>
          <a:p>
            <a:pPr algn="r"/>
            <a:r>
              <a:rPr lang="ar-SA" sz="4000" b="1" u="sng" dirty="0" smtClean="0">
                <a:solidFill>
                  <a:schemeClr val="tx1"/>
                </a:solidFill>
              </a:rPr>
              <a:t>المادة العشرون /</a:t>
            </a:r>
          </a:p>
          <a:p>
            <a:pPr algn="r"/>
            <a:r>
              <a:rPr lang="ar-KW" sz="2400" b="1" dirty="0" smtClean="0">
                <a:solidFill>
                  <a:schemeClr val="tx1"/>
                </a:solidFill>
              </a:rPr>
              <a:t> </a:t>
            </a:r>
          </a:p>
          <a:p>
            <a:pPr algn="r"/>
            <a:endParaRPr lang="ar-KW" sz="2400" b="1" dirty="0" smtClean="0">
              <a:solidFill>
                <a:schemeClr val="tx1"/>
              </a:solidFill>
            </a:endParaRPr>
          </a:p>
          <a:p>
            <a:pPr algn="r"/>
            <a:r>
              <a:rPr lang="ar-SA" sz="4000" b="1" dirty="0" smtClean="0">
                <a:solidFill>
                  <a:schemeClr val="tx1"/>
                </a:solidFill>
              </a:rPr>
              <a:t>أولاً</a:t>
            </a:r>
            <a:r>
              <a:rPr lang="ar-SA" sz="3500" b="1" dirty="0" smtClean="0">
                <a:solidFill>
                  <a:schemeClr val="tx1"/>
                </a:solidFill>
              </a:rPr>
              <a:t>: </a:t>
            </a:r>
            <a:r>
              <a:rPr lang="ar-SA" sz="3600" b="1" dirty="0" smtClean="0">
                <a:solidFill>
                  <a:schemeClr val="tx1"/>
                </a:solidFill>
              </a:rPr>
              <a:t>يفصل الطالب من الجامعة في الحالات الآتية :</a:t>
            </a:r>
            <a:endParaRPr lang="en-US" sz="3500" dirty="0" smtClean="0">
              <a:solidFill>
                <a:schemeClr val="tx1"/>
              </a:solidFill>
            </a:endParaRPr>
          </a:p>
          <a:p>
            <a:pPr algn="r"/>
            <a:r>
              <a:rPr lang="ar-SA" sz="3500" dirty="0" smtClean="0">
                <a:solidFill>
                  <a:schemeClr val="tx1"/>
                </a:solidFill>
              </a:rPr>
              <a:t> </a:t>
            </a:r>
            <a:r>
              <a:rPr lang="ar-SA" b="1" dirty="0" smtClean="0">
                <a:solidFill>
                  <a:schemeClr val="tx1"/>
                </a:solidFill>
              </a:rPr>
              <a:t>أ</a:t>
            </a:r>
            <a:r>
              <a:rPr lang="ar-SA" dirty="0" smtClean="0">
                <a:solidFill>
                  <a:schemeClr val="tx1"/>
                </a:solidFill>
              </a:rPr>
              <a:t> - </a:t>
            </a:r>
            <a:r>
              <a:rPr lang="ar-SA" b="1" dirty="0" smtClean="0">
                <a:solidFill>
                  <a:schemeClr val="tx1"/>
                </a:solidFill>
              </a:rPr>
              <a:t>إذا حصل على ثلاثة إنذارات على الأكثر لانخفاض معدله التراكمي عن ( 2.00 من 5.00 أو 1.00 من 4.00) ولمجلس الجامعة بناءً على توصية مجلس الكلية إعطاء فرصة رابعة لمن يمكنه رفع معدله التراكمي بدراسته للمقررات المتاحة . </a:t>
            </a:r>
            <a:endParaRPr lang="ar-SA" sz="3500" b="1" u="sng" dirty="0" smtClean="0">
              <a:solidFill>
                <a:schemeClr val="tx1"/>
              </a:solidFill>
            </a:endParaRPr>
          </a:p>
          <a:p>
            <a:pPr algn="r"/>
            <a:endParaRPr lang="ar-SA" dirty="0" smtClean="0">
              <a:solidFill>
                <a:schemeClr val="tx1"/>
              </a:solidFill>
            </a:endParaRPr>
          </a:p>
          <a:p>
            <a:pPr algn="r"/>
            <a:endParaRPr lang="ar-SA" dirty="0">
              <a:solidFill>
                <a:schemeClr val="tx1"/>
              </a:solidFill>
            </a:endParaRPr>
          </a:p>
        </p:txBody>
      </p:sp>
      <p:pic>
        <p:nvPicPr>
          <p:cNvPr id="4" name="صورة 1" descr="D:\نقل\نماذج\شعار الجودة.jpg"/>
          <p:cNvPicPr>
            <a:picLocks noChangeAspect="1" noChangeArrowheads="1"/>
          </p:cNvPicPr>
          <p:nvPr/>
        </p:nvPicPr>
        <p:blipFill>
          <a:blip r:embed="rId3" cstate="print"/>
          <a:srcRect/>
          <a:stretch>
            <a:fillRect/>
          </a:stretch>
        </p:blipFill>
        <p:spPr bwMode="auto">
          <a:xfrm>
            <a:off x="6516688" y="6324600"/>
            <a:ext cx="2551112" cy="533400"/>
          </a:xfrm>
          <a:prstGeom prst="rect">
            <a:avLst/>
          </a:prstGeom>
          <a:noFill/>
          <a:ln w="9525">
            <a:noFill/>
            <a:miter lim="800000"/>
            <a:headEnd/>
            <a:tailEnd/>
          </a:ln>
        </p:spPr>
      </p:pic>
      <p:pic>
        <p:nvPicPr>
          <p:cNvPr id="5" name="صورة 2" descr="D:\نقل\شعارات\الكلية.jpg"/>
          <p:cNvPicPr>
            <a:picLocks noChangeAspect="1" noChangeArrowheads="1"/>
          </p:cNvPicPr>
          <p:nvPr/>
        </p:nvPicPr>
        <p:blipFill>
          <a:blip r:embed="rId4" cstate="print"/>
          <a:srcRect/>
          <a:stretch>
            <a:fillRect/>
          </a:stretch>
        </p:blipFill>
        <p:spPr bwMode="auto">
          <a:xfrm>
            <a:off x="7543800" y="0"/>
            <a:ext cx="1247775" cy="1190625"/>
          </a:xfrm>
          <a:prstGeom prst="rect">
            <a:avLst/>
          </a:prstGeom>
          <a:ln>
            <a:noFill/>
          </a:ln>
          <a:effectLst>
            <a:softEdge rad="112500"/>
          </a:effectLst>
        </p:spPr>
      </p:pic>
      <p:pic>
        <p:nvPicPr>
          <p:cNvPr id="6" name="Picture 6"/>
          <p:cNvPicPr>
            <a:picLocks noChangeAspect="1" noChangeArrowheads="1"/>
          </p:cNvPicPr>
          <p:nvPr/>
        </p:nvPicPr>
        <p:blipFill>
          <a:blip r:embed="rId5" cstate="print"/>
          <a:srcRect/>
          <a:stretch>
            <a:fillRect/>
          </a:stretch>
        </p:blipFill>
        <p:spPr bwMode="auto">
          <a:xfrm>
            <a:off x="471438" y="0"/>
            <a:ext cx="1223962" cy="1196975"/>
          </a:xfrm>
          <a:prstGeom prst="rect">
            <a:avLst/>
          </a:prstGeom>
          <a:ln>
            <a:noFill/>
          </a:ln>
          <a:effectLst>
            <a:softEdge rad="112500"/>
          </a:effectLst>
        </p:spPr>
      </p:pic>
      <p:sp>
        <p:nvSpPr>
          <p:cNvPr id="9" name="Action Button: Forward or Next 8">
            <a:hlinkClick r:id="" action="ppaction://hlinkshowjump?jump=nextslide" highlightClick="1"/>
          </p:cNvPr>
          <p:cNvSpPr/>
          <p:nvPr/>
        </p:nvSpPr>
        <p:spPr>
          <a:xfrm flipH="1">
            <a:off x="0" y="6172200"/>
            <a:ext cx="533400" cy="685800"/>
          </a:xfrm>
          <a:prstGeom prst="actionButtonForwardNext">
            <a:avLst/>
          </a:prstGeom>
          <a:scene3d>
            <a:camera prst="orthographicFront"/>
            <a:lightRig rig="threePt" dir="t"/>
          </a:scene3d>
          <a:sp3d>
            <a:bevelT prst="angle"/>
          </a:sp3d>
        </p:spPr>
        <p:style>
          <a:lnRef idx="1">
            <a:schemeClr val="accent5"/>
          </a:lnRef>
          <a:fillRef idx="3">
            <a:schemeClr val="accent5"/>
          </a:fillRef>
          <a:effectRef idx="2">
            <a:schemeClr val="accent5"/>
          </a:effectRef>
          <a:fontRef idx="minor">
            <a:schemeClr val="lt1"/>
          </a:fontRef>
        </p:style>
        <p:txBody>
          <a:bodyPr rtlCol="1" anchor="ctr"/>
          <a:lstStyle/>
          <a:p>
            <a:pPr algn="ctr"/>
            <a:endParaRPr lang="ar-SA"/>
          </a:p>
        </p:txBody>
      </p:sp>
      <p:sp>
        <p:nvSpPr>
          <p:cNvPr id="10" name="Action Button: Back or Previous 9">
            <a:hlinkClick r:id="" action="ppaction://hlinkshowjump?jump=previousslide" highlightClick="1"/>
          </p:cNvPr>
          <p:cNvSpPr/>
          <p:nvPr/>
        </p:nvSpPr>
        <p:spPr>
          <a:xfrm flipH="1">
            <a:off x="533400" y="6172200"/>
            <a:ext cx="533400" cy="685800"/>
          </a:xfrm>
          <a:prstGeom prst="actionButtonBackPrevious">
            <a:avLst/>
          </a:prstGeom>
          <a:scene3d>
            <a:camera prst="orthographicFront"/>
            <a:lightRig rig="threePt" dir="t"/>
          </a:scene3d>
          <a:sp3d>
            <a:bevelT prst="angle"/>
          </a:sp3d>
        </p:spPr>
        <p:style>
          <a:lnRef idx="1">
            <a:schemeClr val="accent5"/>
          </a:lnRef>
          <a:fillRef idx="3">
            <a:schemeClr val="accent5"/>
          </a:fillRef>
          <a:effectRef idx="2">
            <a:schemeClr val="accent5"/>
          </a:effectRef>
          <a:fontRef idx="minor">
            <a:schemeClr val="lt1"/>
          </a:fontRef>
        </p:style>
        <p:txBody>
          <a:bodyPr rtlCol="1" anchor="ctr"/>
          <a:lstStyle/>
          <a:p>
            <a:pPr algn="ctr"/>
            <a:endParaRPr lang="ar-SA"/>
          </a:p>
        </p:txBody>
      </p:sp>
    </p:spTree>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pic>
        <p:nvPicPr>
          <p:cNvPr id="12" name="Picture 11" descr="b.g_dr_Ali.jpg"/>
          <p:cNvPicPr>
            <a:picLocks noChangeAspect="1"/>
          </p:cNvPicPr>
          <p:nvPr/>
        </p:nvPicPr>
        <p:blipFill>
          <a:blip r:embed="rId2" cstate="print">
            <a:duotone>
              <a:schemeClr val="accent5">
                <a:shade val="45000"/>
                <a:satMod val="135000"/>
              </a:schemeClr>
              <a:prstClr val="white"/>
            </a:duotone>
          </a:blip>
          <a:stretch>
            <a:fillRect/>
          </a:stretch>
        </p:blipFill>
        <p:spPr>
          <a:xfrm>
            <a:off x="0" y="0"/>
            <a:ext cx="9144000" cy="6858000"/>
          </a:xfrm>
          <a:prstGeom prst="rect">
            <a:avLst/>
          </a:prstGeom>
        </p:spPr>
      </p:pic>
      <p:sp>
        <p:nvSpPr>
          <p:cNvPr id="3" name="عنوان فرعي 2"/>
          <p:cNvSpPr>
            <a:spLocks noGrp="1"/>
          </p:cNvSpPr>
          <p:nvPr>
            <p:ph type="subTitle" idx="1"/>
          </p:nvPr>
        </p:nvSpPr>
        <p:spPr>
          <a:xfrm>
            <a:off x="0" y="1428736"/>
            <a:ext cx="9144000" cy="5429264"/>
          </a:xfrm>
        </p:spPr>
        <p:txBody>
          <a:bodyPr/>
          <a:lstStyle/>
          <a:p>
            <a:pPr algn="r"/>
            <a:endParaRPr lang="ar-SA" sz="2400" b="1" u="sng" dirty="0" smtClean="0">
              <a:solidFill>
                <a:schemeClr val="tx1"/>
              </a:solidFill>
            </a:endParaRPr>
          </a:p>
          <a:p>
            <a:pPr algn="r"/>
            <a:r>
              <a:rPr lang="ar-SA" sz="2400" b="1" dirty="0" smtClean="0">
                <a:solidFill>
                  <a:schemeClr val="tx1"/>
                </a:solidFill>
              </a:rPr>
              <a:t>  </a:t>
            </a:r>
            <a:endParaRPr lang="ar-KW" sz="2400" b="1" dirty="0" smtClean="0">
              <a:solidFill>
                <a:schemeClr val="tx1"/>
              </a:solidFill>
            </a:endParaRPr>
          </a:p>
          <a:p>
            <a:pPr algn="r"/>
            <a:r>
              <a:rPr lang="ar-SA" b="1" dirty="0" smtClean="0">
                <a:solidFill>
                  <a:schemeClr val="tx1"/>
                </a:solidFill>
              </a:rPr>
              <a:t> </a:t>
            </a:r>
            <a:endParaRPr lang="ar-KW" b="1" dirty="0" smtClean="0">
              <a:solidFill>
                <a:schemeClr val="tx1"/>
              </a:solidFill>
            </a:endParaRPr>
          </a:p>
          <a:p>
            <a:pPr algn="r"/>
            <a:r>
              <a:rPr lang="ar-SA" b="1" dirty="0" smtClean="0">
                <a:solidFill>
                  <a:schemeClr val="tx1"/>
                </a:solidFill>
              </a:rPr>
              <a:t>ب</a:t>
            </a:r>
            <a:r>
              <a:rPr lang="ar-SA" dirty="0" smtClean="0">
                <a:solidFill>
                  <a:schemeClr val="tx1"/>
                </a:solidFill>
              </a:rPr>
              <a:t> - </a:t>
            </a:r>
            <a:r>
              <a:rPr lang="ar-SA" b="1" dirty="0" smtClean="0">
                <a:solidFill>
                  <a:schemeClr val="tx1"/>
                </a:solidFill>
              </a:rPr>
              <a:t>إذا لم ينه متطلبات التخرج خلال مدة أقصاها نصف المدة المقررة لتخرجه علاوة</a:t>
            </a:r>
            <a:r>
              <a:rPr lang="ar-KW" b="1" dirty="0" smtClean="0">
                <a:solidFill>
                  <a:schemeClr val="tx1"/>
                </a:solidFill>
              </a:rPr>
              <a:t> </a:t>
            </a:r>
            <a:r>
              <a:rPr lang="ar-SA" b="1" dirty="0" smtClean="0">
                <a:solidFill>
                  <a:schemeClr val="tx1"/>
                </a:solidFill>
              </a:rPr>
              <a:t>على مدة البرنامج، ولمجلس إعطاء فرصة استثنائية للطالب لإنهاء متطلبات التخرج بحد أقصى لا يتجاوز ضعف المدة الأصلية المحددة للتخرج .</a:t>
            </a:r>
            <a:endParaRPr lang="ar-SA" dirty="0" smtClean="0">
              <a:solidFill>
                <a:schemeClr val="tx1"/>
              </a:solidFill>
            </a:endParaRPr>
          </a:p>
          <a:p>
            <a:pPr algn="r"/>
            <a:endParaRPr lang="ar-SA" dirty="0">
              <a:solidFill>
                <a:schemeClr val="tx1"/>
              </a:solidFill>
            </a:endParaRPr>
          </a:p>
        </p:txBody>
      </p:sp>
      <p:pic>
        <p:nvPicPr>
          <p:cNvPr id="4" name="صورة 1" descr="D:\نقل\نماذج\شعار الجودة.jpg"/>
          <p:cNvPicPr>
            <a:picLocks noChangeAspect="1" noChangeArrowheads="1"/>
          </p:cNvPicPr>
          <p:nvPr/>
        </p:nvPicPr>
        <p:blipFill>
          <a:blip r:embed="rId3" cstate="print"/>
          <a:srcRect/>
          <a:stretch>
            <a:fillRect/>
          </a:stretch>
        </p:blipFill>
        <p:spPr bwMode="auto">
          <a:xfrm>
            <a:off x="6516688" y="6324600"/>
            <a:ext cx="2551112" cy="533400"/>
          </a:xfrm>
          <a:prstGeom prst="rect">
            <a:avLst/>
          </a:prstGeom>
          <a:noFill/>
          <a:ln w="9525">
            <a:noFill/>
            <a:miter lim="800000"/>
            <a:headEnd/>
            <a:tailEnd/>
          </a:ln>
        </p:spPr>
      </p:pic>
      <p:pic>
        <p:nvPicPr>
          <p:cNvPr id="5" name="صورة 2" descr="D:\نقل\شعارات\الكلية.jpg"/>
          <p:cNvPicPr>
            <a:picLocks noChangeAspect="1" noChangeArrowheads="1"/>
          </p:cNvPicPr>
          <p:nvPr/>
        </p:nvPicPr>
        <p:blipFill>
          <a:blip r:embed="rId4" cstate="print"/>
          <a:srcRect/>
          <a:stretch>
            <a:fillRect/>
          </a:stretch>
        </p:blipFill>
        <p:spPr bwMode="auto">
          <a:xfrm>
            <a:off x="7543800" y="0"/>
            <a:ext cx="1247775" cy="1190625"/>
          </a:xfrm>
          <a:prstGeom prst="rect">
            <a:avLst/>
          </a:prstGeom>
          <a:ln>
            <a:noFill/>
          </a:ln>
          <a:effectLst>
            <a:softEdge rad="112500"/>
          </a:effectLst>
        </p:spPr>
      </p:pic>
      <p:pic>
        <p:nvPicPr>
          <p:cNvPr id="6" name="Picture 6"/>
          <p:cNvPicPr>
            <a:picLocks noChangeAspect="1" noChangeArrowheads="1"/>
          </p:cNvPicPr>
          <p:nvPr/>
        </p:nvPicPr>
        <p:blipFill>
          <a:blip r:embed="rId5" cstate="print"/>
          <a:srcRect/>
          <a:stretch>
            <a:fillRect/>
          </a:stretch>
        </p:blipFill>
        <p:spPr bwMode="auto">
          <a:xfrm>
            <a:off x="471438" y="0"/>
            <a:ext cx="1223962" cy="1196975"/>
          </a:xfrm>
          <a:prstGeom prst="rect">
            <a:avLst/>
          </a:prstGeom>
          <a:ln>
            <a:noFill/>
          </a:ln>
          <a:effectLst>
            <a:softEdge rad="112500"/>
          </a:effectLst>
        </p:spPr>
      </p:pic>
      <p:sp>
        <p:nvSpPr>
          <p:cNvPr id="9" name="Action Button: Forward or Next 8">
            <a:hlinkClick r:id="" action="ppaction://hlinkshowjump?jump=nextslide" highlightClick="1"/>
          </p:cNvPr>
          <p:cNvSpPr/>
          <p:nvPr/>
        </p:nvSpPr>
        <p:spPr>
          <a:xfrm flipH="1">
            <a:off x="0" y="6172200"/>
            <a:ext cx="533400" cy="685800"/>
          </a:xfrm>
          <a:prstGeom prst="actionButtonForwardNext">
            <a:avLst/>
          </a:prstGeom>
          <a:scene3d>
            <a:camera prst="orthographicFront"/>
            <a:lightRig rig="threePt" dir="t"/>
          </a:scene3d>
          <a:sp3d>
            <a:bevelT prst="angle"/>
          </a:sp3d>
        </p:spPr>
        <p:style>
          <a:lnRef idx="1">
            <a:schemeClr val="accent5"/>
          </a:lnRef>
          <a:fillRef idx="3">
            <a:schemeClr val="accent5"/>
          </a:fillRef>
          <a:effectRef idx="2">
            <a:schemeClr val="accent5"/>
          </a:effectRef>
          <a:fontRef idx="minor">
            <a:schemeClr val="lt1"/>
          </a:fontRef>
        </p:style>
        <p:txBody>
          <a:bodyPr rtlCol="1" anchor="ctr"/>
          <a:lstStyle/>
          <a:p>
            <a:pPr algn="ctr"/>
            <a:endParaRPr lang="ar-SA"/>
          </a:p>
        </p:txBody>
      </p:sp>
      <p:sp>
        <p:nvSpPr>
          <p:cNvPr id="10" name="Action Button: Back or Previous 9">
            <a:hlinkClick r:id="" action="ppaction://hlinkshowjump?jump=previousslide" highlightClick="1"/>
          </p:cNvPr>
          <p:cNvSpPr/>
          <p:nvPr/>
        </p:nvSpPr>
        <p:spPr>
          <a:xfrm flipH="1">
            <a:off x="533400" y="6172200"/>
            <a:ext cx="533400" cy="685800"/>
          </a:xfrm>
          <a:prstGeom prst="actionButtonBackPrevious">
            <a:avLst/>
          </a:prstGeom>
          <a:scene3d>
            <a:camera prst="orthographicFront"/>
            <a:lightRig rig="threePt" dir="t"/>
          </a:scene3d>
          <a:sp3d>
            <a:bevelT prst="angle"/>
          </a:sp3d>
        </p:spPr>
        <p:style>
          <a:lnRef idx="1">
            <a:schemeClr val="accent5"/>
          </a:lnRef>
          <a:fillRef idx="3">
            <a:schemeClr val="accent5"/>
          </a:fillRef>
          <a:effectRef idx="2">
            <a:schemeClr val="accent5"/>
          </a:effectRef>
          <a:fontRef idx="minor">
            <a:schemeClr val="lt1"/>
          </a:fontRef>
        </p:style>
        <p:txBody>
          <a:bodyPr rtlCol="1" anchor="ctr"/>
          <a:lstStyle/>
          <a:p>
            <a:pPr algn="ctr"/>
            <a:endParaRPr lang="ar-SA"/>
          </a:p>
        </p:txBody>
      </p:sp>
    </p:spTree>
  </p:cSld>
  <p:clrMapOvr>
    <a:masterClrMapping/>
  </p:clrMapOvr>
  <p:transition>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pic>
        <p:nvPicPr>
          <p:cNvPr id="12" name="Picture 11" descr="b.g_dr_Ali.jpg"/>
          <p:cNvPicPr>
            <a:picLocks noChangeAspect="1"/>
          </p:cNvPicPr>
          <p:nvPr/>
        </p:nvPicPr>
        <p:blipFill>
          <a:blip r:embed="rId2" cstate="print">
            <a:duotone>
              <a:schemeClr val="accent5">
                <a:shade val="45000"/>
                <a:satMod val="135000"/>
              </a:schemeClr>
              <a:prstClr val="white"/>
            </a:duotone>
          </a:blip>
          <a:stretch>
            <a:fillRect/>
          </a:stretch>
        </p:blipFill>
        <p:spPr>
          <a:xfrm>
            <a:off x="0" y="0"/>
            <a:ext cx="9144000" cy="6858000"/>
          </a:xfrm>
          <a:prstGeom prst="rect">
            <a:avLst/>
          </a:prstGeom>
        </p:spPr>
      </p:pic>
      <p:sp>
        <p:nvSpPr>
          <p:cNvPr id="3" name="عنوان فرعي 2"/>
          <p:cNvSpPr>
            <a:spLocks noGrp="1"/>
          </p:cNvSpPr>
          <p:nvPr>
            <p:ph type="subTitle" idx="1"/>
          </p:nvPr>
        </p:nvSpPr>
        <p:spPr>
          <a:xfrm>
            <a:off x="0" y="1428736"/>
            <a:ext cx="9144000" cy="5429264"/>
          </a:xfrm>
        </p:spPr>
        <p:txBody>
          <a:bodyPr/>
          <a:lstStyle/>
          <a:p>
            <a:pPr algn="just" rtl="1"/>
            <a:endParaRPr lang="ar-SA" sz="2400" b="1" u="sng" dirty="0" smtClean="0">
              <a:solidFill>
                <a:schemeClr val="tx1"/>
              </a:solidFill>
            </a:endParaRPr>
          </a:p>
          <a:p>
            <a:pPr algn="just" rtl="1"/>
            <a:r>
              <a:rPr lang="ar-SA" sz="2400" b="1" dirty="0" smtClean="0">
                <a:solidFill>
                  <a:schemeClr val="tx1"/>
                </a:solidFill>
              </a:rPr>
              <a:t>  </a:t>
            </a:r>
            <a:r>
              <a:rPr lang="ar-SA" sz="3200" b="1" dirty="0" smtClean="0">
                <a:solidFill>
                  <a:schemeClr val="tx1"/>
                </a:solidFill>
              </a:rPr>
              <a:t>ج – يجوز لمجلس الجامعة في الحالات الاستثنائية معالجة أوضاع معالجة أوضاع الطلاب الذين تنطبق عليهم أحكام الفقرتين السابقتين بإعطاهم فرصة استثنائية لاتتجاوز لاتتجاوز فصليين دراسيين على الأكثر .</a:t>
            </a:r>
          </a:p>
          <a:p>
            <a:pPr algn="just" rtl="1"/>
            <a:endParaRPr lang="ar-SA" dirty="0" smtClean="0">
              <a:solidFill>
                <a:schemeClr val="tx1"/>
              </a:solidFill>
            </a:endParaRPr>
          </a:p>
          <a:p>
            <a:pPr algn="just" rtl="1"/>
            <a:endParaRPr lang="ar-SA" dirty="0">
              <a:solidFill>
                <a:schemeClr val="tx1"/>
              </a:solidFill>
            </a:endParaRPr>
          </a:p>
        </p:txBody>
      </p:sp>
      <p:pic>
        <p:nvPicPr>
          <p:cNvPr id="4" name="صورة 1" descr="D:\نقل\نماذج\شعار الجودة.jpg"/>
          <p:cNvPicPr>
            <a:picLocks noChangeAspect="1" noChangeArrowheads="1"/>
          </p:cNvPicPr>
          <p:nvPr/>
        </p:nvPicPr>
        <p:blipFill>
          <a:blip r:embed="rId3" cstate="print"/>
          <a:srcRect/>
          <a:stretch>
            <a:fillRect/>
          </a:stretch>
        </p:blipFill>
        <p:spPr bwMode="auto">
          <a:xfrm>
            <a:off x="6516688" y="6324600"/>
            <a:ext cx="2551112" cy="533400"/>
          </a:xfrm>
          <a:prstGeom prst="rect">
            <a:avLst/>
          </a:prstGeom>
          <a:noFill/>
          <a:ln w="9525">
            <a:noFill/>
            <a:miter lim="800000"/>
            <a:headEnd/>
            <a:tailEnd/>
          </a:ln>
        </p:spPr>
      </p:pic>
      <p:pic>
        <p:nvPicPr>
          <p:cNvPr id="5" name="صورة 2" descr="D:\نقل\شعارات\الكلية.jpg"/>
          <p:cNvPicPr>
            <a:picLocks noChangeAspect="1" noChangeArrowheads="1"/>
          </p:cNvPicPr>
          <p:nvPr/>
        </p:nvPicPr>
        <p:blipFill>
          <a:blip r:embed="rId4" cstate="print"/>
          <a:srcRect/>
          <a:stretch>
            <a:fillRect/>
          </a:stretch>
        </p:blipFill>
        <p:spPr bwMode="auto">
          <a:xfrm>
            <a:off x="7543800" y="0"/>
            <a:ext cx="1247775" cy="1190625"/>
          </a:xfrm>
          <a:prstGeom prst="rect">
            <a:avLst/>
          </a:prstGeom>
          <a:ln>
            <a:noFill/>
          </a:ln>
          <a:effectLst>
            <a:softEdge rad="112500"/>
          </a:effectLst>
        </p:spPr>
      </p:pic>
      <p:pic>
        <p:nvPicPr>
          <p:cNvPr id="6" name="Picture 6"/>
          <p:cNvPicPr>
            <a:picLocks noChangeAspect="1" noChangeArrowheads="1"/>
          </p:cNvPicPr>
          <p:nvPr/>
        </p:nvPicPr>
        <p:blipFill>
          <a:blip r:embed="rId5" cstate="print"/>
          <a:srcRect/>
          <a:stretch>
            <a:fillRect/>
          </a:stretch>
        </p:blipFill>
        <p:spPr bwMode="auto">
          <a:xfrm>
            <a:off x="471438" y="0"/>
            <a:ext cx="1223962" cy="1196975"/>
          </a:xfrm>
          <a:prstGeom prst="rect">
            <a:avLst/>
          </a:prstGeom>
          <a:ln>
            <a:noFill/>
          </a:ln>
          <a:effectLst>
            <a:softEdge rad="112500"/>
          </a:effectLst>
        </p:spPr>
      </p:pic>
      <p:sp>
        <p:nvSpPr>
          <p:cNvPr id="9" name="Action Button: Forward or Next 8">
            <a:hlinkClick r:id="" action="ppaction://hlinkshowjump?jump=nextslide" highlightClick="1"/>
          </p:cNvPr>
          <p:cNvSpPr/>
          <p:nvPr/>
        </p:nvSpPr>
        <p:spPr>
          <a:xfrm flipH="1">
            <a:off x="0" y="6172200"/>
            <a:ext cx="533400" cy="685800"/>
          </a:xfrm>
          <a:prstGeom prst="actionButtonForwardNext">
            <a:avLst/>
          </a:prstGeom>
          <a:scene3d>
            <a:camera prst="orthographicFront"/>
            <a:lightRig rig="threePt" dir="t"/>
          </a:scene3d>
          <a:sp3d>
            <a:bevelT prst="angle"/>
          </a:sp3d>
        </p:spPr>
        <p:style>
          <a:lnRef idx="1">
            <a:schemeClr val="accent5"/>
          </a:lnRef>
          <a:fillRef idx="3">
            <a:schemeClr val="accent5"/>
          </a:fillRef>
          <a:effectRef idx="2">
            <a:schemeClr val="accent5"/>
          </a:effectRef>
          <a:fontRef idx="minor">
            <a:schemeClr val="lt1"/>
          </a:fontRef>
        </p:style>
        <p:txBody>
          <a:bodyPr rtlCol="1" anchor="ctr"/>
          <a:lstStyle/>
          <a:p>
            <a:pPr algn="ctr"/>
            <a:endParaRPr lang="ar-SA"/>
          </a:p>
        </p:txBody>
      </p:sp>
      <p:sp>
        <p:nvSpPr>
          <p:cNvPr id="10" name="Action Button: Back or Previous 9">
            <a:hlinkClick r:id="" action="ppaction://hlinkshowjump?jump=previousslide" highlightClick="1"/>
          </p:cNvPr>
          <p:cNvSpPr/>
          <p:nvPr/>
        </p:nvSpPr>
        <p:spPr>
          <a:xfrm flipH="1">
            <a:off x="533400" y="6172200"/>
            <a:ext cx="533400" cy="685800"/>
          </a:xfrm>
          <a:prstGeom prst="actionButtonBackPrevious">
            <a:avLst/>
          </a:prstGeom>
          <a:scene3d>
            <a:camera prst="orthographicFront"/>
            <a:lightRig rig="threePt" dir="t"/>
          </a:scene3d>
          <a:sp3d>
            <a:bevelT prst="angle"/>
          </a:sp3d>
        </p:spPr>
        <p:style>
          <a:lnRef idx="1">
            <a:schemeClr val="accent5"/>
          </a:lnRef>
          <a:fillRef idx="3">
            <a:schemeClr val="accent5"/>
          </a:fillRef>
          <a:effectRef idx="2">
            <a:schemeClr val="accent5"/>
          </a:effectRef>
          <a:fontRef idx="minor">
            <a:schemeClr val="lt1"/>
          </a:fontRef>
        </p:style>
        <p:txBody>
          <a:bodyPr rtlCol="1" anchor="ctr"/>
          <a:lstStyle/>
          <a:p>
            <a:pPr algn="ctr"/>
            <a:endParaRPr lang="ar-SA"/>
          </a:p>
        </p:txBody>
      </p:sp>
    </p:spTree>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4" name="دائرة مجوفة 3"/>
          <p:cNvSpPr/>
          <p:nvPr/>
        </p:nvSpPr>
        <p:spPr>
          <a:xfrm>
            <a:off x="1331640" y="1844824"/>
            <a:ext cx="6336704" cy="2498576"/>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 name="مستطيل 4"/>
          <p:cNvSpPr/>
          <p:nvPr/>
        </p:nvSpPr>
        <p:spPr>
          <a:xfrm>
            <a:off x="2483768" y="2924944"/>
            <a:ext cx="4176464" cy="523220"/>
          </a:xfrm>
          <a:prstGeom prst="rect">
            <a:avLst/>
          </a:prstGeom>
        </p:spPr>
        <p:txBody>
          <a:bodyPr wrap="square">
            <a:spAutoFit/>
          </a:bodyPr>
          <a:lstStyle/>
          <a:p>
            <a:pPr algn="ctr"/>
            <a:r>
              <a:rPr lang="ar-SA" sz="2800" b="1" dirty="0" smtClean="0"/>
              <a:t>9- لائحة الانتساب </a:t>
            </a:r>
            <a:endParaRPr lang="ar-SA" sz="2800" b="1" dirty="0"/>
          </a:p>
        </p:txBody>
      </p:sp>
    </p:spTree>
  </p:cSld>
  <p:clrMapOvr>
    <a:masterClrMapping/>
  </p:clrMapOvr>
  <p:transition>
    <p:wedge/>
  </p:transition>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pic>
        <p:nvPicPr>
          <p:cNvPr id="9" name="Picture 8" descr="b.g_dr_Ali.jpg"/>
          <p:cNvPicPr>
            <a:picLocks noChangeAspect="1"/>
          </p:cNvPicPr>
          <p:nvPr/>
        </p:nvPicPr>
        <p:blipFill>
          <a:blip r:embed="rId2" cstate="print">
            <a:duotone>
              <a:schemeClr val="accent5">
                <a:shade val="45000"/>
                <a:satMod val="135000"/>
              </a:schemeClr>
              <a:prstClr val="white"/>
            </a:duotone>
          </a:blip>
          <a:stretch>
            <a:fillRect/>
          </a:stretch>
        </p:blipFill>
        <p:spPr>
          <a:xfrm>
            <a:off x="0" y="0"/>
            <a:ext cx="9144000" cy="6858000"/>
          </a:xfrm>
          <a:prstGeom prst="rect">
            <a:avLst/>
          </a:prstGeom>
        </p:spPr>
      </p:pic>
      <p:sp>
        <p:nvSpPr>
          <p:cNvPr id="2" name="عنوان 1"/>
          <p:cNvSpPr>
            <a:spLocks noGrp="1"/>
          </p:cNvSpPr>
          <p:nvPr>
            <p:ph type="ctrTitle"/>
          </p:nvPr>
        </p:nvSpPr>
        <p:spPr>
          <a:xfrm>
            <a:off x="0" y="0"/>
            <a:ext cx="9144000" cy="1470025"/>
          </a:xfrm>
        </p:spPr>
        <p:txBody>
          <a:bodyPr/>
          <a:lstStyle/>
          <a:p>
            <a:r>
              <a:rPr lang="ar-SA" b="1" dirty="0" smtClean="0"/>
              <a:t>الانتســــــــاب</a:t>
            </a:r>
            <a:endParaRPr lang="ar-SA" dirty="0"/>
          </a:p>
        </p:txBody>
      </p:sp>
      <p:sp>
        <p:nvSpPr>
          <p:cNvPr id="3" name="عنوان فرعي 2"/>
          <p:cNvSpPr>
            <a:spLocks noGrp="1"/>
          </p:cNvSpPr>
          <p:nvPr>
            <p:ph type="subTitle" idx="1"/>
          </p:nvPr>
        </p:nvSpPr>
        <p:spPr>
          <a:xfrm>
            <a:off x="0" y="1219200"/>
            <a:ext cx="9144000" cy="5638800"/>
          </a:xfrm>
        </p:spPr>
        <p:txBody>
          <a:bodyPr>
            <a:normAutofit fontScale="92500" lnSpcReduction="10000"/>
          </a:bodyPr>
          <a:lstStyle/>
          <a:p>
            <a:pPr algn="r"/>
            <a:r>
              <a:rPr lang="ar-SA" sz="4300" b="1" u="sng" dirty="0" smtClean="0">
                <a:solidFill>
                  <a:schemeClr val="tx1"/>
                </a:solidFill>
              </a:rPr>
              <a:t>المادة الحادية والعشرون /</a:t>
            </a:r>
          </a:p>
          <a:p>
            <a:pPr algn="r"/>
            <a:endParaRPr lang="ar-KW" b="1" dirty="0" smtClean="0">
              <a:solidFill>
                <a:schemeClr val="tx1"/>
              </a:solidFill>
            </a:endParaRPr>
          </a:p>
          <a:p>
            <a:pPr algn="r"/>
            <a:r>
              <a:rPr lang="ar-SA" b="1" dirty="0" smtClean="0">
                <a:solidFill>
                  <a:schemeClr val="tx1"/>
                </a:solidFill>
              </a:rPr>
              <a:t>يجوز لمجلس الجامعة بناء على اقتراح الكليات الأخذ بمبدأ الدراسة عن طريق الانتساب في بعض الكليات والتخصصات التي تسمح طبيعة الدراسة فيها بذلك ، ويضع مجلس الجامعة القواعد والإجراءات المنظمة لذلك وفق الضوابط الآتية :</a:t>
            </a:r>
          </a:p>
          <a:p>
            <a:pPr lvl="0" algn="r"/>
            <a:r>
              <a:rPr lang="ar-SA" b="1" dirty="0" smtClean="0">
                <a:solidFill>
                  <a:schemeClr val="tx1"/>
                </a:solidFill>
              </a:rPr>
              <a:t>  </a:t>
            </a:r>
            <a:r>
              <a:rPr lang="ar-SA" sz="2400" b="1" dirty="0" smtClean="0">
                <a:solidFill>
                  <a:schemeClr val="tx1"/>
                </a:solidFill>
              </a:rPr>
              <a:t> </a:t>
            </a:r>
            <a:endParaRPr lang="ar-KW" sz="2400" b="1" dirty="0" smtClean="0">
              <a:solidFill>
                <a:schemeClr val="tx1"/>
              </a:solidFill>
            </a:endParaRPr>
          </a:p>
          <a:p>
            <a:pPr lvl="0" algn="r"/>
            <a:r>
              <a:rPr lang="ar-SA" b="1" dirty="0" smtClean="0">
                <a:solidFill>
                  <a:schemeClr val="tx1"/>
                </a:solidFill>
              </a:rPr>
              <a:t>أ - ألا يقل عدد الوحدات الدراسية المطلوبة لتخرج الطالب المنتسب عن عدد الوحدات الدراسية المطلوبة لتخرج الطالب المنتظم في التخصصات المتاحة للانتساب .</a:t>
            </a:r>
          </a:p>
          <a:p>
            <a:pPr lvl="0" algn="r"/>
            <a:endParaRPr lang="en-US" sz="2400" dirty="0" smtClean="0">
              <a:solidFill>
                <a:schemeClr val="tx1"/>
              </a:solidFill>
            </a:endParaRPr>
          </a:p>
          <a:p>
            <a:pPr algn="r"/>
            <a:r>
              <a:rPr lang="ar-SA" dirty="0" smtClean="0">
                <a:solidFill>
                  <a:schemeClr val="tx1"/>
                </a:solidFill>
              </a:rPr>
              <a:t>   </a:t>
            </a:r>
            <a:endParaRPr lang="en-US" sz="2400" dirty="0" smtClean="0">
              <a:solidFill>
                <a:schemeClr val="tx1"/>
              </a:solidFill>
            </a:endParaRPr>
          </a:p>
          <a:p>
            <a:pPr algn="r"/>
            <a:endParaRPr lang="en-US" dirty="0" smtClean="0">
              <a:solidFill>
                <a:schemeClr val="tx1"/>
              </a:solidFill>
            </a:endParaRPr>
          </a:p>
          <a:p>
            <a:pPr algn="r"/>
            <a:endParaRPr lang="ar-SA" b="1" u="sng" dirty="0" smtClean="0">
              <a:solidFill>
                <a:schemeClr val="tx1"/>
              </a:solidFill>
            </a:endParaRPr>
          </a:p>
          <a:p>
            <a:pPr lvl="0" algn="r"/>
            <a:endParaRPr lang="en-US" u="sng" dirty="0" smtClean="0">
              <a:solidFill>
                <a:schemeClr val="tx1"/>
              </a:solidFill>
            </a:endParaRPr>
          </a:p>
          <a:p>
            <a:pPr algn="r"/>
            <a:endParaRPr lang="ar-SA" dirty="0">
              <a:solidFill>
                <a:schemeClr val="tx1"/>
              </a:solidFill>
            </a:endParaRPr>
          </a:p>
        </p:txBody>
      </p:sp>
      <p:pic>
        <p:nvPicPr>
          <p:cNvPr id="4" name="صورة 1" descr="D:\نقل\نماذج\شعار الجودة.jpg"/>
          <p:cNvPicPr>
            <a:picLocks noChangeAspect="1" noChangeArrowheads="1"/>
          </p:cNvPicPr>
          <p:nvPr/>
        </p:nvPicPr>
        <p:blipFill>
          <a:blip r:embed="rId3" cstate="print"/>
          <a:srcRect/>
          <a:stretch>
            <a:fillRect/>
          </a:stretch>
        </p:blipFill>
        <p:spPr bwMode="auto">
          <a:xfrm>
            <a:off x="6516688" y="6400800"/>
            <a:ext cx="2551112" cy="457200"/>
          </a:xfrm>
          <a:prstGeom prst="rect">
            <a:avLst/>
          </a:prstGeom>
          <a:noFill/>
          <a:ln w="9525">
            <a:noFill/>
            <a:miter lim="800000"/>
            <a:headEnd/>
            <a:tailEnd/>
          </a:ln>
        </p:spPr>
      </p:pic>
      <p:pic>
        <p:nvPicPr>
          <p:cNvPr id="5" name="صورة 2" descr="D:\نقل\شعارات\الكلية.jpg"/>
          <p:cNvPicPr>
            <a:picLocks noChangeAspect="1" noChangeArrowheads="1"/>
          </p:cNvPicPr>
          <p:nvPr/>
        </p:nvPicPr>
        <p:blipFill>
          <a:blip r:embed="rId4" cstate="print"/>
          <a:srcRect/>
          <a:stretch>
            <a:fillRect/>
          </a:stretch>
        </p:blipFill>
        <p:spPr bwMode="auto">
          <a:xfrm>
            <a:off x="7543800" y="0"/>
            <a:ext cx="1247775" cy="1190625"/>
          </a:xfrm>
          <a:prstGeom prst="rect">
            <a:avLst/>
          </a:prstGeom>
          <a:ln>
            <a:noFill/>
          </a:ln>
          <a:effectLst>
            <a:softEdge rad="112500"/>
          </a:effectLst>
        </p:spPr>
      </p:pic>
      <p:pic>
        <p:nvPicPr>
          <p:cNvPr id="6" name="Picture 6"/>
          <p:cNvPicPr>
            <a:picLocks noChangeAspect="1" noChangeArrowheads="1"/>
          </p:cNvPicPr>
          <p:nvPr/>
        </p:nvPicPr>
        <p:blipFill>
          <a:blip r:embed="rId5" cstate="print"/>
          <a:srcRect/>
          <a:stretch>
            <a:fillRect/>
          </a:stretch>
        </p:blipFill>
        <p:spPr bwMode="auto">
          <a:xfrm>
            <a:off x="471438" y="0"/>
            <a:ext cx="1223962" cy="1196975"/>
          </a:xfrm>
          <a:prstGeom prst="rect">
            <a:avLst/>
          </a:prstGeom>
          <a:ln>
            <a:noFill/>
          </a:ln>
          <a:effectLst>
            <a:softEdge rad="112500"/>
          </a:effectLst>
        </p:spPr>
      </p:pic>
      <p:sp>
        <p:nvSpPr>
          <p:cNvPr id="8" name="Action Button: Forward or Next 7">
            <a:hlinkClick r:id="" action="ppaction://hlinkshowjump?jump=nextslide" highlightClick="1"/>
          </p:cNvPr>
          <p:cNvSpPr/>
          <p:nvPr/>
        </p:nvSpPr>
        <p:spPr>
          <a:xfrm flipH="1">
            <a:off x="0" y="6172200"/>
            <a:ext cx="533400" cy="685800"/>
          </a:xfrm>
          <a:prstGeom prst="actionButtonForwardNext">
            <a:avLst/>
          </a:prstGeom>
          <a:scene3d>
            <a:camera prst="orthographicFront"/>
            <a:lightRig rig="threePt" dir="t"/>
          </a:scene3d>
          <a:sp3d>
            <a:bevelT prst="angle"/>
          </a:sp3d>
        </p:spPr>
        <p:style>
          <a:lnRef idx="1">
            <a:schemeClr val="accent5"/>
          </a:lnRef>
          <a:fillRef idx="3">
            <a:schemeClr val="accent5"/>
          </a:fillRef>
          <a:effectRef idx="2">
            <a:schemeClr val="accent5"/>
          </a:effectRef>
          <a:fontRef idx="minor">
            <a:schemeClr val="lt1"/>
          </a:fontRef>
        </p:style>
        <p:txBody>
          <a:bodyPr rtlCol="1" anchor="ctr"/>
          <a:lstStyle/>
          <a:p>
            <a:pPr algn="ctr"/>
            <a:endParaRPr lang="ar-SA"/>
          </a:p>
        </p:txBody>
      </p:sp>
    </p:spTree>
  </p:cSld>
  <p:clrMapOvr>
    <a:masterClrMapping/>
  </p:clrMapOvr>
  <p:transition>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pic>
        <p:nvPicPr>
          <p:cNvPr id="8" name="Picture 7" descr="b.g_dr_Ali.jpg"/>
          <p:cNvPicPr>
            <a:picLocks noChangeAspect="1"/>
          </p:cNvPicPr>
          <p:nvPr/>
        </p:nvPicPr>
        <p:blipFill>
          <a:blip r:embed="rId2" cstate="print">
            <a:duotone>
              <a:schemeClr val="accent5">
                <a:shade val="45000"/>
                <a:satMod val="135000"/>
              </a:schemeClr>
              <a:prstClr val="white"/>
            </a:duotone>
          </a:blip>
          <a:stretch>
            <a:fillRect/>
          </a:stretch>
        </p:blipFill>
        <p:spPr>
          <a:xfrm>
            <a:off x="0" y="0"/>
            <a:ext cx="9144000" cy="6858000"/>
          </a:xfrm>
          <a:prstGeom prst="rect">
            <a:avLst/>
          </a:prstGeom>
        </p:spPr>
      </p:pic>
      <p:sp>
        <p:nvSpPr>
          <p:cNvPr id="3" name="عنوان فرعي 2"/>
          <p:cNvSpPr>
            <a:spLocks noGrp="1"/>
          </p:cNvSpPr>
          <p:nvPr>
            <p:ph type="subTitle" idx="1"/>
          </p:nvPr>
        </p:nvSpPr>
        <p:spPr>
          <a:xfrm>
            <a:off x="0" y="0"/>
            <a:ext cx="9144000" cy="6858000"/>
          </a:xfrm>
        </p:spPr>
        <p:txBody>
          <a:bodyPr>
            <a:normAutofit/>
          </a:bodyPr>
          <a:lstStyle/>
          <a:p>
            <a:pPr algn="r"/>
            <a:r>
              <a:rPr lang="ar-SA" dirty="0" smtClean="0"/>
              <a:t> </a:t>
            </a:r>
          </a:p>
          <a:p>
            <a:pPr algn="r"/>
            <a:r>
              <a:rPr lang="ar-SA" dirty="0" smtClean="0"/>
              <a:t> </a:t>
            </a:r>
            <a:endParaRPr lang="ar-KW" dirty="0" smtClean="0"/>
          </a:p>
          <a:p>
            <a:pPr algn="r"/>
            <a:endParaRPr lang="ar-KW" dirty="0" smtClean="0"/>
          </a:p>
          <a:p>
            <a:pPr algn="r"/>
            <a:endParaRPr lang="ar-SA" dirty="0" smtClean="0"/>
          </a:p>
          <a:p>
            <a:pPr algn="r"/>
            <a:r>
              <a:rPr lang="ar-SA" b="1" dirty="0" smtClean="0">
                <a:solidFill>
                  <a:schemeClr val="tx1"/>
                </a:solidFill>
              </a:rPr>
              <a:t>ب</a:t>
            </a:r>
            <a:r>
              <a:rPr lang="ar-SA" dirty="0" smtClean="0">
                <a:solidFill>
                  <a:schemeClr val="tx1"/>
                </a:solidFill>
              </a:rPr>
              <a:t> - </a:t>
            </a:r>
            <a:r>
              <a:rPr lang="ar-SA" b="1" dirty="0" smtClean="0">
                <a:solidFill>
                  <a:schemeClr val="tx1"/>
                </a:solidFill>
              </a:rPr>
              <a:t>يعامل الطالب المنتسب من حيث القبول ورصد التقديرات والتحويل والفصل وإعادة القيد وغيرها معاملة الطالب المنتظم عدا حضور المحاضرات .</a:t>
            </a:r>
          </a:p>
          <a:p>
            <a:pPr algn="r"/>
            <a:r>
              <a:rPr lang="ar-SA" b="1" dirty="0" smtClean="0">
                <a:solidFill>
                  <a:schemeClr val="tx1"/>
                </a:solidFill>
              </a:rPr>
              <a:t>ج - لمجلس الجامعة بناء على اقتراح مجالس الكليات وضع الضوابط اللازمة لتقييم أداء</a:t>
            </a:r>
            <a:r>
              <a:rPr lang="ar-KW" b="1" dirty="0" smtClean="0">
                <a:solidFill>
                  <a:schemeClr val="tx1"/>
                </a:solidFill>
              </a:rPr>
              <a:t> </a:t>
            </a:r>
            <a:r>
              <a:rPr lang="ar-SA" b="1" dirty="0" smtClean="0">
                <a:solidFill>
                  <a:schemeClr val="tx1"/>
                </a:solidFill>
              </a:rPr>
              <a:t>الطلاب المنتسبين .</a:t>
            </a:r>
            <a:endParaRPr lang="ar-KW" dirty="0" smtClean="0">
              <a:solidFill>
                <a:schemeClr val="tx1"/>
              </a:solidFill>
            </a:endParaRPr>
          </a:p>
          <a:p>
            <a:pPr algn="r"/>
            <a:r>
              <a:rPr lang="ar-SA" dirty="0" smtClean="0">
                <a:solidFill>
                  <a:schemeClr val="tx1"/>
                </a:solidFill>
              </a:rPr>
              <a:t>د - </a:t>
            </a:r>
            <a:r>
              <a:rPr lang="ar-SA" b="1" dirty="0" smtClean="0">
                <a:solidFill>
                  <a:schemeClr val="tx1"/>
                </a:solidFill>
              </a:rPr>
              <a:t>يثبت في السجل الأكاديمي ووثيقة التخرج والشهادة ما يفيد بأن دراسة الطالب</a:t>
            </a:r>
            <a:r>
              <a:rPr lang="ar-KW" b="1" dirty="0" smtClean="0">
                <a:solidFill>
                  <a:schemeClr val="tx1"/>
                </a:solidFill>
              </a:rPr>
              <a:t> </a:t>
            </a:r>
            <a:r>
              <a:rPr lang="ar-SA" b="1" dirty="0" smtClean="0">
                <a:solidFill>
                  <a:schemeClr val="tx1"/>
                </a:solidFill>
              </a:rPr>
              <a:t>(بالانتساب ) .</a:t>
            </a:r>
            <a:endParaRPr lang="en-US" dirty="0" smtClean="0">
              <a:solidFill>
                <a:schemeClr val="tx1"/>
              </a:solidFill>
            </a:endParaRPr>
          </a:p>
          <a:p>
            <a:pPr algn="r"/>
            <a:endParaRPr lang="ar-SA" dirty="0"/>
          </a:p>
        </p:txBody>
      </p:sp>
      <p:pic>
        <p:nvPicPr>
          <p:cNvPr id="4" name="صورة 1" descr="D:\نقل\نماذج\شعار الجودة.jpg"/>
          <p:cNvPicPr>
            <a:picLocks noChangeAspect="1" noChangeArrowheads="1"/>
          </p:cNvPicPr>
          <p:nvPr/>
        </p:nvPicPr>
        <p:blipFill>
          <a:blip r:embed="rId3" cstate="print"/>
          <a:srcRect/>
          <a:stretch>
            <a:fillRect/>
          </a:stretch>
        </p:blipFill>
        <p:spPr bwMode="auto">
          <a:xfrm>
            <a:off x="6516688" y="6324600"/>
            <a:ext cx="2551112" cy="533400"/>
          </a:xfrm>
          <a:prstGeom prst="rect">
            <a:avLst/>
          </a:prstGeom>
          <a:noFill/>
          <a:ln w="9525">
            <a:noFill/>
            <a:miter lim="800000"/>
            <a:headEnd/>
            <a:tailEnd/>
          </a:ln>
        </p:spPr>
      </p:pic>
      <p:pic>
        <p:nvPicPr>
          <p:cNvPr id="5" name="صورة 2" descr="D:\نقل\شعارات\الكلية.jpg"/>
          <p:cNvPicPr>
            <a:picLocks noChangeAspect="1" noChangeArrowheads="1"/>
          </p:cNvPicPr>
          <p:nvPr/>
        </p:nvPicPr>
        <p:blipFill>
          <a:blip r:embed="rId4" cstate="print"/>
          <a:srcRect/>
          <a:stretch>
            <a:fillRect/>
          </a:stretch>
        </p:blipFill>
        <p:spPr bwMode="auto">
          <a:xfrm>
            <a:off x="7467600" y="0"/>
            <a:ext cx="1247775" cy="1190625"/>
          </a:xfrm>
          <a:prstGeom prst="rect">
            <a:avLst/>
          </a:prstGeom>
          <a:ln>
            <a:noFill/>
          </a:ln>
          <a:effectLst>
            <a:softEdge rad="112500"/>
          </a:effectLst>
        </p:spPr>
      </p:pic>
      <p:pic>
        <p:nvPicPr>
          <p:cNvPr id="6" name="Picture 6"/>
          <p:cNvPicPr>
            <a:picLocks noChangeAspect="1" noChangeArrowheads="1"/>
          </p:cNvPicPr>
          <p:nvPr/>
        </p:nvPicPr>
        <p:blipFill>
          <a:blip r:embed="rId5" cstate="print"/>
          <a:srcRect/>
          <a:stretch>
            <a:fillRect/>
          </a:stretch>
        </p:blipFill>
        <p:spPr bwMode="auto">
          <a:xfrm>
            <a:off x="395238" y="0"/>
            <a:ext cx="1223962" cy="1196975"/>
          </a:xfrm>
          <a:prstGeom prst="rect">
            <a:avLst/>
          </a:prstGeom>
          <a:ln>
            <a:noFill/>
          </a:ln>
          <a:effectLst>
            <a:softEdge rad="112500"/>
          </a:effectLst>
        </p:spPr>
      </p:pic>
      <p:sp>
        <p:nvSpPr>
          <p:cNvPr id="12" name="Action Button: Back or Previous 11">
            <a:hlinkClick r:id="" action="ppaction://hlinkshowjump?jump=previousslide" highlightClick="1"/>
          </p:cNvPr>
          <p:cNvSpPr/>
          <p:nvPr/>
        </p:nvSpPr>
        <p:spPr>
          <a:xfrm flipH="1">
            <a:off x="533400" y="6172200"/>
            <a:ext cx="533400" cy="685800"/>
          </a:xfrm>
          <a:prstGeom prst="actionButtonBackPrevious">
            <a:avLst/>
          </a:prstGeom>
          <a:scene3d>
            <a:camera prst="orthographicFront"/>
            <a:lightRig rig="threePt" dir="t"/>
          </a:scene3d>
          <a:sp3d>
            <a:bevelT prst="angle"/>
          </a:sp3d>
        </p:spPr>
        <p:style>
          <a:lnRef idx="1">
            <a:schemeClr val="accent5"/>
          </a:lnRef>
          <a:fillRef idx="3">
            <a:schemeClr val="accent5"/>
          </a:fillRef>
          <a:effectRef idx="2">
            <a:schemeClr val="accent5"/>
          </a:effectRef>
          <a:fontRef idx="minor">
            <a:schemeClr val="lt1"/>
          </a:fontRef>
        </p:style>
        <p:txBody>
          <a:bodyPr rtlCol="1" anchor="ctr"/>
          <a:lstStyle/>
          <a:p>
            <a:pPr algn="ctr"/>
            <a:endParaRPr lang="ar-SA"/>
          </a:p>
        </p:txBody>
      </p:sp>
      <p:sp>
        <p:nvSpPr>
          <p:cNvPr id="13" name="Action Button: Home 12">
            <a:hlinkClick r:id="rId6" action="ppaction://hlinksldjump" highlightClick="1"/>
          </p:cNvPr>
          <p:cNvSpPr/>
          <p:nvPr/>
        </p:nvSpPr>
        <p:spPr>
          <a:xfrm>
            <a:off x="0" y="6172200"/>
            <a:ext cx="533400" cy="685800"/>
          </a:xfrm>
          <a:prstGeom prst="actionButtonHome">
            <a:avLst/>
          </a:prstGeom>
          <a:scene3d>
            <a:camera prst="orthographicFront">
              <a:rot lat="0" lon="0" rev="0"/>
            </a:camera>
            <a:lightRig rig="threePt" dir="t">
              <a:rot lat="0" lon="0" rev="1200000"/>
            </a:lightRig>
          </a:scene3d>
          <a:sp3d>
            <a:bevelT w="63500" h="25400" prst="angle"/>
          </a:sp3d>
        </p:spPr>
        <p:style>
          <a:lnRef idx="0">
            <a:schemeClr val="accent5"/>
          </a:lnRef>
          <a:fillRef idx="3">
            <a:schemeClr val="accent5"/>
          </a:fillRef>
          <a:effectRef idx="3">
            <a:schemeClr val="accent5"/>
          </a:effectRef>
          <a:fontRef idx="minor">
            <a:schemeClr val="lt1"/>
          </a:fontRef>
        </p:style>
        <p:txBody>
          <a:bodyPr rtlCol="1" anchor="ctr"/>
          <a:lstStyle/>
          <a:p>
            <a:pPr algn="ctr"/>
            <a:endParaRPr lang="ar-SA"/>
          </a:p>
        </p:txBody>
      </p:sp>
    </p:spTree>
  </p:cSld>
  <p:clrMapOvr>
    <a:masterClrMapping/>
  </p:clrMapOvr>
  <p:transition>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4" name="دائرة مجوفة 3"/>
          <p:cNvSpPr/>
          <p:nvPr/>
        </p:nvSpPr>
        <p:spPr>
          <a:xfrm>
            <a:off x="1331640" y="1844824"/>
            <a:ext cx="6336704" cy="2498576"/>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 name="مستطيل 4"/>
          <p:cNvSpPr/>
          <p:nvPr/>
        </p:nvSpPr>
        <p:spPr>
          <a:xfrm>
            <a:off x="2483768" y="2924944"/>
            <a:ext cx="4176464" cy="523220"/>
          </a:xfrm>
          <a:prstGeom prst="rect">
            <a:avLst/>
          </a:prstGeom>
        </p:spPr>
        <p:txBody>
          <a:bodyPr wrap="square">
            <a:spAutoFit/>
          </a:bodyPr>
          <a:lstStyle/>
          <a:p>
            <a:pPr algn="ctr"/>
            <a:r>
              <a:rPr lang="ar-SA" sz="2800" b="1" dirty="0" smtClean="0"/>
              <a:t>10- لائحة الإختبارت النهائية </a:t>
            </a:r>
            <a:endParaRPr lang="ar-SA" sz="2800" b="1" dirty="0"/>
          </a:p>
        </p:txBody>
      </p:sp>
    </p:spTree>
  </p:cSld>
  <p:clrMapOvr>
    <a:masterClrMapping/>
  </p:clrMapOvr>
  <p:transition>
    <p:wedge/>
  </p:transition>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pic>
        <p:nvPicPr>
          <p:cNvPr id="9" name="Picture 8" descr="b.g_dr_Ali.jpg"/>
          <p:cNvPicPr>
            <a:picLocks noChangeAspect="1"/>
          </p:cNvPicPr>
          <p:nvPr/>
        </p:nvPicPr>
        <p:blipFill>
          <a:blip r:embed="rId2" cstate="print">
            <a:duotone>
              <a:schemeClr val="accent5">
                <a:shade val="45000"/>
                <a:satMod val="135000"/>
              </a:schemeClr>
              <a:prstClr val="white"/>
            </a:duotone>
          </a:blip>
          <a:stretch>
            <a:fillRect/>
          </a:stretch>
        </p:blipFill>
        <p:spPr>
          <a:xfrm>
            <a:off x="0" y="0"/>
            <a:ext cx="9144000" cy="6858000"/>
          </a:xfrm>
          <a:prstGeom prst="rect">
            <a:avLst/>
          </a:prstGeom>
        </p:spPr>
      </p:pic>
      <p:sp>
        <p:nvSpPr>
          <p:cNvPr id="2" name="عنوان 1"/>
          <p:cNvSpPr>
            <a:spLocks noGrp="1"/>
          </p:cNvSpPr>
          <p:nvPr>
            <p:ph type="ctrTitle"/>
          </p:nvPr>
        </p:nvSpPr>
        <p:spPr>
          <a:xfrm>
            <a:off x="714348" y="0"/>
            <a:ext cx="8429652" cy="1457334"/>
          </a:xfrm>
        </p:spPr>
        <p:txBody>
          <a:bodyPr>
            <a:normAutofit fontScale="90000"/>
          </a:bodyPr>
          <a:lstStyle/>
          <a:p>
            <a:r>
              <a:rPr lang="ar-SA" b="1" dirty="0" smtClean="0"/>
              <a:t> </a:t>
            </a:r>
            <a:r>
              <a:rPr lang="en-US" dirty="0" smtClean="0"/>
              <a:t/>
            </a:r>
            <a:br>
              <a:rPr lang="en-US" dirty="0" smtClean="0"/>
            </a:br>
            <a:r>
              <a:rPr lang="ar-SA" b="1" u="sng" dirty="0" smtClean="0"/>
              <a:t>الاختبارات النهائية</a:t>
            </a:r>
            <a:r>
              <a:rPr lang="en-US" dirty="0" smtClean="0"/>
              <a:t/>
            </a:r>
            <a:br>
              <a:rPr lang="en-US" dirty="0" smtClean="0"/>
            </a:br>
            <a:endParaRPr lang="ar-SA" dirty="0"/>
          </a:p>
        </p:txBody>
      </p:sp>
      <p:sp>
        <p:nvSpPr>
          <p:cNvPr id="3" name="عنوان فرعي 2"/>
          <p:cNvSpPr>
            <a:spLocks noGrp="1"/>
          </p:cNvSpPr>
          <p:nvPr>
            <p:ph type="subTitle" idx="1"/>
          </p:nvPr>
        </p:nvSpPr>
        <p:spPr>
          <a:xfrm>
            <a:off x="0" y="2143116"/>
            <a:ext cx="9144000" cy="4714884"/>
          </a:xfrm>
        </p:spPr>
        <p:txBody>
          <a:bodyPr>
            <a:normAutofit/>
          </a:bodyPr>
          <a:lstStyle/>
          <a:p>
            <a:pPr algn="r"/>
            <a:r>
              <a:rPr lang="ar-SA" sz="4000" b="1" u="sng" dirty="0" smtClean="0">
                <a:solidFill>
                  <a:schemeClr val="tx1"/>
                </a:solidFill>
              </a:rPr>
              <a:t>المادة الثانية والعشرون /</a:t>
            </a:r>
          </a:p>
          <a:p>
            <a:pPr algn="r"/>
            <a:endParaRPr lang="ar-KW" b="1" dirty="0" smtClean="0">
              <a:solidFill>
                <a:schemeClr val="tx1"/>
              </a:solidFill>
            </a:endParaRPr>
          </a:p>
          <a:p>
            <a:pPr algn="r"/>
            <a:r>
              <a:rPr lang="ar-SA" b="1" dirty="0" smtClean="0">
                <a:solidFill>
                  <a:schemeClr val="tx1"/>
                </a:solidFill>
              </a:rPr>
              <a:t>يحدد مجلس الكلية التي يتبعها المقرر - بناء على اقتراح مجلس القسم - درجة للأعمال الفصلية لا تقل عن (30%) من الدرجة النهائية للمقرر .</a:t>
            </a:r>
            <a:endParaRPr lang="en-US" dirty="0" smtClean="0">
              <a:solidFill>
                <a:schemeClr val="tx1"/>
              </a:solidFill>
            </a:endParaRPr>
          </a:p>
          <a:p>
            <a:pPr algn="r"/>
            <a:endParaRPr lang="ar-SA" u="sng" dirty="0">
              <a:solidFill>
                <a:schemeClr val="tx1"/>
              </a:solidFill>
            </a:endParaRPr>
          </a:p>
        </p:txBody>
      </p:sp>
      <p:pic>
        <p:nvPicPr>
          <p:cNvPr id="4" name="صورة 1" descr="D:\نقل\نماذج\شعار الجودة.jpg"/>
          <p:cNvPicPr>
            <a:picLocks noChangeAspect="1" noChangeArrowheads="1"/>
          </p:cNvPicPr>
          <p:nvPr/>
        </p:nvPicPr>
        <p:blipFill>
          <a:blip r:embed="rId3" cstate="print"/>
          <a:srcRect/>
          <a:stretch>
            <a:fillRect/>
          </a:stretch>
        </p:blipFill>
        <p:spPr bwMode="auto">
          <a:xfrm>
            <a:off x="6516688" y="6324600"/>
            <a:ext cx="2551112" cy="533400"/>
          </a:xfrm>
          <a:prstGeom prst="rect">
            <a:avLst/>
          </a:prstGeom>
          <a:noFill/>
          <a:ln w="9525">
            <a:noFill/>
            <a:miter lim="800000"/>
            <a:headEnd/>
            <a:tailEnd/>
          </a:ln>
        </p:spPr>
      </p:pic>
      <p:pic>
        <p:nvPicPr>
          <p:cNvPr id="5" name="صورة 2" descr="D:\نقل\شعارات\الكلية.jpg"/>
          <p:cNvPicPr>
            <a:picLocks noChangeAspect="1" noChangeArrowheads="1"/>
          </p:cNvPicPr>
          <p:nvPr/>
        </p:nvPicPr>
        <p:blipFill>
          <a:blip r:embed="rId4" cstate="print"/>
          <a:srcRect/>
          <a:stretch>
            <a:fillRect/>
          </a:stretch>
        </p:blipFill>
        <p:spPr bwMode="auto">
          <a:xfrm>
            <a:off x="7543800" y="0"/>
            <a:ext cx="1247775" cy="1190625"/>
          </a:xfrm>
          <a:prstGeom prst="rect">
            <a:avLst/>
          </a:prstGeom>
          <a:ln>
            <a:noFill/>
          </a:ln>
          <a:effectLst>
            <a:softEdge rad="112500"/>
          </a:effectLst>
        </p:spPr>
      </p:pic>
      <p:pic>
        <p:nvPicPr>
          <p:cNvPr id="6" name="Picture 6"/>
          <p:cNvPicPr>
            <a:picLocks noChangeAspect="1" noChangeArrowheads="1"/>
          </p:cNvPicPr>
          <p:nvPr/>
        </p:nvPicPr>
        <p:blipFill>
          <a:blip r:embed="rId5" cstate="print"/>
          <a:srcRect/>
          <a:stretch>
            <a:fillRect/>
          </a:stretch>
        </p:blipFill>
        <p:spPr bwMode="auto">
          <a:xfrm>
            <a:off x="471438" y="0"/>
            <a:ext cx="1223962" cy="1196975"/>
          </a:xfrm>
          <a:prstGeom prst="rect">
            <a:avLst/>
          </a:prstGeom>
          <a:ln>
            <a:noFill/>
          </a:ln>
          <a:effectLst>
            <a:softEdge rad="112500"/>
          </a:effectLst>
        </p:spPr>
      </p:pic>
      <p:sp>
        <p:nvSpPr>
          <p:cNvPr id="8" name="Action Button: Forward or Next 7">
            <a:hlinkClick r:id="" action="ppaction://hlinkshowjump?jump=nextslide" highlightClick="1"/>
          </p:cNvPr>
          <p:cNvSpPr/>
          <p:nvPr/>
        </p:nvSpPr>
        <p:spPr>
          <a:xfrm flipH="1">
            <a:off x="0" y="6172200"/>
            <a:ext cx="533400" cy="685800"/>
          </a:xfrm>
          <a:prstGeom prst="actionButtonForwardNext">
            <a:avLst/>
          </a:prstGeom>
          <a:scene3d>
            <a:camera prst="orthographicFront"/>
            <a:lightRig rig="threePt" dir="t"/>
          </a:scene3d>
          <a:sp3d>
            <a:bevelT prst="angle"/>
          </a:sp3d>
        </p:spPr>
        <p:style>
          <a:lnRef idx="1">
            <a:schemeClr val="accent5"/>
          </a:lnRef>
          <a:fillRef idx="3">
            <a:schemeClr val="accent5"/>
          </a:fillRef>
          <a:effectRef idx="2">
            <a:schemeClr val="accent5"/>
          </a:effectRef>
          <a:fontRef idx="minor">
            <a:schemeClr val="lt1"/>
          </a:fontRef>
        </p:style>
        <p:txBody>
          <a:bodyPr rtlCol="1" anchor="ctr"/>
          <a:lstStyle/>
          <a:p>
            <a:pPr algn="ctr"/>
            <a:endParaRPr lang="ar-SA"/>
          </a:p>
        </p:txBody>
      </p:sp>
    </p:spTree>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11" name="Title 10"/>
          <p:cNvSpPr>
            <a:spLocks noGrp="1"/>
          </p:cNvSpPr>
          <p:nvPr>
            <p:ph type="ctrTitle"/>
          </p:nvPr>
        </p:nvSpPr>
        <p:spPr/>
        <p:txBody>
          <a:bodyPr/>
          <a:lstStyle/>
          <a:p>
            <a:endParaRPr lang="en-US"/>
          </a:p>
        </p:txBody>
      </p:sp>
      <p:sp>
        <p:nvSpPr>
          <p:cNvPr id="12" name="Subtitle 11"/>
          <p:cNvSpPr>
            <a:spLocks noGrp="1"/>
          </p:cNvSpPr>
          <p:nvPr>
            <p:ph type="subTitle" idx="1"/>
          </p:nvPr>
        </p:nvSpPr>
        <p:spPr/>
        <p:txBody>
          <a:bodyPr/>
          <a:lstStyle/>
          <a:p>
            <a:endParaRPr lang="en-US"/>
          </a:p>
        </p:txBody>
      </p:sp>
      <p:pic>
        <p:nvPicPr>
          <p:cNvPr id="4" name="Picture 3" descr="b.g_dr_Ali.jpg"/>
          <p:cNvPicPr>
            <a:picLocks noChangeAspect="1"/>
          </p:cNvPicPr>
          <p:nvPr/>
        </p:nvPicPr>
        <p:blipFill>
          <a:blip r:embed="rId3" cstate="print">
            <a:duotone>
              <a:schemeClr val="accent5">
                <a:shade val="45000"/>
                <a:satMod val="135000"/>
              </a:schemeClr>
              <a:prstClr val="white"/>
            </a:duotone>
          </a:blip>
          <a:stretch>
            <a:fillRect/>
          </a:stretch>
        </p:blipFill>
        <p:spPr>
          <a:xfrm>
            <a:off x="0" y="0"/>
            <a:ext cx="9144000" cy="6858000"/>
          </a:xfrm>
          <a:prstGeom prst="rect">
            <a:avLst/>
          </a:prstGeom>
        </p:spPr>
      </p:pic>
      <p:sp>
        <p:nvSpPr>
          <p:cNvPr id="5" name="عنوان 1"/>
          <p:cNvSpPr txBox="1">
            <a:spLocks/>
          </p:cNvSpPr>
          <p:nvPr/>
        </p:nvSpPr>
        <p:spPr>
          <a:xfrm>
            <a:off x="714348" y="3500438"/>
            <a:ext cx="7772400" cy="1470025"/>
          </a:xfrm>
          <a:prstGeom prst="rect">
            <a:avLst/>
          </a:prstGeom>
        </p:spPr>
        <p:txBody>
          <a:bodyPr vert="horz" lIns="91440" tIns="45720" rIns="91440" bIns="45720" rtlCol="0" anchor="ct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ar-SA" sz="5400" b="1" i="0" u="none" strike="noStrike" kern="1200" cap="none" spc="0" normalizeH="0" baseline="0" noProof="0" dirty="0" smtClean="0">
                <a:ln>
                  <a:noFill/>
                </a:ln>
                <a:solidFill>
                  <a:schemeClr val="tx1"/>
                </a:solidFill>
                <a:effectLst/>
                <a:uLnTx/>
                <a:uFillTx/>
                <a:latin typeface="Albertus Extra Bold" pitchFamily="34" charset="0"/>
                <a:ea typeface="+mj-ea"/>
                <a:cs typeface="Simple Bold Jut Out" pitchFamily="2" charset="-78"/>
              </a:rPr>
              <a:t>لائحة الدراسة والاختبارات للمرحلة الجامعية</a:t>
            </a:r>
            <a:endParaRPr kumimoji="0" lang="ar-SA" sz="5400" b="1" i="0" u="none" strike="noStrike" kern="1200" cap="none" spc="0" normalizeH="0" baseline="0" noProof="0" dirty="0">
              <a:ln>
                <a:noFill/>
              </a:ln>
              <a:solidFill>
                <a:schemeClr val="tx1"/>
              </a:solidFill>
              <a:effectLst/>
              <a:uLnTx/>
              <a:uFillTx/>
              <a:latin typeface="Albertus Extra Bold" pitchFamily="34" charset="0"/>
              <a:ea typeface="+mj-ea"/>
              <a:cs typeface="Simple Bold Jut Out" pitchFamily="2" charset="-78"/>
            </a:endParaRPr>
          </a:p>
        </p:txBody>
      </p:sp>
      <p:sp>
        <p:nvSpPr>
          <p:cNvPr id="6" name="عنوان فرعي 2"/>
          <p:cNvSpPr txBox="1">
            <a:spLocks/>
          </p:cNvSpPr>
          <p:nvPr/>
        </p:nvSpPr>
        <p:spPr>
          <a:xfrm>
            <a:off x="0" y="4643446"/>
            <a:ext cx="9144000" cy="1665874"/>
          </a:xfrm>
          <a:prstGeom prst="rect">
            <a:avLst/>
          </a:prstGeom>
        </p:spPr>
        <p:txBody>
          <a:bodyPr vert="horz" lIns="91440" tIns="45720" rIns="91440" bIns="45720" rtlCol="0">
            <a:normAutofit fontScale="92500"/>
          </a:bodyPr>
          <a:lstStyle/>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ar-SA" sz="3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ar-SA" sz="3200" b="0" i="0" u="none" strike="noStrike" kern="1200" cap="none" spc="0" normalizeH="0" baseline="0" noProof="0" dirty="0" smtClean="0">
                <a:ln>
                  <a:noFill/>
                </a:ln>
                <a:solidFill>
                  <a:schemeClr val="tx1"/>
                </a:solidFill>
                <a:effectLst/>
                <a:uLnTx/>
                <a:uFillTx/>
                <a:latin typeface="DFKai-SB" pitchFamily="65" charset="-120"/>
                <a:ea typeface="DFKai-SB" pitchFamily="65" charset="-120"/>
                <a:cs typeface="Diwani Letter" pitchFamily="2" charset="-78"/>
              </a:rPr>
              <a:t>تنفيذ الطالب /                                                                                                           إشراف الدكتور/</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ar-SA" sz="3200" b="0" i="0" u="none" strike="noStrike" kern="1200" cap="none" spc="0" normalizeH="0" baseline="0" noProof="0" dirty="0" smtClean="0">
                <a:ln>
                  <a:noFill/>
                </a:ln>
                <a:solidFill>
                  <a:schemeClr val="tx1"/>
                </a:solidFill>
                <a:effectLst/>
                <a:uLnTx/>
                <a:uFillTx/>
                <a:latin typeface="DFKai-SB" pitchFamily="65" charset="-120"/>
                <a:ea typeface="DFKai-SB" pitchFamily="65" charset="-120"/>
                <a:cs typeface="Diwani Letter" pitchFamily="2" charset="-78"/>
              </a:rPr>
              <a:t>عبدالله راجح عقيلي                                                                                                                علي المعيوف</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ar-SA" sz="3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ar-SA" sz="3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ar-SA" sz="3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ar-SA" sz="3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ar-SA" sz="3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ar-SA" sz="3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7" name="صورة 2" descr="D:\نقل\شعارات\الكلية.jpg"/>
          <p:cNvPicPr>
            <a:picLocks noChangeAspect="1" noChangeArrowheads="1"/>
          </p:cNvPicPr>
          <p:nvPr/>
        </p:nvPicPr>
        <p:blipFill>
          <a:blip r:embed="rId4" cstate="print"/>
          <a:srcRect/>
          <a:stretch>
            <a:fillRect/>
          </a:stretch>
        </p:blipFill>
        <p:spPr bwMode="auto">
          <a:xfrm>
            <a:off x="7500958" y="152400"/>
            <a:ext cx="1247775" cy="1190625"/>
          </a:xfrm>
          <a:prstGeom prst="rect">
            <a:avLst/>
          </a:prstGeom>
          <a:ln>
            <a:noFill/>
          </a:ln>
          <a:effectLst>
            <a:softEdge rad="112500"/>
          </a:effectLst>
        </p:spPr>
      </p:pic>
      <p:pic>
        <p:nvPicPr>
          <p:cNvPr id="8" name="Picture 6"/>
          <p:cNvPicPr>
            <a:picLocks noChangeAspect="1" noChangeArrowheads="1"/>
          </p:cNvPicPr>
          <p:nvPr/>
        </p:nvPicPr>
        <p:blipFill>
          <a:blip r:embed="rId5" cstate="print"/>
          <a:srcRect/>
          <a:stretch>
            <a:fillRect/>
          </a:stretch>
        </p:blipFill>
        <p:spPr bwMode="auto">
          <a:xfrm>
            <a:off x="428596" y="152400"/>
            <a:ext cx="1223962" cy="1196975"/>
          </a:xfrm>
          <a:prstGeom prst="rect">
            <a:avLst/>
          </a:prstGeom>
          <a:ln>
            <a:noFill/>
          </a:ln>
          <a:effectLst>
            <a:softEdge rad="112500"/>
          </a:effectLst>
        </p:spPr>
      </p:pic>
      <p:pic>
        <p:nvPicPr>
          <p:cNvPr id="9" name="صورة 5" descr="D:\نقل\شعارات\3.png"/>
          <p:cNvPicPr/>
          <p:nvPr/>
        </p:nvPicPr>
        <p:blipFill rotWithShape="1">
          <a:blip r:embed="rId6"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l="17179" r="17722" b="15913"/>
          <a:stretch/>
        </p:blipFill>
        <p:spPr bwMode="auto">
          <a:xfrm>
            <a:off x="2714612" y="0"/>
            <a:ext cx="3786202" cy="3571899"/>
          </a:xfrm>
          <a:prstGeom prst="rect">
            <a:avLst/>
          </a:prstGeom>
          <a:noFill/>
          <a:ln>
            <a:noFill/>
          </a:ln>
          <a:effectLst>
            <a:outerShdw blurRad="50800" dist="2070100" dir="9000000" sx="22000" sy="22000" algn="ctr" rotWithShape="0">
              <a:srgbClr val="000000">
                <a:alpha val="4000"/>
              </a:srgbClr>
            </a:outerShdw>
          </a:effectLst>
          <a:extLst>
            <a:ext uri="{53640926-AAD7-44D8-BBD7-CCE9431645EC}">
              <a14:shadowObscured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a:ext>
          </a:extLst>
        </p:spPr>
      </p:pic>
      <p:pic>
        <p:nvPicPr>
          <p:cNvPr id="10" name="صورة 1" descr="D:\نقل\نماذج\شعار الجودة.jpg"/>
          <p:cNvPicPr>
            <a:picLocks noChangeAspect="1" noChangeArrowheads="1"/>
          </p:cNvPicPr>
          <p:nvPr/>
        </p:nvPicPr>
        <p:blipFill>
          <a:blip r:embed="rId7" cstate="print"/>
          <a:srcRect/>
          <a:stretch>
            <a:fillRect/>
          </a:stretch>
        </p:blipFill>
        <p:spPr bwMode="auto">
          <a:xfrm>
            <a:off x="6516688" y="6262710"/>
            <a:ext cx="2551112" cy="533400"/>
          </a:xfrm>
          <a:prstGeom prst="rect">
            <a:avLst/>
          </a:prstGeom>
          <a:noFill/>
          <a:ln w="9525">
            <a:noFill/>
            <a:miter lim="800000"/>
            <a:headEnd/>
            <a:tailEnd/>
          </a:ln>
        </p:spPr>
      </p:pic>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70" decel="100000"/>
                                        <p:tgtEl>
                                          <p:spTgt spid="9"/>
                                        </p:tgtEl>
                                      </p:cBhvr>
                                    </p:animEffect>
                                    <p:animScale>
                                      <p:cBhvr>
                                        <p:cTn id="8" dur="770" decel="100000"/>
                                        <p:tgtEl>
                                          <p:spTgt spid="9"/>
                                        </p:tgtEl>
                                      </p:cBhvr>
                                      <p:from x="10000" y="10000"/>
                                      <p:to x="200000" y="450000"/>
                                    </p:animScale>
                                    <p:animScale>
                                      <p:cBhvr>
                                        <p:cTn id="9" dur="1230" accel="100000" fill="hold">
                                          <p:stCondLst>
                                            <p:cond delay="770"/>
                                          </p:stCondLst>
                                        </p:cTn>
                                        <p:tgtEl>
                                          <p:spTgt spid="9"/>
                                        </p:tgtEl>
                                      </p:cBhvr>
                                      <p:from x="200000" y="450000"/>
                                      <p:to x="100000" y="100000"/>
                                    </p:animScale>
                                    <p:set>
                                      <p:cBhvr>
                                        <p:cTn id="10" dur="770" fill="hold"/>
                                        <p:tgtEl>
                                          <p:spTgt spid="9"/>
                                        </p:tgtEl>
                                        <p:attrNameLst>
                                          <p:attrName>ppt_x</p:attrName>
                                        </p:attrNameLst>
                                      </p:cBhvr>
                                      <p:to>
                                        <p:strVal val="(0.5)"/>
                                      </p:to>
                                    </p:set>
                                    <p:anim from="(0.5)" to="(#ppt_x)" calcmode="lin" valueType="num">
                                      <p:cBhvr>
                                        <p:cTn id="11" dur="1230" accel="100000" fill="hold">
                                          <p:stCondLst>
                                            <p:cond delay="770"/>
                                          </p:stCondLst>
                                        </p:cTn>
                                        <p:tgtEl>
                                          <p:spTgt spid="9"/>
                                        </p:tgtEl>
                                        <p:attrNameLst>
                                          <p:attrName>ppt_x</p:attrName>
                                        </p:attrNameLst>
                                      </p:cBhvr>
                                    </p:anim>
                                    <p:set>
                                      <p:cBhvr>
                                        <p:cTn id="12" dur="770" fill="hold"/>
                                        <p:tgtEl>
                                          <p:spTgt spid="9"/>
                                        </p:tgtEl>
                                        <p:attrNameLst>
                                          <p:attrName>ppt_y</p:attrName>
                                        </p:attrNameLst>
                                      </p:cBhvr>
                                      <p:to>
                                        <p:strVal val="(#ppt_y+0.4)"/>
                                      </p:to>
                                    </p:set>
                                    <p:anim from="(#ppt_y+0.4)" to="(#ppt_y)" calcmode="lin" valueType="num">
                                      <p:cBhvr>
                                        <p:cTn id="13" dur="1230" accel="100000" fill="hold">
                                          <p:stCondLst>
                                            <p:cond delay="770"/>
                                          </p:stCondLst>
                                        </p:cTn>
                                        <p:tgtEl>
                                          <p:spTgt spid="9"/>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0" fill="hold"/>
                                        <p:tgtEl>
                                          <p:spTgt spid="8"/>
                                        </p:tgtEl>
                                        <p:attrNameLst>
                                          <p:attrName>ppt_x</p:attrName>
                                        </p:attrNameLst>
                                      </p:cBhvr>
                                      <p:tavLst>
                                        <p:tav tm="0">
                                          <p:val>
                                            <p:strVal val="#ppt_x"/>
                                          </p:val>
                                        </p:tav>
                                        <p:tav tm="100000">
                                          <p:val>
                                            <p:strVal val="#ppt_x"/>
                                          </p:val>
                                        </p:tav>
                                      </p:tavLst>
                                    </p:anim>
                                    <p:anim calcmode="lin" valueType="num">
                                      <p:cBhvr additive="base">
                                        <p:cTn id="19" dur="5000" fill="hold"/>
                                        <p:tgtEl>
                                          <p:spTgt spid="8"/>
                                        </p:tgtEl>
                                        <p:attrNameLst>
                                          <p:attrName>ppt_y</p:attrName>
                                        </p:attrNameLst>
                                      </p:cBhvr>
                                      <p:tavLst>
                                        <p:tav tm="0">
                                          <p:val>
                                            <p:strVal val="1+#ppt_h/2"/>
                                          </p:val>
                                        </p:tav>
                                        <p:tav tm="100000">
                                          <p:val>
                                            <p:strVal val="#ppt_y"/>
                                          </p:val>
                                        </p:tav>
                                      </p:tavLst>
                                    </p:anim>
                                  </p:childTnLst>
                                </p:cTn>
                              </p:par>
                              <p:par>
                                <p:cTn id="20" presetID="7" presetClass="entr" presetSubtype="4"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0" fill="hold"/>
                                        <p:tgtEl>
                                          <p:spTgt spid="7"/>
                                        </p:tgtEl>
                                        <p:attrNameLst>
                                          <p:attrName>ppt_x</p:attrName>
                                        </p:attrNameLst>
                                      </p:cBhvr>
                                      <p:tavLst>
                                        <p:tav tm="0">
                                          <p:val>
                                            <p:strVal val="#ppt_x"/>
                                          </p:val>
                                        </p:tav>
                                        <p:tav tm="100000">
                                          <p:val>
                                            <p:strVal val="#ppt_x"/>
                                          </p:val>
                                        </p:tav>
                                      </p:tavLst>
                                    </p:anim>
                                    <p:anim calcmode="lin" valueType="num">
                                      <p:cBhvr additive="base">
                                        <p:cTn id="23" dur="5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3" presetClass="entr" presetSubtype="16" fill="hold"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plus(in)">
                                      <p:cBhvr>
                                        <p:cTn id="28" dur="2000"/>
                                        <p:tgtEl>
                                          <p:spTgt spid="6">
                                            <p:txEl>
                                              <p:pRg st="1" end="1"/>
                                            </p:txEl>
                                          </p:spTgt>
                                        </p:tgtEl>
                                      </p:cBhvr>
                                    </p:animEffect>
                                  </p:childTnLst>
                                </p:cTn>
                              </p:par>
                              <p:par>
                                <p:cTn id="29" presetID="13" presetClass="entr" presetSubtype="16" fill="hold" nodeType="with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Effect transition="in" filter="plus(in)">
                                      <p:cBhvr>
                                        <p:cTn id="31" dur="2000"/>
                                        <p:tgtEl>
                                          <p:spTgt spid="6">
                                            <p:txEl>
                                              <p:pRg st="2" end="2"/>
                                            </p:txEl>
                                          </p:spTgt>
                                        </p:tgtEl>
                                      </p:cBhvr>
                                    </p:animEffect>
                                  </p:childTnLst>
                                </p:cTn>
                              </p:par>
                              <p:par>
                                <p:cTn id="32" presetID="7" presetClass="entr" presetSubtype="4"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0" fill="hold"/>
                                        <p:tgtEl>
                                          <p:spTgt spid="10"/>
                                        </p:tgtEl>
                                        <p:attrNameLst>
                                          <p:attrName>ppt_x</p:attrName>
                                        </p:attrNameLst>
                                      </p:cBhvr>
                                      <p:tavLst>
                                        <p:tav tm="0">
                                          <p:val>
                                            <p:strVal val="#ppt_x"/>
                                          </p:val>
                                        </p:tav>
                                        <p:tav tm="100000">
                                          <p:val>
                                            <p:strVal val="#ppt_x"/>
                                          </p:val>
                                        </p:tav>
                                      </p:tavLst>
                                    </p:anim>
                                    <p:anim calcmode="lin" valueType="num">
                                      <p:cBhvr additive="base">
                                        <p:cTn id="35" dur="5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pic>
        <p:nvPicPr>
          <p:cNvPr id="11" name="Picture 10" descr="b.g_dr_Ali.jpg"/>
          <p:cNvPicPr>
            <a:picLocks noChangeAspect="1"/>
          </p:cNvPicPr>
          <p:nvPr/>
        </p:nvPicPr>
        <p:blipFill>
          <a:blip r:embed="rId2" cstate="print">
            <a:duotone>
              <a:schemeClr val="accent5">
                <a:shade val="45000"/>
                <a:satMod val="135000"/>
              </a:schemeClr>
              <a:prstClr val="white"/>
            </a:duotone>
          </a:blip>
          <a:stretch>
            <a:fillRect/>
          </a:stretch>
        </p:blipFill>
        <p:spPr>
          <a:xfrm>
            <a:off x="0" y="0"/>
            <a:ext cx="9144000" cy="6858000"/>
          </a:xfrm>
          <a:prstGeom prst="rect">
            <a:avLst/>
          </a:prstGeom>
        </p:spPr>
      </p:pic>
      <p:sp>
        <p:nvSpPr>
          <p:cNvPr id="2" name="عنوان 1"/>
          <p:cNvSpPr>
            <a:spLocks noGrp="1"/>
          </p:cNvSpPr>
          <p:nvPr>
            <p:ph type="ctrTitle"/>
          </p:nvPr>
        </p:nvSpPr>
        <p:spPr>
          <a:xfrm>
            <a:off x="642910" y="0"/>
            <a:ext cx="8501090" cy="1470025"/>
          </a:xfrm>
        </p:spPr>
        <p:txBody>
          <a:bodyPr>
            <a:normAutofit fontScale="90000"/>
          </a:bodyPr>
          <a:lstStyle/>
          <a:p>
            <a:pPr algn="r"/>
            <a:r>
              <a:rPr lang="ar-SA" b="1" dirty="0" smtClean="0"/>
              <a:t/>
            </a:r>
            <a:br>
              <a:rPr lang="ar-SA" b="1" dirty="0" smtClean="0"/>
            </a:br>
            <a:r>
              <a:rPr lang="ar-SA" b="1" dirty="0" smtClean="0"/>
              <a:t/>
            </a:r>
            <a:br>
              <a:rPr lang="ar-SA" b="1" dirty="0" smtClean="0"/>
            </a:br>
            <a:r>
              <a:rPr lang="ar-SA" b="1" dirty="0" smtClean="0"/>
              <a:t/>
            </a:r>
            <a:br>
              <a:rPr lang="ar-SA" b="1" dirty="0" smtClean="0"/>
            </a:br>
            <a:r>
              <a:rPr lang="ar-SA" b="1" dirty="0" smtClean="0"/>
              <a:t/>
            </a:r>
            <a:br>
              <a:rPr lang="ar-SA" b="1" dirty="0" smtClean="0"/>
            </a:br>
            <a:r>
              <a:rPr lang="ar-SA" b="1" u="sng" dirty="0" smtClean="0"/>
              <a:t>المادة الثالثة والعشرون /</a:t>
            </a:r>
            <a:r>
              <a:rPr lang="en-US" dirty="0" smtClean="0"/>
              <a:t/>
            </a:r>
            <a:br>
              <a:rPr lang="en-US" dirty="0" smtClean="0"/>
            </a:br>
            <a:endParaRPr lang="ar-SA" dirty="0"/>
          </a:p>
        </p:txBody>
      </p:sp>
      <p:sp>
        <p:nvSpPr>
          <p:cNvPr id="3" name="عنوان فرعي 2"/>
          <p:cNvSpPr>
            <a:spLocks noGrp="1"/>
          </p:cNvSpPr>
          <p:nvPr>
            <p:ph type="subTitle" idx="1"/>
          </p:nvPr>
        </p:nvSpPr>
        <p:spPr>
          <a:xfrm>
            <a:off x="0" y="1500174"/>
            <a:ext cx="9144000" cy="5357826"/>
          </a:xfrm>
        </p:spPr>
        <p:txBody>
          <a:bodyPr>
            <a:normAutofit fontScale="92500" lnSpcReduction="20000"/>
          </a:bodyPr>
          <a:lstStyle/>
          <a:p>
            <a:pPr algn="r"/>
            <a:endParaRPr lang="ar-SA" b="1" dirty="0" smtClean="0">
              <a:solidFill>
                <a:schemeClr val="tx1"/>
              </a:solidFill>
            </a:endParaRPr>
          </a:p>
          <a:p>
            <a:pPr algn="r"/>
            <a:endParaRPr lang="ar-SA" b="1" dirty="0" smtClean="0">
              <a:solidFill>
                <a:schemeClr val="tx1"/>
              </a:solidFill>
            </a:endParaRPr>
          </a:p>
          <a:p>
            <a:pPr algn="r"/>
            <a:r>
              <a:rPr lang="ar-SA" sz="3900" b="1" dirty="0" smtClean="0">
                <a:solidFill>
                  <a:schemeClr val="tx1"/>
                </a:solidFill>
              </a:rPr>
              <a:t>تحتسب درجة الأعمال الفصلية للمقرر بإحدى الطريقتين الآتيتين :</a:t>
            </a:r>
          </a:p>
          <a:p>
            <a:pPr algn="r"/>
            <a:endParaRPr lang="en-US" dirty="0" smtClean="0">
              <a:solidFill>
                <a:schemeClr val="tx1"/>
              </a:solidFill>
            </a:endParaRPr>
          </a:p>
          <a:p>
            <a:pPr algn="r"/>
            <a:r>
              <a:rPr lang="ar-SA" b="1" dirty="0" smtClean="0">
                <a:solidFill>
                  <a:schemeClr val="tx1"/>
                </a:solidFill>
              </a:rPr>
              <a:t>   </a:t>
            </a:r>
            <a:r>
              <a:rPr lang="ar-SA" sz="3500" b="1" dirty="0" smtClean="0">
                <a:solidFill>
                  <a:schemeClr val="tx1"/>
                </a:solidFill>
              </a:rPr>
              <a:t>أ - الاختبارات الشفهية أو العملية أو البحوث أو أنواع النشاط               الصفي الأخرى أو منها</a:t>
            </a:r>
            <a:r>
              <a:rPr lang="ar-KW" sz="3500" b="1" dirty="0" smtClean="0">
                <a:solidFill>
                  <a:schemeClr val="tx1"/>
                </a:solidFill>
              </a:rPr>
              <a:t> </a:t>
            </a:r>
            <a:r>
              <a:rPr lang="ar-SA" sz="3500" b="1" dirty="0" smtClean="0">
                <a:solidFill>
                  <a:schemeClr val="tx1"/>
                </a:solidFill>
              </a:rPr>
              <a:t>جميعاً أو من بعضها واختبار تحريري          واحد على الأقل .         </a:t>
            </a:r>
          </a:p>
          <a:p>
            <a:pPr algn="r"/>
            <a:r>
              <a:rPr lang="ar-SA" sz="3500" b="1" dirty="0" smtClean="0">
                <a:solidFill>
                  <a:schemeClr val="tx1"/>
                </a:solidFill>
              </a:rPr>
              <a:t> </a:t>
            </a:r>
          </a:p>
          <a:p>
            <a:pPr lvl="0" algn="r"/>
            <a:r>
              <a:rPr lang="ar-SA" sz="3500" b="1" dirty="0" smtClean="0">
                <a:solidFill>
                  <a:schemeClr val="tx1"/>
                </a:solidFill>
              </a:rPr>
              <a:t>   ب - اختبارين تحريريين على الأقل .</a:t>
            </a:r>
            <a:endParaRPr lang="en-US" sz="3500" b="1" dirty="0" smtClean="0">
              <a:solidFill>
                <a:schemeClr val="tx1"/>
              </a:solidFill>
            </a:endParaRPr>
          </a:p>
          <a:p>
            <a:r>
              <a:rPr lang="ar-SA" b="1" dirty="0" smtClean="0">
                <a:solidFill>
                  <a:schemeClr val="tx1"/>
                </a:solidFill>
              </a:rPr>
              <a:t> </a:t>
            </a:r>
            <a:endParaRPr lang="en-US" dirty="0" smtClean="0">
              <a:solidFill>
                <a:schemeClr val="tx1"/>
              </a:solidFill>
            </a:endParaRPr>
          </a:p>
          <a:p>
            <a:pPr algn="r"/>
            <a:endParaRPr lang="ar-SA" sz="2400" dirty="0">
              <a:solidFill>
                <a:schemeClr val="tx1"/>
              </a:solidFill>
            </a:endParaRPr>
          </a:p>
        </p:txBody>
      </p:sp>
      <p:pic>
        <p:nvPicPr>
          <p:cNvPr id="4" name="صورة 1" descr="D:\نقل\نماذج\شعار الجودة.jpg"/>
          <p:cNvPicPr>
            <a:picLocks noChangeAspect="1" noChangeArrowheads="1"/>
          </p:cNvPicPr>
          <p:nvPr/>
        </p:nvPicPr>
        <p:blipFill>
          <a:blip r:embed="rId3" cstate="print"/>
          <a:srcRect/>
          <a:stretch>
            <a:fillRect/>
          </a:stretch>
        </p:blipFill>
        <p:spPr bwMode="auto">
          <a:xfrm>
            <a:off x="6516688" y="6324600"/>
            <a:ext cx="2551112" cy="533400"/>
          </a:xfrm>
          <a:prstGeom prst="rect">
            <a:avLst/>
          </a:prstGeom>
          <a:noFill/>
          <a:ln w="9525">
            <a:noFill/>
            <a:miter lim="800000"/>
            <a:headEnd/>
            <a:tailEnd/>
          </a:ln>
        </p:spPr>
      </p:pic>
      <p:pic>
        <p:nvPicPr>
          <p:cNvPr id="5" name="صورة 2" descr="D:\نقل\شعارات\الكلية.jpg"/>
          <p:cNvPicPr>
            <a:picLocks noChangeAspect="1" noChangeArrowheads="1"/>
          </p:cNvPicPr>
          <p:nvPr/>
        </p:nvPicPr>
        <p:blipFill>
          <a:blip r:embed="rId4" cstate="print"/>
          <a:srcRect/>
          <a:stretch>
            <a:fillRect/>
          </a:stretch>
        </p:blipFill>
        <p:spPr bwMode="auto">
          <a:xfrm>
            <a:off x="7543800" y="0"/>
            <a:ext cx="1247775" cy="1190625"/>
          </a:xfrm>
          <a:prstGeom prst="rect">
            <a:avLst/>
          </a:prstGeom>
          <a:ln>
            <a:noFill/>
          </a:ln>
          <a:effectLst>
            <a:softEdge rad="112500"/>
          </a:effectLst>
        </p:spPr>
      </p:pic>
      <p:pic>
        <p:nvPicPr>
          <p:cNvPr id="6" name="Picture 6"/>
          <p:cNvPicPr>
            <a:picLocks noChangeAspect="1" noChangeArrowheads="1"/>
          </p:cNvPicPr>
          <p:nvPr/>
        </p:nvPicPr>
        <p:blipFill>
          <a:blip r:embed="rId5" cstate="print"/>
          <a:srcRect/>
          <a:stretch>
            <a:fillRect/>
          </a:stretch>
        </p:blipFill>
        <p:spPr bwMode="auto">
          <a:xfrm>
            <a:off x="471438" y="0"/>
            <a:ext cx="1223962" cy="1196975"/>
          </a:xfrm>
          <a:prstGeom prst="rect">
            <a:avLst/>
          </a:prstGeom>
          <a:ln>
            <a:noFill/>
          </a:ln>
          <a:effectLst>
            <a:softEdge rad="112500"/>
          </a:effectLst>
        </p:spPr>
      </p:pic>
      <p:sp>
        <p:nvSpPr>
          <p:cNvPr id="9" name="Action Button: Forward or Next 8">
            <a:hlinkClick r:id="" action="ppaction://hlinkshowjump?jump=nextslide" highlightClick="1"/>
          </p:cNvPr>
          <p:cNvSpPr/>
          <p:nvPr/>
        </p:nvSpPr>
        <p:spPr>
          <a:xfrm flipH="1">
            <a:off x="0" y="6172200"/>
            <a:ext cx="533400" cy="685800"/>
          </a:xfrm>
          <a:prstGeom prst="actionButtonForwardNext">
            <a:avLst/>
          </a:prstGeom>
          <a:scene3d>
            <a:camera prst="orthographicFront"/>
            <a:lightRig rig="threePt" dir="t"/>
          </a:scene3d>
          <a:sp3d>
            <a:bevelT prst="angle"/>
          </a:sp3d>
        </p:spPr>
        <p:style>
          <a:lnRef idx="1">
            <a:schemeClr val="accent5"/>
          </a:lnRef>
          <a:fillRef idx="3">
            <a:schemeClr val="accent5"/>
          </a:fillRef>
          <a:effectRef idx="2">
            <a:schemeClr val="accent5"/>
          </a:effectRef>
          <a:fontRef idx="minor">
            <a:schemeClr val="lt1"/>
          </a:fontRef>
        </p:style>
        <p:txBody>
          <a:bodyPr rtlCol="1" anchor="ctr"/>
          <a:lstStyle/>
          <a:p>
            <a:pPr algn="ctr"/>
            <a:endParaRPr lang="ar-SA"/>
          </a:p>
        </p:txBody>
      </p:sp>
      <p:sp>
        <p:nvSpPr>
          <p:cNvPr id="10" name="Action Button: Back or Previous 9">
            <a:hlinkClick r:id="" action="ppaction://hlinkshowjump?jump=previousslide" highlightClick="1"/>
          </p:cNvPr>
          <p:cNvSpPr/>
          <p:nvPr/>
        </p:nvSpPr>
        <p:spPr>
          <a:xfrm flipH="1">
            <a:off x="533400" y="6172200"/>
            <a:ext cx="533400" cy="685800"/>
          </a:xfrm>
          <a:prstGeom prst="actionButtonBackPrevious">
            <a:avLst/>
          </a:prstGeom>
          <a:scene3d>
            <a:camera prst="orthographicFront"/>
            <a:lightRig rig="threePt" dir="t"/>
          </a:scene3d>
          <a:sp3d>
            <a:bevelT prst="angle"/>
          </a:sp3d>
        </p:spPr>
        <p:style>
          <a:lnRef idx="1">
            <a:schemeClr val="accent5"/>
          </a:lnRef>
          <a:fillRef idx="3">
            <a:schemeClr val="accent5"/>
          </a:fillRef>
          <a:effectRef idx="2">
            <a:schemeClr val="accent5"/>
          </a:effectRef>
          <a:fontRef idx="minor">
            <a:schemeClr val="lt1"/>
          </a:fontRef>
        </p:style>
        <p:txBody>
          <a:bodyPr rtlCol="1" anchor="ctr"/>
          <a:lstStyle/>
          <a:p>
            <a:pPr algn="ctr"/>
            <a:endParaRPr lang="ar-SA"/>
          </a:p>
        </p:txBody>
      </p:sp>
    </p:spTree>
  </p:cSld>
  <p:clrMapOvr>
    <a:masterClrMapping/>
  </p:clrMapOvr>
  <p:transition>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pic>
        <p:nvPicPr>
          <p:cNvPr id="11" name="Picture 10" descr="b.g_dr_Ali.jpg"/>
          <p:cNvPicPr>
            <a:picLocks noChangeAspect="1"/>
          </p:cNvPicPr>
          <p:nvPr/>
        </p:nvPicPr>
        <p:blipFill>
          <a:blip r:embed="rId2" cstate="print">
            <a:duotone>
              <a:schemeClr val="accent5">
                <a:shade val="45000"/>
                <a:satMod val="135000"/>
              </a:schemeClr>
              <a:prstClr val="white"/>
            </a:duotone>
          </a:blip>
          <a:stretch>
            <a:fillRect/>
          </a:stretch>
        </p:blipFill>
        <p:spPr>
          <a:xfrm>
            <a:off x="0" y="0"/>
            <a:ext cx="9144000" cy="6858000"/>
          </a:xfrm>
          <a:prstGeom prst="rect">
            <a:avLst/>
          </a:prstGeom>
        </p:spPr>
      </p:pic>
      <p:sp>
        <p:nvSpPr>
          <p:cNvPr id="2" name="عنوان 1"/>
          <p:cNvSpPr>
            <a:spLocks noGrp="1"/>
          </p:cNvSpPr>
          <p:nvPr>
            <p:ph type="ctrTitle"/>
          </p:nvPr>
        </p:nvSpPr>
        <p:spPr>
          <a:xfrm>
            <a:off x="571472" y="0"/>
            <a:ext cx="8572528" cy="1470025"/>
          </a:xfrm>
        </p:spPr>
        <p:txBody>
          <a:bodyPr>
            <a:normAutofit fontScale="90000"/>
          </a:bodyPr>
          <a:lstStyle/>
          <a:p>
            <a:pPr algn="r"/>
            <a:r>
              <a:rPr lang="ar-SA" sz="4000" b="1" u="sng" dirty="0" smtClean="0"/>
              <a:t/>
            </a:r>
            <a:br>
              <a:rPr lang="ar-SA" sz="4000" b="1" u="sng" dirty="0" smtClean="0"/>
            </a:br>
            <a:r>
              <a:rPr lang="ar-SA" sz="4000" b="1" u="sng" dirty="0" smtClean="0"/>
              <a:t/>
            </a:r>
            <a:br>
              <a:rPr lang="ar-SA" sz="4000" b="1" u="sng" dirty="0" smtClean="0"/>
            </a:br>
            <a:r>
              <a:rPr lang="ar-SA" sz="4000" b="1" u="sng" dirty="0" smtClean="0"/>
              <a:t/>
            </a:r>
            <a:br>
              <a:rPr lang="ar-SA" sz="4000" b="1" u="sng" dirty="0" smtClean="0"/>
            </a:br>
            <a:r>
              <a:rPr lang="ar-SA" sz="4000" b="1" u="sng" dirty="0" smtClean="0"/>
              <a:t/>
            </a:r>
            <a:br>
              <a:rPr lang="ar-SA" sz="4000" b="1" u="sng" dirty="0" smtClean="0"/>
            </a:br>
            <a:r>
              <a:rPr lang="ar-SA" b="1" u="sng" dirty="0" smtClean="0"/>
              <a:t>المادة الرابعة والعشرون /</a:t>
            </a:r>
            <a:r>
              <a:rPr lang="ar-SA" sz="4000" b="1" u="sng" dirty="0" smtClean="0"/>
              <a:t/>
            </a:r>
            <a:br>
              <a:rPr lang="ar-SA" sz="4000" b="1" u="sng" dirty="0" smtClean="0"/>
            </a:br>
            <a:endParaRPr lang="ar-SA" sz="4000" u="sng" dirty="0"/>
          </a:p>
        </p:txBody>
      </p:sp>
      <p:sp>
        <p:nvSpPr>
          <p:cNvPr id="3" name="عنوان فرعي 2"/>
          <p:cNvSpPr>
            <a:spLocks noGrp="1"/>
          </p:cNvSpPr>
          <p:nvPr>
            <p:ph type="subTitle" idx="1"/>
          </p:nvPr>
        </p:nvSpPr>
        <p:spPr>
          <a:xfrm>
            <a:off x="0" y="2071678"/>
            <a:ext cx="9144000" cy="3000396"/>
          </a:xfrm>
        </p:spPr>
        <p:txBody>
          <a:bodyPr/>
          <a:lstStyle/>
          <a:p>
            <a:pPr algn="r"/>
            <a:endParaRPr lang="ar-SA" b="1" dirty="0" smtClean="0">
              <a:solidFill>
                <a:schemeClr val="tx1"/>
              </a:solidFill>
            </a:endParaRPr>
          </a:p>
          <a:p>
            <a:pPr algn="r"/>
            <a:r>
              <a:rPr lang="ar-SA" b="1" dirty="0" smtClean="0">
                <a:solidFill>
                  <a:schemeClr val="tx1"/>
                </a:solidFill>
              </a:rPr>
              <a:t>يجوز لمجلس الكلية التي يتبعها المقرر – بناء على توصية مجلس القسم – أن يُضَمّن الاختبار النهائي في أي مقرر اختبارات عملية أو شفوية ، ويحدد الدرجات التي تخصص لها من درجات الاختبار النهائي .</a:t>
            </a:r>
            <a:endParaRPr lang="en-US" dirty="0" smtClean="0">
              <a:solidFill>
                <a:schemeClr val="tx1"/>
              </a:solidFill>
            </a:endParaRPr>
          </a:p>
          <a:p>
            <a:pPr algn="r"/>
            <a:endParaRPr lang="ar-SA" dirty="0">
              <a:solidFill>
                <a:schemeClr val="tx1"/>
              </a:solidFill>
            </a:endParaRPr>
          </a:p>
        </p:txBody>
      </p:sp>
      <p:pic>
        <p:nvPicPr>
          <p:cNvPr id="4" name="صورة 1" descr="D:\نقل\نماذج\شعار الجودة.jpg"/>
          <p:cNvPicPr>
            <a:picLocks noChangeAspect="1" noChangeArrowheads="1"/>
          </p:cNvPicPr>
          <p:nvPr/>
        </p:nvPicPr>
        <p:blipFill>
          <a:blip r:embed="rId3" cstate="print"/>
          <a:srcRect/>
          <a:stretch>
            <a:fillRect/>
          </a:stretch>
        </p:blipFill>
        <p:spPr bwMode="auto">
          <a:xfrm>
            <a:off x="6516688" y="6324600"/>
            <a:ext cx="2551112" cy="533400"/>
          </a:xfrm>
          <a:prstGeom prst="rect">
            <a:avLst/>
          </a:prstGeom>
          <a:noFill/>
          <a:ln w="9525">
            <a:noFill/>
            <a:miter lim="800000"/>
            <a:headEnd/>
            <a:tailEnd/>
          </a:ln>
        </p:spPr>
      </p:pic>
      <p:pic>
        <p:nvPicPr>
          <p:cNvPr id="5" name="صورة 2" descr="D:\نقل\شعارات\الكلية.jpg"/>
          <p:cNvPicPr>
            <a:picLocks noChangeAspect="1" noChangeArrowheads="1"/>
          </p:cNvPicPr>
          <p:nvPr/>
        </p:nvPicPr>
        <p:blipFill>
          <a:blip r:embed="rId4" cstate="print"/>
          <a:srcRect/>
          <a:stretch>
            <a:fillRect/>
          </a:stretch>
        </p:blipFill>
        <p:spPr bwMode="auto">
          <a:xfrm>
            <a:off x="7467600" y="0"/>
            <a:ext cx="1247775" cy="1190625"/>
          </a:xfrm>
          <a:prstGeom prst="rect">
            <a:avLst/>
          </a:prstGeom>
          <a:ln>
            <a:noFill/>
          </a:ln>
          <a:effectLst>
            <a:softEdge rad="112500"/>
          </a:effectLst>
        </p:spPr>
      </p:pic>
      <p:pic>
        <p:nvPicPr>
          <p:cNvPr id="6" name="Picture 6"/>
          <p:cNvPicPr>
            <a:picLocks noChangeAspect="1" noChangeArrowheads="1"/>
          </p:cNvPicPr>
          <p:nvPr/>
        </p:nvPicPr>
        <p:blipFill>
          <a:blip r:embed="rId5" cstate="print"/>
          <a:srcRect/>
          <a:stretch>
            <a:fillRect/>
          </a:stretch>
        </p:blipFill>
        <p:spPr bwMode="auto">
          <a:xfrm>
            <a:off x="395238" y="0"/>
            <a:ext cx="1223962" cy="1196975"/>
          </a:xfrm>
          <a:prstGeom prst="rect">
            <a:avLst/>
          </a:prstGeom>
          <a:ln>
            <a:noFill/>
          </a:ln>
          <a:effectLst>
            <a:softEdge rad="112500"/>
          </a:effectLst>
        </p:spPr>
      </p:pic>
      <p:sp>
        <p:nvSpPr>
          <p:cNvPr id="9" name="Action Button: Forward or Next 8">
            <a:hlinkClick r:id="" action="ppaction://hlinkshowjump?jump=nextslide" highlightClick="1"/>
          </p:cNvPr>
          <p:cNvSpPr/>
          <p:nvPr/>
        </p:nvSpPr>
        <p:spPr>
          <a:xfrm flipH="1">
            <a:off x="0" y="6172200"/>
            <a:ext cx="533400" cy="685800"/>
          </a:xfrm>
          <a:prstGeom prst="actionButtonForwardNext">
            <a:avLst/>
          </a:prstGeom>
          <a:scene3d>
            <a:camera prst="orthographicFront"/>
            <a:lightRig rig="threePt" dir="t"/>
          </a:scene3d>
          <a:sp3d>
            <a:bevelT prst="angle"/>
          </a:sp3d>
        </p:spPr>
        <p:style>
          <a:lnRef idx="1">
            <a:schemeClr val="accent5"/>
          </a:lnRef>
          <a:fillRef idx="3">
            <a:schemeClr val="accent5"/>
          </a:fillRef>
          <a:effectRef idx="2">
            <a:schemeClr val="accent5"/>
          </a:effectRef>
          <a:fontRef idx="minor">
            <a:schemeClr val="lt1"/>
          </a:fontRef>
        </p:style>
        <p:txBody>
          <a:bodyPr rtlCol="1" anchor="ctr"/>
          <a:lstStyle/>
          <a:p>
            <a:pPr algn="ctr"/>
            <a:endParaRPr lang="ar-SA"/>
          </a:p>
        </p:txBody>
      </p:sp>
      <p:sp>
        <p:nvSpPr>
          <p:cNvPr id="10" name="Action Button: Back or Previous 9">
            <a:hlinkClick r:id="" action="ppaction://hlinkshowjump?jump=previousslide" highlightClick="1"/>
          </p:cNvPr>
          <p:cNvSpPr/>
          <p:nvPr/>
        </p:nvSpPr>
        <p:spPr>
          <a:xfrm flipH="1">
            <a:off x="533400" y="6172200"/>
            <a:ext cx="533400" cy="685800"/>
          </a:xfrm>
          <a:prstGeom prst="actionButtonBackPrevious">
            <a:avLst/>
          </a:prstGeom>
          <a:scene3d>
            <a:camera prst="orthographicFront"/>
            <a:lightRig rig="threePt" dir="t"/>
          </a:scene3d>
          <a:sp3d>
            <a:bevelT prst="angle"/>
          </a:sp3d>
        </p:spPr>
        <p:style>
          <a:lnRef idx="1">
            <a:schemeClr val="accent5"/>
          </a:lnRef>
          <a:fillRef idx="3">
            <a:schemeClr val="accent5"/>
          </a:fillRef>
          <a:effectRef idx="2">
            <a:schemeClr val="accent5"/>
          </a:effectRef>
          <a:fontRef idx="minor">
            <a:schemeClr val="lt1"/>
          </a:fontRef>
        </p:style>
        <p:txBody>
          <a:bodyPr rtlCol="1" anchor="ctr"/>
          <a:lstStyle/>
          <a:p>
            <a:pPr algn="ctr"/>
            <a:endParaRPr lang="ar-SA"/>
          </a:p>
        </p:txBody>
      </p:sp>
    </p:spTree>
  </p:cSld>
  <p:clrMapOvr>
    <a:masterClrMapping/>
  </p:clrMapOvr>
  <p:transition>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pic>
        <p:nvPicPr>
          <p:cNvPr id="9" name="Picture 8" descr="b.g_dr_Ali.jpg"/>
          <p:cNvPicPr>
            <a:picLocks noChangeAspect="1"/>
          </p:cNvPicPr>
          <p:nvPr/>
        </p:nvPicPr>
        <p:blipFill>
          <a:blip r:embed="rId2" cstate="print">
            <a:duotone>
              <a:schemeClr val="accent5">
                <a:shade val="45000"/>
                <a:satMod val="135000"/>
              </a:schemeClr>
              <a:prstClr val="white"/>
            </a:duotone>
          </a:blip>
          <a:stretch>
            <a:fillRect/>
          </a:stretch>
        </p:blipFill>
        <p:spPr>
          <a:xfrm>
            <a:off x="0" y="0"/>
            <a:ext cx="9144000" cy="6858000"/>
          </a:xfrm>
          <a:prstGeom prst="rect">
            <a:avLst/>
          </a:prstGeom>
        </p:spPr>
      </p:pic>
      <p:sp>
        <p:nvSpPr>
          <p:cNvPr id="2" name="عنوان 1"/>
          <p:cNvSpPr>
            <a:spLocks noGrp="1"/>
          </p:cNvSpPr>
          <p:nvPr>
            <p:ph type="ctrTitle"/>
          </p:nvPr>
        </p:nvSpPr>
        <p:spPr>
          <a:xfrm>
            <a:off x="714348" y="0"/>
            <a:ext cx="8429652" cy="1470025"/>
          </a:xfrm>
        </p:spPr>
        <p:txBody>
          <a:bodyPr>
            <a:normAutofit fontScale="90000"/>
          </a:bodyPr>
          <a:lstStyle/>
          <a:p>
            <a:pPr algn="r"/>
            <a:r>
              <a:rPr lang="ar-SA" b="1" dirty="0" smtClean="0"/>
              <a:t/>
            </a:r>
            <a:br>
              <a:rPr lang="ar-SA" b="1" dirty="0" smtClean="0"/>
            </a:br>
            <a:r>
              <a:rPr lang="ar-SA" b="1" dirty="0" smtClean="0"/>
              <a:t/>
            </a:r>
            <a:br>
              <a:rPr lang="ar-SA" b="1" dirty="0" smtClean="0"/>
            </a:br>
            <a:r>
              <a:rPr lang="ar-SA" b="1" dirty="0" smtClean="0"/>
              <a:t/>
            </a:r>
            <a:br>
              <a:rPr lang="ar-SA" b="1" dirty="0" smtClean="0"/>
            </a:br>
            <a:r>
              <a:rPr lang="ar-SA" b="1" dirty="0" smtClean="0"/>
              <a:t/>
            </a:r>
            <a:br>
              <a:rPr lang="ar-SA" b="1" dirty="0" smtClean="0"/>
            </a:br>
            <a:r>
              <a:rPr lang="ar-SA" b="1" u="sng" dirty="0" smtClean="0"/>
              <a:t>المادة الخامسة والعشرون /</a:t>
            </a:r>
            <a:r>
              <a:rPr lang="en-US" dirty="0" smtClean="0"/>
              <a:t/>
            </a:r>
            <a:br>
              <a:rPr lang="en-US" dirty="0" smtClean="0"/>
            </a:br>
            <a:endParaRPr lang="ar-SA" dirty="0"/>
          </a:p>
        </p:txBody>
      </p:sp>
      <p:sp>
        <p:nvSpPr>
          <p:cNvPr id="3" name="عنوان فرعي 2"/>
          <p:cNvSpPr>
            <a:spLocks noGrp="1"/>
          </p:cNvSpPr>
          <p:nvPr>
            <p:ph type="subTitle" idx="1"/>
          </p:nvPr>
        </p:nvSpPr>
        <p:spPr>
          <a:xfrm>
            <a:off x="0" y="2000240"/>
            <a:ext cx="9144000" cy="4476760"/>
          </a:xfrm>
        </p:spPr>
        <p:txBody>
          <a:bodyPr>
            <a:normAutofit lnSpcReduction="10000"/>
          </a:bodyPr>
          <a:lstStyle/>
          <a:p>
            <a:pPr algn="r"/>
            <a:endParaRPr lang="en-US" b="1" dirty="0" smtClean="0">
              <a:solidFill>
                <a:schemeClr val="tx1"/>
              </a:solidFill>
            </a:endParaRPr>
          </a:p>
          <a:p>
            <a:pPr algn="r" rtl="1"/>
            <a:r>
              <a:rPr lang="ar-SA" b="1" dirty="0" smtClean="0">
                <a:solidFill>
                  <a:schemeClr val="tx1"/>
                </a:solidFill>
              </a:rPr>
              <a:t>يجوز لمجلس القسم الذي يتولى تدريس المقرر بناء على توصية مدرس المادة السماح للطالب باستكمال متطلبات أي مقرر في الفصل الدراسي التالي ويرصد للطالب في سجله الأكاديمي تقدير غير مكتمل  </a:t>
            </a:r>
            <a:r>
              <a:rPr lang="en-US" b="1" dirty="0" smtClean="0">
                <a:solidFill>
                  <a:schemeClr val="tx1"/>
                </a:solidFill>
              </a:rPr>
              <a:t> </a:t>
            </a:r>
            <a:r>
              <a:rPr lang="ar-SA" b="1" dirty="0" smtClean="0">
                <a:solidFill>
                  <a:schemeClr val="tx1"/>
                </a:solidFill>
              </a:rPr>
              <a:t>(ل) أو (</a:t>
            </a:r>
            <a:r>
              <a:rPr lang="en-US" b="1" dirty="0" smtClean="0">
                <a:solidFill>
                  <a:schemeClr val="tx1"/>
                </a:solidFill>
              </a:rPr>
              <a:t>IC</a:t>
            </a:r>
            <a:r>
              <a:rPr lang="ar-SA" b="1" dirty="0" smtClean="0">
                <a:solidFill>
                  <a:schemeClr val="tx1"/>
                </a:solidFill>
              </a:rPr>
              <a:t>  )</a:t>
            </a:r>
            <a:r>
              <a:rPr lang="en-US" b="1" dirty="0" smtClean="0">
                <a:solidFill>
                  <a:schemeClr val="tx1"/>
                </a:solidFill>
              </a:rPr>
              <a:t>  </a:t>
            </a:r>
            <a:r>
              <a:rPr lang="ar-SA" b="1" dirty="0" smtClean="0">
                <a:solidFill>
                  <a:schemeClr val="tx1"/>
                </a:solidFill>
              </a:rPr>
              <a:t>ولا يحسب ضمن المعدل الفصلي أو التراكمي إلا التقدير الذي يحصل عليه الطالب بعد استكمال متطلبات ذلك المقرر، وإذا مضى فصل دراسي واحد ولم يُغير تقدير غير مكتمل (ل) أو ( </a:t>
            </a:r>
            <a:r>
              <a:rPr lang="en-US" b="1" dirty="0" smtClean="0">
                <a:solidFill>
                  <a:schemeClr val="tx1"/>
                </a:solidFill>
              </a:rPr>
              <a:t>IC</a:t>
            </a:r>
            <a:r>
              <a:rPr lang="ar-SA" b="1" dirty="0" smtClean="0">
                <a:solidFill>
                  <a:schemeClr val="tx1"/>
                </a:solidFill>
              </a:rPr>
              <a:t> ) في سجل الطالب لعدم استكماله فيستبدل به تقدير راسب (هـ)</a:t>
            </a:r>
            <a:r>
              <a:rPr lang="en-US" b="1" dirty="0" smtClean="0">
                <a:solidFill>
                  <a:schemeClr val="tx1"/>
                </a:solidFill>
              </a:rPr>
              <a:t> </a:t>
            </a:r>
            <a:r>
              <a:rPr lang="ar-SA" b="1" dirty="0" smtClean="0">
                <a:solidFill>
                  <a:schemeClr val="tx1"/>
                </a:solidFill>
              </a:rPr>
              <a:t> أو (</a:t>
            </a:r>
            <a:r>
              <a:rPr lang="en-US" b="1" dirty="0" smtClean="0">
                <a:solidFill>
                  <a:schemeClr val="tx1"/>
                </a:solidFill>
              </a:rPr>
              <a:t>F</a:t>
            </a:r>
            <a:r>
              <a:rPr lang="ar-SA" b="1" dirty="0" smtClean="0">
                <a:solidFill>
                  <a:schemeClr val="tx1"/>
                </a:solidFill>
              </a:rPr>
              <a:t>) ويحسب ضمن المعدل الفصلي والتراكمي .</a:t>
            </a:r>
            <a:endParaRPr lang="en-US" dirty="0" smtClean="0">
              <a:solidFill>
                <a:schemeClr val="tx1"/>
              </a:solidFill>
            </a:endParaRPr>
          </a:p>
          <a:p>
            <a:pPr algn="r"/>
            <a:endParaRPr lang="ar-SA" dirty="0">
              <a:solidFill>
                <a:schemeClr val="tx1"/>
              </a:solidFill>
            </a:endParaRPr>
          </a:p>
        </p:txBody>
      </p:sp>
      <p:pic>
        <p:nvPicPr>
          <p:cNvPr id="4" name="صورة 1" descr="D:\نقل\نماذج\شعار الجودة.jpg"/>
          <p:cNvPicPr>
            <a:picLocks noChangeAspect="1" noChangeArrowheads="1"/>
          </p:cNvPicPr>
          <p:nvPr/>
        </p:nvPicPr>
        <p:blipFill>
          <a:blip r:embed="rId3" cstate="print"/>
          <a:srcRect/>
          <a:stretch>
            <a:fillRect/>
          </a:stretch>
        </p:blipFill>
        <p:spPr bwMode="auto">
          <a:xfrm>
            <a:off x="6516688" y="6324600"/>
            <a:ext cx="2551112" cy="533400"/>
          </a:xfrm>
          <a:prstGeom prst="rect">
            <a:avLst/>
          </a:prstGeom>
          <a:noFill/>
          <a:ln w="9525">
            <a:noFill/>
            <a:miter lim="800000"/>
            <a:headEnd/>
            <a:tailEnd/>
          </a:ln>
        </p:spPr>
      </p:pic>
      <p:pic>
        <p:nvPicPr>
          <p:cNvPr id="5" name="صورة 2" descr="D:\نقل\شعارات\الكلية.jpg"/>
          <p:cNvPicPr>
            <a:picLocks noChangeAspect="1" noChangeArrowheads="1"/>
          </p:cNvPicPr>
          <p:nvPr/>
        </p:nvPicPr>
        <p:blipFill>
          <a:blip r:embed="rId4" cstate="print"/>
          <a:srcRect/>
          <a:stretch>
            <a:fillRect/>
          </a:stretch>
        </p:blipFill>
        <p:spPr bwMode="auto">
          <a:xfrm>
            <a:off x="7467600" y="0"/>
            <a:ext cx="1247775" cy="1190625"/>
          </a:xfrm>
          <a:prstGeom prst="rect">
            <a:avLst/>
          </a:prstGeom>
          <a:ln>
            <a:noFill/>
          </a:ln>
          <a:effectLst>
            <a:softEdge rad="112500"/>
          </a:effectLst>
        </p:spPr>
      </p:pic>
      <p:pic>
        <p:nvPicPr>
          <p:cNvPr id="6" name="Picture 6"/>
          <p:cNvPicPr>
            <a:picLocks noChangeAspect="1" noChangeArrowheads="1"/>
          </p:cNvPicPr>
          <p:nvPr/>
        </p:nvPicPr>
        <p:blipFill>
          <a:blip r:embed="rId5" cstate="print"/>
          <a:srcRect/>
          <a:stretch>
            <a:fillRect/>
          </a:stretch>
        </p:blipFill>
        <p:spPr bwMode="auto">
          <a:xfrm>
            <a:off x="395238" y="0"/>
            <a:ext cx="1223962" cy="1196975"/>
          </a:xfrm>
          <a:prstGeom prst="rect">
            <a:avLst/>
          </a:prstGeom>
          <a:ln>
            <a:noFill/>
          </a:ln>
          <a:effectLst>
            <a:softEdge rad="112500"/>
          </a:effectLst>
        </p:spPr>
      </p:pic>
      <p:sp>
        <p:nvSpPr>
          <p:cNvPr id="7" name="Action Button: Forward or Next 6">
            <a:hlinkClick r:id="" action="ppaction://hlinkshowjump?jump=nextslide" highlightClick="1"/>
          </p:cNvPr>
          <p:cNvSpPr/>
          <p:nvPr/>
        </p:nvSpPr>
        <p:spPr>
          <a:xfrm flipH="1">
            <a:off x="0" y="6172200"/>
            <a:ext cx="533400" cy="685800"/>
          </a:xfrm>
          <a:prstGeom prst="actionButtonForwardNext">
            <a:avLst/>
          </a:prstGeom>
          <a:scene3d>
            <a:camera prst="orthographicFront"/>
            <a:lightRig rig="threePt" dir="t"/>
          </a:scene3d>
          <a:sp3d>
            <a:bevelT prst="angle"/>
          </a:sp3d>
        </p:spPr>
        <p:style>
          <a:lnRef idx="1">
            <a:schemeClr val="accent5"/>
          </a:lnRef>
          <a:fillRef idx="3">
            <a:schemeClr val="accent5"/>
          </a:fillRef>
          <a:effectRef idx="2">
            <a:schemeClr val="accent5"/>
          </a:effectRef>
          <a:fontRef idx="minor">
            <a:schemeClr val="lt1"/>
          </a:fontRef>
        </p:style>
        <p:txBody>
          <a:bodyPr rtlCol="1" anchor="ctr"/>
          <a:lstStyle/>
          <a:p>
            <a:pPr algn="ctr"/>
            <a:endParaRPr lang="ar-SA"/>
          </a:p>
        </p:txBody>
      </p:sp>
      <p:sp>
        <p:nvSpPr>
          <p:cNvPr id="8" name="Action Button: Back or Previous 7">
            <a:hlinkClick r:id="" action="ppaction://hlinkshowjump?jump=previousslide" highlightClick="1"/>
          </p:cNvPr>
          <p:cNvSpPr/>
          <p:nvPr/>
        </p:nvSpPr>
        <p:spPr>
          <a:xfrm flipH="1">
            <a:off x="533400" y="6172200"/>
            <a:ext cx="533400" cy="685800"/>
          </a:xfrm>
          <a:prstGeom prst="actionButtonBackPrevious">
            <a:avLst/>
          </a:prstGeom>
          <a:scene3d>
            <a:camera prst="orthographicFront"/>
            <a:lightRig rig="threePt" dir="t"/>
          </a:scene3d>
          <a:sp3d>
            <a:bevelT prst="angle"/>
          </a:sp3d>
        </p:spPr>
        <p:style>
          <a:lnRef idx="1">
            <a:schemeClr val="accent5"/>
          </a:lnRef>
          <a:fillRef idx="3">
            <a:schemeClr val="accent5"/>
          </a:fillRef>
          <a:effectRef idx="2">
            <a:schemeClr val="accent5"/>
          </a:effectRef>
          <a:fontRef idx="minor">
            <a:schemeClr val="lt1"/>
          </a:fontRef>
        </p:style>
        <p:txBody>
          <a:bodyPr rtlCol="1" anchor="ctr"/>
          <a:lstStyle/>
          <a:p>
            <a:pPr algn="ctr"/>
            <a:endParaRPr lang="ar-SA"/>
          </a:p>
        </p:txBody>
      </p:sp>
    </p:spTree>
  </p:cSld>
  <p:clrMapOvr>
    <a:masterClrMapping/>
  </p:clrMapOvr>
  <p:transition>
    <p:wedg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pic>
        <p:nvPicPr>
          <p:cNvPr id="11" name="Picture 10" descr="b.g_dr_Ali.jpg"/>
          <p:cNvPicPr>
            <a:picLocks noChangeAspect="1"/>
          </p:cNvPicPr>
          <p:nvPr/>
        </p:nvPicPr>
        <p:blipFill>
          <a:blip r:embed="rId2" cstate="print">
            <a:duotone>
              <a:schemeClr val="accent5">
                <a:shade val="45000"/>
                <a:satMod val="135000"/>
              </a:schemeClr>
              <a:prstClr val="white"/>
            </a:duotone>
          </a:blip>
          <a:stretch>
            <a:fillRect/>
          </a:stretch>
        </p:blipFill>
        <p:spPr>
          <a:xfrm>
            <a:off x="0" y="0"/>
            <a:ext cx="9144000" cy="6858000"/>
          </a:xfrm>
          <a:prstGeom prst="rect">
            <a:avLst/>
          </a:prstGeom>
        </p:spPr>
      </p:pic>
      <p:sp>
        <p:nvSpPr>
          <p:cNvPr id="2" name="عنوان 1"/>
          <p:cNvSpPr>
            <a:spLocks noGrp="1"/>
          </p:cNvSpPr>
          <p:nvPr>
            <p:ph type="ctrTitle"/>
          </p:nvPr>
        </p:nvSpPr>
        <p:spPr>
          <a:xfrm>
            <a:off x="0" y="0"/>
            <a:ext cx="9144000" cy="1470025"/>
          </a:xfrm>
        </p:spPr>
        <p:txBody>
          <a:bodyPr>
            <a:normAutofit fontScale="90000"/>
          </a:bodyPr>
          <a:lstStyle/>
          <a:p>
            <a:pPr algn="r"/>
            <a:r>
              <a:rPr lang="en-US" u="sng" dirty="0" smtClean="0"/>
              <a:t/>
            </a:r>
            <a:br>
              <a:rPr lang="en-US" u="sng" dirty="0" smtClean="0"/>
            </a:br>
            <a:r>
              <a:rPr lang="ar-SA" u="sng" dirty="0" smtClean="0"/>
              <a:t/>
            </a:r>
            <a:br>
              <a:rPr lang="ar-SA" u="sng" dirty="0" smtClean="0"/>
            </a:br>
            <a:r>
              <a:rPr lang="ar-SA" u="sng" dirty="0" smtClean="0"/>
              <a:t/>
            </a:r>
            <a:br>
              <a:rPr lang="ar-SA" u="sng" dirty="0" smtClean="0"/>
            </a:br>
            <a:r>
              <a:rPr lang="ar-SA" u="sng" dirty="0" smtClean="0"/>
              <a:t/>
            </a:r>
            <a:br>
              <a:rPr lang="ar-SA" u="sng" dirty="0" smtClean="0"/>
            </a:br>
            <a:r>
              <a:rPr lang="ar-SA" b="1" u="sng" dirty="0" smtClean="0"/>
              <a:t>المادة السادسة والعشرون /</a:t>
            </a:r>
            <a:r>
              <a:rPr lang="en-US" u="sng" dirty="0" smtClean="0"/>
              <a:t/>
            </a:r>
            <a:br>
              <a:rPr lang="en-US" u="sng" dirty="0" smtClean="0"/>
            </a:br>
            <a:endParaRPr lang="ar-SA" u="sng" dirty="0"/>
          </a:p>
        </p:txBody>
      </p:sp>
      <p:sp>
        <p:nvSpPr>
          <p:cNvPr id="3" name="عنوان فرعي 2"/>
          <p:cNvSpPr>
            <a:spLocks noGrp="1"/>
          </p:cNvSpPr>
          <p:nvPr>
            <p:ph type="subTitle" idx="1"/>
          </p:nvPr>
        </p:nvSpPr>
        <p:spPr>
          <a:xfrm>
            <a:off x="0" y="2214554"/>
            <a:ext cx="9144000" cy="4643446"/>
          </a:xfrm>
        </p:spPr>
        <p:txBody>
          <a:bodyPr>
            <a:normAutofit/>
          </a:bodyPr>
          <a:lstStyle/>
          <a:p>
            <a:pPr algn="r"/>
            <a:endParaRPr lang="ar-SA" b="1" dirty="0" smtClean="0">
              <a:solidFill>
                <a:schemeClr val="tx1"/>
              </a:solidFill>
            </a:endParaRPr>
          </a:p>
          <a:p>
            <a:pPr algn="r"/>
            <a:r>
              <a:rPr lang="ar-SA" b="1" dirty="0" smtClean="0">
                <a:solidFill>
                  <a:schemeClr val="tx1"/>
                </a:solidFill>
              </a:rPr>
              <a:t>يجوز استثناء مقررات الندوات والأبحاث والمقررات ذات الصبغة العملية أو الميدانية من أحكام المواد (22 ، 23 ، 24) أو بعضها ، وذلك بقرار من مجلس الكلية بناء على توصية مجلس القسم الذي يتولى تدريس المقرر، ويحدد مجلس الكلية قياس تحصيل الطالب في هذه المقررات .</a:t>
            </a:r>
            <a:endParaRPr lang="en-US" dirty="0" smtClean="0">
              <a:solidFill>
                <a:schemeClr val="tx1"/>
              </a:solidFill>
            </a:endParaRPr>
          </a:p>
          <a:p>
            <a:pPr algn="r"/>
            <a:endParaRPr lang="ar-SA" dirty="0">
              <a:solidFill>
                <a:schemeClr val="tx1"/>
              </a:solidFill>
            </a:endParaRPr>
          </a:p>
        </p:txBody>
      </p:sp>
      <p:pic>
        <p:nvPicPr>
          <p:cNvPr id="4" name="صورة 1" descr="D:\نقل\نماذج\شعار الجودة.jpg"/>
          <p:cNvPicPr>
            <a:picLocks noChangeAspect="1" noChangeArrowheads="1"/>
          </p:cNvPicPr>
          <p:nvPr/>
        </p:nvPicPr>
        <p:blipFill>
          <a:blip r:embed="rId3" cstate="print"/>
          <a:srcRect/>
          <a:stretch>
            <a:fillRect/>
          </a:stretch>
        </p:blipFill>
        <p:spPr bwMode="auto">
          <a:xfrm>
            <a:off x="6516688" y="6324600"/>
            <a:ext cx="2551112" cy="533400"/>
          </a:xfrm>
          <a:prstGeom prst="rect">
            <a:avLst/>
          </a:prstGeom>
          <a:noFill/>
          <a:ln w="9525">
            <a:noFill/>
            <a:miter lim="800000"/>
            <a:headEnd/>
            <a:tailEnd/>
          </a:ln>
        </p:spPr>
      </p:pic>
      <p:pic>
        <p:nvPicPr>
          <p:cNvPr id="5" name="صورة 2" descr="D:\نقل\شعارات\الكلية.jpg"/>
          <p:cNvPicPr>
            <a:picLocks noChangeAspect="1" noChangeArrowheads="1"/>
          </p:cNvPicPr>
          <p:nvPr/>
        </p:nvPicPr>
        <p:blipFill>
          <a:blip r:embed="rId4" cstate="print"/>
          <a:srcRect/>
          <a:stretch>
            <a:fillRect/>
          </a:stretch>
        </p:blipFill>
        <p:spPr bwMode="auto">
          <a:xfrm>
            <a:off x="7543800" y="0"/>
            <a:ext cx="1247775" cy="1190625"/>
          </a:xfrm>
          <a:prstGeom prst="rect">
            <a:avLst/>
          </a:prstGeom>
          <a:ln>
            <a:noFill/>
          </a:ln>
          <a:effectLst>
            <a:softEdge rad="112500"/>
          </a:effectLst>
        </p:spPr>
      </p:pic>
      <p:pic>
        <p:nvPicPr>
          <p:cNvPr id="6" name="Picture 6"/>
          <p:cNvPicPr>
            <a:picLocks noChangeAspect="1" noChangeArrowheads="1"/>
          </p:cNvPicPr>
          <p:nvPr/>
        </p:nvPicPr>
        <p:blipFill>
          <a:blip r:embed="rId5" cstate="print"/>
          <a:srcRect/>
          <a:stretch>
            <a:fillRect/>
          </a:stretch>
        </p:blipFill>
        <p:spPr bwMode="auto">
          <a:xfrm>
            <a:off x="471438" y="0"/>
            <a:ext cx="1223962" cy="1196975"/>
          </a:xfrm>
          <a:prstGeom prst="rect">
            <a:avLst/>
          </a:prstGeom>
          <a:ln>
            <a:noFill/>
          </a:ln>
          <a:effectLst>
            <a:softEdge rad="112500"/>
          </a:effectLst>
        </p:spPr>
      </p:pic>
      <p:sp>
        <p:nvSpPr>
          <p:cNvPr id="9" name="Action Button: Forward or Next 8">
            <a:hlinkClick r:id="" action="ppaction://hlinkshowjump?jump=nextslide" highlightClick="1"/>
          </p:cNvPr>
          <p:cNvSpPr/>
          <p:nvPr/>
        </p:nvSpPr>
        <p:spPr>
          <a:xfrm flipH="1">
            <a:off x="0" y="6172200"/>
            <a:ext cx="533400" cy="685800"/>
          </a:xfrm>
          <a:prstGeom prst="actionButtonForwardNext">
            <a:avLst/>
          </a:prstGeom>
          <a:scene3d>
            <a:camera prst="orthographicFront"/>
            <a:lightRig rig="threePt" dir="t"/>
          </a:scene3d>
          <a:sp3d>
            <a:bevelT prst="angle"/>
          </a:sp3d>
        </p:spPr>
        <p:style>
          <a:lnRef idx="1">
            <a:schemeClr val="accent5"/>
          </a:lnRef>
          <a:fillRef idx="3">
            <a:schemeClr val="accent5"/>
          </a:fillRef>
          <a:effectRef idx="2">
            <a:schemeClr val="accent5"/>
          </a:effectRef>
          <a:fontRef idx="minor">
            <a:schemeClr val="lt1"/>
          </a:fontRef>
        </p:style>
        <p:txBody>
          <a:bodyPr rtlCol="1" anchor="ctr"/>
          <a:lstStyle/>
          <a:p>
            <a:pPr algn="ctr"/>
            <a:endParaRPr lang="ar-SA"/>
          </a:p>
        </p:txBody>
      </p:sp>
      <p:sp>
        <p:nvSpPr>
          <p:cNvPr id="10" name="Action Button: Back or Previous 9">
            <a:hlinkClick r:id="" action="ppaction://hlinkshowjump?jump=previousslide" highlightClick="1"/>
          </p:cNvPr>
          <p:cNvSpPr/>
          <p:nvPr/>
        </p:nvSpPr>
        <p:spPr>
          <a:xfrm flipH="1">
            <a:off x="533400" y="6172200"/>
            <a:ext cx="533400" cy="685800"/>
          </a:xfrm>
          <a:prstGeom prst="actionButtonBackPrevious">
            <a:avLst/>
          </a:prstGeom>
          <a:scene3d>
            <a:camera prst="orthographicFront"/>
            <a:lightRig rig="threePt" dir="t"/>
          </a:scene3d>
          <a:sp3d>
            <a:bevelT prst="angle"/>
          </a:sp3d>
        </p:spPr>
        <p:style>
          <a:lnRef idx="1">
            <a:schemeClr val="accent5"/>
          </a:lnRef>
          <a:fillRef idx="3">
            <a:schemeClr val="accent5"/>
          </a:fillRef>
          <a:effectRef idx="2">
            <a:schemeClr val="accent5"/>
          </a:effectRef>
          <a:fontRef idx="minor">
            <a:schemeClr val="lt1"/>
          </a:fontRef>
        </p:style>
        <p:txBody>
          <a:bodyPr rtlCol="1" anchor="ctr"/>
          <a:lstStyle/>
          <a:p>
            <a:pPr algn="ctr"/>
            <a:endParaRPr lang="ar-SA"/>
          </a:p>
        </p:txBody>
      </p:sp>
    </p:spTree>
  </p:cSld>
  <p:clrMapOvr>
    <a:masterClrMapping/>
  </p:clrMapOvr>
  <p:transition>
    <p:wedg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pic>
        <p:nvPicPr>
          <p:cNvPr id="11" name="Picture 10" descr="b.g_dr_Ali.jpg"/>
          <p:cNvPicPr>
            <a:picLocks noChangeAspect="1"/>
          </p:cNvPicPr>
          <p:nvPr/>
        </p:nvPicPr>
        <p:blipFill>
          <a:blip r:embed="rId2" cstate="print">
            <a:duotone>
              <a:schemeClr val="accent5">
                <a:shade val="45000"/>
                <a:satMod val="135000"/>
              </a:schemeClr>
              <a:prstClr val="white"/>
            </a:duotone>
          </a:blip>
          <a:stretch>
            <a:fillRect/>
          </a:stretch>
        </p:blipFill>
        <p:spPr>
          <a:xfrm>
            <a:off x="0" y="0"/>
            <a:ext cx="9144000" cy="6858000"/>
          </a:xfrm>
          <a:prstGeom prst="rect">
            <a:avLst/>
          </a:prstGeom>
        </p:spPr>
      </p:pic>
      <p:sp>
        <p:nvSpPr>
          <p:cNvPr id="2" name="عنوان 1"/>
          <p:cNvSpPr>
            <a:spLocks noGrp="1"/>
          </p:cNvSpPr>
          <p:nvPr>
            <p:ph type="ctrTitle"/>
          </p:nvPr>
        </p:nvSpPr>
        <p:spPr>
          <a:xfrm>
            <a:off x="0" y="0"/>
            <a:ext cx="9144000" cy="1470025"/>
          </a:xfrm>
        </p:spPr>
        <p:txBody>
          <a:bodyPr>
            <a:normAutofit fontScale="90000"/>
          </a:bodyPr>
          <a:lstStyle/>
          <a:p>
            <a:pPr algn="r"/>
            <a:r>
              <a:rPr lang="en-US" u="sng" dirty="0" smtClean="0"/>
              <a:t/>
            </a:r>
            <a:br>
              <a:rPr lang="en-US" u="sng" dirty="0" smtClean="0"/>
            </a:br>
            <a:r>
              <a:rPr lang="ar-SA" u="sng" dirty="0" smtClean="0"/>
              <a:t/>
            </a:r>
            <a:br>
              <a:rPr lang="ar-SA" u="sng" dirty="0" smtClean="0"/>
            </a:br>
            <a:r>
              <a:rPr lang="ar-SA" u="sng" dirty="0" smtClean="0"/>
              <a:t/>
            </a:r>
            <a:br>
              <a:rPr lang="ar-SA" u="sng" dirty="0" smtClean="0"/>
            </a:br>
            <a:r>
              <a:rPr lang="ar-SA" u="sng" dirty="0" smtClean="0"/>
              <a:t/>
            </a:r>
            <a:br>
              <a:rPr lang="ar-SA" u="sng" dirty="0" smtClean="0"/>
            </a:br>
            <a:r>
              <a:rPr lang="ar-SA" b="1" u="sng" dirty="0" smtClean="0"/>
              <a:t>المادة السابعة والعشرون /</a:t>
            </a:r>
            <a:r>
              <a:rPr lang="en-US" u="sng" dirty="0" smtClean="0"/>
              <a:t/>
            </a:r>
            <a:br>
              <a:rPr lang="en-US" u="sng" dirty="0" smtClean="0"/>
            </a:br>
            <a:endParaRPr lang="ar-SA" u="sng" dirty="0"/>
          </a:p>
        </p:txBody>
      </p:sp>
      <p:sp>
        <p:nvSpPr>
          <p:cNvPr id="3" name="عنوان فرعي 2"/>
          <p:cNvSpPr>
            <a:spLocks noGrp="1"/>
          </p:cNvSpPr>
          <p:nvPr>
            <p:ph type="subTitle" idx="1"/>
          </p:nvPr>
        </p:nvSpPr>
        <p:spPr>
          <a:xfrm>
            <a:off x="0" y="2071678"/>
            <a:ext cx="9144000" cy="4786322"/>
          </a:xfrm>
        </p:spPr>
        <p:txBody>
          <a:bodyPr>
            <a:normAutofit/>
          </a:bodyPr>
          <a:lstStyle/>
          <a:p>
            <a:pPr algn="r"/>
            <a:endParaRPr lang="ar-SA" b="1" dirty="0" smtClean="0">
              <a:solidFill>
                <a:schemeClr val="tx1"/>
              </a:solidFill>
            </a:endParaRPr>
          </a:p>
          <a:p>
            <a:pPr algn="r" rtl="1"/>
            <a:r>
              <a:rPr lang="ar-SA" b="1" dirty="0" smtClean="0">
                <a:solidFill>
                  <a:schemeClr val="tx1"/>
                </a:solidFill>
              </a:rPr>
              <a:t>إذا كانت دراسة مقررات الأبحاث تتطلب أكثر من فصل دراسي فيرصد للطالب تقدير مستمر (م) أو ( </a:t>
            </a:r>
            <a:r>
              <a:rPr lang="en-US" b="1" dirty="0" smtClean="0">
                <a:solidFill>
                  <a:schemeClr val="tx1"/>
                </a:solidFill>
              </a:rPr>
              <a:t>IP</a:t>
            </a:r>
            <a:r>
              <a:rPr lang="ar-SA" b="1" dirty="0" smtClean="0">
                <a:solidFill>
                  <a:schemeClr val="tx1"/>
                </a:solidFill>
              </a:rPr>
              <a:t>) وبعد انتهاء الطالب من دراسة المقرر يمنح التقدير الذي حصل عليه ، وإذا لم يستكمل المقرر في الوقت المحدد فيجوز لمجلس القسم الذي يتولى تدريسه الموافقة على رصد تقدير غير مكتمل (ل)</a:t>
            </a:r>
            <a:r>
              <a:rPr lang="en-US" b="1" dirty="0" smtClean="0">
                <a:solidFill>
                  <a:schemeClr val="tx1"/>
                </a:solidFill>
              </a:rPr>
              <a:t> </a:t>
            </a:r>
            <a:r>
              <a:rPr lang="ar-SA" b="1" dirty="0" smtClean="0">
                <a:solidFill>
                  <a:schemeClr val="tx1"/>
                </a:solidFill>
              </a:rPr>
              <a:t> أو ( </a:t>
            </a:r>
            <a:r>
              <a:rPr lang="en-US" b="1" dirty="0" smtClean="0">
                <a:solidFill>
                  <a:schemeClr val="tx1"/>
                </a:solidFill>
              </a:rPr>
              <a:t>IC</a:t>
            </a:r>
            <a:r>
              <a:rPr lang="ar-SA" b="1" dirty="0" smtClean="0">
                <a:solidFill>
                  <a:schemeClr val="tx1"/>
                </a:solidFill>
              </a:rPr>
              <a:t>)في سجل الطالب .</a:t>
            </a:r>
            <a:endParaRPr lang="en-US" dirty="0" smtClean="0">
              <a:solidFill>
                <a:schemeClr val="tx1"/>
              </a:solidFill>
            </a:endParaRPr>
          </a:p>
          <a:p>
            <a:pPr algn="r"/>
            <a:endParaRPr lang="ar-SA" dirty="0">
              <a:solidFill>
                <a:schemeClr val="tx1"/>
              </a:solidFill>
            </a:endParaRPr>
          </a:p>
        </p:txBody>
      </p:sp>
      <p:pic>
        <p:nvPicPr>
          <p:cNvPr id="4" name="صورة 1" descr="D:\نقل\نماذج\شعار الجودة.jpg"/>
          <p:cNvPicPr>
            <a:picLocks noChangeAspect="1" noChangeArrowheads="1"/>
          </p:cNvPicPr>
          <p:nvPr/>
        </p:nvPicPr>
        <p:blipFill>
          <a:blip r:embed="rId3" cstate="print"/>
          <a:srcRect/>
          <a:stretch>
            <a:fillRect/>
          </a:stretch>
        </p:blipFill>
        <p:spPr bwMode="auto">
          <a:xfrm>
            <a:off x="6516688" y="6324600"/>
            <a:ext cx="2551112" cy="533400"/>
          </a:xfrm>
          <a:prstGeom prst="rect">
            <a:avLst/>
          </a:prstGeom>
          <a:noFill/>
          <a:ln w="9525">
            <a:noFill/>
            <a:miter lim="800000"/>
            <a:headEnd/>
            <a:tailEnd/>
          </a:ln>
        </p:spPr>
      </p:pic>
      <p:pic>
        <p:nvPicPr>
          <p:cNvPr id="5" name="صورة 2" descr="D:\نقل\شعارات\الكلية.jpg"/>
          <p:cNvPicPr>
            <a:picLocks noChangeAspect="1" noChangeArrowheads="1"/>
          </p:cNvPicPr>
          <p:nvPr/>
        </p:nvPicPr>
        <p:blipFill>
          <a:blip r:embed="rId4" cstate="print"/>
          <a:srcRect/>
          <a:stretch>
            <a:fillRect/>
          </a:stretch>
        </p:blipFill>
        <p:spPr bwMode="auto">
          <a:xfrm>
            <a:off x="7543800" y="0"/>
            <a:ext cx="1247775" cy="1190625"/>
          </a:xfrm>
          <a:prstGeom prst="rect">
            <a:avLst/>
          </a:prstGeom>
          <a:ln>
            <a:noFill/>
          </a:ln>
          <a:effectLst>
            <a:softEdge rad="112500"/>
          </a:effectLst>
        </p:spPr>
      </p:pic>
      <p:pic>
        <p:nvPicPr>
          <p:cNvPr id="6" name="Picture 6"/>
          <p:cNvPicPr>
            <a:picLocks noChangeAspect="1" noChangeArrowheads="1"/>
          </p:cNvPicPr>
          <p:nvPr/>
        </p:nvPicPr>
        <p:blipFill>
          <a:blip r:embed="rId5" cstate="print"/>
          <a:srcRect/>
          <a:stretch>
            <a:fillRect/>
          </a:stretch>
        </p:blipFill>
        <p:spPr bwMode="auto">
          <a:xfrm>
            <a:off x="471438" y="0"/>
            <a:ext cx="1223962" cy="1196975"/>
          </a:xfrm>
          <a:prstGeom prst="rect">
            <a:avLst/>
          </a:prstGeom>
          <a:ln>
            <a:noFill/>
          </a:ln>
          <a:effectLst>
            <a:softEdge rad="112500"/>
          </a:effectLst>
        </p:spPr>
      </p:pic>
      <p:sp>
        <p:nvSpPr>
          <p:cNvPr id="9" name="Action Button: Forward or Next 8">
            <a:hlinkClick r:id="" action="ppaction://hlinkshowjump?jump=nextslide" highlightClick="1"/>
          </p:cNvPr>
          <p:cNvSpPr/>
          <p:nvPr/>
        </p:nvSpPr>
        <p:spPr>
          <a:xfrm flipH="1">
            <a:off x="0" y="6172200"/>
            <a:ext cx="533400" cy="685800"/>
          </a:xfrm>
          <a:prstGeom prst="actionButtonForwardNext">
            <a:avLst/>
          </a:prstGeom>
          <a:scene3d>
            <a:camera prst="orthographicFront"/>
            <a:lightRig rig="threePt" dir="t"/>
          </a:scene3d>
          <a:sp3d>
            <a:bevelT prst="angle"/>
          </a:sp3d>
        </p:spPr>
        <p:style>
          <a:lnRef idx="1">
            <a:schemeClr val="accent5"/>
          </a:lnRef>
          <a:fillRef idx="3">
            <a:schemeClr val="accent5"/>
          </a:fillRef>
          <a:effectRef idx="2">
            <a:schemeClr val="accent5"/>
          </a:effectRef>
          <a:fontRef idx="minor">
            <a:schemeClr val="lt1"/>
          </a:fontRef>
        </p:style>
        <p:txBody>
          <a:bodyPr rtlCol="1" anchor="ctr"/>
          <a:lstStyle/>
          <a:p>
            <a:pPr algn="ctr"/>
            <a:endParaRPr lang="ar-SA"/>
          </a:p>
        </p:txBody>
      </p:sp>
      <p:sp>
        <p:nvSpPr>
          <p:cNvPr id="10" name="Action Button: Back or Previous 9">
            <a:hlinkClick r:id="" action="ppaction://hlinkshowjump?jump=previousslide" highlightClick="1"/>
          </p:cNvPr>
          <p:cNvSpPr/>
          <p:nvPr/>
        </p:nvSpPr>
        <p:spPr>
          <a:xfrm flipH="1">
            <a:off x="533400" y="6172200"/>
            <a:ext cx="533400" cy="685800"/>
          </a:xfrm>
          <a:prstGeom prst="actionButtonBackPrevious">
            <a:avLst/>
          </a:prstGeom>
          <a:scene3d>
            <a:camera prst="orthographicFront"/>
            <a:lightRig rig="threePt" dir="t"/>
          </a:scene3d>
          <a:sp3d>
            <a:bevelT prst="angle"/>
          </a:sp3d>
        </p:spPr>
        <p:style>
          <a:lnRef idx="1">
            <a:schemeClr val="accent5"/>
          </a:lnRef>
          <a:fillRef idx="3">
            <a:schemeClr val="accent5"/>
          </a:fillRef>
          <a:effectRef idx="2">
            <a:schemeClr val="accent5"/>
          </a:effectRef>
          <a:fontRef idx="minor">
            <a:schemeClr val="lt1"/>
          </a:fontRef>
        </p:style>
        <p:txBody>
          <a:bodyPr rtlCol="1" anchor="ctr"/>
          <a:lstStyle/>
          <a:p>
            <a:pPr algn="ctr"/>
            <a:endParaRPr lang="ar-SA"/>
          </a:p>
        </p:txBody>
      </p:sp>
    </p:spTree>
  </p:cSld>
  <p:clrMapOvr>
    <a:masterClrMapping/>
  </p:clrMapOvr>
  <p:transition>
    <p:wedg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pic>
        <p:nvPicPr>
          <p:cNvPr id="11" name="Picture 10" descr="b.g_dr_Ali.jpg"/>
          <p:cNvPicPr>
            <a:picLocks noChangeAspect="1"/>
          </p:cNvPicPr>
          <p:nvPr/>
        </p:nvPicPr>
        <p:blipFill>
          <a:blip r:embed="rId2" cstate="print">
            <a:duotone>
              <a:schemeClr val="accent5">
                <a:shade val="45000"/>
                <a:satMod val="135000"/>
              </a:schemeClr>
              <a:prstClr val="white"/>
            </a:duotone>
          </a:blip>
          <a:stretch>
            <a:fillRect/>
          </a:stretch>
        </p:blipFill>
        <p:spPr>
          <a:xfrm>
            <a:off x="0" y="0"/>
            <a:ext cx="9144000" cy="6858000"/>
          </a:xfrm>
          <a:prstGeom prst="rect">
            <a:avLst/>
          </a:prstGeom>
        </p:spPr>
      </p:pic>
      <p:sp>
        <p:nvSpPr>
          <p:cNvPr id="2" name="عنوان 1"/>
          <p:cNvSpPr>
            <a:spLocks noGrp="1"/>
          </p:cNvSpPr>
          <p:nvPr>
            <p:ph type="ctrTitle"/>
          </p:nvPr>
        </p:nvSpPr>
        <p:spPr>
          <a:xfrm>
            <a:off x="714348" y="0"/>
            <a:ext cx="8429652" cy="1470025"/>
          </a:xfrm>
        </p:spPr>
        <p:txBody>
          <a:bodyPr>
            <a:normAutofit fontScale="90000"/>
          </a:bodyPr>
          <a:lstStyle/>
          <a:p>
            <a:pPr algn="r"/>
            <a:r>
              <a:rPr lang="en-US" u="sng" dirty="0" smtClean="0"/>
              <a:t/>
            </a:r>
            <a:br>
              <a:rPr lang="en-US" u="sng" dirty="0" smtClean="0"/>
            </a:br>
            <a:r>
              <a:rPr lang="ar-SA" u="sng" dirty="0" smtClean="0"/>
              <a:t/>
            </a:r>
            <a:br>
              <a:rPr lang="ar-SA" u="sng" dirty="0" smtClean="0"/>
            </a:br>
            <a:r>
              <a:rPr lang="ar-SA" u="sng" dirty="0" smtClean="0"/>
              <a:t/>
            </a:r>
            <a:br>
              <a:rPr lang="ar-SA" u="sng" dirty="0" smtClean="0"/>
            </a:br>
            <a:r>
              <a:rPr lang="ar-SA" u="sng" dirty="0" smtClean="0"/>
              <a:t/>
            </a:r>
            <a:br>
              <a:rPr lang="ar-SA" u="sng" dirty="0" smtClean="0"/>
            </a:br>
            <a:r>
              <a:rPr lang="ar-SA" b="1" u="sng" dirty="0" smtClean="0"/>
              <a:t>المادة الثامنة والعشرون /</a:t>
            </a:r>
            <a:r>
              <a:rPr lang="en-US" u="sng" dirty="0" smtClean="0"/>
              <a:t/>
            </a:r>
            <a:br>
              <a:rPr lang="en-US" u="sng" dirty="0" smtClean="0"/>
            </a:br>
            <a:endParaRPr lang="ar-SA" u="sng" dirty="0"/>
          </a:p>
        </p:txBody>
      </p:sp>
      <p:sp>
        <p:nvSpPr>
          <p:cNvPr id="3" name="عنوان فرعي 2"/>
          <p:cNvSpPr>
            <a:spLocks noGrp="1"/>
          </p:cNvSpPr>
          <p:nvPr>
            <p:ph type="subTitle" idx="1"/>
          </p:nvPr>
        </p:nvSpPr>
        <p:spPr>
          <a:xfrm>
            <a:off x="0" y="2071678"/>
            <a:ext cx="9144000" cy="4786322"/>
          </a:xfrm>
        </p:spPr>
        <p:txBody>
          <a:bodyPr>
            <a:normAutofit/>
          </a:bodyPr>
          <a:lstStyle/>
          <a:p>
            <a:pPr algn="r" rtl="1"/>
            <a:r>
              <a:rPr lang="ar-SA" dirty="0" smtClean="0">
                <a:solidFill>
                  <a:schemeClr val="tx1"/>
                </a:solidFill>
              </a:rPr>
              <a:t>تحسب التقديرات التي يحصل عليها الطالب في كل مقرر كما يلي :</a:t>
            </a:r>
          </a:p>
          <a:p>
            <a:pPr algn="r" rtl="1"/>
            <a:endParaRPr lang="ar-SA" dirty="0">
              <a:solidFill>
                <a:schemeClr val="tx1"/>
              </a:solidFill>
            </a:endParaRPr>
          </a:p>
        </p:txBody>
      </p:sp>
      <p:pic>
        <p:nvPicPr>
          <p:cNvPr id="4" name="صورة 1" descr="D:\نقل\نماذج\شعار الجودة.jpg"/>
          <p:cNvPicPr>
            <a:picLocks noChangeAspect="1" noChangeArrowheads="1"/>
          </p:cNvPicPr>
          <p:nvPr/>
        </p:nvPicPr>
        <p:blipFill>
          <a:blip r:embed="rId3" cstate="print"/>
          <a:srcRect/>
          <a:stretch>
            <a:fillRect/>
          </a:stretch>
        </p:blipFill>
        <p:spPr bwMode="auto">
          <a:xfrm>
            <a:off x="6516688" y="6324600"/>
            <a:ext cx="2551112" cy="533400"/>
          </a:xfrm>
          <a:prstGeom prst="rect">
            <a:avLst/>
          </a:prstGeom>
          <a:noFill/>
          <a:ln w="9525">
            <a:noFill/>
            <a:miter lim="800000"/>
            <a:headEnd/>
            <a:tailEnd/>
          </a:ln>
        </p:spPr>
      </p:pic>
      <p:pic>
        <p:nvPicPr>
          <p:cNvPr id="5" name="صورة 2" descr="D:\نقل\شعارات\الكلية.jpg"/>
          <p:cNvPicPr>
            <a:picLocks noChangeAspect="1" noChangeArrowheads="1"/>
          </p:cNvPicPr>
          <p:nvPr/>
        </p:nvPicPr>
        <p:blipFill>
          <a:blip r:embed="rId4" cstate="print"/>
          <a:srcRect/>
          <a:stretch>
            <a:fillRect/>
          </a:stretch>
        </p:blipFill>
        <p:spPr bwMode="auto">
          <a:xfrm>
            <a:off x="7543800" y="0"/>
            <a:ext cx="1247775" cy="1190625"/>
          </a:xfrm>
          <a:prstGeom prst="rect">
            <a:avLst/>
          </a:prstGeom>
          <a:ln>
            <a:noFill/>
          </a:ln>
          <a:effectLst>
            <a:softEdge rad="112500"/>
          </a:effectLst>
        </p:spPr>
      </p:pic>
      <p:pic>
        <p:nvPicPr>
          <p:cNvPr id="6" name="Picture 6"/>
          <p:cNvPicPr>
            <a:picLocks noChangeAspect="1" noChangeArrowheads="1"/>
          </p:cNvPicPr>
          <p:nvPr/>
        </p:nvPicPr>
        <p:blipFill>
          <a:blip r:embed="rId5" cstate="print"/>
          <a:srcRect/>
          <a:stretch>
            <a:fillRect/>
          </a:stretch>
        </p:blipFill>
        <p:spPr bwMode="auto">
          <a:xfrm>
            <a:off x="471438" y="0"/>
            <a:ext cx="1223962" cy="1196975"/>
          </a:xfrm>
          <a:prstGeom prst="rect">
            <a:avLst/>
          </a:prstGeom>
          <a:ln>
            <a:noFill/>
          </a:ln>
          <a:effectLst>
            <a:softEdge rad="112500"/>
          </a:effectLst>
        </p:spPr>
      </p:pic>
      <p:sp>
        <p:nvSpPr>
          <p:cNvPr id="9" name="Action Button: Forward or Next 8">
            <a:hlinkClick r:id="" action="ppaction://hlinkshowjump?jump=nextslide" highlightClick="1"/>
          </p:cNvPr>
          <p:cNvSpPr/>
          <p:nvPr/>
        </p:nvSpPr>
        <p:spPr>
          <a:xfrm flipH="1">
            <a:off x="0" y="6172200"/>
            <a:ext cx="533400" cy="685800"/>
          </a:xfrm>
          <a:prstGeom prst="actionButtonForwardNext">
            <a:avLst/>
          </a:prstGeom>
          <a:scene3d>
            <a:camera prst="orthographicFront"/>
            <a:lightRig rig="threePt" dir="t"/>
          </a:scene3d>
          <a:sp3d>
            <a:bevelT prst="angle"/>
          </a:sp3d>
        </p:spPr>
        <p:style>
          <a:lnRef idx="1">
            <a:schemeClr val="accent5"/>
          </a:lnRef>
          <a:fillRef idx="3">
            <a:schemeClr val="accent5"/>
          </a:fillRef>
          <a:effectRef idx="2">
            <a:schemeClr val="accent5"/>
          </a:effectRef>
          <a:fontRef idx="minor">
            <a:schemeClr val="lt1"/>
          </a:fontRef>
        </p:style>
        <p:txBody>
          <a:bodyPr rtlCol="1" anchor="ctr"/>
          <a:lstStyle/>
          <a:p>
            <a:pPr algn="ctr"/>
            <a:endParaRPr lang="ar-SA"/>
          </a:p>
        </p:txBody>
      </p:sp>
      <p:sp>
        <p:nvSpPr>
          <p:cNvPr id="10" name="Action Button: Back or Previous 9">
            <a:hlinkClick r:id="" action="ppaction://hlinkshowjump?jump=previousslide" highlightClick="1"/>
          </p:cNvPr>
          <p:cNvSpPr/>
          <p:nvPr/>
        </p:nvSpPr>
        <p:spPr>
          <a:xfrm flipH="1">
            <a:off x="533400" y="6172200"/>
            <a:ext cx="533400" cy="685800"/>
          </a:xfrm>
          <a:prstGeom prst="actionButtonBackPrevious">
            <a:avLst/>
          </a:prstGeom>
          <a:scene3d>
            <a:camera prst="orthographicFront"/>
            <a:lightRig rig="threePt" dir="t"/>
          </a:scene3d>
          <a:sp3d>
            <a:bevelT prst="angle"/>
          </a:sp3d>
        </p:spPr>
        <p:style>
          <a:lnRef idx="1">
            <a:schemeClr val="accent5"/>
          </a:lnRef>
          <a:fillRef idx="3">
            <a:schemeClr val="accent5"/>
          </a:fillRef>
          <a:effectRef idx="2">
            <a:schemeClr val="accent5"/>
          </a:effectRef>
          <a:fontRef idx="minor">
            <a:schemeClr val="lt1"/>
          </a:fontRef>
        </p:style>
        <p:txBody>
          <a:bodyPr rtlCol="1" anchor="ctr"/>
          <a:lstStyle/>
          <a:p>
            <a:pPr algn="ctr"/>
            <a:endParaRPr lang="ar-SA"/>
          </a:p>
        </p:txBody>
      </p:sp>
      <p:graphicFrame>
        <p:nvGraphicFramePr>
          <p:cNvPr id="12" name="Table 11"/>
          <p:cNvGraphicFramePr>
            <a:graphicFrameLocks noGrp="1"/>
          </p:cNvGraphicFramePr>
          <p:nvPr/>
        </p:nvGraphicFramePr>
        <p:xfrm>
          <a:off x="381000" y="3276600"/>
          <a:ext cx="8229600" cy="2682240"/>
        </p:xfrm>
        <a:graphic>
          <a:graphicData uri="http://schemas.openxmlformats.org/drawingml/2006/table">
            <a:tbl>
              <a:tblPr firstRow="1" bandRow="1">
                <a:tableStyleId>{5C22544A-7EE6-4342-B048-85BDC9FD1C3A}</a:tableStyleId>
              </a:tblPr>
              <a:tblGrid>
                <a:gridCol w="1828800"/>
                <a:gridCol w="1981200"/>
                <a:gridCol w="1127760"/>
                <a:gridCol w="1645920"/>
                <a:gridCol w="1645920"/>
              </a:tblGrid>
              <a:tr h="447040">
                <a:tc>
                  <a:txBody>
                    <a:bodyPr/>
                    <a:lstStyle/>
                    <a:p>
                      <a:pPr algn="ctr" rtl="1"/>
                      <a:r>
                        <a:rPr lang="ar-SA" dirty="0" smtClean="0"/>
                        <a:t>وزن التقدير من</a:t>
                      </a:r>
                      <a:r>
                        <a:rPr lang="ar-SA" baseline="0" dirty="0" smtClean="0"/>
                        <a:t> (4)</a:t>
                      </a:r>
                      <a:endParaRPr lang="en-US" dirty="0"/>
                    </a:p>
                  </a:txBody>
                  <a:tcPr/>
                </a:tc>
                <a:tc>
                  <a:txBody>
                    <a:bodyPr/>
                    <a:lstStyle/>
                    <a:p>
                      <a:pPr algn="ctr" rtl="1"/>
                      <a:r>
                        <a:rPr lang="ar-SA" dirty="0" smtClean="0"/>
                        <a:t>وزن التقدير م</a:t>
                      </a:r>
                      <a:r>
                        <a:rPr lang="ar-SA" baseline="0" dirty="0" smtClean="0"/>
                        <a:t>ن </a:t>
                      </a:r>
                      <a:r>
                        <a:rPr lang="ar-SA" dirty="0" smtClean="0"/>
                        <a:t>(5)</a:t>
                      </a:r>
                      <a:endParaRPr lang="en-US" dirty="0"/>
                    </a:p>
                  </a:txBody>
                  <a:tcPr/>
                </a:tc>
                <a:tc>
                  <a:txBody>
                    <a:bodyPr/>
                    <a:lstStyle/>
                    <a:p>
                      <a:pPr algn="ctr" rtl="1"/>
                      <a:r>
                        <a:rPr lang="ar-SA" dirty="0" smtClean="0"/>
                        <a:t>رمز التقدير</a:t>
                      </a:r>
                      <a:endParaRPr lang="en-US" dirty="0"/>
                    </a:p>
                  </a:txBody>
                  <a:tcPr/>
                </a:tc>
                <a:tc>
                  <a:txBody>
                    <a:bodyPr/>
                    <a:lstStyle/>
                    <a:p>
                      <a:pPr algn="ctr" rtl="1"/>
                      <a:r>
                        <a:rPr lang="ar-SA" dirty="0" smtClean="0"/>
                        <a:t>التقدير</a:t>
                      </a:r>
                      <a:endParaRPr lang="en-US" dirty="0"/>
                    </a:p>
                  </a:txBody>
                  <a:tcPr/>
                </a:tc>
                <a:tc>
                  <a:txBody>
                    <a:bodyPr/>
                    <a:lstStyle/>
                    <a:p>
                      <a:pPr algn="ctr" rtl="1"/>
                      <a:r>
                        <a:rPr lang="ar-SA" dirty="0" smtClean="0"/>
                        <a:t>الدرجة المئوية</a:t>
                      </a:r>
                      <a:endParaRPr lang="en-US" dirty="0"/>
                    </a:p>
                  </a:txBody>
                  <a:tcPr/>
                </a:tc>
              </a:tr>
              <a:tr h="447040">
                <a:tc>
                  <a:txBody>
                    <a:bodyPr/>
                    <a:lstStyle/>
                    <a:p>
                      <a:pPr algn="ctr"/>
                      <a:r>
                        <a:rPr lang="ar-SA" dirty="0" smtClean="0"/>
                        <a:t>4.00</a:t>
                      </a:r>
                      <a:endParaRPr lang="en-US" dirty="0"/>
                    </a:p>
                  </a:txBody>
                  <a:tcPr/>
                </a:tc>
                <a:tc>
                  <a:txBody>
                    <a:bodyPr/>
                    <a:lstStyle/>
                    <a:p>
                      <a:pPr algn="ctr"/>
                      <a:r>
                        <a:rPr lang="ar-SA" dirty="0" smtClean="0"/>
                        <a:t>5.00</a:t>
                      </a:r>
                      <a:endParaRPr lang="en-US" dirty="0"/>
                    </a:p>
                  </a:txBody>
                  <a:tcPr/>
                </a:tc>
                <a:tc>
                  <a:txBody>
                    <a:bodyPr/>
                    <a:lstStyle/>
                    <a:p>
                      <a:pPr algn="ctr" rtl="1"/>
                      <a:r>
                        <a:rPr lang="ar-SA" dirty="0" smtClean="0"/>
                        <a:t>أ+</a:t>
                      </a:r>
                      <a:endParaRPr lang="en-US" dirty="0"/>
                    </a:p>
                  </a:txBody>
                  <a:tcPr/>
                </a:tc>
                <a:tc>
                  <a:txBody>
                    <a:bodyPr/>
                    <a:lstStyle/>
                    <a:p>
                      <a:pPr algn="r" rtl="1"/>
                      <a:r>
                        <a:rPr lang="ar-SA" dirty="0" smtClean="0"/>
                        <a:t>ممتاز مرتفع</a:t>
                      </a:r>
                      <a:endParaRPr lang="en-US" dirty="0"/>
                    </a:p>
                  </a:txBody>
                  <a:tcPr/>
                </a:tc>
                <a:tc>
                  <a:txBody>
                    <a:bodyPr/>
                    <a:lstStyle/>
                    <a:p>
                      <a:pPr algn="r" rtl="1"/>
                      <a:r>
                        <a:rPr lang="ar-SA" dirty="0" smtClean="0"/>
                        <a:t>95-100</a:t>
                      </a:r>
                      <a:endParaRPr lang="en-US" dirty="0"/>
                    </a:p>
                  </a:txBody>
                  <a:tcPr/>
                </a:tc>
              </a:tr>
              <a:tr h="447040">
                <a:tc>
                  <a:txBody>
                    <a:bodyPr/>
                    <a:lstStyle/>
                    <a:p>
                      <a:pPr algn="ctr"/>
                      <a:r>
                        <a:rPr lang="ar-SA" dirty="0" smtClean="0"/>
                        <a:t>3.75</a:t>
                      </a:r>
                      <a:endParaRPr lang="en-US" dirty="0"/>
                    </a:p>
                  </a:txBody>
                  <a:tcPr/>
                </a:tc>
                <a:tc>
                  <a:txBody>
                    <a:bodyPr/>
                    <a:lstStyle/>
                    <a:p>
                      <a:pPr algn="ctr"/>
                      <a:r>
                        <a:rPr lang="ar-SA" dirty="0" smtClean="0"/>
                        <a:t>4.75</a:t>
                      </a:r>
                      <a:endParaRPr lang="en-US" dirty="0"/>
                    </a:p>
                  </a:txBody>
                  <a:tcPr/>
                </a:tc>
                <a:tc>
                  <a:txBody>
                    <a:bodyPr/>
                    <a:lstStyle/>
                    <a:p>
                      <a:pPr algn="ctr" rtl="1"/>
                      <a:r>
                        <a:rPr lang="ar-SA" dirty="0" smtClean="0"/>
                        <a:t>أ</a:t>
                      </a:r>
                      <a:endParaRPr lang="en-US" dirty="0"/>
                    </a:p>
                  </a:txBody>
                  <a:tcPr/>
                </a:tc>
                <a:tc>
                  <a:txBody>
                    <a:bodyPr/>
                    <a:lstStyle/>
                    <a:p>
                      <a:pPr algn="r" rtl="1"/>
                      <a:r>
                        <a:rPr lang="ar-SA" dirty="0" smtClean="0"/>
                        <a:t>ممتاز</a:t>
                      </a:r>
                      <a:endParaRPr lang="en-US" dirty="0"/>
                    </a:p>
                  </a:txBody>
                  <a:tcPr/>
                </a:tc>
                <a:tc>
                  <a:txBody>
                    <a:bodyPr/>
                    <a:lstStyle/>
                    <a:p>
                      <a:pPr algn="r" rtl="1"/>
                      <a:r>
                        <a:rPr lang="ar-SA" dirty="0" smtClean="0"/>
                        <a:t>90 إلى أقل من 95</a:t>
                      </a:r>
                      <a:endParaRPr lang="en-US" dirty="0"/>
                    </a:p>
                  </a:txBody>
                  <a:tcPr/>
                </a:tc>
              </a:tr>
              <a:tr h="447040">
                <a:tc>
                  <a:txBody>
                    <a:bodyPr/>
                    <a:lstStyle/>
                    <a:p>
                      <a:pPr algn="ctr"/>
                      <a:r>
                        <a:rPr lang="ar-SA" dirty="0" smtClean="0"/>
                        <a:t>3.50</a:t>
                      </a:r>
                      <a:endParaRPr lang="en-US" dirty="0"/>
                    </a:p>
                  </a:txBody>
                  <a:tcPr/>
                </a:tc>
                <a:tc>
                  <a:txBody>
                    <a:bodyPr/>
                    <a:lstStyle/>
                    <a:p>
                      <a:pPr algn="ctr"/>
                      <a:r>
                        <a:rPr lang="ar-SA" dirty="0" smtClean="0"/>
                        <a:t>4.50</a:t>
                      </a:r>
                      <a:endParaRPr lang="en-US" dirty="0"/>
                    </a:p>
                  </a:txBody>
                  <a:tcPr/>
                </a:tc>
                <a:tc>
                  <a:txBody>
                    <a:bodyPr/>
                    <a:lstStyle/>
                    <a:p>
                      <a:pPr algn="ctr" rtl="1"/>
                      <a:r>
                        <a:rPr lang="ar-SA" dirty="0" smtClean="0"/>
                        <a:t>ب+</a:t>
                      </a:r>
                      <a:endParaRPr lang="en-US" dirty="0"/>
                    </a:p>
                  </a:txBody>
                  <a:tcPr/>
                </a:tc>
                <a:tc>
                  <a:txBody>
                    <a:bodyPr/>
                    <a:lstStyle/>
                    <a:p>
                      <a:pPr algn="r" rtl="1"/>
                      <a:r>
                        <a:rPr lang="ar-SA" dirty="0" smtClean="0"/>
                        <a:t>جيد</a:t>
                      </a:r>
                      <a:r>
                        <a:rPr lang="ar-SA" baseline="0" dirty="0" smtClean="0"/>
                        <a:t> جداً مرتفع</a:t>
                      </a:r>
                      <a:endParaRPr lang="en-US" dirty="0"/>
                    </a:p>
                  </a:txBody>
                  <a:tcPr/>
                </a:tc>
                <a:tc>
                  <a:txBody>
                    <a:bodyPr/>
                    <a:lstStyle/>
                    <a:p>
                      <a:pPr algn="r" rtl="1"/>
                      <a:r>
                        <a:rPr lang="ar-SA" dirty="0" smtClean="0"/>
                        <a:t>85 إلى أقل من 90</a:t>
                      </a:r>
                      <a:endParaRPr lang="en-US" dirty="0"/>
                    </a:p>
                  </a:txBody>
                  <a:tcPr/>
                </a:tc>
              </a:tr>
              <a:tr h="447040">
                <a:tc>
                  <a:txBody>
                    <a:bodyPr/>
                    <a:lstStyle/>
                    <a:p>
                      <a:pPr algn="ctr"/>
                      <a:r>
                        <a:rPr lang="ar-SA" dirty="0" smtClean="0"/>
                        <a:t>3.00</a:t>
                      </a:r>
                      <a:endParaRPr lang="en-US" dirty="0"/>
                    </a:p>
                  </a:txBody>
                  <a:tcPr/>
                </a:tc>
                <a:tc>
                  <a:txBody>
                    <a:bodyPr/>
                    <a:lstStyle/>
                    <a:p>
                      <a:pPr algn="ctr"/>
                      <a:r>
                        <a:rPr lang="ar-SA" dirty="0" smtClean="0"/>
                        <a:t>4.00</a:t>
                      </a:r>
                      <a:endParaRPr lang="en-US" dirty="0"/>
                    </a:p>
                  </a:txBody>
                  <a:tcPr/>
                </a:tc>
                <a:tc>
                  <a:txBody>
                    <a:bodyPr/>
                    <a:lstStyle/>
                    <a:p>
                      <a:pPr algn="ctr"/>
                      <a:r>
                        <a:rPr lang="ar-SA" dirty="0" smtClean="0"/>
                        <a:t>ب</a:t>
                      </a:r>
                      <a:endParaRPr lang="en-US" dirty="0"/>
                    </a:p>
                  </a:txBody>
                  <a:tcPr/>
                </a:tc>
                <a:tc>
                  <a:txBody>
                    <a:bodyPr/>
                    <a:lstStyle/>
                    <a:p>
                      <a:pPr algn="r" rtl="1"/>
                      <a:r>
                        <a:rPr lang="ar-SA" dirty="0" smtClean="0"/>
                        <a:t>جيد جداً </a:t>
                      </a:r>
                      <a:endParaRPr lang="en-US" dirty="0"/>
                    </a:p>
                  </a:txBody>
                  <a:tcPr/>
                </a:tc>
                <a:tc>
                  <a:txBody>
                    <a:bodyPr/>
                    <a:lstStyle/>
                    <a:p>
                      <a:pPr algn="r" rtl="1"/>
                      <a:r>
                        <a:rPr lang="ar-SA" dirty="0" smtClean="0"/>
                        <a:t>80 إلى أقل من 85</a:t>
                      </a:r>
                      <a:endParaRPr lang="en-US" dirty="0"/>
                    </a:p>
                  </a:txBody>
                  <a:tcPr/>
                </a:tc>
              </a:tr>
              <a:tr h="447040">
                <a:tc>
                  <a:txBody>
                    <a:bodyPr/>
                    <a:lstStyle/>
                    <a:p>
                      <a:pPr algn="ctr"/>
                      <a:r>
                        <a:rPr lang="ar-SA" dirty="0" smtClean="0"/>
                        <a:t>2.50</a:t>
                      </a:r>
                      <a:endParaRPr lang="en-US" dirty="0"/>
                    </a:p>
                  </a:txBody>
                  <a:tcPr/>
                </a:tc>
                <a:tc>
                  <a:txBody>
                    <a:bodyPr/>
                    <a:lstStyle/>
                    <a:p>
                      <a:pPr algn="ctr"/>
                      <a:r>
                        <a:rPr lang="ar-SA" dirty="0" smtClean="0"/>
                        <a:t>3.50</a:t>
                      </a:r>
                      <a:endParaRPr lang="en-US" dirty="0"/>
                    </a:p>
                  </a:txBody>
                  <a:tcPr/>
                </a:tc>
                <a:tc>
                  <a:txBody>
                    <a:bodyPr/>
                    <a:lstStyle/>
                    <a:p>
                      <a:pPr algn="ctr"/>
                      <a:r>
                        <a:rPr lang="ar-SA" dirty="0" smtClean="0"/>
                        <a:t>ج+</a:t>
                      </a:r>
                      <a:endParaRPr lang="en-US" dirty="0"/>
                    </a:p>
                  </a:txBody>
                  <a:tcPr/>
                </a:tc>
                <a:tc>
                  <a:txBody>
                    <a:bodyPr/>
                    <a:lstStyle/>
                    <a:p>
                      <a:pPr algn="r" rtl="1"/>
                      <a:r>
                        <a:rPr lang="ar-SA" dirty="0" smtClean="0"/>
                        <a:t>جيد مرتفع</a:t>
                      </a:r>
                      <a:endParaRPr lang="en-US" dirty="0"/>
                    </a:p>
                  </a:txBody>
                  <a:tcPr/>
                </a:tc>
                <a:tc>
                  <a:txBody>
                    <a:bodyPr/>
                    <a:lstStyle/>
                    <a:p>
                      <a:pPr algn="r" rtl="1"/>
                      <a:r>
                        <a:rPr lang="ar-SA" dirty="0" smtClean="0"/>
                        <a:t>75 إلى أقل من 80</a:t>
                      </a:r>
                      <a:endParaRPr lang="en-US" dirty="0"/>
                    </a:p>
                  </a:txBody>
                  <a:tcPr/>
                </a:tc>
              </a:tr>
            </a:tbl>
          </a:graphicData>
        </a:graphic>
      </p:graphicFrame>
    </p:spTree>
  </p:cSld>
  <p:clrMapOvr>
    <a:masterClrMapping/>
  </p:clrMapOvr>
  <p:transition>
    <p:wedg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pic>
        <p:nvPicPr>
          <p:cNvPr id="11" name="Picture 10" descr="b.g_dr_Ali.jpg"/>
          <p:cNvPicPr>
            <a:picLocks noChangeAspect="1"/>
          </p:cNvPicPr>
          <p:nvPr/>
        </p:nvPicPr>
        <p:blipFill>
          <a:blip r:embed="rId2" cstate="print">
            <a:duotone>
              <a:schemeClr val="accent5">
                <a:shade val="45000"/>
                <a:satMod val="135000"/>
              </a:schemeClr>
              <a:prstClr val="white"/>
            </a:duotone>
          </a:blip>
          <a:stretch>
            <a:fillRect/>
          </a:stretch>
        </p:blipFill>
        <p:spPr>
          <a:xfrm>
            <a:off x="0" y="0"/>
            <a:ext cx="9144000" cy="6858000"/>
          </a:xfrm>
          <a:prstGeom prst="rect">
            <a:avLst/>
          </a:prstGeom>
        </p:spPr>
      </p:pic>
      <p:pic>
        <p:nvPicPr>
          <p:cNvPr id="4" name="صورة 1" descr="D:\نقل\نماذج\شعار الجودة.jpg"/>
          <p:cNvPicPr>
            <a:picLocks noChangeAspect="1" noChangeArrowheads="1"/>
          </p:cNvPicPr>
          <p:nvPr/>
        </p:nvPicPr>
        <p:blipFill>
          <a:blip r:embed="rId3" cstate="print"/>
          <a:srcRect/>
          <a:stretch>
            <a:fillRect/>
          </a:stretch>
        </p:blipFill>
        <p:spPr bwMode="auto">
          <a:xfrm>
            <a:off x="6516688" y="6324600"/>
            <a:ext cx="2551112" cy="533400"/>
          </a:xfrm>
          <a:prstGeom prst="rect">
            <a:avLst/>
          </a:prstGeom>
          <a:noFill/>
          <a:ln w="9525">
            <a:noFill/>
            <a:miter lim="800000"/>
            <a:headEnd/>
            <a:tailEnd/>
          </a:ln>
        </p:spPr>
      </p:pic>
      <p:pic>
        <p:nvPicPr>
          <p:cNvPr id="5" name="صورة 2" descr="D:\نقل\شعارات\الكلية.jpg"/>
          <p:cNvPicPr>
            <a:picLocks noChangeAspect="1" noChangeArrowheads="1"/>
          </p:cNvPicPr>
          <p:nvPr/>
        </p:nvPicPr>
        <p:blipFill>
          <a:blip r:embed="rId4" cstate="print"/>
          <a:srcRect/>
          <a:stretch>
            <a:fillRect/>
          </a:stretch>
        </p:blipFill>
        <p:spPr bwMode="auto">
          <a:xfrm>
            <a:off x="7543800" y="0"/>
            <a:ext cx="1247775" cy="1190625"/>
          </a:xfrm>
          <a:prstGeom prst="rect">
            <a:avLst/>
          </a:prstGeom>
          <a:ln>
            <a:noFill/>
          </a:ln>
          <a:effectLst>
            <a:softEdge rad="112500"/>
          </a:effectLst>
        </p:spPr>
      </p:pic>
      <p:pic>
        <p:nvPicPr>
          <p:cNvPr id="6" name="Picture 6"/>
          <p:cNvPicPr>
            <a:picLocks noChangeAspect="1" noChangeArrowheads="1"/>
          </p:cNvPicPr>
          <p:nvPr/>
        </p:nvPicPr>
        <p:blipFill>
          <a:blip r:embed="rId5" cstate="print"/>
          <a:srcRect/>
          <a:stretch>
            <a:fillRect/>
          </a:stretch>
        </p:blipFill>
        <p:spPr bwMode="auto">
          <a:xfrm>
            <a:off x="471438" y="0"/>
            <a:ext cx="1223962" cy="1196975"/>
          </a:xfrm>
          <a:prstGeom prst="rect">
            <a:avLst/>
          </a:prstGeom>
          <a:ln>
            <a:noFill/>
          </a:ln>
          <a:effectLst>
            <a:softEdge rad="112500"/>
          </a:effectLst>
        </p:spPr>
      </p:pic>
      <p:sp>
        <p:nvSpPr>
          <p:cNvPr id="9" name="Action Button: Forward or Next 8">
            <a:hlinkClick r:id="" action="ppaction://hlinkshowjump?jump=nextslide" highlightClick="1"/>
          </p:cNvPr>
          <p:cNvSpPr/>
          <p:nvPr/>
        </p:nvSpPr>
        <p:spPr>
          <a:xfrm flipH="1">
            <a:off x="0" y="6172200"/>
            <a:ext cx="533400" cy="685800"/>
          </a:xfrm>
          <a:prstGeom prst="actionButtonForwardNext">
            <a:avLst/>
          </a:prstGeom>
          <a:scene3d>
            <a:camera prst="orthographicFront"/>
            <a:lightRig rig="threePt" dir="t"/>
          </a:scene3d>
          <a:sp3d>
            <a:bevelT prst="angle"/>
          </a:sp3d>
        </p:spPr>
        <p:style>
          <a:lnRef idx="1">
            <a:schemeClr val="accent5"/>
          </a:lnRef>
          <a:fillRef idx="3">
            <a:schemeClr val="accent5"/>
          </a:fillRef>
          <a:effectRef idx="2">
            <a:schemeClr val="accent5"/>
          </a:effectRef>
          <a:fontRef idx="minor">
            <a:schemeClr val="lt1"/>
          </a:fontRef>
        </p:style>
        <p:txBody>
          <a:bodyPr rtlCol="1" anchor="ctr"/>
          <a:lstStyle/>
          <a:p>
            <a:pPr algn="ctr"/>
            <a:endParaRPr lang="ar-SA"/>
          </a:p>
        </p:txBody>
      </p:sp>
      <p:sp>
        <p:nvSpPr>
          <p:cNvPr id="10" name="Action Button: Back or Previous 9">
            <a:hlinkClick r:id="" action="ppaction://hlinkshowjump?jump=previousslide" highlightClick="1"/>
          </p:cNvPr>
          <p:cNvSpPr/>
          <p:nvPr/>
        </p:nvSpPr>
        <p:spPr>
          <a:xfrm flipH="1">
            <a:off x="533400" y="6172200"/>
            <a:ext cx="533400" cy="685800"/>
          </a:xfrm>
          <a:prstGeom prst="actionButtonBackPrevious">
            <a:avLst/>
          </a:prstGeom>
          <a:scene3d>
            <a:camera prst="orthographicFront"/>
            <a:lightRig rig="threePt" dir="t"/>
          </a:scene3d>
          <a:sp3d>
            <a:bevelT prst="angle"/>
          </a:sp3d>
        </p:spPr>
        <p:style>
          <a:lnRef idx="1">
            <a:schemeClr val="accent5"/>
          </a:lnRef>
          <a:fillRef idx="3">
            <a:schemeClr val="accent5"/>
          </a:fillRef>
          <a:effectRef idx="2">
            <a:schemeClr val="accent5"/>
          </a:effectRef>
          <a:fontRef idx="minor">
            <a:schemeClr val="lt1"/>
          </a:fontRef>
        </p:style>
        <p:txBody>
          <a:bodyPr rtlCol="1" anchor="ctr"/>
          <a:lstStyle/>
          <a:p>
            <a:pPr algn="ctr"/>
            <a:endParaRPr lang="ar-SA"/>
          </a:p>
        </p:txBody>
      </p:sp>
      <p:graphicFrame>
        <p:nvGraphicFramePr>
          <p:cNvPr id="13" name="Table 12"/>
          <p:cNvGraphicFramePr>
            <a:graphicFrameLocks noGrp="1"/>
          </p:cNvGraphicFramePr>
          <p:nvPr/>
        </p:nvGraphicFramePr>
        <p:xfrm>
          <a:off x="381000" y="4038600"/>
          <a:ext cx="8229600" cy="1483360"/>
        </p:xfrm>
        <a:graphic>
          <a:graphicData uri="http://schemas.openxmlformats.org/drawingml/2006/table">
            <a:tbl>
              <a:tblPr firstRow="1" bandRow="1">
                <a:tableStyleId>{5C22544A-7EE6-4342-B048-85BDC9FD1C3A}</a:tableStyleId>
              </a:tblPr>
              <a:tblGrid>
                <a:gridCol w="1828800"/>
                <a:gridCol w="1981200"/>
                <a:gridCol w="1127760"/>
                <a:gridCol w="1645920"/>
                <a:gridCol w="1645920"/>
              </a:tblGrid>
              <a:tr h="370840">
                <a:tc>
                  <a:txBody>
                    <a:bodyPr/>
                    <a:lstStyle/>
                    <a:p>
                      <a:pPr algn="ctr"/>
                      <a:r>
                        <a:rPr lang="ar-SA" dirty="0" smtClean="0"/>
                        <a:t>2.00</a:t>
                      </a:r>
                      <a:endParaRPr lang="en-US" dirty="0"/>
                    </a:p>
                  </a:txBody>
                  <a:tcPr/>
                </a:tc>
                <a:tc>
                  <a:txBody>
                    <a:bodyPr/>
                    <a:lstStyle/>
                    <a:p>
                      <a:pPr algn="ctr"/>
                      <a:r>
                        <a:rPr lang="ar-SA" dirty="0" smtClean="0"/>
                        <a:t>3.00</a:t>
                      </a:r>
                      <a:endParaRPr lang="en-US" dirty="0"/>
                    </a:p>
                  </a:txBody>
                  <a:tcPr/>
                </a:tc>
                <a:tc>
                  <a:txBody>
                    <a:bodyPr/>
                    <a:lstStyle/>
                    <a:p>
                      <a:pPr algn="ctr"/>
                      <a:r>
                        <a:rPr lang="ar-SA" dirty="0" smtClean="0"/>
                        <a:t>ج</a:t>
                      </a:r>
                      <a:endParaRPr lang="en-US" dirty="0"/>
                    </a:p>
                  </a:txBody>
                  <a:tcPr/>
                </a:tc>
                <a:tc>
                  <a:txBody>
                    <a:bodyPr/>
                    <a:lstStyle/>
                    <a:p>
                      <a:pPr algn="r" rtl="1"/>
                      <a:r>
                        <a:rPr lang="ar-SA" dirty="0" smtClean="0"/>
                        <a:t>جيد</a:t>
                      </a:r>
                      <a:endParaRPr lang="en-US" dirty="0"/>
                    </a:p>
                  </a:txBody>
                  <a:tcPr/>
                </a:tc>
                <a:tc>
                  <a:txBody>
                    <a:bodyPr/>
                    <a:lstStyle/>
                    <a:p>
                      <a:pPr algn="r" rtl="1"/>
                      <a:r>
                        <a:rPr lang="ar-SA" dirty="0" smtClean="0"/>
                        <a:t>70 إلى أقل من 75</a:t>
                      </a:r>
                      <a:endParaRPr lang="en-US" dirty="0"/>
                    </a:p>
                  </a:txBody>
                  <a:tcPr/>
                </a:tc>
              </a:tr>
              <a:tr h="370840">
                <a:tc>
                  <a:txBody>
                    <a:bodyPr/>
                    <a:lstStyle/>
                    <a:p>
                      <a:pPr algn="ctr"/>
                      <a:r>
                        <a:rPr lang="ar-SA" dirty="0" smtClean="0"/>
                        <a:t>1.50</a:t>
                      </a:r>
                      <a:endParaRPr lang="en-US" dirty="0"/>
                    </a:p>
                  </a:txBody>
                  <a:tcPr/>
                </a:tc>
                <a:tc>
                  <a:txBody>
                    <a:bodyPr/>
                    <a:lstStyle/>
                    <a:p>
                      <a:pPr algn="ctr"/>
                      <a:r>
                        <a:rPr lang="ar-SA" dirty="0" smtClean="0"/>
                        <a:t>2.50</a:t>
                      </a:r>
                      <a:endParaRPr lang="en-US" dirty="0"/>
                    </a:p>
                  </a:txBody>
                  <a:tcPr/>
                </a:tc>
                <a:tc>
                  <a:txBody>
                    <a:bodyPr/>
                    <a:lstStyle/>
                    <a:p>
                      <a:pPr algn="ctr"/>
                      <a:r>
                        <a:rPr lang="ar-SA" dirty="0" smtClean="0"/>
                        <a:t>د+</a:t>
                      </a:r>
                      <a:endParaRPr lang="en-US" dirty="0"/>
                    </a:p>
                  </a:txBody>
                  <a:tcPr/>
                </a:tc>
                <a:tc>
                  <a:txBody>
                    <a:bodyPr/>
                    <a:lstStyle/>
                    <a:p>
                      <a:pPr algn="r" rtl="1"/>
                      <a:r>
                        <a:rPr lang="ar-SA" dirty="0" smtClean="0"/>
                        <a:t>مقبول</a:t>
                      </a:r>
                      <a:r>
                        <a:rPr lang="ar-SA" baseline="0" dirty="0" smtClean="0"/>
                        <a:t> مرتفع </a:t>
                      </a:r>
                      <a:endParaRPr lang="en-US" dirty="0"/>
                    </a:p>
                  </a:txBody>
                  <a:tcPr/>
                </a:tc>
                <a:tc>
                  <a:txBody>
                    <a:bodyPr/>
                    <a:lstStyle/>
                    <a:p>
                      <a:pPr algn="r" rtl="1"/>
                      <a:r>
                        <a:rPr lang="ar-SA" dirty="0" smtClean="0"/>
                        <a:t>65 إلى أقل من 70</a:t>
                      </a:r>
                      <a:endParaRPr lang="en-US" dirty="0"/>
                    </a:p>
                  </a:txBody>
                  <a:tcPr/>
                </a:tc>
              </a:tr>
              <a:tr h="370840">
                <a:tc>
                  <a:txBody>
                    <a:bodyPr/>
                    <a:lstStyle/>
                    <a:p>
                      <a:pPr algn="ctr"/>
                      <a:r>
                        <a:rPr lang="ar-SA" dirty="0" smtClean="0"/>
                        <a:t>1.00</a:t>
                      </a:r>
                      <a:endParaRPr lang="en-US" dirty="0"/>
                    </a:p>
                  </a:txBody>
                  <a:tcPr/>
                </a:tc>
                <a:tc>
                  <a:txBody>
                    <a:bodyPr/>
                    <a:lstStyle/>
                    <a:p>
                      <a:pPr algn="ctr"/>
                      <a:r>
                        <a:rPr lang="ar-SA" dirty="0" smtClean="0"/>
                        <a:t>2.00</a:t>
                      </a:r>
                      <a:endParaRPr lang="en-US" dirty="0"/>
                    </a:p>
                  </a:txBody>
                  <a:tcPr/>
                </a:tc>
                <a:tc>
                  <a:txBody>
                    <a:bodyPr/>
                    <a:lstStyle/>
                    <a:p>
                      <a:pPr algn="ctr"/>
                      <a:r>
                        <a:rPr lang="ar-SA" dirty="0" smtClean="0"/>
                        <a:t>د</a:t>
                      </a:r>
                      <a:endParaRPr lang="en-US" dirty="0"/>
                    </a:p>
                  </a:txBody>
                  <a:tcPr/>
                </a:tc>
                <a:tc>
                  <a:txBody>
                    <a:bodyPr/>
                    <a:lstStyle/>
                    <a:p>
                      <a:pPr algn="r" rtl="1"/>
                      <a:r>
                        <a:rPr lang="ar-SA" dirty="0" smtClean="0"/>
                        <a:t>مقبول</a:t>
                      </a:r>
                      <a:endParaRPr lang="en-US" dirty="0"/>
                    </a:p>
                  </a:txBody>
                  <a:tcPr/>
                </a:tc>
                <a:tc>
                  <a:txBody>
                    <a:bodyPr/>
                    <a:lstStyle/>
                    <a:p>
                      <a:pPr algn="r" rtl="1"/>
                      <a:r>
                        <a:rPr lang="ar-SA" dirty="0" smtClean="0"/>
                        <a:t>60 إلى أقل من 65</a:t>
                      </a:r>
                      <a:endParaRPr lang="en-US" dirty="0"/>
                    </a:p>
                  </a:txBody>
                  <a:tcPr/>
                </a:tc>
              </a:tr>
              <a:tr h="370840">
                <a:tc>
                  <a:txBody>
                    <a:bodyPr/>
                    <a:lstStyle/>
                    <a:p>
                      <a:pPr algn="ctr"/>
                      <a:r>
                        <a:rPr lang="ar-SA" dirty="0" smtClean="0"/>
                        <a:t>0</a:t>
                      </a:r>
                      <a:endParaRPr lang="en-US" dirty="0"/>
                    </a:p>
                  </a:txBody>
                  <a:tcPr/>
                </a:tc>
                <a:tc>
                  <a:txBody>
                    <a:bodyPr/>
                    <a:lstStyle/>
                    <a:p>
                      <a:pPr algn="ctr"/>
                      <a:r>
                        <a:rPr lang="ar-SA" dirty="0" smtClean="0"/>
                        <a:t>1.00</a:t>
                      </a:r>
                      <a:endParaRPr lang="en-US" dirty="0"/>
                    </a:p>
                  </a:txBody>
                  <a:tcPr/>
                </a:tc>
                <a:tc>
                  <a:txBody>
                    <a:bodyPr/>
                    <a:lstStyle/>
                    <a:p>
                      <a:pPr algn="ctr"/>
                      <a:r>
                        <a:rPr lang="ar-SA" dirty="0" smtClean="0"/>
                        <a:t>هـ</a:t>
                      </a:r>
                      <a:endParaRPr lang="en-US" dirty="0"/>
                    </a:p>
                  </a:txBody>
                  <a:tcPr/>
                </a:tc>
                <a:tc>
                  <a:txBody>
                    <a:bodyPr/>
                    <a:lstStyle/>
                    <a:p>
                      <a:pPr algn="r" rtl="1"/>
                      <a:r>
                        <a:rPr lang="ar-SA" dirty="0" smtClean="0"/>
                        <a:t>راسب</a:t>
                      </a:r>
                      <a:endParaRPr lang="en-US" dirty="0"/>
                    </a:p>
                  </a:txBody>
                  <a:tcPr/>
                </a:tc>
                <a:tc>
                  <a:txBody>
                    <a:bodyPr/>
                    <a:lstStyle/>
                    <a:p>
                      <a:pPr algn="r" rtl="1"/>
                      <a:r>
                        <a:rPr lang="ar-SA" dirty="0" smtClean="0"/>
                        <a:t>أقل من 60</a:t>
                      </a:r>
                      <a:endParaRPr lang="en-US" dirty="0"/>
                    </a:p>
                  </a:txBody>
                  <a:tcPr/>
                </a:tc>
              </a:tr>
            </a:tbl>
          </a:graphicData>
        </a:graphic>
      </p:graphicFrame>
    </p:spTree>
  </p:cSld>
  <p:clrMapOvr>
    <a:masterClrMapping/>
  </p:clrMapOvr>
  <p:transition>
    <p:wedg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pic>
        <p:nvPicPr>
          <p:cNvPr id="11" name="Picture 10" descr="b.g_dr_Ali.jpg"/>
          <p:cNvPicPr>
            <a:picLocks noChangeAspect="1"/>
          </p:cNvPicPr>
          <p:nvPr/>
        </p:nvPicPr>
        <p:blipFill>
          <a:blip r:embed="rId2" cstate="print">
            <a:duotone>
              <a:schemeClr val="accent5">
                <a:shade val="45000"/>
                <a:satMod val="135000"/>
              </a:schemeClr>
              <a:prstClr val="white"/>
            </a:duotone>
          </a:blip>
          <a:stretch>
            <a:fillRect/>
          </a:stretch>
        </p:blipFill>
        <p:spPr>
          <a:xfrm>
            <a:off x="0" y="0"/>
            <a:ext cx="9144000" cy="6858000"/>
          </a:xfrm>
          <a:prstGeom prst="rect">
            <a:avLst/>
          </a:prstGeom>
        </p:spPr>
      </p:pic>
      <p:sp>
        <p:nvSpPr>
          <p:cNvPr id="2" name="عنوان 1"/>
          <p:cNvSpPr>
            <a:spLocks noGrp="1"/>
          </p:cNvSpPr>
          <p:nvPr>
            <p:ph type="ctrTitle"/>
          </p:nvPr>
        </p:nvSpPr>
        <p:spPr>
          <a:xfrm>
            <a:off x="0" y="0"/>
            <a:ext cx="9144000" cy="1457334"/>
          </a:xfrm>
        </p:spPr>
        <p:txBody>
          <a:bodyPr>
            <a:normAutofit fontScale="90000"/>
          </a:bodyPr>
          <a:lstStyle/>
          <a:p>
            <a:pPr algn="r"/>
            <a:r>
              <a:rPr lang="ar-SA" b="1" u="sng" dirty="0" smtClean="0"/>
              <a:t/>
            </a:r>
            <a:br>
              <a:rPr lang="ar-SA" b="1" u="sng" dirty="0" smtClean="0"/>
            </a:br>
            <a:r>
              <a:rPr lang="ar-SA" b="1" u="sng" dirty="0" smtClean="0"/>
              <a:t/>
            </a:r>
            <a:br>
              <a:rPr lang="ar-SA" b="1" u="sng" dirty="0" smtClean="0"/>
            </a:br>
            <a:r>
              <a:rPr lang="ar-SA" b="1" u="sng" dirty="0" smtClean="0"/>
              <a:t/>
            </a:r>
            <a:br>
              <a:rPr lang="ar-SA" b="1" u="sng" dirty="0" smtClean="0"/>
            </a:br>
            <a:r>
              <a:rPr lang="ar-SA" b="1" u="sng" dirty="0" smtClean="0"/>
              <a:t>المادة التاسعة والعشرون /</a:t>
            </a:r>
            <a:r>
              <a:rPr lang="en-US" u="sng" dirty="0" smtClean="0"/>
              <a:t/>
            </a:r>
            <a:br>
              <a:rPr lang="en-US" u="sng" dirty="0" smtClean="0"/>
            </a:br>
            <a:endParaRPr lang="ar-SA" u="sng" dirty="0"/>
          </a:p>
        </p:txBody>
      </p:sp>
      <p:sp>
        <p:nvSpPr>
          <p:cNvPr id="3" name="عنوان فرعي 2"/>
          <p:cNvSpPr>
            <a:spLocks noGrp="1"/>
          </p:cNvSpPr>
          <p:nvPr>
            <p:ph type="subTitle" idx="1"/>
          </p:nvPr>
        </p:nvSpPr>
        <p:spPr>
          <a:xfrm>
            <a:off x="0" y="1371600"/>
            <a:ext cx="9144000" cy="5486400"/>
          </a:xfrm>
        </p:spPr>
        <p:txBody>
          <a:bodyPr>
            <a:normAutofit lnSpcReduction="10000"/>
          </a:bodyPr>
          <a:lstStyle/>
          <a:p>
            <a:pPr algn="r"/>
            <a:endParaRPr lang="ar-SA" sz="2400" b="1" dirty="0" smtClean="0">
              <a:solidFill>
                <a:schemeClr val="tx1"/>
              </a:solidFill>
            </a:endParaRPr>
          </a:p>
          <a:p>
            <a:pPr algn="r"/>
            <a:r>
              <a:rPr lang="ar-SA" b="1" dirty="0" smtClean="0">
                <a:solidFill>
                  <a:schemeClr val="tx1"/>
                </a:solidFill>
              </a:rPr>
              <a:t>يكون التقدير العام للمعدل التراكمي عند تخرج الطالب بناء على </a:t>
            </a:r>
          </a:p>
          <a:p>
            <a:pPr algn="r"/>
            <a:r>
              <a:rPr lang="ar-SA" b="1" dirty="0" smtClean="0">
                <a:solidFill>
                  <a:schemeClr val="tx1"/>
                </a:solidFill>
              </a:rPr>
              <a:t>معدله التراكمي كالآتي :</a:t>
            </a:r>
            <a:endParaRPr lang="en-US" dirty="0" smtClean="0">
              <a:solidFill>
                <a:schemeClr val="tx1"/>
              </a:solidFill>
            </a:endParaRPr>
          </a:p>
          <a:p>
            <a:pPr algn="r"/>
            <a:endParaRPr lang="ar-SA" sz="2800" b="1" dirty="0" smtClean="0">
              <a:solidFill>
                <a:schemeClr val="tx1"/>
              </a:solidFill>
            </a:endParaRPr>
          </a:p>
          <a:p>
            <a:pPr algn="r"/>
            <a:r>
              <a:rPr lang="ar-SA" sz="2800" b="1" dirty="0" smtClean="0">
                <a:solidFill>
                  <a:schemeClr val="tx1"/>
                </a:solidFill>
              </a:rPr>
              <a:t>1ـ (ممتــــاز) : إذا كان المعدل التراكمي لا يقل عن 4.50 من 5.00 </a:t>
            </a:r>
          </a:p>
          <a:p>
            <a:pPr algn="r"/>
            <a:r>
              <a:rPr lang="ar-SA" sz="2800" b="1" dirty="0" smtClean="0">
                <a:solidFill>
                  <a:schemeClr val="tx1"/>
                </a:solidFill>
              </a:rPr>
              <a:t>                أو 3.50 من 4.00 .</a:t>
            </a:r>
          </a:p>
          <a:p>
            <a:pPr algn="r"/>
            <a:endParaRPr lang="ar-SA" sz="2800" b="1" dirty="0" smtClean="0">
              <a:solidFill>
                <a:schemeClr val="tx1"/>
              </a:solidFill>
            </a:endParaRPr>
          </a:p>
          <a:p>
            <a:pPr algn="r" rtl="1"/>
            <a:r>
              <a:rPr lang="ar-SA" sz="2800" b="1" dirty="0" smtClean="0">
                <a:solidFill>
                  <a:schemeClr val="tx1"/>
                </a:solidFill>
              </a:rPr>
              <a:t>2ـ (جيد جداً) : إذا كان المعدل التراكمي من 3.75 إلى أقل من </a:t>
            </a:r>
          </a:p>
          <a:p>
            <a:pPr algn="r"/>
            <a:r>
              <a:rPr lang="ar-SA" sz="2800" b="1" dirty="0" smtClean="0">
                <a:solidFill>
                  <a:schemeClr val="tx1"/>
                </a:solidFill>
              </a:rPr>
              <a:t>                 4.50 من 5.00 أومن 2.75 إلى أقل 3.50 من 4.00 .</a:t>
            </a:r>
            <a:endParaRPr lang="en-US" sz="2800" dirty="0" smtClean="0">
              <a:solidFill>
                <a:schemeClr val="tx1"/>
              </a:solidFill>
            </a:endParaRPr>
          </a:p>
          <a:p>
            <a:pPr algn="r"/>
            <a:r>
              <a:rPr lang="ar-SA" sz="2800" b="1" dirty="0" smtClean="0">
                <a:solidFill>
                  <a:schemeClr val="tx1"/>
                </a:solidFill>
              </a:rPr>
              <a:t>   </a:t>
            </a:r>
          </a:p>
          <a:p>
            <a:pPr algn="r"/>
            <a:r>
              <a:rPr lang="ar-SA" sz="2800" b="1" dirty="0" smtClean="0">
                <a:solidFill>
                  <a:schemeClr val="tx1"/>
                </a:solidFill>
              </a:rPr>
              <a:t>                                               </a:t>
            </a:r>
            <a:endParaRPr lang="en-US" sz="2800" dirty="0" smtClean="0">
              <a:solidFill>
                <a:schemeClr val="tx1"/>
              </a:solidFill>
            </a:endParaRPr>
          </a:p>
          <a:p>
            <a:pPr algn="r"/>
            <a:endParaRPr lang="ar-SA" sz="2400" dirty="0">
              <a:solidFill>
                <a:schemeClr val="tx1"/>
              </a:solidFill>
            </a:endParaRPr>
          </a:p>
        </p:txBody>
      </p:sp>
      <p:pic>
        <p:nvPicPr>
          <p:cNvPr id="4" name="صورة 1" descr="D:\نقل\نماذج\شعار الجودة.jpg"/>
          <p:cNvPicPr>
            <a:picLocks noChangeAspect="1" noChangeArrowheads="1"/>
          </p:cNvPicPr>
          <p:nvPr/>
        </p:nvPicPr>
        <p:blipFill>
          <a:blip r:embed="rId3" cstate="print"/>
          <a:srcRect/>
          <a:stretch>
            <a:fillRect/>
          </a:stretch>
        </p:blipFill>
        <p:spPr bwMode="auto">
          <a:xfrm>
            <a:off x="6516688" y="6324600"/>
            <a:ext cx="2551112" cy="533400"/>
          </a:xfrm>
          <a:prstGeom prst="rect">
            <a:avLst/>
          </a:prstGeom>
          <a:noFill/>
          <a:ln w="9525">
            <a:noFill/>
            <a:miter lim="800000"/>
            <a:headEnd/>
            <a:tailEnd/>
          </a:ln>
        </p:spPr>
      </p:pic>
      <p:pic>
        <p:nvPicPr>
          <p:cNvPr id="5" name="صورة 2" descr="D:\نقل\شعارات\الكلية.jpg"/>
          <p:cNvPicPr>
            <a:picLocks noChangeAspect="1" noChangeArrowheads="1"/>
          </p:cNvPicPr>
          <p:nvPr/>
        </p:nvPicPr>
        <p:blipFill>
          <a:blip r:embed="rId4" cstate="print"/>
          <a:srcRect/>
          <a:stretch>
            <a:fillRect/>
          </a:stretch>
        </p:blipFill>
        <p:spPr bwMode="auto">
          <a:xfrm>
            <a:off x="7543800" y="0"/>
            <a:ext cx="1247775" cy="1190625"/>
          </a:xfrm>
          <a:prstGeom prst="rect">
            <a:avLst/>
          </a:prstGeom>
          <a:ln>
            <a:noFill/>
          </a:ln>
          <a:effectLst>
            <a:softEdge rad="112500"/>
          </a:effectLst>
        </p:spPr>
      </p:pic>
      <p:pic>
        <p:nvPicPr>
          <p:cNvPr id="6" name="Picture 6"/>
          <p:cNvPicPr>
            <a:picLocks noChangeAspect="1" noChangeArrowheads="1"/>
          </p:cNvPicPr>
          <p:nvPr/>
        </p:nvPicPr>
        <p:blipFill>
          <a:blip r:embed="rId5" cstate="print"/>
          <a:srcRect/>
          <a:stretch>
            <a:fillRect/>
          </a:stretch>
        </p:blipFill>
        <p:spPr bwMode="auto">
          <a:xfrm>
            <a:off x="471438" y="0"/>
            <a:ext cx="1223962" cy="1196975"/>
          </a:xfrm>
          <a:prstGeom prst="rect">
            <a:avLst/>
          </a:prstGeom>
          <a:ln>
            <a:noFill/>
          </a:ln>
          <a:effectLst>
            <a:softEdge rad="112500"/>
          </a:effectLst>
        </p:spPr>
      </p:pic>
      <p:sp>
        <p:nvSpPr>
          <p:cNvPr id="9" name="Action Button: Forward or Next 8">
            <a:hlinkClick r:id="" action="ppaction://hlinkshowjump?jump=nextslide" highlightClick="1"/>
          </p:cNvPr>
          <p:cNvSpPr/>
          <p:nvPr/>
        </p:nvSpPr>
        <p:spPr>
          <a:xfrm flipH="1">
            <a:off x="0" y="6172200"/>
            <a:ext cx="466725" cy="685800"/>
          </a:xfrm>
          <a:prstGeom prst="actionButtonForwardNext">
            <a:avLst/>
          </a:prstGeom>
          <a:scene3d>
            <a:camera prst="orthographicFront"/>
            <a:lightRig rig="threePt" dir="t"/>
          </a:scene3d>
          <a:sp3d>
            <a:bevelT prst="angle"/>
          </a:sp3d>
        </p:spPr>
        <p:style>
          <a:lnRef idx="1">
            <a:schemeClr val="accent5"/>
          </a:lnRef>
          <a:fillRef idx="3">
            <a:schemeClr val="accent5"/>
          </a:fillRef>
          <a:effectRef idx="2">
            <a:schemeClr val="accent5"/>
          </a:effectRef>
          <a:fontRef idx="minor">
            <a:schemeClr val="lt1"/>
          </a:fontRef>
        </p:style>
        <p:txBody>
          <a:bodyPr rtlCol="1" anchor="ctr"/>
          <a:lstStyle/>
          <a:p>
            <a:pPr algn="ctr"/>
            <a:endParaRPr lang="ar-SA"/>
          </a:p>
        </p:txBody>
      </p:sp>
      <p:sp>
        <p:nvSpPr>
          <p:cNvPr id="10" name="Action Button: Back or Previous 9">
            <a:hlinkClick r:id="" action="ppaction://hlinkshowjump?jump=previousslide" highlightClick="1"/>
          </p:cNvPr>
          <p:cNvSpPr/>
          <p:nvPr/>
        </p:nvSpPr>
        <p:spPr>
          <a:xfrm flipH="1">
            <a:off x="457200" y="6172200"/>
            <a:ext cx="457200" cy="685800"/>
          </a:xfrm>
          <a:prstGeom prst="actionButtonBackPrevious">
            <a:avLst/>
          </a:prstGeom>
          <a:scene3d>
            <a:camera prst="orthographicFront"/>
            <a:lightRig rig="threePt" dir="t"/>
          </a:scene3d>
          <a:sp3d>
            <a:bevelT prst="angle"/>
          </a:sp3d>
        </p:spPr>
        <p:style>
          <a:lnRef idx="1">
            <a:schemeClr val="accent5"/>
          </a:lnRef>
          <a:fillRef idx="3">
            <a:schemeClr val="accent5"/>
          </a:fillRef>
          <a:effectRef idx="2">
            <a:schemeClr val="accent5"/>
          </a:effectRef>
          <a:fontRef idx="minor">
            <a:schemeClr val="lt1"/>
          </a:fontRef>
        </p:style>
        <p:txBody>
          <a:bodyPr rtlCol="1" anchor="ctr"/>
          <a:lstStyle/>
          <a:p>
            <a:pPr algn="ctr"/>
            <a:endParaRPr lang="ar-SA"/>
          </a:p>
        </p:txBody>
      </p:sp>
    </p:spTree>
  </p:cSld>
  <p:clrMapOvr>
    <a:masterClrMapping/>
  </p:clrMapOvr>
  <p:transition>
    <p:wedg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pic>
        <p:nvPicPr>
          <p:cNvPr id="11" name="Picture 10" descr="b.g_dr_Ali.jpg"/>
          <p:cNvPicPr>
            <a:picLocks noChangeAspect="1"/>
          </p:cNvPicPr>
          <p:nvPr/>
        </p:nvPicPr>
        <p:blipFill>
          <a:blip r:embed="rId2" cstate="print">
            <a:duotone>
              <a:schemeClr val="accent5">
                <a:shade val="45000"/>
                <a:satMod val="135000"/>
              </a:schemeClr>
              <a:prstClr val="white"/>
            </a:duotone>
          </a:blip>
          <a:stretch>
            <a:fillRect/>
          </a:stretch>
        </p:blipFill>
        <p:spPr>
          <a:xfrm>
            <a:off x="0" y="0"/>
            <a:ext cx="9144000" cy="6858000"/>
          </a:xfrm>
          <a:prstGeom prst="rect">
            <a:avLst/>
          </a:prstGeom>
        </p:spPr>
      </p:pic>
      <p:sp>
        <p:nvSpPr>
          <p:cNvPr id="2" name="عنوان 1"/>
          <p:cNvSpPr>
            <a:spLocks noGrp="1"/>
          </p:cNvSpPr>
          <p:nvPr>
            <p:ph type="ctrTitle"/>
          </p:nvPr>
        </p:nvSpPr>
        <p:spPr>
          <a:xfrm>
            <a:off x="0" y="0"/>
            <a:ext cx="9144000" cy="1457334"/>
          </a:xfrm>
        </p:spPr>
        <p:txBody>
          <a:bodyPr>
            <a:normAutofit fontScale="90000"/>
          </a:bodyPr>
          <a:lstStyle/>
          <a:p>
            <a:pPr algn="r"/>
            <a:r>
              <a:rPr lang="ar-SA" b="1" u="sng" dirty="0" smtClean="0"/>
              <a:t/>
            </a:r>
            <a:br>
              <a:rPr lang="ar-SA" b="1" u="sng" dirty="0" smtClean="0"/>
            </a:br>
            <a:r>
              <a:rPr lang="ar-SA" b="1" u="sng" dirty="0" smtClean="0"/>
              <a:t/>
            </a:r>
            <a:br>
              <a:rPr lang="ar-SA" b="1" u="sng" dirty="0" smtClean="0"/>
            </a:br>
            <a:r>
              <a:rPr lang="ar-SA" b="1" u="sng" dirty="0" smtClean="0"/>
              <a:t/>
            </a:r>
            <a:br>
              <a:rPr lang="ar-SA" b="1" u="sng" dirty="0" smtClean="0"/>
            </a:br>
            <a:r>
              <a:rPr lang="en-US" u="sng" dirty="0" smtClean="0"/>
              <a:t/>
            </a:r>
            <a:br>
              <a:rPr lang="en-US" u="sng" dirty="0" smtClean="0"/>
            </a:br>
            <a:endParaRPr lang="ar-SA" u="sng" dirty="0"/>
          </a:p>
        </p:txBody>
      </p:sp>
      <p:sp>
        <p:nvSpPr>
          <p:cNvPr id="3" name="عنوان فرعي 2"/>
          <p:cNvSpPr>
            <a:spLocks noGrp="1"/>
          </p:cNvSpPr>
          <p:nvPr>
            <p:ph type="subTitle" idx="1"/>
          </p:nvPr>
        </p:nvSpPr>
        <p:spPr>
          <a:xfrm>
            <a:off x="0" y="1357298"/>
            <a:ext cx="9144000" cy="5500702"/>
          </a:xfrm>
        </p:spPr>
        <p:txBody>
          <a:bodyPr>
            <a:normAutofit/>
          </a:bodyPr>
          <a:lstStyle/>
          <a:p>
            <a:pPr algn="r"/>
            <a:endParaRPr lang="ar-SA" sz="2400" b="1" dirty="0" smtClean="0">
              <a:solidFill>
                <a:schemeClr val="tx1"/>
              </a:solidFill>
            </a:endParaRPr>
          </a:p>
          <a:p>
            <a:pPr algn="l" rtl="1"/>
            <a:r>
              <a:rPr lang="ar-SA" sz="2800" b="1" dirty="0" smtClean="0">
                <a:solidFill>
                  <a:schemeClr val="tx1"/>
                </a:solidFill>
              </a:rPr>
              <a:t>                 </a:t>
            </a:r>
            <a:endParaRPr lang="en-US" sz="2800" dirty="0" smtClean="0">
              <a:solidFill>
                <a:schemeClr val="tx1"/>
              </a:solidFill>
            </a:endParaRPr>
          </a:p>
          <a:p>
            <a:pPr algn="r" rtl="1"/>
            <a:r>
              <a:rPr lang="ar-SA" sz="2800" b="1" dirty="0" smtClean="0">
                <a:solidFill>
                  <a:schemeClr val="tx1"/>
                </a:solidFill>
              </a:rPr>
              <a:t>3ـ (جيــــــد) : إذا كان المعدل التراكمي من 2.75 إلى أقل من 3.75 </a:t>
            </a:r>
          </a:p>
          <a:p>
            <a:pPr algn="r" rtl="1"/>
            <a:r>
              <a:rPr lang="ar-SA" sz="2800" b="1" dirty="0" smtClean="0">
                <a:solidFill>
                  <a:schemeClr val="tx1"/>
                </a:solidFill>
              </a:rPr>
              <a:t>               من 5.00 أو من 1.75 إلى أقل من 2.75 من 4.00 .</a:t>
            </a:r>
          </a:p>
          <a:p>
            <a:pPr algn="l"/>
            <a:endParaRPr lang="ar-SA" sz="2800" b="1" dirty="0" smtClean="0">
              <a:solidFill>
                <a:schemeClr val="tx1"/>
              </a:solidFill>
            </a:endParaRPr>
          </a:p>
          <a:p>
            <a:pPr algn="r" rtl="1"/>
            <a:r>
              <a:rPr lang="ar-SA" sz="2800" b="1" dirty="0" smtClean="0">
                <a:solidFill>
                  <a:schemeClr val="tx1"/>
                </a:solidFill>
              </a:rPr>
              <a:t> 4ـ (مقبـول) : إذا كان المعدل التراكمي من 2.00 إلى أقل من 2.75 </a:t>
            </a:r>
          </a:p>
          <a:p>
            <a:pPr algn="r" rtl="1"/>
            <a:r>
              <a:rPr lang="ar-SA" sz="2800" b="1" dirty="0" smtClean="0">
                <a:solidFill>
                  <a:schemeClr val="tx1"/>
                </a:solidFill>
              </a:rPr>
              <a:t>                   من 5.00 أو من 1.00 إلى أقل من 1.75 من 4.00 .                                           </a:t>
            </a:r>
            <a:endParaRPr lang="en-US" sz="2800" dirty="0" smtClean="0">
              <a:solidFill>
                <a:schemeClr val="tx1"/>
              </a:solidFill>
            </a:endParaRPr>
          </a:p>
          <a:p>
            <a:pPr algn="r"/>
            <a:endParaRPr lang="ar-SA" sz="2400" dirty="0">
              <a:solidFill>
                <a:schemeClr val="tx1"/>
              </a:solidFill>
            </a:endParaRPr>
          </a:p>
        </p:txBody>
      </p:sp>
      <p:pic>
        <p:nvPicPr>
          <p:cNvPr id="4" name="صورة 1" descr="D:\نقل\نماذج\شعار الجودة.jpg"/>
          <p:cNvPicPr>
            <a:picLocks noChangeAspect="1" noChangeArrowheads="1"/>
          </p:cNvPicPr>
          <p:nvPr/>
        </p:nvPicPr>
        <p:blipFill>
          <a:blip r:embed="rId3" cstate="print"/>
          <a:srcRect/>
          <a:stretch>
            <a:fillRect/>
          </a:stretch>
        </p:blipFill>
        <p:spPr bwMode="auto">
          <a:xfrm>
            <a:off x="6516688" y="6324600"/>
            <a:ext cx="2551112" cy="533400"/>
          </a:xfrm>
          <a:prstGeom prst="rect">
            <a:avLst/>
          </a:prstGeom>
          <a:noFill/>
          <a:ln w="9525">
            <a:noFill/>
            <a:miter lim="800000"/>
            <a:headEnd/>
            <a:tailEnd/>
          </a:ln>
        </p:spPr>
      </p:pic>
      <p:pic>
        <p:nvPicPr>
          <p:cNvPr id="5" name="صورة 2" descr="D:\نقل\شعارات\الكلية.jpg"/>
          <p:cNvPicPr>
            <a:picLocks noChangeAspect="1" noChangeArrowheads="1"/>
          </p:cNvPicPr>
          <p:nvPr/>
        </p:nvPicPr>
        <p:blipFill>
          <a:blip r:embed="rId4" cstate="print"/>
          <a:srcRect/>
          <a:stretch>
            <a:fillRect/>
          </a:stretch>
        </p:blipFill>
        <p:spPr bwMode="auto">
          <a:xfrm>
            <a:off x="7543800" y="0"/>
            <a:ext cx="1247775" cy="1190625"/>
          </a:xfrm>
          <a:prstGeom prst="rect">
            <a:avLst/>
          </a:prstGeom>
          <a:ln>
            <a:noFill/>
          </a:ln>
          <a:effectLst>
            <a:softEdge rad="112500"/>
          </a:effectLst>
        </p:spPr>
      </p:pic>
      <p:pic>
        <p:nvPicPr>
          <p:cNvPr id="6" name="Picture 6"/>
          <p:cNvPicPr>
            <a:picLocks noChangeAspect="1" noChangeArrowheads="1"/>
          </p:cNvPicPr>
          <p:nvPr/>
        </p:nvPicPr>
        <p:blipFill>
          <a:blip r:embed="rId5" cstate="print"/>
          <a:srcRect/>
          <a:stretch>
            <a:fillRect/>
          </a:stretch>
        </p:blipFill>
        <p:spPr bwMode="auto">
          <a:xfrm>
            <a:off x="471438" y="0"/>
            <a:ext cx="1223962" cy="1196975"/>
          </a:xfrm>
          <a:prstGeom prst="rect">
            <a:avLst/>
          </a:prstGeom>
          <a:ln>
            <a:noFill/>
          </a:ln>
          <a:effectLst>
            <a:softEdge rad="112500"/>
          </a:effectLst>
        </p:spPr>
      </p:pic>
      <p:sp>
        <p:nvSpPr>
          <p:cNvPr id="9" name="Action Button: Forward or Next 8">
            <a:hlinkClick r:id="" action="ppaction://hlinkshowjump?jump=nextslide" highlightClick="1"/>
          </p:cNvPr>
          <p:cNvSpPr/>
          <p:nvPr/>
        </p:nvSpPr>
        <p:spPr>
          <a:xfrm flipH="1">
            <a:off x="0" y="6172200"/>
            <a:ext cx="466725" cy="685800"/>
          </a:xfrm>
          <a:prstGeom prst="actionButtonForwardNext">
            <a:avLst/>
          </a:prstGeom>
          <a:scene3d>
            <a:camera prst="orthographicFront"/>
            <a:lightRig rig="threePt" dir="t"/>
          </a:scene3d>
          <a:sp3d>
            <a:bevelT prst="angle"/>
          </a:sp3d>
        </p:spPr>
        <p:style>
          <a:lnRef idx="1">
            <a:schemeClr val="accent5"/>
          </a:lnRef>
          <a:fillRef idx="3">
            <a:schemeClr val="accent5"/>
          </a:fillRef>
          <a:effectRef idx="2">
            <a:schemeClr val="accent5"/>
          </a:effectRef>
          <a:fontRef idx="minor">
            <a:schemeClr val="lt1"/>
          </a:fontRef>
        </p:style>
        <p:txBody>
          <a:bodyPr rtlCol="1" anchor="ctr"/>
          <a:lstStyle/>
          <a:p>
            <a:pPr algn="ctr"/>
            <a:endParaRPr lang="ar-SA"/>
          </a:p>
        </p:txBody>
      </p:sp>
      <p:sp>
        <p:nvSpPr>
          <p:cNvPr id="10" name="Action Button: Back or Previous 9">
            <a:hlinkClick r:id="" action="ppaction://hlinkshowjump?jump=previousslide" highlightClick="1"/>
          </p:cNvPr>
          <p:cNvSpPr/>
          <p:nvPr/>
        </p:nvSpPr>
        <p:spPr>
          <a:xfrm flipH="1">
            <a:off x="457200" y="6172200"/>
            <a:ext cx="457200" cy="685800"/>
          </a:xfrm>
          <a:prstGeom prst="actionButtonBackPrevious">
            <a:avLst/>
          </a:prstGeom>
          <a:scene3d>
            <a:camera prst="orthographicFront"/>
            <a:lightRig rig="threePt" dir="t"/>
          </a:scene3d>
          <a:sp3d>
            <a:bevelT prst="angle"/>
          </a:sp3d>
        </p:spPr>
        <p:style>
          <a:lnRef idx="1">
            <a:schemeClr val="accent5"/>
          </a:lnRef>
          <a:fillRef idx="3">
            <a:schemeClr val="accent5"/>
          </a:fillRef>
          <a:effectRef idx="2">
            <a:schemeClr val="accent5"/>
          </a:effectRef>
          <a:fontRef idx="minor">
            <a:schemeClr val="lt1"/>
          </a:fontRef>
        </p:style>
        <p:txBody>
          <a:bodyPr rtlCol="1" anchor="ctr"/>
          <a:lstStyle/>
          <a:p>
            <a:pPr algn="ctr"/>
            <a:endParaRPr lang="ar-SA"/>
          </a:p>
        </p:txBody>
      </p:sp>
    </p:spTree>
  </p:cSld>
  <p:clrMapOvr>
    <a:masterClrMapping/>
  </p:clrMapOvr>
  <p:transition>
    <p:wedg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pic>
        <p:nvPicPr>
          <p:cNvPr id="9" name="Picture 8" descr="b.g_dr_Ali.jpg"/>
          <p:cNvPicPr>
            <a:picLocks noChangeAspect="1"/>
          </p:cNvPicPr>
          <p:nvPr/>
        </p:nvPicPr>
        <p:blipFill>
          <a:blip r:embed="rId2" cstate="print">
            <a:duotone>
              <a:schemeClr val="accent5">
                <a:shade val="45000"/>
                <a:satMod val="135000"/>
              </a:schemeClr>
              <a:prstClr val="white"/>
            </a:duotone>
          </a:blip>
          <a:stretch>
            <a:fillRect/>
          </a:stretch>
        </p:blipFill>
        <p:spPr>
          <a:xfrm>
            <a:off x="0" y="0"/>
            <a:ext cx="9144000" cy="6858000"/>
          </a:xfrm>
          <a:prstGeom prst="rect">
            <a:avLst/>
          </a:prstGeom>
        </p:spPr>
      </p:pic>
      <p:sp>
        <p:nvSpPr>
          <p:cNvPr id="2" name="عنوان 1"/>
          <p:cNvSpPr>
            <a:spLocks noGrp="1"/>
          </p:cNvSpPr>
          <p:nvPr>
            <p:ph type="ctrTitle"/>
          </p:nvPr>
        </p:nvSpPr>
        <p:spPr>
          <a:xfrm>
            <a:off x="0" y="1"/>
            <a:ext cx="9144000" cy="1142984"/>
          </a:xfrm>
        </p:spPr>
        <p:txBody>
          <a:bodyPr>
            <a:normAutofit fontScale="90000"/>
          </a:bodyPr>
          <a:lstStyle/>
          <a:p>
            <a:pPr algn="r"/>
            <a:r>
              <a:rPr lang="en-US" sz="4000" u="sng" dirty="0" smtClean="0"/>
              <a:t/>
            </a:r>
            <a:br>
              <a:rPr lang="en-US" sz="4000" u="sng" dirty="0" smtClean="0"/>
            </a:br>
            <a:r>
              <a:rPr lang="ar-SA" sz="4000" u="sng" dirty="0" smtClean="0"/>
              <a:t/>
            </a:r>
            <a:br>
              <a:rPr lang="ar-SA" sz="4000" u="sng" dirty="0" smtClean="0"/>
            </a:br>
            <a:r>
              <a:rPr lang="ar-SA" sz="4000" u="sng" dirty="0" smtClean="0"/>
              <a:t/>
            </a:r>
            <a:br>
              <a:rPr lang="ar-SA" sz="4000" u="sng" dirty="0" smtClean="0"/>
            </a:br>
            <a:r>
              <a:rPr lang="ar-SA" b="1" u="sng" dirty="0" smtClean="0"/>
              <a:t>المادة الثلاثون /</a:t>
            </a:r>
            <a:endParaRPr lang="ar-SA" sz="4000" u="sng" dirty="0"/>
          </a:p>
        </p:txBody>
      </p:sp>
      <p:sp>
        <p:nvSpPr>
          <p:cNvPr id="3" name="عنوان فرعي 2"/>
          <p:cNvSpPr>
            <a:spLocks noGrp="1"/>
          </p:cNvSpPr>
          <p:nvPr>
            <p:ph type="subTitle" idx="1"/>
          </p:nvPr>
        </p:nvSpPr>
        <p:spPr>
          <a:xfrm>
            <a:off x="0" y="1752600"/>
            <a:ext cx="9144000" cy="5105400"/>
          </a:xfrm>
        </p:spPr>
        <p:txBody>
          <a:bodyPr>
            <a:normAutofit/>
          </a:bodyPr>
          <a:lstStyle/>
          <a:p>
            <a:pPr algn="r"/>
            <a:endParaRPr lang="ar-SA" dirty="0" smtClean="0">
              <a:solidFill>
                <a:schemeClr val="tx1"/>
              </a:solidFill>
            </a:endParaRPr>
          </a:p>
          <a:p>
            <a:pPr algn="r"/>
            <a:endParaRPr lang="ar-SA" b="1" dirty="0" smtClean="0">
              <a:solidFill>
                <a:schemeClr val="tx1"/>
              </a:solidFill>
            </a:endParaRPr>
          </a:p>
          <a:p>
            <a:pPr algn="r"/>
            <a:r>
              <a:rPr lang="ar-SA" b="1" dirty="0" smtClean="0">
                <a:solidFill>
                  <a:schemeClr val="tx1"/>
                </a:solidFill>
              </a:rPr>
              <a:t>تمنح مرتبة الشرف الأولى للطالب الحاصل على معدل تراكمي من (4.75) إلى (5.00) من (5.00) أو من (3.75) إلى (4.00) من (4.00) عند التخرج ، وتمنح مرتبة الشرف الثانية للطالب الحاصل على معدل تراكمي من (4.25) إلى أقل من (4.75) من (5.00) أو من (3.25) إلى أقل من (3.75) من (4.00) عند التخرج.</a:t>
            </a:r>
          </a:p>
          <a:p>
            <a:pPr algn="r"/>
            <a:endParaRPr lang="ar-SA" b="1" dirty="0" smtClean="0">
              <a:solidFill>
                <a:schemeClr val="tx1"/>
              </a:solidFill>
            </a:endParaRPr>
          </a:p>
          <a:p>
            <a:pPr algn="r"/>
            <a:endParaRPr lang="en-US" dirty="0" smtClean="0">
              <a:solidFill>
                <a:schemeClr val="tx1"/>
              </a:solidFill>
            </a:endParaRPr>
          </a:p>
          <a:p>
            <a:pPr algn="r"/>
            <a:endParaRPr lang="en-US" dirty="0" smtClean="0">
              <a:solidFill>
                <a:schemeClr val="tx1"/>
              </a:solidFill>
            </a:endParaRPr>
          </a:p>
          <a:p>
            <a:pPr algn="r"/>
            <a:endParaRPr lang="ar-SA" dirty="0">
              <a:solidFill>
                <a:schemeClr val="tx1"/>
              </a:solidFill>
            </a:endParaRPr>
          </a:p>
        </p:txBody>
      </p:sp>
      <p:pic>
        <p:nvPicPr>
          <p:cNvPr id="4" name="صورة 1" descr="D:\نقل\نماذج\شعار الجودة.jpg"/>
          <p:cNvPicPr>
            <a:picLocks noChangeAspect="1" noChangeArrowheads="1"/>
          </p:cNvPicPr>
          <p:nvPr/>
        </p:nvPicPr>
        <p:blipFill>
          <a:blip r:embed="rId3" cstate="print"/>
          <a:srcRect/>
          <a:stretch>
            <a:fillRect/>
          </a:stretch>
        </p:blipFill>
        <p:spPr bwMode="auto">
          <a:xfrm>
            <a:off x="6516688" y="6324600"/>
            <a:ext cx="2551112" cy="533400"/>
          </a:xfrm>
          <a:prstGeom prst="rect">
            <a:avLst/>
          </a:prstGeom>
          <a:noFill/>
          <a:ln w="9525">
            <a:noFill/>
            <a:miter lim="800000"/>
            <a:headEnd/>
            <a:tailEnd/>
          </a:ln>
        </p:spPr>
      </p:pic>
      <p:pic>
        <p:nvPicPr>
          <p:cNvPr id="5" name="صورة 2" descr="D:\نقل\شعارات\الكلية.jpg"/>
          <p:cNvPicPr>
            <a:picLocks noChangeAspect="1" noChangeArrowheads="1"/>
          </p:cNvPicPr>
          <p:nvPr/>
        </p:nvPicPr>
        <p:blipFill>
          <a:blip r:embed="rId4" cstate="print"/>
          <a:srcRect/>
          <a:stretch>
            <a:fillRect/>
          </a:stretch>
        </p:blipFill>
        <p:spPr bwMode="auto">
          <a:xfrm>
            <a:off x="7543800" y="0"/>
            <a:ext cx="1247775" cy="1190625"/>
          </a:xfrm>
          <a:prstGeom prst="rect">
            <a:avLst/>
          </a:prstGeom>
          <a:ln>
            <a:noFill/>
          </a:ln>
          <a:effectLst>
            <a:softEdge rad="112500"/>
          </a:effectLst>
        </p:spPr>
      </p:pic>
      <p:pic>
        <p:nvPicPr>
          <p:cNvPr id="6" name="Picture 6"/>
          <p:cNvPicPr>
            <a:picLocks noChangeAspect="1" noChangeArrowheads="1"/>
          </p:cNvPicPr>
          <p:nvPr/>
        </p:nvPicPr>
        <p:blipFill>
          <a:blip r:embed="rId5" cstate="print"/>
          <a:srcRect/>
          <a:stretch>
            <a:fillRect/>
          </a:stretch>
        </p:blipFill>
        <p:spPr bwMode="auto">
          <a:xfrm>
            <a:off x="471438" y="0"/>
            <a:ext cx="1223962" cy="1196975"/>
          </a:xfrm>
          <a:prstGeom prst="rect">
            <a:avLst/>
          </a:prstGeom>
          <a:ln>
            <a:noFill/>
          </a:ln>
          <a:effectLst>
            <a:softEdge rad="112500"/>
          </a:effectLst>
        </p:spPr>
      </p:pic>
      <p:sp>
        <p:nvSpPr>
          <p:cNvPr id="11" name="Action Button: Back or Previous 10">
            <a:hlinkClick r:id="" action="ppaction://hlinkshowjump?jump=previousslide" highlightClick="1"/>
          </p:cNvPr>
          <p:cNvSpPr/>
          <p:nvPr/>
        </p:nvSpPr>
        <p:spPr>
          <a:xfrm flipH="1">
            <a:off x="533400" y="6172200"/>
            <a:ext cx="533400" cy="685800"/>
          </a:xfrm>
          <a:prstGeom prst="actionButtonBackPrevious">
            <a:avLst/>
          </a:prstGeom>
          <a:scene3d>
            <a:camera prst="orthographicFront"/>
            <a:lightRig rig="threePt" dir="t"/>
          </a:scene3d>
          <a:sp3d>
            <a:bevelT prst="angle"/>
          </a:sp3d>
        </p:spPr>
        <p:style>
          <a:lnRef idx="1">
            <a:schemeClr val="accent5"/>
          </a:lnRef>
          <a:fillRef idx="3">
            <a:schemeClr val="accent5"/>
          </a:fillRef>
          <a:effectRef idx="2">
            <a:schemeClr val="accent5"/>
          </a:effectRef>
          <a:fontRef idx="minor">
            <a:schemeClr val="lt1"/>
          </a:fontRef>
        </p:style>
        <p:txBody>
          <a:bodyPr rtlCol="1" anchor="ctr"/>
          <a:lstStyle/>
          <a:p>
            <a:pPr algn="ctr"/>
            <a:endParaRPr lang="ar-SA"/>
          </a:p>
        </p:txBody>
      </p:sp>
      <p:sp>
        <p:nvSpPr>
          <p:cNvPr id="12" name="Action Button: Home 11">
            <a:hlinkClick r:id="rId6" action="ppaction://hlinksldjump" highlightClick="1"/>
          </p:cNvPr>
          <p:cNvSpPr/>
          <p:nvPr/>
        </p:nvSpPr>
        <p:spPr>
          <a:xfrm>
            <a:off x="0" y="6172200"/>
            <a:ext cx="533400" cy="685800"/>
          </a:xfrm>
          <a:prstGeom prst="actionButtonHome">
            <a:avLst/>
          </a:prstGeom>
          <a:scene3d>
            <a:camera prst="orthographicFront">
              <a:rot lat="0" lon="0" rev="0"/>
            </a:camera>
            <a:lightRig rig="threePt" dir="t">
              <a:rot lat="0" lon="0" rev="1200000"/>
            </a:lightRig>
          </a:scene3d>
          <a:sp3d>
            <a:bevelT w="63500" h="25400" prst="angle"/>
          </a:sp3d>
        </p:spPr>
        <p:style>
          <a:lnRef idx="0">
            <a:schemeClr val="accent5"/>
          </a:lnRef>
          <a:fillRef idx="3">
            <a:schemeClr val="accent5"/>
          </a:fillRef>
          <a:effectRef idx="3">
            <a:schemeClr val="accent5"/>
          </a:effectRef>
          <a:fontRef idx="minor">
            <a:schemeClr val="lt1"/>
          </a:fontRef>
        </p:style>
        <p:txBody>
          <a:bodyPr rtlCol="1" anchor="ctr"/>
          <a:lstStyle/>
          <a:p>
            <a:pPr algn="ctr"/>
            <a:endParaRPr lang="ar-SA"/>
          </a:p>
        </p:txBody>
      </p:sp>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SA" dirty="0"/>
          </a:p>
        </p:txBody>
      </p:sp>
      <p:sp>
        <p:nvSpPr>
          <p:cNvPr id="3" name="Subtitle 2"/>
          <p:cNvSpPr>
            <a:spLocks noGrp="1"/>
          </p:cNvSpPr>
          <p:nvPr>
            <p:ph type="subTitle" idx="1"/>
          </p:nvPr>
        </p:nvSpPr>
        <p:spPr/>
        <p:txBody>
          <a:bodyPr/>
          <a:lstStyle/>
          <a:p>
            <a:endParaRPr lang="ar-SA"/>
          </a:p>
        </p:txBody>
      </p:sp>
      <p:pic>
        <p:nvPicPr>
          <p:cNvPr id="4" name="Picture 3" descr="b.g_dr_Ali.jpg"/>
          <p:cNvPicPr>
            <a:picLocks noChangeAspect="1"/>
          </p:cNvPicPr>
          <p:nvPr/>
        </p:nvPicPr>
        <p:blipFill>
          <a:blip r:embed="rId2" cstate="print">
            <a:duotone>
              <a:schemeClr val="accent5">
                <a:shade val="45000"/>
                <a:satMod val="135000"/>
              </a:schemeClr>
              <a:prstClr val="white"/>
            </a:duotone>
          </a:blip>
          <a:stretch>
            <a:fillRect/>
          </a:stretch>
        </p:blipFill>
        <p:spPr>
          <a:xfrm>
            <a:off x="0" y="0"/>
            <a:ext cx="9144000" cy="6858000"/>
          </a:xfrm>
          <a:prstGeom prst="rect">
            <a:avLst/>
          </a:prstGeom>
        </p:spPr>
      </p:pic>
      <p:grpSp>
        <p:nvGrpSpPr>
          <p:cNvPr id="5" name="Diagram group"/>
          <p:cNvGrpSpPr/>
          <p:nvPr/>
        </p:nvGrpSpPr>
        <p:grpSpPr>
          <a:xfrm>
            <a:off x="784225" y="-164091"/>
            <a:ext cx="7575550" cy="7186183"/>
            <a:chOff x="784224" y="-124675"/>
            <a:chExt cx="7575550" cy="7186183"/>
          </a:xfrm>
          <a:scene3d>
            <a:camera prst="perspectiveLeft" zoom="91000"/>
            <a:lightRig rig="threePt" dir="t">
              <a:rot lat="0" lon="0" rev="20640000"/>
            </a:lightRig>
          </a:scene3d>
        </p:grpSpPr>
        <p:sp>
          <p:nvSpPr>
            <p:cNvPr id="6" name="Circular Arrow 5"/>
            <p:cNvSpPr/>
            <p:nvPr/>
          </p:nvSpPr>
          <p:spPr>
            <a:xfrm>
              <a:off x="978908" y="-124675"/>
              <a:ext cx="7186183" cy="7186183"/>
            </a:xfrm>
            <a:prstGeom prst="circularArrow">
              <a:avLst>
                <a:gd name="adj1" fmla="val 5544"/>
                <a:gd name="adj2" fmla="val 330680"/>
                <a:gd name="adj3" fmla="val 15004241"/>
                <a:gd name="adj4" fmla="val 16674978"/>
                <a:gd name="adj5" fmla="val 5757"/>
              </a:avLst>
            </a:prstGeom>
            <a:sp3d z="-161800" extrusionH="600" contourW="3000">
              <a:bevelT w="48600" h="18600" prst="relaxedInset"/>
              <a:bevelB w="48600" h="8600" prst="relaxedInset"/>
            </a:sp3d>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grpSp>
          <p:nvGrpSpPr>
            <p:cNvPr id="7" name="Group 6"/>
            <p:cNvGrpSpPr/>
            <p:nvPr/>
          </p:nvGrpSpPr>
          <p:grpSpPr>
            <a:xfrm>
              <a:off x="3848695" y="2877"/>
              <a:ext cx="1446609" cy="723304"/>
              <a:chOff x="3848695" y="2877"/>
              <a:chExt cx="1446609" cy="723304"/>
            </a:xfrm>
          </p:grpSpPr>
          <p:sp>
            <p:nvSpPr>
              <p:cNvPr id="41" name="Rounded Rectangle 40">
                <a:hlinkClick r:id="rId3" action="ppaction://hlinksldjump" highlightClick="1"/>
              </p:cNvPr>
              <p:cNvSpPr/>
              <p:nvPr/>
            </p:nvSpPr>
            <p:spPr>
              <a:xfrm>
                <a:off x="3848695" y="2877"/>
                <a:ext cx="1446609" cy="723304"/>
              </a:xfrm>
              <a:prstGeom prst="roundRect">
                <a:avLst/>
              </a:prstGeom>
              <a:sp3d extrusionH="50600" prstMaterial="metal">
                <a:bevelT w="101600" h="80600" prst="relaxedInset"/>
                <a:bevelB w="80600" h="80600" prst="relaxedInset"/>
              </a:sp3d>
            </p:spPr>
            <p:style>
              <a:lnRef idx="0">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42" name="Rounded Rectangle 5"/>
              <p:cNvSpPr/>
              <p:nvPr/>
            </p:nvSpPr>
            <p:spPr>
              <a:xfrm>
                <a:off x="3884004" y="38186"/>
                <a:ext cx="1375991" cy="65268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ar-SA" sz="1400" kern="1200" dirty="0" smtClean="0"/>
                  <a:t>1)لائحة قبول الطلاب المستجدين</a:t>
                </a:r>
                <a:endParaRPr lang="ar-SA" sz="1400" kern="1200" dirty="0"/>
              </a:p>
            </p:txBody>
          </p:sp>
        </p:grpSp>
        <p:grpSp>
          <p:nvGrpSpPr>
            <p:cNvPr id="8" name="Group 7"/>
            <p:cNvGrpSpPr/>
            <p:nvPr/>
          </p:nvGrpSpPr>
          <p:grpSpPr>
            <a:xfrm>
              <a:off x="5380930" y="413438"/>
              <a:ext cx="1446609" cy="723304"/>
              <a:chOff x="5380930" y="413438"/>
              <a:chExt cx="1446609" cy="723304"/>
            </a:xfrm>
          </p:grpSpPr>
          <p:sp>
            <p:nvSpPr>
              <p:cNvPr id="39" name="Rounded Rectangle 38">
                <a:hlinkClick r:id="rId4" action="ppaction://hlinksldjump"/>
              </p:cNvPr>
              <p:cNvSpPr/>
              <p:nvPr/>
            </p:nvSpPr>
            <p:spPr>
              <a:xfrm>
                <a:off x="5380930" y="413438"/>
                <a:ext cx="1446609" cy="723304"/>
              </a:xfrm>
              <a:prstGeom prst="roundRect">
                <a:avLst/>
              </a:prstGeom>
              <a:sp3d extrusionH="50600" prstMaterial="metal">
                <a:bevelT w="101600" h="80600" prst="relaxedInset"/>
                <a:bevelB w="80600" h="80600" prst="relaxedInset"/>
              </a:sp3d>
            </p:spPr>
            <p:style>
              <a:lnRef idx="0">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40" name="Rounded Rectangle 7"/>
              <p:cNvSpPr/>
              <p:nvPr/>
            </p:nvSpPr>
            <p:spPr>
              <a:xfrm>
                <a:off x="5416239" y="448747"/>
                <a:ext cx="1375991" cy="65268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ar-SA" sz="1400" kern="1200" dirty="0" smtClean="0"/>
                  <a:t>2)لائحة نظام الدراسة</a:t>
                </a:r>
                <a:endParaRPr lang="ar-SA" sz="1400" kern="1200" dirty="0"/>
              </a:p>
            </p:txBody>
          </p:sp>
        </p:grpSp>
        <p:grpSp>
          <p:nvGrpSpPr>
            <p:cNvPr id="9" name="Group 8"/>
            <p:cNvGrpSpPr/>
            <p:nvPr/>
          </p:nvGrpSpPr>
          <p:grpSpPr>
            <a:xfrm>
              <a:off x="6502604" y="1535112"/>
              <a:ext cx="1446609" cy="723304"/>
              <a:chOff x="6502604" y="1535112"/>
              <a:chExt cx="1446609" cy="723304"/>
            </a:xfrm>
          </p:grpSpPr>
          <p:sp>
            <p:nvSpPr>
              <p:cNvPr id="37" name="Rounded Rectangle 36">
                <a:hlinkClick r:id="rId5" action="ppaction://hlinksldjump"/>
              </p:cNvPr>
              <p:cNvSpPr/>
              <p:nvPr/>
            </p:nvSpPr>
            <p:spPr>
              <a:xfrm>
                <a:off x="6502604" y="1535112"/>
                <a:ext cx="1446609" cy="723304"/>
              </a:xfrm>
              <a:prstGeom prst="roundRect">
                <a:avLst/>
              </a:prstGeom>
              <a:sp3d extrusionH="50600" prstMaterial="metal">
                <a:bevelT w="101600" h="80600" prst="relaxedInset"/>
                <a:bevelB w="80600" h="80600" prst="relaxedInset"/>
              </a:sp3d>
            </p:spPr>
            <p:style>
              <a:lnRef idx="0">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38" name="Rounded Rectangle 9"/>
              <p:cNvSpPr/>
              <p:nvPr/>
            </p:nvSpPr>
            <p:spPr>
              <a:xfrm>
                <a:off x="6537913" y="1570421"/>
                <a:ext cx="1375991" cy="65268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ar-SA" sz="1400" kern="1200" dirty="0" smtClean="0"/>
                  <a:t>3)لائحة نظام المستويات</a:t>
                </a:r>
                <a:endParaRPr lang="ar-SA" sz="1400" kern="1200" dirty="0"/>
              </a:p>
            </p:txBody>
          </p:sp>
        </p:grpSp>
        <p:grpSp>
          <p:nvGrpSpPr>
            <p:cNvPr id="10" name="Group 9"/>
            <p:cNvGrpSpPr/>
            <p:nvPr/>
          </p:nvGrpSpPr>
          <p:grpSpPr>
            <a:xfrm>
              <a:off x="6913165" y="3067347"/>
              <a:ext cx="1446609" cy="723304"/>
              <a:chOff x="6913165" y="3067347"/>
              <a:chExt cx="1446609" cy="723304"/>
            </a:xfrm>
          </p:grpSpPr>
          <p:sp>
            <p:nvSpPr>
              <p:cNvPr id="35" name="Rounded Rectangle 34"/>
              <p:cNvSpPr/>
              <p:nvPr/>
            </p:nvSpPr>
            <p:spPr>
              <a:xfrm>
                <a:off x="6913165" y="3067347"/>
                <a:ext cx="1446609" cy="723304"/>
              </a:xfrm>
              <a:prstGeom prst="roundRect">
                <a:avLst/>
              </a:prstGeom>
              <a:sp3d extrusionH="50600" prstMaterial="metal">
                <a:bevelT w="101600" h="80600" prst="relaxedInset"/>
                <a:bevelB w="80600" h="80600" prst="relaxedInset"/>
              </a:sp3d>
            </p:spPr>
            <p:style>
              <a:lnRef idx="0">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36" name="Rounded Rectangle 11">
                <a:hlinkClick r:id="rId6" action="ppaction://hlinksldjump"/>
              </p:cNvPr>
              <p:cNvSpPr/>
              <p:nvPr/>
            </p:nvSpPr>
            <p:spPr>
              <a:xfrm>
                <a:off x="6948474" y="3102656"/>
                <a:ext cx="1375991" cy="65268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ar-SA" sz="1400" kern="1200" dirty="0" smtClean="0"/>
                  <a:t>4) لائحة المواظبة والاعتذار عن الدراسة </a:t>
                </a:r>
                <a:endParaRPr lang="ar-SA" sz="1400" kern="1200" dirty="0"/>
              </a:p>
            </p:txBody>
          </p:sp>
        </p:grpSp>
        <p:grpSp>
          <p:nvGrpSpPr>
            <p:cNvPr id="11" name="Group 10"/>
            <p:cNvGrpSpPr/>
            <p:nvPr/>
          </p:nvGrpSpPr>
          <p:grpSpPr>
            <a:xfrm>
              <a:off x="6502604" y="4599582"/>
              <a:ext cx="1446609" cy="723304"/>
              <a:chOff x="6502604" y="4599582"/>
              <a:chExt cx="1446609" cy="723304"/>
            </a:xfrm>
          </p:grpSpPr>
          <p:sp>
            <p:nvSpPr>
              <p:cNvPr id="33" name="Rounded Rectangle 32">
                <a:hlinkClick r:id="rId7" action="ppaction://hlinksldjump"/>
              </p:cNvPr>
              <p:cNvSpPr/>
              <p:nvPr/>
            </p:nvSpPr>
            <p:spPr>
              <a:xfrm>
                <a:off x="6502604" y="4599582"/>
                <a:ext cx="1446609" cy="723304"/>
              </a:xfrm>
              <a:prstGeom prst="roundRect">
                <a:avLst/>
              </a:prstGeom>
              <a:sp3d extrusionH="50600" prstMaterial="metal">
                <a:bevelT w="101600" h="80600" prst="relaxedInset"/>
                <a:bevelB w="80600" h="80600" prst="relaxedInset"/>
              </a:sp3d>
            </p:spPr>
            <p:style>
              <a:lnRef idx="0">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34" name="Rounded Rectangle 13"/>
              <p:cNvSpPr/>
              <p:nvPr/>
            </p:nvSpPr>
            <p:spPr>
              <a:xfrm>
                <a:off x="6537913" y="4634891"/>
                <a:ext cx="1375991" cy="65268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ar-SA" sz="1400" u="none" kern="1200" dirty="0" smtClean="0">
                    <a:solidFill>
                      <a:schemeClr val="tx1"/>
                    </a:solidFill>
                  </a:rPr>
                  <a:t>5)لائحة</a:t>
                </a:r>
                <a:r>
                  <a:rPr lang="ar-SA" sz="1400" u="none" kern="1200" dirty="0" smtClean="0"/>
                  <a:t> التأجيل والانقطاع عن الدراسة </a:t>
                </a:r>
                <a:endParaRPr lang="en-US" sz="1400" u="none" kern="1200" dirty="0"/>
              </a:p>
            </p:txBody>
          </p:sp>
        </p:grpSp>
        <p:grpSp>
          <p:nvGrpSpPr>
            <p:cNvPr id="12" name="Group 11"/>
            <p:cNvGrpSpPr/>
            <p:nvPr/>
          </p:nvGrpSpPr>
          <p:grpSpPr>
            <a:xfrm>
              <a:off x="5380930" y="5721256"/>
              <a:ext cx="1446609" cy="723304"/>
              <a:chOff x="5380930" y="5721256"/>
              <a:chExt cx="1446609" cy="723304"/>
            </a:xfrm>
          </p:grpSpPr>
          <p:sp>
            <p:nvSpPr>
              <p:cNvPr id="31" name="Rounded Rectangle 30">
                <a:hlinkClick r:id="rId8" action="ppaction://hlinksldjump"/>
              </p:cNvPr>
              <p:cNvSpPr/>
              <p:nvPr/>
            </p:nvSpPr>
            <p:spPr>
              <a:xfrm>
                <a:off x="5380930" y="5721256"/>
                <a:ext cx="1446609" cy="723304"/>
              </a:xfrm>
              <a:prstGeom prst="roundRect">
                <a:avLst/>
              </a:prstGeom>
              <a:sp3d extrusionH="50600" prstMaterial="metal">
                <a:bevelT w="101600" h="80600" prst="relaxedInset"/>
                <a:bevelB w="80600" h="80600" prst="relaxedInset"/>
              </a:sp3d>
            </p:spPr>
            <p:style>
              <a:lnRef idx="0">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32" name="Rounded Rectangle 15"/>
              <p:cNvSpPr/>
              <p:nvPr/>
            </p:nvSpPr>
            <p:spPr>
              <a:xfrm>
                <a:off x="5416239" y="5756565"/>
                <a:ext cx="1375991" cy="65268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ar-SA" sz="1400" kern="1200" dirty="0" smtClean="0"/>
                  <a:t>6)لائحة إعادة القيد </a:t>
                </a:r>
                <a:endParaRPr lang="en-US" sz="1400" kern="1200" dirty="0"/>
              </a:p>
            </p:txBody>
          </p:sp>
        </p:grpSp>
        <p:grpSp>
          <p:nvGrpSpPr>
            <p:cNvPr id="13" name="Group 12"/>
            <p:cNvGrpSpPr/>
            <p:nvPr/>
          </p:nvGrpSpPr>
          <p:grpSpPr>
            <a:xfrm>
              <a:off x="3848695" y="6131818"/>
              <a:ext cx="1446609" cy="723304"/>
              <a:chOff x="3848695" y="6131818"/>
              <a:chExt cx="1446609" cy="723304"/>
            </a:xfrm>
          </p:grpSpPr>
          <p:sp>
            <p:nvSpPr>
              <p:cNvPr id="29" name="Rounded Rectangle 28">
                <a:hlinkClick r:id="rId3" action="ppaction://hlinksldjump"/>
              </p:cNvPr>
              <p:cNvSpPr/>
              <p:nvPr/>
            </p:nvSpPr>
            <p:spPr>
              <a:xfrm>
                <a:off x="3848695" y="6131818"/>
                <a:ext cx="1446609" cy="723304"/>
              </a:xfrm>
              <a:prstGeom prst="roundRect">
                <a:avLst/>
              </a:prstGeom>
              <a:sp3d extrusionH="50600" prstMaterial="metal">
                <a:bevelT w="101600" h="80600" prst="relaxedInset"/>
                <a:bevelB w="80600" h="80600" prst="relaxedInset"/>
              </a:sp3d>
            </p:spPr>
            <p:style>
              <a:lnRef idx="0">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30" name="Rounded Rectangle 17">
                <a:hlinkClick r:id="rId3" action="ppaction://hlinksldjump"/>
              </p:cNvPr>
              <p:cNvSpPr/>
              <p:nvPr/>
            </p:nvSpPr>
            <p:spPr>
              <a:xfrm>
                <a:off x="3884004" y="6167127"/>
                <a:ext cx="1375991" cy="65268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ar-SA" sz="1400" kern="1200" dirty="0" smtClean="0"/>
                  <a:t>7)لائحة التخرج</a:t>
                </a:r>
                <a:endParaRPr lang="en-US" sz="1400" kern="1200" dirty="0"/>
              </a:p>
            </p:txBody>
          </p:sp>
        </p:grpSp>
        <p:grpSp>
          <p:nvGrpSpPr>
            <p:cNvPr id="14" name="Group 13"/>
            <p:cNvGrpSpPr/>
            <p:nvPr/>
          </p:nvGrpSpPr>
          <p:grpSpPr>
            <a:xfrm>
              <a:off x="2316460" y="5721256"/>
              <a:ext cx="1446609" cy="723304"/>
              <a:chOff x="2316460" y="5721256"/>
              <a:chExt cx="1446609" cy="723304"/>
            </a:xfrm>
          </p:grpSpPr>
          <p:sp>
            <p:nvSpPr>
              <p:cNvPr id="27" name="Rounded Rectangle 26">
                <a:hlinkClick r:id="rId9" action="ppaction://hlinksldjump"/>
              </p:cNvPr>
              <p:cNvSpPr/>
              <p:nvPr/>
            </p:nvSpPr>
            <p:spPr>
              <a:xfrm>
                <a:off x="2316460" y="5721256"/>
                <a:ext cx="1446609" cy="723304"/>
              </a:xfrm>
              <a:prstGeom prst="roundRect">
                <a:avLst/>
              </a:prstGeom>
              <a:sp3d extrusionH="50600" prstMaterial="metal">
                <a:bevelT w="101600" h="80600" prst="relaxedInset"/>
                <a:bevelB w="80600" h="80600" prst="relaxedInset"/>
              </a:sp3d>
            </p:spPr>
            <p:style>
              <a:lnRef idx="0">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28" name="Rounded Rectangle 19"/>
              <p:cNvSpPr/>
              <p:nvPr/>
            </p:nvSpPr>
            <p:spPr>
              <a:xfrm>
                <a:off x="2351769" y="5756565"/>
                <a:ext cx="1375991" cy="65268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ar-SA" sz="1400" kern="1200" dirty="0" smtClean="0"/>
                  <a:t>8)لائح الفصل من الجامعة </a:t>
                </a:r>
                <a:endParaRPr lang="en-US" sz="1400" kern="1200" dirty="0"/>
              </a:p>
            </p:txBody>
          </p:sp>
        </p:grpSp>
        <p:grpSp>
          <p:nvGrpSpPr>
            <p:cNvPr id="15" name="Group 14"/>
            <p:cNvGrpSpPr/>
            <p:nvPr/>
          </p:nvGrpSpPr>
          <p:grpSpPr>
            <a:xfrm>
              <a:off x="1194786" y="4599582"/>
              <a:ext cx="1446609" cy="723304"/>
              <a:chOff x="1194786" y="4599582"/>
              <a:chExt cx="1446609" cy="723304"/>
            </a:xfrm>
          </p:grpSpPr>
          <p:sp>
            <p:nvSpPr>
              <p:cNvPr id="25" name="Rounded Rectangle 24">
                <a:hlinkClick r:id="rId4" action="ppaction://hlinksldjump"/>
              </p:cNvPr>
              <p:cNvSpPr/>
              <p:nvPr/>
            </p:nvSpPr>
            <p:spPr>
              <a:xfrm>
                <a:off x="1194786" y="4599582"/>
                <a:ext cx="1446609" cy="723304"/>
              </a:xfrm>
              <a:prstGeom prst="roundRect">
                <a:avLst/>
              </a:prstGeom>
              <a:sp3d extrusionH="50600" prstMaterial="metal">
                <a:bevelT w="101600" h="80600" prst="relaxedInset"/>
                <a:bevelB w="80600" h="80600" prst="relaxedInset"/>
              </a:sp3d>
            </p:spPr>
            <p:style>
              <a:lnRef idx="0">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26" name="Rounded Rectangle 21">
                <a:hlinkClick r:id="rId4" action="ppaction://hlinksldjump" highlightClick="1"/>
              </p:cNvPr>
              <p:cNvSpPr/>
              <p:nvPr/>
            </p:nvSpPr>
            <p:spPr>
              <a:xfrm>
                <a:off x="1230095" y="4634891"/>
                <a:ext cx="1375991" cy="65268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ar-SA" sz="1400" kern="1200" dirty="0" smtClean="0"/>
                  <a:t>9) الانتساب </a:t>
                </a:r>
                <a:endParaRPr lang="en-US" sz="1400" kern="1200" dirty="0"/>
              </a:p>
            </p:txBody>
          </p:sp>
        </p:grpSp>
        <p:grpSp>
          <p:nvGrpSpPr>
            <p:cNvPr id="16" name="Group 15"/>
            <p:cNvGrpSpPr/>
            <p:nvPr/>
          </p:nvGrpSpPr>
          <p:grpSpPr>
            <a:xfrm>
              <a:off x="784224" y="3067347"/>
              <a:ext cx="1446609" cy="723304"/>
              <a:chOff x="784224" y="3067347"/>
              <a:chExt cx="1446609" cy="723304"/>
            </a:xfrm>
          </p:grpSpPr>
          <p:sp>
            <p:nvSpPr>
              <p:cNvPr id="23" name="Rounded Rectangle 22">
                <a:hlinkClick r:id="rId5" action="ppaction://hlinksldjump" highlightClick="1"/>
              </p:cNvPr>
              <p:cNvSpPr/>
              <p:nvPr/>
            </p:nvSpPr>
            <p:spPr>
              <a:xfrm>
                <a:off x="784224" y="3067347"/>
                <a:ext cx="1446609" cy="723304"/>
              </a:xfrm>
              <a:prstGeom prst="roundRect">
                <a:avLst/>
              </a:prstGeom>
              <a:sp3d extrusionH="50600" prstMaterial="metal">
                <a:bevelT w="101600" h="80600" prst="relaxedInset"/>
                <a:bevelB w="80600" h="80600" prst="relaxedInset"/>
              </a:sp3d>
            </p:spPr>
            <p:style>
              <a:lnRef idx="0">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24" name="Rounded Rectangle 23"/>
              <p:cNvSpPr/>
              <p:nvPr/>
            </p:nvSpPr>
            <p:spPr>
              <a:xfrm>
                <a:off x="819533" y="3102656"/>
                <a:ext cx="1375991" cy="65268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ar-SA" sz="1400" kern="1200" dirty="0" smtClean="0"/>
                  <a:t>10)لائحة الاختبارات النهائية </a:t>
                </a:r>
                <a:endParaRPr lang="en-US" sz="1400" kern="1200" dirty="0"/>
              </a:p>
            </p:txBody>
          </p:sp>
        </p:grpSp>
        <p:grpSp>
          <p:nvGrpSpPr>
            <p:cNvPr id="17" name="Group 16"/>
            <p:cNvGrpSpPr/>
            <p:nvPr/>
          </p:nvGrpSpPr>
          <p:grpSpPr>
            <a:xfrm>
              <a:off x="1194786" y="1535112"/>
              <a:ext cx="1446609" cy="723304"/>
              <a:chOff x="1194786" y="1535112"/>
              <a:chExt cx="1446609" cy="723304"/>
            </a:xfrm>
          </p:grpSpPr>
          <p:sp>
            <p:nvSpPr>
              <p:cNvPr id="21" name="Rounded Rectangle 20"/>
              <p:cNvSpPr/>
              <p:nvPr/>
            </p:nvSpPr>
            <p:spPr>
              <a:xfrm>
                <a:off x="1194786" y="1535112"/>
                <a:ext cx="1446609" cy="723304"/>
              </a:xfrm>
              <a:prstGeom prst="roundRect">
                <a:avLst/>
              </a:prstGeom>
              <a:sp3d extrusionH="50600" prstMaterial="metal">
                <a:bevelT w="101600" h="80600" prst="relaxedInset"/>
                <a:bevelB w="80600" h="80600" prst="relaxedInset"/>
              </a:sp3d>
            </p:spPr>
            <p:style>
              <a:lnRef idx="0">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22" name="Rounded Rectangle 25">
                <a:hlinkClick r:id="rId10" action="ppaction://hlinksldjump" highlightClick="1"/>
              </p:cNvPr>
              <p:cNvSpPr/>
              <p:nvPr/>
            </p:nvSpPr>
            <p:spPr>
              <a:xfrm>
                <a:off x="1230095" y="1570421"/>
                <a:ext cx="1375991" cy="65268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ar-SA" sz="1400" kern="1200" dirty="0" smtClean="0"/>
                  <a:t>11)لائحة إجراءات الاختبار النهائي </a:t>
                </a:r>
                <a:endParaRPr lang="en-US" sz="1400" kern="1200" dirty="0"/>
              </a:p>
            </p:txBody>
          </p:sp>
        </p:grpSp>
        <p:grpSp>
          <p:nvGrpSpPr>
            <p:cNvPr id="18" name="Group 17"/>
            <p:cNvGrpSpPr/>
            <p:nvPr/>
          </p:nvGrpSpPr>
          <p:grpSpPr>
            <a:xfrm>
              <a:off x="2316460" y="413438"/>
              <a:ext cx="1446609" cy="723304"/>
              <a:chOff x="2316460" y="413438"/>
              <a:chExt cx="1446609" cy="723304"/>
            </a:xfrm>
          </p:grpSpPr>
          <p:sp>
            <p:nvSpPr>
              <p:cNvPr id="19" name="Rounded Rectangle 18">
                <a:hlinkClick r:id="rId11" action="ppaction://hlinksldjump" highlightClick="1"/>
              </p:cNvPr>
              <p:cNvSpPr/>
              <p:nvPr/>
            </p:nvSpPr>
            <p:spPr>
              <a:xfrm>
                <a:off x="2316460" y="413438"/>
                <a:ext cx="1446609" cy="723304"/>
              </a:xfrm>
              <a:prstGeom prst="roundRect">
                <a:avLst/>
              </a:prstGeom>
              <a:sp3d extrusionH="50600" prstMaterial="metal">
                <a:bevelT w="101600" h="80600" prst="relaxedInset"/>
                <a:bevelB w="80600" h="80600" prst="relaxedInset"/>
              </a:sp3d>
            </p:spPr>
            <p:style>
              <a:lnRef idx="0">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20" name="Rounded Rectangle 27"/>
              <p:cNvSpPr/>
              <p:nvPr/>
            </p:nvSpPr>
            <p:spPr>
              <a:xfrm>
                <a:off x="2351769" y="448747"/>
                <a:ext cx="1375991" cy="65268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ar-SA" sz="1400" kern="1200" dirty="0" smtClean="0"/>
                  <a:t>12)لائحة التحويل </a:t>
                </a:r>
                <a:endParaRPr lang="en-US" sz="1400" kern="1200" dirty="0"/>
              </a:p>
            </p:txBody>
          </p:sp>
        </p:grpSp>
      </p:grpSp>
      <p:pic>
        <p:nvPicPr>
          <p:cNvPr id="43" name="صورة 1" descr="D:\نقل\نماذج\شعار الجودة.jpg"/>
          <p:cNvPicPr>
            <a:picLocks noChangeAspect="1" noChangeArrowheads="1"/>
          </p:cNvPicPr>
          <p:nvPr/>
        </p:nvPicPr>
        <p:blipFill>
          <a:blip r:embed="rId12" cstate="print"/>
          <a:srcRect/>
          <a:stretch>
            <a:fillRect/>
          </a:stretch>
        </p:blipFill>
        <p:spPr bwMode="auto">
          <a:xfrm>
            <a:off x="6516688" y="6324600"/>
            <a:ext cx="2551112" cy="533400"/>
          </a:xfrm>
          <a:prstGeom prst="rect">
            <a:avLst/>
          </a:prstGeom>
          <a:noFill/>
          <a:ln w="9525">
            <a:noFill/>
            <a:miter lim="800000"/>
            <a:headEnd/>
            <a:tailEnd/>
          </a:ln>
        </p:spPr>
      </p:pic>
      <p:pic>
        <p:nvPicPr>
          <p:cNvPr id="44" name="صورة 2" descr="D:\نقل\شعارات\الكلية.jpg"/>
          <p:cNvPicPr>
            <a:picLocks noChangeAspect="1" noChangeArrowheads="1"/>
          </p:cNvPicPr>
          <p:nvPr/>
        </p:nvPicPr>
        <p:blipFill>
          <a:blip r:embed="rId13" cstate="print"/>
          <a:srcRect/>
          <a:stretch>
            <a:fillRect/>
          </a:stretch>
        </p:blipFill>
        <p:spPr bwMode="auto">
          <a:xfrm>
            <a:off x="7500958" y="214290"/>
            <a:ext cx="1247775" cy="1190625"/>
          </a:xfrm>
          <a:prstGeom prst="rect">
            <a:avLst/>
          </a:prstGeom>
          <a:ln>
            <a:noFill/>
          </a:ln>
          <a:effectLst>
            <a:softEdge rad="112500"/>
          </a:effectLst>
        </p:spPr>
      </p:pic>
      <p:pic>
        <p:nvPicPr>
          <p:cNvPr id="45" name="Picture 6"/>
          <p:cNvPicPr>
            <a:picLocks noChangeAspect="1" noChangeArrowheads="1"/>
          </p:cNvPicPr>
          <p:nvPr/>
        </p:nvPicPr>
        <p:blipFill>
          <a:blip r:embed="rId14" cstate="print"/>
          <a:srcRect/>
          <a:stretch>
            <a:fillRect/>
          </a:stretch>
        </p:blipFill>
        <p:spPr bwMode="auto">
          <a:xfrm>
            <a:off x="428596" y="214290"/>
            <a:ext cx="1223962" cy="1196975"/>
          </a:xfrm>
          <a:prstGeom prst="rect">
            <a:avLst/>
          </a:prstGeom>
          <a:ln>
            <a:noFill/>
          </a:ln>
          <a:effectLst>
            <a:softEdge rad="112500"/>
          </a:effectLst>
        </p:spPr>
      </p:pic>
    </p:spTree>
  </p:cSld>
  <p:clrMapOvr>
    <a:masterClrMapping/>
  </p:clrMapOvr>
  <p:transition>
    <p:wedg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pic>
        <p:nvPicPr>
          <p:cNvPr id="9" name="Picture 8" descr="b.g_dr_Ali.jpg"/>
          <p:cNvPicPr>
            <a:picLocks noChangeAspect="1"/>
          </p:cNvPicPr>
          <p:nvPr/>
        </p:nvPicPr>
        <p:blipFill>
          <a:blip r:embed="rId2" cstate="print">
            <a:duotone>
              <a:schemeClr val="accent5">
                <a:shade val="45000"/>
                <a:satMod val="135000"/>
              </a:schemeClr>
              <a:prstClr val="white"/>
            </a:duotone>
          </a:blip>
          <a:stretch>
            <a:fillRect/>
          </a:stretch>
        </p:blipFill>
        <p:spPr>
          <a:xfrm>
            <a:off x="0" y="0"/>
            <a:ext cx="9144000" cy="6858000"/>
          </a:xfrm>
          <a:prstGeom prst="rect">
            <a:avLst/>
          </a:prstGeom>
        </p:spPr>
      </p:pic>
      <p:sp>
        <p:nvSpPr>
          <p:cNvPr id="2" name="عنوان 1"/>
          <p:cNvSpPr>
            <a:spLocks noGrp="1"/>
          </p:cNvSpPr>
          <p:nvPr>
            <p:ph type="ctrTitle"/>
          </p:nvPr>
        </p:nvSpPr>
        <p:spPr>
          <a:xfrm>
            <a:off x="714348" y="1"/>
            <a:ext cx="8429652" cy="1142984"/>
          </a:xfrm>
        </p:spPr>
        <p:txBody>
          <a:bodyPr>
            <a:normAutofit fontScale="90000"/>
          </a:bodyPr>
          <a:lstStyle/>
          <a:p>
            <a:pPr algn="r"/>
            <a:r>
              <a:rPr lang="en-US" sz="4000" u="sng" dirty="0" smtClean="0"/>
              <a:t/>
            </a:r>
            <a:br>
              <a:rPr lang="en-US" sz="4000" u="sng" dirty="0" smtClean="0"/>
            </a:br>
            <a:r>
              <a:rPr lang="ar-SA" sz="4000" u="sng" dirty="0" smtClean="0"/>
              <a:t/>
            </a:r>
            <a:br>
              <a:rPr lang="ar-SA" sz="4000" u="sng" dirty="0" smtClean="0"/>
            </a:br>
            <a:endParaRPr lang="ar-SA" sz="4000" u="sng" dirty="0"/>
          </a:p>
        </p:txBody>
      </p:sp>
      <p:sp>
        <p:nvSpPr>
          <p:cNvPr id="3" name="عنوان فرعي 2"/>
          <p:cNvSpPr>
            <a:spLocks noGrp="1"/>
          </p:cNvSpPr>
          <p:nvPr>
            <p:ph type="subTitle" idx="1"/>
          </p:nvPr>
        </p:nvSpPr>
        <p:spPr>
          <a:xfrm>
            <a:off x="0" y="1214422"/>
            <a:ext cx="9144000" cy="5643578"/>
          </a:xfrm>
        </p:spPr>
        <p:txBody>
          <a:bodyPr>
            <a:normAutofit fontScale="92500"/>
          </a:bodyPr>
          <a:lstStyle/>
          <a:p>
            <a:pPr algn="r"/>
            <a:endParaRPr lang="ar-SA" b="1" dirty="0" smtClean="0">
              <a:solidFill>
                <a:schemeClr val="tx1"/>
              </a:solidFill>
            </a:endParaRPr>
          </a:p>
          <a:p>
            <a:pPr algn="r"/>
            <a:endParaRPr lang="ar-SA" b="1" dirty="0" smtClean="0">
              <a:solidFill>
                <a:schemeClr val="tx1"/>
              </a:solidFill>
            </a:endParaRPr>
          </a:p>
          <a:p>
            <a:pPr algn="r"/>
            <a:r>
              <a:rPr lang="ar-SA" sz="3900" b="1" dirty="0" smtClean="0">
                <a:solidFill>
                  <a:schemeClr val="tx1"/>
                </a:solidFill>
              </a:rPr>
              <a:t>ويشترط للحصول مرتبة الشرف الأولى أو الثانية مايلي : </a:t>
            </a:r>
          </a:p>
          <a:p>
            <a:pPr lvl="0" algn="r"/>
            <a:r>
              <a:rPr lang="ar-SA" b="1" dirty="0" smtClean="0">
                <a:solidFill>
                  <a:schemeClr val="tx1"/>
                </a:solidFill>
              </a:rPr>
              <a:t>   أ - ألا يكون الطالب قد رسب في أي مقرر درسه في الجامعة أو في             جامعة أخرى .</a:t>
            </a:r>
            <a:r>
              <a:rPr lang="ar-KW" b="1" dirty="0" smtClean="0">
                <a:solidFill>
                  <a:schemeClr val="tx1"/>
                </a:solidFill>
              </a:rPr>
              <a:t> </a:t>
            </a:r>
            <a:r>
              <a:rPr lang="ar-SA" b="1" dirty="0" smtClean="0">
                <a:solidFill>
                  <a:schemeClr val="tx1"/>
                </a:solidFill>
              </a:rPr>
              <a:t>   </a:t>
            </a:r>
            <a:endParaRPr lang="en-US" dirty="0" smtClean="0">
              <a:solidFill>
                <a:schemeClr val="tx1"/>
              </a:solidFill>
            </a:endParaRPr>
          </a:p>
          <a:p>
            <a:pPr algn="r"/>
            <a:r>
              <a:rPr lang="ar-SA" dirty="0" smtClean="0">
                <a:solidFill>
                  <a:schemeClr val="tx1"/>
                </a:solidFill>
              </a:rPr>
              <a:t>  </a:t>
            </a:r>
            <a:r>
              <a:rPr lang="ar-SA" b="1" dirty="0" smtClean="0">
                <a:solidFill>
                  <a:schemeClr val="tx1"/>
                </a:solidFill>
              </a:rPr>
              <a:t>ب</a:t>
            </a:r>
            <a:r>
              <a:rPr lang="ar-SA" dirty="0" smtClean="0">
                <a:solidFill>
                  <a:schemeClr val="tx1"/>
                </a:solidFill>
              </a:rPr>
              <a:t> - </a:t>
            </a:r>
            <a:r>
              <a:rPr lang="ar-SA" b="1" dirty="0" smtClean="0">
                <a:solidFill>
                  <a:schemeClr val="tx1"/>
                </a:solidFill>
              </a:rPr>
              <a:t>أن يكون الطالب قد أكمل متطلبات التخرج في مدة أقصاها</a:t>
            </a:r>
          </a:p>
          <a:p>
            <a:pPr algn="r"/>
            <a:r>
              <a:rPr lang="ar-SA" b="1" dirty="0" smtClean="0">
                <a:solidFill>
                  <a:schemeClr val="tx1"/>
                </a:solidFill>
              </a:rPr>
              <a:t>        متوسط المدة بين الحد الأدنى والحد الأقصى للبقاء في كليته .</a:t>
            </a:r>
            <a:endParaRPr lang="en-US" dirty="0" smtClean="0">
              <a:solidFill>
                <a:schemeClr val="tx1"/>
              </a:solidFill>
            </a:endParaRPr>
          </a:p>
          <a:p>
            <a:pPr algn="r"/>
            <a:r>
              <a:rPr lang="ar-SA" dirty="0" smtClean="0">
                <a:solidFill>
                  <a:schemeClr val="tx1"/>
                </a:solidFill>
              </a:rPr>
              <a:t>  </a:t>
            </a:r>
            <a:r>
              <a:rPr lang="ar-SA" b="1" dirty="0" smtClean="0">
                <a:solidFill>
                  <a:schemeClr val="tx1"/>
                </a:solidFill>
              </a:rPr>
              <a:t>ج</a:t>
            </a:r>
            <a:r>
              <a:rPr lang="ar-SA" dirty="0" smtClean="0">
                <a:solidFill>
                  <a:schemeClr val="tx1"/>
                </a:solidFill>
              </a:rPr>
              <a:t> - </a:t>
            </a:r>
            <a:r>
              <a:rPr lang="ar-SA" b="1" dirty="0" smtClean="0">
                <a:solidFill>
                  <a:schemeClr val="tx1"/>
                </a:solidFill>
              </a:rPr>
              <a:t>أن يكون الطالب قد درس في الجامعة التي سيتخرج منها مالا              يقل عن(60%) من متطلبات التخرج .   </a:t>
            </a:r>
            <a:endParaRPr lang="en-US" dirty="0" smtClean="0">
              <a:solidFill>
                <a:schemeClr val="tx1"/>
              </a:solidFill>
            </a:endParaRPr>
          </a:p>
          <a:p>
            <a:r>
              <a:rPr lang="ar-SA" b="1" dirty="0" smtClean="0">
                <a:solidFill>
                  <a:schemeClr val="tx1"/>
                </a:solidFill>
              </a:rPr>
              <a:t> </a:t>
            </a:r>
            <a:endParaRPr lang="en-US" dirty="0" smtClean="0">
              <a:solidFill>
                <a:schemeClr val="tx1"/>
              </a:solidFill>
            </a:endParaRPr>
          </a:p>
          <a:p>
            <a:pPr algn="r"/>
            <a:endParaRPr lang="en-US" dirty="0" smtClean="0">
              <a:solidFill>
                <a:schemeClr val="tx1"/>
              </a:solidFill>
            </a:endParaRPr>
          </a:p>
          <a:p>
            <a:pPr algn="r"/>
            <a:endParaRPr lang="en-US" dirty="0" smtClean="0">
              <a:solidFill>
                <a:schemeClr val="tx1"/>
              </a:solidFill>
            </a:endParaRPr>
          </a:p>
          <a:p>
            <a:pPr algn="r"/>
            <a:endParaRPr lang="ar-SA" dirty="0">
              <a:solidFill>
                <a:schemeClr val="tx1"/>
              </a:solidFill>
            </a:endParaRPr>
          </a:p>
        </p:txBody>
      </p:sp>
      <p:pic>
        <p:nvPicPr>
          <p:cNvPr id="4" name="صورة 1" descr="D:\نقل\نماذج\شعار الجودة.jpg"/>
          <p:cNvPicPr>
            <a:picLocks noChangeAspect="1" noChangeArrowheads="1"/>
          </p:cNvPicPr>
          <p:nvPr/>
        </p:nvPicPr>
        <p:blipFill>
          <a:blip r:embed="rId3" cstate="print"/>
          <a:srcRect/>
          <a:stretch>
            <a:fillRect/>
          </a:stretch>
        </p:blipFill>
        <p:spPr bwMode="auto">
          <a:xfrm>
            <a:off x="6516688" y="6324600"/>
            <a:ext cx="2551112" cy="533400"/>
          </a:xfrm>
          <a:prstGeom prst="rect">
            <a:avLst/>
          </a:prstGeom>
          <a:noFill/>
          <a:ln w="9525">
            <a:noFill/>
            <a:miter lim="800000"/>
            <a:headEnd/>
            <a:tailEnd/>
          </a:ln>
        </p:spPr>
      </p:pic>
      <p:pic>
        <p:nvPicPr>
          <p:cNvPr id="5" name="صورة 2" descr="D:\نقل\شعارات\الكلية.jpg"/>
          <p:cNvPicPr>
            <a:picLocks noChangeAspect="1" noChangeArrowheads="1"/>
          </p:cNvPicPr>
          <p:nvPr/>
        </p:nvPicPr>
        <p:blipFill>
          <a:blip r:embed="rId4" cstate="print"/>
          <a:srcRect/>
          <a:stretch>
            <a:fillRect/>
          </a:stretch>
        </p:blipFill>
        <p:spPr bwMode="auto">
          <a:xfrm>
            <a:off x="7543800" y="0"/>
            <a:ext cx="1247775" cy="1190625"/>
          </a:xfrm>
          <a:prstGeom prst="rect">
            <a:avLst/>
          </a:prstGeom>
          <a:ln>
            <a:noFill/>
          </a:ln>
          <a:effectLst>
            <a:softEdge rad="112500"/>
          </a:effectLst>
        </p:spPr>
      </p:pic>
      <p:pic>
        <p:nvPicPr>
          <p:cNvPr id="6" name="Picture 6"/>
          <p:cNvPicPr>
            <a:picLocks noChangeAspect="1" noChangeArrowheads="1"/>
          </p:cNvPicPr>
          <p:nvPr/>
        </p:nvPicPr>
        <p:blipFill>
          <a:blip r:embed="rId5" cstate="print"/>
          <a:srcRect/>
          <a:stretch>
            <a:fillRect/>
          </a:stretch>
        </p:blipFill>
        <p:spPr bwMode="auto">
          <a:xfrm>
            <a:off x="471438" y="0"/>
            <a:ext cx="1223962" cy="1196975"/>
          </a:xfrm>
          <a:prstGeom prst="rect">
            <a:avLst/>
          </a:prstGeom>
          <a:ln>
            <a:noFill/>
          </a:ln>
          <a:effectLst>
            <a:softEdge rad="112500"/>
          </a:effectLst>
        </p:spPr>
      </p:pic>
      <p:sp>
        <p:nvSpPr>
          <p:cNvPr id="11" name="Action Button: Back or Previous 10">
            <a:hlinkClick r:id="" action="ppaction://hlinkshowjump?jump=previousslide" highlightClick="1"/>
          </p:cNvPr>
          <p:cNvSpPr/>
          <p:nvPr/>
        </p:nvSpPr>
        <p:spPr>
          <a:xfrm flipH="1">
            <a:off x="533400" y="6172200"/>
            <a:ext cx="533400" cy="685800"/>
          </a:xfrm>
          <a:prstGeom prst="actionButtonBackPrevious">
            <a:avLst/>
          </a:prstGeom>
          <a:scene3d>
            <a:camera prst="orthographicFront"/>
            <a:lightRig rig="threePt" dir="t"/>
          </a:scene3d>
          <a:sp3d>
            <a:bevelT prst="angle"/>
          </a:sp3d>
        </p:spPr>
        <p:style>
          <a:lnRef idx="1">
            <a:schemeClr val="accent5"/>
          </a:lnRef>
          <a:fillRef idx="3">
            <a:schemeClr val="accent5"/>
          </a:fillRef>
          <a:effectRef idx="2">
            <a:schemeClr val="accent5"/>
          </a:effectRef>
          <a:fontRef idx="minor">
            <a:schemeClr val="lt1"/>
          </a:fontRef>
        </p:style>
        <p:txBody>
          <a:bodyPr rtlCol="1" anchor="ctr"/>
          <a:lstStyle/>
          <a:p>
            <a:pPr algn="ctr"/>
            <a:endParaRPr lang="ar-SA"/>
          </a:p>
        </p:txBody>
      </p:sp>
      <p:sp>
        <p:nvSpPr>
          <p:cNvPr id="12" name="Action Button: Home 11">
            <a:hlinkClick r:id="rId6" action="ppaction://hlinksldjump" highlightClick="1"/>
          </p:cNvPr>
          <p:cNvSpPr/>
          <p:nvPr/>
        </p:nvSpPr>
        <p:spPr>
          <a:xfrm>
            <a:off x="0" y="6172200"/>
            <a:ext cx="533400" cy="685800"/>
          </a:xfrm>
          <a:prstGeom prst="actionButtonHome">
            <a:avLst/>
          </a:prstGeom>
          <a:scene3d>
            <a:camera prst="orthographicFront">
              <a:rot lat="0" lon="0" rev="0"/>
            </a:camera>
            <a:lightRig rig="threePt" dir="t">
              <a:rot lat="0" lon="0" rev="1200000"/>
            </a:lightRig>
          </a:scene3d>
          <a:sp3d>
            <a:bevelT w="63500" h="25400" prst="angle"/>
          </a:sp3d>
        </p:spPr>
        <p:style>
          <a:lnRef idx="0">
            <a:schemeClr val="accent5"/>
          </a:lnRef>
          <a:fillRef idx="3">
            <a:schemeClr val="accent5"/>
          </a:fillRef>
          <a:effectRef idx="3">
            <a:schemeClr val="accent5"/>
          </a:effectRef>
          <a:fontRef idx="minor">
            <a:schemeClr val="lt1"/>
          </a:fontRef>
        </p:style>
        <p:txBody>
          <a:bodyPr rtlCol="1" anchor="ctr"/>
          <a:lstStyle/>
          <a:p>
            <a:pPr algn="ctr"/>
            <a:endParaRPr lang="ar-SA"/>
          </a:p>
        </p:txBody>
      </p:sp>
    </p:spTree>
  </p:cSld>
  <p:clrMapOvr>
    <a:masterClrMapping/>
  </p:clrMapOvr>
  <p:transition>
    <p:wedg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4" name="دائرة مجوفة 3"/>
          <p:cNvSpPr/>
          <p:nvPr/>
        </p:nvSpPr>
        <p:spPr>
          <a:xfrm>
            <a:off x="762000" y="1844824"/>
            <a:ext cx="7315200" cy="2498576"/>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 name="مستطيل 4"/>
          <p:cNvSpPr/>
          <p:nvPr/>
        </p:nvSpPr>
        <p:spPr>
          <a:xfrm>
            <a:off x="2133600" y="2819400"/>
            <a:ext cx="4572000" cy="523220"/>
          </a:xfrm>
          <a:prstGeom prst="rect">
            <a:avLst/>
          </a:prstGeom>
        </p:spPr>
        <p:txBody>
          <a:bodyPr wrap="square">
            <a:spAutoFit/>
          </a:bodyPr>
          <a:lstStyle/>
          <a:p>
            <a:pPr algn="ctr"/>
            <a:r>
              <a:rPr lang="ar-SA" sz="2800" b="1" dirty="0" smtClean="0"/>
              <a:t>11- لائحة إجراءات الاختبار النهائي </a:t>
            </a:r>
            <a:endParaRPr lang="ar-SA" sz="2800" b="1" dirty="0"/>
          </a:p>
        </p:txBody>
      </p:sp>
    </p:spTree>
  </p:cSld>
  <p:clrMapOvr>
    <a:masterClrMapping/>
  </p:clrMapOvr>
  <p:transition>
    <p:wedge/>
  </p:transition>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pic>
        <p:nvPicPr>
          <p:cNvPr id="9" name="Picture 8" descr="b.g_dr_Ali.jpg"/>
          <p:cNvPicPr>
            <a:picLocks noChangeAspect="1"/>
          </p:cNvPicPr>
          <p:nvPr/>
        </p:nvPicPr>
        <p:blipFill>
          <a:blip r:embed="rId2" cstate="print">
            <a:duotone>
              <a:schemeClr val="accent5">
                <a:shade val="45000"/>
                <a:satMod val="135000"/>
              </a:schemeClr>
              <a:prstClr val="white"/>
            </a:duotone>
          </a:blip>
          <a:stretch>
            <a:fillRect/>
          </a:stretch>
        </p:blipFill>
        <p:spPr>
          <a:xfrm>
            <a:off x="0" y="0"/>
            <a:ext cx="9144000" cy="6858000"/>
          </a:xfrm>
          <a:prstGeom prst="rect">
            <a:avLst/>
          </a:prstGeom>
        </p:spPr>
      </p:pic>
      <p:sp>
        <p:nvSpPr>
          <p:cNvPr id="2" name="عنوان 1"/>
          <p:cNvSpPr>
            <a:spLocks noGrp="1"/>
          </p:cNvSpPr>
          <p:nvPr>
            <p:ph type="ctrTitle"/>
          </p:nvPr>
        </p:nvSpPr>
        <p:spPr>
          <a:xfrm>
            <a:off x="642910" y="0"/>
            <a:ext cx="8501090" cy="1470025"/>
          </a:xfrm>
        </p:spPr>
        <p:txBody>
          <a:bodyPr>
            <a:normAutofit fontScale="90000"/>
          </a:bodyPr>
          <a:lstStyle/>
          <a:p>
            <a:r>
              <a:rPr lang="en-US" u="sng" dirty="0" smtClean="0"/>
              <a:t/>
            </a:r>
            <a:br>
              <a:rPr lang="en-US" u="sng" dirty="0" smtClean="0"/>
            </a:br>
            <a:r>
              <a:rPr lang="ar-SA" b="1" u="sng" dirty="0" smtClean="0"/>
              <a:t>إجراءات الاختبار النهائي</a:t>
            </a:r>
            <a:r>
              <a:rPr lang="en-US" u="sng" dirty="0" smtClean="0"/>
              <a:t/>
            </a:r>
            <a:br>
              <a:rPr lang="en-US" u="sng" dirty="0" smtClean="0"/>
            </a:br>
            <a:endParaRPr lang="ar-SA" u="sng" dirty="0"/>
          </a:p>
        </p:txBody>
      </p:sp>
      <p:sp>
        <p:nvSpPr>
          <p:cNvPr id="3" name="عنوان فرعي 2"/>
          <p:cNvSpPr>
            <a:spLocks noGrp="1"/>
          </p:cNvSpPr>
          <p:nvPr>
            <p:ph type="subTitle" idx="1"/>
          </p:nvPr>
        </p:nvSpPr>
        <p:spPr>
          <a:xfrm>
            <a:off x="0" y="1752600"/>
            <a:ext cx="9144000" cy="5105400"/>
          </a:xfrm>
        </p:spPr>
        <p:txBody>
          <a:bodyPr>
            <a:normAutofit/>
          </a:bodyPr>
          <a:lstStyle/>
          <a:p>
            <a:pPr algn="r"/>
            <a:r>
              <a:rPr lang="ar-SA" sz="4000" b="1" u="sng" dirty="0" smtClean="0">
                <a:solidFill>
                  <a:schemeClr val="tx1"/>
                </a:solidFill>
              </a:rPr>
              <a:t>المادة الحادية والثلاثون /</a:t>
            </a:r>
          </a:p>
          <a:p>
            <a:pPr algn="r"/>
            <a:endParaRPr lang="ar-KW" b="1" dirty="0" smtClean="0">
              <a:solidFill>
                <a:schemeClr val="tx1"/>
              </a:solidFill>
            </a:endParaRPr>
          </a:p>
          <a:p>
            <a:pPr algn="r"/>
            <a:r>
              <a:rPr lang="ar-SA" b="1" dirty="0" smtClean="0">
                <a:solidFill>
                  <a:schemeClr val="tx1"/>
                </a:solidFill>
              </a:rPr>
              <a:t>يجوز لمجلس الكلية تكوين لجنة تتعاون مع الأقسام في تنظيم أعمال الاختبار النهائي ، وتكون مهامها مراجعة كشوف رصد الدرجات وتسليمها للجنة المختصة خلال مدة لا تزيد عن ثلاثة أيام من تاريخ اختبار أي مقرر .</a:t>
            </a:r>
            <a:endParaRPr lang="en-US" dirty="0" smtClean="0">
              <a:solidFill>
                <a:schemeClr val="tx1"/>
              </a:solidFill>
            </a:endParaRPr>
          </a:p>
          <a:p>
            <a:pPr algn="r"/>
            <a:endParaRPr lang="ar-SA" dirty="0">
              <a:solidFill>
                <a:schemeClr val="tx1"/>
              </a:solidFill>
            </a:endParaRPr>
          </a:p>
        </p:txBody>
      </p:sp>
      <p:pic>
        <p:nvPicPr>
          <p:cNvPr id="4" name="صورة 1" descr="D:\نقل\نماذج\شعار الجودة.jpg"/>
          <p:cNvPicPr>
            <a:picLocks noChangeAspect="1" noChangeArrowheads="1"/>
          </p:cNvPicPr>
          <p:nvPr/>
        </p:nvPicPr>
        <p:blipFill>
          <a:blip r:embed="rId3" cstate="print"/>
          <a:srcRect/>
          <a:stretch>
            <a:fillRect/>
          </a:stretch>
        </p:blipFill>
        <p:spPr bwMode="auto">
          <a:xfrm>
            <a:off x="6516688" y="6324600"/>
            <a:ext cx="2551112" cy="533400"/>
          </a:xfrm>
          <a:prstGeom prst="rect">
            <a:avLst/>
          </a:prstGeom>
          <a:noFill/>
          <a:ln w="9525">
            <a:noFill/>
            <a:miter lim="800000"/>
            <a:headEnd/>
            <a:tailEnd/>
          </a:ln>
        </p:spPr>
      </p:pic>
      <p:pic>
        <p:nvPicPr>
          <p:cNvPr id="5" name="صورة 2" descr="D:\نقل\شعارات\الكلية.jpg"/>
          <p:cNvPicPr>
            <a:picLocks noChangeAspect="1" noChangeArrowheads="1"/>
          </p:cNvPicPr>
          <p:nvPr/>
        </p:nvPicPr>
        <p:blipFill>
          <a:blip r:embed="rId4" cstate="print"/>
          <a:srcRect/>
          <a:stretch>
            <a:fillRect/>
          </a:stretch>
        </p:blipFill>
        <p:spPr bwMode="auto">
          <a:xfrm>
            <a:off x="7543800" y="0"/>
            <a:ext cx="1247775" cy="1190625"/>
          </a:xfrm>
          <a:prstGeom prst="rect">
            <a:avLst/>
          </a:prstGeom>
          <a:ln>
            <a:noFill/>
          </a:ln>
          <a:effectLst>
            <a:softEdge rad="112500"/>
          </a:effectLst>
        </p:spPr>
      </p:pic>
      <p:pic>
        <p:nvPicPr>
          <p:cNvPr id="6" name="Picture 6"/>
          <p:cNvPicPr>
            <a:picLocks noChangeAspect="1" noChangeArrowheads="1"/>
          </p:cNvPicPr>
          <p:nvPr/>
        </p:nvPicPr>
        <p:blipFill>
          <a:blip r:embed="rId5" cstate="print"/>
          <a:srcRect/>
          <a:stretch>
            <a:fillRect/>
          </a:stretch>
        </p:blipFill>
        <p:spPr bwMode="auto">
          <a:xfrm>
            <a:off x="471438" y="0"/>
            <a:ext cx="1223962" cy="1196975"/>
          </a:xfrm>
          <a:prstGeom prst="rect">
            <a:avLst/>
          </a:prstGeom>
          <a:ln>
            <a:noFill/>
          </a:ln>
          <a:effectLst>
            <a:softEdge rad="112500"/>
          </a:effectLst>
        </p:spPr>
      </p:pic>
      <p:sp>
        <p:nvSpPr>
          <p:cNvPr id="8" name="Action Button: Forward or Next 7">
            <a:hlinkClick r:id="" action="ppaction://hlinkshowjump?jump=nextslide" highlightClick="1"/>
          </p:cNvPr>
          <p:cNvSpPr/>
          <p:nvPr/>
        </p:nvSpPr>
        <p:spPr>
          <a:xfrm flipH="1">
            <a:off x="0" y="6172200"/>
            <a:ext cx="533400" cy="685800"/>
          </a:xfrm>
          <a:prstGeom prst="actionButtonForwardNext">
            <a:avLst/>
          </a:prstGeom>
          <a:scene3d>
            <a:camera prst="orthographicFront"/>
            <a:lightRig rig="threePt" dir="t"/>
          </a:scene3d>
          <a:sp3d>
            <a:bevelT prst="angle"/>
          </a:sp3d>
        </p:spPr>
        <p:style>
          <a:lnRef idx="1">
            <a:schemeClr val="accent5"/>
          </a:lnRef>
          <a:fillRef idx="3">
            <a:schemeClr val="accent5"/>
          </a:fillRef>
          <a:effectRef idx="2">
            <a:schemeClr val="accent5"/>
          </a:effectRef>
          <a:fontRef idx="minor">
            <a:schemeClr val="lt1"/>
          </a:fontRef>
        </p:style>
        <p:txBody>
          <a:bodyPr rtlCol="1" anchor="ctr"/>
          <a:lstStyle/>
          <a:p>
            <a:pPr algn="ctr"/>
            <a:endParaRPr lang="ar-SA"/>
          </a:p>
        </p:txBody>
      </p:sp>
    </p:spTree>
  </p:cSld>
  <p:clrMapOvr>
    <a:masterClrMapping/>
  </p:clrMapOvr>
  <p:transition>
    <p:wedg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pic>
        <p:nvPicPr>
          <p:cNvPr id="11" name="Picture 10" descr="b.g_dr_Ali.jpg"/>
          <p:cNvPicPr>
            <a:picLocks noChangeAspect="1"/>
          </p:cNvPicPr>
          <p:nvPr/>
        </p:nvPicPr>
        <p:blipFill>
          <a:blip r:embed="rId2" cstate="print">
            <a:duotone>
              <a:schemeClr val="accent5">
                <a:shade val="45000"/>
                <a:satMod val="135000"/>
              </a:schemeClr>
              <a:prstClr val="white"/>
            </a:duotone>
          </a:blip>
          <a:stretch>
            <a:fillRect/>
          </a:stretch>
        </p:blipFill>
        <p:spPr>
          <a:xfrm>
            <a:off x="0" y="0"/>
            <a:ext cx="9144000" cy="6858000"/>
          </a:xfrm>
          <a:prstGeom prst="rect">
            <a:avLst/>
          </a:prstGeom>
        </p:spPr>
      </p:pic>
      <p:sp>
        <p:nvSpPr>
          <p:cNvPr id="2" name="عنوان 1"/>
          <p:cNvSpPr>
            <a:spLocks noGrp="1"/>
          </p:cNvSpPr>
          <p:nvPr>
            <p:ph type="ctrTitle"/>
          </p:nvPr>
        </p:nvSpPr>
        <p:spPr>
          <a:xfrm>
            <a:off x="714348" y="0"/>
            <a:ext cx="8429652" cy="1470025"/>
          </a:xfrm>
        </p:spPr>
        <p:txBody>
          <a:bodyPr>
            <a:normAutofit fontScale="90000"/>
          </a:bodyPr>
          <a:lstStyle/>
          <a:p>
            <a:pPr algn="r"/>
            <a:r>
              <a:rPr lang="ar-SA" b="1" dirty="0" smtClean="0"/>
              <a:t/>
            </a:r>
            <a:br>
              <a:rPr lang="ar-SA" b="1" dirty="0" smtClean="0"/>
            </a:br>
            <a:r>
              <a:rPr lang="ar-SA" b="1" dirty="0" smtClean="0"/>
              <a:t/>
            </a:r>
            <a:br>
              <a:rPr lang="ar-SA" b="1" dirty="0" smtClean="0"/>
            </a:br>
            <a:r>
              <a:rPr lang="ar-SA" b="1" dirty="0" smtClean="0"/>
              <a:t/>
            </a:r>
            <a:br>
              <a:rPr lang="ar-SA" b="1" dirty="0" smtClean="0"/>
            </a:br>
            <a:r>
              <a:rPr lang="ar-SA" b="1" dirty="0" smtClean="0"/>
              <a:t/>
            </a:r>
            <a:br>
              <a:rPr lang="ar-SA" b="1" dirty="0" smtClean="0"/>
            </a:br>
            <a:r>
              <a:rPr lang="ar-SA" b="1" u="sng" dirty="0" smtClean="0"/>
              <a:t>المادة الثانية والثلاثون /</a:t>
            </a:r>
            <a:r>
              <a:rPr lang="en-US" dirty="0" smtClean="0"/>
              <a:t/>
            </a:r>
            <a:br>
              <a:rPr lang="en-US" dirty="0" smtClean="0"/>
            </a:br>
            <a:endParaRPr lang="ar-SA" dirty="0"/>
          </a:p>
        </p:txBody>
      </p:sp>
      <p:sp>
        <p:nvSpPr>
          <p:cNvPr id="3" name="عنوان فرعي 2"/>
          <p:cNvSpPr>
            <a:spLocks noGrp="1"/>
          </p:cNvSpPr>
          <p:nvPr>
            <p:ph type="subTitle" idx="1"/>
          </p:nvPr>
        </p:nvSpPr>
        <p:spPr>
          <a:xfrm>
            <a:off x="0" y="2214554"/>
            <a:ext cx="9144000" cy="3424246"/>
          </a:xfrm>
        </p:spPr>
        <p:txBody>
          <a:bodyPr/>
          <a:lstStyle/>
          <a:p>
            <a:pPr algn="r"/>
            <a:endParaRPr lang="ar-SA" b="1" dirty="0" smtClean="0">
              <a:solidFill>
                <a:schemeClr val="tx1"/>
              </a:solidFill>
            </a:endParaRPr>
          </a:p>
          <a:p>
            <a:pPr algn="r"/>
            <a:endParaRPr lang="ar-SA" b="1" dirty="0" smtClean="0">
              <a:solidFill>
                <a:schemeClr val="tx1"/>
              </a:solidFill>
            </a:endParaRPr>
          </a:p>
          <a:p>
            <a:pPr algn="r"/>
            <a:r>
              <a:rPr lang="ar-SA" b="1" dirty="0" smtClean="0">
                <a:solidFill>
                  <a:schemeClr val="tx1"/>
                </a:solidFill>
              </a:rPr>
              <a:t>يجوز لمجلس الكلية أن يقرر تطبيق السرية في إجراءات الاختبارات النهائية .</a:t>
            </a:r>
            <a:endParaRPr lang="en-US" dirty="0" smtClean="0">
              <a:solidFill>
                <a:schemeClr val="tx1"/>
              </a:solidFill>
            </a:endParaRPr>
          </a:p>
          <a:p>
            <a:pPr algn="r"/>
            <a:endParaRPr lang="ar-SA" dirty="0">
              <a:solidFill>
                <a:schemeClr val="tx1"/>
              </a:solidFill>
            </a:endParaRPr>
          </a:p>
        </p:txBody>
      </p:sp>
      <p:pic>
        <p:nvPicPr>
          <p:cNvPr id="4" name="صورة 1" descr="D:\نقل\نماذج\شعار الجودة.jpg"/>
          <p:cNvPicPr>
            <a:picLocks noChangeAspect="1" noChangeArrowheads="1"/>
          </p:cNvPicPr>
          <p:nvPr/>
        </p:nvPicPr>
        <p:blipFill>
          <a:blip r:embed="rId3" cstate="print"/>
          <a:srcRect/>
          <a:stretch>
            <a:fillRect/>
          </a:stretch>
        </p:blipFill>
        <p:spPr bwMode="auto">
          <a:xfrm>
            <a:off x="6516688" y="6324600"/>
            <a:ext cx="2551112" cy="533400"/>
          </a:xfrm>
          <a:prstGeom prst="rect">
            <a:avLst/>
          </a:prstGeom>
          <a:noFill/>
          <a:ln w="9525">
            <a:noFill/>
            <a:miter lim="800000"/>
            <a:headEnd/>
            <a:tailEnd/>
          </a:ln>
        </p:spPr>
      </p:pic>
      <p:pic>
        <p:nvPicPr>
          <p:cNvPr id="5" name="صورة 2" descr="D:\نقل\شعارات\الكلية.jpg"/>
          <p:cNvPicPr>
            <a:picLocks noChangeAspect="1" noChangeArrowheads="1"/>
          </p:cNvPicPr>
          <p:nvPr/>
        </p:nvPicPr>
        <p:blipFill>
          <a:blip r:embed="rId4" cstate="print"/>
          <a:srcRect/>
          <a:stretch>
            <a:fillRect/>
          </a:stretch>
        </p:blipFill>
        <p:spPr bwMode="auto">
          <a:xfrm>
            <a:off x="7543800" y="0"/>
            <a:ext cx="1247775" cy="1190625"/>
          </a:xfrm>
          <a:prstGeom prst="rect">
            <a:avLst/>
          </a:prstGeom>
          <a:ln>
            <a:noFill/>
          </a:ln>
          <a:effectLst>
            <a:softEdge rad="112500"/>
          </a:effectLst>
        </p:spPr>
      </p:pic>
      <p:pic>
        <p:nvPicPr>
          <p:cNvPr id="6" name="Picture 6"/>
          <p:cNvPicPr>
            <a:picLocks noChangeAspect="1" noChangeArrowheads="1"/>
          </p:cNvPicPr>
          <p:nvPr/>
        </p:nvPicPr>
        <p:blipFill>
          <a:blip r:embed="rId5" cstate="print"/>
          <a:srcRect/>
          <a:stretch>
            <a:fillRect/>
          </a:stretch>
        </p:blipFill>
        <p:spPr bwMode="auto">
          <a:xfrm>
            <a:off x="471438" y="0"/>
            <a:ext cx="1223962" cy="1196975"/>
          </a:xfrm>
          <a:prstGeom prst="rect">
            <a:avLst/>
          </a:prstGeom>
          <a:ln>
            <a:noFill/>
          </a:ln>
          <a:effectLst>
            <a:softEdge rad="112500"/>
          </a:effectLst>
        </p:spPr>
      </p:pic>
      <p:sp>
        <p:nvSpPr>
          <p:cNvPr id="9" name="Action Button: Forward or Next 8">
            <a:hlinkClick r:id="" action="ppaction://hlinkshowjump?jump=nextslide" highlightClick="1"/>
          </p:cNvPr>
          <p:cNvSpPr/>
          <p:nvPr/>
        </p:nvSpPr>
        <p:spPr>
          <a:xfrm flipH="1">
            <a:off x="0" y="6172200"/>
            <a:ext cx="533400" cy="685800"/>
          </a:xfrm>
          <a:prstGeom prst="actionButtonForwardNext">
            <a:avLst/>
          </a:prstGeom>
          <a:scene3d>
            <a:camera prst="orthographicFront"/>
            <a:lightRig rig="threePt" dir="t"/>
          </a:scene3d>
          <a:sp3d>
            <a:bevelT prst="angle"/>
          </a:sp3d>
        </p:spPr>
        <p:style>
          <a:lnRef idx="1">
            <a:schemeClr val="accent5"/>
          </a:lnRef>
          <a:fillRef idx="3">
            <a:schemeClr val="accent5"/>
          </a:fillRef>
          <a:effectRef idx="2">
            <a:schemeClr val="accent5"/>
          </a:effectRef>
          <a:fontRef idx="minor">
            <a:schemeClr val="lt1"/>
          </a:fontRef>
        </p:style>
        <p:txBody>
          <a:bodyPr rtlCol="1" anchor="ctr"/>
          <a:lstStyle/>
          <a:p>
            <a:pPr algn="ctr"/>
            <a:endParaRPr lang="ar-SA"/>
          </a:p>
        </p:txBody>
      </p:sp>
      <p:sp>
        <p:nvSpPr>
          <p:cNvPr id="10" name="Action Button: Back or Previous 9">
            <a:hlinkClick r:id="" action="ppaction://hlinkshowjump?jump=previousslide" highlightClick="1"/>
          </p:cNvPr>
          <p:cNvSpPr/>
          <p:nvPr/>
        </p:nvSpPr>
        <p:spPr>
          <a:xfrm flipH="1">
            <a:off x="533400" y="6172200"/>
            <a:ext cx="533400" cy="685800"/>
          </a:xfrm>
          <a:prstGeom prst="actionButtonBackPrevious">
            <a:avLst/>
          </a:prstGeom>
          <a:scene3d>
            <a:camera prst="orthographicFront"/>
            <a:lightRig rig="threePt" dir="t"/>
          </a:scene3d>
          <a:sp3d>
            <a:bevelT prst="angle"/>
          </a:sp3d>
        </p:spPr>
        <p:style>
          <a:lnRef idx="1">
            <a:schemeClr val="accent5"/>
          </a:lnRef>
          <a:fillRef idx="3">
            <a:schemeClr val="accent5"/>
          </a:fillRef>
          <a:effectRef idx="2">
            <a:schemeClr val="accent5"/>
          </a:effectRef>
          <a:fontRef idx="minor">
            <a:schemeClr val="lt1"/>
          </a:fontRef>
        </p:style>
        <p:txBody>
          <a:bodyPr rtlCol="1" anchor="ctr"/>
          <a:lstStyle/>
          <a:p>
            <a:pPr algn="ctr"/>
            <a:endParaRPr lang="ar-SA"/>
          </a:p>
        </p:txBody>
      </p:sp>
    </p:spTree>
  </p:cSld>
  <p:clrMapOvr>
    <a:masterClrMapping/>
  </p:clrMapOvr>
  <p:transition>
    <p:wedg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pic>
        <p:nvPicPr>
          <p:cNvPr id="11" name="Picture 10" descr="b.g_dr_Ali.jpg"/>
          <p:cNvPicPr>
            <a:picLocks noChangeAspect="1"/>
          </p:cNvPicPr>
          <p:nvPr/>
        </p:nvPicPr>
        <p:blipFill>
          <a:blip r:embed="rId2" cstate="print">
            <a:duotone>
              <a:schemeClr val="accent5">
                <a:shade val="45000"/>
                <a:satMod val="135000"/>
              </a:schemeClr>
              <a:prstClr val="white"/>
            </a:duotone>
          </a:blip>
          <a:stretch>
            <a:fillRect/>
          </a:stretch>
        </p:blipFill>
        <p:spPr>
          <a:xfrm>
            <a:off x="0" y="0"/>
            <a:ext cx="9144000" cy="6858000"/>
          </a:xfrm>
          <a:prstGeom prst="rect">
            <a:avLst/>
          </a:prstGeom>
        </p:spPr>
      </p:pic>
      <p:sp>
        <p:nvSpPr>
          <p:cNvPr id="2" name="عنوان 1"/>
          <p:cNvSpPr>
            <a:spLocks noGrp="1"/>
          </p:cNvSpPr>
          <p:nvPr>
            <p:ph type="ctrTitle"/>
          </p:nvPr>
        </p:nvSpPr>
        <p:spPr>
          <a:xfrm>
            <a:off x="785786" y="0"/>
            <a:ext cx="8358214" cy="1470025"/>
          </a:xfrm>
        </p:spPr>
        <p:txBody>
          <a:bodyPr>
            <a:normAutofit fontScale="90000"/>
          </a:bodyPr>
          <a:lstStyle/>
          <a:p>
            <a:pPr algn="r"/>
            <a:r>
              <a:rPr lang="ar-SA" b="1" u="sng" dirty="0" smtClean="0"/>
              <a:t/>
            </a:r>
            <a:br>
              <a:rPr lang="ar-SA" b="1" u="sng" dirty="0" smtClean="0"/>
            </a:br>
            <a:r>
              <a:rPr lang="ar-SA" b="1" u="sng" dirty="0" smtClean="0"/>
              <a:t/>
            </a:r>
            <a:br>
              <a:rPr lang="ar-SA" b="1" u="sng" dirty="0" smtClean="0"/>
            </a:br>
            <a:r>
              <a:rPr lang="ar-SA" b="1" u="sng" dirty="0" smtClean="0"/>
              <a:t/>
            </a:r>
            <a:br>
              <a:rPr lang="ar-SA" b="1" u="sng" dirty="0" smtClean="0"/>
            </a:br>
            <a:r>
              <a:rPr lang="ar-SA" b="1" u="sng" dirty="0" smtClean="0"/>
              <a:t/>
            </a:r>
            <a:br>
              <a:rPr lang="ar-SA" b="1" u="sng" dirty="0" smtClean="0"/>
            </a:br>
            <a:r>
              <a:rPr lang="ar-SA" b="1" u="sng" dirty="0" smtClean="0"/>
              <a:t>المادة الثالثة والثلاثون /</a:t>
            </a:r>
            <a:r>
              <a:rPr lang="en-US" u="sng" dirty="0" smtClean="0"/>
              <a:t/>
            </a:r>
            <a:br>
              <a:rPr lang="en-US" u="sng" dirty="0" smtClean="0"/>
            </a:br>
            <a:endParaRPr lang="ar-SA" u="sng" dirty="0"/>
          </a:p>
        </p:txBody>
      </p:sp>
      <p:sp>
        <p:nvSpPr>
          <p:cNvPr id="3" name="عنوان فرعي 2"/>
          <p:cNvSpPr>
            <a:spLocks noGrp="1"/>
          </p:cNvSpPr>
          <p:nvPr>
            <p:ph type="subTitle" idx="1"/>
          </p:nvPr>
        </p:nvSpPr>
        <p:spPr>
          <a:xfrm>
            <a:off x="0" y="2071678"/>
            <a:ext cx="9144000" cy="4786322"/>
          </a:xfrm>
        </p:spPr>
        <p:txBody>
          <a:bodyPr/>
          <a:lstStyle/>
          <a:p>
            <a:pPr algn="r"/>
            <a:endParaRPr lang="ar-SA" b="1" dirty="0" smtClean="0">
              <a:solidFill>
                <a:schemeClr val="tx1"/>
              </a:solidFill>
            </a:endParaRPr>
          </a:p>
          <a:p>
            <a:pPr algn="r"/>
            <a:r>
              <a:rPr lang="ar-SA" b="1" dirty="0" smtClean="0">
                <a:solidFill>
                  <a:schemeClr val="tx1"/>
                </a:solidFill>
              </a:rPr>
              <a:t>يضع مدرس المقررأسئلة الاختبار ، ويجوزعند الاقتضاء بناء على اقتراح رئيس القسم أن يضعها من يختاره مجلس الكلية .</a:t>
            </a:r>
            <a:endParaRPr lang="en-US" b="1" dirty="0" smtClean="0">
              <a:solidFill>
                <a:schemeClr val="tx1"/>
              </a:solidFill>
            </a:endParaRPr>
          </a:p>
          <a:p>
            <a:pPr algn="r"/>
            <a:endParaRPr lang="ar-SA" b="1" dirty="0">
              <a:solidFill>
                <a:schemeClr val="tx1"/>
              </a:solidFill>
            </a:endParaRPr>
          </a:p>
        </p:txBody>
      </p:sp>
      <p:pic>
        <p:nvPicPr>
          <p:cNvPr id="4" name="صورة 1" descr="D:\نقل\نماذج\شعار الجودة.jpg"/>
          <p:cNvPicPr>
            <a:picLocks noChangeAspect="1" noChangeArrowheads="1"/>
          </p:cNvPicPr>
          <p:nvPr/>
        </p:nvPicPr>
        <p:blipFill>
          <a:blip r:embed="rId3" cstate="print"/>
          <a:srcRect/>
          <a:stretch>
            <a:fillRect/>
          </a:stretch>
        </p:blipFill>
        <p:spPr bwMode="auto">
          <a:xfrm>
            <a:off x="6516688" y="6324600"/>
            <a:ext cx="2551112" cy="533400"/>
          </a:xfrm>
          <a:prstGeom prst="rect">
            <a:avLst/>
          </a:prstGeom>
          <a:noFill/>
          <a:ln w="9525">
            <a:noFill/>
            <a:miter lim="800000"/>
            <a:headEnd/>
            <a:tailEnd/>
          </a:ln>
        </p:spPr>
      </p:pic>
      <p:pic>
        <p:nvPicPr>
          <p:cNvPr id="5" name="صورة 2" descr="D:\نقل\شعارات\الكلية.jpg"/>
          <p:cNvPicPr>
            <a:picLocks noChangeAspect="1" noChangeArrowheads="1"/>
          </p:cNvPicPr>
          <p:nvPr/>
        </p:nvPicPr>
        <p:blipFill>
          <a:blip r:embed="rId4" cstate="print"/>
          <a:srcRect/>
          <a:stretch>
            <a:fillRect/>
          </a:stretch>
        </p:blipFill>
        <p:spPr bwMode="auto">
          <a:xfrm>
            <a:off x="7543800" y="0"/>
            <a:ext cx="1247775" cy="1190625"/>
          </a:xfrm>
          <a:prstGeom prst="rect">
            <a:avLst/>
          </a:prstGeom>
          <a:ln>
            <a:noFill/>
          </a:ln>
          <a:effectLst>
            <a:softEdge rad="112500"/>
          </a:effectLst>
        </p:spPr>
      </p:pic>
      <p:pic>
        <p:nvPicPr>
          <p:cNvPr id="6" name="Picture 6"/>
          <p:cNvPicPr>
            <a:picLocks noChangeAspect="1" noChangeArrowheads="1"/>
          </p:cNvPicPr>
          <p:nvPr/>
        </p:nvPicPr>
        <p:blipFill>
          <a:blip r:embed="rId5" cstate="print"/>
          <a:srcRect/>
          <a:stretch>
            <a:fillRect/>
          </a:stretch>
        </p:blipFill>
        <p:spPr bwMode="auto">
          <a:xfrm>
            <a:off x="471438" y="0"/>
            <a:ext cx="1223962" cy="1196975"/>
          </a:xfrm>
          <a:prstGeom prst="rect">
            <a:avLst/>
          </a:prstGeom>
          <a:ln>
            <a:noFill/>
          </a:ln>
          <a:effectLst>
            <a:softEdge rad="112500"/>
          </a:effectLst>
        </p:spPr>
      </p:pic>
      <p:sp>
        <p:nvSpPr>
          <p:cNvPr id="9" name="Action Button: Forward or Next 8">
            <a:hlinkClick r:id="" action="ppaction://hlinkshowjump?jump=nextslide" highlightClick="1"/>
          </p:cNvPr>
          <p:cNvSpPr/>
          <p:nvPr/>
        </p:nvSpPr>
        <p:spPr>
          <a:xfrm flipH="1">
            <a:off x="0" y="6172200"/>
            <a:ext cx="533400" cy="685800"/>
          </a:xfrm>
          <a:prstGeom prst="actionButtonForwardNext">
            <a:avLst/>
          </a:prstGeom>
          <a:scene3d>
            <a:camera prst="orthographicFront"/>
            <a:lightRig rig="threePt" dir="t"/>
          </a:scene3d>
          <a:sp3d>
            <a:bevelT prst="angle"/>
          </a:sp3d>
        </p:spPr>
        <p:style>
          <a:lnRef idx="1">
            <a:schemeClr val="accent5"/>
          </a:lnRef>
          <a:fillRef idx="3">
            <a:schemeClr val="accent5"/>
          </a:fillRef>
          <a:effectRef idx="2">
            <a:schemeClr val="accent5"/>
          </a:effectRef>
          <a:fontRef idx="minor">
            <a:schemeClr val="lt1"/>
          </a:fontRef>
        </p:style>
        <p:txBody>
          <a:bodyPr rtlCol="1" anchor="ctr"/>
          <a:lstStyle/>
          <a:p>
            <a:pPr algn="ctr"/>
            <a:endParaRPr lang="ar-SA"/>
          </a:p>
        </p:txBody>
      </p:sp>
      <p:sp>
        <p:nvSpPr>
          <p:cNvPr id="10" name="Action Button: Back or Previous 9">
            <a:hlinkClick r:id="" action="ppaction://hlinkshowjump?jump=previousslide" highlightClick="1"/>
          </p:cNvPr>
          <p:cNvSpPr/>
          <p:nvPr/>
        </p:nvSpPr>
        <p:spPr>
          <a:xfrm flipH="1">
            <a:off x="533400" y="6172200"/>
            <a:ext cx="533400" cy="685800"/>
          </a:xfrm>
          <a:prstGeom prst="actionButtonBackPrevious">
            <a:avLst/>
          </a:prstGeom>
          <a:scene3d>
            <a:camera prst="orthographicFront"/>
            <a:lightRig rig="threePt" dir="t"/>
          </a:scene3d>
          <a:sp3d>
            <a:bevelT prst="angle"/>
          </a:sp3d>
        </p:spPr>
        <p:style>
          <a:lnRef idx="1">
            <a:schemeClr val="accent5"/>
          </a:lnRef>
          <a:fillRef idx="3">
            <a:schemeClr val="accent5"/>
          </a:fillRef>
          <a:effectRef idx="2">
            <a:schemeClr val="accent5"/>
          </a:effectRef>
          <a:fontRef idx="minor">
            <a:schemeClr val="lt1"/>
          </a:fontRef>
        </p:style>
        <p:txBody>
          <a:bodyPr rtlCol="1" anchor="ctr"/>
          <a:lstStyle/>
          <a:p>
            <a:pPr algn="ctr"/>
            <a:endParaRPr lang="ar-SA"/>
          </a:p>
        </p:txBody>
      </p:sp>
    </p:spTree>
  </p:cSld>
  <p:clrMapOvr>
    <a:masterClrMapping/>
  </p:clrMapOvr>
  <p:transition>
    <p:wedg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pic>
        <p:nvPicPr>
          <p:cNvPr id="11" name="Picture 10" descr="b.g_dr_Ali.jpg"/>
          <p:cNvPicPr>
            <a:picLocks noChangeAspect="1"/>
          </p:cNvPicPr>
          <p:nvPr/>
        </p:nvPicPr>
        <p:blipFill>
          <a:blip r:embed="rId2" cstate="print">
            <a:duotone>
              <a:schemeClr val="accent5">
                <a:shade val="45000"/>
                <a:satMod val="135000"/>
              </a:schemeClr>
              <a:prstClr val="white"/>
            </a:duotone>
          </a:blip>
          <a:stretch>
            <a:fillRect/>
          </a:stretch>
        </p:blipFill>
        <p:spPr>
          <a:xfrm>
            <a:off x="0" y="0"/>
            <a:ext cx="9144000" cy="6858000"/>
          </a:xfrm>
          <a:prstGeom prst="rect">
            <a:avLst/>
          </a:prstGeom>
        </p:spPr>
      </p:pic>
      <p:sp>
        <p:nvSpPr>
          <p:cNvPr id="2" name="عنوان 1"/>
          <p:cNvSpPr>
            <a:spLocks noGrp="1"/>
          </p:cNvSpPr>
          <p:nvPr>
            <p:ph type="ctrTitle"/>
          </p:nvPr>
        </p:nvSpPr>
        <p:spPr>
          <a:xfrm>
            <a:off x="642910" y="0"/>
            <a:ext cx="8501090" cy="1470025"/>
          </a:xfrm>
        </p:spPr>
        <p:txBody>
          <a:bodyPr>
            <a:normAutofit fontScale="90000"/>
          </a:bodyPr>
          <a:lstStyle/>
          <a:p>
            <a:pPr algn="r"/>
            <a:r>
              <a:rPr lang="ar-SA" b="1" u="sng" dirty="0" smtClean="0"/>
              <a:t/>
            </a:r>
            <a:br>
              <a:rPr lang="ar-SA" b="1" u="sng" dirty="0" smtClean="0"/>
            </a:br>
            <a:r>
              <a:rPr lang="ar-SA" b="1" u="sng" dirty="0" smtClean="0"/>
              <a:t/>
            </a:r>
            <a:br>
              <a:rPr lang="ar-SA" b="1" u="sng" dirty="0" smtClean="0"/>
            </a:br>
            <a:r>
              <a:rPr lang="ar-SA" b="1" u="sng" dirty="0" smtClean="0"/>
              <a:t/>
            </a:r>
            <a:br>
              <a:rPr lang="ar-SA" b="1" u="sng" dirty="0" smtClean="0"/>
            </a:br>
            <a:r>
              <a:rPr lang="ar-SA" b="1" u="sng" dirty="0" smtClean="0"/>
              <a:t/>
            </a:r>
            <a:br>
              <a:rPr lang="ar-SA" b="1" u="sng" dirty="0" smtClean="0"/>
            </a:br>
            <a:r>
              <a:rPr lang="ar-SA" b="1" u="sng" dirty="0" smtClean="0"/>
              <a:t>المادة الرابعة والثلاثون /</a:t>
            </a:r>
            <a:r>
              <a:rPr lang="en-US" u="sng" dirty="0" smtClean="0"/>
              <a:t/>
            </a:r>
            <a:br>
              <a:rPr lang="en-US" u="sng" dirty="0" smtClean="0"/>
            </a:br>
            <a:endParaRPr lang="ar-SA" u="sng" dirty="0"/>
          </a:p>
        </p:txBody>
      </p:sp>
      <p:sp>
        <p:nvSpPr>
          <p:cNvPr id="3" name="عنوان فرعي 2"/>
          <p:cNvSpPr>
            <a:spLocks noGrp="1"/>
          </p:cNvSpPr>
          <p:nvPr>
            <p:ph type="subTitle" idx="1"/>
          </p:nvPr>
        </p:nvSpPr>
        <p:spPr>
          <a:xfrm>
            <a:off x="0" y="2000240"/>
            <a:ext cx="9144000" cy="3638560"/>
          </a:xfrm>
        </p:spPr>
        <p:txBody>
          <a:bodyPr/>
          <a:lstStyle/>
          <a:p>
            <a:pPr algn="r"/>
            <a:endParaRPr lang="ar-SA" b="1" dirty="0" smtClean="0">
              <a:solidFill>
                <a:schemeClr val="tx1"/>
              </a:solidFill>
            </a:endParaRPr>
          </a:p>
          <a:p>
            <a:pPr algn="r"/>
            <a:r>
              <a:rPr lang="ar-SA" b="1" dirty="0" smtClean="0">
                <a:solidFill>
                  <a:schemeClr val="tx1"/>
                </a:solidFill>
              </a:rPr>
              <a:t>يصحح مدرس المقرر أوراق الاختبار النهائي لمقرره ، ويجوز لرئيس القسم ( عند الحاجة ) أن يشرك معه متخصصاً أو أكثر في التصحيح ، ويجوز لمجلس الكلية عند الضرورة أن يسند التصحيح إلى من يراه .</a:t>
            </a:r>
            <a:endParaRPr lang="en-US" dirty="0" smtClean="0">
              <a:solidFill>
                <a:schemeClr val="tx1"/>
              </a:solidFill>
            </a:endParaRPr>
          </a:p>
          <a:p>
            <a:pPr algn="r"/>
            <a:endParaRPr lang="ar-SA" dirty="0">
              <a:solidFill>
                <a:schemeClr val="tx1"/>
              </a:solidFill>
            </a:endParaRPr>
          </a:p>
        </p:txBody>
      </p:sp>
      <p:pic>
        <p:nvPicPr>
          <p:cNvPr id="4" name="صورة 1" descr="D:\نقل\نماذج\شعار الجودة.jpg"/>
          <p:cNvPicPr>
            <a:picLocks noChangeAspect="1" noChangeArrowheads="1"/>
          </p:cNvPicPr>
          <p:nvPr/>
        </p:nvPicPr>
        <p:blipFill>
          <a:blip r:embed="rId3" cstate="print"/>
          <a:srcRect/>
          <a:stretch>
            <a:fillRect/>
          </a:stretch>
        </p:blipFill>
        <p:spPr bwMode="auto">
          <a:xfrm>
            <a:off x="6516688" y="6324600"/>
            <a:ext cx="2551112" cy="533400"/>
          </a:xfrm>
          <a:prstGeom prst="rect">
            <a:avLst/>
          </a:prstGeom>
          <a:noFill/>
          <a:ln w="9525">
            <a:noFill/>
            <a:miter lim="800000"/>
            <a:headEnd/>
            <a:tailEnd/>
          </a:ln>
        </p:spPr>
      </p:pic>
      <p:pic>
        <p:nvPicPr>
          <p:cNvPr id="5" name="صورة 2" descr="D:\نقل\شعارات\الكلية.jpg"/>
          <p:cNvPicPr>
            <a:picLocks noChangeAspect="1" noChangeArrowheads="1"/>
          </p:cNvPicPr>
          <p:nvPr/>
        </p:nvPicPr>
        <p:blipFill>
          <a:blip r:embed="rId4" cstate="print"/>
          <a:srcRect/>
          <a:stretch>
            <a:fillRect/>
          </a:stretch>
        </p:blipFill>
        <p:spPr bwMode="auto">
          <a:xfrm>
            <a:off x="7543800" y="0"/>
            <a:ext cx="1247775" cy="1190625"/>
          </a:xfrm>
          <a:prstGeom prst="rect">
            <a:avLst/>
          </a:prstGeom>
          <a:ln>
            <a:noFill/>
          </a:ln>
          <a:effectLst>
            <a:softEdge rad="112500"/>
          </a:effectLst>
        </p:spPr>
      </p:pic>
      <p:pic>
        <p:nvPicPr>
          <p:cNvPr id="6" name="Picture 6"/>
          <p:cNvPicPr>
            <a:picLocks noChangeAspect="1" noChangeArrowheads="1"/>
          </p:cNvPicPr>
          <p:nvPr/>
        </p:nvPicPr>
        <p:blipFill>
          <a:blip r:embed="rId5" cstate="print"/>
          <a:srcRect/>
          <a:stretch>
            <a:fillRect/>
          </a:stretch>
        </p:blipFill>
        <p:spPr bwMode="auto">
          <a:xfrm>
            <a:off x="471438" y="0"/>
            <a:ext cx="1223962" cy="1196975"/>
          </a:xfrm>
          <a:prstGeom prst="rect">
            <a:avLst/>
          </a:prstGeom>
          <a:ln>
            <a:noFill/>
          </a:ln>
          <a:effectLst>
            <a:softEdge rad="112500"/>
          </a:effectLst>
        </p:spPr>
      </p:pic>
      <p:sp>
        <p:nvSpPr>
          <p:cNvPr id="9" name="Action Button: Forward or Next 8">
            <a:hlinkClick r:id="" action="ppaction://hlinkshowjump?jump=nextslide" highlightClick="1"/>
          </p:cNvPr>
          <p:cNvSpPr/>
          <p:nvPr/>
        </p:nvSpPr>
        <p:spPr>
          <a:xfrm flipH="1">
            <a:off x="0" y="6172200"/>
            <a:ext cx="533400" cy="685800"/>
          </a:xfrm>
          <a:prstGeom prst="actionButtonForwardNext">
            <a:avLst/>
          </a:prstGeom>
          <a:scene3d>
            <a:camera prst="orthographicFront"/>
            <a:lightRig rig="threePt" dir="t"/>
          </a:scene3d>
          <a:sp3d>
            <a:bevelT prst="angle"/>
          </a:sp3d>
        </p:spPr>
        <p:style>
          <a:lnRef idx="1">
            <a:schemeClr val="accent5"/>
          </a:lnRef>
          <a:fillRef idx="3">
            <a:schemeClr val="accent5"/>
          </a:fillRef>
          <a:effectRef idx="2">
            <a:schemeClr val="accent5"/>
          </a:effectRef>
          <a:fontRef idx="minor">
            <a:schemeClr val="lt1"/>
          </a:fontRef>
        </p:style>
        <p:txBody>
          <a:bodyPr rtlCol="1" anchor="ctr"/>
          <a:lstStyle/>
          <a:p>
            <a:pPr algn="ctr"/>
            <a:endParaRPr lang="ar-SA"/>
          </a:p>
        </p:txBody>
      </p:sp>
      <p:sp>
        <p:nvSpPr>
          <p:cNvPr id="10" name="Action Button: Back or Previous 9">
            <a:hlinkClick r:id="" action="ppaction://hlinkshowjump?jump=previousslide" highlightClick="1"/>
          </p:cNvPr>
          <p:cNvSpPr/>
          <p:nvPr/>
        </p:nvSpPr>
        <p:spPr>
          <a:xfrm flipH="1">
            <a:off x="533400" y="6172200"/>
            <a:ext cx="533400" cy="685800"/>
          </a:xfrm>
          <a:prstGeom prst="actionButtonBackPrevious">
            <a:avLst/>
          </a:prstGeom>
          <a:scene3d>
            <a:camera prst="orthographicFront"/>
            <a:lightRig rig="threePt" dir="t"/>
          </a:scene3d>
          <a:sp3d>
            <a:bevelT prst="angle"/>
          </a:sp3d>
        </p:spPr>
        <p:style>
          <a:lnRef idx="1">
            <a:schemeClr val="accent5"/>
          </a:lnRef>
          <a:fillRef idx="3">
            <a:schemeClr val="accent5"/>
          </a:fillRef>
          <a:effectRef idx="2">
            <a:schemeClr val="accent5"/>
          </a:effectRef>
          <a:fontRef idx="minor">
            <a:schemeClr val="lt1"/>
          </a:fontRef>
        </p:style>
        <p:txBody>
          <a:bodyPr rtlCol="1" anchor="ctr"/>
          <a:lstStyle/>
          <a:p>
            <a:pPr algn="ctr"/>
            <a:endParaRPr lang="ar-SA"/>
          </a:p>
        </p:txBody>
      </p:sp>
    </p:spTree>
  </p:cSld>
  <p:clrMapOvr>
    <a:masterClrMapping/>
  </p:clrMapOvr>
  <p:transition>
    <p:wedg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pic>
        <p:nvPicPr>
          <p:cNvPr id="11" name="Picture 10" descr="b.g_dr_Ali.jpg"/>
          <p:cNvPicPr>
            <a:picLocks noChangeAspect="1"/>
          </p:cNvPicPr>
          <p:nvPr/>
        </p:nvPicPr>
        <p:blipFill>
          <a:blip r:embed="rId2" cstate="print">
            <a:duotone>
              <a:schemeClr val="accent5">
                <a:shade val="45000"/>
                <a:satMod val="135000"/>
              </a:schemeClr>
              <a:prstClr val="white"/>
            </a:duotone>
          </a:blip>
          <a:stretch>
            <a:fillRect/>
          </a:stretch>
        </p:blipFill>
        <p:spPr>
          <a:xfrm>
            <a:off x="0" y="0"/>
            <a:ext cx="9144000" cy="6858000"/>
          </a:xfrm>
          <a:prstGeom prst="rect">
            <a:avLst/>
          </a:prstGeom>
        </p:spPr>
      </p:pic>
      <p:sp>
        <p:nvSpPr>
          <p:cNvPr id="2" name="عنوان 1"/>
          <p:cNvSpPr>
            <a:spLocks noGrp="1"/>
          </p:cNvSpPr>
          <p:nvPr>
            <p:ph type="ctrTitle"/>
          </p:nvPr>
        </p:nvSpPr>
        <p:spPr>
          <a:xfrm>
            <a:off x="1371600" y="0"/>
            <a:ext cx="7772400" cy="1470025"/>
          </a:xfrm>
        </p:spPr>
        <p:txBody>
          <a:bodyPr>
            <a:normAutofit fontScale="90000"/>
          </a:bodyPr>
          <a:lstStyle/>
          <a:p>
            <a:pPr algn="r"/>
            <a:r>
              <a:rPr lang="ar-SA" b="1" u="sng" dirty="0" smtClean="0"/>
              <a:t/>
            </a:r>
            <a:br>
              <a:rPr lang="ar-SA" b="1" u="sng" dirty="0" smtClean="0"/>
            </a:br>
            <a:r>
              <a:rPr lang="ar-SA" b="1" u="sng" dirty="0" smtClean="0"/>
              <a:t/>
            </a:r>
            <a:br>
              <a:rPr lang="ar-SA" b="1" u="sng" dirty="0" smtClean="0"/>
            </a:br>
            <a:r>
              <a:rPr lang="ar-SA" b="1" u="sng" dirty="0" smtClean="0"/>
              <a:t/>
            </a:r>
            <a:br>
              <a:rPr lang="ar-SA" b="1" u="sng" dirty="0" smtClean="0"/>
            </a:br>
            <a:r>
              <a:rPr lang="ar-SA" b="1" u="sng" dirty="0" smtClean="0"/>
              <a:t>المادة الخامسة والثلاثون /</a:t>
            </a:r>
            <a:r>
              <a:rPr lang="en-US" u="sng" dirty="0" smtClean="0"/>
              <a:t/>
            </a:r>
            <a:br>
              <a:rPr lang="en-US" u="sng" dirty="0" smtClean="0"/>
            </a:br>
            <a:endParaRPr lang="ar-SA" u="sng" dirty="0"/>
          </a:p>
        </p:txBody>
      </p:sp>
      <p:sp>
        <p:nvSpPr>
          <p:cNvPr id="3" name="عنوان فرعي 2"/>
          <p:cNvSpPr>
            <a:spLocks noGrp="1"/>
          </p:cNvSpPr>
          <p:nvPr>
            <p:ph type="subTitle" idx="1"/>
          </p:nvPr>
        </p:nvSpPr>
        <p:spPr>
          <a:xfrm>
            <a:off x="0" y="1714488"/>
            <a:ext cx="9144000" cy="3924312"/>
          </a:xfrm>
        </p:spPr>
        <p:txBody>
          <a:bodyPr/>
          <a:lstStyle/>
          <a:p>
            <a:pPr algn="r"/>
            <a:endParaRPr lang="ar-SA" b="1" dirty="0" smtClean="0">
              <a:solidFill>
                <a:schemeClr val="tx1"/>
              </a:solidFill>
            </a:endParaRPr>
          </a:p>
          <a:p>
            <a:pPr algn="r"/>
            <a:r>
              <a:rPr lang="ar-SA" b="1" dirty="0" smtClean="0">
                <a:solidFill>
                  <a:schemeClr val="tx1"/>
                </a:solidFill>
              </a:rPr>
              <a:t>يرصد من يقوم بتصحيح الاختبار النهائي الدرجات التي يحصل عليها الطلاب في كشوف رصد الدرجات المعدة لذلك ويوقع عليها ، ثم يصادق عليها رئيس القسم .</a:t>
            </a:r>
            <a:endParaRPr lang="en-US" dirty="0" smtClean="0">
              <a:solidFill>
                <a:schemeClr val="tx1"/>
              </a:solidFill>
            </a:endParaRPr>
          </a:p>
          <a:p>
            <a:pPr algn="r"/>
            <a:endParaRPr lang="ar-SA" dirty="0">
              <a:solidFill>
                <a:schemeClr val="tx1"/>
              </a:solidFill>
            </a:endParaRPr>
          </a:p>
        </p:txBody>
      </p:sp>
      <p:pic>
        <p:nvPicPr>
          <p:cNvPr id="4" name="صورة 2" descr="D:\نقل\شعارات\الكلية.jpg"/>
          <p:cNvPicPr>
            <a:picLocks noChangeAspect="1" noChangeArrowheads="1"/>
          </p:cNvPicPr>
          <p:nvPr/>
        </p:nvPicPr>
        <p:blipFill>
          <a:blip r:embed="rId3" cstate="print"/>
          <a:srcRect/>
          <a:stretch>
            <a:fillRect/>
          </a:stretch>
        </p:blipFill>
        <p:spPr bwMode="auto">
          <a:xfrm>
            <a:off x="7467600" y="-76200"/>
            <a:ext cx="1247775" cy="1190625"/>
          </a:xfrm>
          <a:prstGeom prst="rect">
            <a:avLst/>
          </a:prstGeom>
          <a:ln>
            <a:noFill/>
          </a:ln>
          <a:effectLst>
            <a:softEdge rad="112500"/>
          </a:effectLst>
        </p:spPr>
      </p:pic>
      <p:pic>
        <p:nvPicPr>
          <p:cNvPr id="5" name="Picture 6"/>
          <p:cNvPicPr>
            <a:picLocks noChangeAspect="1" noChangeArrowheads="1"/>
          </p:cNvPicPr>
          <p:nvPr/>
        </p:nvPicPr>
        <p:blipFill>
          <a:blip r:embed="rId4" cstate="print"/>
          <a:srcRect/>
          <a:stretch>
            <a:fillRect/>
          </a:stretch>
        </p:blipFill>
        <p:spPr bwMode="auto">
          <a:xfrm>
            <a:off x="395238" y="-76200"/>
            <a:ext cx="1223962" cy="1196975"/>
          </a:xfrm>
          <a:prstGeom prst="rect">
            <a:avLst/>
          </a:prstGeom>
          <a:ln>
            <a:noFill/>
          </a:ln>
          <a:effectLst>
            <a:softEdge rad="112500"/>
          </a:effectLst>
        </p:spPr>
      </p:pic>
      <p:pic>
        <p:nvPicPr>
          <p:cNvPr id="6" name="صورة 1" descr="D:\نقل\نماذج\شعار الجودة.jpg"/>
          <p:cNvPicPr>
            <a:picLocks noChangeAspect="1" noChangeArrowheads="1"/>
          </p:cNvPicPr>
          <p:nvPr/>
        </p:nvPicPr>
        <p:blipFill>
          <a:blip r:embed="rId5" cstate="print"/>
          <a:srcRect/>
          <a:stretch>
            <a:fillRect/>
          </a:stretch>
        </p:blipFill>
        <p:spPr bwMode="auto">
          <a:xfrm>
            <a:off x="6516688" y="6262710"/>
            <a:ext cx="2551112" cy="533400"/>
          </a:xfrm>
          <a:prstGeom prst="rect">
            <a:avLst/>
          </a:prstGeom>
          <a:noFill/>
          <a:ln w="9525">
            <a:noFill/>
            <a:miter lim="800000"/>
            <a:headEnd/>
            <a:tailEnd/>
          </a:ln>
        </p:spPr>
      </p:pic>
      <p:sp>
        <p:nvSpPr>
          <p:cNvPr id="9" name="Action Button: Forward or Next 8">
            <a:hlinkClick r:id="" action="ppaction://hlinkshowjump?jump=nextslide" highlightClick="1"/>
          </p:cNvPr>
          <p:cNvSpPr/>
          <p:nvPr/>
        </p:nvSpPr>
        <p:spPr>
          <a:xfrm flipH="1">
            <a:off x="0" y="6172200"/>
            <a:ext cx="533400" cy="685800"/>
          </a:xfrm>
          <a:prstGeom prst="actionButtonForwardNext">
            <a:avLst/>
          </a:prstGeom>
          <a:scene3d>
            <a:camera prst="orthographicFront"/>
            <a:lightRig rig="threePt" dir="t"/>
          </a:scene3d>
          <a:sp3d>
            <a:bevelT prst="angle"/>
          </a:sp3d>
        </p:spPr>
        <p:style>
          <a:lnRef idx="1">
            <a:schemeClr val="accent5"/>
          </a:lnRef>
          <a:fillRef idx="3">
            <a:schemeClr val="accent5"/>
          </a:fillRef>
          <a:effectRef idx="2">
            <a:schemeClr val="accent5"/>
          </a:effectRef>
          <a:fontRef idx="minor">
            <a:schemeClr val="lt1"/>
          </a:fontRef>
        </p:style>
        <p:txBody>
          <a:bodyPr rtlCol="1" anchor="ctr"/>
          <a:lstStyle/>
          <a:p>
            <a:pPr algn="ctr"/>
            <a:endParaRPr lang="ar-SA"/>
          </a:p>
        </p:txBody>
      </p:sp>
      <p:sp>
        <p:nvSpPr>
          <p:cNvPr id="10" name="Action Button: Back or Previous 9">
            <a:hlinkClick r:id="" action="ppaction://hlinkshowjump?jump=previousslide" highlightClick="1"/>
          </p:cNvPr>
          <p:cNvSpPr/>
          <p:nvPr/>
        </p:nvSpPr>
        <p:spPr>
          <a:xfrm flipH="1">
            <a:off x="533400" y="6172200"/>
            <a:ext cx="533400" cy="685800"/>
          </a:xfrm>
          <a:prstGeom prst="actionButtonBackPrevious">
            <a:avLst/>
          </a:prstGeom>
          <a:scene3d>
            <a:camera prst="orthographicFront"/>
            <a:lightRig rig="threePt" dir="t"/>
          </a:scene3d>
          <a:sp3d>
            <a:bevelT prst="angle"/>
          </a:sp3d>
        </p:spPr>
        <p:style>
          <a:lnRef idx="1">
            <a:schemeClr val="accent5"/>
          </a:lnRef>
          <a:fillRef idx="3">
            <a:schemeClr val="accent5"/>
          </a:fillRef>
          <a:effectRef idx="2">
            <a:schemeClr val="accent5"/>
          </a:effectRef>
          <a:fontRef idx="minor">
            <a:schemeClr val="lt1"/>
          </a:fontRef>
        </p:style>
        <p:txBody>
          <a:bodyPr rtlCol="1" anchor="ctr"/>
          <a:lstStyle/>
          <a:p>
            <a:pPr algn="ctr"/>
            <a:endParaRPr lang="ar-SA"/>
          </a:p>
        </p:txBody>
      </p:sp>
    </p:spTree>
  </p:cSld>
  <p:clrMapOvr>
    <a:masterClrMapping/>
  </p:clrMapOvr>
  <p:transition>
    <p:wedg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pic>
        <p:nvPicPr>
          <p:cNvPr id="11" name="Picture 10" descr="b.g_dr_Ali.jpg"/>
          <p:cNvPicPr>
            <a:picLocks noChangeAspect="1"/>
          </p:cNvPicPr>
          <p:nvPr/>
        </p:nvPicPr>
        <p:blipFill>
          <a:blip r:embed="rId2" cstate="print">
            <a:duotone>
              <a:schemeClr val="accent5">
                <a:shade val="45000"/>
                <a:satMod val="135000"/>
              </a:schemeClr>
              <a:prstClr val="white"/>
            </a:duotone>
          </a:blip>
          <a:stretch>
            <a:fillRect/>
          </a:stretch>
        </p:blipFill>
        <p:spPr>
          <a:xfrm>
            <a:off x="0" y="0"/>
            <a:ext cx="9144000" cy="6858000"/>
          </a:xfrm>
          <a:prstGeom prst="rect">
            <a:avLst/>
          </a:prstGeom>
        </p:spPr>
      </p:pic>
      <p:sp>
        <p:nvSpPr>
          <p:cNvPr id="2" name="عنوان 1"/>
          <p:cNvSpPr>
            <a:spLocks noGrp="1"/>
          </p:cNvSpPr>
          <p:nvPr>
            <p:ph type="ctrTitle"/>
          </p:nvPr>
        </p:nvSpPr>
        <p:spPr>
          <a:xfrm>
            <a:off x="785786" y="0"/>
            <a:ext cx="8358214" cy="1470025"/>
          </a:xfrm>
        </p:spPr>
        <p:txBody>
          <a:bodyPr>
            <a:normAutofit fontScale="90000"/>
          </a:bodyPr>
          <a:lstStyle/>
          <a:p>
            <a:pPr algn="r"/>
            <a:r>
              <a:rPr lang="ar-SA" b="1" u="sng" dirty="0" smtClean="0"/>
              <a:t/>
            </a:r>
            <a:br>
              <a:rPr lang="ar-SA" b="1" u="sng" dirty="0" smtClean="0"/>
            </a:br>
            <a:r>
              <a:rPr lang="ar-SA" b="1" u="sng" dirty="0" smtClean="0"/>
              <a:t/>
            </a:r>
            <a:br>
              <a:rPr lang="ar-SA" b="1" u="sng" dirty="0" smtClean="0"/>
            </a:br>
            <a:r>
              <a:rPr lang="ar-SA" b="1" u="sng" dirty="0" smtClean="0"/>
              <a:t/>
            </a:r>
            <a:br>
              <a:rPr lang="ar-SA" b="1" u="sng" dirty="0" smtClean="0"/>
            </a:br>
            <a:r>
              <a:rPr lang="ar-SA" b="1" u="sng" dirty="0" smtClean="0"/>
              <a:t/>
            </a:r>
            <a:br>
              <a:rPr lang="ar-SA" b="1" u="sng" dirty="0" smtClean="0"/>
            </a:br>
            <a:r>
              <a:rPr lang="ar-SA" b="1" u="sng" dirty="0" smtClean="0"/>
              <a:t>المادة السادسة والثلاثون /</a:t>
            </a:r>
            <a:r>
              <a:rPr lang="en-US" u="sng" dirty="0" smtClean="0"/>
              <a:t/>
            </a:r>
            <a:br>
              <a:rPr lang="en-US" u="sng" dirty="0" smtClean="0"/>
            </a:br>
            <a:endParaRPr lang="ar-SA" u="sng" dirty="0"/>
          </a:p>
        </p:txBody>
      </p:sp>
      <p:sp>
        <p:nvSpPr>
          <p:cNvPr id="3" name="عنوان فرعي 2"/>
          <p:cNvSpPr>
            <a:spLocks noGrp="1"/>
          </p:cNvSpPr>
          <p:nvPr>
            <p:ph type="subTitle" idx="1"/>
          </p:nvPr>
        </p:nvSpPr>
        <p:spPr>
          <a:xfrm>
            <a:off x="0" y="2071678"/>
            <a:ext cx="9144000" cy="2652722"/>
          </a:xfrm>
        </p:spPr>
        <p:txBody>
          <a:bodyPr>
            <a:normAutofit/>
          </a:bodyPr>
          <a:lstStyle/>
          <a:p>
            <a:pPr algn="r"/>
            <a:endParaRPr lang="ar-SA" b="1" dirty="0" smtClean="0">
              <a:solidFill>
                <a:schemeClr val="tx1"/>
              </a:solidFill>
            </a:endParaRPr>
          </a:p>
          <a:p>
            <a:pPr algn="r"/>
            <a:endParaRPr lang="ar-SA" b="1" dirty="0" smtClean="0">
              <a:solidFill>
                <a:schemeClr val="tx1"/>
              </a:solidFill>
            </a:endParaRPr>
          </a:p>
          <a:p>
            <a:pPr algn="r"/>
            <a:r>
              <a:rPr lang="ar-SA" b="1" dirty="0" smtClean="0">
                <a:solidFill>
                  <a:schemeClr val="tx1"/>
                </a:solidFill>
              </a:rPr>
              <a:t>لا يجوز اختبار الطالب في أكثر من مقررين في يوم واحد ، ولمجلس الجامعة الاستثناء من ذلك .</a:t>
            </a:r>
            <a:endParaRPr lang="en-US" dirty="0" smtClean="0">
              <a:solidFill>
                <a:schemeClr val="tx1"/>
              </a:solidFill>
            </a:endParaRPr>
          </a:p>
          <a:p>
            <a:pPr algn="r"/>
            <a:endParaRPr lang="ar-SA" dirty="0">
              <a:solidFill>
                <a:schemeClr val="tx1"/>
              </a:solidFill>
            </a:endParaRPr>
          </a:p>
        </p:txBody>
      </p:sp>
      <p:pic>
        <p:nvPicPr>
          <p:cNvPr id="4" name="صورة 1" descr="D:\نقل\نماذج\شعار الجودة.jpg"/>
          <p:cNvPicPr>
            <a:picLocks noChangeAspect="1" noChangeArrowheads="1"/>
          </p:cNvPicPr>
          <p:nvPr/>
        </p:nvPicPr>
        <p:blipFill>
          <a:blip r:embed="rId3" cstate="print"/>
          <a:srcRect/>
          <a:stretch>
            <a:fillRect/>
          </a:stretch>
        </p:blipFill>
        <p:spPr bwMode="auto">
          <a:xfrm>
            <a:off x="6516688" y="6324600"/>
            <a:ext cx="2551112" cy="533400"/>
          </a:xfrm>
          <a:prstGeom prst="rect">
            <a:avLst/>
          </a:prstGeom>
          <a:noFill/>
          <a:ln w="9525">
            <a:noFill/>
            <a:miter lim="800000"/>
            <a:headEnd/>
            <a:tailEnd/>
          </a:ln>
        </p:spPr>
      </p:pic>
      <p:pic>
        <p:nvPicPr>
          <p:cNvPr id="5" name="صورة 2" descr="D:\نقل\شعارات\الكلية.jpg"/>
          <p:cNvPicPr>
            <a:picLocks noChangeAspect="1" noChangeArrowheads="1"/>
          </p:cNvPicPr>
          <p:nvPr/>
        </p:nvPicPr>
        <p:blipFill>
          <a:blip r:embed="rId4" cstate="print"/>
          <a:srcRect/>
          <a:stretch>
            <a:fillRect/>
          </a:stretch>
        </p:blipFill>
        <p:spPr bwMode="auto">
          <a:xfrm>
            <a:off x="7467600" y="0"/>
            <a:ext cx="1247775" cy="1190625"/>
          </a:xfrm>
          <a:prstGeom prst="rect">
            <a:avLst/>
          </a:prstGeom>
          <a:ln>
            <a:noFill/>
          </a:ln>
          <a:effectLst>
            <a:softEdge rad="112500"/>
          </a:effectLst>
        </p:spPr>
      </p:pic>
      <p:pic>
        <p:nvPicPr>
          <p:cNvPr id="6" name="Picture 6"/>
          <p:cNvPicPr>
            <a:picLocks noChangeAspect="1" noChangeArrowheads="1"/>
          </p:cNvPicPr>
          <p:nvPr/>
        </p:nvPicPr>
        <p:blipFill>
          <a:blip r:embed="rId5" cstate="print"/>
          <a:srcRect/>
          <a:stretch>
            <a:fillRect/>
          </a:stretch>
        </p:blipFill>
        <p:spPr bwMode="auto">
          <a:xfrm>
            <a:off x="395238" y="0"/>
            <a:ext cx="1223962" cy="1196975"/>
          </a:xfrm>
          <a:prstGeom prst="rect">
            <a:avLst/>
          </a:prstGeom>
          <a:ln>
            <a:noFill/>
          </a:ln>
          <a:effectLst>
            <a:softEdge rad="112500"/>
          </a:effectLst>
        </p:spPr>
      </p:pic>
      <p:sp>
        <p:nvSpPr>
          <p:cNvPr id="9" name="Action Button: Forward or Next 8">
            <a:hlinkClick r:id="" action="ppaction://hlinkshowjump?jump=nextslide" highlightClick="1"/>
          </p:cNvPr>
          <p:cNvSpPr/>
          <p:nvPr/>
        </p:nvSpPr>
        <p:spPr>
          <a:xfrm flipH="1">
            <a:off x="0" y="6172200"/>
            <a:ext cx="533400" cy="685800"/>
          </a:xfrm>
          <a:prstGeom prst="actionButtonForwardNext">
            <a:avLst/>
          </a:prstGeom>
          <a:scene3d>
            <a:camera prst="orthographicFront"/>
            <a:lightRig rig="threePt" dir="t"/>
          </a:scene3d>
          <a:sp3d>
            <a:bevelT prst="angle"/>
          </a:sp3d>
        </p:spPr>
        <p:style>
          <a:lnRef idx="1">
            <a:schemeClr val="accent5"/>
          </a:lnRef>
          <a:fillRef idx="3">
            <a:schemeClr val="accent5"/>
          </a:fillRef>
          <a:effectRef idx="2">
            <a:schemeClr val="accent5"/>
          </a:effectRef>
          <a:fontRef idx="minor">
            <a:schemeClr val="lt1"/>
          </a:fontRef>
        </p:style>
        <p:txBody>
          <a:bodyPr rtlCol="1" anchor="ctr"/>
          <a:lstStyle/>
          <a:p>
            <a:pPr algn="ctr"/>
            <a:endParaRPr lang="ar-SA"/>
          </a:p>
        </p:txBody>
      </p:sp>
      <p:sp>
        <p:nvSpPr>
          <p:cNvPr id="10" name="Action Button: Back or Previous 9">
            <a:hlinkClick r:id="" action="ppaction://hlinkshowjump?jump=previousslide" highlightClick="1"/>
          </p:cNvPr>
          <p:cNvSpPr/>
          <p:nvPr/>
        </p:nvSpPr>
        <p:spPr>
          <a:xfrm flipH="1">
            <a:off x="533400" y="6172200"/>
            <a:ext cx="533400" cy="685800"/>
          </a:xfrm>
          <a:prstGeom prst="actionButtonBackPrevious">
            <a:avLst/>
          </a:prstGeom>
          <a:scene3d>
            <a:camera prst="orthographicFront"/>
            <a:lightRig rig="threePt" dir="t"/>
          </a:scene3d>
          <a:sp3d>
            <a:bevelT prst="angle"/>
          </a:sp3d>
        </p:spPr>
        <p:style>
          <a:lnRef idx="1">
            <a:schemeClr val="accent5"/>
          </a:lnRef>
          <a:fillRef idx="3">
            <a:schemeClr val="accent5"/>
          </a:fillRef>
          <a:effectRef idx="2">
            <a:schemeClr val="accent5"/>
          </a:effectRef>
          <a:fontRef idx="minor">
            <a:schemeClr val="lt1"/>
          </a:fontRef>
        </p:style>
        <p:txBody>
          <a:bodyPr rtlCol="1" anchor="ctr"/>
          <a:lstStyle/>
          <a:p>
            <a:pPr algn="ctr"/>
            <a:endParaRPr lang="ar-SA"/>
          </a:p>
        </p:txBody>
      </p:sp>
    </p:spTree>
  </p:cSld>
  <p:clrMapOvr>
    <a:masterClrMapping/>
  </p:clrMapOvr>
  <p:transition>
    <p:wedg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pic>
        <p:nvPicPr>
          <p:cNvPr id="11" name="Picture 10" descr="b.g_dr_Ali.jpg"/>
          <p:cNvPicPr>
            <a:picLocks noChangeAspect="1"/>
          </p:cNvPicPr>
          <p:nvPr/>
        </p:nvPicPr>
        <p:blipFill>
          <a:blip r:embed="rId2" cstate="print">
            <a:duotone>
              <a:schemeClr val="accent5">
                <a:shade val="45000"/>
                <a:satMod val="135000"/>
              </a:schemeClr>
              <a:prstClr val="white"/>
            </a:duotone>
          </a:blip>
          <a:stretch>
            <a:fillRect/>
          </a:stretch>
        </p:blipFill>
        <p:spPr>
          <a:xfrm>
            <a:off x="0" y="0"/>
            <a:ext cx="9144000" cy="6858000"/>
          </a:xfrm>
          <a:prstGeom prst="rect">
            <a:avLst/>
          </a:prstGeom>
        </p:spPr>
      </p:pic>
      <p:sp>
        <p:nvSpPr>
          <p:cNvPr id="2" name="عنوان 1"/>
          <p:cNvSpPr>
            <a:spLocks noGrp="1"/>
          </p:cNvSpPr>
          <p:nvPr>
            <p:ph type="ctrTitle"/>
          </p:nvPr>
        </p:nvSpPr>
        <p:spPr>
          <a:xfrm>
            <a:off x="642910" y="0"/>
            <a:ext cx="8501090" cy="1470025"/>
          </a:xfrm>
        </p:spPr>
        <p:txBody>
          <a:bodyPr>
            <a:normAutofit fontScale="90000"/>
          </a:bodyPr>
          <a:lstStyle/>
          <a:p>
            <a:pPr algn="r"/>
            <a:r>
              <a:rPr lang="ar-SA" sz="4000" b="1" u="sng" dirty="0" smtClean="0"/>
              <a:t/>
            </a:r>
            <a:br>
              <a:rPr lang="ar-SA" sz="4000" b="1" u="sng" dirty="0" smtClean="0"/>
            </a:br>
            <a:r>
              <a:rPr lang="ar-SA" sz="4000" b="1" u="sng" dirty="0" smtClean="0"/>
              <a:t/>
            </a:r>
            <a:br>
              <a:rPr lang="ar-SA" sz="4000" b="1" u="sng" dirty="0" smtClean="0"/>
            </a:br>
            <a:r>
              <a:rPr lang="ar-SA" sz="4000" b="1" u="sng" dirty="0" smtClean="0"/>
              <a:t/>
            </a:r>
            <a:br>
              <a:rPr lang="ar-SA" sz="4000" b="1" u="sng" dirty="0" smtClean="0"/>
            </a:br>
            <a:r>
              <a:rPr lang="ar-SA" sz="4000" b="1" u="sng" dirty="0" smtClean="0"/>
              <a:t/>
            </a:r>
            <a:br>
              <a:rPr lang="ar-SA" sz="4000" b="1" u="sng" dirty="0" smtClean="0"/>
            </a:br>
            <a:r>
              <a:rPr lang="ar-SA" b="1" u="sng" dirty="0" smtClean="0"/>
              <a:t>المادة السابعة والثلاثون </a:t>
            </a:r>
            <a:r>
              <a:rPr lang="ar-SA" sz="4000" b="1" u="sng" dirty="0" smtClean="0"/>
              <a:t>/</a:t>
            </a:r>
            <a:r>
              <a:rPr lang="en-US" sz="4000" u="sng" dirty="0" smtClean="0"/>
              <a:t/>
            </a:r>
            <a:br>
              <a:rPr lang="en-US" sz="4000" u="sng" dirty="0" smtClean="0"/>
            </a:br>
            <a:endParaRPr lang="ar-SA" sz="4000" u="sng" dirty="0"/>
          </a:p>
        </p:txBody>
      </p:sp>
      <p:sp>
        <p:nvSpPr>
          <p:cNvPr id="3" name="عنوان فرعي 2"/>
          <p:cNvSpPr>
            <a:spLocks noGrp="1"/>
          </p:cNvSpPr>
          <p:nvPr>
            <p:ph type="subTitle" idx="1"/>
          </p:nvPr>
        </p:nvSpPr>
        <p:spPr>
          <a:xfrm>
            <a:off x="0" y="1643050"/>
            <a:ext cx="9144000" cy="5214950"/>
          </a:xfrm>
        </p:spPr>
        <p:txBody>
          <a:bodyPr/>
          <a:lstStyle/>
          <a:p>
            <a:pPr algn="r"/>
            <a:endParaRPr lang="ar-SA" b="1" dirty="0" smtClean="0">
              <a:solidFill>
                <a:schemeClr val="tx1"/>
              </a:solidFill>
            </a:endParaRPr>
          </a:p>
          <a:p>
            <a:pPr algn="r"/>
            <a:endParaRPr lang="ar-SA" b="1" dirty="0" smtClean="0">
              <a:solidFill>
                <a:schemeClr val="tx1"/>
              </a:solidFill>
            </a:endParaRPr>
          </a:p>
          <a:p>
            <a:pPr algn="r"/>
            <a:r>
              <a:rPr lang="ar-SA" b="1" dirty="0" smtClean="0">
                <a:solidFill>
                  <a:schemeClr val="tx1"/>
                </a:solidFill>
              </a:rPr>
              <a:t>لا يسمح للطالب بدخول الاختبار النهائي بعد مضي نصف ساعة من بدايته ، كما لا يسمح له بالخروج من الاختبار قبل مضي نصف ساعة من بدايته .</a:t>
            </a:r>
            <a:endParaRPr lang="en-US" dirty="0" smtClean="0">
              <a:solidFill>
                <a:schemeClr val="tx1"/>
              </a:solidFill>
            </a:endParaRPr>
          </a:p>
          <a:p>
            <a:pPr algn="r"/>
            <a:endParaRPr lang="ar-SA" dirty="0">
              <a:solidFill>
                <a:schemeClr val="tx1"/>
              </a:solidFill>
            </a:endParaRPr>
          </a:p>
        </p:txBody>
      </p:sp>
      <p:pic>
        <p:nvPicPr>
          <p:cNvPr id="4" name="صورة 1" descr="D:\نقل\نماذج\شعار الجودة.jpg"/>
          <p:cNvPicPr>
            <a:picLocks noChangeAspect="1" noChangeArrowheads="1"/>
          </p:cNvPicPr>
          <p:nvPr/>
        </p:nvPicPr>
        <p:blipFill>
          <a:blip r:embed="rId3" cstate="print"/>
          <a:srcRect/>
          <a:stretch>
            <a:fillRect/>
          </a:stretch>
        </p:blipFill>
        <p:spPr bwMode="auto">
          <a:xfrm>
            <a:off x="6516688" y="6324600"/>
            <a:ext cx="2551112" cy="533400"/>
          </a:xfrm>
          <a:prstGeom prst="rect">
            <a:avLst/>
          </a:prstGeom>
          <a:noFill/>
          <a:ln w="9525">
            <a:noFill/>
            <a:miter lim="800000"/>
            <a:headEnd/>
            <a:tailEnd/>
          </a:ln>
        </p:spPr>
      </p:pic>
      <p:pic>
        <p:nvPicPr>
          <p:cNvPr id="5" name="صورة 2" descr="D:\نقل\شعارات\الكلية.jpg"/>
          <p:cNvPicPr>
            <a:picLocks noChangeAspect="1" noChangeArrowheads="1"/>
          </p:cNvPicPr>
          <p:nvPr/>
        </p:nvPicPr>
        <p:blipFill>
          <a:blip r:embed="rId4" cstate="print"/>
          <a:srcRect/>
          <a:stretch>
            <a:fillRect/>
          </a:stretch>
        </p:blipFill>
        <p:spPr bwMode="auto">
          <a:xfrm>
            <a:off x="7543800" y="0"/>
            <a:ext cx="1247775" cy="1190625"/>
          </a:xfrm>
          <a:prstGeom prst="rect">
            <a:avLst/>
          </a:prstGeom>
          <a:ln>
            <a:noFill/>
          </a:ln>
          <a:effectLst>
            <a:softEdge rad="112500"/>
          </a:effectLst>
        </p:spPr>
      </p:pic>
      <p:pic>
        <p:nvPicPr>
          <p:cNvPr id="6" name="Picture 6"/>
          <p:cNvPicPr>
            <a:picLocks noChangeAspect="1" noChangeArrowheads="1"/>
          </p:cNvPicPr>
          <p:nvPr/>
        </p:nvPicPr>
        <p:blipFill>
          <a:blip r:embed="rId5" cstate="print"/>
          <a:srcRect/>
          <a:stretch>
            <a:fillRect/>
          </a:stretch>
        </p:blipFill>
        <p:spPr bwMode="auto">
          <a:xfrm>
            <a:off x="471438" y="0"/>
            <a:ext cx="1223962" cy="1196975"/>
          </a:xfrm>
          <a:prstGeom prst="rect">
            <a:avLst/>
          </a:prstGeom>
          <a:ln>
            <a:noFill/>
          </a:ln>
          <a:effectLst>
            <a:softEdge rad="112500"/>
          </a:effectLst>
        </p:spPr>
      </p:pic>
      <p:sp>
        <p:nvSpPr>
          <p:cNvPr id="9" name="Action Button: Forward or Next 8">
            <a:hlinkClick r:id="" action="ppaction://hlinkshowjump?jump=nextslide" highlightClick="1"/>
          </p:cNvPr>
          <p:cNvSpPr/>
          <p:nvPr/>
        </p:nvSpPr>
        <p:spPr>
          <a:xfrm flipH="1">
            <a:off x="0" y="6172200"/>
            <a:ext cx="533400" cy="685800"/>
          </a:xfrm>
          <a:prstGeom prst="actionButtonForwardNext">
            <a:avLst/>
          </a:prstGeom>
          <a:scene3d>
            <a:camera prst="orthographicFront"/>
            <a:lightRig rig="threePt" dir="t"/>
          </a:scene3d>
          <a:sp3d>
            <a:bevelT prst="angle"/>
          </a:sp3d>
        </p:spPr>
        <p:style>
          <a:lnRef idx="1">
            <a:schemeClr val="accent5"/>
          </a:lnRef>
          <a:fillRef idx="3">
            <a:schemeClr val="accent5"/>
          </a:fillRef>
          <a:effectRef idx="2">
            <a:schemeClr val="accent5"/>
          </a:effectRef>
          <a:fontRef idx="minor">
            <a:schemeClr val="lt1"/>
          </a:fontRef>
        </p:style>
        <p:txBody>
          <a:bodyPr rtlCol="1" anchor="ctr"/>
          <a:lstStyle/>
          <a:p>
            <a:pPr algn="ctr"/>
            <a:endParaRPr lang="ar-SA"/>
          </a:p>
        </p:txBody>
      </p:sp>
      <p:sp>
        <p:nvSpPr>
          <p:cNvPr id="10" name="Action Button: Back or Previous 9">
            <a:hlinkClick r:id="" action="ppaction://hlinkshowjump?jump=previousslide" highlightClick="1"/>
          </p:cNvPr>
          <p:cNvSpPr/>
          <p:nvPr/>
        </p:nvSpPr>
        <p:spPr>
          <a:xfrm flipH="1">
            <a:off x="533400" y="6172200"/>
            <a:ext cx="533400" cy="685800"/>
          </a:xfrm>
          <a:prstGeom prst="actionButtonBackPrevious">
            <a:avLst/>
          </a:prstGeom>
          <a:scene3d>
            <a:camera prst="orthographicFront"/>
            <a:lightRig rig="threePt" dir="t"/>
          </a:scene3d>
          <a:sp3d>
            <a:bevelT prst="angle"/>
          </a:sp3d>
        </p:spPr>
        <p:style>
          <a:lnRef idx="1">
            <a:schemeClr val="accent5"/>
          </a:lnRef>
          <a:fillRef idx="3">
            <a:schemeClr val="accent5"/>
          </a:fillRef>
          <a:effectRef idx="2">
            <a:schemeClr val="accent5"/>
          </a:effectRef>
          <a:fontRef idx="minor">
            <a:schemeClr val="lt1"/>
          </a:fontRef>
        </p:style>
        <p:txBody>
          <a:bodyPr rtlCol="1" anchor="ctr"/>
          <a:lstStyle/>
          <a:p>
            <a:pPr algn="ctr"/>
            <a:endParaRPr lang="ar-SA"/>
          </a:p>
        </p:txBody>
      </p:sp>
    </p:spTree>
  </p:cSld>
  <p:clrMapOvr>
    <a:masterClrMapping/>
  </p:clrMapOvr>
  <p:transition>
    <p:wedg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pic>
        <p:nvPicPr>
          <p:cNvPr id="11" name="Picture 10" descr="b.g_dr_Ali.jpg"/>
          <p:cNvPicPr>
            <a:picLocks noChangeAspect="1"/>
          </p:cNvPicPr>
          <p:nvPr/>
        </p:nvPicPr>
        <p:blipFill>
          <a:blip r:embed="rId2" cstate="print">
            <a:duotone>
              <a:schemeClr val="accent5">
                <a:shade val="45000"/>
                <a:satMod val="135000"/>
              </a:schemeClr>
              <a:prstClr val="white"/>
            </a:duotone>
          </a:blip>
          <a:stretch>
            <a:fillRect/>
          </a:stretch>
        </p:blipFill>
        <p:spPr>
          <a:xfrm>
            <a:off x="0" y="0"/>
            <a:ext cx="9144000" cy="6858000"/>
          </a:xfrm>
          <a:prstGeom prst="rect">
            <a:avLst/>
          </a:prstGeom>
        </p:spPr>
      </p:pic>
      <p:sp>
        <p:nvSpPr>
          <p:cNvPr id="2" name="عنوان 1"/>
          <p:cNvSpPr>
            <a:spLocks noGrp="1"/>
          </p:cNvSpPr>
          <p:nvPr>
            <p:ph type="ctrTitle"/>
          </p:nvPr>
        </p:nvSpPr>
        <p:spPr>
          <a:xfrm>
            <a:off x="785786" y="0"/>
            <a:ext cx="8358214" cy="1470025"/>
          </a:xfrm>
        </p:spPr>
        <p:txBody>
          <a:bodyPr>
            <a:normAutofit fontScale="90000"/>
          </a:bodyPr>
          <a:lstStyle/>
          <a:p>
            <a:pPr algn="r"/>
            <a:r>
              <a:rPr lang="ar-SA" b="1" u="sng" dirty="0" smtClean="0"/>
              <a:t/>
            </a:r>
            <a:br>
              <a:rPr lang="ar-SA" b="1" u="sng" dirty="0" smtClean="0"/>
            </a:br>
            <a:r>
              <a:rPr lang="ar-SA" b="1" u="sng" dirty="0" smtClean="0"/>
              <a:t/>
            </a:r>
            <a:br>
              <a:rPr lang="ar-SA" b="1" u="sng" dirty="0" smtClean="0"/>
            </a:br>
            <a:r>
              <a:rPr lang="ar-SA" b="1" u="sng" dirty="0" smtClean="0"/>
              <a:t/>
            </a:r>
            <a:br>
              <a:rPr lang="ar-SA" b="1" u="sng" dirty="0" smtClean="0"/>
            </a:br>
            <a:r>
              <a:rPr lang="ar-SA" b="1" u="sng" dirty="0" smtClean="0"/>
              <a:t/>
            </a:r>
            <a:br>
              <a:rPr lang="ar-SA" b="1" u="sng" dirty="0" smtClean="0"/>
            </a:br>
            <a:r>
              <a:rPr lang="ar-SA" b="1" u="sng" dirty="0" smtClean="0"/>
              <a:t>المادة الثامنة والثلاثون /</a:t>
            </a:r>
            <a:r>
              <a:rPr lang="en-US" u="sng" dirty="0" smtClean="0"/>
              <a:t/>
            </a:r>
            <a:br>
              <a:rPr lang="en-US" u="sng" dirty="0" smtClean="0"/>
            </a:br>
            <a:endParaRPr lang="ar-SA" u="sng" dirty="0"/>
          </a:p>
        </p:txBody>
      </p:sp>
      <p:sp>
        <p:nvSpPr>
          <p:cNvPr id="3" name="عنوان فرعي 2"/>
          <p:cNvSpPr>
            <a:spLocks noGrp="1"/>
          </p:cNvSpPr>
          <p:nvPr>
            <p:ph type="subTitle" idx="1"/>
          </p:nvPr>
        </p:nvSpPr>
        <p:spPr>
          <a:xfrm>
            <a:off x="0" y="2214554"/>
            <a:ext cx="9144000" cy="4643446"/>
          </a:xfrm>
        </p:spPr>
        <p:txBody>
          <a:bodyPr/>
          <a:lstStyle/>
          <a:p>
            <a:pPr algn="r"/>
            <a:endParaRPr lang="ar-SA" b="1" dirty="0" smtClean="0">
              <a:solidFill>
                <a:schemeClr val="tx1"/>
              </a:solidFill>
            </a:endParaRPr>
          </a:p>
          <a:p>
            <a:pPr algn="r"/>
            <a:r>
              <a:rPr lang="ar-SA" b="1" dirty="0" smtClean="0">
                <a:solidFill>
                  <a:schemeClr val="tx1"/>
                </a:solidFill>
              </a:rPr>
              <a:t>الغش في الاختبار أو الشروع فيه أو مخالفة التعليمات وقواعد إجراء الاختبار أمور يعاقب عليها الطالب وفق لائحة تأديب الطلاب التي يصدرها مجلس الجامعة .</a:t>
            </a:r>
            <a:endParaRPr lang="en-US" dirty="0" smtClean="0">
              <a:solidFill>
                <a:schemeClr val="tx1"/>
              </a:solidFill>
            </a:endParaRPr>
          </a:p>
          <a:p>
            <a:pPr algn="r"/>
            <a:endParaRPr lang="ar-SA" dirty="0">
              <a:solidFill>
                <a:schemeClr val="tx1"/>
              </a:solidFill>
            </a:endParaRPr>
          </a:p>
        </p:txBody>
      </p:sp>
      <p:pic>
        <p:nvPicPr>
          <p:cNvPr id="4" name="صورة 1" descr="D:\نقل\نماذج\شعار الجودة.jpg"/>
          <p:cNvPicPr>
            <a:picLocks noChangeAspect="1" noChangeArrowheads="1"/>
          </p:cNvPicPr>
          <p:nvPr/>
        </p:nvPicPr>
        <p:blipFill>
          <a:blip r:embed="rId3" cstate="print"/>
          <a:srcRect/>
          <a:stretch>
            <a:fillRect/>
          </a:stretch>
        </p:blipFill>
        <p:spPr bwMode="auto">
          <a:xfrm>
            <a:off x="6516688" y="6324600"/>
            <a:ext cx="2551112" cy="533400"/>
          </a:xfrm>
          <a:prstGeom prst="rect">
            <a:avLst/>
          </a:prstGeom>
          <a:noFill/>
          <a:ln w="9525">
            <a:noFill/>
            <a:miter lim="800000"/>
            <a:headEnd/>
            <a:tailEnd/>
          </a:ln>
        </p:spPr>
      </p:pic>
      <p:pic>
        <p:nvPicPr>
          <p:cNvPr id="5" name="صورة 2" descr="D:\نقل\شعارات\الكلية.jpg"/>
          <p:cNvPicPr>
            <a:picLocks noChangeAspect="1" noChangeArrowheads="1"/>
          </p:cNvPicPr>
          <p:nvPr/>
        </p:nvPicPr>
        <p:blipFill>
          <a:blip r:embed="rId4" cstate="print"/>
          <a:srcRect/>
          <a:stretch>
            <a:fillRect/>
          </a:stretch>
        </p:blipFill>
        <p:spPr bwMode="auto">
          <a:xfrm>
            <a:off x="7543800" y="0"/>
            <a:ext cx="1247775" cy="1190625"/>
          </a:xfrm>
          <a:prstGeom prst="rect">
            <a:avLst/>
          </a:prstGeom>
          <a:ln>
            <a:noFill/>
          </a:ln>
          <a:effectLst>
            <a:softEdge rad="112500"/>
          </a:effectLst>
        </p:spPr>
      </p:pic>
      <p:pic>
        <p:nvPicPr>
          <p:cNvPr id="6" name="Picture 6"/>
          <p:cNvPicPr>
            <a:picLocks noChangeAspect="1" noChangeArrowheads="1"/>
          </p:cNvPicPr>
          <p:nvPr/>
        </p:nvPicPr>
        <p:blipFill>
          <a:blip r:embed="rId5" cstate="print"/>
          <a:srcRect/>
          <a:stretch>
            <a:fillRect/>
          </a:stretch>
        </p:blipFill>
        <p:spPr bwMode="auto">
          <a:xfrm>
            <a:off x="471438" y="0"/>
            <a:ext cx="1223962" cy="1196975"/>
          </a:xfrm>
          <a:prstGeom prst="rect">
            <a:avLst/>
          </a:prstGeom>
          <a:ln>
            <a:noFill/>
          </a:ln>
          <a:effectLst>
            <a:softEdge rad="112500"/>
          </a:effectLst>
        </p:spPr>
      </p:pic>
      <p:sp>
        <p:nvSpPr>
          <p:cNvPr id="9" name="Action Button: Forward or Next 8">
            <a:hlinkClick r:id="" action="ppaction://hlinkshowjump?jump=nextslide" highlightClick="1"/>
          </p:cNvPr>
          <p:cNvSpPr/>
          <p:nvPr/>
        </p:nvSpPr>
        <p:spPr>
          <a:xfrm flipH="1">
            <a:off x="0" y="6172200"/>
            <a:ext cx="533400" cy="685800"/>
          </a:xfrm>
          <a:prstGeom prst="actionButtonForwardNext">
            <a:avLst/>
          </a:prstGeom>
          <a:scene3d>
            <a:camera prst="orthographicFront"/>
            <a:lightRig rig="threePt" dir="t"/>
          </a:scene3d>
          <a:sp3d>
            <a:bevelT prst="angle"/>
          </a:sp3d>
        </p:spPr>
        <p:style>
          <a:lnRef idx="1">
            <a:schemeClr val="accent5"/>
          </a:lnRef>
          <a:fillRef idx="3">
            <a:schemeClr val="accent5"/>
          </a:fillRef>
          <a:effectRef idx="2">
            <a:schemeClr val="accent5"/>
          </a:effectRef>
          <a:fontRef idx="minor">
            <a:schemeClr val="lt1"/>
          </a:fontRef>
        </p:style>
        <p:txBody>
          <a:bodyPr rtlCol="1" anchor="ctr"/>
          <a:lstStyle/>
          <a:p>
            <a:pPr algn="ctr"/>
            <a:endParaRPr lang="ar-SA"/>
          </a:p>
        </p:txBody>
      </p:sp>
      <p:sp>
        <p:nvSpPr>
          <p:cNvPr id="10" name="Action Button: Back or Previous 9">
            <a:hlinkClick r:id="" action="ppaction://hlinkshowjump?jump=previousslide" highlightClick="1"/>
          </p:cNvPr>
          <p:cNvSpPr/>
          <p:nvPr/>
        </p:nvSpPr>
        <p:spPr>
          <a:xfrm flipH="1">
            <a:off x="533400" y="6172200"/>
            <a:ext cx="533400" cy="685800"/>
          </a:xfrm>
          <a:prstGeom prst="actionButtonBackPrevious">
            <a:avLst/>
          </a:prstGeom>
          <a:scene3d>
            <a:camera prst="orthographicFront"/>
            <a:lightRig rig="threePt" dir="t"/>
          </a:scene3d>
          <a:sp3d>
            <a:bevelT prst="angle"/>
          </a:sp3d>
        </p:spPr>
        <p:style>
          <a:lnRef idx="1">
            <a:schemeClr val="accent5"/>
          </a:lnRef>
          <a:fillRef idx="3">
            <a:schemeClr val="accent5"/>
          </a:fillRef>
          <a:effectRef idx="2">
            <a:schemeClr val="accent5"/>
          </a:effectRef>
          <a:fontRef idx="minor">
            <a:schemeClr val="lt1"/>
          </a:fontRef>
        </p:style>
        <p:txBody>
          <a:bodyPr rtlCol="1" anchor="ctr"/>
          <a:lstStyle/>
          <a:p>
            <a:pPr algn="ctr"/>
            <a:endParaRPr lang="ar-SA"/>
          </a:p>
        </p:txBody>
      </p:sp>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40000"/>
                <a:lumOff val="60000"/>
              </a:schemeClr>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996952"/>
            <a:ext cx="7772400" cy="1080120"/>
          </a:xfrm>
        </p:spPr>
        <p:txBody>
          <a:bodyPr>
            <a:normAutofit/>
          </a:bodyPr>
          <a:lstStyle/>
          <a:p>
            <a:r>
              <a:rPr lang="ar-SA" dirty="0" smtClean="0"/>
              <a:t>وحدة الإرشاد الأكاديمي </a:t>
            </a:r>
            <a:endParaRPr lang="ar-SA" dirty="0"/>
          </a:p>
        </p:txBody>
      </p:sp>
      <p:sp>
        <p:nvSpPr>
          <p:cNvPr id="3" name="عنوان فرعي 2"/>
          <p:cNvSpPr>
            <a:spLocks noGrp="1"/>
          </p:cNvSpPr>
          <p:nvPr>
            <p:ph type="subTitle" idx="1"/>
          </p:nvPr>
        </p:nvSpPr>
        <p:spPr>
          <a:xfrm>
            <a:off x="1371600" y="4509120"/>
            <a:ext cx="6400800" cy="1129680"/>
          </a:xfrm>
        </p:spPr>
        <p:txBody>
          <a:bodyPr>
            <a:normAutofit fontScale="85000" lnSpcReduction="20000"/>
          </a:bodyPr>
          <a:lstStyle/>
          <a:p>
            <a:r>
              <a:rPr lang="ar-SA" b="1" dirty="0" smtClean="0">
                <a:solidFill>
                  <a:schemeClr val="tx1"/>
                </a:solidFill>
              </a:rPr>
              <a:t>مقرر أشد 1- 2 </a:t>
            </a:r>
          </a:p>
          <a:p>
            <a:r>
              <a:rPr lang="ar-SA" sz="2300" dirty="0" smtClean="0">
                <a:solidFill>
                  <a:schemeClr val="tx1"/>
                </a:solidFill>
              </a:rPr>
              <a:t>جمع وتنسيق </a:t>
            </a:r>
          </a:p>
          <a:p>
            <a:r>
              <a:rPr lang="ar-SA" sz="2300" dirty="0" err="1" smtClean="0">
                <a:solidFill>
                  <a:schemeClr val="tx1"/>
                </a:solidFill>
              </a:rPr>
              <a:t>أ.</a:t>
            </a:r>
            <a:r>
              <a:rPr lang="ar-SA" sz="2300" dirty="0" smtClean="0">
                <a:solidFill>
                  <a:schemeClr val="tx1"/>
                </a:solidFill>
              </a:rPr>
              <a:t> أميرة </a:t>
            </a:r>
            <a:r>
              <a:rPr lang="ar-SA" sz="2300" dirty="0" err="1" smtClean="0">
                <a:solidFill>
                  <a:schemeClr val="tx1"/>
                </a:solidFill>
              </a:rPr>
              <a:t>اليامي</a:t>
            </a:r>
            <a:r>
              <a:rPr lang="ar-SA" sz="2300" dirty="0" smtClean="0">
                <a:solidFill>
                  <a:schemeClr val="tx1"/>
                </a:solidFill>
              </a:rPr>
              <a:t> </a:t>
            </a:r>
            <a:endParaRPr lang="ar-SA" sz="2300" dirty="0">
              <a:solidFill>
                <a:schemeClr val="tx1"/>
              </a:solidFill>
            </a:endParaRPr>
          </a:p>
        </p:txBody>
      </p:sp>
      <p:pic>
        <p:nvPicPr>
          <p:cNvPr id="4" name="صورة 3" descr="ArBBanner.jpg"/>
          <p:cNvPicPr>
            <a:picLocks noChangeAspect="1"/>
          </p:cNvPicPr>
          <p:nvPr/>
        </p:nvPicPr>
        <p:blipFill>
          <a:blip r:embed="rId2" cstate="print"/>
          <a:stretch>
            <a:fillRect/>
          </a:stretch>
        </p:blipFill>
        <p:spPr>
          <a:xfrm>
            <a:off x="395536" y="476672"/>
            <a:ext cx="4176464" cy="2304256"/>
          </a:xfrm>
          <a:prstGeom prst="rect">
            <a:avLst/>
          </a:prstGeom>
        </p:spPr>
      </p:pic>
      <p:pic>
        <p:nvPicPr>
          <p:cNvPr id="5" name="صورة 4" descr="صورة1.png"/>
          <p:cNvPicPr>
            <a:picLocks noChangeAspect="1"/>
          </p:cNvPicPr>
          <p:nvPr/>
        </p:nvPicPr>
        <p:blipFill>
          <a:blip r:embed="rId3" cstate="print"/>
          <a:stretch>
            <a:fillRect/>
          </a:stretch>
        </p:blipFill>
        <p:spPr>
          <a:xfrm>
            <a:off x="5508104" y="620688"/>
            <a:ext cx="3319522" cy="1944216"/>
          </a:xfrm>
          <a:prstGeom prst="rect">
            <a:avLst/>
          </a:prstGeom>
        </p:spPr>
      </p:pic>
    </p:spTree>
  </p:cSld>
  <p:clrMapOvr>
    <a:masterClrMapping/>
  </p:clrMapOvr>
  <p:transition>
    <p:wedge/>
  </p:transition>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pic>
        <p:nvPicPr>
          <p:cNvPr id="11" name="Picture 10" descr="b.g_dr_Ali.jpg"/>
          <p:cNvPicPr>
            <a:picLocks noChangeAspect="1"/>
          </p:cNvPicPr>
          <p:nvPr/>
        </p:nvPicPr>
        <p:blipFill>
          <a:blip r:embed="rId2" cstate="print">
            <a:duotone>
              <a:schemeClr val="accent5">
                <a:shade val="45000"/>
                <a:satMod val="135000"/>
              </a:schemeClr>
              <a:prstClr val="white"/>
            </a:duotone>
          </a:blip>
          <a:stretch>
            <a:fillRect/>
          </a:stretch>
        </p:blipFill>
        <p:spPr>
          <a:xfrm>
            <a:off x="0" y="0"/>
            <a:ext cx="9144000" cy="6858000"/>
          </a:xfrm>
          <a:prstGeom prst="rect">
            <a:avLst/>
          </a:prstGeom>
        </p:spPr>
      </p:pic>
      <p:sp>
        <p:nvSpPr>
          <p:cNvPr id="2" name="عنوان 1"/>
          <p:cNvSpPr>
            <a:spLocks noGrp="1"/>
          </p:cNvSpPr>
          <p:nvPr>
            <p:ph type="ctrTitle"/>
          </p:nvPr>
        </p:nvSpPr>
        <p:spPr>
          <a:xfrm>
            <a:off x="642910" y="0"/>
            <a:ext cx="8501090" cy="1612877"/>
          </a:xfrm>
        </p:spPr>
        <p:txBody>
          <a:bodyPr>
            <a:normAutofit fontScale="90000"/>
          </a:bodyPr>
          <a:lstStyle/>
          <a:p>
            <a:pPr algn="r"/>
            <a:r>
              <a:rPr lang="ar-SA" sz="4000" b="1" u="sng" dirty="0" smtClean="0"/>
              <a:t/>
            </a:r>
            <a:br>
              <a:rPr lang="ar-SA" sz="4000" b="1" u="sng" dirty="0" smtClean="0"/>
            </a:br>
            <a:r>
              <a:rPr lang="ar-SA" sz="4000" b="1" u="sng" dirty="0" smtClean="0"/>
              <a:t/>
            </a:r>
            <a:br>
              <a:rPr lang="ar-SA" sz="4000" b="1" u="sng" dirty="0" smtClean="0"/>
            </a:br>
            <a:r>
              <a:rPr lang="ar-SA" sz="4000" b="1" u="sng" dirty="0" smtClean="0"/>
              <a:t/>
            </a:r>
            <a:br>
              <a:rPr lang="ar-SA" sz="4000" b="1" u="sng" dirty="0" smtClean="0"/>
            </a:br>
            <a:r>
              <a:rPr lang="ar-SA" sz="4000" b="1" u="sng" dirty="0" smtClean="0"/>
              <a:t> </a:t>
            </a:r>
            <a:r>
              <a:rPr lang="ar-SA" b="1" u="sng" dirty="0" smtClean="0"/>
              <a:t>المادة التاسعة والثلاثون /</a:t>
            </a:r>
            <a:endParaRPr lang="ar-SA" sz="4000" u="sng" dirty="0"/>
          </a:p>
        </p:txBody>
      </p:sp>
      <p:sp>
        <p:nvSpPr>
          <p:cNvPr id="3" name="عنوان فرعي 2"/>
          <p:cNvSpPr>
            <a:spLocks noGrp="1"/>
          </p:cNvSpPr>
          <p:nvPr>
            <p:ph type="subTitle" idx="1"/>
          </p:nvPr>
        </p:nvSpPr>
        <p:spPr>
          <a:xfrm>
            <a:off x="0" y="2057400"/>
            <a:ext cx="9144000" cy="4800600"/>
          </a:xfrm>
        </p:spPr>
        <p:txBody>
          <a:bodyPr>
            <a:normAutofit/>
          </a:bodyPr>
          <a:lstStyle/>
          <a:p>
            <a:pPr algn="r"/>
            <a:r>
              <a:rPr lang="ar-SA" b="1" dirty="0" smtClean="0">
                <a:solidFill>
                  <a:schemeClr val="tx1"/>
                </a:solidFill>
              </a:rPr>
              <a:t>لمجلس الكلية التي تتولى تدريس المقرر ، في حالة الضرورة ، الموافقة على إعادة تصحيح أوراق الإجابة خلال فترة لاتتعدى بداية اختبارات الفصل التالي .</a:t>
            </a:r>
            <a:endParaRPr lang="ar-SA" b="1" dirty="0">
              <a:solidFill>
                <a:schemeClr val="tx1"/>
              </a:solidFill>
            </a:endParaRPr>
          </a:p>
        </p:txBody>
      </p:sp>
      <p:pic>
        <p:nvPicPr>
          <p:cNvPr id="4" name="صورة 1" descr="D:\نقل\نماذج\شعار الجودة.jpg"/>
          <p:cNvPicPr>
            <a:picLocks noChangeAspect="1" noChangeArrowheads="1"/>
          </p:cNvPicPr>
          <p:nvPr/>
        </p:nvPicPr>
        <p:blipFill>
          <a:blip r:embed="rId3" cstate="print"/>
          <a:srcRect/>
          <a:stretch>
            <a:fillRect/>
          </a:stretch>
        </p:blipFill>
        <p:spPr bwMode="auto">
          <a:xfrm>
            <a:off x="6516688" y="6477000"/>
            <a:ext cx="2551112" cy="381000"/>
          </a:xfrm>
          <a:prstGeom prst="rect">
            <a:avLst/>
          </a:prstGeom>
          <a:noFill/>
          <a:ln w="9525">
            <a:noFill/>
            <a:miter lim="800000"/>
            <a:headEnd/>
            <a:tailEnd/>
          </a:ln>
        </p:spPr>
      </p:pic>
      <p:pic>
        <p:nvPicPr>
          <p:cNvPr id="5" name="صورة 2" descr="D:\نقل\شعارات\الكلية.jpg"/>
          <p:cNvPicPr>
            <a:picLocks noChangeAspect="1" noChangeArrowheads="1"/>
          </p:cNvPicPr>
          <p:nvPr/>
        </p:nvPicPr>
        <p:blipFill>
          <a:blip r:embed="rId4" cstate="print"/>
          <a:srcRect/>
          <a:stretch>
            <a:fillRect/>
          </a:stretch>
        </p:blipFill>
        <p:spPr bwMode="auto">
          <a:xfrm>
            <a:off x="7543800" y="0"/>
            <a:ext cx="1247775" cy="1190625"/>
          </a:xfrm>
          <a:prstGeom prst="rect">
            <a:avLst/>
          </a:prstGeom>
          <a:ln>
            <a:noFill/>
          </a:ln>
          <a:effectLst>
            <a:softEdge rad="112500"/>
          </a:effectLst>
        </p:spPr>
      </p:pic>
      <p:pic>
        <p:nvPicPr>
          <p:cNvPr id="6" name="Picture 6"/>
          <p:cNvPicPr>
            <a:picLocks noChangeAspect="1" noChangeArrowheads="1"/>
          </p:cNvPicPr>
          <p:nvPr/>
        </p:nvPicPr>
        <p:blipFill>
          <a:blip r:embed="rId5" cstate="print"/>
          <a:srcRect/>
          <a:stretch>
            <a:fillRect/>
          </a:stretch>
        </p:blipFill>
        <p:spPr bwMode="auto">
          <a:xfrm>
            <a:off x="471438" y="0"/>
            <a:ext cx="1223962" cy="1196975"/>
          </a:xfrm>
          <a:prstGeom prst="rect">
            <a:avLst/>
          </a:prstGeom>
          <a:ln>
            <a:noFill/>
          </a:ln>
          <a:effectLst>
            <a:softEdge rad="112500"/>
          </a:effectLst>
        </p:spPr>
      </p:pic>
      <p:sp>
        <p:nvSpPr>
          <p:cNvPr id="9" name="Action Button: Forward or Next 8">
            <a:hlinkClick r:id="" action="ppaction://hlinkshowjump?jump=nextslide" highlightClick="1"/>
          </p:cNvPr>
          <p:cNvSpPr/>
          <p:nvPr/>
        </p:nvSpPr>
        <p:spPr>
          <a:xfrm flipH="1">
            <a:off x="0" y="6172200"/>
            <a:ext cx="533400" cy="685800"/>
          </a:xfrm>
          <a:prstGeom prst="actionButtonForwardNext">
            <a:avLst/>
          </a:prstGeom>
          <a:scene3d>
            <a:camera prst="orthographicFront"/>
            <a:lightRig rig="threePt" dir="t"/>
          </a:scene3d>
          <a:sp3d>
            <a:bevelT prst="angle"/>
          </a:sp3d>
        </p:spPr>
        <p:style>
          <a:lnRef idx="1">
            <a:schemeClr val="accent5"/>
          </a:lnRef>
          <a:fillRef idx="3">
            <a:schemeClr val="accent5"/>
          </a:fillRef>
          <a:effectRef idx="2">
            <a:schemeClr val="accent5"/>
          </a:effectRef>
          <a:fontRef idx="minor">
            <a:schemeClr val="lt1"/>
          </a:fontRef>
        </p:style>
        <p:txBody>
          <a:bodyPr rtlCol="1" anchor="ctr"/>
          <a:lstStyle/>
          <a:p>
            <a:pPr algn="ctr"/>
            <a:endParaRPr lang="ar-SA"/>
          </a:p>
        </p:txBody>
      </p:sp>
      <p:sp>
        <p:nvSpPr>
          <p:cNvPr id="10" name="Action Button: Back or Previous 9">
            <a:hlinkClick r:id="" action="ppaction://hlinkshowjump?jump=previousslide" highlightClick="1"/>
          </p:cNvPr>
          <p:cNvSpPr/>
          <p:nvPr/>
        </p:nvSpPr>
        <p:spPr>
          <a:xfrm flipH="1">
            <a:off x="533400" y="6172200"/>
            <a:ext cx="533400" cy="685800"/>
          </a:xfrm>
          <a:prstGeom prst="actionButtonBackPrevious">
            <a:avLst/>
          </a:prstGeom>
          <a:scene3d>
            <a:camera prst="orthographicFront"/>
            <a:lightRig rig="threePt" dir="t"/>
          </a:scene3d>
          <a:sp3d>
            <a:bevelT prst="angle"/>
          </a:sp3d>
        </p:spPr>
        <p:style>
          <a:lnRef idx="1">
            <a:schemeClr val="accent5"/>
          </a:lnRef>
          <a:fillRef idx="3">
            <a:schemeClr val="accent5"/>
          </a:fillRef>
          <a:effectRef idx="2">
            <a:schemeClr val="accent5"/>
          </a:effectRef>
          <a:fontRef idx="minor">
            <a:schemeClr val="lt1"/>
          </a:fontRef>
        </p:style>
        <p:txBody>
          <a:bodyPr rtlCol="1" anchor="ctr"/>
          <a:lstStyle/>
          <a:p>
            <a:pPr algn="ctr"/>
            <a:endParaRPr lang="ar-SA"/>
          </a:p>
        </p:txBody>
      </p:sp>
    </p:spTree>
  </p:cSld>
  <p:clrMapOvr>
    <a:masterClrMapping/>
  </p:clrMapOvr>
  <p:transition>
    <p:wedg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pic>
        <p:nvPicPr>
          <p:cNvPr id="11" name="Picture 10" descr="b.g_dr_Ali.jpg"/>
          <p:cNvPicPr>
            <a:picLocks noChangeAspect="1"/>
          </p:cNvPicPr>
          <p:nvPr/>
        </p:nvPicPr>
        <p:blipFill>
          <a:blip r:embed="rId2" cstate="print">
            <a:duotone>
              <a:schemeClr val="accent5">
                <a:shade val="45000"/>
                <a:satMod val="135000"/>
              </a:schemeClr>
              <a:prstClr val="white"/>
            </a:duotone>
          </a:blip>
          <a:stretch>
            <a:fillRect/>
          </a:stretch>
        </p:blipFill>
        <p:spPr>
          <a:xfrm>
            <a:off x="0" y="0"/>
            <a:ext cx="9144000" cy="6858000"/>
          </a:xfrm>
          <a:prstGeom prst="rect">
            <a:avLst/>
          </a:prstGeom>
        </p:spPr>
      </p:pic>
      <p:sp>
        <p:nvSpPr>
          <p:cNvPr id="2" name="عنوان 1"/>
          <p:cNvSpPr>
            <a:spLocks noGrp="1"/>
          </p:cNvSpPr>
          <p:nvPr>
            <p:ph type="ctrTitle"/>
          </p:nvPr>
        </p:nvSpPr>
        <p:spPr>
          <a:xfrm>
            <a:off x="714348" y="0"/>
            <a:ext cx="8429652" cy="1470025"/>
          </a:xfrm>
        </p:spPr>
        <p:txBody>
          <a:bodyPr>
            <a:normAutofit fontScale="90000"/>
          </a:bodyPr>
          <a:lstStyle/>
          <a:p>
            <a:pPr algn="r"/>
            <a:r>
              <a:rPr lang="ar-SA" sz="4000" b="1" u="sng" dirty="0" smtClean="0"/>
              <a:t/>
            </a:r>
            <a:br>
              <a:rPr lang="ar-SA" sz="4000" b="1" u="sng" dirty="0" smtClean="0"/>
            </a:br>
            <a:r>
              <a:rPr lang="ar-SA" sz="4000" b="1" u="sng" dirty="0" smtClean="0"/>
              <a:t/>
            </a:r>
            <a:br>
              <a:rPr lang="ar-SA" sz="4000" b="1" u="sng" dirty="0" smtClean="0"/>
            </a:br>
            <a:r>
              <a:rPr lang="ar-SA" sz="4000" b="1" u="sng" dirty="0" smtClean="0"/>
              <a:t/>
            </a:r>
            <a:br>
              <a:rPr lang="ar-SA" sz="4000" b="1" u="sng" dirty="0" smtClean="0"/>
            </a:br>
            <a:r>
              <a:rPr lang="ar-SA" sz="4000" b="1" u="sng" dirty="0" smtClean="0"/>
              <a:t/>
            </a:r>
            <a:br>
              <a:rPr lang="ar-SA" sz="4000" b="1" u="sng" dirty="0" smtClean="0"/>
            </a:br>
            <a:r>
              <a:rPr lang="ar-SA" sz="4000" b="1" u="sng" dirty="0" smtClean="0"/>
              <a:t/>
            </a:r>
            <a:br>
              <a:rPr lang="ar-SA" sz="4000" b="1" u="sng" dirty="0" smtClean="0"/>
            </a:br>
            <a:r>
              <a:rPr lang="ar-SA" b="1" u="sng" dirty="0" smtClean="0"/>
              <a:t>المادة الأربعون /</a:t>
            </a:r>
            <a:r>
              <a:rPr lang="en-US" sz="4000" u="sng" dirty="0" smtClean="0"/>
              <a:t/>
            </a:r>
            <a:br>
              <a:rPr lang="en-US" sz="4000" u="sng" dirty="0" smtClean="0"/>
            </a:br>
            <a:endParaRPr lang="ar-SA" sz="4000" u="sng" dirty="0"/>
          </a:p>
        </p:txBody>
      </p:sp>
      <p:sp>
        <p:nvSpPr>
          <p:cNvPr id="3" name="عنوان فرعي 2"/>
          <p:cNvSpPr>
            <a:spLocks noGrp="1"/>
          </p:cNvSpPr>
          <p:nvPr>
            <p:ph type="subTitle" idx="1"/>
          </p:nvPr>
        </p:nvSpPr>
        <p:spPr>
          <a:xfrm>
            <a:off x="0" y="2285992"/>
            <a:ext cx="9144000" cy="3352808"/>
          </a:xfrm>
        </p:spPr>
        <p:txBody>
          <a:bodyPr/>
          <a:lstStyle/>
          <a:p>
            <a:pPr algn="r"/>
            <a:endParaRPr lang="ar-SA" b="1" dirty="0" smtClean="0">
              <a:solidFill>
                <a:schemeClr val="tx1"/>
              </a:solidFill>
            </a:endParaRPr>
          </a:p>
          <a:p>
            <a:pPr algn="r"/>
            <a:r>
              <a:rPr lang="ar-SA" b="1" dirty="0" smtClean="0">
                <a:solidFill>
                  <a:schemeClr val="tx1"/>
                </a:solidFill>
              </a:rPr>
              <a:t>يحدد مجلس الكلية بناء على توصية مجلس القسم المختص مدة الاختبار التحريري النهائي على ألا تقل عن ساعة ولا تزيد على ثلاث ساعات .</a:t>
            </a:r>
            <a:endParaRPr lang="en-US" dirty="0" smtClean="0">
              <a:solidFill>
                <a:schemeClr val="tx1"/>
              </a:solidFill>
            </a:endParaRPr>
          </a:p>
          <a:p>
            <a:pPr algn="r"/>
            <a:endParaRPr lang="ar-SA" dirty="0">
              <a:solidFill>
                <a:schemeClr val="tx1"/>
              </a:solidFill>
            </a:endParaRPr>
          </a:p>
        </p:txBody>
      </p:sp>
      <p:pic>
        <p:nvPicPr>
          <p:cNvPr id="4" name="صورة 1" descr="D:\نقل\نماذج\شعار الجودة.jpg"/>
          <p:cNvPicPr>
            <a:picLocks noChangeAspect="1" noChangeArrowheads="1"/>
          </p:cNvPicPr>
          <p:nvPr/>
        </p:nvPicPr>
        <p:blipFill>
          <a:blip r:embed="rId3" cstate="print"/>
          <a:srcRect/>
          <a:stretch>
            <a:fillRect/>
          </a:stretch>
        </p:blipFill>
        <p:spPr bwMode="auto">
          <a:xfrm>
            <a:off x="6516688" y="6324600"/>
            <a:ext cx="2551112" cy="533400"/>
          </a:xfrm>
          <a:prstGeom prst="rect">
            <a:avLst/>
          </a:prstGeom>
          <a:noFill/>
          <a:ln w="9525">
            <a:noFill/>
            <a:miter lim="800000"/>
            <a:headEnd/>
            <a:tailEnd/>
          </a:ln>
        </p:spPr>
      </p:pic>
      <p:pic>
        <p:nvPicPr>
          <p:cNvPr id="5" name="صورة 2" descr="D:\نقل\شعارات\الكلية.jpg"/>
          <p:cNvPicPr>
            <a:picLocks noChangeAspect="1" noChangeArrowheads="1"/>
          </p:cNvPicPr>
          <p:nvPr/>
        </p:nvPicPr>
        <p:blipFill>
          <a:blip r:embed="rId4" cstate="print"/>
          <a:srcRect/>
          <a:stretch>
            <a:fillRect/>
          </a:stretch>
        </p:blipFill>
        <p:spPr bwMode="auto">
          <a:xfrm>
            <a:off x="7543800" y="0"/>
            <a:ext cx="1247775" cy="1190625"/>
          </a:xfrm>
          <a:prstGeom prst="rect">
            <a:avLst/>
          </a:prstGeom>
          <a:ln>
            <a:noFill/>
          </a:ln>
          <a:effectLst>
            <a:softEdge rad="112500"/>
          </a:effectLst>
        </p:spPr>
      </p:pic>
      <p:pic>
        <p:nvPicPr>
          <p:cNvPr id="6" name="Picture 6"/>
          <p:cNvPicPr>
            <a:picLocks noChangeAspect="1" noChangeArrowheads="1"/>
          </p:cNvPicPr>
          <p:nvPr/>
        </p:nvPicPr>
        <p:blipFill>
          <a:blip r:embed="rId5" cstate="print"/>
          <a:srcRect/>
          <a:stretch>
            <a:fillRect/>
          </a:stretch>
        </p:blipFill>
        <p:spPr bwMode="auto">
          <a:xfrm>
            <a:off x="471438" y="0"/>
            <a:ext cx="1223962" cy="1196975"/>
          </a:xfrm>
          <a:prstGeom prst="rect">
            <a:avLst/>
          </a:prstGeom>
          <a:ln>
            <a:noFill/>
          </a:ln>
          <a:effectLst>
            <a:softEdge rad="112500"/>
          </a:effectLst>
        </p:spPr>
      </p:pic>
      <p:sp>
        <p:nvSpPr>
          <p:cNvPr id="9" name="Action Button: Forward or Next 8">
            <a:hlinkClick r:id="" action="ppaction://hlinkshowjump?jump=nextslide" highlightClick="1"/>
          </p:cNvPr>
          <p:cNvSpPr/>
          <p:nvPr/>
        </p:nvSpPr>
        <p:spPr>
          <a:xfrm flipH="1">
            <a:off x="0" y="6172200"/>
            <a:ext cx="533400" cy="685800"/>
          </a:xfrm>
          <a:prstGeom prst="actionButtonForwardNext">
            <a:avLst/>
          </a:prstGeom>
          <a:scene3d>
            <a:camera prst="orthographicFront"/>
            <a:lightRig rig="threePt" dir="t"/>
          </a:scene3d>
          <a:sp3d>
            <a:bevelT prst="angle"/>
          </a:sp3d>
        </p:spPr>
        <p:style>
          <a:lnRef idx="1">
            <a:schemeClr val="accent5"/>
          </a:lnRef>
          <a:fillRef idx="3">
            <a:schemeClr val="accent5"/>
          </a:fillRef>
          <a:effectRef idx="2">
            <a:schemeClr val="accent5"/>
          </a:effectRef>
          <a:fontRef idx="minor">
            <a:schemeClr val="lt1"/>
          </a:fontRef>
        </p:style>
        <p:txBody>
          <a:bodyPr rtlCol="1" anchor="ctr"/>
          <a:lstStyle/>
          <a:p>
            <a:pPr algn="ctr"/>
            <a:endParaRPr lang="ar-SA"/>
          </a:p>
        </p:txBody>
      </p:sp>
      <p:sp>
        <p:nvSpPr>
          <p:cNvPr id="10" name="Action Button: Back or Previous 9">
            <a:hlinkClick r:id="" action="ppaction://hlinkshowjump?jump=previousslide" highlightClick="1"/>
          </p:cNvPr>
          <p:cNvSpPr/>
          <p:nvPr/>
        </p:nvSpPr>
        <p:spPr>
          <a:xfrm flipH="1">
            <a:off x="533400" y="6172200"/>
            <a:ext cx="533400" cy="685800"/>
          </a:xfrm>
          <a:prstGeom prst="actionButtonBackPrevious">
            <a:avLst/>
          </a:prstGeom>
          <a:scene3d>
            <a:camera prst="orthographicFront"/>
            <a:lightRig rig="threePt" dir="t"/>
          </a:scene3d>
          <a:sp3d>
            <a:bevelT prst="angle"/>
          </a:sp3d>
        </p:spPr>
        <p:style>
          <a:lnRef idx="1">
            <a:schemeClr val="accent5"/>
          </a:lnRef>
          <a:fillRef idx="3">
            <a:schemeClr val="accent5"/>
          </a:fillRef>
          <a:effectRef idx="2">
            <a:schemeClr val="accent5"/>
          </a:effectRef>
          <a:fontRef idx="minor">
            <a:schemeClr val="lt1"/>
          </a:fontRef>
        </p:style>
        <p:txBody>
          <a:bodyPr rtlCol="1" anchor="ctr"/>
          <a:lstStyle/>
          <a:p>
            <a:pPr algn="ctr"/>
            <a:endParaRPr lang="ar-SA"/>
          </a:p>
        </p:txBody>
      </p:sp>
    </p:spTree>
  </p:cSld>
  <p:clrMapOvr>
    <a:masterClrMapping/>
  </p:clrMapOvr>
  <p:transition>
    <p:wedg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pic>
        <p:nvPicPr>
          <p:cNvPr id="9" name="Picture 8" descr="b.g_dr_Ali.jpg"/>
          <p:cNvPicPr>
            <a:picLocks noChangeAspect="1"/>
          </p:cNvPicPr>
          <p:nvPr/>
        </p:nvPicPr>
        <p:blipFill>
          <a:blip r:embed="rId2" cstate="print">
            <a:duotone>
              <a:schemeClr val="accent5">
                <a:shade val="45000"/>
                <a:satMod val="135000"/>
              </a:schemeClr>
              <a:prstClr val="white"/>
            </a:duotone>
          </a:blip>
          <a:stretch>
            <a:fillRect/>
          </a:stretch>
        </p:blipFill>
        <p:spPr>
          <a:xfrm>
            <a:off x="0" y="0"/>
            <a:ext cx="9144000" cy="6858000"/>
          </a:xfrm>
          <a:prstGeom prst="rect">
            <a:avLst/>
          </a:prstGeom>
        </p:spPr>
      </p:pic>
      <p:sp>
        <p:nvSpPr>
          <p:cNvPr id="2" name="عنوان 1"/>
          <p:cNvSpPr>
            <a:spLocks noGrp="1"/>
          </p:cNvSpPr>
          <p:nvPr>
            <p:ph type="ctrTitle"/>
          </p:nvPr>
        </p:nvSpPr>
        <p:spPr>
          <a:xfrm>
            <a:off x="714348" y="0"/>
            <a:ext cx="8429652" cy="1470025"/>
          </a:xfrm>
        </p:spPr>
        <p:txBody>
          <a:bodyPr>
            <a:normAutofit fontScale="90000"/>
          </a:bodyPr>
          <a:lstStyle/>
          <a:p>
            <a:pPr algn="r"/>
            <a:r>
              <a:rPr lang="ar-SA" sz="4000" b="1" u="sng" dirty="0" smtClean="0"/>
              <a:t/>
            </a:r>
            <a:br>
              <a:rPr lang="ar-SA" sz="4000" b="1" u="sng" dirty="0" smtClean="0"/>
            </a:br>
            <a:r>
              <a:rPr lang="ar-SA" sz="4000" b="1" u="sng" dirty="0" smtClean="0"/>
              <a:t/>
            </a:r>
            <a:br>
              <a:rPr lang="ar-SA" sz="4000" b="1" u="sng" dirty="0" smtClean="0"/>
            </a:br>
            <a:r>
              <a:rPr lang="ar-SA" sz="4000" b="1" u="sng" dirty="0" smtClean="0"/>
              <a:t/>
            </a:r>
            <a:br>
              <a:rPr lang="ar-SA" sz="4000" b="1" u="sng" dirty="0" smtClean="0"/>
            </a:br>
            <a:r>
              <a:rPr lang="ar-SA" sz="4000" b="1" u="sng" dirty="0" smtClean="0"/>
              <a:t/>
            </a:r>
            <a:br>
              <a:rPr lang="ar-SA" sz="4000" b="1" u="sng" dirty="0" smtClean="0"/>
            </a:br>
            <a:r>
              <a:rPr lang="ar-SA" b="1" u="sng" dirty="0" smtClean="0"/>
              <a:t>المادة الحادية والأربعون /</a:t>
            </a:r>
            <a:r>
              <a:rPr lang="en-US" sz="4000" u="sng" dirty="0" smtClean="0"/>
              <a:t/>
            </a:r>
            <a:br>
              <a:rPr lang="en-US" sz="4000" u="sng" dirty="0" smtClean="0"/>
            </a:br>
            <a:endParaRPr lang="ar-SA" sz="4000" u="sng" dirty="0"/>
          </a:p>
        </p:txBody>
      </p:sp>
      <p:sp>
        <p:nvSpPr>
          <p:cNvPr id="3" name="عنوان فرعي 2"/>
          <p:cNvSpPr>
            <a:spLocks noGrp="1"/>
          </p:cNvSpPr>
          <p:nvPr>
            <p:ph type="subTitle" idx="1"/>
          </p:nvPr>
        </p:nvSpPr>
        <p:spPr>
          <a:xfrm>
            <a:off x="0" y="2500306"/>
            <a:ext cx="9144000" cy="3138494"/>
          </a:xfrm>
        </p:spPr>
        <p:txBody>
          <a:bodyPr/>
          <a:lstStyle/>
          <a:p>
            <a:pPr algn="r"/>
            <a:endParaRPr lang="ar-SA" b="1" dirty="0" smtClean="0">
              <a:solidFill>
                <a:schemeClr val="tx1"/>
              </a:solidFill>
            </a:endParaRPr>
          </a:p>
          <a:p>
            <a:pPr algn="r"/>
            <a:r>
              <a:rPr lang="ar-SA" b="1" dirty="0" smtClean="0">
                <a:solidFill>
                  <a:schemeClr val="tx1"/>
                </a:solidFill>
              </a:rPr>
              <a:t>مع عدم الإخلال بالأحكام الواردة في المواد من ( 31-40 ) يضع مجلس الجامعة التنظيمات الخاصة بإجراءات الاختبارات النهائية .</a:t>
            </a:r>
            <a:endParaRPr lang="en-US" dirty="0" smtClean="0">
              <a:solidFill>
                <a:schemeClr val="tx1"/>
              </a:solidFill>
            </a:endParaRPr>
          </a:p>
          <a:p>
            <a:pPr algn="r"/>
            <a:r>
              <a:rPr lang="ar-SA" b="1" dirty="0" smtClean="0">
                <a:solidFill>
                  <a:schemeClr val="tx1"/>
                </a:solidFill>
              </a:rPr>
              <a:t> </a:t>
            </a:r>
            <a:endParaRPr lang="en-US" dirty="0" smtClean="0">
              <a:solidFill>
                <a:schemeClr val="tx1"/>
              </a:solidFill>
            </a:endParaRPr>
          </a:p>
          <a:p>
            <a:pPr algn="r"/>
            <a:r>
              <a:rPr lang="ar-SA" b="1" dirty="0" smtClean="0">
                <a:solidFill>
                  <a:schemeClr val="tx1"/>
                </a:solidFill>
              </a:rPr>
              <a:t> </a:t>
            </a:r>
            <a:endParaRPr lang="en-US" dirty="0" smtClean="0">
              <a:solidFill>
                <a:schemeClr val="tx1"/>
              </a:solidFill>
            </a:endParaRPr>
          </a:p>
          <a:p>
            <a:pPr algn="r"/>
            <a:endParaRPr lang="ar-SA" dirty="0">
              <a:solidFill>
                <a:schemeClr val="tx1"/>
              </a:solidFill>
            </a:endParaRPr>
          </a:p>
        </p:txBody>
      </p:sp>
      <p:pic>
        <p:nvPicPr>
          <p:cNvPr id="4" name="صورة 1" descr="D:\نقل\نماذج\شعار الجودة.jpg"/>
          <p:cNvPicPr>
            <a:picLocks noChangeAspect="1" noChangeArrowheads="1"/>
          </p:cNvPicPr>
          <p:nvPr/>
        </p:nvPicPr>
        <p:blipFill>
          <a:blip r:embed="rId3" cstate="print"/>
          <a:srcRect/>
          <a:stretch>
            <a:fillRect/>
          </a:stretch>
        </p:blipFill>
        <p:spPr bwMode="auto">
          <a:xfrm>
            <a:off x="6516688" y="6324600"/>
            <a:ext cx="2551112" cy="533400"/>
          </a:xfrm>
          <a:prstGeom prst="rect">
            <a:avLst/>
          </a:prstGeom>
          <a:noFill/>
          <a:ln w="9525">
            <a:noFill/>
            <a:miter lim="800000"/>
            <a:headEnd/>
            <a:tailEnd/>
          </a:ln>
        </p:spPr>
      </p:pic>
      <p:pic>
        <p:nvPicPr>
          <p:cNvPr id="5" name="صورة 2" descr="D:\نقل\شعارات\الكلية.jpg"/>
          <p:cNvPicPr>
            <a:picLocks noChangeAspect="1" noChangeArrowheads="1"/>
          </p:cNvPicPr>
          <p:nvPr/>
        </p:nvPicPr>
        <p:blipFill>
          <a:blip r:embed="rId4" cstate="print"/>
          <a:srcRect/>
          <a:stretch>
            <a:fillRect/>
          </a:stretch>
        </p:blipFill>
        <p:spPr bwMode="auto">
          <a:xfrm>
            <a:off x="7543800" y="0"/>
            <a:ext cx="1247775" cy="1190625"/>
          </a:xfrm>
          <a:prstGeom prst="rect">
            <a:avLst/>
          </a:prstGeom>
          <a:ln>
            <a:noFill/>
          </a:ln>
          <a:effectLst>
            <a:softEdge rad="112500"/>
          </a:effectLst>
        </p:spPr>
      </p:pic>
      <p:pic>
        <p:nvPicPr>
          <p:cNvPr id="6" name="Picture 6"/>
          <p:cNvPicPr>
            <a:picLocks noChangeAspect="1" noChangeArrowheads="1"/>
          </p:cNvPicPr>
          <p:nvPr/>
        </p:nvPicPr>
        <p:blipFill>
          <a:blip r:embed="rId5" cstate="print"/>
          <a:srcRect/>
          <a:stretch>
            <a:fillRect/>
          </a:stretch>
        </p:blipFill>
        <p:spPr bwMode="auto">
          <a:xfrm>
            <a:off x="471438" y="0"/>
            <a:ext cx="1223962" cy="1196975"/>
          </a:xfrm>
          <a:prstGeom prst="rect">
            <a:avLst/>
          </a:prstGeom>
          <a:ln>
            <a:noFill/>
          </a:ln>
          <a:effectLst>
            <a:softEdge rad="112500"/>
          </a:effectLst>
        </p:spPr>
      </p:pic>
      <p:sp>
        <p:nvSpPr>
          <p:cNvPr id="11" name="Action Button: Back or Previous 10">
            <a:hlinkClick r:id="" action="ppaction://hlinkshowjump?jump=previousslide" highlightClick="1"/>
          </p:cNvPr>
          <p:cNvSpPr/>
          <p:nvPr/>
        </p:nvSpPr>
        <p:spPr>
          <a:xfrm flipH="1">
            <a:off x="533400" y="6172200"/>
            <a:ext cx="533400" cy="685800"/>
          </a:xfrm>
          <a:prstGeom prst="actionButtonBackPrevious">
            <a:avLst/>
          </a:prstGeom>
          <a:scene3d>
            <a:camera prst="orthographicFront"/>
            <a:lightRig rig="threePt" dir="t"/>
          </a:scene3d>
          <a:sp3d>
            <a:bevelT prst="angle"/>
          </a:sp3d>
        </p:spPr>
        <p:style>
          <a:lnRef idx="1">
            <a:schemeClr val="accent5"/>
          </a:lnRef>
          <a:fillRef idx="3">
            <a:schemeClr val="accent5"/>
          </a:fillRef>
          <a:effectRef idx="2">
            <a:schemeClr val="accent5"/>
          </a:effectRef>
          <a:fontRef idx="minor">
            <a:schemeClr val="lt1"/>
          </a:fontRef>
        </p:style>
        <p:txBody>
          <a:bodyPr rtlCol="1" anchor="ctr"/>
          <a:lstStyle/>
          <a:p>
            <a:pPr algn="ctr"/>
            <a:endParaRPr lang="ar-SA"/>
          </a:p>
        </p:txBody>
      </p:sp>
      <p:sp>
        <p:nvSpPr>
          <p:cNvPr id="12" name="Action Button: Home 11">
            <a:hlinkClick r:id="rId6" action="ppaction://hlinksldjump" highlightClick="1"/>
          </p:cNvPr>
          <p:cNvSpPr/>
          <p:nvPr/>
        </p:nvSpPr>
        <p:spPr>
          <a:xfrm>
            <a:off x="0" y="6172200"/>
            <a:ext cx="533400" cy="685800"/>
          </a:xfrm>
          <a:prstGeom prst="actionButtonHome">
            <a:avLst/>
          </a:prstGeom>
          <a:scene3d>
            <a:camera prst="orthographicFront">
              <a:rot lat="0" lon="0" rev="0"/>
            </a:camera>
            <a:lightRig rig="threePt" dir="t">
              <a:rot lat="0" lon="0" rev="1200000"/>
            </a:lightRig>
          </a:scene3d>
          <a:sp3d>
            <a:bevelT w="63500" h="25400" prst="angle"/>
          </a:sp3d>
        </p:spPr>
        <p:style>
          <a:lnRef idx="0">
            <a:schemeClr val="accent5"/>
          </a:lnRef>
          <a:fillRef idx="3">
            <a:schemeClr val="accent5"/>
          </a:fillRef>
          <a:effectRef idx="3">
            <a:schemeClr val="accent5"/>
          </a:effectRef>
          <a:fontRef idx="minor">
            <a:schemeClr val="lt1"/>
          </a:fontRef>
        </p:style>
        <p:txBody>
          <a:bodyPr rtlCol="1" anchor="ctr"/>
          <a:lstStyle/>
          <a:p>
            <a:pPr algn="ctr"/>
            <a:endParaRPr lang="ar-SA"/>
          </a:p>
        </p:txBody>
      </p:sp>
    </p:spTree>
  </p:cSld>
  <p:clrMapOvr>
    <a:masterClrMapping/>
  </p:clrMapOvr>
  <p:transition>
    <p:wedg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دائرة مجوفة 3"/>
          <p:cNvSpPr/>
          <p:nvPr/>
        </p:nvSpPr>
        <p:spPr>
          <a:xfrm>
            <a:off x="1331640" y="1844824"/>
            <a:ext cx="6336704" cy="2498576"/>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 name="مستطيل 4"/>
          <p:cNvSpPr/>
          <p:nvPr/>
        </p:nvSpPr>
        <p:spPr>
          <a:xfrm>
            <a:off x="2483768" y="2924944"/>
            <a:ext cx="4176464" cy="523220"/>
          </a:xfrm>
          <a:prstGeom prst="rect">
            <a:avLst/>
          </a:prstGeom>
        </p:spPr>
        <p:txBody>
          <a:bodyPr wrap="square">
            <a:spAutoFit/>
          </a:bodyPr>
          <a:lstStyle/>
          <a:p>
            <a:pPr algn="ctr"/>
            <a:r>
              <a:rPr lang="ar-SA" sz="2800" b="1" dirty="0" smtClean="0"/>
              <a:t>12- لائحة التحويل </a:t>
            </a:r>
            <a:endParaRPr lang="ar-SA" sz="2800" b="1" dirty="0"/>
          </a:p>
        </p:txBody>
      </p:sp>
    </p:spTree>
  </p:cSld>
  <p:clrMapOvr>
    <a:masterClrMapping/>
  </p:clrMapOvr>
  <p:transition>
    <p:wedge/>
  </p:transition>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pic>
        <p:nvPicPr>
          <p:cNvPr id="9" name="Picture 8" descr="b.g_dr_Ali.jpg"/>
          <p:cNvPicPr>
            <a:picLocks noChangeAspect="1"/>
          </p:cNvPicPr>
          <p:nvPr/>
        </p:nvPicPr>
        <p:blipFill>
          <a:blip r:embed="rId2" cstate="print">
            <a:duotone>
              <a:schemeClr val="accent5">
                <a:shade val="45000"/>
                <a:satMod val="135000"/>
              </a:schemeClr>
              <a:prstClr val="white"/>
            </a:duotone>
          </a:blip>
          <a:stretch>
            <a:fillRect/>
          </a:stretch>
        </p:blipFill>
        <p:spPr>
          <a:xfrm>
            <a:off x="0" y="0"/>
            <a:ext cx="9144000" cy="6858000"/>
          </a:xfrm>
          <a:prstGeom prst="rect">
            <a:avLst/>
          </a:prstGeom>
        </p:spPr>
      </p:pic>
      <p:sp>
        <p:nvSpPr>
          <p:cNvPr id="2" name="عنوان 1"/>
          <p:cNvSpPr>
            <a:spLocks noGrp="1"/>
          </p:cNvSpPr>
          <p:nvPr>
            <p:ph type="ctrTitle"/>
          </p:nvPr>
        </p:nvSpPr>
        <p:spPr>
          <a:xfrm>
            <a:off x="714348" y="0"/>
            <a:ext cx="7772400" cy="1470025"/>
          </a:xfrm>
        </p:spPr>
        <p:txBody>
          <a:bodyPr>
            <a:normAutofit fontScale="90000"/>
          </a:bodyPr>
          <a:lstStyle/>
          <a:p>
            <a:r>
              <a:rPr lang="ar-SA" b="1" dirty="0" smtClean="0"/>
              <a:t/>
            </a:r>
            <a:br>
              <a:rPr lang="ar-SA" b="1" dirty="0" smtClean="0"/>
            </a:br>
            <a:r>
              <a:rPr lang="ar-SA" b="1" dirty="0" smtClean="0"/>
              <a:t/>
            </a:r>
            <a:br>
              <a:rPr lang="ar-SA" b="1" dirty="0" smtClean="0"/>
            </a:br>
            <a:r>
              <a:rPr lang="ar-SA" b="1" dirty="0" smtClean="0"/>
              <a:t/>
            </a:r>
            <a:br>
              <a:rPr lang="ar-SA" b="1" dirty="0" smtClean="0"/>
            </a:br>
            <a:r>
              <a:rPr lang="ar-SA" b="1" dirty="0" smtClean="0"/>
              <a:t/>
            </a:r>
            <a:br>
              <a:rPr lang="ar-SA" b="1" dirty="0" smtClean="0"/>
            </a:br>
            <a:r>
              <a:rPr lang="ar-SA" b="1" dirty="0" smtClean="0"/>
              <a:t/>
            </a:r>
            <a:br>
              <a:rPr lang="ar-SA" b="1" dirty="0" smtClean="0"/>
            </a:br>
            <a:r>
              <a:rPr lang="ar-SA" b="1" dirty="0" smtClean="0"/>
              <a:t/>
            </a:r>
            <a:br>
              <a:rPr lang="ar-SA" b="1" dirty="0" smtClean="0"/>
            </a:br>
            <a:r>
              <a:rPr lang="ar-SA" b="1" dirty="0" smtClean="0"/>
              <a:t/>
            </a:r>
            <a:br>
              <a:rPr lang="ar-SA" b="1" dirty="0" smtClean="0"/>
            </a:br>
            <a:r>
              <a:rPr lang="ar-SA" b="1" dirty="0" smtClean="0"/>
              <a:t/>
            </a:r>
            <a:br>
              <a:rPr lang="ar-SA" b="1" dirty="0" smtClean="0"/>
            </a:br>
            <a:r>
              <a:rPr lang="ar-SA" sz="6700" b="1" dirty="0" smtClean="0"/>
              <a:t>التحويل</a:t>
            </a:r>
            <a:r>
              <a:rPr lang="en-US" dirty="0" smtClean="0"/>
              <a:t/>
            </a:r>
            <a:br>
              <a:rPr lang="en-US" dirty="0" smtClean="0"/>
            </a:br>
            <a:endParaRPr lang="ar-SA" dirty="0"/>
          </a:p>
        </p:txBody>
      </p:sp>
      <p:sp>
        <p:nvSpPr>
          <p:cNvPr id="3" name="عنوان فرعي 2"/>
          <p:cNvSpPr>
            <a:spLocks noGrp="1"/>
          </p:cNvSpPr>
          <p:nvPr>
            <p:ph type="subTitle" idx="1"/>
          </p:nvPr>
        </p:nvSpPr>
        <p:spPr>
          <a:xfrm>
            <a:off x="838200" y="2590800"/>
            <a:ext cx="7558118" cy="1595446"/>
          </a:xfrm>
        </p:spPr>
        <p:txBody>
          <a:bodyPr>
            <a:noAutofit/>
          </a:bodyPr>
          <a:lstStyle/>
          <a:p>
            <a:endParaRPr lang="en-US" sz="4000" b="1" dirty="0" smtClean="0">
              <a:solidFill>
                <a:schemeClr val="tx1"/>
              </a:solidFill>
            </a:endParaRPr>
          </a:p>
          <a:p>
            <a:r>
              <a:rPr lang="en-US" sz="4000" b="1" dirty="0" smtClean="0">
                <a:solidFill>
                  <a:schemeClr val="tx1"/>
                </a:solidFill>
              </a:rPr>
              <a:t/>
            </a:r>
            <a:br>
              <a:rPr lang="en-US" sz="4000" b="1" dirty="0" smtClean="0">
                <a:solidFill>
                  <a:schemeClr val="tx1"/>
                </a:solidFill>
              </a:rPr>
            </a:br>
            <a:endParaRPr lang="en-US" sz="4000" b="1" dirty="0" smtClean="0">
              <a:solidFill>
                <a:schemeClr val="tx1"/>
              </a:solidFill>
            </a:endParaRPr>
          </a:p>
          <a:p>
            <a:endParaRPr lang="en-US" sz="4000" dirty="0" smtClean="0">
              <a:solidFill>
                <a:schemeClr val="tx1"/>
              </a:solidFill>
            </a:endParaRPr>
          </a:p>
          <a:p>
            <a:r>
              <a:rPr lang="ar-SA" sz="4000" b="1" dirty="0" smtClean="0">
                <a:solidFill>
                  <a:schemeClr val="tx1"/>
                </a:solidFill>
              </a:rPr>
              <a:t> </a:t>
            </a:r>
            <a:endParaRPr lang="en-US" sz="4000" dirty="0" smtClean="0">
              <a:solidFill>
                <a:schemeClr val="tx1"/>
              </a:solidFill>
            </a:endParaRPr>
          </a:p>
          <a:p>
            <a:endParaRPr lang="ar-SA" sz="4000" dirty="0">
              <a:solidFill>
                <a:schemeClr val="tx1"/>
              </a:solidFill>
            </a:endParaRPr>
          </a:p>
        </p:txBody>
      </p:sp>
      <p:pic>
        <p:nvPicPr>
          <p:cNvPr id="4" name="صورة 1" descr="D:\نقل\نماذج\شعار الجودة.jpg"/>
          <p:cNvPicPr>
            <a:picLocks noChangeAspect="1" noChangeArrowheads="1"/>
          </p:cNvPicPr>
          <p:nvPr/>
        </p:nvPicPr>
        <p:blipFill>
          <a:blip r:embed="rId3" cstate="print"/>
          <a:srcRect/>
          <a:stretch>
            <a:fillRect/>
          </a:stretch>
        </p:blipFill>
        <p:spPr bwMode="auto">
          <a:xfrm>
            <a:off x="6516688" y="6324600"/>
            <a:ext cx="2551112" cy="533400"/>
          </a:xfrm>
          <a:prstGeom prst="rect">
            <a:avLst/>
          </a:prstGeom>
          <a:noFill/>
          <a:ln w="9525">
            <a:noFill/>
            <a:miter lim="800000"/>
            <a:headEnd/>
            <a:tailEnd/>
          </a:ln>
        </p:spPr>
      </p:pic>
      <p:pic>
        <p:nvPicPr>
          <p:cNvPr id="5" name="صورة 2" descr="D:\نقل\شعارات\الكلية.jpg"/>
          <p:cNvPicPr>
            <a:picLocks noChangeAspect="1" noChangeArrowheads="1"/>
          </p:cNvPicPr>
          <p:nvPr/>
        </p:nvPicPr>
        <p:blipFill>
          <a:blip r:embed="rId4" cstate="print"/>
          <a:srcRect/>
          <a:stretch>
            <a:fillRect/>
          </a:stretch>
        </p:blipFill>
        <p:spPr bwMode="auto">
          <a:xfrm>
            <a:off x="7543800" y="0"/>
            <a:ext cx="1247775" cy="1190625"/>
          </a:xfrm>
          <a:prstGeom prst="rect">
            <a:avLst/>
          </a:prstGeom>
          <a:ln>
            <a:noFill/>
          </a:ln>
          <a:effectLst>
            <a:softEdge rad="112500"/>
          </a:effectLst>
        </p:spPr>
      </p:pic>
      <p:pic>
        <p:nvPicPr>
          <p:cNvPr id="6" name="Picture 6"/>
          <p:cNvPicPr>
            <a:picLocks noChangeAspect="1" noChangeArrowheads="1"/>
          </p:cNvPicPr>
          <p:nvPr/>
        </p:nvPicPr>
        <p:blipFill>
          <a:blip r:embed="rId5" cstate="print"/>
          <a:srcRect/>
          <a:stretch>
            <a:fillRect/>
          </a:stretch>
        </p:blipFill>
        <p:spPr bwMode="auto">
          <a:xfrm>
            <a:off x="471438" y="0"/>
            <a:ext cx="1223962" cy="1196975"/>
          </a:xfrm>
          <a:prstGeom prst="rect">
            <a:avLst/>
          </a:prstGeom>
          <a:ln>
            <a:noFill/>
          </a:ln>
          <a:effectLst>
            <a:softEdge rad="112500"/>
          </a:effectLst>
        </p:spPr>
      </p:pic>
      <p:sp>
        <p:nvSpPr>
          <p:cNvPr id="8" name="Action Button: Forward or Next 7">
            <a:hlinkClick r:id="" action="ppaction://hlinkshowjump?jump=nextslide" highlightClick="1"/>
          </p:cNvPr>
          <p:cNvSpPr/>
          <p:nvPr/>
        </p:nvSpPr>
        <p:spPr>
          <a:xfrm flipH="1">
            <a:off x="0" y="6172200"/>
            <a:ext cx="533400" cy="685800"/>
          </a:xfrm>
          <a:prstGeom prst="actionButtonForwardNext">
            <a:avLst/>
          </a:prstGeom>
          <a:scene3d>
            <a:camera prst="orthographicFront"/>
            <a:lightRig rig="threePt" dir="t"/>
          </a:scene3d>
          <a:sp3d>
            <a:bevelT prst="angle"/>
          </a:sp3d>
        </p:spPr>
        <p:style>
          <a:lnRef idx="1">
            <a:schemeClr val="accent5"/>
          </a:lnRef>
          <a:fillRef idx="3">
            <a:schemeClr val="accent5"/>
          </a:fillRef>
          <a:effectRef idx="2">
            <a:schemeClr val="accent5"/>
          </a:effectRef>
          <a:fontRef idx="minor">
            <a:schemeClr val="lt1"/>
          </a:fontRef>
        </p:style>
        <p:txBody>
          <a:bodyPr rtlCol="1" anchor="ctr"/>
          <a:lstStyle/>
          <a:p>
            <a:pPr algn="ctr"/>
            <a:endParaRPr lang="ar-SA"/>
          </a:p>
        </p:txBody>
      </p:sp>
    </p:spTree>
  </p:cSld>
  <p:clrMapOvr>
    <a:masterClrMapping/>
  </p:clrMapOvr>
  <p:transition>
    <p:wedg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pic>
        <p:nvPicPr>
          <p:cNvPr id="9" name="Picture 8" descr="b.g_dr_Ali.jpg"/>
          <p:cNvPicPr>
            <a:picLocks noChangeAspect="1"/>
          </p:cNvPicPr>
          <p:nvPr/>
        </p:nvPicPr>
        <p:blipFill>
          <a:blip r:embed="rId2" cstate="print">
            <a:duotone>
              <a:schemeClr val="accent5">
                <a:shade val="45000"/>
                <a:satMod val="135000"/>
              </a:schemeClr>
              <a:prstClr val="white"/>
            </a:duotone>
          </a:blip>
          <a:stretch>
            <a:fillRect/>
          </a:stretch>
        </p:blipFill>
        <p:spPr>
          <a:xfrm>
            <a:off x="0" y="0"/>
            <a:ext cx="9144000" cy="6858000"/>
          </a:xfrm>
          <a:prstGeom prst="rect">
            <a:avLst/>
          </a:prstGeom>
        </p:spPr>
      </p:pic>
      <p:sp>
        <p:nvSpPr>
          <p:cNvPr id="2" name="عنوان 1"/>
          <p:cNvSpPr>
            <a:spLocks noGrp="1"/>
          </p:cNvSpPr>
          <p:nvPr>
            <p:ph type="ctrTitle"/>
          </p:nvPr>
        </p:nvSpPr>
        <p:spPr>
          <a:xfrm>
            <a:off x="714348" y="0"/>
            <a:ext cx="7772400" cy="1470025"/>
          </a:xfrm>
        </p:spPr>
        <p:txBody>
          <a:bodyPr>
            <a:normAutofit fontScale="90000"/>
          </a:bodyPr>
          <a:lstStyle/>
          <a:p>
            <a:r>
              <a:rPr lang="ar-SA" b="1" dirty="0" smtClean="0"/>
              <a:t/>
            </a:r>
            <a:br>
              <a:rPr lang="ar-SA" b="1" dirty="0" smtClean="0"/>
            </a:br>
            <a:r>
              <a:rPr lang="ar-SA" b="1" dirty="0" smtClean="0"/>
              <a:t/>
            </a:r>
            <a:br>
              <a:rPr lang="ar-SA" b="1" dirty="0" smtClean="0"/>
            </a:br>
            <a:r>
              <a:rPr lang="ar-SA" b="1" dirty="0" smtClean="0"/>
              <a:t/>
            </a:r>
            <a:br>
              <a:rPr lang="ar-SA" b="1" dirty="0" smtClean="0"/>
            </a:br>
            <a:r>
              <a:rPr lang="ar-SA" b="1" dirty="0" smtClean="0"/>
              <a:t/>
            </a:r>
            <a:br>
              <a:rPr lang="ar-SA" b="1" dirty="0" smtClean="0"/>
            </a:br>
            <a:r>
              <a:rPr lang="en-US" dirty="0" smtClean="0"/>
              <a:t/>
            </a:r>
            <a:br>
              <a:rPr lang="en-US" dirty="0" smtClean="0"/>
            </a:br>
            <a:endParaRPr lang="ar-SA" dirty="0"/>
          </a:p>
        </p:txBody>
      </p:sp>
      <p:sp>
        <p:nvSpPr>
          <p:cNvPr id="3" name="عنوان فرعي 2"/>
          <p:cNvSpPr>
            <a:spLocks noGrp="1"/>
          </p:cNvSpPr>
          <p:nvPr>
            <p:ph type="subTitle" idx="1"/>
          </p:nvPr>
        </p:nvSpPr>
        <p:spPr>
          <a:xfrm>
            <a:off x="838200" y="2590800"/>
            <a:ext cx="7558118" cy="1595446"/>
          </a:xfrm>
        </p:spPr>
        <p:txBody>
          <a:bodyPr>
            <a:noAutofit/>
          </a:bodyPr>
          <a:lstStyle/>
          <a:p>
            <a:r>
              <a:rPr lang="ar-SA" sz="4000" b="1" dirty="0" smtClean="0">
                <a:solidFill>
                  <a:schemeClr val="tx1"/>
                </a:solidFill>
              </a:rPr>
              <a:t>1-التحويل من جامعة إلى جامعة أخرى</a:t>
            </a:r>
            <a:endParaRPr lang="en-US" sz="4000" b="1" dirty="0" smtClean="0">
              <a:solidFill>
                <a:schemeClr val="tx1"/>
              </a:solidFill>
            </a:endParaRPr>
          </a:p>
          <a:p>
            <a:endParaRPr lang="en-US" sz="4000" b="1" dirty="0" smtClean="0">
              <a:solidFill>
                <a:schemeClr val="tx1"/>
              </a:solidFill>
            </a:endParaRPr>
          </a:p>
          <a:p>
            <a:r>
              <a:rPr lang="en-US" sz="4000" b="1" dirty="0" smtClean="0">
                <a:solidFill>
                  <a:schemeClr val="tx1"/>
                </a:solidFill>
              </a:rPr>
              <a:t/>
            </a:r>
            <a:br>
              <a:rPr lang="en-US" sz="4000" b="1" dirty="0" smtClean="0">
                <a:solidFill>
                  <a:schemeClr val="tx1"/>
                </a:solidFill>
              </a:rPr>
            </a:br>
            <a:endParaRPr lang="en-US" sz="4000" b="1" dirty="0" smtClean="0">
              <a:solidFill>
                <a:schemeClr val="tx1"/>
              </a:solidFill>
            </a:endParaRPr>
          </a:p>
          <a:p>
            <a:endParaRPr lang="en-US" sz="4000" dirty="0" smtClean="0">
              <a:solidFill>
                <a:schemeClr val="tx1"/>
              </a:solidFill>
            </a:endParaRPr>
          </a:p>
          <a:p>
            <a:r>
              <a:rPr lang="ar-SA" sz="4000" b="1" dirty="0" smtClean="0">
                <a:solidFill>
                  <a:schemeClr val="tx1"/>
                </a:solidFill>
              </a:rPr>
              <a:t> </a:t>
            </a:r>
            <a:endParaRPr lang="en-US" sz="4000" dirty="0" smtClean="0">
              <a:solidFill>
                <a:schemeClr val="tx1"/>
              </a:solidFill>
            </a:endParaRPr>
          </a:p>
          <a:p>
            <a:endParaRPr lang="ar-SA" sz="4000" dirty="0">
              <a:solidFill>
                <a:schemeClr val="tx1"/>
              </a:solidFill>
            </a:endParaRPr>
          </a:p>
        </p:txBody>
      </p:sp>
      <p:pic>
        <p:nvPicPr>
          <p:cNvPr id="4" name="صورة 1" descr="D:\نقل\نماذج\شعار الجودة.jpg"/>
          <p:cNvPicPr>
            <a:picLocks noChangeAspect="1" noChangeArrowheads="1"/>
          </p:cNvPicPr>
          <p:nvPr/>
        </p:nvPicPr>
        <p:blipFill>
          <a:blip r:embed="rId3" cstate="print"/>
          <a:srcRect/>
          <a:stretch>
            <a:fillRect/>
          </a:stretch>
        </p:blipFill>
        <p:spPr bwMode="auto">
          <a:xfrm>
            <a:off x="6516688" y="6324600"/>
            <a:ext cx="2551112" cy="533400"/>
          </a:xfrm>
          <a:prstGeom prst="rect">
            <a:avLst/>
          </a:prstGeom>
          <a:noFill/>
          <a:ln w="9525">
            <a:noFill/>
            <a:miter lim="800000"/>
            <a:headEnd/>
            <a:tailEnd/>
          </a:ln>
        </p:spPr>
      </p:pic>
      <p:pic>
        <p:nvPicPr>
          <p:cNvPr id="5" name="صورة 2" descr="D:\نقل\شعارات\الكلية.jpg"/>
          <p:cNvPicPr>
            <a:picLocks noChangeAspect="1" noChangeArrowheads="1"/>
          </p:cNvPicPr>
          <p:nvPr/>
        </p:nvPicPr>
        <p:blipFill>
          <a:blip r:embed="rId4" cstate="print"/>
          <a:srcRect/>
          <a:stretch>
            <a:fillRect/>
          </a:stretch>
        </p:blipFill>
        <p:spPr bwMode="auto">
          <a:xfrm>
            <a:off x="7543800" y="0"/>
            <a:ext cx="1247775" cy="1190625"/>
          </a:xfrm>
          <a:prstGeom prst="rect">
            <a:avLst/>
          </a:prstGeom>
          <a:ln>
            <a:noFill/>
          </a:ln>
          <a:effectLst>
            <a:softEdge rad="112500"/>
          </a:effectLst>
        </p:spPr>
      </p:pic>
      <p:pic>
        <p:nvPicPr>
          <p:cNvPr id="6" name="Picture 6"/>
          <p:cNvPicPr>
            <a:picLocks noChangeAspect="1" noChangeArrowheads="1"/>
          </p:cNvPicPr>
          <p:nvPr/>
        </p:nvPicPr>
        <p:blipFill>
          <a:blip r:embed="rId5" cstate="print"/>
          <a:srcRect/>
          <a:stretch>
            <a:fillRect/>
          </a:stretch>
        </p:blipFill>
        <p:spPr bwMode="auto">
          <a:xfrm>
            <a:off x="471438" y="0"/>
            <a:ext cx="1223962" cy="1196975"/>
          </a:xfrm>
          <a:prstGeom prst="rect">
            <a:avLst/>
          </a:prstGeom>
          <a:ln>
            <a:noFill/>
          </a:ln>
          <a:effectLst>
            <a:softEdge rad="112500"/>
          </a:effectLst>
        </p:spPr>
      </p:pic>
      <p:sp>
        <p:nvSpPr>
          <p:cNvPr id="8" name="Action Button: Forward or Next 7">
            <a:hlinkClick r:id="" action="ppaction://hlinkshowjump?jump=nextslide" highlightClick="1"/>
          </p:cNvPr>
          <p:cNvSpPr/>
          <p:nvPr/>
        </p:nvSpPr>
        <p:spPr>
          <a:xfrm flipH="1">
            <a:off x="0" y="6172200"/>
            <a:ext cx="533400" cy="685800"/>
          </a:xfrm>
          <a:prstGeom prst="actionButtonForwardNext">
            <a:avLst/>
          </a:prstGeom>
          <a:scene3d>
            <a:camera prst="orthographicFront"/>
            <a:lightRig rig="threePt" dir="t"/>
          </a:scene3d>
          <a:sp3d>
            <a:bevelT prst="angle"/>
          </a:sp3d>
        </p:spPr>
        <p:style>
          <a:lnRef idx="1">
            <a:schemeClr val="accent5"/>
          </a:lnRef>
          <a:fillRef idx="3">
            <a:schemeClr val="accent5"/>
          </a:fillRef>
          <a:effectRef idx="2">
            <a:schemeClr val="accent5"/>
          </a:effectRef>
          <a:fontRef idx="minor">
            <a:schemeClr val="lt1"/>
          </a:fontRef>
        </p:style>
        <p:txBody>
          <a:bodyPr rtlCol="1" anchor="ctr"/>
          <a:lstStyle/>
          <a:p>
            <a:pPr algn="ctr"/>
            <a:endParaRPr lang="ar-SA"/>
          </a:p>
        </p:txBody>
      </p:sp>
    </p:spTree>
  </p:cSld>
  <p:clrMapOvr>
    <a:masterClrMapping/>
  </p:clrMapOvr>
  <p:transition>
    <p:wedg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pic>
        <p:nvPicPr>
          <p:cNvPr id="11" name="Picture 10" descr="b.g_dr_Ali.jpg"/>
          <p:cNvPicPr>
            <a:picLocks noChangeAspect="1"/>
          </p:cNvPicPr>
          <p:nvPr/>
        </p:nvPicPr>
        <p:blipFill>
          <a:blip r:embed="rId2" cstate="print">
            <a:duotone>
              <a:schemeClr val="accent5">
                <a:shade val="45000"/>
                <a:satMod val="135000"/>
              </a:schemeClr>
              <a:prstClr val="white"/>
            </a:duotone>
          </a:blip>
          <a:stretch>
            <a:fillRect/>
          </a:stretch>
        </p:blipFill>
        <p:spPr>
          <a:xfrm>
            <a:off x="0" y="0"/>
            <a:ext cx="9144000" cy="6858000"/>
          </a:xfrm>
          <a:prstGeom prst="rect">
            <a:avLst/>
          </a:prstGeom>
          <a:ln>
            <a:noFill/>
          </a:ln>
          <a:effectLst>
            <a:outerShdw blurRad="292100" dist="139700" dir="2700000" algn="tl" rotWithShape="0">
              <a:srgbClr val="333333">
                <a:alpha val="65000"/>
              </a:srgbClr>
            </a:outerShdw>
          </a:effectLst>
        </p:spPr>
      </p:pic>
      <p:sp>
        <p:nvSpPr>
          <p:cNvPr id="2" name="عنوان 1"/>
          <p:cNvSpPr>
            <a:spLocks noGrp="1"/>
          </p:cNvSpPr>
          <p:nvPr>
            <p:ph type="ctrTitle"/>
          </p:nvPr>
        </p:nvSpPr>
        <p:spPr>
          <a:xfrm>
            <a:off x="642910" y="0"/>
            <a:ext cx="8501090" cy="1470025"/>
          </a:xfrm>
        </p:spPr>
        <p:txBody>
          <a:bodyPr>
            <a:normAutofit fontScale="90000"/>
          </a:bodyPr>
          <a:lstStyle/>
          <a:p>
            <a:pPr algn="r" rtl="0"/>
            <a:r>
              <a:rPr lang="ar-SA" b="1" u="sng" dirty="0" smtClean="0"/>
              <a:t/>
            </a:r>
            <a:br>
              <a:rPr lang="ar-SA" b="1" u="sng" dirty="0" smtClean="0"/>
            </a:br>
            <a:r>
              <a:rPr lang="ar-SA" b="1" u="sng" dirty="0" smtClean="0"/>
              <a:t/>
            </a:r>
            <a:br>
              <a:rPr lang="ar-SA" b="1" u="sng" dirty="0" smtClean="0"/>
            </a:br>
            <a:r>
              <a:rPr lang="ar-SA" b="1" u="sng" dirty="0" smtClean="0"/>
              <a:t/>
            </a:r>
            <a:br>
              <a:rPr lang="ar-SA" b="1" u="sng" dirty="0" smtClean="0"/>
            </a:br>
            <a:r>
              <a:rPr lang="ar-SA" b="1" u="sng" dirty="0" smtClean="0"/>
              <a:t>المادة الثانية والأربعون /</a:t>
            </a:r>
            <a:r>
              <a:rPr lang="en-US" u="sng" dirty="0" smtClean="0"/>
              <a:t/>
            </a:r>
            <a:br>
              <a:rPr lang="en-US" u="sng" dirty="0" smtClean="0"/>
            </a:br>
            <a:endParaRPr lang="ar-SA" u="sng" dirty="0"/>
          </a:p>
        </p:txBody>
      </p:sp>
      <p:sp>
        <p:nvSpPr>
          <p:cNvPr id="3" name="عنوان فرعي 2"/>
          <p:cNvSpPr>
            <a:spLocks noGrp="1"/>
          </p:cNvSpPr>
          <p:nvPr>
            <p:ph type="subTitle" idx="1"/>
          </p:nvPr>
        </p:nvSpPr>
        <p:spPr>
          <a:xfrm>
            <a:off x="0" y="1905000"/>
            <a:ext cx="9144000" cy="4953000"/>
          </a:xfrm>
        </p:spPr>
        <p:txBody>
          <a:bodyPr>
            <a:normAutofit/>
          </a:bodyPr>
          <a:lstStyle/>
          <a:p>
            <a:pPr algn="r"/>
            <a:endParaRPr lang="ar-SA" b="1" dirty="0" smtClean="0">
              <a:solidFill>
                <a:schemeClr val="tx1"/>
              </a:solidFill>
            </a:endParaRPr>
          </a:p>
          <a:p>
            <a:pPr algn="r"/>
            <a:r>
              <a:rPr lang="ar-SA" b="1" dirty="0" smtClean="0">
                <a:solidFill>
                  <a:schemeClr val="tx1"/>
                </a:solidFill>
              </a:rPr>
              <a:t>يجوز قبول تحويل الطالب من خارج الجامعة وفق الضوابط الآتية :</a:t>
            </a:r>
          </a:p>
          <a:p>
            <a:pPr lvl="0" algn="r"/>
            <a:r>
              <a:rPr lang="ar-SA" b="1" dirty="0" smtClean="0">
                <a:solidFill>
                  <a:schemeClr val="tx1"/>
                </a:solidFill>
              </a:rPr>
              <a:t>  </a:t>
            </a:r>
            <a:r>
              <a:rPr lang="ar-SA" sz="2800" b="1" dirty="0" smtClean="0">
                <a:solidFill>
                  <a:schemeClr val="tx1"/>
                </a:solidFill>
              </a:rPr>
              <a:t>أ - أن يكون الطالب قد درس في كلية أو جامعة معترف </a:t>
            </a:r>
            <a:r>
              <a:rPr lang="ar-SA" sz="2800" b="1" dirty="0" err="1" smtClean="0">
                <a:solidFill>
                  <a:schemeClr val="tx1"/>
                </a:solidFill>
              </a:rPr>
              <a:t>بها</a:t>
            </a:r>
            <a:r>
              <a:rPr lang="ar-SA" sz="2800" b="1" dirty="0" smtClean="0">
                <a:solidFill>
                  <a:schemeClr val="tx1"/>
                </a:solidFill>
              </a:rPr>
              <a:t> .</a:t>
            </a:r>
            <a:endParaRPr lang="en-US" sz="2800" dirty="0" smtClean="0">
              <a:solidFill>
                <a:schemeClr val="tx1"/>
              </a:solidFill>
            </a:endParaRPr>
          </a:p>
          <a:p>
            <a:pPr lvl="0" algn="r"/>
            <a:r>
              <a:rPr lang="ar-SA" sz="2800" b="1" dirty="0" smtClean="0">
                <a:solidFill>
                  <a:schemeClr val="tx1"/>
                </a:solidFill>
              </a:rPr>
              <a:t>  ب - ألا يكون مفصولا من الجامعة المحول منها لأسباب تأديبية .</a:t>
            </a:r>
            <a:endParaRPr lang="en-US" sz="2800" b="1" dirty="0" smtClean="0">
              <a:solidFill>
                <a:schemeClr val="tx1"/>
              </a:solidFill>
            </a:endParaRPr>
          </a:p>
          <a:p>
            <a:pPr algn="r"/>
            <a:r>
              <a:rPr lang="ar-SA" sz="2800" b="1" dirty="0" smtClean="0">
                <a:solidFill>
                  <a:schemeClr val="tx1"/>
                </a:solidFill>
              </a:rPr>
              <a:t>  ج</a:t>
            </a:r>
            <a:r>
              <a:rPr lang="ar-SA" sz="2800" dirty="0" smtClean="0">
                <a:solidFill>
                  <a:schemeClr val="tx1"/>
                </a:solidFill>
              </a:rPr>
              <a:t> - </a:t>
            </a:r>
            <a:r>
              <a:rPr lang="ar-SA" sz="2800" b="1" dirty="0" smtClean="0">
                <a:solidFill>
                  <a:schemeClr val="tx1"/>
                </a:solidFill>
              </a:rPr>
              <a:t>أن تنطبق عليه شروط التحويل التي يحددها مجلس الكلية .   </a:t>
            </a:r>
            <a:endParaRPr lang="en-US" sz="2800" dirty="0" smtClean="0">
              <a:solidFill>
                <a:schemeClr val="tx1"/>
              </a:solidFill>
            </a:endParaRPr>
          </a:p>
          <a:p>
            <a:pPr algn="r"/>
            <a:endParaRPr lang="ar-SA" dirty="0">
              <a:solidFill>
                <a:schemeClr val="tx1"/>
              </a:solidFill>
            </a:endParaRPr>
          </a:p>
        </p:txBody>
      </p:sp>
      <p:pic>
        <p:nvPicPr>
          <p:cNvPr id="4" name="صورة 1" descr="D:\نقل\نماذج\شعار الجودة.jpg"/>
          <p:cNvPicPr>
            <a:picLocks noChangeAspect="1" noChangeArrowheads="1"/>
          </p:cNvPicPr>
          <p:nvPr/>
        </p:nvPicPr>
        <p:blipFill>
          <a:blip r:embed="rId3" cstate="print"/>
          <a:srcRect/>
          <a:stretch>
            <a:fillRect/>
          </a:stretch>
        </p:blipFill>
        <p:spPr bwMode="auto">
          <a:xfrm>
            <a:off x="6516688" y="6324600"/>
            <a:ext cx="2551112" cy="533400"/>
          </a:xfrm>
          <a:prstGeom prst="rect">
            <a:avLst/>
          </a:prstGeom>
          <a:noFill/>
          <a:ln w="9525">
            <a:noFill/>
            <a:miter lim="800000"/>
            <a:headEnd/>
            <a:tailEnd/>
          </a:ln>
        </p:spPr>
      </p:pic>
      <p:pic>
        <p:nvPicPr>
          <p:cNvPr id="5" name="صورة 2" descr="D:\نقل\شعارات\الكلية.jpg"/>
          <p:cNvPicPr>
            <a:picLocks noChangeAspect="1" noChangeArrowheads="1"/>
          </p:cNvPicPr>
          <p:nvPr/>
        </p:nvPicPr>
        <p:blipFill>
          <a:blip r:embed="rId4" cstate="print"/>
          <a:srcRect/>
          <a:stretch>
            <a:fillRect/>
          </a:stretch>
        </p:blipFill>
        <p:spPr bwMode="auto">
          <a:xfrm>
            <a:off x="7467600" y="0"/>
            <a:ext cx="1247775" cy="1190625"/>
          </a:xfrm>
          <a:prstGeom prst="rect">
            <a:avLst/>
          </a:prstGeom>
          <a:ln>
            <a:noFill/>
          </a:ln>
          <a:effectLst>
            <a:softEdge rad="112500"/>
          </a:effectLst>
        </p:spPr>
      </p:pic>
      <p:pic>
        <p:nvPicPr>
          <p:cNvPr id="6" name="Picture 6"/>
          <p:cNvPicPr>
            <a:picLocks noChangeAspect="1" noChangeArrowheads="1"/>
          </p:cNvPicPr>
          <p:nvPr/>
        </p:nvPicPr>
        <p:blipFill>
          <a:blip r:embed="rId5" cstate="print"/>
          <a:srcRect/>
          <a:stretch>
            <a:fillRect/>
          </a:stretch>
        </p:blipFill>
        <p:spPr bwMode="auto">
          <a:xfrm>
            <a:off x="395238" y="0"/>
            <a:ext cx="1223962" cy="1196975"/>
          </a:xfrm>
          <a:prstGeom prst="rect">
            <a:avLst/>
          </a:prstGeom>
          <a:ln>
            <a:noFill/>
          </a:ln>
          <a:effectLst>
            <a:softEdge rad="112500"/>
          </a:effectLst>
        </p:spPr>
      </p:pic>
      <p:sp>
        <p:nvSpPr>
          <p:cNvPr id="9" name="Action Button: Forward or Next 8">
            <a:hlinkClick r:id="" action="ppaction://hlinkshowjump?jump=nextslide" highlightClick="1"/>
          </p:cNvPr>
          <p:cNvSpPr/>
          <p:nvPr/>
        </p:nvSpPr>
        <p:spPr>
          <a:xfrm flipH="1">
            <a:off x="0" y="6172200"/>
            <a:ext cx="533400" cy="685800"/>
          </a:xfrm>
          <a:prstGeom prst="actionButtonForwardNext">
            <a:avLst/>
          </a:prstGeom>
          <a:scene3d>
            <a:camera prst="orthographicFront"/>
            <a:lightRig rig="threePt" dir="t"/>
          </a:scene3d>
          <a:sp3d>
            <a:bevelT prst="angle"/>
          </a:sp3d>
        </p:spPr>
        <p:style>
          <a:lnRef idx="1">
            <a:schemeClr val="accent5"/>
          </a:lnRef>
          <a:fillRef idx="3">
            <a:schemeClr val="accent5"/>
          </a:fillRef>
          <a:effectRef idx="2">
            <a:schemeClr val="accent5"/>
          </a:effectRef>
          <a:fontRef idx="minor">
            <a:schemeClr val="lt1"/>
          </a:fontRef>
        </p:style>
        <p:txBody>
          <a:bodyPr rtlCol="1" anchor="ctr"/>
          <a:lstStyle/>
          <a:p>
            <a:pPr algn="ctr"/>
            <a:endParaRPr lang="ar-SA"/>
          </a:p>
        </p:txBody>
      </p:sp>
      <p:sp>
        <p:nvSpPr>
          <p:cNvPr id="10" name="Action Button: Back or Previous 9">
            <a:hlinkClick r:id="" action="ppaction://hlinkshowjump?jump=previousslide" highlightClick="1"/>
          </p:cNvPr>
          <p:cNvSpPr/>
          <p:nvPr/>
        </p:nvSpPr>
        <p:spPr>
          <a:xfrm flipH="1">
            <a:off x="533400" y="6172200"/>
            <a:ext cx="533400" cy="685800"/>
          </a:xfrm>
          <a:prstGeom prst="actionButtonBackPrevious">
            <a:avLst/>
          </a:prstGeom>
          <a:scene3d>
            <a:camera prst="orthographicFront"/>
            <a:lightRig rig="threePt" dir="t"/>
          </a:scene3d>
          <a:sp3d>
            <a:bevelT prst="angle"/>
          </a:sp3d>
        </p:spPr>
        <p:style>
          <a:lnRef idx="1">
            <a:schemeClr val="accent5"/>
          </a:lnRef>
          <a:fillRef idx="3">
            <a:schemeClr val="accent5"/>
          </a:fillRef>
          <a:effectRef idx="2">
            <a:schemeClr val="accent5"/>
          </a:effectRef>
          <a:fontRef idx="minor">
            <a:schemeClr val="lt1"/>
          </a:fontRef>
        </p:style>
        <p:txBody>
          <a:bodyPr rtlCol="1" anchor="ctr"/>
          <a:lstStyle/>
          <a:p>
            <a:pPr algn="ctr"/>
            <a:endParaRPr lang="ar-SA"/>
          </a:p>
        </p:txBody>
      </p:sp>
    </p:spTree>
  </p:cSld>
  <p:clrMapOvr>
    <a:masterClrMapping/>
  </p:clrMapOvr>
  <p:transition>
    <p:wedg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pic>
        <p:nvPicPr>
          <p:cNvPr id="11" name="Picture 10" descr="b.g_dr_Ali.jpg"/>
          <p:cNvPicPr>
            <a:picLocks noChangeAspect="1"/>
          </p:cNvPicPr>
          <p:nvPr/>
        </p:nvPicPr>
        <p:blipFill>
          <a:blip r:embed="rId2" cstate="print">
            <a:duotone>
              <a:schemeClr val="accent5">
                <a:shade val="45000"/>
                <a:satMod val="135000"/>
              </a:schemeClr>
              <a:prstClr val="white"/>
            </a:duotone>
          </a:blip>
          <a:stretch>
            <a:fillRect/>
          </a:stretch>
        </p:blipFill>
        <p:spPr>
          <a:xfrm>
            <a:off x="0" y="0"/>
            <a:ext cx="9144000" cy="6858000"/>
          </a:xfrm>
          <a:prstGeom prst="rect">
            <a:avLst/>
          </a:prstGeom>
        </p:spPr>
      </p:pic>
      <p:sp>
        <p:nvSpPr>
          <p:cNvPr id="2" name="عنوان 1"/>
          <p:cNvSpPr>
            <a:spLocks noGrp="1"/>
          </p:cNvSpPr>
          <p:nvPr>
            <p:ph type="ctrTitle"/>
          </p:nvPr>
        </p:nvSpPr>
        <p:spPr>
          <a:xfrm>
            <a:off x="785786" y="0"/>
            <a:ext cx="8358214" cy="1470025"/>
          </a:xfrm>
        </p:spPr>
        <p:txBody>
          <a:bodyPr>
            <a:normAutofit fontScale="90000"/>
          </a:bodyPr>
          <a:lstStyle/>
          <a:p>
            <a:pPr algn="r"/>
            <a:r>
              <a:rPr lang="ar-SA" b="1" u="sng" dirty="0" smtClean="0"/>
              <a:t/>
            </a:r>
            <a:br>
              <a:rPr lang="ar-SA" b="1" u="sng" dirty="0" smtClean="0"/>
            </a:br>
            <a:r>
              <a:rPr lang="ar-SA" b="1" u="sng" dirty="0" smtClean="0"/>
              <a:t/>
            </a:r>
            <a:br>
              <a:rPr lang="ar-SA" b="1" u="sng" dirty="0" smtClean="0"/>
            </a:br>
            <a:r>
              <a:rPr lang="ar-SA" b="1" u="sng" dirty="0" smtClean="0"/>
              <a:t/>
            </a:r>
            <a:br>
              <a:rPr lang="ar-SA" b="1" u="sng" dirty="0" smtClean="0"/>
            </a:br>
            <a:r>
              <a:rPr lang="ar-SA" b="1" u="sng" dirty="0" smtClean="0"/>
              <a:t/>
            </a:r>
            <a:br>
              <a:rPr lang="ar-SA" b="1" u="sng" dirty="0" smtClean="0"/>
            </a:br>
            <a:r>
              <a:rPr lang="ar-SA" b="1" u="sng" dirty="0" smtClean="0"/>
              <a:t>المادة الثالثة والأربعون /</a:t>
            </a:r>
            <a:r>
              <a:rPr lang="en-US" u="sng" dirty="0" smtClean="0"/>
              <a:t/>
            </a:r>
            <a:br>
              <a:rPr lang="en-US" u="sng" dirty="0" smtClean="0"/>
            </a:br>
            <a:endParaRPr lang="ar-SA" u="sng" dirty="0"/>
          </a:p>
        </p:txBody>
      </p:sp>
      <p:sp>
        <p:nvSpPr>
          <p:cNvPr id="3" name="عنوان فرعي 2"/>
          <p:cNvSpPr>
            <a:spLocks noGrp="1"/>
          </p:cNvSpPr>
          <p:nvPr>
            <p:ph type="subTitle" idx="1"/>
          </p:nvPr>
        </p:nvSpPr>
        <p:spPr>
          <a:xfrm>
            <a:off x="0" y="2428868"/>
            <a:ext cx="9144000" cy="3209932"/>
          </a:xfrm>
        </p:spPr>
        <p:txBody>
          <a:bodyPr/>
          <a:lstStyle/>
          <a:p>
            <a:pPr algn="r"/>
            <a:endParaRPr lang="ar-SA" b="1" dirty="0" smtClean="0">
              <a:solidFill>
                <a:schemeClr val="tx1"/>
              </a:solidFill>
            </a:endParaRPr>
          </a:p>
          <a:p>
            <a:pPr algn="r"/>
            <a:r>
              <a:rPr lang="ar-SA" b="1" dirty="0" smtClean="0">
                <a:solidFill>
                  <a:schemeClr val="tx1"/>
                </a:solidFill>
              </a:rPr>
              <a:t>يقوم مجلس الكلية بمعادلة المقررات التي درسها الطالب خارج الجامعة بناء على توصية الأقسام التي تقدم هذه المقررات ، وتثبت في السجل الأكاديمي للطالب المقررات التي عودلت له ، ولا تدخل في احتساب معدله التراكمي .</a:t>
            </a:r>
            <a:endParaRPr lang="ar-SA" dirty="0">
              <a:solidFill>
                <a:schemeClr val="tx1"/>
              </a:solidFill>
            </a:endParaRPr>
          </a:p>
        </p:txBody>
      </p:sp>
      <p:pic>
        <p:nvPicPr>
          <p:cNvPr id="4" name="صورة 1" descr="D:\نقل\نماذج\شعار الجودة.jpg"/>
          <p:cNvPicPr>
            <a:picLocks noChangeAspect="1" noChangeArrowheads="1"/>
          </p:cNvPicPr>
          <p:nvPr/>
        </p:nvPicPr>
        <p:blipFill>
          <a:blip r:embed="rId3" cstate="print"/>
          <a:srcRect/>
          <a:stretch>
            <a:fillRect/>
          </a:stretch>
        </p:blipFill>
        <p:spPr bwMode="auto">
          <a:xfrm>
            <a:off x="6516688" y="6324600"/>
            <a:ext cx="2551112" cy="533400"/>
          </a:xfrm>
          <a:prstGeom prst="rect">
            <a:avLst/>
          </a:prstGeom>
          <a:noFill/>
          <a:ln w="9525">
            <a:noFill/>
            <a:miter lim="800000"/>
            <a:headEnd/>
            <a:tailEnd/>
          </a:ln>
        </p:spPr>
      </p:pic>
      <p:pic>
        <p:nvPicPr>
          <p:cNvPr id="5" name="صورة 2" descr="D:\نقل\شعارات\الكلية.jpg"/>
          <p:cNvPicPr>
            <a:picLocks noChangeAspect="1" noChangeArrowheads="1"/>
          </p:cNvPicPr>
          <p:nvPr/>
        </p:nvPicPr>
        <p:blipFill>
          <a:blip r:embed="rId4" cstate="print"/>
          <a:srcRect/>
          <a:stretch>
            <a:fillRect/>
          </a:stretch>
        </p:blipFill>
        <p:spPr bwMode="auto">
          <a:xfrm>
            <a:off x="7543800" y="0"/>
            <a:ext cx="1247775" cy="1190625"/>
          </a:xfrm>
          <a:prstGeom prst="rect">
            <a:avLst/>
          </a:prstGeom>
          <a:ln>
            <a:noFill/>
          </a:ln>
          <a:effectLst>
            <a:softEdge rad="112500"/>
          </a:effectLst>
        </p:spPr>
      </p:pic>
      <p:pic>
        <p:nvPicPr>
          <p:cNvPr id="6" name="Picture 6"/>
          <p:cNvPicPr>
            <a:picLocks noChangeAspect="1" noChangeArrowheads="1"/>
          </p:cNvPicPr>
          <p:nvPr/>
        </p:nvPicPr>
        <p:blipFill>
          <a:blip r:embed="rId5" cstate="print"/>
          <a:srcRect/>
          <a:stretch>
            <a:fillRect/>
          </a:stretch>
        </p:blipFill>
        <p:spPr bwMode="auto">
          <a:xfrm>
            <a:off x="471438" y="0"/>
            <a:ext cx="1223962" cy="1196975"/>
          </a:xfrm>
          <a:prstGeom prst="rect">
            <a:avLst/>
          </a:prstGeom>
          <a:ln>
            <a:noFill/>
          </a:ln>
          <a:effectLst>
            <a:softEdge rad="112500"/>
          </a:effectLst>
        </p:spPr>
      </p:pic>
      <p:sp>
        <p:nvSpPr>
          <p:cNvPr id="9" name="Action Button: Forward or Next 8">
            <a:hlinkClick r:id="" action="ppaction://hlinkshowjump?jump=nextslide" highlightClick="1"/>
          </p:cNvPr>
          <p:cNvSpPr/>
          <p:nvPr/>
        </p:nvSpPr>
        <p:spPr>
          <a:xfrm flipH="1">
            <a:off x="0" y="6172200"/>
            <a:ext cx="533400" cy="685800"/>
          </a:xfrm>
          <a:prstGeom prst="actionButtonForwardNext">
            <a:avLst/>
          </a:prstGeom>
          <a:scene3d>
            <a:camera prst="orthographicFront"/>
            <a:lightRig rig="threePt" dir="t"/>
          </a:scene3d>
          <a:sp3d>
            <a:bevelT prst="angle"/>
          </a:sp3d>
        </p:spPr>
        <p:style>
          <a:lnRef idx="1">
            <a:schemeClr val="accent5"/>
          </a:lnRef>
          <a:fillRef idx="3">
            <a:schemeClr val="accent5"/>
          </a:fillRef>
          <a:effectRef idx="2">
            <a:schemeClr val="accent5"/>
          </a:effectRef>
          <a:fontRef idx="minor">
            <a:schemeClr val="lt1"/>
          </a:fontRef>
        </p:style>
        <p:txBody>
          <a:bodyPr rtlCol="1" anchor="ctr"/>
          <a:lstStyle/>
          <a:p>
            <a:pPr algn="ctr"/>
            <a:endParaRPr lang="ar-SA"/>
          </a:p>
        </p:txBody>
      </p:sp>
      <p:sp>
        <p:nvSpPr>
          <p:cNvPr id="10" name="Action Button: Back or Previous 9">
            <a:hlinkClick r:id="" action="ppaction://hlinkshowjump?jump=previousslide" highlightClick="1"/>
          </p:cNvPr>
          <p:cNvSpPr/>
          <p:nvPr/>
        </p:nvSpPr>
        <p:spPr>
          <a:xfrm flipH="1">
            <a:off x="533400" y="6172200"/>
            <a:ext cx="533400" cy="685800"/>
          </a:xfrm>
          <a:prstGeom prst="actionButtonBackPrevious">
            <a:avLst/>
          </a:prstGeom>
          <a:scene3d>
            <a:camera prst="orthographicFront"/>
            <a:lightRig rig="threePt" dir="t"/>
          </a:scene3d>
          <a:sp3d>
            <a:bevelT prst="angle"/>
          </a:sp3d>
        </p:spPr>
        <p:style>
          <a:lnRef idx="1">
            <a:schemeClr val="accent5"/>
          </a:lnRef>
          <a:fillRef idx="3">
            <a:schemeClr val="accent5"/>
          </a:fillRef>
          <a:effectRef idx="2">
            <a:schemeClr val="accent5"/>
          </a:effectRef>
          <a:fontRef idx="minor">
            <a:schemeClr val="lt1"/>
          </a:fontRef>
        </p:style>
        <p:txBody>
          <a:bodyPr rtlCol="1" anchor="ctr"/>
          <a:lstStyle/>
          <a:p>
            <a:pPr algn="ctr"/>
            <a:endParaRPr lang="ar-SA"/>
          </a:p>
        </p:txBody>
      </p:sp>
    </p:spTree>
  </p:cSld>
  <p:clrMapOvr>
    <a:masterClrMapping/>
  </p:clrMapOvr>
  <p:transition>
    <p:wedg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pic>
        <p:nvPicPr>
          <p:cNvPr id="11" name="Picture 10" descr="b.g_dr_Ali.jpg"/>
          <p:cNvPicPr>
            <a:picLocks noChangeAspect="1"/>
          </p:cNvPicPr>
          <p:nvPr/>
        </p:nvPicPr>
        <p:blipFill>
          <a:blip r:embed="rId2" cstate="print">
            <a:duotone>
              <a:schemeClr val="accent5">
                <a:shade val="45000"/>
                <a:satMod val="135000"/>
              </a:schemeClr>
              <a:prstClr val="white"/>
            </a:duotone>
          </a:blip>
          <a:stretch>
            <a:fillRect/>
          </a:stretch>
        </p:blipFill>
        <p:spPr>
          <a:xfrm>
            <a:off x="0" y="0"/>
            <a:ext cx="9144000" cy="6858000"/>
          </a:xfrm>
          <a:prstGeom prst="rect">
            <a:avLst/>
          </a:prstGeom>
        </p:spPr>
      </p:pic>
      <p:sp>
        <p:nvSpPr>
          <p:cNvPr id="2" name="عنوان 1"/>
          <p:cNvSpPr>
            <a:spLocks noGrp="1"/>
          </p:cNvSpPr>
          <p:nvPr>
            <p:ph type="ctrTitle"/>
          </p:nvPr>
        </p:nvSpPr>
        <p:spPr>
          <a:xfrm>
            <a:off x="714348" y="0"/>
            <a:ext cx="8429652" cy="1470025"/>
          </a:xfrm>
        </p:spPr>
        <p:txBody>
          <a:bodyPr>
            <a:normAutofit fontScale="90000"/>
          </a:bodyPr>
          <a:lstStyle/>
          <a:p>
            <a:pPr algn="r"/>
            <a:r>
              <a:rPr lang="ar-SA" b="1" u="sng" dirty="0" smtClean="0"/>
              <a:t/>
            </a:r>
            <a:br>
              <a:rPr lang="ar-SA" b="1" u="sng" dirty="0" smtClean="0"/>
            </a:br>
            <a:r>
              <a:rPr lang="ar-SA" b="1" u="sng" dirty="0" smtClean="0"/>
              <a:t/>
            </a:r>
            <a:br>
              <a:rPr lang="ar-SA" b="1" u="sng" dirty="0" smtClean="0"/>
            </a:br>
            <a:r>
              <a:rPr lang="ar-SA" b="1" u="sng" dirty="0" smtClean="0"/>
              <a:t/>
            </a:r>
            <a:br>
              <a:rPr lang="ar-SA" b="1" u="sng" dirty="0" smtClean="0"/>
            </a:br>
            <a:r>
              <a:rPr lang="ar-SA" b="1" u="sng" dirty="0" smtClean="0"/>
              <a:t/>
            </a:r>
            <a:br>
              <a:rPr lang="ar-SA" b="1" u="sng" dirty="0" smtClean="0"/>
            </a:br>
            <a:r>
              <a:rPr lang="ar-SA" b="1" u="sng" dirty="0" smtClean="0"/>
              <a:t>المادة الرابعة والأربعون /</a:t>
            </a:r>
            <a:r>
              <a:rPr lang="en-US" u="sng" dirty="0" smtClean="0"/>
              <a:t/>
            </a:r>
            <a:br>
              <a:rPr lang="en-US" u="sng" dirty="0" smtClean="0"/>
            </a:br>
            <a:endParaRPr lang="ar-SA" u="sng" dirty="0"/>
          </a:p>
        </p:txBody>
      </p:sp>
      <p:sp>
        <p:nvSpPr>
          <p:cNvPr id="3" name="عنوان فرعي 2"/>
          <p:cNvSpPr>
            <a:spLocks noGrp="1"/>
          </p:cNvSpPr>
          <p:nvPr>
            <p:ph type="subTitle" idx="1"/>
          </p:nvPr>
        </p:nvSpPr>
        <p:spPr>
          <a:xfrm>
            <a:off x="0" y="2714620"/>
            <a:ext cx="9144000" cy="2924180"/>
          </a:xfrm>
        </p:spPr>
        <p:txBody>
          <a:bodyPr/>
          <a:lstStyle/>
          <a:p>
            <a:pPr algn="r"/>
            <a:endParaRPr lang="ar-SA" b="1" dirty="0" smtClean="0">
              <a:solidFill>
                <a:schemeClr val="tx1"/>
              </a:solidFill>
            </a:endParaRPr>
          </a:p>
          <a:p>
            <a:pPr algn="r"/>
            <a:r>
              <a:rPr lang="ar-SA" b="1" dirty="0" smtClean="0">
                <a:solidFill>
                  <a:schemeClr val="tx1"/>
                </a:solidFill>
              </a:rPr>
              <a:t>إذا اتضح بعد تحويل الطالب أنه سبق فصله لأسباب تأديبية أوتعليمية فيعد قيده ملغي من تاريخ قبول تحويله للجامعة .</a:t>
            </a:r>
            <a:endParaRPr lang="en-US" dirty="0" smtClean="0">
              <a:solidFill>
                <a:schemeClr val="tx1"/>
              </a:solidFill>
            </a:endParaRPr>
          </a:p>
          <a:p>
            <a:pPr algn="r"/>
            <a:endParaRPr lang="ar-SA" dirty="0">
              <a:solidFill>
                <a:schemeClr val="tx1"/>
              </a:solidFill>
            </a:endParaRPr>
          </a:p>
        </p:txBody>
      </p:sp>
      <p:pic>
        <p:nvPicPr>
          <p:cNvPr id="4" name="صورة 1" descr="D:\نقل\نماذج\شعار الجودة.jpg"/>
          <p:cNvPicPr>
            <a:picLocks noChangeAspect="1" noChangeArrowheads="1"/>
          </p:cNvPicPr>
          <p:nvPr/>
        </p:nvPicPr>
        <p:blipFill>
          <a:blip r:embed="rId3" cstate="print"/>
          <a:srcRect/>
          <a:stretch>
            <a:fillRect/>
          </a:stretch>
        </p:blipFill>
        <p:spPr bwMode="auto">
          <a:xfrm>
            <a:off x="6516688" y="6324600"/>
            <a:ext cx="2551112" cy="533400"/>
          </a:xfrm>
          <a:prstGeom prst="rect">
            <a:avLst/>
          </a:prstGeom>
          <a:noFill/>
          <a:ln w="9525">
            <a:noFill/>
            <a:miter lim="800000"/>
            <a:headEnd/>
            <a:tailEnd/>
          </a:ln>
        </p:spPr>
      </p:pic>
      <p:pic>
        <p:nvPicPr>
          <p:cNvPr id="5" name="صورة 2" descr="D:\نقل\شعارات\الكلية.jpg"/>
          <p:cNvPicPr>
            <a:picLocks noChangeAspect="1" noChangeArrowheads="1"/>
          </p:cNvPicPr>
          <p:nvPr/>
        </p:nvPicPr>
        <p:blipFill>
          <a:blip r:embed="rId4" cstate="print"/>
          <a:srcRect/>
          <a:stretch>
            <a:fillRect/>
          </a:stretch>
        </p:blipFill>
        <p:spPr bwMode="auto">
          <a:xfrm>
            <a:off x="7543800" y="0"/>
            <a:ext cx="1247775" cy="1190625"/>
          </a:xfrm>
          <a:prstGeom prst="rect">
            <a:avLst/>
          </a:prstGeom>
          <a:ln>
            <a:noFill/>
          </a:ln>
          <a:effectLst>
            <a:softEdge rad="112500"/>
          </a:effectLst>
        </p:spPr>
      </p:pic>
      <p:pic>
        <p:nvPicPr>
          <p:cNvPr id="6" name="Picture 6"/>
          <p:cNvPicPr>
            <a:picLocks noChangeAspect="1" noChangeArrowheads="1"/>
          </p:cNvPicPr>
          <p:nvPr/>
        </p:nvPicPr>
        <p:blipFill>
          <a:blip r:embed="rId5" cstate="print"/>
          <a:srcRect/>
          <a:stretch>
            <a:fillRect/>
          </a:stretch>
        </p:blipFill>
        <p:spPr bwMode="auto">
          <a:xfrm>
            <a:off x="471438" y="0"/>
            <a:ext cx="1223962" cy="1196975"/>
          </a:xfrm>
          <a:prstGeom prst="rect">
            <a:avLst/>
          </a:prstGeom>
          <a:ln>
            <a:noFill/>
          </a:ln>
          <a:effectLst>
            <a:softEdge rad="112500"/>
          </a:effectLst>
        </p:spPr>
      </p:pic>
      <p:sp>
        <p:nvSpPr>
          <p:cNvPr id="9" name="Action Button: Forward or Next 8">
            <a:hlinkClick r:id="" action="ppaction://hlinkshowjump?jump=nextslide" highlightClick="1"/>
          </p:cNvPr>
          <p:cNvSpPr/>
          <p:nvPr/>
        </p:nvSpPr>
        <p:spPr>
          <a:xfrm flipH="1">
            <a:off x="0" y="6172200"/>
            <a:ext cx="533400" cy="685800"/>
          </a:xfrm>
          <a:prstGeom prst="actionButtonForwardNext">
            <a:avLst/>
          </a:prstGeom>
          <a:scene3d>
            <a:camera prst="orthographicFront"/>
            <a:lightRig rig="threePt" dir="t"/>
          </a:scene3d>
          <a:sp3d>
            <a:bevelT prst="angle"/>
          </a:sp3d>
        </p:spPr>
        <p:style>
          <a:lnRef idx="1">
            <a:schemeClr val="accent5"/>
          </a:lnRef>
          <a:fillRef idx="3">
            <a:schemeClr val="accent5"/>
          </a:fillRef>
          <a:effectRef idx="2">
            <a:schemeClr val="accent5"/>
          </a:effectRef>
          <a:fontRef idx="minor">
            <a:schemeClr val="lt1"/>
          </a:fontRef>
        </p:style>
        <p:txBody>
          <a:bodyPr rtlCol="1" anchor="ctr"/>
          <a:lstStyle/>
          <a:p>
            <a:pPr algn="ctr"/>
            <a:endParaRPr lang="ar-SA"/>
          </a:p>
        </p:txBody>
      </p:sp>
      <p:sp>
        <p:nvSpPr>
          <p:cNvPr id="10" name="Action Button: Back or Previous 9">
            <a:hlinkClick r:id="" action="ppaction://hlinkshowjump?jump=previousslide" highlightClick="1"/>
          </p:cNvPr>
          <p:cNvSpPr/>
          <p:nvPr/>
        </p:nvSpPr>
        <p:spPr>
          <a:xfrm flipH="1">
            <a:off x="533400" y="6172200"/>
            <a:ext cx="533400" cy="685800"/>
          </a:xfrm>
          <a:prstGeom prst="actionButtonBackPrevious">
            <a:avLst/>
          </a:prstGeom>
          <a:scene3d>
            <a:camera prst="orthographicFront"/>
            <a:lightRig rig="threePt" dir="t"/>
          </a:scene3d>
          <a:sp3d>
            <a:bevelT prst="angle"/>
          </a:sp3d>
        </p:spPr>
        <p:style>
          <a:lnRef idx="1">
            <a:schemeClr val="accent5"/>
          </a:lnRef>
          <a:fillRef idx="3">
            <a:schemeClr val="accent5"/>
          </a:fillRef>
          <a:effectRef idx="2">
            <a:schemeClr val="accent5"/>
          </a:effectRef>
          <a:fontRef idx="minor">
            <a:schemeClr val="lt1"/>
          </a:fontRef>
        </p:style>
        <p:txBody>
          <a:bodyPr rtlCol="1" anchor="ctr"/>
          <a:lstStyle/>
          <a:p>
            <a:pPr algn="ctr"/>
            <a:endParaRPr lang="ar-SA"/>
          </a:p>
        </p:txBody>
      </p:sp>
    </p:spTree>
  </p:cSld>
  <p:clrMapOvr>
    <a:masterClrMapping/>
  </p:clrMapOvr>
  <p:transition>
    <p:wedg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pic>
        <p:nvPicPr>
          <p:cNvPr id="11" name="Picture 10" descr="b.g_dr_Ali.jpg"/>
          <p:cNvPicPr>
            <a:picLocks noChangeAspect="1"/>
          </p:cNvPicPr>
          <p:nvPr/>
        </p:nvPicPr>
        <p:blipFill>
          <a:blip r:embed="rId2" cstate="print">
            <a:duotone>
              <a:schemeClr val="accent5">
                <a:shade val="45000"/>
                <a:satMod val="135000"/>
              </a:schemeClr>
              <a:prstClr val="white"/>
            </a:duotone>
          </a:blip>
          <a:stretch>
            <a:fillRect/>
          </a:stretch>
        </p:blipFill>
        <p:spPr>
          <a:xfrm>
            <a:off x="0" y="0"/>
            <a:ext cx="9144000" cy="6858000"/>
          </a:xfrm>
          <a:prstGeom prst="rect">
            <a:avLst/>
          </a:prstGeom>
        </p:spPr>
      </p:pic>
      <p:sp>
        <p:nvSpPr>
          <p:cNvPr id="2" name="عنوان 1"/>
          <p:cNvSpPr>
            <a:spLocks noGrp="1"/>
          </p:cNvSpPr>
          <p:nvPr>
            <p:ph type="ctrTitle"/>
          </p:nvPr>
        </p:nvSpPr>
        <p:spPr>
          <a:xfrm>
            <a:off x="714348" y="0"/>
            <a:ext cx="8429652" cy="1470025"/>
          </a:xfrm>
        </p:spPr>
        <p:txBody>
          <a:bodyPr>
            <a:normAutofit fontScale="90000"/>
          </a:bodyPr>
          <a:lstStyle/>
          <a:p>
            <a:pPr algn="r"/>
            <a:r>
              <a:rPr lang="ar-SA" b="1" u="sng" dirty="0" smtClean="0"/>
              <a:t/>
            </a:r>
            <a:br>
              <a:rPr lang="ar-SA" b="1" u="sng" dirty="0" smtClean="0"/>
            </a:br>
            <a:r>
              <a:rPr lang="ar-SA" b="1" u="sng" dirty="0" smtClean="0"/>
              <a:t/>
            </a:r>
            <a:br>
              <a:rPr lang="ar-SA" b="1" u="sng" dirty="0" smtClean="0"/>
            </a:br>
            <a:r>
              <a:rPr lang="ar-SA" b="1" u="sng" dirty="0" smtClean="0"/>
              <a:t/>
            </a:r>
            <a:br>
              <a:rPr lang="ar-SA" b="1" u="sng" dirty="0" smtClean="0"/>
            </a:br>
            <a:r>
              <a:rPr lang="ar-SA" b="1" u="sng" dirty="0" smtClean="0"/>
              <a:t/>
            </a:r>
            <a:br>
              <a:rPr lang="ar-SA" b="1" u="sng" dirty="0" smtClean="0"/>
            </a:br>
            <a:r>
              <a:rPr lang="ar-SA" b="1" u="sng" dirty="0" smtClean="0"/>
              <a:t/>
            </a:r>
            <a:br>
              <a:rPr lang="ar-SA" b="1" u="sng" dirty="0" smtClean="0"/>
            </a:br>
            <a:r>
              <a:rPr lang="ar-SA" b="1" u="sng" dirty="0" smtClean="0"/>
              <a:t>المادة الخامسة والأربعون /</a:t>
            </a:r>
            <a:r>
              <a:rPr lang="en-US" u="sng" dirty="0" smtClean="0"/>
              <a:t/>
            </a:r>
            <a:br>
              <a:rPr lang="en-US" u="sng" dirty="0" smtClean="0"/>
            </a:br>
            <a:endParaRPr lang="ar-SA" u="sng" dirty="0"/>
          </a:p>
        </p:txBody>
      </p:sp>
      <p:sp>
        <p:nvSpPr>
          <p:cNvPr id="3" name="عنوان فرعي 2"/>
          <p:cNvSpPr>
            <a:spLocks noGrp="1"/>
          </p:cNvSpPr>
          <p:nvPr>
            <p:ph type="subTitle" idx="1"/>
          </p:nvPr>
        </p:nvSpPr>
        <p:spPr>
          <a:xfrm>
            <a:off x="0" y="2643182"/>
            <a:ext cx="9144000" cy="2995618"/>
          </a:xfrm>
        </p:spPr>
        <p:txBody>
          <a:bodyPr/>
          <a:lstStyle/>
          <a:p>
            <a:pPr algn="r"/>
            <a:endParaRPr lang="ar-SA" b="1" dirty="0" smtClean="0">
              <a:solidFill>
                <a:schemeClr val="tx1"/>
              </a:solidFill>
            </a:endParaRPr>
          </a:p>
          <a:p>
            <a:pPr algn="r"/>
            <a:r>
              <a:rPr lang="ar-SA" b="1" dirty="0" smtClean="0">
                <a:solidFill>
                  <a:schemeClr val="tx1"/>
                </a:solidFill>
              </a:rPr>
              <a:t>يتم تحويل الطالب في أي فصل دراسي من جامعة إلى أخرى وفقاً للإجراءات والمواعيد المعلنة في الجامعة المحول إليها في ضوء الضوابط العامة للتحويل .</a:t>
            </a:r>
            <a:endParaRPr lang="en-US" dirty="0" smtClean="0">
              <a:solidFill>
                <a:schemeClr val="tx1"/>
              </a:solidFill>
            </a:endParaRPr>
          </a:p>
          <a:p>
            <a:pPr algn="r"/>
            <a:endParaRPr lang="ar-SA" dirty="0">
              <a:solidFill>
                <a:schemeClr val="tx1"/>
              </a:solidFill>
            </a:endParaRPr>
          </a:p>
        </p:txBody>
      </p:sp>
      <p:pic>
        <p:nvPicPr>
          <p:cNvPr id="4" name="صورة 1" descr="D:\نقل\نماذج\شعار الجودة.jpg"/>
          <p:cNvPicPr>
            <a:picLocks noChangeAspect="1" noChangeArrowheads="1"/>
          </p:cNvPicPr>
          <p:nvPr/>
        </p:nvPicPr>
        <p:blipFill>
          <a:blip r:embed="rId3" cstate="print"/>
          <a:srcRect/>
          <a:stretch>
            <a:fillRect/>
          </a:stretch>
        </p:blipFill>
        <p:spPr bwMode="auto">
          <a:xfrm>
            <a:off x="6516688" y="6324600"/>
            <a:ext cx="2551112" cy="533400"/>
          </a:xfrm>
          <a:prstGeom prst="rect">
            <a:avLst/>
          </a:prstGeom>
          <a:noFill/>
          <a:ln w="9525">
            <a:noFill/>
            <a:miter lim="800000"/>
            <a:headEnd/>
            <a:tailEnd/>
          </a:ln>
        </p:spPr>
      </p:pic>
      <p:pic>
        <p:nvPicPr>
          <p:cNvPr id="5" name="صورة 2" descr="D:\نقل\شعارات\الكلية.jpg"/>
          <p:cNvPicPr>
            <a:picLocks noChangeAspect="1" noChangeArrowheads="1"/>
          </p:cNvPicPr>
          <p:nvPr/>
        </p:nvPicPr>
        <p:blipFill>
          <a:blip r:embed="rId4" cstate="print"/>
          <a:srcRect/>
          <a:stretch>
            <a:fillRect/>
          </a:stretch>
        </p:blipFill>
        <p:spPr bwMode="auto">
          <a:xfrm>
            <a:off x="7543800" y="0"/>
            <a:ext cx="1247775" cy="1190625"/>
          </a:xfrm>
          <a:prstGeom prst="rect">
            <a:avLst/>
          </a:prstGeom>
          <a:ln>
            <a:noFill/>
          </a:ln>
          <a:effectLst>
            <a:softEdge rad="112500"/>
          </a:effectLst>
        </p:spPr>
      </p:pic>
      <p:pic>
        <p:nvPicPr>
          <p:cNvPr id="6" name="Picture 6"/>
          <p:cNvPicPr>
            <a:picLocks noChangeAspect="1" noChangeArrowheads="1"/>
          </p:cNvPicPr>
          <p:nvPr/>
        </p:nvPicPr>
        <p:blipFill>
          <a:blip r:embed="rId5" cstate="print"/>
          <a:srcRect/>
          <a:stretch>
            <a:fillRect/>
          </a:stretch>
        </p:blipFill>
        <p:spPr bwMode="auto">
          <a:xfrm>
            <a:off x="471438" y="0"/>
            <a:ext cx="1223962" cy="1196975"/>
          </a:xfrm>
          <a:prstGeom prst="rect">
            <a:avLst/>
          </a:prstGeom>
          <a:ln>
            <a:noFill/>
          </a:ln>
          <a:effectLst>
            <a:softEdge rad="112500"/>
          </a:effectLst>
        </p:spPr>
      </p:pic>
      <p:sp>
        <p:nvSpPr>
          <p:cNvPr id="9" name="Action Button: Forward or Next 8">
            <a:hlinkClick r:id="" action="ppaction://hlinkshowjump?jump=nextslide" highlightClick="1"/>
          </p:cNvPr>
          <p:cNvSpPr/>
          <p:nvPr/>
        </p:nvSpPr>
        <p:spPr>
          <a:xfrm flipH="1">
            <a:off x="0" y="6172200"/>
            <a:ext cx="533400" cy="685800"/>
          </a:xfrm>
          <a:prstGeom prst="actionButtonForwardNext">
            <a:avLst/>
          </a:prstGeom>
          <a:scene3d>
            <a:camera prst="orthographicFront"/>
            <a:lightRig rig="threePt" dir="t"/>
          </a:scene3d>
          <a:sp3d>
            <a:bevelT prst="angle"/>
          </a:sp3d>
        </p:spPr>
        <p:style>
          <a:lnRef idx="1">
            <a:schemeClr val="accent5"/>
          </a:lnRef>
          <a:fillRef idx="3">
            <a:schemeClr val="accent5"/>
          </a:fillRef>
          <a:effectRef idx="2">
            <a:schemeClr val="accent5"/>
          </a:effectRef>
          <a:fontRef idx="minor">
            <a:schemeClr val="lt1"/>
          </a:fontRef>
        </p:style>
        <p:txBody>
          <a:bodyPr rtlCol="1" anchor="ctr"/>
          <a:lstStyle/>
          <a:p>
            <a:pPr algn="ctr"/>
            <a:endParaRPr lang="ar-SA"/>
          </a:p>
        </p:txBody>
      </p:sp>
      <p:sp>
        <p:nvSpPr>
          <p:cNvPr id="10" name="Action Button: Back or Previous 9">
            <a:hlinkClick r:id="" action="ppaction://hlinkshowjump?jump=previousslide" highlightClick="1"/>
          </p:cNvPr>
          <p:cNvSpPr/>
          <p:nvPr/>
        </p:nvSpPr>
        <p:spPr>
          <a:xfrm flipH="1">
            <a:off x="533400" y="6172200"/>
            <a:ext cx="533400" cy="685800"/>
          </a:xfrm>
          <a:prstGeom prst="actionButtonBackPrevious">
            <a:avLst/>
          </a:prstGeom>
          <a:scene3d>
            <a:camera prst="orthographicFront"/>
            <a:lightRig rig="threePt" dir="t"/>
          </a:scene3d>
          <a:sp3d>
            <a:bevelT prst="angle"/>
          </a:sp3d>
        </p:spPr>
        <p:style>
          <a:lnRef idx="1">
            <a:schemeClr val="accent5"/>
          </a:lnRef>
          <a:fillRef idx="3">
            <a:schemeClr val="accent5"/>
          </a:fillRef>
          <a:effectRef idx="2">
            <a:schemeClr val="accent5"/>
          </a:effectRef>
          <a:fontRef idx="minor">
            <a:schemeClr val="lt1"/>
          </a:fontRef>
        </p:style>
        <p:txBody>
          <a:bodyPr rtlCol="1" anchor="ctr"/>
          <a:lstStyle/>
          <a:p>
            <a:pPr algn="ctr"/>
            <a:endParaRPr lang="ar-SA"/>
          </a:p>
        </p:txBody>
      </p:sp>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nvPr>
        </p:nvGraphicFramePr>
        <p:xfrm>
          <a:off x="467544" y="1124744"/>
          <a:ext cx="8229600"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صورة 4" descr="صورة1.png"/>
          <p:cNvPicPr>
            <a:picLocks noChangeAspect="1"/>
          </p:cNvPicPr>
          <p:nvPr/>
        </p:nvPicPr>
        <p:blipFill>
          <a:blip r:embed="rId6" cstate="print"/>
          <a:stretch>
            <a:fillRect/>
          </a:stretch>
        </p:blipFill>
        <p:spPr>
          <a:xfrm>
            <a:off x="7812360" y="0"/>
            <a:ext cx="1231290" cy="1052736"/>
          </a:xfrm>
          <a:prstGeom prst="rect">
            <a:avLst/>
          </a:prstGeom>
        </p:spPr>
      </p:pic>
    </p:spTree>
  </p:cSld>
  <p:clrMapOvr>
    <a:masterClrMapping/>
  </p:clrMapOvr>
  <p:transition>
    <p:wedge/>
  </p:transition>
</p:sld>
</file>

<file path=ppt/slides/slide50.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pic>
        <p:nvPicPr>
          <p:cNvPr id="10" name="Picture 9" descr="b.g_dr_Ali.jpg"/>
          <p:cNvPicPr>
            <a:picLocks noChangeAspect="1"/>
          </p:cNvPicPr>
          <p:nvPr/>
        </p:nvPicPr>
        <p:blipFill>
          <a:blip r:embed="rId2" cstate="print">
            <a:duotone>
              <a:schemeClr val="accent5">
                <a:shade val="45000"/>
                <a:satMod val="135000"/>
              </a:schemeClr>
              <a:prstClr val="white"/>
            </a:duotone>
          </a:blip>
          <a:stretch>
            <a:fillRect/>
          </a:stretch>
        </p:blipFill>
        <p:spPr>
          <a:xfrm>
            <a:off x="0" y="0"/>
            <a:ext cx="9144000" cy="6858000"/>
          </a:xfrm>
          <a:prstGeom prst="rect">
            <a:avLst/>
          </a:prstGeom>
        </p:spPr>
      </p:pic>
      <p:sp>
        <p:nvSpPr>
          <p:cNvPr id="2" name="عنوان 1"/>
          <p:cNvSpPr>
            <a:spLocks noGrp="1"/>
          </p:cNvSpPr>
          <p:nvPr>
            <p:ph type="ctrTitle"/>
          </p:nvPr>
        </p:nvSpPr>
        <p:spPr>
          <a:xfrm>
            <a:off x="685800" y="2071678"/>
            <a:ext cx="7772400" cy="2357454"/>
          </a:xfrm>
        </p:spPr>
        <p:txBody>
          <a:bodyPr>
            <a:normAutofit fontScale="90000"/>
          </a:bodyPr>
          <a:lstStyle/>
          <a:p>
            <a:r>
              <a:rPr lang="ar-SA" b="1" dirty="0" smtClean="0"/>
              <a:t> </a:t>
            </a:r>
            <a:r>
              <a:rPr lang="en-US" dirty="0" smtClean="0"/>
              <a:t/>
            </a:r>
            <a:br>
              <a:rPr lang="en-US" dirty="0" smtClean="0"/>
            </a:br>
            <a:r>
              <a:rPr lang="ar-SA" b="1" dirty="0" smtClean="0"/>
              <a:t> </a:t>
            </a:r>
            <a:r>
              <a:rPr lang="en-US" dirty="0" smtClean="0"/>
              <a:t/>
            </a:r>
            <a:br>
              <a:rPr lang="en-US" dirty="0" smtClean="0"/>
            </a:br>
            <a:r>
              <a:rPr lang="ar-SA" dirty="0" smtClean="0"/>
              <a:t> 2- </a:t>
            </a:r>
            <a:r>
              <a:rPr lang="ar-SA" sz="4900" b="1" dirty="0" smtClean="0"/>
              <a:t>التحويل من كلية إلى أخرى </a:t>
            </a:r>
            <a:br>
              <a:rPr lang="ar-SA" sz="4900" b="1" dirty="0" smtClean="0"/>
            </a:br>
            <a:r>
              <a:rPr lang="ar-SA" sz="4900" b="1" dirty="0" smtClean="0"/>
              <a:t>داخل الجامعة</a:t>
            </a:r>
            <a:r>
              <a:rPr lang="en-US" dirty="0" smtClean="0"/>
              <a:t/>
            </a:r>
            <a:br>
              <a:rPr lang="en-US" dirty="0" smtClean="0"/>
            </a:br>
            <a:endParaRPr lang="ar-SA" dirty="0"/>
          </a:p>
        </p:txBody>
      </p:sp>
      <p:pic>
        <p:nvPicPr>
          <p:cNvPr id="3" name="صورة 1" descr="D:\نقل\نماذج\شعار الجودة.jpg"/>
          <p:cNvPicPr>
            <a:picLocks noChangeAspect="1" noChangeArrowheads="1"/>
          </p:cNvPicPr>
          <p:nvPr/>
        </p:nvPicPr>
        <p:blipFill>
          <a:blip r:embed="rId3" cstate="print"/>
          <a:srcRect/>
          <a:stretch>
            <a:fillRect/>
          </a:stretch>
        </p:blipFill>
        <p:spPr bwMode="auto">
          <a:xfrm>
            <a:off x="6516688" y="6324600"/>
            <a:ext cx="2551112" cy="533400"/>
          </a:xfrm>
          <a:prstGeom prst="rect">
            <a:avLst/>
          </a:prstGeom>
          <a:noFill/>
          <a:ln w="9525">
            <a:noFill/>
            <a:miter lim="800000"/>
            <a:headEnd/>
            <a:tailEnd/>
          </a:ln>
        </p:spPr>
      </p:pic>
      <p:pic>
        <p:nvPicPr>
          <p:cNvPr id="4" name="صورة 2" descr="D:\نقل\شعارات\الكلية.jpg"/>
          <p:cNvPicPr>
            <a:picLocks noChangeAspect="1" noChangeArrowheads="1"/>
          </p:cNvPicPr>
          <p:nvPr/>
        </p:nvPicPr>
        <p:blipFill>
          <a:blip r:embed="rId4" cstate="print"/>
          <a:srcRect/>
          <a:stretch>
            <a:fillRect/>
          </a:stretch>
        </p:blipFill>
        <p:spPr bwMode="auto">
          <a:xfrm>
            <a:off x="7543800" y="0"/>
            <a:ext cx="1247775" cy="1190625"/>
          </a:xfrm>
          <a:prstGeom prst="rect">
            <a:avLst/>
          </a:prstGeom>
          <a:ln>
            <a:noFill/>
          </a:ln>
          <a:effectLst>
            <a:softEdge rad="112500"/>
          </a:effectLst>
        </p:spPr>
      </p:pic>
      <p:pic>
        <p:nvPicPr>
          <p:cNvPr id="5" name="Picture 6"/>
          <p:cNvPicPr>
            <a:picLocks noChangeAspect="1" noChangeArrowheads="1"/>
          </p:cNvPicPr>
          <p:nvPr/>
        </p:nvPicPr>
        <p:blipFill>
          <a:blip r:embed="rId5" cstate="print"/>
          <a:srcRect/>
          <a:stretch>
            <a:fillRect/>
          </a:stretch>
        </p:blipFill>
        <p:spPr bwMode="auto">
          <a:xfrm>
            <a:off x="471438" y="0"/>
            <a:ext cx="1223962" cy="1196975"/>
          </a:xfrm>
          <a:prstGeom prst="rect">
            <a:avLst/>
          </a:prstGeom>
          <a:ln>
            <a:noFill/>
          </a:ln>
          <a:effectLst>
            <a:softEdge rad="112500"/>
          </a:effectLst>
        </p:spPr>
      </p:pic>
      <p:sp>
        <p:nvSpPr>
          <p:cNvPr id="8" name="Action Button: Forward or Next 7">
            <a:hlinkClick r:id="" action="ppaction://hlinkshowjump?jump=nextslide" highlightClick="1"/>
          </p:cNvPr>
          <p:cNvSpPr/>
          <p:nvPr/>
        </p:nvSpPr>
        <p:spPr>
          <a:xfrm flipH="1">
            <a:off x="0" y="6172200"/>
            <a:ext cx="533400" cy="685800"/>
          </a:xfrm>
          <a:prstGeom prst="actionButtonForwardNext">
            <a:avLst/>
          </a:prstGeom>
          <a:scene3d>
            <a:camera prst="orthographicFront"/>
            <a:lightRig rig="threePt" dir="t"/>
          </a:scene3d>
          <a:sp3d>
            <a:bevelT prst="angle"/>
          </a:sp3d>
        </p:spPr>
        <p:style>
          <a:lnRef idx="1">
            <a:schemeClr val="accent5"/>
          </a:lnRef>
          <a:fillRef idx="3">
            <a:schemeClr val="accent5"/>
          </a:fillRef>
          <a:effectRef idx="2">
            <a:schemeClr val="accent5"/>
          </a:effectRef>
          <a:fontRef idx="minor">
            <a:schemeClr val="lt1"/>
          </a:fontRef>
        </p:style>
        <p:txBody>
          <a:bodyPr rtlCol="1" anchor="ctr"/>
          <a:lstStyle/>
          <a:p>
            <a:pPr algn="ctr"/>
            <a:endParaRPr lang="ar-SA"/>
          </a:p>
        </p:txBody>
      </p:sp>
      <p:sp>
        <p:nvSpPr>
          <p:cNvPr id="9" name="Action Button: Back or Previous 8">
            <a:hlinkClick r:id="" action="ppaction://hlinkshowjump?jump=previousslide" highlightClick="1"/>
          </p:cNvPr>
          <p:cNvSpPr/>
          <p:nvPr/>
        </p:nvSpPr>
        <p:spPr>
          <a:xfrm flipH="1">
            <a:off x="533400" y="6172200"/>
            <a:ext cx="533400" cy="685800"/>
          </a:xfrm>
          <a:prstGeom prst="actionButtonBackPrevious">
            <a:avLst/>
          </a:prstGeom>
          <a:scene3d>
            <a:camera prst="orthographicFront"/>
            <a:lightRig rig="threePt" dir="t"/>
          </a:scene3d>
          <a:sp3d>
            <a:bevelT prst="angle"/>
          </a:sp3d>
        </p:spPr>
        <p:style>
          <a:lnRef idx="1">
            <a:schemeClr val="accent5"/>
          </a:lnRef>
          <a:fillRef idx="3">
            <a:schemeClr val="accent5"/>
          </a:fillRef>
          <a:effectRef idx="2">
            <a:schemeClr val="accent5"/>
          </a:effectRef>
          <a:fontRef idx="minor">
            <a:schemeClr val="lt1"/>
          </a:fontRef>
        </p:style>
        <p:txBody>
          <a:bodyPr rtlCol="1" anchor="ctr"/>
          <a:lstStyle/>
          <a:p>
            <a:pPr algn="ctr"/>
            <a:endParaRPr lang="ar-SA"/>
          </a:p>
        </p:txBody>
      </p:sp>
    </p:spTree>
  </p:cSld>
  <p:clrMapOvr>
    <a:masterClrMapping/>
  </p:clrMapOvr>
  <p:transition>
    <p:wedg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pic>
        <p:nvPicPr>
          <p:cNvPr id="11" name="Picture 10" descr="b.g_dr_Ali.jpg"/>
          <p:cNvPicPr>
            <a:picLocks noChangeAspect="1"/>
          </p:cNvPicPr>
          <p:nvPr/>
        </p:nvPicPr>
        <p:blipFill>
          <a:blip r:embed="rId2" cstate="print">
            <a:duotone>
              <a:schemeClr val="accent5">
                <a:shade val="45000"/>
                <a:satMod val="135000"/>
              </a:schemeClr>
              <a:prstClr val="white"/>
            </a:duotone>
          </a:blip>
          <a:stretch>
            <a:fillRect/>
          </a:stretch>
        </p:blipFill>
        <p:spPr>
          <a:xfrm>
            <a:off x="0" y="0"/>
            <a:ext cx="9144000" cy="6858000"/>
          </a:xfrm>
          <a:prstGeom prst="rect">
            <a:avLst/>
          </a:prstGeom>
        </p:spPr>
      </p:pic>
      <p:sp>
        <p:nvSpPr>
          <p:cNvPr id="2" name="عنوان 1"/>
          <p:cNvSpPr>
            <a:spLocks noGrp="1"/>
          </p:cNvSpPr>
          <p:nvPr>
            <p:ph type="ctrTitle"/>
          </p:nvPr>
        </p:nvSpPr>
        <p:spPr>
          <a:xfrm>
            <a:off x="785786" y="0"/>
            <a:ext cx="8358214" cy="1470025"/>
          </a:xfrm>
        </p:spPr>
        <p:txBody>
          <a:bodyPr>
            <a:normAutofit fontScale="90000"/>
          </a:bodyPr>
          <a:lstStyle/>
          <a:p>
            <a:pPr algn="r"/>
            <a:r>
              <a:rPr lang="en-US" u="sng" dirty="0" smtClean="0"/>
              <a:t/>
            </a:r>
            <a:br>
              <a:rPr lang="en-US" u="sng" dirty="0" smtClean="0"/>
            </a:br>
            <a:r>
              <a:rPr lang="ar-SA" u="sng" dirty="0" smtClean="0"/>
              <a:t/>
            </a:r>
            <a:br>
              <a:rPr lang="ar-SA" u="sng" dirty="0" smtClean="0"/>
            </a:br>
            <a:r>
              <a:rPr lang="ar-SA" u="sng" dirty="0" smtClean="0"/>
              <a:t/>
            </a:r>
            <a:br>
              <a:rPr lang="ar-SA" u="sng" dirty="0" smtClean="0"/>
            </a:br>
            <a:r>
              <a:rPr lang="ar-SA" b="1" u="sng" dirty="0" smtClean="0"/>
              <a:t>المادة السادسة والأربعون /</a:t>
            </a:r>
            <a:r>
              <a:rPr lang="en-US" u="sng" dirty="0" smtClean="0"/>
              <a:t/>
            </a:r>
            <a:br>
              <a:rPr lang="en-US" u="sng" dirty="0" smtClean="0"/>
            </a:br>
            <a:endParaRPr lang="ar-SA" u="sng" dirty="0"/>
          </a:p>
        </p:txBody>
      </p:sp>
      <p:sp>
        <p:nvSpPr>
          <p:cNvPr id="3" name="عنوان فرعي 2"/>
          <p:cNvSpPr>
            <a:spLocks noGrp="1"/>
          </p:cNvSpPr>
          <p:nvPr>
            <p:ph type="subTitle" idx="1"/>
          </p:nvPr>
        </p:nvSpPr>
        <p:spPr>
          <a:xfrm>
            <a:off x="0" y="2214554"/>
            <a:ext cx="9144000" cy="2924180"/>
          </a:xfrm>
        </p:spPr>
        <p:txBody>
          <a:bodyPr/>
          <a:lstStyle/>
          <a:p>
            <a:pPr algn="r"/>
            <a:endParaRPr lang="en-US" b="1" dirty="0" smtClean="0">
              <a:solidFill>
                <a:schemeClr val="tx1"/>
              </a:solidFill>
            </a:endParaRPr>
          </a:p>
          <a:p>
            <a:pPr algn="r"/>
            <a:r>
              <a:rPr lang="ar-SA" b="1" dirty="0" smtClean="0">
                <a:solidFill>
                  <a:schemeClr val="tx1"/>
                </a:solidFill>
              </a:rPr>
              <a:t>يجوز تحويل الطالب من كلية إلى أخرى داخل الجامعة وفقاً للضوابط التي يقرها مجلس الجامعة.</a:t>
            </a:r>
            <a:endParaRPr lang="en-US" dirty="0" smtClean="0">
              <a:solidFill>
                <a:schemeClr val="tx1"/>
              </a:solidFill>
            </a:endParaRPr>
          </a:p>
          <a:p>
            <a:pPr algn="r"/>
            <a:endParaRPr lang="ar-SA" dirty="0">
              <a:solidFill>
                <a:schemeClr val="tx1"/>
              </a:solidFill>
            </a:endParaRPr>
          </a:p>
        </p:txBody>
      </p:sp>
      <p:pic>
        <p:nvPicPr>
          <p:cNvPr id="4" name="صورة 1" descr="D:\نقل\نماذج\شعار الجودة.jpg"/>
          <p:cNvPicPr>
            <a:picLocks noChangeAspect="1" noChangeArrowheads="1"/>
          </p:cNvPicPr>
          <p:nvPr/>
        </p:nvPicPr>
        <p:blipFill>
          <a:blip r:embed="rId3" cstate="print"/>
          <a:srcRect/>
          <a:stretch>
            <a:fillRect/>
          </a:stretch>
        </p:blipFill>
        <p:spPr bwMode="auto">
          <a:xfrm>
            <a:off x="6516688" y="6324600"/>
            <a:ext cx="2551112" cy="533400"/>
          </a:xfrm>
          <a:prstGeom prst="rect">
            <a:avLst/>
          </a:prstGeom>
          <a:noFill/>
          <a:ln w="9525">
            <a:noFill/>
            <a:miter lim="800000"/>
            <a:headEnd/>
            <a:tailEnd/>
          </a:ln>
        </p:spPr>
      </p:pic>
      <p:pic>
        <p:nvPicPr>
          <p:cNvPr id="5" name="صورة 2" descr="D:\نقل\شعارات\الكلية.jpg"/>
          <p:cNvPicPr>
            <a:picLocks noChangeAspect="1" noChangeArrowheads="1"/>
          </p:cNvPicPr>
          <p:nvPr/>
        </p:nvPicPr>
        <p:blipFill>
          <a:blip r:embed="rId4" cstate="print"/>
          <a:srcRect/>
          <a:stretch>
            <a:fillRect/>
          </a:stretch>
        </p:blipFill>
        <p:spPr bwMode="auto">
          <a:xfrm>
            <a:off x="7543800" y="0"/>
            <a:ext cx="1247775" cy="1190625"/>
          </a:xfrm>
          <a:prstGeom prst="rect">
            <a:avLst/>
          </a:prstGeom>
          <a:ln>
            <a:noFill/>
          </a:ln>
          <a:effectLst>
            <a:softEdge rad="112500"/>
          </a:effectLst>
        </p:spPr>
      </p:pic>
      <p:pic>
        <p:nvPicPr>
          <p:cNvPr id="6" name="Picture 6"/>
          <p:cNvPicPr>
            <a:picLocks noChangeAspect="1" noChangeArrowheads="1"/>
          </p:cNvPicPr>
          <p:nvPr/>
        </p:nvPicPr>
        <p:blipFill>
          <a:blip r:embed="rId5" cstate="print"/>
          <a:srcRect/>
          <a:stretch>
            <a:fillRect/>
          </a:stretch>
        </p:blipFill>
        <p:spPr bwMode="auto">
          <a:xfrm>
            <a:off x="471438" y="0"/>
            <a:ext cx="1223962" cy="1196975"/>
          </a:xfrm>
          <a:prstGeom prst="rect">
            <a:avLst/>
          </a:prstGeom>
          <a:ln>
            <a:noFill/>
          </a:ln>
          <a:effectLst>
            <a:softEdge rad="112500"/>
          </a:effectLst>
        </p:spPr>
      </p:pic>
      <p:sp>
        <p:nvSpPr>
          <p:cNvPr id="9" name="Action Button: Forward or Next 8">
            <a:hlinkClick r:id="" action="ppaction://hlinkshowjump?jump=nextslide" highlightClick="1"/>
          </p:cNvPr>
          <p:cNvSpPr/>
          <p:nvPr/>
        </p:nvSpPr>
        <p:spPr>
          <a:xfrm flipH="1">
            <a:off x="0" y="6172200"/>
            <a:ext cx="533400" cy="685800"/>
          </a:xfrm>
          <a:prstGeom prst="actionButtonForwardNext">
            <a:avLst/>
          </a:prstGeom>
          <a:scene3d>
            <a:camera prst="orthographicFront"/>
            <a:lightRig rig="threePt" dir="t"/>
          </a:scene3d>
          <a:sp3d>
            <a:bevelT prst="angle"/>
          </a:sp3d>
        </p:spPr>
        <p:style>
          <a:lnRef idx="1">
            <a:schemeClr val="accent5"/>
          </a:lnRef>
          <a:fillRef idx="3">
            <a:schemeClr val="accent5"/>
          </a:fillRef>
          <a:effectRef idx="2">
            <a:schemeClr val="accent5"/>
          </a:effectRef>
          <a:fontRef idx="minor">
            <a:schemeClr val="lt1"/>
          </a:fontRef>
        </p:style>
        <p:txBody>
          <a:bodyPr rtlCol="1" anchor="ctr"/>
          <a:lstStyle/>
          <a:p>
            <a:pPr algn="ctr"/>
            <a:endParaRPr lang="ar-SA"/>
          </a:p>
        </p:txBody>
      </p:sp>
      <p:sp>
        <p:nvSpPr>
          <p:cNvPr id="10" name="Action Button: Back or Previous 9">
            <a:hlinkClick r:id="" action="ppaction://hlinkshowjump?jump=previousslide" highlightClick="1"/>
          </p:cNvPr>
          <p:cNvSpPr/>
          <p:nvPr/>
        </p:nvSpPr>
        <p:spPr>
          <a:xfrm flipH="1">
            <a:off x="533400" y="6172200"/>
            <a:ext cx="533400" cy="685800"/>
          </a:xfrm>
          <a:prstGeom prst="actionButtonBackPrevious">
            <a:avLst/>
          </a:prstGeom>
          <a:scene3d>
            <a:camera prst="orthographicFront"/>
            <a:lightRig rig="threePt" dir="t"/>
          </a:scene3d>
          <a:sp3d>
            <a:bevelT prst="angle"/>
          </a:sp3d>
        </p:spPr>
        <p:style>
          <a:lnRef idx="1">
            <a:schemeClr val="accent5"/>
          </a:lnRef>
          <a:fillRef idx="3">
            <a:schemeClr val="accent5"/>
          </a:fillRef>
          <a:effectRef idx="2">
            <a:schemeClr val="accent5"/>
          </a:effectRef>
          <a:fontRef idx="minor">
            <a:schemeClr val="lt1"/>
          </a:fontRef>
        </p:style>
        <p:txBody>
          <a:bodyPr rtlCol="1" anchor="ctr"/>
          <a:lstStyle/>
          <a:p>
            <a:pPr algn="ctr"/>
            <a:endParaRPr lang="ar-SA"/>
          </a:p>
        </p:txBody>
      </p:sp>
    </p:spTree>
  </p:cSld>
  <p:clrMapOvr>
    <a:masterClrMapping/>
  </p:clrMapOvr>
  <p:transition>
    <p:wedg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pic>
        <p:nvPicPr>
          <p:cNvPr id="11" name="Picture 10" descr="b.g_dr_Ali.jpg"/>
          <p:cNvPicPr>
            <a:picLocks noChangeAspect="1"/>
          </p:cNvPicPr>
          <p:nvPr/>
        </p:nvPicPr>
        <p:blipFill>
          <a:blip r:embed="rId2" cstate="print">
            <a:duotone>
              <a:schemeClr val="accent5">
                <a:shade val="45000"/>
                <a:satMod val="135000"/>
              </a:schemeClr>
              <a:prstClr val="white"/>
            </a:duotone>
          </a:blip>
          <a:stretch>
            <a:fillRect/>
          </a:stretch>
        </p:blipFill>
        <p:spPr>
          <a:xfrm>
            <a:off x="0" y="0"/>
            <a:ext cx="9144000" cy="6858000"/>
          </a:xfrm>
          <a:prstGeom prst="rect">
            <a:avLst/>
          </a:prstGeom>
        </p:spPr>
      </p:pic>
      <p:sp>
        <p:nvSpPr>
          <p:cNvPr id="2" name="عنوان 1"/>
          <p:cNvSpPr>
            <a:spLocks noGrp="1"/>
          </p:cNvSpPr>
          <p:nvPr>
            <p:ph type="ctrTitle"/>
          </p:nvPr>
        </p:nvSpPr>
        <p:spPr>
          <a:xfrm>
            <a:off x="785786" y="0"/>
            <a:ext cx="8358214" cy="1470025"/>
          </a:xfrm>
        </p:spPr>
        <p:txBody>
          <a:bodyPr>
            <a:normAutofit fontScale="90000"/>
          </a:bodyPr>
          <a:lstStyle/>
          <a:p>
            <a:pPr algn="r"/>
            <a:r>
              <a:rPr lang="ar-SA" b="1" u="sng" dirty="0" smtClean="0"/>
              <a:t/>
            </a:r>
            <a:br>
              <a:rPr lang="ar-SA" b="1" u="sng" dirty="0" smtClean="0"/>
            </a:br>
            <a:r>
              <a:rPr lang="ar-SA" b="1" u="sng" dirty="0" smtClean="0"/>
              <a:t/>
            </a:r>
            <a:br>
              <a:rPr lang="ar-SA" b="1" u="sng" dirty="0" smtClean="0"/>
            </a:br>
            <a:r>
              <a:rPr lang="ar-SA" b="1" u="sng" dirty="0" smtClean="0"/>
              <a:t/>
            </a:r>
            <a:br>
              <a:rPr lang="ar-SA" b="1" u="sng" dirty="0" smtClean="0"/>
            </a:br>
            <a:r>
              <a:rPr lang="ar-SA" b="1" u="sng" dirty="0" smtClean="0"/>
              <a:t/>
            </a:r>
            <a:br>
              <a:rPr lang="ar-SA" b="1" u="sng" dirty="0" smtClean="0"/>
            </a:br>
            <a:r>
              <a:rPr lang="ar-SA" b="1" u="sng" dirty="0" smtClean="0"/>
              <a:t>المادة السابعة والأربعون /</a:t>
            </a:r>
            <a:r>
              <a:rPr lang="en-US" u="sng" dirty="0" smtClean="0"/>
              <a:t/>
            </a:r>
            <a:br>
              <a:rPr lang="en-US" u="sng" dirty="0" smtClean="0"/>
            </a:br>
            <a:endParaRPr lang="ar-SA" u="sng" dirty="0"/>
          </a:p>
        </p:txBody>
      </p:sp>
      <p:sp>
        <p:nvSpPr>
          <p:cNvPr id="3" name="عنوان فرعي 2"/>
          <p:cNvSpPr>
            <a:spLocks noGrp="1"/>
          </p:cNvSpPr>
          <p:nvPr>
            <p:ph type="subTitle" idx="1"/>
          </p:nvPr>
        </p:nvSpPr>
        <p:spPr>
          <a:xfrm>
            <a:off x="0" y="2714620"/>
            <a:ext cx="9144000" cy="2924180"/>
          </a:xfrm>
        </p:spPr>
        <p:txBody>
          <a:bodyPr/>
          <a:lstStyle/>
          <a:p>
            <a:pPr algn="r"/>
            <a:endParaRPr lang="ar-SA" b="1" dirty="0" smtClean="0">
              <a:solidFill>
                <a:schemeClr val="tx1"/>
              </a:solidFill>
            </a:endParaRPr>
          </a:p>
          <a:p>
            <a:pPr algn="r"/>
            <a:r>
              <a:rPr lang="ar-SA" b="1" dirty="0" smtClean="0">
                <a:solidFill>
                  <a:schemeClr val="tx1"/>
                </a:solidFill>
              </a:rPr>
              <a:t>تثبت في السجل الأكاديمي للطالب المحول من كلية إلى أخرى جميع المواد التي سبق له دراستها ، ويشمل ذلك التقديرات والمعدلات الفصلية والتراكمية طوال دراسته في الجامعة .</a:t>
            </a:r>
            <a:endParaRPr lang="en-US" dirty="0" smtClean="0">
              <a:solidFill>
                <a:schemeClr val="tx1"/>
              </a:solidFill>
            </a:endParaRPr>
          </a:p>
          <a:p>
            <a:pPr algn="r"/>
            <a:endParaRPr lang="ar-SA" dirty="0">
              <a:solidFill>
                <a:schemeClr val="tx1"/>
              </a:solidFill>
            </a:endParaRPr>
          </a:p>
        </p:txBody>
      </p:sp>
      <p:pic>
        <p:nvPicPr>
          <p:cNvPr id="4" name="صورة 1" descr="D:\نقل\نماذج\شعار الجودة.jpg"/>
          <p:cNvPicPr>
            <a:picLocks noChangeAspect="1" noChangeArrowheads="1"/>
          </p:cNvPicPr>
          <p:nvPr/>
        </p:nvPicPr>
        <p:blipFill>
          <a:blip r:embed="rId3" cstate="print"/>
          <a:srcRect/>
          <a:stretch>
            <a:fillRect/>
          </a:stretch>
        </p:blipFill>
        <p:spPr bwMode="auto">
          <a:xfrm>
            <a:off x="6516688" y="6324600"/>
            <a:ext cx="2551112" cy="533400"/>
          </a:xfrm>
          <a:prstGeom prst="rect">
            <a:avLst/>
          </a:prstGeom>
          <a:noFill/>
          <a:ln w="9525">
            <a:noFill/>
            <a:miter lim="800000"/>
            <a:headEnd/>
            <a:tailEnd/>
          </a:ln>
        </p:spPr>
      </p:pic>
      <p:pic>
        <p:nvPicPr>
          <p:cNvPr id="5" name="صورة 2" descr="D:\نقل\شعارات\الكلية.jpg"/>
          <p:cNvPicPr>
            <a:picLocks noChangeAspect="1" noChangeArrowheads="1"/>
          </p:cNvPicPr>
          <p:nvPr/>
        </p:nvPicPr>
        <p:blipFill>
          <a:blip r:embed="rId4" cstate="print"/>
          <a:srcRect/>
          <a:stretch>
            <a:fillRect/>
          </a:stretch>
        </p:blipFill>
        <p:spPr bwMode="auto">
          <a:xfrm>
            <a:off x="7543800" y="0"/>
            <a:ext cx="1247775" cy="1190625"/>
          </a:xfrm>
          <a:prstGeom prst="rect">
            <a:avLst/>
          </a:prstGeom>
          <a:ln>
            <a:noFill/>
          </a:ln>
          <a:effectLst>
            <a:softEdge rad="112500"/>
          </a:effectLst>
        </p:spPr>
      </p:pic>
      <p:pic>
        <p:nvPicPr>
          <p:cNvPr id="6" name="Picture 6"/>
          <p:cNvPicPr>
            <a:picLocks noChangeAspect="1" noChangeArrowheads="1"/>
          </p:cNvPicPr>
          <p:nvPr/>
        </p:nvPicPr>
        <p:blipFill>
          <a:blip r:embed="rId5" cstate="print"/>
          <a:srcRect/>
          <a:stretch>
            <a:fillRect/>
          </a:stretch>
        </p:blipFill>
        <p:spPr bwMode="auto">
          <a:xfrm>
            <a:off x="471438" y="0"/>
            <a:ext cx="1223962" cy="1196975"/>
          </a:xfrm>
          <a:prstGeom prst="rect">
            <a:avLst/>
          </a:prstGeom>
          <a:ln>
            <a:noFill/>
          </a:ln>
          <a:effectLst>
            <a:softEdge rad="112500"/>
          </a:effectLst>
        </p:spPr>
      </p:pic>
      <p:sp>
        <p:nvSpPr>
          <p:cNvPr id="9" name="Action Button: Forward or Next 8">
            <a:hlinkClick r:id="" action="ppaction://hlinkshowjump?jump=nextslide" highlightClick="1"/>
          </p:cNvPr>
          <p:cNvSpPr/>
          <p:nvPr/>
        </p:nvSpPr>
        <p:spPr>
          <a:xfrm flipH="1">
            <a:off x="0" y="6172200"/>
            <a:ext cx="533400" cy="685800"/>
          </a:xfrm>
          <a:prstGeom prst="actionButtonForwardNext">
            <a:avLst/>
          </a:prstGeom>
          <a:scene3d>
            <a:camera prst="orthographicFront"/>
            <a:lightRig rig="threePt" dir="t"/>
          </a:scene3d>
          <a:sp3d>
            <a:bevelT prst="angle"/>
          </a:sp3d>
        </p:spPr>
        <p:style>
          <a:lnRef idx="1">
            <a:schemeClr val="accent5"/>
          </a:lnRef>
          <a:fillRef idx="3">
            <a:schemeClr val="accent5"/>
          </a:fillRef>
          <a:effectRef idx="2">
            <a:schemeClr val="accent5"/>
          </a:effectRef>
          <a:fontRef idx="minor">
            <a:schemeClr val="lt1"/>
          </a:fontRef>
        </p:style>
        <p:txBody>
          <a:bodyPr rtlCol="1" anchor="ctr"/>
          <a:lstStyle/>
          <a:p>
            <a:pPr algn="ctr"/>
            <a:endParaRPr lang="ar-SA"/>
          </a:p>
        </p:txBody>
      </p:sp>
      <p:sp>
        <p:nvSpPr>
          <p:cNvPr id="10" name="Action Button: Back or Previous 9">
            <a:hlinkClick r:id="" action="ppaction://hlinkshowjump?jump=previousslide" highlightClick="1"/>
          </p:cNvPr>
          <p:cNvSpPr/>
          <p:nvPr/>
        </p:nvSpPr>
        <p:spPr>
          <a:xfrm flipH="1">
            <a:off x="533400" y="6172200"/>
            <a:ext cx="533400" cy="685800"/>
          </a:xfrm>
          <a:prstGeom prst="actionButtonBackPrevious">
            <a:avLst/>
          </a:prstGeom>
          <a:scene3d>
            <a:camera prst="orthographicFront"/>
            <a:lightRig rig="threePt" dir="t"/>
          </a:scene3d>
          <a:sp3d>
            <a:bevelT prst="angle"/>
          </a:sp3d>
        </p:spPr>
        <p:style>
          <a:lnRef idx="1">
            <a:schemeClr val="accent5"/>
          </a:lnRef>
          <a:fillRef idx="3">
            <a:schemeClr val="accent5"/>
          </a:fillRef>
          <a:effectRef idx="2">
            <a:schemeClr val="accent5"/>
          </a:effectRef>
          <a:fontRef idx="minor">
            <a:schemeClr val="lt1"/>
          </a:fontRef>
        </p:style>
        <p:txBody>
          <a:bodyPr rtlCol="1" anchor="ctr"/>
          <a:lstStyle/>
          <a:p>
            <a:pPr algn="ctr"/>
            <a:endParaRPr lang="ar-SA"/>
          </a:p>
        </p:txBody>
      </p:sp>
    </p:spTree>
  </p:cSld>
  <p:clrMapOvr>
    <a:masterClrMapping/>
  </p:clrMapOvr>
  <p:transition>
    <p:wedg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pic>
        <p:nvPicPr>
          <p:cNvPr id="10" name="Picture 9" descr="b.g_dr_Ali.jpg"/>
          <p:cNvPicPr>
            <a:picLocks noChangeAspect="1"/>
          </p:cNvPicPr>
          <p:nvPr/>
        </p:nvPicPr>
        <p:blipFill>
          <a:blip r:embed="rId2" cstate="print">
            <a:duotone>
              <a:schemeClr val="accent5">
                <a:shade val="45000"/>
                <a:satMod val="135000"/>
              </a:schemeClr>
              <a:prstClr val="white"/>
            </a:duotone>
          </a:blip>
          <a:stretch>
            <a:fillRect/>
          </a:stretch>
        </p:blipFill>
        <p:spPr>
          <a:xfrm>
            <a:off x="0" y="0"/>
            <a:ext cx="9144000" cy="6858000"/>
          </a:xfrm>
          <a:prstGeom prst="rect">
            <a:avLst/>
          </a:prstGeom>
        </p:spPr>
      </p:pic>
      <p:sp>
        <p:nvSpPr>
          <p:cNvPr id="2" name="عنوان 1"/>
          <p:cNvSpPr>
            <a:spLocks noGrp="1"/>
          </p:cNvSpPr>
          <p:nvPr>
            <p:ph type="ctrTitle"/>
          </p:nvPr>
        </p:nvSpPr>
        <p:spPr>
          <a:xfrm>
            <a:off x="642910" y="2209800"/>
            <a:ext cx="7772400" cy="1831969"/>
          </a:xfrm>
        </p:spPr>
        <p:txBody>
          <a:bodyPr>
            <a:noAutofit/>
          </a:bodyPr>
          <a:lstStyle/>
          <a:p>
            <a:r>
              <a:rPr lang="ar-SA" b="1" dirty="0" smtClean="0"/>
              <a:t>3-التحويل من تخصص إلى آخر </a:t>
            </a:r>
            <a:br>
              <a:rPr lang="ar-SA" b="1" dirty="0" smtClean="0"/>
            </a:br>
            <a:r>
              <a:rPr lang="ar-SA" b="1" dirty="0" smtClean="0"/>
              <a:t>داخل الكلية</a:t>
            </a:r>
            <a:r>
              <a:rPr lang="en-US" dirty="0" smtClean="0"/>
              <a:t/>
            </a:r>
            <a:br>
              <a:rPr lang="en-US" dirty="0" smtClean="0"/>
            </a:br>
            <a:endParaRPr lang="ar-SA" dirty="0"/>
          </a:p>
        </p:txBody>
      </p:sp>
      <p:pic>
        <p:nvPicPr>
          <p:cNvPr id="3" name="صورة 1" descr="D:\نقل\نماذج\شعار الجودة.jpg"/>
          <p:cNvPicPr>
            <a:picLocks noChangeAspect="1" noChangeArrowheads="1"/>
          </p:cNvPicPr>
          <p:nvPr/>
        </p:nvPicPr>
        <p:blipFill>
          <a:blip r:embed="rId3" cstate="print"/>
          <a:srcRect/>
          <a:stretch>
            <a:fillRect/>
          </a:stretch>
        </p:blipFill>
        <p:spPr bwMode="auto">
          <a:xfrm>
            <a:off x="6516688" y="6324600"/>
            <a:ext cx="2551112" cy="533400"/>
          </a:xfrm>
          <a:prstGeom prst="rect">
            <a:avLst/>
          </a:prstGeom>
          <a:noFill/>
          <a:ln w="9525">
            <a:noFill/>
            <a:miter lim="800000"/>
            <a:headEnd/>
            <a:tailEnd/>
          </a:ln>
        </p:spPr>
      </p:pic>
      <p:pic>
        <p:nvPicPr>
          <p:cNvPr id="4" name="صورة 2" descr="D:\نقل\شعارات\الكلية.jpg"/>
          <p:cNvPicPr>
            <a:picLocks noChangeAspect="1" noChangeArrowheads="1"/>
          </p:cNvPicPr>
          <p:nvPr/>
        </p:nvPicPr>
        <p:blipFill>
          <a:blip r:embed="rId4" cstate="print"/>
          <a:srcRect/>
          <a:stretch>
            <a:fillRect/>
          </a:stretch>
        </p:blipFill>
        <p:spPr bwMode="auto">
          <a:xfrm>
            <a:off x="7500958" y="214290"/>
            <a:ext cx="1247775" cy="1190625"/>
          </a:xfrm>
          <a:prstGeom prst="rect">
            <a:avLst/>
          </a:prstGeom>
          <a:ln>
            <a:noFill/>
          </a:ln>
          <a:effectLst>
            <a:softEdge rad="112500"/>
          </a:effectLst>
        </p:spPr>
      </p:pic>
      <p:pic>
        <p:nvPicPr>
          <p:cNvPr id="5" name="Picture 6"/>
          <p:cNvPicPr>
            <a:picLocks noChangeAspect="1" noChangeArrowheads="1"/>
          </p:cNvPicPr>
          <p:nvPr/>
        </p:nvPicPr>
        <p:blipFill>
          <a:blip r:embed="rId5" cstate="print"/>
          <a:srcRect/>
          <a:stretch>
            <a:fillRect/>
          </a:stretch>
        </p:blipFill>
        <p:spPr bwMode="auto">
          <a:xfrm>
            <a:off x="428596" y="214290"/>
            <a:ext cx="1223962" cy="1196975"/>
          </a:xfrm>
          <a:prstGeom prst="rect">
            <a:avLst/>
          </a:prstGeom>
          <a:ln>
            <a:noFill/>
          </a:ln>
          <a:effectLst>
            <a:softEdge rad="112500"/>
          </a:effectLst>
        </p:spPr>
      </p:pic>
      <p:sp>
        <p:nvSpPr>
          <p:cNvPr id="8" name="Action Button: Forward or Next 7">
            <a:hlinkClick r:id="" action="ppaction://hlinkshowjump?jump=nextslide" highlightClick="1"/>
          </p:cNvPr>
          <p:cNvSpPr/>
          <p:nvPr/>
        </p:nvSpPr>
        <p:spPr>
          <a:xfrm flipH="1">
            <a:off x="0" y="6172200"/>
            <a:ext cx="533400" cy="685800"/>
          </a:xfrm>
          <a:prstGeom prst="actionButtonForwardNext">
            <a:avLst/>
          </a:prstGeom>
          <a:scene3d>
            <a:camera prst="orthographicFront"/>
            <a:lightRig rig="threePt" dir="t"/>
          </a:scene3d>
          <a:sp3d>
            <a:bevelT prst="angle"/>
          </a:sp3d>
        </p:spPr>
        <p:style>
          <a:lnRef idx="1">
            <a:schemeClr val="accent5"/>
          </a:lnRef>
          <a:fillRef idx="3">
            <a:schemeClr val="accent5"/>
          </a:fillRef>
          <a:effectRef idx="2">
            <a:schemeClr val="accent5"/>
          </a:effectRef>
          <a:fontRef idx="minor">
            <a:schemeClr val="lt1"/>
          </a:fontRef>
        </p:style>
        <p:txBody>
          <a:bodyPr rtlCol="1" anchor="ctr"/>
          <a:lstStyle/>
          <a:p>
            <a:pPr algn="ctr"/>
            <a:endParaRPr lang="ar-SA"/>
          </a:p>
        </p:txBody>
      </p:sp>
      <p:sp>
        <p:nvSpPr>
          <p:cNvPr id="9" name="Action Button: Back or Previous 8">
            <a:hlinkClick r:id="" action="ppaction://hlinkshowjump?jump=previousslide" highlightClick="1"/>
          </p:cNvPr>
          <p:cNvSpPr/>
          <p:nvPr/>
        </p:nvSpPr>
        <p:spPr>
          <a:xfrm flipH="1">
            <a:off x="533400" y="6172200"/>
            <a:ext cx="533400" cy="685800"/>
          </a:xfrm>
          <a:prstGeom prst="actionButtonBackPrevious">
            <a:avLst/>
          </a:prstGeom>
          <a:scene3d>
            <a:camera prst="orthographicFront"/>
            <a:lightRig rig="threePt" dir="t"/>
          </a:scene3d>
          <a:sp3d>
            <a:bevelT prst="angle"/>
          </a:sp3d>
        </p:spPr>
        <p:style>
          <a:lnRef idx="1">
            <a:schemeClr val="accent5"/>
          </a:lnRef>
          <a:fillRef idx="3">
            <a:schemeClr val="accent5"/>
          </a:fillRef>
          <a:effectRef idx="2">
            <a:schemeClr val="accent5"/>
          </a:effectRef>
          <a:fontRef idx="minor">
            <a:schemeClr val="lt1"/>
          </a:fontRef>
        </p:style>
        <p:txBody>
          <a:bodyPr rtlCol="1" anchor="ctr"/>
          <a:lstStyle/>
          <a:p>
            <a:pPr algn="ctr"/>
            <a:endParaRPr lang="ar-SA"/>
          </a:p>
        </p:txBody>
      </p:sp>
    </p:spTree>
  </p:cSld>
  <p:clrMapOvr>
    <a:masterClrMapping/>
  </p:clrMapOvr>
  <p:transition>
    <p:wedg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pic>
        <p:nvPicPr>
          <p:cNvPr id="10" name="Picture 9" descr="b.g_dr_Ali.jpg"/>
          <p:cNvPicPr>
            <a:picLocks noChangeAspect="1"/>
          </p:cNvPicPr>
          <p:nvPr/>
        </p:nvPicPr>
        <p:blipFill>
          <a:blip r:embed="rId2" cstate="print">
            <a:duotone>
              <a:schemeClr val="accent5">
                <a:shade val="45000"/>
                <a:satMod val="135000"/>
              </a:schemeClr>
              <a:prstClr val="white"/>
            </a:duotone>
          </a:blip>
          <a:stretch>
            <a:fillRect/>
          </a:stretch>
        </p:blipFill>
        <p:spPr>
          <a:xfrm>
            <a:off x="0" y="0"/>
            <a:ext cx="9144000" cy="6858000"/>
          </a:xfrm>
          <a:prstGeom prst="rect">
            <a:avLst/>
          </a:prstGeom>
        </p:spPr>
      </p:pic>
      <p:sp>
        <p:nvSpPr>
          <p:cNvPr id="2" name="عنوان 1"/>
          <p:cNvSpPr>
            <a:spLocks noGrp="1"/>
          </p:cNvSpPr>
          <p:nvPr>
            <p:ph type="ctrTitle"/>
          </p:nvPr>
        </p:nvSpPr>
        <p:spPr>
          <a:xfrm>
            <a:off x="642910" y="0"/>
            <a:ext cx="8501090" cy="1470025"/>
          </a:xfrm>
        </p:spPr>
        <p:txBody>
          <a:bodyPr>
            <a:normAutofit fontScale="90000"/>
          </a:bodyPr>
          <a:lstStyle/>
          <a:p>
            <a:pPr algn="r"/>
            <a:r>
              <a:rPr lang="ar-SA" b="1" u="sng" dirty="0" smtClean="0"/>
              <a:t/>
            </a:r>
            <a:br>
              <a:rPr lang="ar-SA" b="1" u="sng" dirty="0" smtClean="0"/>
            </a:br>
            <a:r>
              <a:rPr lang="ar-SA" b="1" u="sng" dirty="0" smtClean="0"/>
              <a:t/>
            </a:r>
            <a:br>
              <a:rPr lang="ar-SA" b="1" u="sng" dirty="0" smtClean="0"/>
            </a:br>
            <a:r>
              <a:rPr lang="ar-SA" b="1" u="sng" dirty="0" smtClean="0"/>
              <a:t/>
            </a:r>
            <a:br>
              <a:rPr lang="ar-SA" b="1" u="sng" dirty="0" smtClean="0"/>
            </a:br>
            <a:r>
              <a:rPr lang="ar-SA" b="1" u="sng" dirty="0" smtClean="0"/>
              <a:t/>
            </a:r>
            <a:br>
              <a:rPr lang="ar-SA" b="1" u="sng" dirty="0" smtClean="0"/>
            </a:br>
            <a:r>
              <a:rPr lang="ar-SA" b="1" u="sng" dirty="0" smtClean="0"/>
              <a:t>المادة الثامنة والأربعون /</a:t>
            </a:r>
            <a:r>
              <a:rPr lang="en-US" u="sng" dirty="0" smtClean="0"/>
              <a:t/>
            </a:r>
            <a:br>
              <a:rPr lang="en-US" u="sng" dirty="0" smtClean="0"/>
            </a:br>
            <a:endParaRPr lang="ar-SA" u="sng" dirty="0"/>
          </a:p>
        </p:txBody>
      </p:sp>
      <p:sp>
        <p:nvSpPr>
          <p:cNvPr id="3" name="عنوان فرعي 2"/>
          <p:cNvSpPr>
            <a:spLocks noGrp="1"/>
          </p:cNvSpPr>
          <p:nvPr>
            <p:ph type="subTitle" idx="1"/>
          </p:nvPr>
        </p:nvSpPr>
        <p:spPr>
          <a:xfrm>
            <a:off x="0" y="2643182"/>
            <a:ext cx="9144000" cy="2143140"/>
          </a:xfrm>
        </p:spPr>
        <p:txBody>
          <a:bodyPr/>
          <a:lstStyle/>
          <a:p>
            <a:pPr algn="r"/>
            <a:endParaRPr lang="ar-SA" b="1" dirty="0" smtClean="0">
              <a:solidFill>
                <a:schemeClr val="tx1"/>
              </a:solidFill>
            </a:endParaRPr>
          </a:p>
          <a:p>
            <a:pPr algn="r"/>
            <a:r>
              <a:rPr lang="ar-SA" b="1" dirty="0" smtClean="0">
                <a:solidFill>
                  <a:schemeClr val="tx1"/>
                </a:solidFill>
              </a:rPr>
              <a:t>يجوز للطالب بعد موافقة عميد الكلية التحويل من تخصص إلى تخصص آخر داخل الكلية وفق ضوابط يضعها مجلس الكلية .</a:t>
            </a:r>
            <a:endParaRPr lang="en-US" dirty="0" smtClean="0">
              <a:solidFill>
                <a:schemeClr val="tx1"/>
              </a:solidFill>
            </a:endParaRPr>
          </a:p>
          <a:p>
            <a:pPr algn="r"/>
            <a:endParaRPr lang="ar-SA" dirty="0">
              <a:solidFill>
                <a:schemeClr val="tx1"/>
              </a:solidFill>
            </a:endParaRPr>
          </a:p>
        </p:txBody>
      </p:sp>
      <p:pic>
        <p:nvPicPr>
          <p:cNvPr id="4" name="صورة 1" descr="D:\نقل\نماذج\شعار الجودة.jpg"/>
          <p:cNvPicPr>
            <a:picLocks noChangeAspect="1" noChangeArrowheads="1"/>
          </p:cNvPicPr>
          <p:nvPr/>
        </p:nvPicPr>
        <p:blipFill>
          <a:blip r:embed="rId3" cstate="print"/>
          <a:srcRect/>
          <a:stretch>
            <a:fillRect/>
          </a:stretch>
        </p:blipFill>
        <p:spPr bwMode="auto">
          <a:xfrm>
            <a:off x="6516688" y="6324600"/>
            <a:ext cx="2551112" cy="533400"/>
          </a:xfrm>
          <a:prstGeom prst="rect">
            <a:avLst/>
          </a:prstGeom>
          <a:noFill/>
          <a:ln w="9525">
            <a:noFill/>
            <a:miter lim="800000"/>
            <a:headEnd/>
            <a:tailEnd/>
          </a:ln>
        </p:spPr>
      </p:pic>
      <p:pic>
        <p:nvPicPr>
          <p:cNvPr id="5" name="صورة 2" descr="D:\نقل\شعارات\الكلية.jpg"/>
          <p:cNvPicPr>
            <a:picLocks noChangeAspect="1" noChangeArrowheads="1"/>
          </p:cNvPicPr>
          <p:nvPr/>
        </p:nvPicPr>
        <p:blipFill>
          <a:blip r:embed="rId4" cstate="print"/>
          <a:srcRect/>
          <a:stretch>
            <a:fillRect/>
          </a:stretch>
        </p:blipFill>
        <p:spPr bwMode="auto">
          <a:xfrm>
            <a:off x="7467600" y="0"/>
            <a:ext cx="1247775" cy="1190625"/>
          </a:xfrm>
          <a:prstGeom prst="rect">
            <a:avLst/>
          </a:prstGeom>
          <a:ln>
            <a:noFill/>
          </a:ln>
          <a:effectLst>
            <a:softEdge rad="112500"/>
          </a:effectLst>
        </p:spPr>
      </p:pic>
      <p:pic>
        <p:nvPicPr>
          <p:cNvPr id="6" name="Picture 6"/>
          <p:cNvPicPr>
            <a:picLocks noChangeAspect="1" noChangeArrowheads="1"/>
          </p:cNvPicPr>
          <p:nvPr/>
        </p:nvPicPr>
        <p:blipFill>
          <a:blip r:embed="rId5" cstate="print"/>
          <a:srcRect/>
          <a:stretch>
            <a:fillRect/>
          </a:stretch>
        </p:blipFill>
        <p:spPr bwMode="auto">
          <a:xfrm>
            <a:off x="395238" y="0"/>
            <a:ext cx="1223962" cy="1196975"/>
          </a:xfrm>
          <a:prstGeom prst="rect">
            <a:avLst/>
          </a:prstGeom>
          <a:ln>
            <a:noFill/>
          </a:ln>
          <a:effectLst>
            <a:softEdge rad="112500"/>
          </a:effectLst>
        </p:spPr>
      </p:pic>
      <p:sp>
        <p:nvSpPr>
          <p:cNvPr id="9" name="Action Button: Home 8">
            <a:hlinkClick r:id="rId6" action="ppaction://hlinksldjump" highlightClick="1"/>
          </p:cNvPr>
          <p:cNvSpPr/>
          <p:nvPr/>
        </p:nvSpPr>
        <p:spPr>
          <a:xfrm>
            <a:off x="0" y="6172200"/>
            <a:ext cx="533400" cy="685800"/>
          </a:xfrm>
          <a:prstGeom prst="actionButtonHome">
            <a:avLst/>
          </a:prstGeom>
          <a:scene3d>
            <a:camera prst="orthographicFront">
              <a:rot lat="0" lon="0" rev="0"/>
            </a:camera>
            <a:lightRig rig="threePt" dir="t">
              <a:rot lat="0" lon="0" rev="1200000"/>
            </a:lightRig>
          </a:scene3d>
          <a:sp3d>
            <a:bevelT w="63500" h="25400" prst="angle"/>
          </a:sp3d>
        </p:spPr>
        <p:style>
          <a:lnRef idx="0">
            <a:schemeClr val="accent5"/>
          </a:lnRef>
          <a:fillRef idx="3">
            <a:schemeClr val="accent5"/>
          </a:fillRef>
          <a:effectRef idx="3">
            <a:schemeClr val="accent5"/>
          </a:effectRef>
          <a:fontRef idx="minor">
            <a:schemeClr val="lt1"/>
          </a:fontRef>
        </p:style>
        <p:txBody>
          <a:bodyPr rtlCol="1" anchor="ctr"/>
          <a:lstStyle/>
          <a:p>
            <a:pPr algn="ctr"/>
            <a:endParaRPr lang="ar-SA"/>
          </a:p>
        </p:txBody>
      </p:sp>
      <p:sp>
        <p:nvSpPr>
          <p:cNvPr id="11" name="Action Button: Back or Previous 10">
            <a:hlinkClick r:id="" action="ppaction://hlinkshowjump?jump=previousslide" highlightClick="1"/>
          </p:cNvPr>
          <p:cNvSpPr/>
          <p:nvPr/>
        </p:nvSpPr>
        <p:spPr>
          <a:xfrm flipH="1">
            <a:off x="533400" y="6172200"/>
            <a:ext cx="533400" cy="685800"/>
          </a:xfrm>
          <a:prstGeom prst="actionButtonBackPrevious">
            <a:avLst/>
          </a:prstGeom>
          <a:scene3d>
            <a:camera prst="orthographicFront">
              <a:rot lat="0" lon="0" rev="0"/>
            </a:camera>
            <a:lightRig rig="threePt" dir="t">
              <a:rot lat="0" lon="0" rev="1200000"/>
            </a:lightRig>
          </a:scene3d>
          <a:sp3d>
            <a:bevelT w="63500" h="25400" prst="angle"/>
          </a:sp3d>
        </p:spPr>
        <p:style>
          <a:lnRef idx="0">
            <a:schemeClr val="accent5"/>
          </a:lnRef>
          <a:fillRef idx="3">
            <a:schemeClr val="accent5"/>
          </a:fillRef>
          <a:effectRef idx="3">
            <a:schemeClr val="accent5"/>
          </a:effectRef>
          <a:fontRef idx="minor">
            <a:schemeClr val="lt1"/>
          </a:fontRef>
        </p:style>
        <p:txBody>
          <a:bodyPr rtlCol="1" anchor="ctr"/>
          <a:lstStyle/>
          <a:p>
            <a:pPr algn="ctr"/>
            <a:endParaRPr lang="ar-SA"/>
          </a:p>
        </p:txBody>
      </p:sp>
    </p:spTree>
  </p:cSld>
  <p:clrMapOvr>
    <a:masterClrMapping/>
  </p:clrMapOvr>
  <p:transition>
    <p:wedg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pic>
        <p:nvPicPr>
          <p:cNvPr id="10" name="Picture 9" descr="b.g_dr_Ali.jpg"/>
          <p:cNvPicPr>
            <a:picLocks noChangeAspect="1"/>
          </p:cNvPicPr>
          <p:nvPr/>
        </p:nvPicPr>
        <p:blipFill>
          <a:blip r:embed="rId2" cstate="print">
            <a:duotone>
              <a:schemeClr val="accent5">
                <a:shade val="45000"/>
                <a:satMod val="135000"/>
              </a:schemeClr>
              <a:prstClr val="white"/>
            </a:duotone>
          </a:blip>
          <a:stretch>
            <a:fillRect/>
          </a:stretch>
        </p:blipFill>
        <p:spPr>
          <a:xfrm>
            <a:off x="0" y="0"/>
            <a:ext cx="9144000" cy="6858000"/>
          </a:xfrm>
          <a:prstGeom prst="rect">
            <a:avLst/>
          </a:prstGeom>
        </p:spPr>
      </p:pic>
      <p:sp>
        <p:nvSpPr>
          <p:cNvPr id="2" name="عنوان 1"/>
          <p:cNvSpPr>
            <a:spLocks noGrp="1"/>
          </p:cNvSpPr>
          <p:nvPr>
            <p:ph type="ctrTitle"/>
          </p:nvPr>
        </p:nvSpPr>
        <p:spPr>
          <a:xfrm>
            <a:off x="642910" y="0"/>
            <a:ext cx="8501090" cy="1470025"/>
          </a:xfrm>
        </p:spPr>
        <p:txBody>
          <a:bodyPr>
            <a:normAutofit fontScale="90000"/>
          </a:bodyPr>
          <a:lstStyle/>
          <a:p>
            <a:pPr algn="r"/>
            <a:r>
              <a:rPr lang="ar-SA" b="1" u="sng" dirty="0" smtClean="0"/>
              <a:t/>
            </a:r>
            <a:br>
              <a:rPr lang="ar-SA" b="1" u="sng" dirty="0" smtClean="0"/>
            </a:br>
            <a:r>
              <a:rPr lang="ar-SA" b="1" u="sng" dirty="0" smtClean="0"/>
              <a:t/>
            </a:r>
            <a:br>
              <a:rPr lang="ar-SA" b="1" u="sng" dirty="0" smtClean="0"/>
            </a:br>
            <a:r>
              <a:rPr lang="ar-SA" b="1" u="sng" dirty="0" smtClean="0"/>
              <a:t/>
            </a:r>
            <a:br>
              <a:rPr lang="ar-SA" b="1" u="sng" dirty="0" smtClean="0"/>
            </a:br>
            <a:r>
              <a:rPr lang="ar-SA" b="1" u="sng" dirty="0" smtClean="0"/>
              <a:t/>
            </a:r>
            <a:br>
              <a:rPr lang="ar-SA" b="1" u="sng" dirty="0" smtClean="0"/>
            </a:br>
            <a:r>
              <a:rPr lang="ar-SA" b="1" u="sng" dirty="0" smtClean="0"/>
              <a:t>المادة التاسعة والأربعون /</a:t>
            </a:r>
            <a:r>
              <a:rPr lang="en-US" u="sng" dirty="0" smtClean="0"/>
              <a:t/>
            </a:r>
            <a:br>
              <a:rPr lang="en-US" u="sng" dirty="0" smtClean="0"/>
            </a:br>
            <a:endParaRPr lang="ar-SA" u="sng" dirty="0"/>
          </a:p>
        </p:txBody>
      </p:sp>
      <p:sp>
        <p:nvSpPr>
          <p:cNvPr id="3" name="عنوان فرعي 2"/>
          <p:cNvSpPr>
            <a:spLocks noGrp="1"/>
          </p:cNvSpPr>
          <p:nvPr>
            <p:ph type="subTitle" idx="1"/>
          </p:nvPr>
        </p:nvSpPr>
        <p:spPr>
          <a:xfrm>
            <a:off x="0" y="2643182"/>
            <a:ext cx="9144000" cy="2143140"/>
          </a:xfrm>
        </p:spPr>
        <p:txBody>
          <a:bodyPr/>
          <a:lstStyle/>
          <a:p>
            <a:pPr algn="r"/>
            <a:endParaRPr lang="ar-SA" b="1" dirty="0" smtClean="0">
              <a:solidFill>
                <a:schemeClr val="tx1"/>
              </a:solidFill>
            </a:endParaRPr>
          </a:p>
          <a:p>
            <a:pPr algn="r"/>
            <a:r>
              <a:rPr lang="ar-SA" b="1" dirty="0" smtClean="0">
                <a:solidFill>
                  <a:schemeClr val="tx1"/>
                </a:solidFill>
              </a:rPr>
              <a:t>تثبت في السجل الأكاديمي للطالب المحول من تخصص إلى آخر جميع المواد التي سبق له دراستها ، ويشمل ذلك التقديرات والمعدلات الفصلية والتراكمية طوال دراسته في الجامعة .</a:t>
            </a:r>
            <a:endParaRPr lang="en-US" dirty="0" smtClean="0">
              <a:solidFill>
                <a:schemeClr val="tx1"/>
              </a:solidFill>
            </a:endParaRPr>
          </a:p>
          <a:p>
            <a:pPr algn="r"/>
            <a:endParaRPr lang="ar-SA" dirty="0">
              <a:solidFill>
                <a:schemeClr val="tx1"/>
              </a:solidFill>
            </a:endParaRPr>
          </a:p>
        </p:txBody>
      </p:sp>
      <p:pic>
        <p:nvPicPr>
          <p:cNvPr id="4" name="صورة 1" descr="D:\نقل\نماذج\شعار الجودة.jpg"/>
          <p:cNvPicPr>
            <a:picLocks noChangeAspect="1" noChangeArrowheads="1"/>
          </p:cNvPicPr>
          <p:nvPr/>
        </p:nvPicPr>
        <p:blipFill>
          <a:blip r:embed="rId3" cstate="print"/>
          <a:srcRect/>
          <a:stretch>
            <a:fillRect/>
          </a:stretch>
        </p:blipFill>
        <p:spPr bwMode="auto">
          <a:xfrm>
            <a:off x="6516688" y="6324600"/>
            <a:ext cx="2551112" cy="533400"/>
          </a:xfrm>
          <a:prstGeom prst="rect">
            <a:avLst/>
          </a:prstGeom>
          <a:noFill/>
          <a:ln w="9525">
            <a:noFill/>
            <a:miter lim="800000"/>
            <a:headEnd/>
            <a:tailEnd/>
          </a:ln>
        </p:spPr>
      </p:pic>
      <p:pic>
        <p:nvPicPr>
          <p:cNvPr id="5" name="صورة 2" descr="D:\نقل\شعارات\الكلية.jpg"/>
          <p:cNvPicPr>
            <a:picLocks noChangeAspect="1" noChangeArrowheads="1"/>
          </p:cNvPicPr>
          <p:nvPr/>
        </p:nvPicPr>
        <p:blipFill>
          <a:blip r:embed="rId4" cstate="print"/>
          <a:srcRect/>
          <a:stretch>
            <a:fillRect/>
          </a:stretch>
        </p:blipFill>
        <p:spPr bwMode="auto">
          <a:xfrm>
            <a:off x="7467600" y="0"/>
            <a:ext cx="1247775" cy="1190625"/>
          </a:xfrm>
          <a:prstGeom prst="rect">
            <a:avLst/>
          </a:prstGeom>
          <a:ln>
            <a:noFill/>
          </a:ln>
          <a:effectLst>
            <a:softEdge rad="112500"/>
          </a:effectLst>
        </p:spPr>
      </p:pic>
      <p:pic>
        <p:nvPicPr>
          <p:cNvPr id="6" name="Picture 6"/>
          <p:cNvPicPr>
            <a:picLocks noChangeAspect="1" noChangeArrowheads="1"/>
          </p:cNvPicPr>
          <p:nvPr/>
        </p:nvPicPr>
        <p:blipFill>
          <a:blip r:embed="rId5" cstate="print"/>
          <a:srcRect/>
          <a:stretch>
            <a:fillRect/>
          </a:stretch>
        </p:blipFill>
        <p:spPr bwMode="auto">
          <a:xfrm>
            <a:off x="395238" y="0"/>
            <a:ext cx="1223962" cy="1196975"/>
          </a:xfrm>
          <a:prstGeom prst="rect">
            <a:avLst/>
          </a:prstGeom>
          <a:ln>
            <a:noFill/>
          </a:ln>
          <a:effectLst>
            <a:softEdge rad="112500"/>
          </a:effectLst>
        </p:spPr>
      </p:pic>
      <p:sp>
        <p:nvSpPr>
          <p:cNvPr id="9" name="Action Button: Home 8">
            <a:hlinkClick r:id="rId6" action="ppaction://hlinksldjump" highlightClick="1"/>
          </p:cNvPr>
          <p:cNvSpPr/>
          <p:nvPr/>
        </p:nvSpPr>
        <p:spPr>
          <a:xfrm>
            <a:off x="0" y="6172200"/>
            <a:ext cx="533400" cy="685800"/>
          </a:xfrm>
          <a:prstGeom prst="actionButtonHome">
            <a:avLst/>
          </a:prstGeom>
          <a:scene3d>
            <a:camera prst="orthographicFront">
              <a:rot lat="0" lon="0" rev="0"/>
            </a:camera>
            <a:lightRig rig="threePt" dir="t">
              <a:rot lat="0" lon="0" rev="1200000"/>
            </a:lightRig>
          </a:scene3d>
          <a:sp3d>
            <a:bevelT w="63500" h="25400" prst="angle"/>
          </a:sp3d>
        </p:spPr>
        <p:style>
          <a:lnRef idx="0">
            <a:schemeClr val="accent5"/>
          </a:lnRef>
          <a:fillRef idx="3">
            <a:schemeClr val="accent5"/>
          </a:fillRef>
          <a:effectRef idx="3">
            <a:schemeClr val="accent5"/>
          </a:effectRef>
          <a:fontRef idx="minor">
            <a:schemeClr val="lt1"/>
          </a:fontRef>
        </p:style>
        <p:txBody>
          <a:bodyPr rtlCol="1" anchor="ctr"/>
          <a:lstStyle/>
          <a:p>
            <a:pPr algn="ctr"/>
            <a:endParaRPr lang="ar-SA"/>
          </a:p>
        </p:txBody>
      </p:sp>
      <p:sp>
        <p:nvSpPr>
          <p:cNvPr id="11" name="Action Button: Back or Previous 10">
            <a:hlinkClick r:id="" action="ppaction://hlinkshowjump?jump=previousslide" highlightClick="1"/>
          </p:cNvPr>
          <p:cNvSpPr/>
          <p:nvPr/>
        </p:nvSpPr>
        <p:spPr>
          <a:xfrm flipH="1">
            <a:off x="533400" y="6172200"/>
            <a:ext cx="533400" cy="685800"/>
          </a:xfrm>
          <a:prstGeom prst="actionButtonBackPrevious">
            <a:avLst/>
          </a:prstGeom>
          <a:scene3d>
            <a:camera prst="orthographicFront">
              <a:rot lat="0" lon="0" rev="0"/>
            </a:camera>
            <a:lightRig rig="threePt" dir="t">
              <a:rot lat="0" lon="0" rev="1200000"/>
            </a:lightRig>
          </a:scene3d>
          <a:sp3d>
            <a:bevelT w="63500" h="25400" prst="angle"/>
          </a:sp3d>
        </p:spPr>
        <p:style>
          <a:lnRef idx="0">
            <a:schemeClr val="accent5"/>
          </a:lnRef>
          <a:fillRef idx="3">
            <a:schemeClr val="accent5"/>
          </a:fillRef>
          <a:effectRef idx="3">
            <a:schemeClr val="accent5"/>
          </a:effectRef>
          <a:fontRef idx="minor">
            <a:schemeClr val="lt1"/>
          </a:fontRef>
        </p:style>
        <p:txBody>
          <a:bodyPr rtlCol="1" anchor="ctr"/>
          <a:lstStyle/>
          <a:p>
            <a:pPr algn="ctr"/>
            <a:endParaRPr lang="ar-SA"/>
          </a:p>
        </p:txBody>
      </p:sp>
    </p:spTree>
  </p:cSld>
  <p:clrMapOvr>
    <a:masterClrMapping/>
  </p:clrMapOvr>
  <p:transition>
    <p:wedg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838200"/>
            <a:ext cx="8229600" cy="5287963"/>
          </a:xfrm>
        </p:spPr>
        <p:txBody>
          <a:bodyPr>
            <a:normAutofit/>
          </a:bodyPr>
          <a:lstStyle/>
          <a:p>
            <a:pPr algn="ctr"/>
            <a:endParaRPr lang="ar-SA" dirty="0" smtClean="0"/>
          </a:p>
          <a:p>
            <a:pPr algn="ctr">
              <a:buNone/>
            </a:pPr>
            <a:r>
              <a:rPr lang="ar-SA" sz="6000" dirty="0" smtClean="0"/>
              <a:t>ختاما شكرا لحسن الإصغاء</a:t>
            </a:r>
          </a:p>
          <a:p>
            <a:pPr algn="r">
              <a:buNone/>
            </a:pPr>
            <a:endParaRPr lang="ar-SA" sz="6000" dirty="0" smtClean="0"/>
          </a:p>
          <a:p>
            <a:pPr algn="r">
              <a:buNone/>
            </a:pPr>
            <a:endParaRPr lang="ar-SA" sz="2000" dirty="0" smtClean="0"/>
          </a:p>
          <a:p>
            <a:pPr algn="r">
              <a:buNone/>
            </a:pPr>
            <a:endParaRPr lang="ar-SA" sz="2000" dirty="0" smtClean="0"/>
          </a:p>
          <a:p>
            <a:pPr algn="r">
              <a:buNone/>
            </a:pPr>
            <a:endParaRPr lang="ar-SA" sz="2000" dirty="0" smtClean="0"/>
          </a:p>
          <a:p>
            <a:pPr algn="r">
              <a:buNone/>
            </a:pPr>
            <a:r>
              <a:rPr lang="ar-SA" sz="2000" dirty="0" smtClean="0"/>
              <a:t>مع </a:t>
            </a:r>
            <a:r>
              <a:rPr lang="ar-SA" sz="2000" dirty="0" smtClean="0"/>
              <a:t>تحياتي </a:t>
            </a:r>
            <a:endParaRPr lang="ar-SA" sz="2000" dirty="0" smtClean="0"/>
          </a:p>
          <a:p>
            <a:pPr algn="r">
              <a:buNone/>
            </a:pPr>
            <a:r>
              <a:rPr lang="ar-SA" sz="2000" smtClean="0"/>
              <a:t>  </a:t>
            </a:r>
            <a:endParaRPr lang="ar-SA" sz="2000" dirty="0"/>
          </a:p>
        </p:txBody>
      </p:sp>
      <p:pic>
        <p:nvPicPr>
          <p:cNvPr id="4" name="صورة 3" descr="Tulips.jpg"/>
          <p:cNvPicPr>
            <a:picLocks noChangeAspect="1"/>
          </p:cNvPicPr>
          <p:nvPr/>
        </p:nvPicPr>
        <p:blipFill>
          <a:blip r:embed="rId3" cstate="print"/>
          <a:stretch>
            <a:fillRect/>
          </a:stretch>
        </p:blipFill>
        <p:spPr>
          <a:xfrm>
            <a:off x="533400" y="2895600"/>
            <a:ext cx="4165600" cy="3124200"/>
          </a:xfrm>
          <a:prstGeom prst="rect">
            <a:avLst/>
          </a:prstGeom>
        </p:spPr>
      </p:pic>
    </p:spTree>
  </p:cSld>
  <p:clrMapOvr>
    <a:masterClrMapping/>
  </p:clrMapOvr>
  <p:transition>
    <p:wedg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nvPr>
        </p:nvGraphicFramePr>
        <p:xfrm>
          <a:off x="179512" y="404664"/>
          <a:ext cx="8712968" cy="57214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صورة 5" descr="صورة1.png"/>
          <p:cNvPicPr>
            <a:picLocks noChangeAspect="1"/>
          </p:cNvPicPr>
          <p:nvPr/>
        </p:nvPicPr>
        <p:blipFill>
          <a:blip r:embed="rId6" cstate="print"/>
          <a:stretch>
            <a:fillRect/>
          </a:stretch>
        </p:blipFill>
        <p:spPr>
          <a:xfrm>
            <a:off x="7884368" y="0"/>
            <a:ext cx="1015266" cy="1052736"/>
          </a:xfrm>
          <a:prstGeom prst="rect">
            <a:avLst/>
          </a:prstGeom>
        </p:spPr>
      </p:pic>
    </p:spTree>
  </p:cSld>
  <p:clrMapOvr>
    <a:masterClrMapping/>
  </p:clrMapOvr>
  <p:transition>
    <p:wedg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nvPr>
        </p:nvGraphicFramePr>
        <p:xfrm>
          <a:off x="179512" y="404664"/>
          <a:ext cx="8712968" cy="57214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صورة 2" descr="صورة1.png"/>
          <p:cNvPicPr>
            <a:picLocks noChangeAspect="1"/>
          </p:cNvPicPr>
          <p:nvPr/>
        </p:nvPicPr>
        <p:blipFill>
          <a:blip r:embed="rId6" cstate="print"/>
          <a:stretch>
            <a:fillRect/>
          </a:stretch>
        </p:blipFill>
        <p:spPr>
          <a:xfrm>
            <a:off x="7912710" y="0"/>
            <a:ext cx="1231290" cy="1206908"/>
          </a:xfrm>
          <a:prstGeom prst="rect">
            <a:avLst/>
          </a:prstGeom>
        </p:spPr>
      </p:pic>
    </p:spTree>
  </p:cSld>
  <p:clrMapOvr>
    <a:masterClrMapping/>
  </p:clrMapOvr>
  <p:transition>
    <p:wedg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600201"/>
            <a:ext cx="8229600" cy="2692895"/>
          </a:xfrm>
          <a:solidFill>
            <a:srgbClr val="FF9966"/>
          </a:solidFill>
          <a:ln w="76200">
            <a:solidFill>
              <a:schemeClr val="tx1"/>
            </a:solidFill>
          </a:ln>
        </p:spPr>
        <p:txBody>
          <a:bodyPr/>
          <a:lstStyle/>
          <a:p>
            <a:pPr algn="ctr">
              <a:buNone/>
            </a:pPr>
            <a:r>
              <a:rPr lang="ar-SA" sz="4800" dirty="0" err="1" smtClean="0"/>
              <a:t>أشد -2-</a:t>
            </a:r>
            <a:r>
              <a:rPr lang="ar-SA" dirty="0" smtClean="0"/>
              <a:t> </a:t>
            </a:r>
          </a:p>
          <a:p>
            <a:pPr algn="ctr">
              <a:buNone/>
            </a:pPr>
            <a:endParaRPr lang="ar-SA" dirty="0"/>
          </a:p>
          <a:p>
            <a:pPr algn="ctr">
              <a:buNone/>
            </a:pPr>
            <a:r>
              <a:rPr lang="ar-SA" sz="2000" dirty="0" smtClean="0"/>
              <a:t>تقديم </a:t>
            </a:r>
          </a:p>
          <a:p>
            <a:pPr algn="ctr">
              <a:buNone/>
            </a:pPr>
            <a:r>
              <a:rPr lang="ar-SA" sz="2000" dirty="0" smtClean="0"/>
              <a:t>أ. رحاب </a:t>
            </a:r>
            <a:r>
              <a:rPr lang="ar-SA" sz="2000" dirty="0" err="1" smtClean="0"/>
              <a:t>العتيبي</a:t>
            </a:r>
            <a:r>
              <a:rPr lang="ar-SA" sz="2000" dirty="0" smtClean="0"/>
              <a:t>  </a:t>
            </a:r>
            <a:endParaRPr lang="ar-SA" sz="2000" dirty="0"/>
          </a:p>
        </p:txBody>
      </p:sp>
      <p:pic>
        <p:nvPicPr>
          <p:cNvPr id="4" name="صورة 3" descr="صورة1.png"/>
          <p:cNvPicPr>
            <a:picLocks noChangeAspect="1"/>
          </p:cNvPicPr>
          <p:nvPr/>
        </p:nvPicPr>
        <p:blipFill>
          <a:blip r:embed="rId2" cstate="print"/>
          <a:stretch>
            <a:fillRect/>
          </a:stretch>
        </p:blipFill>
        <p:spPr>
          <a:xfrm>
            <a:off x="6156176" y="260648"/>
            <a:ext cx="2520280" cy="1296144"/>
          </a:xfrm>
          <a:prstGeom prst="rect">
            <a:avLst/>
          </a:prstGeom>
        </p:spPr>
      </p:pic>
      <p:pic>
        <p:nvPicPr>
          <p:cNvPr id="5" name="صورة 4" descr="صورة1.png"/>
          <p:cNvPicPr>
            <a:picLocks noChangeAspect="1"/>
          </p:cNvPicPr>
          <p:nvPr/>
        </p:nvPicPr>
        <p:blipFill>
          <a:blip r:embed="rId2" cstate="print"/>
          <a:stretch>
            <a:fillRect/>
          </a:stretch>
        </p:blipFill>
        <p:spPr>
          <a:xfrm>
            <a:off x="827584" y="4221088"/>
            <a:ext cx="2520280" cy="1728192"/>
          </a:xfrm>
          <a:prstGeom prst="rect">
            <a:avLst/>
          </a:prstGeom>
        </p:spPr>
      </p:pic>
    </p:spTree>
  </p:cSld>
  <p:clrMapOvr>
    <a:masterClrMapping/>
  </p:clrMapOvr>
  <p:transition>
    <p:wedge/>
  </p:transition>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4" name="دائرة مجوفة 3"/>
          <p:cNvSpPr/>
          <p:nvPr/>
        </p:nvSpPr>
        <p:spPr>
          <a:xfrm>
            <a:off x="1331640" y="1844824"/>
            <a:ext cx="6336704" cy="2498576"/>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 name="مستطيل 4"/>
          <p:cNvSpPr/>
          <p:nvPr/>
        </p:nvSpPr>
        <p:spPr>
          <a:xfrm>
            <a:off x="2483768" y="2924944"/>
            <a:ext cx="4176464" cy="523220"/>
          </a:xfrm>
          <a:prstGeom prst="rect">
            <a:avLst/>
          </a:prstGeom>
        </p:spPr>
        <p:txBody>
          <a:bodyPr wrap="square">
            <a:spAutoFit/>
          </a:bodyPr>
          <a:lstStyle/>
          <a:p>
            <a:pPr algn="ctr"/>
            <a:r>
              <a:rPr lang="ar-SA" sz="2800" b="1" dirty="0" smtClean="0"/>
              <a:t>7- لائحة التخرج </a:t>
            </a:r>
            <a:endParaRPr lang="ar-SA" sz="2800" b="1" dirty="0"/>
          </a:p>
        </p:txBody>
      </p:sp>
    </p:spTree>
  </p:cSld>
  <p:clrMapOvr>
    <a:masterClrMapping/>
  </p:clrMapOvr>
  <p:transition>
    <p:wedg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900</TotalTime>
  <Words>1694</Words>
  <Application>Microsoft Office PowerPoint</Application>
  <PresentationFormat>عرض على الشاشة (3:4)‏</PresentationFormat>
  <Paragraphs>334</Paragraphs>
  <Slides>56</Slides>
  <Notes>1</Notes>
  <HiddenSlides>0</HiddenSlides>
  <MMClips>0</MMClips>
  <ScaleCrop>false</ScaleCrop>
  <HeadingPairs>
    <vt:vector size="4" baseType="variant">
      <vt:variant>
        <vt:lpstr>سمة</vt:lpstr>
      </vt:variant>
      <vt:variant>
        <vt:i4>1</vt:i4>
      </vt:variant>
      <vt:variant>
        <vt:lpstr>عناوين الشرائح</vt:lpstr>
      </vt:variant>
      <vt:variant>
        <vt:i4>56</vt:i4>
      </vt:variant>
    </vt:vector>
  </HeadingPairs>
  <TitlesOfParts>
    <vt:vector size="57" baseType="lpstr">
      <vt:lpstr>Office Theme</vt:lpstr>
      <vt:lpstr>الشريحة 1</vt:lpstr>
      <vt:lpstr>الشريحة 2</vt:lpstr>
      <vt:lpstr>الشريحة 3</vt:lpstr>
      <vt:lpstr>وحدة الإرشاد الأكاديمي </vt:lpstr>
      <vt:lpstr>الشريحة 5</vt:lpstr>
      <vt:lpstr>الشريحة 6</vt:lpstr>
      <vt:lpstr>الشريحة 7</vt:lpstr>
      <vt:lpstr>الشريحة 8</vt:lpstr>
      <vt:lpstr>الشريحة 9</vt:lpstr>
      <vt:lpstr>التخرج</vt:lpstr>
      <vt:lpstr>الشريحة 11</vt:lpstr>
      <vt:lpstr>الفصل من الجامعة</vt:lpstr>
      <vt:lpstr>الشريحة 13</vt:lpstr>
      <vt:lpstr>الشريحة 14</vt:lpstr>
      <vt:lpstr>الشريحة 15</vt:lpstr>
      <vt:lpstr>الانتســــــــاب</vt:lpstr>
      <vt:lpstr>الشريحة 17</vt:lpstr>
      <vt:lpstr>الشريحة 18</vt:lpstr>
      <vt:lpstr>  الاختبارات النهائية </vt:lpstr>
      <vt:lpstr>    المادة الثالثة والعشرون / </vt:lpstr>
      <vt:lpstr>    المادة الرابعة والعشرون / </vt:lpstr>
      <vt:lpstr>    المادة الخامسة والعشرون / </vt:lpstr>
      <vt:lpstr>    المادة السادسة والعشرون / </vt:lpstr>
      <vt:lpstr>    المادة السابعة والعشرون / </vt:lpstr>
      <vt:lpstr>    المادة الثامنة والعشرون / </vt:lpstr>
      <vt:lpstr>الشريحة 26</vt:lpstr>
      <vt:lpstr>   المادة التاسعة والعشرون / </vt:lpstr>
      <vt:lpstr>    </vt:lpstr>
      <vt:lpstr>   المادة الثلاثون /</vt:lpstr>
      <vt:lpstr>  </vt:lpstr>
      <vt:lpstr>الشريحة 31</vt:lpstr>
      <vt:lpstr> إجراءات الاختبار النهائي </vt:lpstr>
      <vt:lpstr>    المادة الثانية والثلاثون / </vt:lpstr>
      <vt:lpstr>    المادة الثالثة والثلاثون / </vt:lpstr>
      <vt:lpstr>    المادة الرابعة والثلاثون / </vt:lpstr>
      <vt:lpstr>   المادة الخامسة والثلاثون / </vt:lpstr>
      <vt:lpstr>    المادة السادسة والثلاثون / </vt:lpstr>
      <vt:lpstr>    المادة السابعة والثلاثون / </vt:lpstr>
      <vt:lpstr>    المادة الثامنة والثلاثون / </vt:lpstr>
      <vt:lpstr>    المادة التاسعة والثلاثون /</vt:lpstr>
      <vt:lpstr>     المادة الأربعون / </vt:lpstr>
      <vt:lpstr>    المادة الحادية والأربعون / </vt:lpstr>
      <vt:lpstr>الشريحة 43</vt:lpstr>
      <vt:lpstr>        التحويل </vt:lpstr>
      <vt:lpstr>     </vt:lpstr>
      <vt:lpstr>   المادة الثانية والأربعون / </vt:lpstr>
      <vt:lpstr>    المادة الثالثة والأربعون / </vt:lpstr>
      <vt:lpstr>    المادة الرابعة والأربعون / </vt:lpstr>
      <vt:lpstr>     المادة الخامسة والأربعون / </vt:lpstr>
      <vt:lpstr>     2- التحويل من كلية إلى أخرى  داخل الجامعة </vt:lpstr>
      <vt:lpstr>   المادة السادسة والأربعون / </vt:lpstr>
      <vt:lpstr>    المادة السابعة والأربعون / </vt:lpstr>
      <vt:lpstr>3-التحويل من تخصص إلى آخر  داخل الكلية </vt:lpstr>
      <vt:lpstr>    المادة الثامنة والأربعون / </vt:lpstr>
      <vt:lpstr>    المادة التاسعة والأربعون / </vt:lpstr>
      <vt:lpstr>الشريحة 56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AGU 33</dc:creator>
  <cp:lastModifiedBy>toshiba</cp:lastModifiedBy>
  <cp:revision>105</cp:revision>
  <dcterms:created xsi:type="dcterms:W3CDTF">2006-08-16T00:00:00Z</dcterms:created>
  <dcterms:modified xsi:type="dcterms:W3CDTF">2015-02-14T20:06:11Z</dcterms:modified>
</cp:coreProperties>
</file>