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2BAD-516E-4CBB-96D6-5D18E69DF11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649D-D824-48F9-8533-01474D51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2" y="584201"/>
            <a:ext cx="11163638" cy="57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46" y="509586"/>
            <a:ext cx="9756240" cy="56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0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10515599" cy="67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1" y="1093787"/>
            <a:ext cx="10825966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6687"/>
            <a:ext cx="108331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9829800" cy="68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2" y="939800"/>
            <a:ext cx="1086591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1610"/>
            <a:ext cx="10210800" cy="66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499"/>
            <a:ext cx="11147198" cy="66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19" y="0"/>
            <a:ext cx="7104982" cy="6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6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" y="403224"/>
            <a:ext cx="11727646" cy="57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0"/>
            <a:ext cx="11290299" cy="6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-7472"/>
            <a:ext cx="6692900" cy="68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Hamed Abdel-kader</dc:creator>
  <cp:lastModifiedBy>Omar Hamed Abdel-kader</cp:lastModifiedBy>
  <cp:revision>4</cp:revision>
  <dcterms:created xsi:type="dcterms:W3CDTF">2019-10-06T12:04:08Z</dcterms:created>
  <dcterms:modified xsi:type="dcterms:W3CDTF">2019-10-06T12:13:57Z</dcterms:modified>
</cp:coreProperties>
</file>