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080" r:id="rId1"/>
  </p:sldMasterIdLst>
  <p:sldIdLst>
    <p:sldId id="256" r:id="rId2"/>
    <p:sldId id="257" r:id="rId3"/>
    <p:sldId id="265" r:id="rId4"/>
    <p:sldId id="266" r:id="rId5"/>
    <p:sldId id="269" r:id="rId6"/>
    <p:sldId id="270" r:id="rId7"/>
    <p:sldId id="271" r:id="rId8"/>
    <p:sldId id="272" r:id="rId9"/>
    <p:sldId id="267" r:id="rId10"/>
    <p:sldId id="274" r:id="rId11"/>
    <p:sldId id="273" r:id="rId12"/>
    <p:sldId id="275" r:id="rId13"/>
    <p:sldId id="263" r:id="rId14"/>
    <p:sldId id="264" r:id="rId15"/>
    <p:sldId id="259" r:id="rId16"/>
    <p:sldId id="260" r:id="rId17"/>
    <p:sldId id="261" r:id="rId18"/>
    <p:sldId id="268" r:id="rId19"/>
    <p:sldId id="262" r:id="rId20"/>
    <p:sldId id="276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8838" y="675723"/>
            <a:ext cx="1472962" cy="518532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2683014" y="675723"/>
            <a:ext cx="5467557" cy="518532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9652" y="446087"/>
            <a:ext cx="2660650" cy="1185861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965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1387058"/>
            <a:ext cx="3297953" cy="1113254"/>
          </a:xfrm>
        </p:spPr>
        <p:txBody>
          <a:bodyPr anchor="b">
            <a:normAutofit/>
          </a:bodyPr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040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  <p:grpSp>
        <p:nvGrpSpPr>
          <p:cNvPr id="16" name="Group 15"/>
          <p:cNvGrpSpPr/>
          <p:nvPr/>
        </p:nvGrpSpPr>
        <p:grpSpPr>
          <a:xfrm flipH="1">
            <a:off x="2771800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1052285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04537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57271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44894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691096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99748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9966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22699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99748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99747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57270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02307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2487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10727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52297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45949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02307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59822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168473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1260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11888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23595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39015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39015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39015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283744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51926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370801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370802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03947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34530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20536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44347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798754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14221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48944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881643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99748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99748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44894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11564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690459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288437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573388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04215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8901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28472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59803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19839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52296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37685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769322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590" y="59137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8B900-BF68-47E1-8BE6-36C4BCBC9756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7954" y="5913771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80801" y="5913771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1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7D7BC-1CDE-4B57-9AFE-1B30F2B1B8CC}" type="slidenum">
              <a:rPr lang="ar-SA" smtClean="0"/>
              <a:t>‹#›</a:t>
            </a:fld>
            <a:endParaRPr lang="ar-SA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16184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44903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498058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50458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60889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28516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44903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43440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57377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iming>
    <p:tnLst>
      <p:par>
        <p:cTn id="1" dur="indefinite" restart="never" nodeType="tmRoot"/>
      </p:par>
    </p:tnLst>
  </p:timing>
  <p:txStyles>
    <p:titleStyle>
      <a:lvl1pPr algn="r" defTabSz="457200" rtl="1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892480" cy="4968552"/>
          </a:xfrm>
        </p:spPr>
        <p:txBody>
          <a:bodyPr>
            <a:normAutofit fontScale="25000" lnSpcReduction="20000"/>
          </a:bodyPr>
          <a:lstStyle/>
          <a:p>
            <a:r>
              <a:rPr lang="ar-SA" sz="1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الكلية </a:t>
            </a:r>
            <a:r>
              <a:rPr lang="ar-SA" sz="1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/ الآداب </a:t>
            </a:r>
          </a:p>
          <a:p>
            <a:r>
              <a:rPr lang="ar-SA" sz="1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القسم / اعلام </a:t>
            </a:r>
          </a:p>
          <a:p>
            <a:r>
              <a:rPr lang="ar-SA" sz="1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التخصص / علاقات </a:t>
            </a:r>
            <a:r>
              <a:rPr lang="ar-SA" sz="1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عامة</a:t>
            </a:r>
          </a:p>
          <a:p>
            <a:pPr algn="ctr"/>
            <a:endParaRPr lang="ar-SA" sz="17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algn="ctr"/>
            <a:r>
              <a:rPr lang="ar-SA" sz="17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(( </a:t>
            </a:r>
            <a:r>
              <a:rPr lang="ar-SA" sz="2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تقرير نهائي لمادة التدريب العملي  </a:t>
            </a:r>
            <a:r>
              <a:rPr lang="ar-SA" sz="17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))</a:t>
            </a:r>
          </a:p>
          <a:p>
            <a:pPr algn="ctr"/>
            <a:endParaRPr lang="ar-SA" sz="1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algn="ctr"/>
            <a:r>
              <a:rPr lang="ar-SA" sz="1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اشراف الدكتور / سعيد الغامدي</a:t>
            </a:r>
          </a:p>
          <a:p>
            <a:pPr algn="ctr"/>
            <a:r>
              <a:rPr lang="ar-SA" sz="1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عمل الطالب / صالح بن محمد القحطاني</a:t>
            </a:r>
          </a:p>
          <a:p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 smtClean="0"/>
          </a:p>
        </p:txBody>
      </p:sp>
      <p:pic>
        <p:nvPicPr>
          <p:cNvPr id="4" name="صورة 3" descr="ksuLogo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943100" cy="1971675"/>
          </a:xfrm>
          <a:prstGeom prst="rect">
            <a:avLst/>
          </a:prstGeom>
          <a:effectLst>
            <a:innerShdw blurRad="1066800">
              <a:schemeClr val="bg2"/>
            </a:innerShdw>
          </a:effectLst>
        </p:spPr>
      </p:pic>
      <p:pic>
        <p:nvPicPr>
          <p:cNvPr id="1026" name="Picture 2" descr="C:\Users\saDA13\Desktop\بلاك بيري جديد\EdShot\EdShot (الأحد، 21 أكتوبر، 2012‏ 11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301208"/>
            <a:ext cx="1820540" cy="152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68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764704"/>
            <a:ext cx="7629168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وقد تضمن البرنامج معرضاً توعوياً عن الإعـاقة وذلك بمشاركة جمعية الإعـاقة الحركية للكبـار ( حركيـة ) بهدف التوعيـة بمسببـات الإعـاقة وواجب المجتمع نحو المعاق، كما تضمن التعريف بأنشطة الجمعية وما تقدمـه من خدمـات للمستفيدين منها 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73933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-459432"/>
            <a:ext cx="8765951" cy="6984776"/>
          </a:xfrm>
        </p:spPr>
        <p:txBody>
          <a:bodyPr>
            <a:noAutofit/>
          </a:bodyPr>
          <a:lstStyle/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Akhbar MT" pitchFamily="2" charset="-78"/>
              </a:rPr>
              <a:t>6-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Akhbar MT" pitchFamily="2" charset="-78"/>
              </a:rPr>
              <a:t>دورة اليوتيوب ( كيف تصنع فلماً وثائقياً احترافياً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Akhbar MT" pitchFamily="2" charset="-78"/>
              </a:rPr>
              <a:t>):</a:t>
            </a:r>
          </a:p>
          <a:p>
            <a:pPr marL="0" indent="0" algn="ctr"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أقيمت دورة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تدريبية بكلية المجتمع في تمام الساعة العاشرة صباحاً ليوم الثلاثاء الموافق 20/1/1434هـ ,بعنوان "كيف تصنع فلماً وثائقياً احترافياً" ألقى الدورة الأستاذ/ محمود عابد عضو لجنة تحكيم الأفلام الوثائقية للملتقى العلمي لطلاب الجامعة , وذلك ضمن الأنشطة الطلابية في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الكلية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Akhbar MT" pitchFamily="2" charset="-78"/>
              </a:rPr>
              <a:t> , وكُلفت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انا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والزملاء في ادارة العلاقات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العامة والإعلام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بكلية المجتمع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بالتنظيم وتوزيع الافتات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الإعلانية في الكلية وفي بهو جامعة الملك سعود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وحجز القاعة وتنظيم عملية دخول الحضور وتنظيم عملية طرح الأسئلة من الحضور.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68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-603448"/>
            <a:ext cx="8928992" cy="832554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ar-SA" sz="1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Akhbar MT" pitchFamily="2" charset="-78"/>
              </a:rPr>
              <a:t>7- لقاء عمداء كليات المجتمع بالمملكة</a:t>
            </a:r>
            <a:r>
              <a:rPr lang="ar-SA" sz="1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Akhbar MT" pitchFamily="2" charset="-78"/>
              </a:rPr>
              <a:t>:</a:t>
            </a:r>
            <a:endParaRPr lang="ar-SA" sz="1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>
              <a:buNone/>
            </a:pPr>
            <a:endParaRPr lang="ar-SA" sz="1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 algn="ctr">
              <a:buNone/>
            </a:pPr>
            <a:endParaRPr lang="ar-SA" sz="3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 algn="ctr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 algn="ctr">
              <a:buNone/>
            </a:pPr>
            <a:endParaRPr lang="ar-SA" sz="3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endParaRPr lang="ar-SA" sz="1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endParaRPr lang="ar-SA" sz="1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شاركت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في تنظيم </a:t>
            </a: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لقاء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عمداء كليات المجتمع </a:t>
            </a: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بالجامعة وكُلفت انا والزملاء بحجز رحلات الطيران والسكن والمواصلات وحجز القاعة وتنظيمها وتوزيع الأسماء , وكان ذلك تحت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رعاية معالي مدير الجامعة الأستاذ الدكتور بدران بن </a:t>
            </a: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عبدالرحمن العمر , في يوم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السبت الموافق 24/01/1434هـ في </a:t>
            </a: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جامعة الملك سعود بقاعة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الدرعية للرجال وقاعة فاطمة الزهراء للسيدات في </a:t>
            </a:r>
            <a:r>
              <a:rPr lang="ar-SA" sz="1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عليشه</a:t>
            </a: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وذلك بحضور سعادة وكيل وزارة التعليم العالي </a:t>
            </a:r>
            <a:r>
              <a:rPr lang="ar-SA" sz="1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للشوؤن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التعليمية الدكتور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محمد بن عبدالعزيز </a:t>
            </a:r>
            <a:r>
              <a:rPr lang="ar-SA" sz="1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العوهلي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وحضور عمداء وعميدات كليات المجتمع بالمملكة وشمل اللقاء محاضرة </a:t>
            </a:r>
            <a:r>
              <a:rPr lang="ar-SA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رئيسية 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يلقيها سعادة الأستاذ الدكتور عبدالحليم بن عبدالعزيز </a:t>
            </a:r>
            <a:r>
              <a:rPr lang="ar-SA" sz="1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مازي</a:t>
            </a:r>
            <a:r>
              <a:rPr lang="ar-SA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(مدير مركز البحوث و الدراسات الاستشارية بوزارة التعليم العالي) بعنوان "كليات المجتمع في منظومات التعليم العالي"</a:t>
            </a:r>
            <a:endParaRPr lang="en-US" sz="1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 algn="ctr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5184575" cy="199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48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>
            <a:spLocks noGrp="1"/>
          </p:cNvSpPr>
          <p:nvPr>
            <p:ph idx="1"/>
          </p:nvPr>
        </p:nvSpPr>
        <p:spPr>
          <a:xfrm>
            <a:off x="323528" y="260648"/>
            <a:ext cx="828092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الإيجابيات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التي لاحظتها في بعض الفعاليات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:</a:t>
            </a:r>
          </a:p>
          <a:p>
            <a:pPr marL="0" indent="0">
              <a:buNone/>
            </a:pP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1- المداخلات الفعالة.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2- ترتيب وتنظيم الفعالية.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3- ترتيب طريقة عرض المداخلات والمشاركات.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4- الوقت المناسب للفعالية.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5- الاستقبال والمواصلات والسكن منظمة ومرتبة.</a:t>
            </a:r>
          </a:p>
          <a:p>
            <a:pPr marL="0" indent="0">
              <a:buNone/>
            </a:pP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2753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332656"/>
            <a:ext cx="8136903" cy="6192688"/>
          </a:xfrm>
        </p:spPr>
        <p:txBody>
          <a:bodyPr/>
          <a:lstStyle/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6- الحضور الممتاز والفعال.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7- توزيع المايك الصوتي للمداخلات بتنظيم.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8- نظافة القاعة.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9- طريقة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ترتيب كراسي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الجلوس.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10-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الإضاءة.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11- وضع الورود.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12- وضع اسماء المشاركين في الفعالية.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5767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48072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السلبيات التي لاحظتها في بعض الفعاليات :</a:t>
            </a:r>
          </a:p>
          <a:p>
            <a:pPr marL="0" indent="0" algn="ctr">
              <a:buNone/>
            </a:pPr>
            <a:endParaRPr lang="ar-SA" sz="9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ar-SA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1- المداخلات غير المنظمة.</a:t>
            </a:r>
          </a:p>
          <a:p>
            <a:pPr marL="0" indent="0">
              <a:buNone/>
            </a:pPr>
            <a:r>
              <a:rPr lang="ar-SA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2- الإضاءة.</a:t>
            </a:r>
          </a:p>
          <a:p>
            <a:pPr marL="0" indent="0">
              <a:buNone/>
            </a:pPr>
            <a:r>
              <a:rPr lang="ar-SA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3-اسلاك منصة التقديم مشوهه لمنظر القاعة.</a:t>
            </a:r>
          </a:p>
          <a:p>
            <a:pPr marL="0" indent="0">
              <a:buNone/>
            </a:pPr>
            <a:r>
              <a:rPr lang="ar-SA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4- ضيق الوقت.</a:t>
            </a:r>
          </a:p>
          <a:p>
            <a:pPr marL="0" indent="0">
              <a:buNone/>
            </a:pPr>
            <a:r>
              <a:rPr lang="ar-SA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5- اسلاك الادوات الالكترونية مشوهه للمنظر (( الاب توب – </a:t>
            </a:r>
            <a:r>
              <a:rPr lang="ar-SA" sz="8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البروجتكر</a:t>
            </a:r>
            <a:r>
              <a:rPr lang="ar-SA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))</a:t>
            </a:r>
          </a:p>
          <a:p>
            <a:pPr marL="0" indent="0">
              <a:buNone/>
            </a:pPr>
            <a:r>
              <a:rPr lang="ar-SA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6- ترتيب الافتات الاعلانية.</a:t>
            </a:r>
          </a:p>
          <a:p>
            <a:pPr marL="0" indent="0">
              <a:buNone/>
            </a:pPr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718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9442" y="260648"/>
            <a:ext cx="7739021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7-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وجود شاشات عرض لم يستفاد منها.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8- القاعة غير مناسبة للفعالية.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9- تلاصق مقاعد القاعة.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10- وجود مايك صوتي واحد فقط.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11- طريقة عرض المادة غير جيدة.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12-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عدم وضع ماء للمشاركين.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13- طريقة وضع الفرش الاحمر غير مرتبه جداً.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14- سوء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وضوح الصوت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15- وجود الأكل داخل قاعة الفاعلية.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3840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-1251520"/>
            <a:ext cx="8640960" cy="7632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الصفات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والخبرات التي اكتسبت أثناء فترة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التدريب :</a:t>
            </a: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1- معرفة تنظيم الفعاليات.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2- معرفة كتابة الاخبار التقريرية.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3- معرفة اعمال رجل العلاقات عامة بصفة عامة.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4- معرفة طريقة الاسلوب الأمثل لمقابلة الجمهور.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5- معرفة طريقة حجز القاعات.</a:t>
            </a:r>
          </a:p>
        </p:txBody>
      </p:sp>
    </p:spTree>
    <p:extLst>
      <p:ext uri="{BB962C8B-B14F-4D97-AF65-F5344CB8AC3E}">
        <p14:creationId xmlns:p14="http://schemas.microsoft.com/office/powerpoint/2010/main" val="375931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>
            <a:spLocks noGrp="1"/>
          </p:cNvSpPr>
          <p:nvPr>
            <p:ph idx="1"/>
          </p:nvPr>
        </p:nvSpPr>
        <p:spPr>
          <a:xfrm>
            <a:off x="1009442" y="1628800"/>
            <a:ext cx="7883037" cy="41919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الملاحظات التي أود ذكرها حول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جهة التدريب بشكل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عام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:</a:t>
            </a: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1- عدم وجود مكان خاص بالمتدربين.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2-قلة الدعم المادي للقسم.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3-قلة العاملين بقسم العلاقات العامة.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4-اغلبية العاملين بقسم العلاقات العامة ليس من المتخصصين في ذلك.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5- عدم وجود حاسبات مكتبية خاصة للمتدربين.</a:t>
            </a: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468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539552" y="188640"/>
            <a:ext cx="8208912" cy="55601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الملاحظات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التي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ود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ذكرها حول البرنامج التدريبي بشكل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عام :</a:t>
            </a: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1- تكثيف وقت التدريب للاستفادة بشكل اكبر.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2- وضع دورات للمتدربين.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3- وضع ترم كامل لمادة التدريب العملي.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4- التدريب خارج اطار الجامعة.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5- وضع محاضرتين تعرف ببرنامج التدريب لدكتور المادة في بداية الفصل.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697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59766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( جهة التدريب )</a:t>
            </a:r>
          </a:p>
          <a:p>
            <a:pPr marL="0" indent="0" algn="ctr"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جامعة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الملك سعود وحدة العلاقات العامة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والإعلام خلال الفترة من 1433/10/24هـ إلى 1433/11/16هـ</a:t>
            </a:r>
          </a:p>
          <a:p>
            <a:pPr marL="0" indent="0" algn="ctr"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كلية المجتمع وحدة العلاقات العامة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والإعلام خلال الفترة من 1433/11/21هـ إلى 1434/2/12هـ</a:t>
            </a:r>
          </a:p>
          <a:p>
            <a:pPr marL="0" indent="0" algn="ctr"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المشرف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على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التدريب بكلية المجتمع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/ عبدالله بن علي الغامدي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29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188640"/>
            <a:ext cx="7125112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khbar MT" pitchFamily="2" charset="-78"/>
              </a:rPr>
              <a:t>وشكراً لحسن استماعكم ,,</a:t>
            </a:r>
          </a:p>
          <a:p>
            <a:pPr marL="0" indent="0" algn="ctr">
              <a:buNone/>
            </a:pP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khbar MT" pitchFamily="2" charset="-78"/>
            </a:endParaRPr>
          </a:p>
          <a:p>
            <a:pPr marL="0" indent="0" algn="ctr">
              <a:buNone/>
            </a:pP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1870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idx="1"/>
          </p:nvPr>
        </p:nvSpPr>
        <p:spPr>
          <a:xfrm>
            <a:off x="0" y="332656"/>
            <a:ext cx="9036496" cy="61926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الأعمال التي تقوم بها إدارة العلاقات العامة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والإعلام في </a:t>
            </a:r>
            <a:r>
              <a:rPr lang="ar-S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الجهة التي قضيت بها فترة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التدريب :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1- تنظيم الندوات والمؤتمرات واللقاءات.</a:t>
            </a:r>
          </a:p>
          <a:p>
            <a:pPr marL="0" indent="0">
              <a:buNone/>
            </a:pP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2- كتابة الاخبار الصحفية.</a:t>
            </a:r>
          </a:p>
          <a:p>
            <a:pPr marL="0" indent="0">
              <a:buNone/>
            </a:pP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3- تنسيق ووضع الافتات الاعلانية.</a:t>
            </a:r>
          </a:p>
          <a:p>
            <a:pPr marL="0" indent="0">
              <a:buNone/>
            </a:pP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4- تغطية الفعاليات بالصور.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634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395536" y="0"/>
            <a:ext cx="8748463" cy="67413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طبيعة </a:t>
            </a:r>
            <a:r>
              <a:rPr lang="ar-SA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العمل الذي قمت بممارسته أثناء فترة 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التدريب :</a:t>
            </a: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1- المشاركة في تنظيم الفعاليات.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2- تغطية الفعاليات بالتصوير.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3- كتابة اخبار الفعاليات.</a:t>
            </a:r>
          </a:p>
          <a:p>
            <a:pPr marL="0" indent="0">
              <a:buNone/>
            </a:pP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- ترتيب وتنسيق قاعات الفعاليات.</a:t>
            </a: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8714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60648"/>
            <a:ext cx="8424936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(( الفعاليات ))</a:t>
            </a: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1-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ندوة بعنوان البرنامج التدريبي نظريات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التعلم:</a:t>
            </a:r>
          </a:p>
          <a:p>
            <a:pPr marL="0" indent="0"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أقيمت ندوة بعنوان ( البرنامج التدريبي نظريات التعلم ) للدكتور/ عثمان بن ناصر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البريكان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,في يوم الأحد الموافق 14/11/1433هـ في الساعة التاسعة صباحاً إلى الساعة الثانية عشر ظهراً , وقد كُلفت أنا وبعض الزملاء بحجز القاعة وتنظيمها وترتيبها وتجهيز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البروجكتر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و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المايكات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الصوتيه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من قبل فني الصوت.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919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-387424"/>
            <a:ext cx="8784976" cy="74888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2- </a:t>
            </a:r>
            <a:r>
              <a:rPr lang="ar-SA" sz="4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لقاء بين طلاب قسم الحاسب وممثلين من شركتي مايكروسوفت </a:t>
            </a:r>
            <a:r>
              <a:rPr lang="ar-SA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 سيسكو:</a:t>
            </a:r>
          </a:p>
          <a:p>
            <a:pPr marL="0" indent="0">
              <a:buNone/>
            </a:pPr>
            <a:endParaRPr lang="ar-S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4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قمت أنا وبمساعدة الزملاء في قسم العلاقات العامة والإعلام بالتنسيق مع كلية الحاسب بكلية المجتمع بتنظيم لقاء بين طلاب القسم وممثلين من شركتي مايكروسوفت و سيسكو , وكان ذلك في يوم الأحد الموافق 21/11/1433هـ , وقمنا بحجز القاعة وتوزيع الافتات الإعلانية في الكلية وتنظيم عملية الاستقبال و الدخول للقاعة وتنظيم عملية اخذ المداخلات من الحضور , وكان اللقاء برعاية عميد كلية المجتمع </a:t>
            </a:r>
            <a:r>
              <a:rPr lang="ar-SA" sz="41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أ.د</a:t>
            </a:r>
            <a:r>
              <a:rPr lang="ar-SA" sz="4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. عبدالعزيز بن علي الخضيري </a:t>
            </a:r>
            <a:r>
              <a:rPr lang="ar-SA" sz="4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 رئيس قسم علوم الحاسب الدكتور/ احمد الزعبي.</a:t>
            </a:r>
          </a:p>
          <a:p>
            <a:pPr marL="0" indent="0">
              <a:buNone/>
            </a:pPr>
            <a:endParaRPr lang="ar-SA" sz="3600" dirty="0"/>
          </a:p>
        </p:txBody>
      </p:sp>
      <p:pic>
        <p:nvPicPr>
          <p:cNvPr id="4" name="صورة 3" descr="http://colleges.ksu.edu.sa/Arabic%20Colleges/CommunityInALRiyadh/cs1/1234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558632" cy="2548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579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16632"/>
            <a:ext cx="8496943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3- ورشة عمل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بعنوان ( </a:t>
            </a: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ادارة المحتوى الالكتروني في نظام ادارة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التعلم):</a:t>
            </a: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أقيمت ورشة عمل بعنوان ( إدارة المحتوى الالكتروني في نظام إدارة التعلم ) في يوم الاثنين الموافق 5/1/1433هـ , في تمام الساعة الثانية عشر ظهراً , تحت رعاية سعادة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أ.د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. عبدالعزيز بن علي الخضيري , عميد الكلية وبإشراف سعادة الدكتور تركي بن عبدالعزيز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التميم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, وكيل الكلية للتطوير والجودة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, وكُلفت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أنا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وزميلي سلطان المالكي بحجز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القاعة وترتيبها وتنظيمها وتنظيم الدخول للقاعة وتوزيع اوراق الأسئلة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للحضور ووضع الورد وتجهيز مايك الصوت من قبل فني الصوت وتجهيز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البروجكتر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.</a:t>
            </a: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/>
          </a:p>
          <a:p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8015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332656"/>
            <a:ext cx="8568951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4- اللقاء المفتوح لطلاب قسم العلوم الإدارية برئيس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القسم:</a:t>
            </a:r>
          </a:p>
          <a:p>
            <a:pPr marL="0" indent="0">
              <a:buNone/>
            </a:pP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قمت أنا والزملاء في قسم العلاقات العامة والإعلام بتنسيق لقاء مفتوح بين طلاب قسم العلوم الإدارية ورئيس قسم العلوم الإدارية الدكتور/ عبدالله بن محمد المالكي , وقمنا بحجز القاعة وترتيبها وتوزيع الافتات الإعلانية واوراق الأسئلة للحضور , وذلك في تمام الساعة الثانية عشر ونصف من ظهر يوم الاثنين الموافق 12/1/1434هـ , وبحضور منسقي التخصصات المختلفة وعدد من أعضاء هيئة التدريس بالقسم.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endParaRPr lang="ar-SA" sz="3200" dirty="0"/>
          </a:p>
          <a:p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5161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233264"/>
            <a:ext cx="8640959" cy="6624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Akhbar MT" pitchFamily="2" charset="-78"/>
              </a:rPr>
              <a:t>5- اليوم العالمي للإعاقة برنامج توعوي بعنوان ( معاً للإرادة لا للإعاقة ):</a:t>
            </a:r>
          </a:p>
          <a:p>
            <a:pPr marL="0" indent="0">
              <a:buNone/>
            </a:pPr>
            <a:endParaRPr lang="ar-SA" sz="3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>
              <a:buNone/>
            </a:pPr>
            <a:endParaRPr lang="ar-S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  <a:p>
            <a:pPr marL="0" indent="0">
              <a:buNone/>
            </a:pP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أقيم برنامج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توعوي بعنوان ( معـا للإرادة لا للإعـاقة ) في كلية المجتمع يوم السبت الموافق 17/1/1434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هـ وقمت أنا والمشرف عبدالله بن علي الغامدي والزميل سلطان المالكي بتنظيم اللقاء وحجز القاعة ووضع الورد والماء وتوزيع الافتات الاعلانية وتوزيع </a:t>
            </a:r>
            <a:r>
              <a:rPr lang="ar-S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البروشرات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على الحضور ,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تحت رعاية سعادة </a:t>
            </a:r>
            <a:r>
              <a:rPr lang="ar-S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وكيل الجامعة للشـئون التعليمية والأكاديمية الأستاذ الدكتور عبدالله بن سلمان السلمـان وحضور سعادة عميد كلية المجتمع الأستاذ الدكتور عبد العزيز بن علي </a:t>
            </a:r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الخضيري</a:t>
            </a: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Akhbar MT" pitchFamily="2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932" y="1124744"/>
            <a:ext cx="4608511" cy="2185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49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ummer_TP102499175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1094</Words>
  <Application>Microsoft Office PowerPoint</Application>
  <PresentationFormat>عرض على الشاشة (3:4)‏</PresentationFormat>
  <Paragraphs>133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Summer_TP102499175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saDA13</dc:creator>
  <cp:lastModifiedBy>saDA13</cp:lastModifiedBy>
  <cp:revision>34</cp:revision>
  <dcterms:created xsi:type="dcterms:W3CDTF">2012-12-25T18:59:44Z</dcterms:created>
  <dcterms:modified xsi:type="dcterms:W3CDTF">2012-12-27T15:35:19Z</dcterms:modified>
</cp:coreProperties>
</file>