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2" r:id="rId6"/>
    <p:sldId id="272" r:id="rId7"/>
    <p:sldId id="28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2C85F-7A64-4812-8770-91166CF414D3}" type="datetimeFigureOut">
              <a:rPr lang="en-GB" smtClean="0"/>
              <a:t>16/10/2016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189A-8DAE-4A77-B342-1382D6817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88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11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893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995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58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85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89A-8DAE-4A77-B342-1382D681734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040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</p:spPr>
        <p:txBody>
          <a:bodyPr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طريقة عمل العصف الذهني لتحديد المشكلة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5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AE" dirty="0" smtClean="0">
                <a:solidFill>
                  <a:srgbClr val="FFFF00"/>
                </a:solidFill>
              </a:rPr>
              <a:t>العصف الذهني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تضم 3-5 مشكلات تربوية </a:t>
            </a:r>
          </a:p>
          <a:p>
            <a:pPr algn="r" rtl="1"/>
            <a:r>
              <a:rPr lang="ar-AE" dirty="0" smtClean="0"/>
              <a:t>لكل مشكلة أجب عن سؤالين :</a:t>
            </a:r>
          </a:p>
          <a:p>
            <a:pPr lvl="1" algn="r" rtl="1"/>
            <a:r>
              <a:rPr lang="ar-AE" dirty="0" smtClean="0"/>
              <a:t>ماذا تريد أن تعرف عن المشكلة </a:t>
            </a:r>
          </a:p>
          <a:p>
            <a:pPr lvl="1" algn="r" rtl="1"/>
            <a:r>
              <a:rPr lang="ar-AE" dirty="0" smtClean="0"/>
              <a:t>ماذا تقترح لحل المشكلة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AE" dirty="0" smtClean="0"/>
              <a:t>مثال للعصف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وضع قائمة بمشكلات تربوية :</a:t>
            </a:r>
          </a:p>
          <a:p>
            <a:pPr lvl="1" algn="r" rtl="1"/>
            <a:r>
              <a:rPr lang="ar-AE" dirty="0" smtClean="0"/>
              <a:t>ضعف الميل للقراءة عند الطلاب </a:t>
            </a:r>
          </a:p>
          <a:p>
            <a:pPr lvl="1" algn="r" rtl="1"/>
            <a:r>
              <a:rPr lang="ar-AE" dirty="0" smtClean="0"/>
              <a:t>الخوف من الإلقاء الشفهي </a:t>
            </a:r>
          </a:p>
          <a:p>
            <a:pPr lvl="1" algn="r" rtl="1"/>
            <a:r>
              <a:rPr lang="ar-AE" dirty="0" smtClean="0"/>
              <a:t>المناهج لا تراعي الفروق الفردية بين الطلاب في مادة الرياضيات </a:t>
            </a:r>
          </a:p>
          <a:p>
            <a:pPr lvl="1" algn="r" rtl="1"/>
            <a:r>
              <a:rPr lang="ar-AE" dirty="0" smtClean="0"/>
              <a:t>عدم فهم تعليمات المعلمة </a:t>
            </a:r>
          </a:p>
          <a:p>
            <a:pPr lvl="1" algn="r" rtl="1"/>
            <a:r>
              <a:rPr lang="ar-AE" dirty="0" smtClean="0"/>
              <a:t>أسلوب التعزيز لا يستخدم بإتقان لتشجيع الأطفال على التعلم </a:t>
            </a:r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ضعف الميل للقراءة لدى الطلاب .</a:t>
            </a:r>
          </a:p>
          <a:p>
            <a:pPr algn="r" rt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20000" y="21600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dirty="0" smtClean="0">
                <a:solidFill>
                  <a:schemeClr val="tx1"/>
                </a:solidFill>
              </a:rPr>
              <a:t>س: ما هي اقتراحاتك لحل المشكلة ؟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0000" y="4114800"/>
            <a:ext cx="7920000" cy="18024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600" b="1" dirty="0" smtClean="0">
                <a:solidFill>
                  <a:schemeClr val="tx1"/>
                </a:solidFill>
              </a:rPr>
              <a:t>س: ما الذي تريد أن تعرفه عن المشكلة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أكثر الموضوعات التي ينفر الطلاب من قراءتها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-هل توجد فروق بين الفئات العمرية للأطفال في الميل للقراءة ؟</a:t>
            </a:r>
          </a:p>
          <a:p>
            <a:pPr algn="r" rtl="1"/>
            <a:r>
              <a:rPr lang="ar-AE" sz="2600" dirty="0" smtClean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.</a:t>
            </a:r>
          </a:p>
          <a:p>
            <a:pPr lvl="1" algn="r" rtl="1"/>
            <a:r>
              <a:rPr lang="ar-AE" dirty="0" smtClean="0"/>
              <a:t>هل سيفيد المجال .</a:t>
            </a:r>
          </a:p>
          <a:p>
            <a:pPr lvl="1" algn="r" rtl="1"/>
            <a:r>
              <a:rPr lang="ar-AE" dirty="0" smtClean="0"/>
              <a:t>هل هو جديد ؟</a:t>
            </a:r>
          </a:p>
          <a:p>
            <a:pPr marL="457200" lvl="1" indent="0" algn="r" rtl="1">
              <a:buNone/>
            </a:pPr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9769" y="3712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 smtClean="0">
                <a:solidFill>
                  <a:schemeClr val="tx1"/>
                </a:solidFill>
              </a:rPr>
              <a:t>-استخدام القصص الخيالية في تعليم الأطفال القراءة .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179" y="450441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-استخدام أفلام الكرتون الأجنبية المترجمة بنصوص مكتوبة لتعليم الأطفال القراءة </a:t>
            </a:r>
          </a:p>
        </p:txBody>
      </p:sp>
      <p:sp>
        <p:nvSpPr>
          <p:cNvPr id="8" name="Rectangle 7"/>
          <p:cNvSpPr/>
          <p:nvPr/>
        </p:nvSpPr>
        <p:spPr>
          <a:xfrm>
            <a:off x="744557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-جعل الطفل يركب ألعابه الجديدة من خلال قراءات تعليمات واضحة تكتب له .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ar-AE" dirty="0" smtClean="0"/>
              <a:t>العصف الذهني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2" y="1623218"/>
            <a:ext cx="8229600" cy="4525963"/>
          </a:xfrm>
          <a:ln w="28575">
            <a:solidFill>
              <a:schemeClr val="tx2">
                <a:alpha val="99000"/>
              </a:schemeClr>
            </a:solidFill>
          </a:ln>
        </p:spPr>
        <p:txBody>
          <a:bodyPr/>
          <a:lstStyle/>
          <a:p>
            <a:pPr algn="r" rtl="1"/>
            <a:r>
              <a:rPr lang="ar-AE" dirty="0" smtClean="0"/>
              <a:t>تقييم كل موضوع :</a:t>
            </a:r>
          </a:p>
          <a:p>
            <a:pPr lvl="1" algn="r" rtl="1"/>
            <a:r>
              <a:rPr lang="ar-AE" dirty="0" smtClean="0"/>
              <a:t>هل الموضوع ممكن التطبيق في حدود الزمان والمكان ؟</a:t>
            </a:r>
          </a:p>
          <a:p>
            <a:pPr lvl="1" algn="r" rtl="1"/>
            <a:r>
              <a:rPr lang="ar-AE" dirty="0"/>
              <a:t>هل سيفيد المجال </a:t>
            </a:r>
            <a:r>
              <a:rPr lang="ar-AE" dirty="0" smtClean="0"/>
              <a:t>؟</a:t>
            </a:r>
            <a:endParaRPr lang="ar-AE" dirty="0"/>
          </a:p>
          <a:p>
            <a:pPr lvl="1" algn="r" rtl="1"/>
            <a:r>
              <a:rPr lang="ar-AE" dirty="0"/>
              <a:t>هل هو جديد ؟</a:t>
            </a:r>
          </a:p>
          <a:p>
            <a:pPr lvl="1" algn="r" rtl="1"/>
            <a:endParaRPr lang="ar-AE" dirty="0" smtClean="0"/>
          </a:p>
          <a:p>
            <a:pPr lvl="1" algn="r" rtl="1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17933" y="36576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أكثر الموضوعات التي ينفر الطلاب من قراءتها </a:t>
            </a:r>
            <a:r>
              <a:rPr lang="ar-AE" sz="2400" dirty="0" smtClean="0">
                <a:solidFill>
                  <a:schemeClr val="tx1"/>
                </a:solidFill>
              </a:rPr>
              <a:t>ز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7933" y="44958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-هل توجد فروق بين الفئات العمرية للأطفال في الميل للقراءة </a:t>
            </a:r>
            <a:r>
              <a:rPr lang="ar-AE" sz="2400" dirty="0" smtClean="0">
                <a:solidFill>
                  <a:schemeClr val="tx1"/>
                </a:solidFill>
              </a:rPr>
              <a:t>؟</a:t>
            </a:r>
            <a:endParaRPr lang="ar-AE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7933" y="5334000"/>
            <a:ext cx="7920000" cy="720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dirty="0">
                <a:solidFill>
                  <a:schemeClr val="tx1"/>
                </a:solidFill>
              </a:rPr>
              <a:t>-ما هي الأساليب الحالية التي يتبعها المدرسون لتعليم القراءة ؟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1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00200" y="152401"/>
            <a:ext cx="6858000" cy="3448050"/>
          </a:xfrm>
        </p:spPr>
        <p:txBody>
          <a:bodyPr>
            <a:normAutofit/>
          </a:bodyPr>
          <a:lstStyle/>
          <a:p>
            <a:r>
              <a:rPr lang="ar-SA" dirty="0" smtClean="0"/>
              <a:t>المطلوب استخدام طريقة العصف الذهني لتحديد موضوع المشكلة  ، ثم البحث عن 3-5 دراسات سابقة في الموضوع الذي تم اختياره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تعليقات أو 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41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306</Words>
  <Application>Microsoft Office PowerPoint</Application>
  <PresentationFormat>On-screen Show (4:3)</PresentationFormat>
  <Paragraphs>48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طريقة عمل العصف الذهني لتحديد المشكلة </vt:lpstr>
      <vt:lpstr>العصف الذهني </vt:lpstr>
      <vt:lpstr>مثال للعصف الذهني </vt:lpstr>
      <vt:lpstr>العصف الذهني </vt:lpstr>
      <vt:lpstr>العصف الذهني </vt:lpstr>
      <vt:lpstr>العصف الذهني </vt:lpstr>
      <vt:lpstr>المطلوب استخدام طريقة العصف الذهني لتحديد موضوع المشكلة  ، ثم البحث عن 3-5 دراسات سابقة في الموضوع الذي تم اختياره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مراحل تصميم البحث التربوي</dc:title>
  <dc:creator>Sumyah</dc:creator>
  <cp:lastModifiedBy>Sumyah</cp:lastModifiedBy>
  <cp:revision>47</cp:revision>
  <dcterms:created xsi:type="dcterms:W3CDTF">2006-08-16T00:00:00Z</dcterms:created>
  <dcterms:modified xsi:type="dcterms:W3CDTF">2016-10-16T14:20:30Z</dcterms:modified>
</cp:coreProperties>
</file>