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59" r:id="rId5"/>
    <p:sldId id="262" r:id="rId6"/>
    <p:sldId id="260" r:id="rId7"/>
    <p:sldId id="261" r:id="rId8"/>
    <p:sldId id="264" r:id="rId9"/>
    <p:sldId id="266" r:id="rId10"/>
    <p:sldId id="265" r:id="rId11"/>
    <p:sldId id="267" r:id="rId12"/>
    <p:sldId id="268" r:id="rId13"/>
    <p:sldId id="269" r:id="rId14"/>
    <p:sldId id="272" r:id="rId15"/>
    <p:sldId id="270" r:id="rId16"/>
    <p:sldId id="273" r:id="rId17"/>
    <p:sldId id="274"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60"/>
  </p:normalViewPr>
  <p:slideViewPr>
    <p:cSldViewPr snapToGrid="0">
      <p:cViewPr varScale="1">
        <p:scale>
          <a:sx n="72" d="100"/>
          <a:sy n="72" d="100"/>
        </p:scale>
        <p:origin x="-114" y="-3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_rels/drawing4.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46CA6F-FFE9-4729-BA1D-3BBA42894BD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81CEA1AB-B047-440F-8A12-35E3EC1B7CD2}">
      <dgm:prSet phldrT="[Text]" custT="1"/>
      <dgm:spPr/>
      <dgm:t>
        <a:bodyPr/>
        <a:lstStyle/>
        <a:p>
          <a:pPr rtl="1"/>
          <a:r>
            <a:rPr lang="ar-SA" sz="4000" b="1" dirty="0" smtClean="0"/>
            <a:t>تصنيف البحوث بحسب وظائفها</a:t>
          </a:r>
          <a:endParaRPr lang="ar-SA" sz="4000" b="1" dirty="0"/>
        </a:p>
      </dgm:t>
    </dgm:pt>
    <dgm:pt modelId="{5AF0ED88-6A73-45D9-9D80-29A78981813F}" type="parTrans" cxnId="{EB520F3D-E599-4012-B285-0724A442A7FD}">
      <dgm:prSet/>
      <dgm:spPr/>
      <dgm:t>
        <a:bodyPr/>
        <a:lstStyle/>
        <a:p>
          <a:pPr rtl="1"/>
          <a:endParaRPr lang="ar-SA"/>
        </a:p>
      </dgm:t>
    </dgm:pt>
    <dgm:pt modelId="{FBC8347D-22B6-4528-8C63-74099B8BD0F9}" type="sibTrans" cxnId="{EB520F3D-E599-4012-B285-0724A442A7FD}">
      <dgm:prSet/>
      <dgm:spPr/>
      <dgm:t>
        <a:bodyPr/>
        <a:lstStyle/>
        <a:p>
          <a:pPr rtl="1"/>
          <a:endParaRPr lang="ar-SA"/>
        </a:p>
      </dgm:t>
    </dgm:pt>
    <dgm:pt modelId="{27B3C0BD-7C48-4095-BB77-0DCA4F649118}">
      <dgm:prSet phldrT="[Text]" custT="1"/>
      <dgm:spPr/>
      <dgm:t>
        <a:bodyPr/>
        <a:lstStyle/>
        <a:p>
          <a:pPr rtl="1"/>
          <a:r>
            <a:rPr lang="ar-SA" sz="3200" b="1" dirty="0" smtClean="0"/>
            <a:t>البحث التطبيقي</a:t>
          </a:r>
          <a:endParaRPr lang="ar-SA" sz="3200" b="1" dirty="0"/>
        </a:p>
      </dgm:t>
    </dgm:pt>
    <dgm:pt modelId="{52AFD6ED-8B4E-4A75-A72F-CD754EF96DF6}" type="parTrans" cxnId="{D36C3678-925A-49E8-A03A-DD1C0CBC66FF}">
      <dgm:prSet/>
      <dgm:spPr/>
      <dgm:t>
        <a:bodyPr/>
        <a:lstStyle/>
        <a:p>
          <a:pPr rtl="1"/>
          <a:endParaRPr lang="ar-SA"/>
        </a:p>
      </dgm:t>
    </dgm:pt>
    <dgm:pt modelId="{A19FE4D5-AE1E-4DAD-ACD9-20040EA89D34}" type="sibTrans" cxnId="{D36C3678-925A-49E8-A03A-DD1C0CBC66FF}">
      <dgm:prSet/>
      <dgm:spPr/>
      <dgm:t>
        <a:bodyPr/>
        <a:lstStyle/>
        <a:p>
          <a:pPr rtl="1"/>
          <a:endParaRPr lang="ar-SA"/>
        </a:p>
      </dgm:t>
    </dgm:pt>
    <dgm:pt modelId="{87FF1629-4209-4949-8FD7-05239CA24ECC}">
      <dgm:prSet phldrT="[Text]"/>
      <dgm:spPr/>
      <dgm:t>
        <a:bodyPr/>
        <a:lstStyle/>
        <a:p>
          <a:pPr rtl="1"/>
          <a:r>
            <a:rPr lang="ar-SA" dirty="0" smtClean="0"/>
            <a:t>- يطبق المعرفة في حل المشكلات.</a:t>
          </a:r>
        </a:p>
        <a:p>
          <a:pPr rtl="1"/>
          <a:r>
            <a:rPr lang="ar-SA" dirty="0" smtClean="0"/>
            <a:t>-الهدف تحين الواقع العملي.</a:t>
          </a:r>
        </a:p>
        <a:p>
          <a:pPr rtl="1"/>
          <a:r>
            <a:rPr lang="ar-SA" dirty="0" smtClean="0"/>
            <a:t>ينفذ في مواقف حقيقية</a:t>
          </a:r>
        </a:p>
        <a:p>
          <a:pPr rtl="1"/>
          <a:r>
            <a:rPr lang="ar-SA" dirty="0" smtClean="0"/>
            <a:t> </a:t>
          </a:r>
          <a:endParaRPr lang="ar-SA" dirty="0"/>
        </a:p>
      </dgm:t>
    </dgm:pt>
    <dgm:pt modelId="{2720DD62-D4DC-4817-ADDC-5FDC43C6C86B}" type="parTrans" cxnId="{BD2D574E-94CB-4DE8-AF77-74A9D08CD517}">
      <dgm:prSet/>
      <dgm:spPr/>
      <dgm:t>
        <a:bodyPr/>
        <a:lstStyle/>
        <a:p>
          <a:pPr rtl="1"/>
          <a:endParaRPr lang="ar-SA"/>
        </a:p>
      </dgm:t>
    </dgm:pt>
    <dgm:pt modelId="{BF95AA27-292E-4CE8-BD7E-AD3C45A2AC62}" type="sibTrans" cxnId="{BD2D574E-94CB-4DE8-AF77-74A9D08CD517}">
      <dgm:prSet/>
      <dgm:spPr/>
      <dgm:t>
        <a:bodyPr/>
        <a:lstStyle/>
        <a:p>
          <a:pPr rtl="1"/>
          <a:endParaRPr lang="ar-SA"/>
        </a:p>
      </dgm:t>
    </dgm:pt>
    <dgm:pt modelId="{55CD8EAA-A59B-4CC0-9A93-8FF300302861}">
      <dgm:prSet phldrT="[Text]" custT="1"/>
      <dgm:spPr/>
      <dgm:t>
        <a:bodyPr/>
        <a:lstStyle/>
        <a:p>
          <a:pPr rtl="1"/>
          <a:r>
            <a:rPr lang="ar-SA" sz="3200" b="1" dirty="0" smtClean="0"/>
            <a:t>البحث الأساسي</a:t>
          </a:r>
          <a:endParaRPr lang="ar-SA" sz="3200" b="1" dirty="0"/>
        </a:p>
      </dgm:t>
    </dgm:pt>
    <dgm:pt modelId="{439D0AFB-C62A-429D-A2F4-F23BA96ADE6E}" type="parTrans" cxnId="{09467298-8AED-43D7-BE9C-BF04AAA77FAB}">
      <dgm:prSet/>
      <dgm:spPr/>
      <dgm:t>
        <a:bodyPr/>
        <a:lstStyle/>
        <a:p>
          <a:pPr rtl="1"/>
          <a:endParaRPr lang="ar-SA"/>
        </a:p>
      </dgm:t>
    </dgm:pt>
    <dgm:pt modelId="{EA15E87D-A241-4A2F-85CB-E6395BA96855}" type="sibTrans" cxnId="{09467298-8AED-43D7-BE9C-BF04AAA77FAB}">
      <dgm:prSet/>
      <dgm:spPr/>
      <dgm:t>
        <a:bodyPr/>
        <a:lstStyle/>
        <a:p>
          <a:pPr rtl="1"/>
          <a:endParaRPr lang="ar-SA"/>
        </a:p>
      </dgm:t>
    </dgm:pt>
    <dgm:pt modelId="{61B3C32B-C610-4208-8469-3BAC2D37671D}">
      <dgm:prSet phldrT="[Text]"/>
      <dgm:spPr/>
      <dgm:t>
        <a:bodyPr/>
        <a:lstStyle/>
        <a:p>
          <a:pPr rtl="1"/>
          <a:r>
            <a:rPr lang="ar-SA" dirty="0" smtClean="0"/>
            <a:t>-لإختبار نظرية أو مبدأ</a:t>
          </a:r>
        </a:p>
        <a:p>
          <a:pPr rtl="1"/>
          <a:r>
            <a:rPr lang="ar-SA" dirty="0" smtClean="0"/>
            <a:t>- الهدف الإضافة للمعرفة العلمية</a:t>
          </a:r>
        </a:p>
        <a:p>
          <a:pPr rtl="1"/>
          <a:r>
            <a:rPr lang="ar-SA" dirty="0" smtClean="0"/>
            <a:t>- يجرى في المختبرات والمواقف المضبوطة</a:t>
          </a:r>
          <a:endParaRPr lang="ar-SA" dirty="0"/>
        </a:p>
      </dgm:t>
    </dgm:pt>
    <dgm:pt modelId="{D367F535-E293-46CE-AA91-87DBD4E6E797}" type="parTrans" cxnId="{881F2C9C-38C5-4673-AD07-4F6D6AD51B2D}">
      <dgm:prSet/>
      <dgm:spPr/>
      <dgm:t>
        <a:bodyPr/>
        <a:lstStyle/>
        <a:p>
          <a:pPr rtl="1"/>
          <a:endParaRPr lang="ar-SA"/>
        </a:p>
      </dgm:t>
    </dgm:pt>
    <dgm:pt modelId="{A6A47A4D-E518-4C75-B5CD-E88C798FBF13}" type="sibTrans" cxnId="{881F2C9C-38C5-4673-AD07-4F6D6AD51B2D}">
      <dgm:prSet/>
      <dgm:spPr/>
      <dgm:t>
        <a:bodyPr/>
        <a:lstStyle/>
        <a:p>
          <a:pPr rtl="1"/>
          <a:endParaRPr lang="ar-SA"/>
        </a:p>
      </dgm:t>
    </dgm:pt>
    <dgm:pt modelId="{D508BFC0-F1A5-40B8-B501-DF8146920187}">
      <dgm:prSet custT="1"/>
      <dgm:spPr/>
      <dgm:t>
        <a:bodyPr/>
        <a:lstStyle/>
        <a:p>
          <a:pPr rtl="1"/>
          <a:r>
            <a:rPr lang="ar-SA" sz="3200" b="1" dirty="0" smtClean="0"/>
            <a:t>البحث التقويمي</a:t>
          </a:r>
          <a:endParaRPr lang="ar-SA" sz="3200" b="1" dirty="0"/>
        </a:p>
      </dgm:t>
    </dgm:pt>
    <dgm:pt modelId="{6AED4B7F-41D3-45E9-B217-7F2D993EA8CE}" type="parTrans" cxnId="{38DBC633-8636-48B1-9A89-E55E96CC8480}">
      <dgm:prSet/>
      <dgm:spPr/>
      <dgm:t>
        <a:bodyPr/>
        <a:lstStyle/>
        <a:p>
          <a:pPr rtl="1"/>
          <a:endParaRPr lang="ar-SA"/>
        </a:p>
      </dgm:t>
    </dgm:pt>
    <dgm:pt modelId="{156673AC-A3BF-4BC4-97BA-5DF67E325A40}" type="sibTrans" cxnId="{38DBC633-8636-48B1-9A89-E55E96CC8480}">
      <dgm:prSet/>
      <dgm:spPr/>
      <dgm:t>
        <a:bodyPr/>
        <a:lstStyle/>
        <a:p>
          <a:pPr rtl="1"/>
          <a:endParaRPr lang="ar-SA"/>
        </a:p>
      </dgm:t>
    </dgm:pt>
    <dgm:pt modelId="{092B745B-5772-4524-881D-3E372BB87A26}">
      <dgm:prSet/>
      <dgm:spPr/>
      <dgm:t>
        <a:bodyPr/>
        <a:lstStyle/>
        <a:p>
          <a:pPr rtl="1"/>
          <a:r>
            <a:rPr lang="ar-SA" dirty="0" smtClean="0"/>
            <a:t>- يركز على تقدير أهمية وقيمة ممارسة معينة في واقع ما</a:t>
          </a:r>
        </a:p>
        <a:p>
          <a:pPr rtl="1"/>
          <a:r>
            <a:rPr lang="ar-SA" dirty="0" smtClean="0"/>
            <a:t>- الهدف تحديد مدى تحقيق الممارسة لأهدافها.</a:t>
          </a:r>
        </a:p>
        <a:p>
          <a:pPr rtl="1"/>
          <a:endParaRPr lang="ar-SA" dirty="0"/>
        </a:p>
      </dgm:t>
    </dgm:pt>
    <dgm:pt modelId="{24E0402A-F9B4-4DA9-B5BC-A44EDAD79C33}" type="parTrans" cxnId="{FA4E70DE-7AFA-44EB-8120-AE3482976EC8}">
      <dgm:prSet/>
      <dgm:spPr/>
    </dgm:pt>
    <dgm:pt modelId="{6A0C68ED-F70B-41C2-8B1A-0656269C401E}" type="sibTrans" cxnId="{FA4E70DE-7AFA-44EB-8120-AE3482976EC8}">
      <dgm:prSet/>
      <dgm:spPr/>
    </dgm:pt>
    <dgm:pt modelId="{85B471FD-4FBC-4710-9B1C-187EB2FF1DE2}" type="pres">
      <dgm:prSet presAssocID="{A946CA6F-FFE9-4729-BA1D-3BBA42894BD2}" presName="hierChild1" presStyleCnt="0">
        <dgm:presLayoutVars>
          <dgm:chPref val="1"/>
          <dgm:dir/>
          <dgm:animOne val="branch"/>
          <dgm:animLvl val="lvl"/>
          <dgm:resizeHandles/>
        </dgm:presLayoutVars>
      </dgm:prSet>
      <dgm:spPr/>
      <dgm:t>
        <a:bodyPr/>
        <a:lstStyle/>
        <a:p>
          <a:pPr rtl="1"/>
          <a:endParaRPr lang="ar-SA"/>
        </a:p>
      </dgm:t>
    </dgm:pt>
    <dgm:pt modelId="{59213D4F-4527-43D8-BDD1-DB02D00F260E}" type="pres">
      <dgm:prSet presAssocID="{81CEA1AB-B047-440F-8A12-35E3EC1B7CD2}" presName="hierRoot1" presStyleCnt="0"/>
      <dgm:spPr/>
    </dgm:pt>
    <dgm:pt modelId="{02813712-E9AC-4505-9D9F-C9C4B831DADF}" type="pres">
      <dgm:prSet presAssocID="{81CEA1AB-B047-440F-8A12-35E3EC1B7CD2}" presName="composite" presStyleCnt="0"/>
      <dgm:spPr/>
    </dgm:pt>
    <dgm:pt modelId="{36617017-6235-4287-8AF5-FABE5270ADCA}" type="pres">
      <dgm:prSet presAssocID="{81CEA1AB-B047-440F-8A12-35E3EC1B7CD2}" presName="background" presStyleLbl="node0" presStyleIdx="0" presStyleCnt="1"/>
      <dgm:spPr/>
    </dgm:pt>
    <dgm:pt modelId="{3675AD1D-5982-4496-B157-9AB51BEF66C6}" type="pres">
      <dgm:prSet presAssocID="{81CEA1AB-B047-440F-8A12-35E3EC1B7CD2}" presName="text" presStyleLbl="fgAcc0" presStyleIdx="0" presStyleCnt="1" custScaleX="330443">
        <dgm:presLayoutVars>
          <dgm:chPref val="3"/>
        </dgm:presLayoutVars>
      </dgm:prSet>
      <dgm:spPr/>
      <dgm:t>
        <a:bodyPr/>
        <a:lstStyle/>
        <a:p>
          <a:pPr rtl="1"/>
          <a:endParaRPr lang="ar-SA"/>
        </a:p>
      </dgm:t>
    </dgm:pt>
    <dgm:pt modelId="{A87C26FF-81F9-4458-B59E-257C067D915A}" type="pres">
      <dgm:prSet presAssocID="{81CEA1AB-B047-440F-8A12-35E3EC1B7CD2}" presName="hierChild2" presStyleCnt="0"/>
      <dgm:spPr/>
    </dgm:pt>
    <dgm:pt modelId="{E6ABD0E3-28E6-45C8-ACD1-B040F647673B}" type="pres">
      <dgm:prSet presAssocID="{6AED4B7F-41D3-45E9-B217-7F2D993EA8CE}" presName="Name10" presStyleLbl="parChTrans1D2" presStyleIdx="0" presStyleCnt="3"/>
      <dgm:spPr/>
      <dgm:t>
        <a:bodyPr/>
        <a:lstStyle/>
        <a:p>
          <a:pPr rtl="1"/>
          <a:endParaRPr lang="ar-SA"/>
        </a:p>
      </dgm:t>
    </dgm:pt>
    <dgm:pt modelId="{AEDA1238-FA38-44DE-A997-1B9C147D6FC5}" type="pres">
      <dgm:prSet presAssocID="{D508BFC0-F1A5-40B8-B501-DF8146920187}" presName="hierRoot2" presStyleCnt="0"/>
      <dgm:spPr/>
    </dgm:pt>
    <dgm:pt modelId="{C15D1AAF-9C2E-479A-8BEF-9277AFDB6EC0}" type="pres">
      <dgm:prSet presAssocID="{D508BFC0-F1A5-40B8-B501-DF8146920187}" presName="composite2" presStyleCnt="0"/>
      <dgm:spPr/>
    </dgm:pt>
    <dgm:pt modelId="{91EC3BBD-C0B8-4779-A24A-C9ADD17545FE}" type="pres">
      <dgm:prSet presAssocID="{D508BFC0-F1A5-40B8-B501-DF8146920187}" presName="background2" presStyleLbl="node2" presStyleIdx="0" presStyleCnt="3"/>
      <dgm:spPr/>
    </dgm:pt>
    <dgm:pt modelId="{9177CC31-BA61-4EE2-8472-7190ECEA1777}" type="pres">
      <dgm:prSet presAssocID="{D508BFC0-F1A5-40B8-B501-DF8146920187}" presName="text2" presStyleLbl="fgAcc2" presStyleIdx="0" presStyleCnt="3">
        <dgm:presLayoutVars>
          <dgm:chPref val="3"/>
        </dgm:presLayoutVars>
      </dgm:prSet>
      <dgm:spPr/>
      <dgm:t>
        <a:bodyPr/>
        <a:lstStyle/>
        <a:p>
          <a:pPr rtl="1"/>
          <a:endParaRPr lang="ar-SA"/>
        </a:p>
      </dgm:t>
    </dgm:pt>
    <dgm:pt modelId="{77921B20-0A7D-4F7F-8E88-F447EAB3F762}" type="pres">
      <dgm:prSet presAssocID="{D508BFC0-F1A5-40B8-B501-DF8146920187}" presName="hierChild3" presStyleCnt="0"/>
      <dgm:spPr/>
    </dgm:pt>
    <dgm:pt modelId="{7B4C1D43-46D4-40E4-924F-CA37A91622E0}" type="pres">
      <dgm:prSet presAssocID="{24E0402A-F9B4-4DA9-B5BC-A44EDAD79C33}" presName="Name17" presStyleLbl="parChTrans1D3" presStyleIdx="0" presStyleCnt="3"/>
      <dgm:spPr/>
    </dgm:pt>
    <dgm:pt modelId="{53D74E74-124B-4333-8ED1-0544C8526C3A}" type="pres">
      <dgm:prSet presAssocID="{092B745B-5772-4524-881D-3E372BB87A26}" presName="hierRoot3" presStyleCnt="0"/>
      <dgm:spPr/>
    </dgm:pt>
    <dgm:pt modelId="{2CB1430F-526B-48DF-B6EE-628B3AD1CC13}" type="pres">
      <dgm:prSet presAssocID="{092B745B-5772-4524-881D-3E372BB87A26}" presName="composite3" presStyleCnt="0"/>
      <dgm:spPr/>
    </dgm:pt>
    <dgm:pt modelId="{0708BCCF-01C0-407C-80F4-043EFDCC967D}" type="pres">
      <dgm:prSet presAssocID="{092B745B-5772-4524-881D-3E372BB87A26}" presName="background3" presStyleLbl="node3" presStyleIdx="0" presStyleCnt="3"/>
      <dgm:spPr/>
    </dgm:pt>
    <dgm:pt modelId="{08145C75-0B1D-4994-84E7-4ECF003A92AC}" type="pres">
      <dgm:prSet presAssocID="{092B745B-5772-4524-881D-3E372BB87A26}" presName="text3" presStyleLbl="fgAcc3" presStyleIdx="0" presStyleCnt="3">
        <dgm:presLayoutVars>
          <dgm:chPref val="3"/>
        </dgm:presLayoutVars>
      </dgm:prSet>
      <dgm:spPr/>
      <dgm:t>
        <a:bodyPr/>
        <a:lstStyle/>
        <a:p>
          <a:pPr rtl="1"/>
          <a:endParaRPr lang="ar-SA"/>
        </a:p>
      </dgm:t>
    </dgm:pt>
    <dgm:pt modelId="{D0FD9C3C-E24C-4063-B036-99B6B617B604}" type="pres">
      <dgm:prSet presAssocID="{092B745B-5772-4524-881D-3E372BB87A26}" presName="hierChild4" presStyleCnt="0"/>
      <dgm:spPr/>
    </dgm:pt>
    <dgm:pt modelId="{B1239752-DF7F-4C60-A263-86F60DB87DB2}" type="pres">
      <dgm:prSet presAssocID="{52AFD6ED-8B4E-4A75-A72F-CD754EF96DF6}" presName="Name10" presStyleLbl="parChTrans1D2" presStyleIdx="1" presStyleCnt="3"/>
      <dgm:spPr/>
      <dgm:t>
        <a:bodyPr/>
        <a:lstStyle/>
        <a:p>
          <a:pPr rtl="1"/>
          <a:endParaRPr lang="ar-SA"/>
        </a:p>
      </dgm:t>
    </dgm:pt>
    <dgm:pt modelId="{46A8EC08-B36A-4B98-83F4-B2EBE579DF24}" type="pres">
      <dgm:prSet presAssocID="{27B3C0BD-7C48-4095-BB77-0DCA4F649118}" presName="hierRoot2" presStyleCnt="0"/>
      <dgm:spPr/>
    </dgm:pt>
    <dgm:pt modelId="{C9112857-3DBC-4C24-BF2B-A87AD64EAF49}" type="pres">
      <dgm:prSet presAssocID="{27B3C0BD-7C48-4095-BB77-0DCA4F649118}" presName="composite2" presStyleCnt="0"/>
      <dgm:spPr/>
    </dgm:pt>
    <dgm:pt modelId="{E08AD2A0-4921-4486-8DF5-E77A73A2259A}" type="pres">
      <dgm:prSet presAssocID="{27B3C0BD-7C48-4095-BB77-0DCA4F649118}" presName="background2" presStyleLbl="node2" presStyleIdx="1" presStyleCnt="3"/>
      <dgm:spPr/>
    </dgm:pt>
    <dgm:pt modelId="{617365B8-6EDC-4505-B1B7-6BF9A29AEAB7}" type="pres">
      <dgm:prSet presAssocID="{27B3C0BD-7C48-4095-BB77-0DCA4F649118}" presName="text2" presStyleLbl="fgAcc2" presStyleIdx="1" presStyleCnt="3">
        <dgm:presLayoutVars>
          <dgm:chPref val="3"/>
        </dgm:presLayoutVars>
      </dgm:prSet>
      <dgm:spPr/>
      <dgm:t>
        <a:bodyPr/>
        <a:lstStyle/>
        <a:p>
          <a:pPr rtl="1"/>
          <a:endParaRPr lang="ar-SA"/>
        </a:p>
      </dgm:t>
    </dgm:pt>
    <dgm:pt modelId="{DEBBC4FC-C380-4735-8DA4-C906D7D1E39C}" type="pres">
      <dgm:prSet presAssocID="{27B3C0BD-7C48-4095-BB77-0DCA4F649118}" presName="hierChild3" presStyleCnt="0"/>
      <dgm:spPr/>
    </dgm:pt>
    <dgm:pt modelId="{955DB633-1779-4535-8273-ABBA71DCFA35}" type="pres">
      <dgm:prSet presAssocID="{2720DD62-D4DC-4817-ADDC-5FDC43C6C86B}" presName="Name17" presStyleLbl="parChTrans1D3" presStyleIdx="1" presStyleCnt="3"/>
      <dgm:spPr/>
      <dgm:t>
        <a:bodyPr/>
        <a:lstStyle/>
        <a:p>
          <a:pPr rtl="1"/>
          <a:endParaRPr lang="ar-SA"/>
        </a:p>
      </dgm:t>
    </dgm:pt>
    <dgm:pt modelId="{A7FD6037-FC5D-45D7-9DDF-F7D0A2BE6654}" type="pres">
      <dgm:prSet presAssocID="{87FF1629-4209-4949-8FD7-05239CA24ECC}" presName="hierRoot3" presStyleCnt="0"/>
      <dgm:spPr/>
    </dgm:pt>
    <dgm:pt modelId="{5875013A-2822-4A95-ADBD-32C43C31F919}" type="pres">
      <dgm:prSet presAssocID="{87FF1629-4209-4949-8FD7-05239CA24ECC}" presName="composite3" presStyleCnt="0"/>
      <dgm:spPr/>
    </dgm:pt>
    <dgm:pt modelId="{B795EB2D-0FF8-4611-9558-C7730BBE533E}" type="pres">
      <dgm:prSet presAssocID="{87FF1629-4209-4949-8FD7-05239CA24ECC}" presName="background3" presStyleLbl="node3" presStyleIdx="1" presStyleCnt="3"/>
      <dgm:spPr/>
    </dgm:pt>
    <dgm:pt modelId="{4C1829F9-E21C-46E2-96ED-185ACAC21045}" type="pres">
      <dgm:prSet presAssocID="{87FF1629-4209-4949-8FD7-05239CA24ECC}" presName="text3" presStyleLbl="fgAcc3" presStyleIdx="1" presStyleCnt="3">
        <dgm:presLayoutVars>
          <dgm:chPref val="3"/>
        </dgm:presLayoutVars>
      </dgm:prSet>
      <dgm:spPr/>
      <dgm:t>
        <a:bodyPr/>
        <a:lstStyle/>
        <a:p>
          <a:pPr rtl="1"/>
          <a:endParaRPr lang="ar-SA"/>
        </a:p>
      </dgm:t>
    </dgm:pt>
    <dgm:pt modelId="{C497748E-417E-412B-A5E2-831BD832D4FC}" type="pres">
      <dgm:prSet presAssocID="{87FF1629-4209-4949-8FD7-05239CA24ECC}" presName="hierChild4" presStyleCnt="0"/>
      <dgm:spPr/>
    </dgm:pt>
    <dgm:pt modelId="{97CB59C7-9403-4842-8ED7-3259863803A8}" type="pres">
      <dgm:prSet presAssocID="{439D0AFB-C62A-429D-A2F4-F23BA96ADE6E}" presName="Name10" presStyleLbl="parChTrans1D2" presStyleIdx="2" presStyleCnt="3"/>
      <dgm:spPr/>
      <dgm:t>
        <a:bodyPr/>
        <a:lstStyle/>
        <a:p>
          <a:pPr rtl="1"/>
          <a:endParaRPr lang="ar-SA"/>
        </a:p>
      </dgm:t>
    </dgm:pt>
    <dgm:pt modelId="{00B011CE-9707-44F8-926E-5100BD06CF0C}" type="pres">
      <dgm:prSet presAssocID="{55CD8EAA-A59B-4CC0-9A93-8FF300302861}" presName="hierRoot2" presStyleCnt="0"/>
      <dgm:spPr/>
    </dgm:pt>
    <dgm:pt modelId="{653BEA1D-1989-4945-A751-75BF92B889C3}" type="pres">
      <dgm:prSet presAssocID="{55CD8EAA-A59B-4CC0-9A93-8FF300302861}" presName="composite2" presStyleCnt="0"/>
      <dgm:spPr/>
    </dgm:pt>
    <dgm:pt modelId="{47930752-6FBB-4802-AF57-01B23D92D773}" type="pres">
      <dgm:prSet presAssocID="{55CD8EAA-A59B-4CC0-9A93-8FF300302861}" presName="background2" presStyleLbl="node2" presStyleIdx="2" presStyleCnt="3"/>
      <dgm:spPr/>
    </dgm:pt>
    <dgm:pt modelId="{9D4751F9-4A3F-4C3E-80AD-DFDDBC2F7F64}" type="pres">
      <dgm:prSet presAssocID="{55CD8EAA-A59B-4CC0-9A93-8FF300302861}" presName="text2" presStyleLbl="fgAcc2" presStyleIdx="2" presStyleCnt="3">
        <dgm:presLayoutVars>
          <dgm:chPref val="3"/>
        </dgm:presLayoutVars>
      </dgm:prSet>
      <dgm:spPr/>
      <dgm:t>
        <a:bodyPr/>
        <a:lstStyle/>
        <a:p>
          <a:pPr rtl="1"/>
          <a:endParaRPr lang="ar-SA"/>
        </a:p>
      </dgm:t>
    </dgm:pt>
    <dgm:pt modelId="{3C0F537D-ABB5-41AB-8DF2-0667B05E1A89}" type="pres">
      <dgm:prSet presAssocID="{55CD8EAA-A59B-4CC0-9A93-8FF300302861}" presName="hierChild3" presStyleCnt="0"/>
      <dgm:spPr/>
    </dgm:pt>
    <dgm:pt modelId="{9391865A-3AF2-45DE-8927-5D362D32EA23}" type="pres">
      <dgm:prSet presAssocID="{D367F535-E293-46CE-AA91-87DBD4E6E797}" presName="Name17" presStyleLbl="parChTrans1D3" presStyleIdx="2" presStyleCnt="3"/>
      <dgm:spPr/>
      <dgm:t>
        <a:bodyPr/>
        <a:lstStyle/>
        <a:p>
          <a:pPr rtl="1"/>
          <a:endParaRPr lang="ar-SA"/>
        </a:p>
      </dgm:t>
    </dgm:pt>
    <dgm:pt modelId="{9262A14E-8849-48F3-92D3-D72BEEFFDDCE}" type="pres">
      <dgm:prSet presAssocID="{61B3C32B-C610-4208-8469-3BAC2D37671D}" presName="hierRoot3" presStyleCnt="0"/>
      <dgm:spPr/>
    </dgm:pt>
    <dgm:pt modelId="{EE49AA20-13B0-465F-BB3E-45E76778EC73}" type="pres">
      <dgm:prSet presAssocID="{61B3C32B-C610-4208-8469-3BAC2D37671D}" presName="composite3" presStyleCnt="0"/>
      <dgm:spPr/>
    </dgm:pt>
    <dgm:pt modelId="{EF9E89BC-A34D-4F39-ACD5-BCC8BFA29125}" type="pres">
      <dgm:prSet presAssocID="{61B3C32B-C610-4208-8469-3BAC2D37671D}" presName="background3" presStyleLbl="node3" presStyleIdx="2" presStyleCnt="3"/>
      <dgm:spPr/>
    </dgm:pt>
    <dgm:pt modelId="{C14B7FAD-F450-4F79-B536-8D87DA1AE3EF}" type="pres">
      <dgm:prSet presAssocID="{61B3C32B-C610-4208-8469-3BAC2D37671D}" presName="text3" presStyleLbl="fgAcc3" presStyleIdx="2" presStyleCnt="3">
        <dgm:presLayoutVars>
          <dgm:chPref val="3"/>
        </dgm:presLayoutVars>
      </dgm:prSet>
      <dgm:spPr/>
      <dgm:t>
        <a:bodyPr/>
        <a:lstStyle/>
        <a:p>
          <a:pPr rtl="1"/>
          <a:endParaRPr lang="ar-SA"/>
        </a:p>
      </dgm:t>
    </dgm:pt>
    <dgm:pt modelId="{C86E4162-B25C-47A3-82DC-4B4F65CA72B2}" type="pres">
      <dgm:prSet presAssocID="{61B3C32B-C610-4208-8469-3BAC2D37671D}" presName="hierChild4" presStyleCnt="0"/>
      <dgm:spPr/>
    </dgm:pt>
  </dgm:ptLst>
  <dgm:cxnLst>
    <dgm:cxn modelId="{BCB94F5A-31CB-4882-B2B4-8255A231BBBC}" type="presOf" srcId="{A946CA6F-FFE9-4729-BA1D-3BBA42894BD2}" destId="{85B471FD-4FBC-4710-9B1C-187EB2FF1DE2}" srcOrd="0" destOrd="0" presId="urn:microsoft.com/office/officeart/2005/8/layout/hierarchy1"/>
    <dgm:cxn modelId="{A58184B7-1185-4ABD-922D-8857336BA209}" type="presOf" srcId="{2720DD62-D4DC-4817-ADDC-5FDC43C6C86B}" destId="{955DB633-1779-4535-8273-ABBA71DCFA35}" srcOrd="0" destOrd="0" presId="urn:microsoft.com/office/officeart/2005/8/layout/hierarchy1"/>
    <dgm:cxn modelId="{838F2D05-461B-46E7-8B07-BB1E6006F95B}" type="presOf" srcId="{6AED4B7F-41D3-45E9-B217-7F2D993EA8CE}" destId="{E6ABD0E3-28E6-45C8-ACD1-B040F647673B}" srcOrd="0" destOrd="0" presId="urn:microsoft.com/office/officeart/2005/8/layout/hierarchy1"/>
    <dgm:cxn modelId="{AD2C9363-C96C-4E8F-8026-74E8598E976E}" type="presOf" srcId="{87FF1629-4209-4949-8FD7-05239CA24ECC}" destId="{4C1829F9-E21C-46E2-96ED-185ACAC21045}" srcOrd="0" destOrd="0" presId="urn:microsoft.com/office/officeart/2005/8/layout/hierarchy1"/>
    <dgm:cxn modelId="{FE200BDC-070E-49CA-8E3C-FD7D4B154246}" type="presOf" srcId="{81CEA1AB-B047-440F-8A12-35E3EC1B7CD2}" destId="{3675AD1D-5982-4496-B157-9AB51BEF66C6}" srcOrd="0" destOrd="0" presId="urn:microsoft.com/office/officeart/2005/8/layout/hierarchy1"/>
    <dgm:cxn modelId="{BD2D574E-94CB-4DE8-AF77-74A9D08CD517}" srcId="{27B3C0BD-7C48-4095-BB77-0DCA4F649118}" destId="{87FF1629-4209-4949-8FD7-05239CA24ECC}" srcOrd="0" destOrd="0" parTransId="{2720DD62-D4DC-4817-ADDC-5FDC43C6C86B}" sibTransId="{BF95AA27-292E-4CE8-BD7E-AD3C45A2AC62}"/>
    <dgm:cxn modelId="{BFBB2E6D-2E54-444C-AC02-2BE0FDDB93DA}" type="presOf" srcId="{24E0402A-F9B4-4DA9-B5BC-A44EDAD79C33}" destId="{7B4C1D43-46D4-40E4-924F-CA37A91622E0}" srcOrd="0" destOrd="0" presId="urn:microsoft.com/office/officeart/2005/8/layout/hierarchy1"/>
    <dgm:cxn modelId="{53777CC9-5DBF-4C99-906B-D271F096C3EB}" type="presOf" srcId="{52AFD6ED-8B4E-4A75-A72F-CD754EF96DF6}" destId="{B1239752-DF7F-4C60-A263-86F60DB87DB2}" srcOrd="0" destOrd="0" presId="urn:microsoft.com/office/officeart/2005/8/layout/hierarchy1"/>
    <dgm:cxn modelId="{135FE9E0-0C1C-4696-B3A8-266FA09A60EC}" type="presOf" srcId="{D508BFC0-F1A5-40B8-B501-DF8146920187}" destId="{9177CC31-BA61-4EE2-8472-7190ECEA1777}" srcOrd="0" destOrd="0" presId="urn:microsoft.com/office/officeart/2005/8/layout/hierarchy1"/>
    <dgm:cxn modelId="{D36C3678-925A-49E8-A03A-DD1C0CBC66FF}" srcId="{81CEA1AB-B047-440F-8A12-35E3EC1B7CD2}" destId="{27B3C0BD-7C48-4095-BB77-0DCA4F649118}" srcOrd="1" destOrd="0" parTransId="{52AFD6ED-8B4E-4A75-A72F-CD754EF96DF6}" sibTransId="{A19FE4D5-AE1E-4DAD-ACD9-20040EA89D34}"/>
    <dgm:cxn modelId="{9DA0B0EB-CE80-438E-9150-28B6AFF75CD1}" type="presOf" srcId="{55CD8EAA-A59B-4CC0-9A93-8FF300302861}" destId="{9D4751F9-4A3F-4C3E-80AD-DFDDBC2F7F64}" srcOrd="0" destOrd="0" presId="urn:microsoft.com/office/officeart/2005/8/layout/hierarchy1"/>
    <dgm:cxn modelId="{38DBC633-8636-48B1-9A89-E55E96CC8480}" srcId="{81CEA1AB-B047-440F-8A12-35E3EC1B7CD2}" destId="{D508BFC0-F1A5-40B8-B501-DF8146920187}" srcOrd="0" destOrd="0" parTransId="{6AED4B7F-41D3-45E9-B217-7F2D993EA8CE}" sibTransId="{156673AC-A3BF-4BC4-97BA-5DF67E325A40}"/>
    <dgm:cxn modelId="{881F2C9C-38C5-4673-AD07-4F6D6AD51B2D}" srcId="{55CD8EAA-A59B-4CC0-9A93-8FF300302861}" destId="{61B3C32B-C610-4208-8469-3BAC2D37671D}" srcOrd="0" destOrd="0" parTransId="{D367F535-E293-46CE-AA91-87DBD4E6E797}" sibTransId="{A6A47A4D-E518-4C75-B5CD-E88C798FBF13}"/>
    <dgm:cxn modelId="{FA4E70DE-7AFA-44EB-8120-AE3482976EC8}" srcId="{D508BFC0-F1A5-40B8-B501-DF8146920187}" destId="{092B745B-5772-4524-881D-3E372BB87A26}" srcOrd="0" destOrd="0" parTransId="{24E0402A-F9B4-4DA9-B5BC-A44EDAD79C33}" sibTransId="{6A0C68ED-F70B-41C2-8B1A-0656269C401E}"/>
    <dgm:cxn modelId="{3B0E0263-EF33-40D1-8D34-2D0698629688}" type="presOf" srcId="{439D0AFB-C62A-429D-A2F4-F23BA96ADE6E}" destId="{97CB59C7-9403-4842-8ED7-3259863803A8}" srcOrd="0" destOrd="0" presId="urn:microsoft.com/office/officeart/2005/8/layout/hierarchy1"/>
    <dgm:cxn modelId="{8AD3A477-ACE5-4017-8F5C-BF205E25F964}" type="presOf" srcId="{61B3C32B-C610-4208-8469-3BAC2D37671D}" destId="{C14B7FAD-F450-4F79-B536-8D87DA1AE3EF}" srcOrd="0" destOrd="0" presId="urn:microsoft.com/office/officeart/2005/8/layout/hierarchy1"/>
    <dgm:cxn modelId="{4357960F-0155-46B2-86F5-45376FD86582}" type="presOf" srcId="{D367F535-E293-46CE-AA91-87DBD4E6E797}" destId="{9391865A-3AF2-45DE-8927-5D362D32EA23}" srcOrd="0" destOrd="0" presId="urn:microsoft.com/office/officeart/2005/8/layout/hierarchy1"/>
    <dgm:cxn modelId="{E3EDD04A-A4C3-4F6C-AD53-326596A07EB2}" type="presOf" srcId="{27B3C0BD-7C48-4095-BB77-0DCA4F649118}" destId="{617365B8-6EDC-4505-B1B7-6BF9A29AEAB7}" srcOrd="0" destOrd="0" presId="urn:microsoft.com/office/officeart/2005/8/layout/hierarchy1"/>
    <dgm:cxn modelId="{4E6C4805-1E3A-47F5-BC35-A0FBCB8C3BB7}" type="presOf" srcId="{092B745B-5772-4524-881D-3E372BB87A26}" destId="{08145C75-0B1D-4994-84E7-4ECF003A92AC}" srcOrd="0" destOrd="0" presId="urn:microsoft.com/office/officeart/2005/8/layout/hierarchy1"/>
    <dgm:cxn modelId="{09467298-8AED-43D7-BE9C-BF04AAA77FAB}" srcId="{81CEA1AB-B047-440F-8A12-35E3EC1B7CD2}" destId="{55CD8EAA-A59B-4CC0-9A93-8FF300302861}" srcOrd="2" destOrd="0" parTransId="{439D0AFB-C62A-429D-A2F4-F23BA96ADE6E}" sibTransId="{EA15E87D-A241-4A2F-85CB-E6395BA96855}"/>
    <dgm:cxn modelId="{EB520F3D-E599-4012-B285-0724A442A7FD}" srcId="{A946CA6F-FFE9-4729-BA1D-3BBA42894BD2}" destId="{81CEA1AB-B047-440F-8A12-35E3EC1B7CD2}" srcOrd="0" destOrd="0" parTransId="{5AF0ED88-6A73-45D9-9D80-29A78981813F}" sibTransId="{FBC8347D-22B6-4528-8C63-74099B8BD0F9}"/>
    <dgm:cxn modelId="{7E452E53-7404-4B0B-BC8E-B7AE269FDC31}" type="presParOf" srcId="{85B471FD-4FBC-4710-9B1C-187EB2FF1DE2}" destId="{59213D4F-4527-43D8-BDD1-DB02D00F260E}" srcOrd="0" destOrd="0" presId="urn:microsoft.com/office/officeart/2005/8/layout/hierarchy1"/>
    <dgm:cxn modelId="{9E4CE64D-2B65-4861-B9F0-B3088A90A969}" type="presParOf" srcId="{59213D4F-4527-43D8-BDD1-DB02D00F260E}" destId="{02813712-E9AC-4505-9D9F-C9C4B831DADF}" srcOrd="0" destOrd="0" presId="urn:microsoft.com/office/officeart/2005/8/layout/hierarchy1"/>
    <dgm:cxn modelId="{C8DADDDA-8D73-4165-951B-B95DC19FED88}" type="presParOf" srcId="{02813712-E9AC-4505-9D9F-C9C4B831DADF}" destId="{36617017-6235-4287-8AF5-FABE5270ADCA}" srcOrd="0" destOrd="0" presId="urn:microsoft.com/office/officeart/2005/8/layout/hierarchy1"/>
    <dgm:cxn modelId="{CBE84CE7-D0FF-43BE-9FCD-E2D03750DFA6}" type="presParOf" srcId="{02813712-E9AC-4505-9D9F-C9C4B831DADF}" destId="{3675AD1D-5982-4496-B157-9AB51BEF66C6}" srcOrd="1" destOrd="0" presId="urn:microsoft.com/office/officeart/2005/8/layout/hierarchy1"/>
    <dgm:cxn modelId="{D67D816C-FC2E-4C82-9E16-9AB4505B50BC}" type="presParOf" srcId="{59213D4F-4527-43D8-BDD1-DB02D00F260E}" destId="{A87C26FF-81F9-4458-B59E-257C067D915A}" srcOrd="1" destOrd="0" presId="urn:microsoft.com/office/officeart/2005/8/layout/hierarchy1"/>
    <dgm:cxn modelId="{CE08B52D-6E5B-4DA2-93EE-A0453807FF95}" type="presParOf" srcId="{A87C26FF-81F9-4458-B59E-257C067D915A}" destId="{E6ABD0E3-28E6-45C8-ACD1-B040F647673B}" srcOrd="0" destOrd="0" presId="urn:microsoft.com/office/officeart/2005/8/layout/hierarchy1"/>
    <dgm:cxn modelId="{1FABA5D5-B111-47FF-80D2-4AAC69379B8E}" type="presParOf" srcId="{A87C26FF-81F9-4458-B59E-257C067D915A}" destId="{AEDA1238-FA38-44DE-A997-1B9C147D6FC5}" srcOrd="1" destOrd="0" presId="urn:microsoft.com/office/officeart/2005/8/layout/hierarchy1"/>
    <dgm:cxn modelId="{FF8B6436-618E-4F1F-8975-08C267DE31A4}" type="presParOf" srcId="{AEDA1238-FA38-44DE-A997-1B9C147D6FC5}" destId="{C15D1AAF-9C2E-479A-8BEF-9277AFDB6EC0}" srcOrd="0" destOrd="0" presId="urn:microsoft.com/office/officeart/2005/8/layout/hierarchy1"/>
    <dgm:cxn modelId="{8CB139F9-229B-44A0-878E-312D591DA311}" type="presParOf" srcId="{C15D1AAF-9C2E-479A-8BEF-9277AFDB6EC0}" destId="{91EC3BBD-C0B8-4779-A24A-C9ADD17545FE}" srcOrd="0" destOrd="0" presId="urn:microsoft.com/office/officeart/2005/8/layout/hierarchy1"/>
    <dgm:cxn modelId="{C9A29A2A-896A-45A0-B75B-B7792BF25ABC}" type="presParOf" srcId="{C15D1AAF-9C2E-479A-8BEF-9277AFDB6EC0}" destId="{9177CC31-BA61-4EE2-8472-7190ECEA1777}" srcOrd="1" destOrd="0" presId="urn:microsoft.com/office/officeart/2005/8/layout/hierarchy1"/>
    <dgm:cxn modelId="{91BFF5C5-5C3E-4240-A534-790A3E9B24F6}" type="presParOf" srcId="{AEDA1238-FA38-44DE-A997-1B9C147D6FC5}" destId="{77921B20-0A7D-4F7F-8E88-F447EAB3F762}" srcOrd="1" destOrd="0" presId="urn:microsoft.com/office/officeart/2005/8/layout/hierarchy1"/>
    <dgm:cxn modelId="{C4E16EC1-5385-47F4-B248-E355805F2B51}" type="presParOf" srcId="{77921B20-0A7D-4F7F-8E88-F447EAB3F762}" destId="{7B4C1D43-46D4-40E4-924F-CA37A91622E0}" srcOrd="0" destOrd="0" presId="urn:microsoft.com/office/officeart/2005/8/layout/hierarchy1"/>
    <dgm:cxn modelId="{CDC3D992-8E1D-46F3-A3DE-DDD621B8542F}" type="presParOf" srcId="{77921B20-0A7D-4F7F-8E88-F447EAB3F762}" destId="{53D74E74-124B-4333-8ED1-0544C8526C3A}" srcOrd="1" destOrd="0" presId="urn:microsoft.com/office/officeart/2005/8/layout/hierarchy1"/>
    <dgm:cxn modelId="{B432DB44-A9E6-40F3-8377-E8531679C02C}" type="presParOf" srcId="{53D74E74-124B-4333-8ED1-0544C8526C3A}" destId="{2CB1430F-526B-48DF-B6EE-628B3AD1CC13}" srcOrd="0" destOrd="0" presId="urn:microsoft.com/office/officeart/2005/8/layout/hierarchy1"/>
    <dgm:cxn modelId="{6619A795-2CD7-43D2-8C69-D8B45304A807}" type="presParOf" srcId="{2CB1430F-526B-48DF-B6EE-628B3AD1CC13}" destId="{0708BCCF-01C0-407C-80F4-043EFDCC967D}" srcOrd="0" destOrd="0" presId="urn:microsoft.com/office/officeart/2005/8/layout/hierarchy1"/>
    <dgm:cxn modelId="{1ACD90A5-2049-417D-A2B9-37A87BDF2825}" type="presParOf" srcId="{2CB1430F-526B-48DF-B6EE-628B3AD1CC13}" destId="{08145C75-0B1D-4994-84E7-4ECF003A92AC}" srcOrd="1" destOrd="0" presId="urn:microsoft.com/office/officeart/2005/8/layout/hierarchy1"/>
    <dgm:cxn modelId="{6D1BBEBC-9555-412D-81BC-77F7E1E72651}" type="presParOf" srcId="{53D74E74-124B-4333-8ED1-0544C8526C3A}" destId="{D0FD9C3C-E24C-4063-B036-99B6B617B604}" srcOrd="1" destOrd="0" presId="urn:microsoft.com/office/officeart/2005/8/layout/hierarchy1"/>
    <dgm:cxn modelId="{A8C4F24C-52C2-4371-832E-E514DE2E8BE7}" type="presParOf" srcId="{A87C26FF-81F9-4458-B59E-257C067D915A}" destId="{B1239752-DF7F-4C60-A263-86F60DB87DB2}" srcOrd="2" destOrd="0" presId="urn:microsoft.com/office/officeart/2005/8/layout/hierarchy1"/>
    <dgm:cxn modelId="{F09091C6-556F-4CE6-A920-040504823868}" type="presParOf" srcId="{A87C26FF-81F9-4458-B59E-257C067D915A}" destId="{46A8EC08-B36A-4B98-83F4-B2EBE579DF24}" srcOrd="3" destOrd="0" presId="urn:microsoft.com/office/officeart/2005/8/layout/hierarchy1"/>
    <dgm:cxn modelId="{CD849ED7-996C-470B-8586-467A0068A88A}" type="presParOf" srcId="{46A8EC08-B36A-4B98-83F4-B2EBE579DF24}" destId="{C9112857-3DBC-4C24-BF2B-A87AD64EAF49}" srcOrd="0" destOrd="0" presId="urn:microsoft.com/office/officeart/2005/8/layout/hierarchy1"/>
    <dgm:cxn modelId="{EA060E16-090C-41A9-AF29-039E48DB66CD}" type="presParOf" srcId="{C9112857-3DBC-4C24-BF2B-A87AD64EAF49}" destId="{E08AD2A0-4921-4486-8DF5-E77A73A2259A}" srcOrd="0" destOrd="0" presId="urn:microsoft.com/office/officeart/2005/8/layout/hierarchy1"/>
    <dgm:cxn modelId="{5A0FE1D9-71B4-4BDA-83CE-F9771FDE6F83}" type="presParOf" srcId="{C9112857-3DBC-4C24-BF2B-A87AD64EAF49}" destId="{617365B8-6EDC-4505-B1B7-6BF9A29AEAB7}" srcOrd="1" destOrd="0" presId="urn:microsoft.com/office/officeart/2005/8/layout/hierarchy1"/>
    <dgm:cxn modelId="{DFED44DD-33A6-4B70-A0DB-5C4D0C93355D}" type="presParOf" srcId="{46A8EC08-B36A-4B98-83F4-B2EBE579DF24}" destId="{DEBBC4FC-C380-4735-8DA4-C906D7D1E39C}" srcOrd="1" destOrd="0" presId="urn:microsoft.com/office/officeart/2005/8/layout/hierarchy1"/>
    <dgm:cxn modelId="{2340C790-9B8B-4FBA-B3F5-DA6BCB8AF57D}" type="presParOf" srcId="{DEBBC4FC-C380-4735-8DA4-C906D7D1E39C}" destId="{955DB633-1779-4535-8273-ABBA71DCFA35}" srcOrd="0" destOrd="0" presId="urn:microsoft.com/office/officeart/2005/8/layout/hierarchy1"/>
    <dgm:cxn modelId="{12407439-AE92-4A95-93A7-9B5DF5482A93}" type="presParOf" srcId="{DEBBC4FC-C380-4735-8DA4-C906D7D1E39C}" destId="{A7FD6037-FC5D-45D7-9DDF-F7D0A2BE6654}" srcOrd="1" destOrd="0" presId="urn:microsoft.com/office/officeart/2005/8/layout/hierarchy1"/>
    <dgm:cxn modelId="{D5475884-6A93-4E63-B494-FD729D8ED75A}" type="presParOf" srcId="{A7FD6037-FC5D-45D7-9DDF-F7D0A2BE6654}" destId="{5875013A-2822-4A95-ADBD-32C43C31F919}" srcOrd="0" destOrd="0" presId="urn:microsoft.com/office/officeart/2005/8/layout/hierarchy1"/>
    <dgm:cxn modelId="{67EA63B6-1F21-4F41-9B57-44481538655E}" type="presParOf" srcId="{5875013A-2822-4A95-ADBD-32C43C31F919}" destId="{B795EB2D-0FF8-4611-9558-C7730BBE533E}" srcOrd="0" destOrd="0" presId="urn:microsoft.com/office/officeart/2005/8/layout/hierarchy1"/>
    <dgm:cxn modelId="{FC03E72B-774D-4F69-AE7D-D393C65C5E6B}" type="presParOf" srcId="{5875013A-2822-4A95-ADBD-32C43C31F919}" destId="{4C1829F9-E21C-46E2-96ED-185ACAC21045}" srcOrd="1" destOrd="0" presId="urn:microsoft.com/office/officeart/2005/8/layout/hierarchy1"/>
    <dgm:cxn modelId="{83EE9417-66EE-4ACB-B098-FC185F98AC7E}" type="presParOf" srcId="{A7FD6037-FC5D-45D7-9DDF-F7D0A2BE6654}" destId="{C497748E-417E-412B-A5E2-831BD832D4FC}" srcOrd="1" destOrd="0" presId="urn:microsoft.com/office/officeart/2005/8/layout/hierarchy1"/>
    <dgm:cxn modelId="{BAF8CB62-DA58-4029-A8B1-4A16D095109D}" type="presParOf" srcId="{A87C26FF-81F9-4458-B59E-257C067D915A}" destId="{97CB59C7-9403-4842-8ED7-3259863803A8}" srcOrd="4" destOrd="0" presId="urn:microsoft.com/office/officeart/2005/8/layout/hierarchy1"/>
    <dgm:cxn modelId="{98CD6B15-B9AA-4E6E-8105-10F9C9CA4E2F}" type="presParOf" srcId="{A87C26FF-81F9-4458-B59E-257C067D915A}" destId="{00B011CE-9707-44F8-926E-5100BD06CF0C}" srcOrd="5" destOrd="0" presId="urn:microsoft.com/office/officeart/2005/8/layout/hierarchy1"/>
    <dgm:cxn modelId="{E926FE69-D527-4C5F-BD04-E935FFA0BEEE}" type="presParOf" srcId="{00B011CE-9707-44F8-926E-5100BD06CF0C}" destId="{653BEA1D-1989-4945-A751-75BF92B889C3}" srcOrd="0" destOrd="0" presId="urn:microsoft.com/office/officeart/2005/8/layout/hierarchy1"/>
    <dgm:cxn modelId="{84D9AF2D-6201-4C68-9E12-080E1339B930}" type="presParOf" srcId="{653BEA1D-1989-4945-A751-75BF92B889C3}" destId="{47930752-6FBB-4802-AF57-01B23D92D773}" srcOrd="0" destOrd="0" presId="urn:microsoft.com/office/officeart/2005/8/layout/hierarchy1"/>
    <dgm:cxn modelId="{448717E6-4D47-4442-B61A-03356568AE28}" type="presParOf" srcId="{653BEA1D-1989-4945-A751-75BF92B889C3}" destId="{9D4751F9-4A3F-4C3E-80AD-DFDDBC2F7F64}" srcOrd="1" destOrd="0" presId="urn:microsoft.com/office/officeart/2005/8/layout/hierarchy1"/>
    <dgm:cxn modelId="{6390268F-DFC0-464C-8522-DA89A3B76920}" type="presParOf" srcId="{00B011CE-9707-44F8-926E-5100BD06CF0C}" destId="{3C0F537D-ABB5-41AB-8DF2-0667B05E1A89}" srcOrd="1" destOrd="0" presId="urn:microsoft.com/office/officeart/2005/8/layout/hierarchy1"/>
    <dgm:cxn modelId="{2D770FB0-F36F-45C5-98EA-7ECDEFDDDFE3}" type="presParOf" srcId="{3C0F537D-ABB5-41AB-8DF2-0667B05E1A89}" destId="{9391865A-3AF2-45DE-8927-5D362D32EA23}" srcOrd="0" destOrd="0" presId="urn:microsoft.com/office/officeart/2005/8/layout/hierarchy1"/>
    <dgm:cxn modelId="{E292CFAB-A00E-4190-9711-D801F264F4A0}" type="presParOf" srcId="{3C0F537D-ABB5-41AB-8DF2-0667B05E1A89}" destId="{9262A14E-8849-48F3-92D3-D72BEEFFDDCE}" srcOrd="1" destOrd="0" presId="urn:microsoft.com/office/officeart/2005/8/layout/hierarchy1"/>
    <dgm:cxn modelId="{74339717-0654-41B6-9DF3-70E780B8A3DC}" type="presParOf" srcId="{9262A14E-8849-48F3-92D3-D72BEEFFDDCE}" destId="{EE49AA20-13B0-465F-BB3E-45E76778EC73}" srcOrd="0" destOrd="0" presId="urn:microsoft.com/office/officeart/2005/8/layout/hierarchy1"/>
    <dgm:cxn modelId="{4BCE5A64-94E6-4529-920A-ACEA239506ED}" type="presParOf" srcId="{EE49AA20-13B0-465F-BB3E-45E76778EC73}" destId="{EF9E89BC-A34D-4F39-ACD5-BCC8BFA29125}" srcOrd="0" destOrd="0" presId="urn:microsoft.com/office/officeart/2005/8/layout/hierarchy1"/>
    <dgm:cxn modelId="{B8126E56-04A2-48B0-90E4-8EEF48CA13AE}" type="presParOf" srcId="{EE49AA20-13B0-465F-BB3E-45E76778EC73}" destId="{C14B7FAD-F450-4F79-B536-8D87DA1AE3EF}" srcOrd="1" destOrd="0" presId="urn:microsoft.com/office/officeart/2005/8/layout/hierarchy1"/>
    <dgm:cxn modelId="{FEB292FC-B17E-433D-8033-86B371D4DF97}" type="presParOf" srcId="{9262A14E-8849-48F3-92D3-D72BEEFFDDCE}" destId="{C86E4162-B25C-47A3-82DC-4B4F65CA72B2}"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6B6E27-8028-4191-8610-8B4447F903DB}"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580370F4-3E40-4B88-BA9B-160FAB661D38}">
      <dgm:prSet phldrT="[Text]"/>
      <dgm:spPr/>
      <dgm:t>
        <a:bodyPr/>
        <a:lstStyle/>
        <a:p>
          <a:pPr rtl="1"/>
          <a:r>
            <a:rPr lang="ar-SA" dirty="0" smtClean="0"/>
            <a:t>تصنيف البحوث بحسب مناهجها</a:t>
          </a:r>
          <a:endParaRPr lang="ar-SA" dirty="0"/>
        </a:p>
      </dgm:t>
    </dgm:pt>
    <dgm:pt modelId="{80E3F10B-4972-4D1F-8C0B-4E876ADE939B}" type="parTrans" cxnId="{BD2172D3-DBFE-41CE-BF26-FF5699C55251}">
      <dgm:prSet/>
      <dgm:spPr/>
      <dgm:t>
        <a:bodyPr/>
        <a:lstStyle/>
        <a:p>
          <a:pPr rtl="1"/>
          <a:endParaRPr lang="ar-SA"/>
        </a:p>
      </dgm:t>
    </dgm:pt>
    <dgm:pt modelId="{ADAAC15C-D5D7-4DA9-8ED5-8C6054AE0A6C}" type="sibTrans" cxnId="{BD2172D3-DBFE-41CE-BF26-FF5699C55251}">
      <dgm:prSet/>
      <dgm:spPr/>
      <dgm:t>
        <a:bodyPr/>
        <a:lstStyle/>
        <a:p>
          <a:pPr rtl="1"/>
          <a:endParaRPr lang="ar-SA"/>
        </a:p>
      </dgm:t>
    </dgm:pt>
    <dgm:pt modelId="{E8926D4E-89AE-4ED2-9DB1-0F66C8C2A5AD}">
      <dgm:prSet phldrT="[Text]"/>
      <dgm:spPr/>
      <dgm:t>
        <a:bodyPr/>
        <a:lstStyle/>
        <a:p>
          <a:pPr rtl="1"/>
          <a:r>
            <a:rPr lang="ar-SA" dirty="0" smtClean="0"/>
            <a:t>البحث النوعي</a:t>
          </a:r>
          <a:endParaRPr lang="ar-SA" dirty="0"/>
        </a:p>
      </dgm:t>
    </dgm:pt>
    <dgm:pt modelId="{68608E7F-D2C1-4CC0-A91A-423BF8232A1B}" type="parTrans" cxnId="{E3829397-4307-4914-BFB7-1E3893B0F484}">
      <dgm:prSet/>
      <dgm:spPr/>
      <dgm:t>
        <a:bodyPr/>
        <a:lstStyle/>
        <a:p>
          <a:pPr rtl="1"/>
          <a:endParaRPr lang="ar-SA"/>
        </a:p>
      </dgm:t>
    </dgm:pt>
    <dgm:pt modelId="{4FAA9503-3221-404B-B98D-CEAEECB15973}" type="sibTrans" cxnId="{E3829397-4307-4914-BFB7-1E3893B0F484}">
      <dgm:prSet/>
      <dgm:spPr/>
      <dgm:t>
        <a:bodyPr/>
        <a:lstStyle/>
        <a:p>
          <a:pPr rtl="1"/>
          <a:endParaRPr lang="ar-SA"/>
        </a:p>
      </dgm:t>
    </dgm:pt>
    <dgm:pt modelId="{B2193DCF-6CE9-4A64-8F6C-485B83FEE460}">
      <dgm:prSet phldrT="[Text]"/>
      <dgm:spPr/>
      <dgm:t>
        <a:bodyPr/>
        <a:lstStyle/>
        <a:p>
          <a:pPr rtl="1"/>
          <a:r>
            <a:rPr lang="ar-SA" dirty="0" smtClean="0"/>
            <a:t>يعتمد على دراسة الظاهرة في ظروفها الطبيعية باعتبرها مصدراً مباشراً للبيانات بطريقة وصفية ونادراً ما تستخدم الأرقام</a:t>
          </a:r>
          <a:endParaRPr lang="ar-SA" dirty="0"/>
        </a:p>
      </dgm:t>
    </dgm:pt>
    <dgm:pt modelId="{4385AC48-13C4-4954-AA1C-CE9155EBDAE3}" type="parTrans" cxnId="{EDB6E111-3412-4FCF-9360-2EE305242849}">
      <dgm:prSet/>
      <dgm:spPr/>
      <dgm:t>
        <a:bodyPr/>
        <a:lstStyle/>
        <a:p>
          <a:pPr rtl="1"/>
          <a:endParaRPr lang="ar-SA"/>
        </a:p>
      </dgm:t>
    </dgm:pt>
    <dgm:pt modelId="{37513D7D-AF80-4414-91AE-D71680BB0644}" type="sibTrans" cxnId="{EDB6E111-3412-4FCF-9360-2EE305242849}">
      <dgm:prSet/>
      <dgm:spPr/>
      <dgm:t>
        <a:bodyPr/>
        <a:lstStyle/>
        <a:p>
          <a:pPr rtl="1"/>
          <a:endParaRPr lang="ar-SA"/>
        </a:p>
      </dgm:t>
    </dgm:pt>
    <dgm:pt modelId="{CBEDA52C-F173-4B89-A666-147F85ABBB66}">
      <dgm:prSet phldrT="[Text]"/>
      <dgm:spPr/>
      <dgm:t>
        <a:bodyPr/>
        <a:lstStyle/>
        <a:p>
          <a:pPr rtl="1"/>
          <a:r>
            <a:rPr lang="ar-SA" dirty="0" smtClean="0"/>
            <a:t>البحث الكمي</a:t>
          </a:r>
          <a:endParaRPr lang="ar-SA" dirty="0"/>
        </a:p>
      </dgm:t>
    </dgm:pt>
    <dgm:pt modelId="{D2FFEF19-165A-48A7-9FEF-D43D5345DF0E}" type="parTrans" cxnId="{E1B4A62A-C6F6-4A2E-9D3A-638805F29121}">
      <dgm:prSet/>
      <dgm:spPr/>
      <dgm:t>
        <a:bodyPr/>
        <a:lstStyle/>
        <a:p>
          <a:pPr rtl="1"/>
          <a:endParaRPr lang="ar-SA"/>
        </a:p>
      </dgm:t>
    </dgm:pt>
    <dgm:pt modelId="{AF10DDC3-2083-4F90-8935-23E1C5E42802}" type="sibTrans" cxnId="{E1B4A62A-C6F6-4A2E-9D3A-638805F29121}">
      <dgm:prSet/>
      <dgm:spPr/>
      <dgm:t>
        <a:bodyPr/>
        <a:lstStyle/>
        <a:p>
          <a:pPr rtl="1"/>
          <a:endParaRPr lang="ar-SA"/>
        </a:p>
      </dgm:t>
    </dgm:pt>
    <dgm:pt modelId="{539D9A8A-D80E-4A90-8176-3F1F29ED7FB7}">
      <dgm:prSet phldrT="[Text]"/>
      <dgm:spPr/>
      <dgm:t>
        <a:bodyPr/>
        <a:lstStyle/>
        <a:p>
          <a:pPr rtl="1"/>
          <a:r>
            <a:rPr lang="ar-SA" dirty="0" smtClean="0"/>
            <a:t>يهتم بجمع البيانات باستخدام ادوات قياس كمية على عينة ممثلة بحيث تعمم النتائج على المجتمع الأصلي</a:t>
          </a:r>
          <a:endParaRPr lang="ar-SA" dirty="0"/>
        </a:p>
      </dgm:t>
    </dgm:pt>
    <dgm:pt modelId="{84151B52-BAAC-4E83-AEBE-56C9CC0356B2}" type="parTrans" cxnId="{C6D3C471-2E31-4C47-8B77-804A25381421}">
      <dgm:prSet/>
      <dgm:spPr/>
      <dgm:t>
        <a:bodyPr/>
        <a:lstStyle/>
        <a:p>
          <a:pPr rtl="1"/>
          <a:endParaRPr lang="ar-SA"/>
        </a:p>
      </dgm:t>
    </dgm:pt>
    <dgm:pt modelId="{0C9A7AD2-2FBE-4CD6-BA1B-54BD1E9199BC}" type="sibTrans" cxnId="{C6D3C471-2E31-4C47-8B77-804A25381421}">
      <dgm:prSet/>
      <dgm:spPr/>
      <dgm:t>
        <a:bodyPr/>
        <a:lstStyle/>
        <a:p>
          <a:pPr rtl="1"/>
          <a:endParaRPr lang="ar-SA"/>
        </a:p>
      </dgm:t>
    </dgm:pt>
    <dgm:pt modelId="{775D5B02-C570-4003-BE81-256A13D2FEDE}" type="pres">
      <dgm:prSet presAssocID="{D46B6E27-8028-4191-8610-8B4447F903DB}" presName="hierChild1" presStyleCnt="0">
        <dgm:presLayoutVars>
          <dgm:chPref val="1"/>
          <dgm:dir/>
          <dgm:animOne val="branch"/>
          <dgm:animLvl val="lvl"/>
          <dgm:resizeHandles/>
        </dgm:presLayoutVars>
      </dgm:prSet>
      <dgm:spPr/>
      <dgm:t>
        <a:bodyPr/>
        <a:lstStyle/>
        <a:p>
          <a:pPr rtl="1"/>
          <a:endParaRPr lang="ar-SA"/>
        </a:p>
      </dgm:t>
    </dgm:pt>
    <dgm:pt modelId="{823EE6F7-6A11-4F0F-B379-1F7CD40395E8}" type="pres">
      <dgm:prSet presAssocID="{580370F4-3E40-4B88-BA9B-160FAB661D38}" presName="hierRoot1" presStyleCnt="0"/>
      <dgm:spPr/>
    </dgm:pt>
    <dgm:pt modelId="{8B803F85-BB11-4AA2-A52E-C2293DCAE140}" type="pres">
      <dgm:prSet presAssocID="{580370F4-3E40-4B88-BA9B-160FAB661D38}" presName="composite" presStyleCnt="0"/>
      <dgm:spPr/>
    </dgm:pt>
    <dgm:pt modelId="{B7DFC8EC-1417-46FE-83DB-7938CF3F6F2A}" type="pres">
      <dgm:prSet presAssocID="{580370F4-3E40-4B88-BA9B-160FAB661D38}" presName="background" presStyleLbl="node0" presStyleIdx="0" presStyleCnt="1"/>
      <dgm:spPr/>
    </dgm:pt>
    <dgm:pt modelId="{FFE57078-552F-4E4A-98F2-0810A94AA3F8}" type="pres">
      <dgm:prSet presAssocID="{580370F4-3E40-4B88-BA9B-160FAB661D38}" presName="text" presStyleLbl="fgAcc0" presStyleIdx="0" presStyleCnt="1" custScaleX="331074">
        <dgm:presLayoutVars>
          <dgm:chPref val="3"/>
        </dgm:presLayoutVars>
      </dgm:prSet>
      <dgm:spPr/>
      <dgm:t>
        <a:bodyPr/>
        <a:lstStyle/>
        <a:p>
          <a:pPr rtl="1"/>
          <a:endParaRPr lang="ar-SA"/>
        </a:p>
      </dgm:t>
    </dgm:pt>
    <dgm:pt modelId="{068AEF6C-81AB-459E-9E23-6DB6AD290F14}" type="pres">
      <dgm:prSet presAssocID="{580370F4-3E40-4B88-BA9B-160FAB661D38}" presName="hierChild2" presStyleCnt="0"/>
      <dgm:spPr/>
    </dgm:pt>
    <dgm:pt modelId="{E065609F-6403-4374-A92E-2A11E674F18B}" type="pres">
      <dgm:prSet presAssocID="{68608E7F-D2C1-4CC0-A91A-423BF8232A1B}" presName="Name10" presStyleLbl="parChTrans1D2" presStyleIdx="0" presStyleCnt="2"/>
      <dgm:spPr/>
      <dgm:t>
        <a:bodyPr/>
        <a:lstStyle/>
        <a:p>
          <a:pPr rtl="1"/>
          <a:endParaRPr lang="ar-SA"/>
        </a:p>
      </dgm:t>
    </dgm:pt>
    <dgm:pt modelId="{1327E43B-0450-4398-B9F0-77C65A1348E5}" type="pres">
      <dgm:prSet presAssocID="{E8926D4E-89AE-4ED2-9DB1-0F66C8C2A5AD}" presName="hierRoot2" presStyleCnt="0"/>
      <dgm:spPr/>
    </dgm:pt>
    <dgm:pt modelId="{2ED182AA-CFE7-4A62-AD9F-BECD22162A1B}" type="pres">
      <dgm:prSet presAssocID="{E8926D4E-89AE-4ED2-9DB1-0F66C8C2A5AD}" presName="composite2" presStyleCnt="0"/>
      <dgm:spPr/>
    </dgm:pt>
    <dgm:pt modelId="{EBEC6F3A-629D-4BBA-A2B2-2F131F87E83A}" type="pres">
      <dgm:prSet presAssocID="{E8926D4E-89AE-4ED2-9DB1-0F66C8C2A5AD}" presName="background2" presStyleLbl="node2" presStyleIdx="0" presStyleCnt="2"/>
      <dgm:spPr/>
    </dgm:pt>
    <dgm:pt modelId="{A08DB1C7-A2B7-408A-8D8B-4B26323253D2}" type="pres">
      <dgm:prSet presAssocID="{E8926D4E-89AE-4ED2-9DB1-0F66C8C2A5AD}" presName="text2" presStyleLbl="fgAcc2" presStyleIdx="0" presStyleCnt="2">
        <dgm:presLayoutVars>
          <dgm:chPref val="3"/>
        </dgm:presLayoutVars>
      </dgm:prSet>
      <dgm:spPr/>
      <dgm:t>
        <a:bodyPr/>
        <a:lstStyle/>
        <a:p>
          <a:pPr rtl="1"/>
          <a:endParaRPr lang="ar-SA"/>
        </a:p>
      </dgm:t>
    </dgm:pt>
    <dgm:pt modelId="{4D85E0BF-4CDB-4BCD-A7BD-1EA32231AA18}" type="pres">
      <dgm:prSet presAssocID="{E8926D4E-89AE-4ED2-9DB1-0F66C8C2A5AD}" presName="hierChild3" presStyleCnt="0"/>
      <dgm:spPr/>
    </dgm:pt>
    <dgm:pt modelId="{CA1B2874-34D1-4ECA-8F43-E9E1EA8439DE}" type="pres">
      <dgm:prSet presAssocID="{4385AC48-13C4-4954-AA1C-CE9155EBDAE3}" presName="Name17" presStyleLbl="parChTrans1D3" presStyleIdx="0" presStyleCnt="2"/>
      <dgm:spPr/>
      <dgm:t>
        <a:bodyPr/>
        <a:lstStyle/>
        <a:p>
          <a:pPr rtl="1"/>
          <a:endParaRPr lang="ar-SA"/>
        </a:p>
      </dgm:t>
    </dgm:pt>
    <dgm:pt modelId="{4F0D0C12-F772-4895-B2F3-E91DEF5D0791}" type="pres">
      <dgm:prSet presAssocID="{B2193DCF-6CE9-4A64-8F6C-485B83FEE460}" presName="hierRoot3" presStyleCnt="0"/>
      <dgm:spPr/>
    </dgm:pt>
    <dgm:pt modelId="{6C5C94D9-269B-4B7A-8CD4-B70DEF945299}" type="pres">
      <dgm:prSet presAssocID="{B2193DCF-6CE9-4A64-8F6C-485B83FEE460}" presName="composite3" presStyleCnt="0"/>
      <dgm:spPr/>
    </dgm:pt>
    <dgm:pt modelId="{2E236E44-0AC4-4805-A479-DF099AAB822D}" type="pres">
      <dgm:prSet presAssocID="{B2193DCF-6CE9-4A64-8F6C-485B83FEE460}" presName="background3" presStyleLbl="node3" presStyleIdx="0" presStyleCnt="2"/>
      <dgm:spPr/>
    </dgm:pt>
    <dgm:pt modelId="{A5085B08-B9BF-4A36-8097-F4A6AAB8B163}" type="pres">
      <dgm:prSet presAssocID="{B2193DCF-6CE9-4A64-8F6C-485B83FEE460}" presName="text3" presStyleLbl="fgAcc3" presStyleIdx="0" presStyleCnt="2" custLinFactNeighborX="-65724" custLinFactNeighborY="4777">
        <dgm:presLayoutVars>
          <dgm:chPref val="3"/>
        </dgm:presLayoutVars>
      </dgm:prSet>
      <dgm:spPr/>
      <dgm:t>
        <a:bodyPr/>
        <a:lstStyle/>
        <a:p>
          <a:pPr rtl="1"/>
          <a:endParaRPr lang="ar-SA"/>
        </a:p>
      </dgm:t>
    </dgm:pt>
    <dgm:pt modelId="{757F68C9-59EC-4186-9186-CD7BCE69139C}" type="pres">
      <dgm:prSet presAssocID="{B2193DCF-6CE9-4A64-8F6C-485B83FEE460}" presName="hierChild4" presStyleCnt="0"/>
      <dgm:spPr/>
    </dgm:pt>
    <dgm:pt modelId="{4C8FE920-AEAF-40FB-AB79-4E6E45AC5FE2}" type="pres">
      <dgm:prSet presAssocID="{D2FFEF19-165A-48A7-9FEF-D43D5345DF0E}" presName="Name10" presStyleLbl="parChTrans1D2" presStyleIdx="1" presStyleCnt="2"/>
      <dgm:spPr/>
      <dgm:t>
        <a:bodyPr/>
        <a:lstStyle/>
        <a:p>
          <a:pPr rtl="1"/>
          <a:endParaRPr lang="ar-SA"/>
        </a:p>
      </dgm:t>
    </dgm:pt>
    <dgm:pt modelId="{AA1E60E1-6638-48A6-B884-FA6BBAD5EBD0}" type="pres">
      <dgm:prSet presAssocID="{CBEDA52C-F173-4B89-A666-147F85ABBB66}" presName="hierRoot2" presStyleCnt="0"/>
      <dgm:spPr/>
    </dgm:pt>
    <dgm:pt modelId="{E568F64B-921D-4362-B146-C025E2A03108}" type="pres">
      <dgm:prSet presAssocID="{CBEDA52C-F173-4B89-A666-147F85ABBB66}" presName="composite2" presStyleCnt="0"/>
      <dgm:spPr/>
    </dgm:pt>
    <dgm:pt modelId="{BB06C56A-EBC7-454A-A386-352F4150797F}" type="pres">
      <dgm:prSet presAssocID="{CBEDA52C-F173-4B89-A666-147F85ABBB66}" presName="background2" presStyleLbl="node2" presStyleIdx="1" presStyleCnt="2"/>
      <dgm:spPr/>
    </dgm:pt>
    <dgm:pt modelId="{7B462EB5-EA62-4496-82A8-A03B674FFDA5}" type="pres">
      <dgm:prSet presAssocID="{CBEDA52C-F173-4B89-A666-147F85ABBB66}" presName="text2" presStyleLbl="fgAcc2" presStyleIdx="1" presStyleCnt="2">
        <dgm:presLayoutVars>
          <dgm:chPref val="3"/>
        </dgm:presLayoutVars>
      </dgm:prSet>
      <dgm:spPr/>
      <dgm:t>
        <a:bodyPr/>
        <a:lstStyle/>
        <a:p>
          <a:pPr rtl="1"/>
          <a:endParaRPr lang="ar-SA"/>
        </a:p>
      </dgm:t>
    </dgm:pt>
    <dgm:pt modelId="{80D0E113-B95D-4823-A954-8B5B0D56DF52}" type="pres">
      <dgm:prSet presAssocID="{CBEDA52C-F173-4B89-A666-147F85ABBB66}" presName="hierChild3" presStyleCnt="0"/>
      <dgm:spPr/>
    </dgm:pt>
    <dgm:pt modelId="{5BD55DA7-4BA3-4950-A889-0837E4E212A2}" type="pres">
      <dgm:prSet presAssocID="{84151B52-BAAC-4E83-AEBE-56C9CC0356B2}" presName="Name17" presStyleLbl="parChTrans1D3" presStyleIdx="1" presStyleCnt="2"/>
      <dgm:spPr/>
      <dgm:t>
        <a:bodyPr/>
        <a:lstStyle/>
        <a:p>
          <a:pPr rtl="1"/>
          <a:endParaRPr lang="ar-SA"/>
        </a:p>
      </dgm:t>
    </dgm:pt>
    <dgm:pt modelId="{85C82825-5A91-4302-8BCC-66F1F3324031}" type="pres">
      <dgm:prSet presAssocID="{539D9A8A-D80E-4A90-8176-3F1F29ED7FB7}" presName="hierRoot3" presStyleCnt="0"/>
      <dgm:spPr/>
    </dgm:pt>
    <dgm:pt modelId="{836A547F-5073-4A5C-9E26-6D48965D2B9C}" type="pres">
      <dgm:prSet presAssocID="{539D9A8A-D80E-4A90-8176-3F1F29ED7FB7}" presName="composite3" presStyleCnt="0"/>
      <dgm:spPr/>
    </dgm:pt>
    <dgm:pt modelId="{70D984B0-35BC-4F9C-AE2C-BA52C3E9DF51}" type="pres">
      <dgm:prSet presAssocID="{539D9A8A-D80E-4A90-8176-3F1F29ED7FB7}" presName="background3" presStyleLbl="node3" presStyleIdx="1" presStyleCnt="2"/>
      <dgm:spPr/>
    </dgm:pt>
    <dgm:pt modelId="{3592A63E-4E1B-44C3-8CAD-F07188E9A125}" type="pres">
      <dgm:prSet presAssocID="{539D9A8A-D80E-4A90-8176-3F1F29ED7FB7}" presName="text3" presStyleLbl="fgAcc3" presStyleIdx="1" presStyleCnt="2" custLinFactNeighborX="71791" custLinFactNeighborY="-796">
        <dgm:presLayoutVars>
          <dgm:chPref val="3"/>
        </dgm:presLayoutVars>
      </dgm:prSet>
      <dgm:spPr/>
      <dgm:t>
        <a:bodyPr/>
        <a:lstStyle/>
        <a:p>
          <a:pPr rtl="1"/>
          <a:endParaRPr lang="ar-SA"/>
        </a:p>
      </dgm:t>
    </dgm:pt>
    <dgm:pt modelId="{D9BB33B3-ED67-4B3D-AB85-08BF57AFD146}" type="pres">
      <dgm:prSet presAssocID="{539D9A8A-D80E-4A90-8176-3F1F29ED7FB7}" presName="hierChild4" presStyleCnt="0"/>
      <dgm:spPr/>
    </dgm:pt>
  </dgm:ptLst>
  <dgm:cxnLst>
    <dgm:cxn modelId="{EDB6E111-3412-4FCF-9360-2EE305242849}" srcId="{E8926D4E-89AE-4ED2-9DB1-0F66C8C2A5AD}" destId="{B2193DCF-6CE9-4A64-8F6C-485B83FEE460}" srcOrd="0" destOrd="0" parTransId="{4385AC48-13C4-4954-AA1C-CE9155EBDAE3}" sibTransId="{37513D7D-AF80-4414-91AE-D71680BB0644}"/>
    <dgm:cxn modelId="{472BFC27-C012-4511-A356-2B6B255CC721}" type="presOf" srcId="{68608E7F-D2C1-4CC0-A91A-423BF8232A1B}" destId="{E065609F-6403-4374-A92E-2A11E674F18B}" srcOrd="0" destOrd="0" presId="urn:microsoft.com/office/officeart/2005/8/layout/hierarchy1"/>
    <dgm:cxn modelId="{E3829397-4307-4914-BFB7-1E3893B0F484}" srcId="{580370F4-3E40-4B88-BA9B-160FAB661D38}" destId="{E8926D4E-89AE-4ED2-9DB1-0F66C8C2A5AD}" srcOrd="0" destOrd="0" parTransId="{68608E7F-D2C1-4CC0-A91A-423BF8232A1B}" sibTransId="{4FAA9503-3221-404B-B98D-CEAEECB15973}"/>
    <dgm:cxn modelId="{E1B4A62A-C6F6-4A2E-9D3A-638805F29121}" srcId="{580370F4-3E40-4B88-BA9B-160FAB661D38}" destId="{CBEDA52C-F173-4B89-A666-147F85ABBB66}" srcOrd="1" destOrd="0" parTransId="{D2FFEF19-165A-48A7-9FEF-D43D5345DF0E}" sibTransId="{AF10DDC3-2083-4F90-8935-23E1C5E42802}"/>
    <dgm:cxn modelId="{435F1D0B-0263-4AD6-B3F1-324A223BF8A6}" type="presOf" srcId="{D2FFEF19-165A-48A7-9FEF-D43D5345DF0E}" destId="{4C8FE920-AEAF-40FB-AB79-4E6E45AC5FE2}" srcOrd="0" destOrd="0" presId="urn:microsoft.com/office/officeart/2005/8/layout/hierarchy1"/>
    <dgm:cxn modelId="{BD2172D3-DBFE-41CE-BF26-FF5699C55251}" srcId="{D46B6E27-8028-4191-8610-8B4447F903DB}" destId="{580370F4-3E40-4B88-BA9B-160FAB661D38}" srcOrd="0" destOrd="0" parTransId="{80E3F10B-4972-4D1F-8C0B-4E876ADE939B}" sibTransId="{ADAAC15C-D5D7-4DA9-8ED5-8C6054AE0A6C}"/>
    <dgm:cxn modelId="{AC8AE78A-AB70-498C-B892-83531525171E}" type="presOf" srcId="{4385AC48-13C4-4954-AA1C-CE9155EBDAE3}" destId="{CA1B2874-34D1-4ECA-8F43-E9E1EA8439DE}" srcOrd="0" destOrd="0" presId="urn:microsoft.com/office/officeart/2005/8/layout/hierarchy1"/>
    <dgm:cxn modelId="{DFFECD02-7AD8-4060-B579-79D509C57542}" type="presOf" srcId="{539D9A8A-D80E-4A90-8176-3F1F29ED7FB7}" destId="{3592A63E-4E1B-44C3-8CAD-F07188E9A125}" srcOrd="0" destOrd="0" presId="urn:microsoft.com/office/officeart/2005/8/layout/hierarchy1"/>
    <dgm:cxn modelId="{407FA7BB-EF71-4DC8-B92D-217BDCA3DA50}" type="presOf" srcId="{CBEDA52C-F173-4B89-A666-147F85ABBB66}" destId="{7B462EB5-EA62-4496-82A8-A03B674FFDA5}" srcOrd="0" destOrd="0" presId="urn:microsoft.com/office/officeart/2005/8/layout/hierarchy1"/>
    <dgm:cxn modelId="{04DD4453-9312-4345-8D8B-CA263E9AFE6E}" type="presOf" srcId="{580370F4-3E40-4B88-BA9B-160FAB661D38}" destId="{FFE57078-552F-4E4A-98F2-0810A94AA3F8}" srcOrd="0" destOrd="0" presId="urn:microsoft.com/office/officeart/2005/8/layout/hierarchy1"/>
    <dgm:cxn modelId="{4763BF46-151B-4938-93D9-FBA5AD31E540}" type="presOf" srcId="{84151B52-BAAC-4E83-AEBE-56C9CC0356B2}" destId="{5BD55DA7-4BA3-4950-A889-0837E4E212A2}" srcOrd="0" destOrd="0" presId="urn:microsoft.com/office/officeart/2005/8/layout/hierarchy1"/>
    <dgm:cxn modelId="{C6D3C471-2E31-4C47-8B77-804A25381421}" srcId="{CBEDA52C-F173-4B89-A666-147F85ABBB66}" destId="{539D9A8A-D80E-4A90-8176-3F1F29ED7FB7}" srcOrd="0" destOrd="0" parTransId="{84151B52-BAAC-4E83-AEBE-56C9CC0356B2}" sibTransId="{0C9A7AD2-2FBE-4CD6-BA1B-54BD1E9199BC}"/>
    <dgm:cxn modelId="{814C14C4-62E3-4F60-AB81-651681891F88}" type="presOf" srcId="{D46B6E27-8028-4191-8610-8B4447F903DB}" destId="{775D5B02-C570-4003-BE81-256A13D2FEDE}" srcOrd="0" destOrd="0" presId="urn:microsoft.com/office/officeart/2005/8/layout/hierarchy1"/>
    <dgm:cxn modelId="{4F0CCB06-27C9-47A6-ABB1-7B71312A2FD5}" type="presOf" srcId="{B2193DCF-6CE9-4A64-8F6C-485B83FEE460}" destId="{A5085B08-B9BF-4A36-8097-F4A6AAB8B163}" srcOrd="0" destOrd="0" presId="urn:microsoft.com/office/officeart/2005/8/layout/hierarchy1"/>
    <dgm:cxn modelId="{24A2881B-27EC-4A50-98C2-681C102A45C1}" type="presOf" srcId="{E8926D4E-89AE-4ED2-9DB1-0F66C8C2A5AD}" destId="{A08DB1C7-A2B7-408A-8D8B-4B26323253D2}" srcOrd="0" destOrd="0" presId="urn:microsoft.com/office/officeart/2005/8/layout/hierarchy1"/>
    <dgm:cxn modelId="{075BAF6D-33F8-4409-A9C5-BBF9E9DC13ED}" type="presParOf" srcId="{775D5B02-C570-4003-BE81-256A13D2FEDE}" destId="{823EE6F7-6A11-4F0F-B379-1F7CD40395E8}" srcOrd="0" destOrd="0" presId="urn:microsoft.com/office/officeart/2005/8/layout/hierarchy1"/>
    <dgm:cxn modelId="{58E843C8-A7A9-4FFA-A9C7-B364F7C6BD3D}" type="presParOf" srcId="{823EE6F7-6A11-4F0F-B379-1F7CD40395E8}" destId="{8B803F85-BB11-4AA2-A52E-C2293DCAE140}" srcOrd="0" destOrd="0" presId="urn:microsoft.com/office/officeart/2005/8/layout/hierarchy1"/>
    <dgm:cxn modelId="{1091941E-84E2-4539-B85D-F2F0FF53A05A}" type="presParOf" srcId="{8B803F85-BB11-4AA2-A52E-C2293DCAE140}" destId="{B7DFC8EC-1417-46FE-83DB-7938CF3F6F2A}" srcOrd="0" destOrd="0" presId="urn:microsoft.com/office/officeart/2005/8/layout/hierarchy1"/>
    <dgm:cxn modelId="{7705720B-799F-4C69-969D-CB8583FD0723}" type="presParOf" srcId="{8B803F85-BB11-4AA2-A52E-C2293DCAE140}" destId="{FFE57078-552F-4E4A-98F2-0810A94AA3F8}" srcOrd="1" destOrd="0" presId="urn:microsoft.com/office/officeart/2005/8/layout/hierarchy1"/>
    <dgm:cxn modelId="{C4A5DF7C-96C1-4631-A624-954F39AE07F8}" type="presParOf" srcId="{823EE6F7-6A11-4F0F-B379-1F7CD40395E8}" destId="{068AEF6C-81AB-459E-9E23-6DB6AD290F14}" srcOrd="1" destOrd="0" presId="urn:microsoft.com/office/officeart/2005/8/layout/hierarchy1"/>
    <dgm:cxn modelId="{E8D2F9D6-9184-4DE4-8DC3-765AA17497CD}" type="presParOf" srcId="{068AEF6C-81AB-459E-9E23-6DB6AD290F14}" destId="{E065609F-6403-4374-A92E-2A11E674F18B}" srcOrd="0" destOrd="0" presId="urn:microsoft.com/office/officeart/2005/8/layout/hierarchy1"/>
    <dgm:cxn modelId="{CB100A72-4FAC-498C-A9CB-7504DE230255}" type="presParOf" srcId="{068AEF6C-81AB-459E-9E23-6DB6AD290F14}" destId="{1327E43B-0450-4398-B9F0-77C65A1348E5}" srcOrd="1" destOrd="0" presId="urn:microsoft.com/office/officeart/2005/8/layout/hierarchy1"/>
    <dgm:cxn modelId="{01C9F291-80BE-44FE-9F5E-4A629FFDACC2}" type="presParOf" srcId="{1327E43B-0450-4398-B9F0-77C65A1348E5}" destId="{2ED182AA-CFE7-4A62-AD9F-BECD22162A1B}" srcOrd="0" destOrd="0" presId="urn:microsoft.com/office/officeart/2005/8/layout/hierarchy1"/>
    <dgm:cxn modelId="{186C2BB7-FFD3-4892-BCC6-0F7FC810970A}" type="presParOf" srcId="{2ED182AA-CFE7-4A62-AD9F-BECD22162A1B}" destId="{EBEC6F3A-629D-4BBA-A2B2-2F131F87E83A}" srcOrd="0" destOrd="0" presId="urn:microsoft.com/office/officeart/2005/8/layout/hierarchy1"/>
    <dgm:cxn modelId="{00B4305C-8953-4FD5-99B5-CBB0F4C423AA}" type="presParOf" srcId="{2ED182AA-CFE7-4A62-AD9F-BECD22162A1B}" destId="{A08DB1C7-A2B7-408A-8D8B-4B26323253D2}" srcOrd="1" destOrd="0" presId="urn:microsoft.com/office/officeart/2005/8/layout/hierarchy1"/>
    <dgm:cxn modelId="{89247A97-F53C-469E-9256-593DE9D96268}" type="presParOf" srcId="{1327E43B-0450-4398-B9F0-77C65A1348E5}" destId="{4D85E0BF-4CDB-4BCD-A7BD-1EA32231AA18}" srcOrd="1" destOrd="0" presId="urn:microsoft.com/office/officeart/2005/8/layout/hierarchy1"/>
    <dgm:cxn modelId="{7AC4E82D-8CD1-486B-85AE-887DDCAEB957}" type="presParOf" srcId="{4D85E0BF-4CDB-4BCD-A7BD-1EA32231AA18}" destId="{CA1B2874-34D1-4ECA-8F43-E9E1EA8439DE}" srcOrd="0" destOrd="0" presId="urn:microsoft.com/office/officeart/2005/8/layout/hierarchy1"/>
    <dgm:cxn modelId="{365A35D9-C919-4D43-BA28-BC8BB9A15428}" type="presParOf" srcId="{4D85E0BF-4CDB-4BCD-A7BD-1EA32231AA18}" destId="{4F0D0C12-F772-4895-B2F3-E91DEF5D0791}" srcOrd="1" destOrd="0" presId="urn:microsoft.com/office/officeart/2005/8/layout/hierarchy1"/>
    <dgm:cxn modelId="{BDFFDF30-3205-48B9-A703-1BF96C745B72}" type="presParOf" srcId="{4F0D0C12-F772-4895-B2F3-E91DEF5D0791}" destId="{6C5C94D9-269B-4B7A-8CD4-B70DEF945299}" srcOrd="0" destOrd="0" presId="urn:microsoft.com/office/officeart/2005/8/layout/hierarchy1"/>
    <dgm:cxn modelId="{1B75AC7F-3C2B-469B-8F55-9230C9A89DA0}" type="presParOf" srcId="{6C5C94D9-269B-4B7A-8CD4-B70DEF945299}" destId="{2E236E44-0AC4-4805-A479-DF099AAB822D}" srcOrd="0" destOrd="0" presId="urn:microsoft.com/office/officeart/2005/8/layout/hierarchy1"/>
    <dgm:cxn modelId="{7E229454-463F-47E4-B331-CC2F1A384E81}" type="presParOf" srcId="{6C5C94D9-269B-4B7A-8CD4-B70DEF945299}" destId="{A5085B08-B9BF-4A36-8097-F4A6AAB8B163}" srcOrd="1" destOrd="0" presId="urn:microsoft.com/office/officeart/2005/8/layout/hierarchy1"/>
    <dgm:cxn modelId="{B79BF7BC-3379-42A7-8455-46CEC01365A7}" type="presParOf" srcId="{4F0D0C12-F772-4895-B2F3-E91DEF5D0791}" destId="{757F68C9-59EC-4186-9186-CD7BCE69139C}" srcOrd="1" destOrd="0" presId="urn:microsoft.com/office/officeart/2005/8/layout/hierarchy1"/>
    <dgm:cxn modelId="{F18E9802-8E57-4C1E-8990-E505BD142CC3}" type="presParOf" srcId="{068AEF6C-81AB-459E-9E23-6DB6AD290F14}" destId="{4C8FE920-AEAF-40FB-AB79-4E6E45AC5FE2}" srcOrd="2" destOrd="0" presId="urn:microsoft.com/office/officeart/2005/8/layout/hierarchy1"/>
    <dgm:cxn modelId="{D90B585B-5D5E-47E0-8F65-F90E411A52BC}" type="presParOf" srcId="{068AEF6C-81AB-459E-9E23-6DB6AD290F14}" destId="{AA1E60E1-6638-48A6-B884-FA6BBAD5EBD0}" srcOrd="3" destOrd="0" presId="urn:microsoft.com/office/officeart/2005/8/layout/hierarchy1"/>
    <dgm:cxn modelId="{2EC5AA7B-E534-4EA6-8613-0E8AA4B532BA}" type="presParOf" srcId="{AA1E60E1-6638-48A6-B884-FA6BBAD5EBD0}" destId="{E568F64B-921D-4362-B146-C025E2A03108}" srcOrd="0" destOrd="0" presId="urn:microsoft.com/office/officeart/2005/8/layout/hierarchy1"/>
    <dgm:cxn modelId="{9A056D8F-9970-449E-B1F2-790F8073B36F}" type="presParOf" srcId="{E568F64B-921D-4362-B146-C025E2A03108}" destId="{BB06C56A-EBC7-454A-A386-352F4150797F}" srcOrd="0" destOrd="0" presId="urn:microsoft.com/office/officeart/2005/8/layout/hierarchy1"/>
    <dgm:cxn modelId="{C295DA47-101D-46E9-B05B-01BDC70DF483}" type="presParOf" srcId="{E568F64B-921D-4362-B146-C025E2A03108}" destId="{7B462EB5-EA62-4496-82A8-A03B674FFDA5}" srcOrd="1" destOrd="0" presId="urn:microsoft.com/office/officeart/2005/8/layout/hierarchy1"/>
    <dgm:cxn modelId="{01F847DD-1436-43B0-98FA-34E6707A8518}" type="presParOf" srcId="{AA1E60E1-6638-48A6-B884-FA6BBAD5EBD0}" destId="{80D0E113-B95D-4823-A954-8B5B0D56DF52}" srcOrd="1" destOrd="0" presId="urn:microsoft.com/office/officeart/2005/8/layout/hierarchy1"/>
    <dgm:cxn modelId="{62B6F7B7-0447-4883-B915-80874F916171}" type="presParOf" srcId="{80D0E113-B95D-4823-A954-8B5B0D56DF52}" destId="{5BD55DA7-4BA3-4950-A889-0837E4E212A2}" srcOrd="0" destOrd="0" presId="urn:microsoft.com/office/officeart/2005/8/layout/hierarchy1"/>
    <dgm:cxn modelId="{6EC7C8A0-6CE8-4096-9B55-52907341ABE9}" type="presParOf" srcId="{80D0E113-B95D-4823-A954-8B5B0D56DF52}" destId="{85C82825-5A91-4302-8BCC-66F1F3324031}" srcOrd="1" destOrd="0" presId="urn:microsoft.com/office/officeart/2005/8/layout/hierarchy1"/>
    <dgm:cxn modelId="{0A876299-4747-4D30-A8AA-FF81DD918E07}" type="presParOf" srcId="{85C82825-5A91-4302-8BCC-66F1F3324031}" destId="{836A547F-5073-4A5C-9E26-6D48965D2B9C}" srcOrd="0" destOrd="0" presId="urn:microsoft.com/office/officeart/2005/8/layout/hierarchy1"/>
    <dgm:cxn modelId="{BE650BFB-6CBA-4EEF-A743-32591FF7476B}" type="presParOf" srcId="{836A547F-5073-4A5C-9E26-6D48965D2B9C}" destId="{70D984B0-35BC-4F9C-AE2C-BA52C3E9DF51}" srcOrd="0" destOrd="0" presId="urn:microsoft.com/office/officeart/2005/8/layout/hierarchy1"/>
    <dgm:cxn modelId="{8B48CF1C-9C6D-426E-A393-9DFA5B268CBD}" type="presParOf" srcId="{836A547F-5073-4A5C-9E26-6D48965D2B9C}" destId="{3592A63E-4E1B-44C3-8CAD-F07188E9A125}" srcOrd="1" destOrd="0" presId="urn:microsoft.com/office/officeart/2005/8/layout/hierarchy1"/>
    <dgm:cxn modelId="{E74BA775-B49E-42E3-97F7-49A252573E02}" type="presParOf" srcId="{85C82825-5A91-4302-8BCC-66F1F3324031}" destId="{D9BB33B3-ED67-4B3D-AB85-08BF57AFD146}"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E728D0-4C38-46CB-841B-E780FF60DF22}" type="doc">
      <dgm:prSet loTypeId="urn:microsoft.com/office/officeart/2005/8/layout/hierarchy1" loCatId="hierarchy" qsTypeId="urn:microsoft.com/office/officeart/2005/8/quickstyle/simple1" qsCatId="simple" csTypeId="urn:microsoft.com/office/officeart/2005/8/colors/accent2_3" csCatId="accent2" phldr="1"/>
      <dgm:spPr/>
      <dgm:t>
        <a:bodyPr/>
        <a:lstStyle/>
        <a:p>
          <a:pPr rtl="1"/>
          <a:endParaRPr lang="ar-SA"/>
        </a:p>
      </dgm:t>
    </dgm:pt>
    <dgm:pt modelId="{F53BD339-2CF9-4E73-A515-30E16BC0028D}">
      <dgm:prSet phldrT="[Text]" custT="1"/>
      <dgm:spPr/>
      <dgm:t>
        <a:bodyPr/>
        <a:lstStyle/>
        <a:p>
          <a:pPr rtl="1"/>
          <a:r>
            <a:rPr lang="ar-SA" sz="4400" dirty="0" smtClean="0"/>
            <a:t>تصنيف البحوث بحسب التصميم</a:t>
          </a:r>
          <a:endParaRPr lang="ar-SA" sz="4400" dirty="0"/>
        </a:p>
      </dgm:t>
    </dgm:pt>
    <dgm:pt modelId="{8D21DDE0-01F4-40E9-8D5D-ADF05AA46210}" type="parTrans" cxnId="{FD63EAD3-8D93-4DD4-816A-6BA82823E4A0}">
      <dgm:prSet/>
      <dgm:spPr/>
      <dgm:t>
        <a:bodyPr/>
        <a:lstStyle/>
        <a:p>
          <a:pPr rtl="1"/>
          <a:endParaRPr lang="ar-SA"/>
        </a:p>
      </dgm:t>
    </dgm:pt>
    <dgm:pt modelId="{DC545BFF-EE32-433F-AF8F-49F5300299B2}" type="sibTrans" cxnId="{FD63EAD3-8D93-4DD4-816A-6BA82823E4A0}">
      <dgm:prSet/>
      <dgm:spPr/>
      <dgm:t>
        <a:bodyPr/>
        <a:lstStyle/>
        <a:p>
          <a:pPr rtl="1"/>
          <a:endParaRPr lang="ar-SA"/>
        </a:p>
      </dgm:t>
    </dgm:pt>
    <dgm:pt modelId="{CE349964-B532-4440-B0ED-93A2B9E8D250}">
      <dgm:prSet phldrT="[Text]"/>
      <dgm:spPr/>
      <dgm:t>
        <a:bodyPr/>
        <a:lstStyle/>
        <a:p>
          <a:pPr rtl="1"/>
          <a:r>
            <a:rPr lang="ar-SA" dirty="0" smtClean="0"/>
            <a:t>التصميم </a:t>
          </a:r>
          <a:r>
            <a:rPr lang="ar-SA" b="1" dirty="0" smtClean="0"/>
            <a:t>غير</a:t>
          </a:r>
          <a:r>
            <a:rPr lang="ar-SA" dirty="0" smtClean="0"/>
            <a:t> التجريبي</a:t>
          </a:r>
          <a:endParaRPr lang="ar-SA" dirty="0"/>
        </a:p>
      </dgm:t>
    </dgm:pt>
    <dgm:pt modelId="{E4518017-4D99-41D3-82FA-51E94BA496E3}" type="parTrans" cxnId="{E03F6700-0C79-4CFB-94BF-B8B97D735FFF}">
      <dgm:prSet/>
      <dgm:spPr/>
      <dgm:t>
        <a:bodyPr/>
        <a:lstStyle/>
        <a:p>
          <a:pPr rtl="1"/>
          <a:endParaRPr lang="ar-SA"/>
        </a:p>
      </dgm:t>
    </dgm:pt>
    <dgm:pt modelId="{60953536-6756-4E51-BB79-DA775B65EC3A}" type="sibTrans" cxnId="{E03F6700-0C79-4CFB-94BF-B8B97D735FFF}">
      <dgm:prSet/>
      <dgm:spPr/>
      <dgm:t>
        <a:bodyPr/>
        <a:lstStyle/>
        <a:p>
          <a:pPr rtl="1"/>
          <a:endParaRPr lang="ar-SA"/>
        </a:p>
      </dgm:t>
    </dgm:pt>
    <dgm:pt modelId="{51C47A86-A39F-4612-B442-1EDF08DA4A82}">
      <dgm:prSet phldrT="[Text]"/>
      <dgm:spPr/>
      <dgm:t>
        <a:bodyPr/>
        <a:lstStyle/>
        <a:p>
          <a:pPr rtl="1"/>
          <a:r>
            <a:rPr lang="ar-SA" dirty="0" smtClean="0"/>
            <a:t>البحث الوصفي</a:t>
          </a:r>
          <a:endParaRPr lang="ar-SA" dirty="0"/>
        </a:p>
      </dgm:t>
    </dgm:pt>
    <dgm:pt modelId="{CD2A3C82-B7D5-40AD-83E6-30E75C7A0212}" type="parTrans" cxnId="{6F234511-07FE-4DC0-AA60-DC7F833D5A8E}">
      <dgm:prSet/>
      <dgm:spPr/>
      <dgm:t>
        <a:bodyPr/>
        <a:lstStyle/>
        <a:p>
          <a:pPr rtl="1"/>
          <a:endParaRPr lang="ar-SA"/>
        </a:p>
      </dgm:t>
    </dgm:pt>
    <dgm:pt modelId="{412B17EA-F3EB-43AE-AD6C-C7AC487A8CD4}" type="sibTrans" cxnId="{6F234511-07FE-4DC0-AA60-DC7F833D5A8E}">
      <dgm:prSet/>
      <dgm:spPr/>
      <dgm:t>
        <a:bodyPr/>
        <a:lstStyle/>
        <a:p>
          <a:pPr rtl="1"/>
          <a:endParaRPr lang="ar-SA"/>
        </a:p>
      </dgm:t>
    </dgm:pt>
    <dgm:pt modelId="{92386603-0736-4076-A891-0684FE77B630}">
      <dgm:prSet phldrT="[Text]"/>
      <dgm:spPr/>
      <dgm:t>
        <a:bodyPr/>
        <a:lstStyle/>
        <a:p>
          <a:pPr rtl="1"/>
          <a:r>
            <a:rPr lang="ar-SA" dirty="0" smtClean="0"/>
            <a:t>البحث التاريخي</a:t>
          </a:r>
          <a:endParaRPr lang="ar-SA" dirty="0"/>
        </a:p>
      </dgm:t>
    </dgm:pt>
    <dgm:pt modelId="{0F27E210-C9FF-41AE-9B33-A69911129352}" type="parTrans" cxnId="{D3C09E7C-C80E-439F-8286-148E21B4E2E2}">
      <dgm:prSet/>
      <dgm:spPr/>
      <dgm:t>
        <a:bodyPr/>
        <a:lstStyle/>
        <a:p>
          <a:pPr rtl="1"/>
          <a:endParaRPr lang="ar-SA"/>
        </a:p>
      </dgm:t>
    </dgm:pt>
    <dgm:pt modelId="{3A6D9E33-31C9-4FDE-9435-8D42157E839C}" type="sibTrans" cxnId="{D3C09E7C-C80E-439F-8286-148E21B4E2E2}">
      <dgm:prSet/>
      <dgm:spPr/>
      <dgm:t>
        <a:bodyPr/>
        <a:lstStyle/>
        <a:p>
          <a:pPr rtl="1"/>
          <a:endParaRPr lang="ar-SA"/>
        </a:p>
      </dgm:t>
    </dgm:pt>
    <dgm:pt modelId="{083DE194-7F06-4456-9F34-6E6B15FE606D}">
      <dgm:prSet phldrT="[Text]"/>
      <dgm:spPr/>
      <dgm:t>
        <a:bodyPr/>
        <a:lstStyle/>
        <a:p>
          <a:pPr rtl="1"/>
          <a:r>
            <a:rPr lang="ar-SA" dirty="0" smtClean="0"/>
            <a:t>التصميم التجريبي</a:t>
          </a:r>
          <a:endParaRPr lang="ar-SA" dirty="0"/>
        </a:p>
      </dgm:t>
    </dgm:pt>
    <dgm:pt modelId="{4A64006C-C9DD-4168-A325-BDCFB1937D37}" type="parTrans" cxnId="{875692E2-D9B4-4C2A-93C2-85E89A0FD91D}">
      <dgm:prSet/>
      <dgm:spPr/>
      <dgm:t>
        <a:bodyPr/>
        <a:lstStyle/>
        <a:p>
          <a:pPr rtl="1"/>
          <a:endParaRPr lang="ar-SA"/>
        </a:p>
      </dgm:t>
    </dgm:pt>
    <dgm:pt modelId="{11F113DA-6494-4584-AD3C-B097588CF0D5}" type="sibTrans" cxnId="{875692E2-D9B4-4C2A-93C2-85E89A0FD91D}">
      <dgm:prSet/>
      <dgm:spPr/>
      <dgm:t>
        <a:bodyPr/>
        <a:lstStyle/>
        <a:p>
          <a:pPr rtl="1"/>
          <a:endParaRPr lang="ar-SA"/>
        </a:p>
      </dgm:t>
    </dgm:pt>
    <dgm:pt modelId="{D091694A-B888-4DAF-9B41-3BA2A30CA6FC}">
      <dgm:prSet phldrT="[Text]"/>
      <dgm:spPr/>
      <dgm:t>
        <a:bodyPr/>
        <a:lstStyle/>
        <a:p>
          <a:pPr rtl="1"/>
          <a:r>
            <a:rPr lang="ar-SA" dirty="0" smtClean="0"/>
            <a:t>البحث التجريبي</a:t>
          </a:r>
          <a:endParaRPr lang="ar-SA" dirty="0"/>
        </a:p>
      </dgm:t>
    </dgm:pt>
    <dgm:pt modelId="{28AF6C55-3112-43A6-9431-7BB59829577F}" type="parTrans" cxnId="{C7921058-411B-4994-891D-1F11ED949570}">
      <dgm:prSet/>
      <dgm:spPr/>
      <dgm:t>
        <a:bodyPr/>
        <a:lstStyle/>
        <a:p>
          <a:pPr rtl="1"/>
          <a:endParaRPr lang="ar-SA"/>
        </a:p>
      </dgm:t>
    </dgm:pt>
    <dgm:pt modelId="{819CCE9A-8158-4125-A97E-62C535DFB088}" type="sibTrans" cxnId="{C7921058-411B-4994-891D-1F11ED949570}">
      <dgm:prSet/>
      <dgm:spPr/>
      <dgm:t>
        <a:bodyPr/>
        <a:lstStyle/>
        <a:p>
          <a:pPr rtl="1"/>
          <a:endParaRPr lang="ar-SA"/>
        </a:p>
      </dgm:t>
    </dgm:pt>
    <dgm:pt modelId="{D76C8C91-9EF0-495C-991D-CE071ECC7E6D}">
      <dgm:prSet/>
      <dgm:spPr/>
      <dgm:t>
        <a:bodyPr/>
        <a:lstStyle/>
        <a:p>
          <a:pPr rtl="1"/>
          <a:r>
            <a:rPr lang="ar-SA" smtClean="0"/>
            <a:t>دراسة العلاقات</a:t>
          </a:r>
          <a:endParaRPr lang="ar-SA" dirty="0"/>
        </a:p>
      </dgm:t>
    </dgm:pt>
    <dgm:pt modelId="{1F5621F4-4C12-42BD-8371-077C4E8E10A3}" type="parTrans" cxnId="{4CF1FB66-966C-4624-996F-F56102C762AC}">
      <dgm:prSet/>
      <dgm:spPr/>
      <dgm:t>
        <a:bodyPr/>
        <a:lstStyle/>
        <a:p>
          <a:pPr rtl="1"/>
          <a:endParaRPr lang="ar-SA"/>
        </a:p>
      </dgm:t>
    </dgm:pt>
    <dgm:pt modelId="{C9B5F108-B1BD-4BBF-8FF9-F45E5C07992C}" type="sibTrans" cxnId="{4CF1FB66-966C-4624-996F-F56102C762AC}">
      <dgm:prSet/>
      <dgm:spPr/>
      <dgm:t>
        <a:bodyPr/>
        <a:lstStyle/>
        <a:p>
          <a:pPr rtl="1"/>
          <a:endParaRPr lang="ar-SA"/>
        </a:p>
      </dgm:t>
    </dgm:pt>
    <dgm:pt modelId="{C5F56C1F-58FA-40CE-A61E-8BA88F07EE81}">
      <dgm:prSet/>
      <dgm:spPr/>
      <dgm:t>
        <a:bodyPr/>
        <a:lstStyle/>
        <a:p>
          <a:pPr rtl="1"/>
          <a:r>
            <a:rPr lang="ar-SA" smtClean="0"/>
            <a:t>الدراسات المسحية</a:t>
          </a:r>
          <a:endParaRPr lang="ar-SA" dirty="0"/>
        </a:p>
      </dgm:t>
    </dgm:pt>
    <dgm:pt modelId="{383CDA9D-DC59-4937-A6BA-324FB014A24A}" type="parTrans" cxnId="{92A5850B-7DD5-4244-8E1C-9D589E5C8CCC}">
      <dgm:prSet/>
      <dgm:spPr/>
      <dgm:t>
        <a:bodyPr/>
        <a:lstStyle/>
        <a:p>
          <a:pPr rtl="1"/>
          <a:endParaRPr lang="ar-SA"/>
        </a:p>
      </dgm:t>
    </dgm:pt>
    <dgm:pt modelId="{8311E2BE-93A1-42FA-91E1-C5ACDE5B33D7}" type="sibTrans" cxnId="{92A5850B-7DD5-4244-8E1C-9D589E5C8CCC}">
      <dgm:prSet/>
      <dgm:spPr/>
      <dgm:t>
        <a:bodyPr/>
        <a:lstStyle/>
        <a:p>
          <a:pPr rtl="1"/>
          <a:endParaRPr lang="ar-SA"/>
        </a:p>
      </dgm:t>
    </dgm:pt>
    <dgm:pt modelId="{92C26A76-911D-4DCB-8159-B4798E5EE9AD}">
      <dgm:prSet/>
      <dgm:spPr/>
      <dgm:t>
        <a:bodyPr/>
        <a:lstStyle/>
        <a:p>
          <a:pPr rtl="1"/>
          <a:r>
            <a:rPr lang="ar-SA" dirty="0" smtClean="0"/>
            <a:t>الدراسات الإرتباطية</a:t>
          </a:r>
          <a:endParaRPr lang="ar-SA" dirty="0"/>
        </a:p>
      </dgm:t>
    </dgm:pt>
    <dgm:pt modelId="{245D49F7-E53E-425A-AE09-8FFEAD3A3564}" type="parTrans" cxnId="{1D13D846-3AF3-4406-8260-DCF728C5C588}">
      <dgm:prSet/>
      <dgm:spPr/>
      <dgm:t>
        <a:bodyPr/>
        <a:lstStyle/>
        <a:p>
          <a:pPr rtl="1"/>
          <a:endParaRPr lang="ar-SA"/>
        </a:p>
      </dgm:t>
    </dgm:pt>
    <dgm:pt modelId="{130D0F19-8143-46F9-9718-854A1FD87E33}" type="sibTrans" cxnId="{1D13D846-3AF3-4406-8260-DCF728C5C588}">
      <dgm:prSet/>
      <dgm:spPr/>
      <dgm:t>
        <a:bodyPr/>
        <a:lstStyle/>
        <a:p>
          <a:pPr rtl="1"/>
          <a:endParaRPr lang="ar-SA"/>
        </a:p>
      </dgm:t>
    </dgm:pt>
    <dgm:pt modelId="{CA480BC1-CE8E-43D7-B3AF-139176C68A8B}">
      <dgm:prSet/>
      <dgm:spPr/>
      <dgm:t>
        <a:bodyPr/>
        <a:lstStyle/>
        <a:p>
          <a:pPr rtl="1"/>
          <a:r>
            <a:rPr lang="ar-SA" dirty="0" smtClean="0"/>
            <a:t>الدراسات العلية المقارنة</a:t>
          </a:r>
          <a:endParaRPr lang="ar-SA" dirty="0"/>
        </a:p>
      </dgm:t>
    </dgm:pt>
    <dgm:pt modelId="{690E5B3E-6B46-413D-8D87-A4A5FD98F0A2}" type="parTrans" cxnId="{A55EAC3C-D869-4BBA-BF0D-4112922B0895}">
      <dgm:prSet/>
      <dgm:spPr/>
      <dgm:t>
        <a:bodyPr/>
        <a:lstStyle/>
        <a:p>
          <a:pPr rtl="1"/>
          <a:endParaRPr lang="ar-SA"/>
        </a:p>
      </dgm:t>
    </dgm:pt>
    <dgm:pt modelId="{003660AD-4775-4811-B001-E2C91791EB2D}" type="sibTrans" cxnId="{A55EAC3C-D869-4BBA-BF0D-4112922B0895}">
      <dgm:prSet/>
      <dgm:spPr/>
      <dgm:t>
        <a:bodyPr/>
        <a:lstStyle/>
        <a:p>
          <a:pPr rtl="1"/>
          <a:endParaRPr lang="ar-SA"/>
        </a:p>
      </dgm:t>
    </dgm:pt>
    <dgm:pt modelId="{6E3FB5C6-2642-4241-BD60-8C5CBBDF3A94}">
      <dgm:prSet/>
      <dgm:spPr/>
      <dgm:t>
        <a:bodyPr/>
        <a:lstStyle/>
        <a:p>
          <a:pPr rtl="1"/>
          <a:r>
            <a:rPr lang="ar-SA" dirty="0" smtClean="0"/>
            <a:t>دراسة الحالة</a:t>
          </a:r>
          <a:endParaRPr lang="ar-SA" dirty="0"/>
        </a:p>
      </dgm:t>
    </dgm:pt>
    <dgm:pt modelId="{8CFFF00B-40E3-454C-BF8E-57019D24E194}" type="parTrans" cxnId="{19E7A889-1D98-4AEB-AC02-F20C20784EE4}">
      <dgm:prSet/>
      <dgm:spPr/>
      <dgm:t>
        <a:bodyPr/>
        <a:lstStyle/>
        <a:p>
          <a:pPr rtl="1"/>
          <a:endParaRPr lang="ar-SA"/>
        </a:p>
      </dgm:t>
    </dgm:pt>
    <dgm:pt modelId="{479E9B20-4D7A-4BFA-A39E-80E30FBEA2E4}" type="sibTrans" cxnId="{19E7A889-1D98-4AEB-AC02-F20C20784EE4}">
      <dgm:prSet/>
      <dgm:spPr/>
      <dgm:t>
        <a:bodyPr/>
        <a:lstStyle/>
        <a:p>
          <a:pPr rtl="1"/>
          <a:endParaRPr lang="ar-SA"/>
        </a:p>
      </dgm:t>
    </dgm:pt>
    <dgm:pt modelId="{57DDD75B-B2DA-4A2C-BDB2-E5AE001B2E2B}">
      <dgm:prSet/>
      <dgm:spPr/>
      <dgm:t>
        <a:bodyPr/>
        <a:lstStyle/>
        <a:p>
          <a:pPr rtl="1"/>
          <a:r>
            <a:rPr lang="ar-SA" dirty="0" smtClean="0"/>
            <a:t>الدراسات التطورية</a:t>
          </a:r>
          <a:endParaRPr lang="ar-SA" dirty="0"/>
        </a:p>
      </dgm:t>
    </dgm:pt>
    <dgm:pt modelId="{07FAD971-65C3-4182-A848-F70D9C8385A7}" type="parTrans" cxnId="{BAD241A4-CDE3-491C-B83E-14346652B5E9}">
      <dgm:prSet/>
      <dgm:spPr/>
      <dgm:t>
        <a:bodyPr/>
        <a:lstStyle/>
        <a:p>
          <a:pPr rtl="1"/>
          <a:endParaRPr lang="ar-SA"/>
        </a:p>
      </dgm:t>
    </dgm:pt>
    <dgm:pt modelId="{9D7252E4-BEB5-4727-8DF6-5EA476C8C087}" type="sibTrans" cxnId="{BAD241A4-CDE3-491C-B83E-14346652B5E9}">
      <dgm:prSet/>
      <dgm:spPr/>
      <dgm:t>
        <a:bodyPr/>
        <a:lstStyle/>
        <a:p>
          <a:pPr rtl="1"/>
          <a:endParaRPr lang="ar-SA"/>
        </a:p>
      </dgm:t>
    </dgm:pt>
    <dgm:pt modelId="{75AEEB92-A40B-47B6-909E-49C13354B804}">
      <dgm:prSet/>
      <dgm:spPr/>
      <dgm:t>
        <a:bodyPr/>
        <a:lstStyle/>
        <a:p>
          <a:pPr rtl="1"/>
          <a:r>
            <a:rPr lang="ar-SA" dirty="0" smtClean="0"/>
            <a:t>دراسة الإتجاه</a:t>
          </a:r>
          <a:endParaRPr lang="ar-SA" dirty="0"/>
        </a:p>
      </dgm:t>
    </dgm:pt>
    <dgm:pt modelId="{0A078858-50CA-4693-8E84-745D82FD7280}" type="parTrans" cxnId="{ACB6832E-E840-42A9-80B3-BDE58F8BF376}">
      <dgm:prSet/>
      <dgm:spPr/>
      <dgm:t>
        <a:bodyPr/>
        <a:lstStyle/>
        <a:p>
          <a:pPr rtl="1"/>
          <a:endParaRPr lang="ar-SA"/>
        </a:p>
      </dgm:t>
    </dgm:pt>
    <dgm:pt modelId="{18C928B8-DBA7-40C8-9C46-42EE21DEB204}" type="sibTrans" cxnId="{ACB6832E-E840-42A9-80B3-BDE58F8BF376}">
      <dgm:prSet/>
      <dgm:spPr/>
      <dgm:t>
        <a:bodyPr/>
        <a:lstStyle/>
        <a:p>
          <a:pPr rtl="1"/>
          <a:endParaRPr lang="ar-SA"/>
        </a:p>
      </dgm:t>
    </dgm:pt>
    <dgm:pt modelId="{DB619834-B88C-4E69-A43B-0B71E8815BA4}">
      <dgm:prSet/>
      <dgm:spPr/>
      <dgm:t>
        <a:bodyPr/>
        <a:lstStyle/>
        <a:p>
          <a:pPr rtl="1"/>
          <a:r>
            <a:rPr lang="ar-SA" dirty="0" smtClean="0"/>
            <a:t>دراسات النمو</a:t>
          </a:r>
          <a:endParaRPr lang="ar-SA" dirty="0"/>
        </a:p>
      </dgm:t>
    </dgm:pt>
    <dgm:pt modelId="{5D819D2A-54DE-43CC-B512-649953EAE1A3}" type="parTrans" cxnId="{80D592F8-06B9-47E2-A1EC-D9510F2B7D97}">
      <dgm:prSet/>
      <dgm:spPr/>
      <dgm:t>
        <a:bodyPr/>
        <a:lstStyle/>
        <a:p>
          <a:pPr rtl="1"/>
          <a:endParaRPr lang="ar-SA"/>
        </a:p>
      </dgm:t>
    </dgm:pt>
    <dgm:pt modelId="{04274134-81F3-42B2-99A1-AE4FD3BD506D}" type="sibTrans" cxnId="{80D592F8-06B9-47E2-A1EC-D9510F2B7D97}">
      <dgm:prSet/>
      <dgm:spPr/>
      <dgm:t>
        <a:bodyPr/>
        <a:lstStyle/>
        <a:p>
          <a:pPr rtl="1"/>
          <a:endParaRPr lang="ar-SA"/>
        </a:p>
      </dgm:t>
    </dgm:pt>
    <dgm:pt modelId="{A3F239AF-0696-44A5-BE8C-8D4AA98B2149}">
      <dgm:prSet/>
      <dgm:spPr/>
      <dgm:t>
        <a:bodyPr/>
        <a:lstStyle/>
        <a:p>
          <a:pPr rtl="1"/>
          <a:r>
            <a:rPr lang="ar-SA" dirty="0" smtClean="0"/>
            <a:t>البحث الإجرائي</a:t>
          </a:r>
          <a:endParaRPr lang="ar-SA" dirty="0"/>
        </a:p>
      </dgm:t>
    </dgm:pt>
    <dgm:pt modelId="{A323A9A7-30AC-4569-A48E-AC5F4DDD3EB7}" type="parTrans" cxnId="{BFAADC3D-875F-4D16-AD8C-6CE1B8E3DCE3}">
      <dgm:prSet/>
      <dgm:spPr/>
      <dgm:t>
        <a:bodyPr/>
        <a:lstStyle/>
        <a:p>
          <a:pPr rtl="1"/>
          <a:endParaRPr lang="ar-SA"/>
        </a:p>
      </dgm:t>
    </dgm:pt>
    <dgm:pt modelId="{8D557236-5D3D-4F86-840C-0A86493BFE64}" type="sibTrans" cxnId="{BFAADC3D-875F-4D16-AD8C-6CE1B8E3DCE3}">
      <dgm:prSet/>
      <dgm:spPr/>
      <dgm:t>
        <a:bodyPr/>
        <a:lstStyle/>
        <a:p>
          <a:pPr rtl="1"/>
          <a:endParaRPr lang="ar-SA"/>
        </a:p>
      </dgm:t>
    </dgm:pt>
    <dgm:pt modelId="{CF93F15C-DE80-4C5B-AB5F-265DD62DE861}" type="pres">
      <dgm:prSet presAssocID="{15E728D0-4C38-46CB-841B-E780FF60DF22}" presName="hierChild1" presStyleCnt="0">
        <dgm:presLayoutVars>
          <dgm:chPref val="1"/>
          <dgm:dir/>
          <dgm:animOne val="branch"/>
          <dgm:animLvl val="lvl"/>
          <dgm:resizeHandles/>
        </dgm:presLayoutVars>
      </dgm:prSet>
      <dgm:spPr/>
      <dgm:t>
        <a:bodyPr/>
        <a:lstStyle/>
        <a:p>
          <a:pPr rtl="1"/>
          <a:endParaRPr lang="ar-SA"/>
        </a:p>
      </dgm:t>
    </dgm:pt>
    <dgm:pt modelId="{BF94571B-E56E-427B-B8DF-2A0C0B089AAC}" type="pres">
      <dgm:prSet presAssocID="{F53BD339-2CF9-4E73-A515-30E16BC0028D}" presName="hierRoot1" presStyleCnt="0"/>
      <dgm:spPr/>
    </dgm:pt>
    <dgm:pt modelId="{9D6D1231-F300-4FE4-B4E0-7F75F23A5C4A}" type="pres">
      <dgm:prSet presAssocID="{F53BD339-2CF9-4E73-A515-30E16BC0028D}" presName="composite" presStyleCnt="0"/>
      <dgm:spPr/>
    </dgm:pt>
    <dgm:pt modelId="{5D4E92B9-9A5E-4BAB-B862-6957DDD75CD4}" type="pres">
      <dgm:prSet presAssocID="{F53BD339-2CF9-4E73-A515-30E16BC0028D}" presName="background" presStyleLbl="node0" presStyleIdx="0" presStyleCnt="1"/>
      <dgm:spPr/>
    </dgm:pt>
    <dgm:pt modelId="{3BD1EC03-A8F3-48A1-A849-EC3FABF6CB6F}" type="pres">
      <dgm:prSet presAssocID="{F53BD339-2CF9-4E73-A515-30E16BC0028D}" presName="text" presStyleLbl="fgAcc0" presStyleIdx="0" presStyleCnt="1" custScaleX="485311">
        <dgm:presLayoutVars>
          <dgm:chPref val="3"/>
        </dgm:presLayoutVars>
      </dgm:prSet>
      <dgm:spPr/>
      <dgm:t>
        <a:bodyPr/>
        <a:lstStyle/>
        <a:p>
          <a:pPr rtl="1"/>
          <a:endParaRPr lang="ar-SA"/>
        </a:p>
      </dgm:t>
    </dgm:pt>
    <dgm:pt modelId="{86E3A52E-96A2-4744-AC75-83F89370DF3A}" type="pres">
      <dgm:prSet presAssocID="{F53BD339-2CF9-4E73-A515-30E16BC0028D}" presName="hierChild2" presStyleCnt="0"/>
      <dgm:spPr/>
    </dgm:pt>
    <dgm:pt modelId="{5FD84BB2-3AE9-4D0A-8BE1-A8057D7E0660}" type="pres">
      <dgm:prSet presAssocID="{E4518017-4D99-41D3-82FA-51E94BA496E3}" presName="Name10" presStyleLbl="parChTrans1D2" presStyleIdx="0" presStyleCnt="2"/>
      <dgm:spPr/>
      <dgm:t>
        <a:bodyPr/>
        <a:lstStyle/>
        <a:p>
          <a:pPr rtl="1"/>
          <a:endParaRPr lang="ar-SA"/>
        </a:p>
      </dgm:t>
    </dgm:pt>
    <dgm:pt modelId="{56918447-AE09-41FD-90EB-E00923963382}" type="pres">
      <dgm:prSet presAssocID="{CE349964-B532-4440-B0ED-93A2B9E8D250}" presName="hierRoot2" presStyleCnt="0"/>
      <dgm:spPr/>
    </dgm:pt>
    <dgm:pt modelId="{A780B4D7-9F10-47CE-BB6B-88BD41C9FDD1}" type="pres">
      <dgm:prSet presAssocID="{CE349964-B532-4440-B0ED-93A2B9E8D250}" presName="composite2" presStyleCnt="0"/>
      <dgm:spPr/>
    </dgm:pt>
    <dgm:pt modelId="{0D8E7795-0A4B-4977-8F80-DF80BBA134A9}" type="pres">
      <dgm:prSet presAssocID="{CE349964-B532-4440-B0ED-93A2B9E8D250}" presName="background2" presStyleLbl="node2" presStyleIdx="0" presStyleCnt="2"/>
      <dgm:spPr/>
    </dgm:pt>
    <dgm:pt modelId="{62BC0BFE-21B9-484A-B425-50EAA04C513B}" type="pres">
      <dgm:prSet presAssocID="{CE349964-B532-4440-B0ED-93A2B9E8D250}" presName="text2" presStyleLbl="fgAcc2" presStyleIdx="0" presStyleCnt="2">
        <dgm:presLayoutVars>
          <dgm:chPref val="3"/>
        </dgm:presLayoutVars>
      </dgm:prSet>
      <dgm:spPr/>
      <dgm:t>
        <a:bodyPr/>
        <a:lstStyle/>
        <a:p>
          <a:pPr rtl="1"/>
          <a:endParaRPr lang="ar-SA"/>
        </a:p>
      </dgm:t>
    </dgm:pt>
    <dgm:pt modelId="{FC036582-F766-4C45-B214-17FC5EB31DDD}" type="pres">
      <dgm:prSet presAssocID="{CE349964-B532-4440-B0ED-93A2B9E8D250}" presName="hierChild3" presStyleCnt="0"/>
      <dgm:spPr/>
    </dgm:pt>
    <dgm:pt modelId="{25CB116B-8686-479D-BDDE-F40CCCDD6682}" type="pres">
      <dgm:prSet presAssocID="{CD2A3C82-B7D5-40AD-83E6-30E75C7A0212}" presName="Name17" presStyleLbl="parChTrans1D3" presStyleIdx="0" presStyleCnt="4"/>
      <dgm:spPr/>
      <dgm:t>
        <a:bodyPr/>
        <a:lstStyle/>
        <a:p>
          <a:pPr rtl="1"/>
          <a:endParaRPr lang="ar-SA"/>
        </a:p>
      </dgm:t>
    </dgm:pt>
    <dgm:pt modelId="{225662C9-3649-4EC8-84D3-0FFB07E1718E}" type="pres">
      <dgm:prSet presAssocID="{51C47A86-A39F-4612-B442-1EDF08DA4A82}" presName="hierRoot3" presStyleCnt="0"/>
      <dgm:spPr/>
    </dgm:pt>
    <dgm:pt modelId="{4C4DB947-BFA8-4267-B540-1F7BFFBB312F}" type="pres">
      <dgm:prSet presAssocID="{51C47A86-A39F-4612-B442-1EDF08DA4A82}" presName="composite3" presStyleCnt="0"/>
      <dgm:spPr/>
    </dgm:pt>
    <dgm:pt modelId="{EFB7C77F-400B-42B9-8B6D-BA151FD366BC}" type="pres">
      <dgm:prSet presAssocID="{51C47A86-A39F-4612-B442-1EDF08DA4A82}" presName="background3" presStyleLbl="node3" presStyleIdx="0" presStyleCnt="4"/>
      <dgm:spPr/>
    </dgm:pt>
    <dgm:pt modelId="{673F63EC-6BA4-4EEB-9637-A316A2C40271}" type="pres">
      <dgm:prSet presAssocID="{51C47A86-A39F-4612-B442-1EDF08DA4A82}" presName="text3" presStyleLbl="fgAcc3" presStyleIdx="0" presStyleCnt="4">
        <dgm:presLayoutVars>
          <dgm:chPref val="3"/>
        </dgm:presLayoutVars>
      </dgm:prSet>
      <dgm:spPr/>
      <dgm:t>
        <a:bodyPr/>
        <a:lstStyle/>
        <a:p>
          <a:pPr rtl="1"/>
          <a:endParaRPr lang="ar-SA"/>
        </a:p>
      </dgm:t>
    </dgm:pt>
    <dgm:pt modelId="{99DEEEF8-CC1A-43F7-B118-3B1A215DC66B}" type="pres">
      <dgm:prSet presAssocID="{51C47A86-A39F-4612-B442-1EDF08DA4A82}" presName="hierChild4" presStyleCnt="0"/>
      <dgm:spPr/>
    </dgm:pt>
    <dgm:pt modelId="{28BDF746-7601-433A-A0C7-CA3846D09119}" type="pres">
      <dgm:prSet presAssocID="{1F5621F4-4C12-42BD-8371-077C4E8E10A3}" presName="Name23" presStyleLbl="parChTrans1D4" presStyleIdx="0" presStyleCnt="8"/>
      <dgm:spPr/>
      <dgm:t>
        <a:bodyPr/>
        <a:lstStyle/>
        <a:p>
          <a:pPr rtl="1"/>
          <a:endParaRPr lang="ar-SA"/>
        </a:p>
      </dgm:t>
    </dgm:pt>
    <dgm:pt modelId="{DD85AB0E-8B96-4436-87E9-1C54891A07B0}" type="pres">
      <dgm:prSet presAssocID="{D76C8C91-9EF0-495C-991D-CE071ECC7E6D}" presName="hierRoot4" presStyleCnt="0"/>
      <dgm:spPr/>
    </dgm:pt>
    <dgm:pt modelId="{44666D2B-1FC7-4D36-8C4E-BF90A322F47C}" type="pres">
      <dgm:prSet presAssocID="{D76C8C91-9EF0-495C-991D-CE071ECC7E6D}" presName="composite4" presStyleCnt="0"/>
      <dgm:spPr/>
    </dgm:pt>
    <dgm:pt modelId="{6AECBE08-B902-4190-9215-A3C18D95EEC4}" type="pres">
      <dgm:prSet presAssocID="{D76C8C91-9EF0-495C-991D-CE071ECC7E6D}" presName="background4" presStyleLbl="node4" presStyleIdx="0" presStyleCnt="8"/>
      <dgm:spPr/>
    </dgm:pt>
    <dgm:pt modelId="{91BF3909-D43F-43E8-A5B9-D325674613E3}" type="pres">
      <dgm:prSet presAssocID="{D76C8C91-9EF0-495C-991D-CE071ECC7E6D}" presName="text4" presStyleLbl="fgAcc4" presStyleIdx="0" presStyleCnt="8" custLinFactNeighborX="-76957" custLinFactNeighborY="6965">
        <dgm:presLayoutVars>
          <dgm:chPref val="3"/>
        </dgm:presLayoutVars>
      </dgm:prSet>
      <dgm:spPr/>
      <dgm:t>
        <a:bodyPr/>
        <a:lstStyle/>
        <a:p>
          <a:pPr rtl="1"/>
          <a:endParaRPr lang="ar-SA"/>
        </a:p>
      </dgm:t>
    </dgm:pt>
    <dgm:pt modelId="{E76E0F2A-4079-49FF-8C09-DDE7C97F946B}" type="pres">
      <dgm:prSet presAssocID="{D76C8C91-9EF0-495C-991D-CE071ECC7E6D}" presName="hierChild5" presStyleCnt="0"/>
      <dgm:spPr/>
    </dgm:pt>
    <dgm:pt modelId="{30D8822F-9482-4A86-8038-9DE2348FAE8F}" type="pres">
      <dgm:prSet presAssocID="{245D49F7-E53E-425A-AE09-8FFEAD3A3564}" presName="Name23" presStyleLbl="parChTrans1D4" presStyleIdx="1" presStyleCnt="8"/>
      <dgm:spPr/>
      <dgm:t>
        <a:bodyPr/>
        <a:lstStyle/>
        <a:p>
          <a:pPr rtl="1"/>
          <a:endParaRPr lang="ar-SA"/>
        </a:p>
      </dgm:t>
    </dgm:pt>
    <dgm:pt modelId="{22A291F3-DC2C-4928-9680-AE47350ACD42}" type="pres">
      <dgm:prSet presAssocID="{92C26A76-911D-4DCB-8159-B4798E5EE9AD}" presName="hierRoot4" presStyleCnt="0"/>
      <dgm:spPr/>
    </dgm:pt>
    <dgm:pt modelId="{44B61B20-3222-4E34-A159-3EBDAFF5685C}" type="pres">
      <dgm:prSet presAssocID="{92C26A76-911D-4DCB-8159-B4798E5EE9AD}" presName="composite4" presStyleCnt="0"/>
      <dgm:spPr/>
    </dgm:pt>
    <dgm:pt modelId="{00039CB9-D58C-4068-B1DC-E2E11AE721FD}" type="pres">
      <dgm:prSet presAssocID="{92C26A76-911D-4DCB-8159-B4798E5EE9AD}" presName="background4" presStyleLbl="node4" presStyleIdx="1" presStyleCnt="8"/>
      <dgm:spPr/>
    </dgm:pt>
    <dgm:pt modelId="{880F3BB4-9928-4E5D-B86E-B2BB0F48F998}" type="pres">
      <dgm:prSet presAssocID="{92C26A76-911D-4DCB-8159-B4798E5EE9AD}" presName="text4" presStyleLbl="fgAcc4" presStyleIdx="1" presStyleCnt="8" custLinFactNeighborX="-51305">
        <dgm:presLayoutVars>
          <dgm:chPref val="3"/>
        </dgm:presLayoutVars>
      </dgm:prSet>
      <dgm:spPr/>
      <dgm:t>
        <a:bodyPr/>
        <a:lstStyle/>
        <a:p>
          <a:pPr rtl="1"/>
          <a:endParaRPr lang="ar-SA"/>
        </a:p>
      </dgm:t>
    </dgm:pt>
    <dgm:pt modelId="{43715A03-6EB4-4FD2-8767-5C5AF1E1FEE1}" type="pres">
      <dgm:prSet presAssocID="{92C26A76-911D-4DCB-8159-B4798E5EE9AD}" presName="hierChild5" presStyleCnt="0"/>
      <dgm:spPr/>
    </dgm:pt>
    <dgm:pt modelId="{950B1144-9455-4C9B-A74A-F19B9BEE0384}" type="pres">
      <dgm:prSet presAssocID="{690E5B3E-6B46-413D-8D87-A4A5FD98F0A2}" presName="Name23" presStyleLbl="parChTrans1D4" presStyleIdx="2" presStyleCnt="8"/>
      <dgm:spPr/>
      <dgm:t>
        <a:bodyPr/>
        <a:lstStyle/>
        <a:p>
          <a:pPr rtl="1"/>
          <a:endParaRPr lang="ar-SA"/>
        </a:p>
      </dgm:t>
    </dgm:pt>
    <dgm:pt modelId="{D3A6B499-F437-4A22-B0D7-CC32E0E1B83A}" type="pres">
      <dgm:prSet presAssocID="{CA480BC1-CE8E-43D7-B3AF-139176C68A8B}" presName="hierRoot4" presStyleCnt="0"/>
      <dgm:spPr/>
    </dgm:pt>
    <dgm:pt modelId="{AC6CF998-510C-4597-8BF8-198C1E5CC05E}" type="pres">
      <dgm:prSet presAssocID="{CA480BC1-CE8E-43D7-B3AF-139176C68A8B}" presName="composite4" presStyleCnt="0"/>
      <dgm:spPr/>
    </dgm:pt>
    <dgm:pt modelId="{82E5D006-506B-406D-A2B8-7B4148C7CBD1}" type="pres">
      <dgm:prSet presAssocID="{CA480BC1-CE8E-43D7-B3AF-139176C68A8B}" presName="background4" presStyleLbl="node4" presStyleIdx="2" presStyleCnt="8"/>
      <dgm:spPr/>
    </dgm:pt>
    <dgm:pt modelId="{9E7E100C-8043-4440-A0FF-58279E667C48}" type="pres">
      <dgm:prSet presAssocID="{CA480BC1-CE8E-43D7-B3AF-139176C68A8B}" presName="text4" presStyleLbl="fgAcc4" presStyleIdx="2" presStyleCnt="8" custLinFactNeighborX="-53958" custLinFactNeighborY="-4179">
        <dgm:presLayoutVars>
          <dgm:chPref val="3"/>
        </dgm:presLayoutVars>
      </dgm:prSet>
      <dgm:spPr/>
      <dgm:t>
        <a:bodyPr/>
        <a:lstStyle/>
        <a:p>
          <a:pPr rtl="1"/>
          <a:endParaRPr lang="ar-SA"/>
        </a:p>
      </dgm:t>
    </dgm:pt>
    <dgm:pt modelId="{A1D1E4BB-9A01-4080-B662-F34F4A9BF5C4}" type="pres">
      <dgm:prSet presAssocID="{CA480BC1-CE8E-43D7-B3AF-139176C68A8B}" presName="hierChild5" presStyleCnt="0"/>
      <dgm:spPr/>
    </dgm:pt>
    <dgm:pt modelId="{BB2F3587-7334-4991-96EC-0EB104A58F6E}" type="pres">
      <dgm:prSet presAssocID="{8CFFF00B-40E3-454C-BF8E-57019D24E194}" presName="Name23" presStyleLbl="parChTrans1D4" presStyleIdx="3" presStyleCnt="8"/>
      <dgm:spPr/>
      <dgm:t>
        <a:bodyPr/>
        <a:lstStyle/>
        <a:p>
          <a:pPr rtl="1"/>
          <a:endParaRPr lang="ar-SA"/>
        </a:p>
      </dgm:t>
    </dgm:pt>
    <dgm:pt modelId="{05267736-011B-4CB9-AD6D-759516F3D9B5}" type="pres">
      <dgm:prSet presAssocID="{6E3FB5C6-2642-4241-BD60-8C5CBBDF3A94}" presName="hierRoot4" presStyleCnt="0"/>
      <dgm:spPr/>
    </dgm:pt>
    <dgm:pt modelId="{EEDEB79A-6B57-4BBA-BFA7-BA82C98B1EB9}" type="pres">
      <dgm:prSet presAssocID="{6E3FB5C6-2642-4241-BD60-8C5CBBDF3A94}" presName="composite4" presStyleCnt="0"/>
      <dgm:spPr/>
    </dgm:pt>
    <dgm:pt modelId="{FEE54F5A-4B44-45C5-AC6E-066306ABE5F5}" type="pres">
      <dgm:prSet presAssocID="{6E3FB5C6-2642-4241-BD60-8C5CBBDF3A94}" presName="background4" presStyleLbl="node4" presStyleIdx="3" presStyleCnt="8"/>
      <dgm:spPr/>
    </dgm:pt>
    <dgm:pt modelId="{876C3B98-D42C-47AB-8A25-B9494455C5F1}" type="pres">
      <dgm:prSet presAssocID="{6E3FB5C6-2642-4241-BD60-8C5CBBDF3A94}" presName="text4" presStyleLbl="fgAcc4" presStyleIdx="3" presStyleCnt="8" custLinFactNeighborX="-49535">
        <dgm:presLayoutVars>
          <dgm:chPref val="3"/>
        </dgm:presLayoutVars>
      </dgm:prSet>
      <dgm:spPr/>
      <dgm:t>
        <a:bodyPr/>
        <a:lstStyle/>
        <a:p>
          <a:pPr rtl="1"/>
          <a:endParaRPr lang="ar-SA"/>
        </a:p>
      </dgm:t>
    </dgm:pt>
    <dgm:pt modelId="{DA5AFFF5-1F40-4936-8B12-8161F8AA07C6}" type="pres">
      <dgm:prSet presAssocID="{6E3FB5C6-2642-4241-BD60-8C5CBBDF3A94}" presName="hierChild5" presStyleCnt="0"/>
      <dgm:spPr/>
    </dgm:pt>
    <dgm:pt modelId="{4FB3303F-08F5-4DE3-824B-1556138939A0}" type="pres">
      <dgm:prSet presAssocID="{383CDA9D-DC59-4937-A6BA-324FB014A24A}" presName="Name23" presStyleLbl="parChTrans1D4" presStyleIdx="4" presStyleCnt="8"/>
      <dgm:spPr/>
      <dgm:t>
        <a:bodyPr/>
        <a:lstStyle/>
        <a:p>
          <a:pPr rtl="1"/>
          <a:endParaRPr lang="ar-SA"/>
        </a:p>
      </dgm:t>
    </dgm:pt>
    <dgm:pt modelId="{7C06D59F-5C59-4D03-8DCE-AE716FBCD928}" type="pres">
      <dgm:prSet presAssocID="{C5F56C1F-58FA-40CE-A61E-8BA88F07EE81}" presName="hierRoot4" presStyleCnt="0"/>
      <dgm:spPr/>
    </dgm:pt>
    <dgm:pt modelId="{608D0936-995E-41FC-B4B5-D20D4EC70F4B}" type="pres">
      <dgm:prSet presAssocID="{C5F56C1F-58FA-40CE-A61E-8BA88F07EE81}" presName="composite4" presStyleCnt="0"/>
      <dgm:spPr/>
    </dgm:pt>
    <dgm:pt modelId="{70AF6C0F-87F1-4622-8F5F-6F7143279333}" type="pres">
      <dgm:prSet presAssocID="{C5F56C1F-58FA-40CE-A61E-8BA88F07EE81}" presName="background4" presStyleLbl="node4" presStyleIdx="4" presStyleCnt="8"/>
      <dgm:spPr/>
    </dgm:pt>
    <dgm:pt modelId="{0768ED83-9E72-4D72-8895-BBE868940286}" type="pres">
      <dgm:prSet presAssocID="{C5F56C1F-58FA-40CE-A61E-8BA88F07EE81}" presName="text4" presStyleLbl="fgAcc4" presStyleIdx="4" presStyleCnt="8">
        <dgm:presLayoutVars>
          <dgm:chPref val="3"/>
        </dgm:presLayoutVars>
      </dgm:prSet>
      <dgm:spPr/>
      <dgm:t>
        <a:bodyPr/>
        <a:lstStyle/>
        <a:p>
          <a:pPr rtl="1"/>
          <a:endParaRPr lang="ar-SA"/>
        </a:p>
      </dgm:t>
    </dgm:pt>
    <dgm:pt modelId="{29605A46-AE93-4E98-9941-844D443D8D31}" type="pres">
      <dgm:prSet presAssocID="{C5F56C1F-58FA-40CE-A61E-8BA88F07EE81}" presName="hierChild5" presStyleCnt="0"/>
      <dgm:spPr/>
    </dgm:pt>
    <dgm:pt modelId="{59DDC58F-E41E-4452-A441-A5A2105AD7D4}" type="pres">
      <dgm:prSet presAssocID="{07FAD971-65C3-4182-A848-F70D9C8385A7}" presName="Name23" presStyleLbl="parChTrans1D4" presStyleIdx="5" presStyleCnt="8"/>
      <dgm:spPr/>
      <dgm:t>
        <a:bodyPr/>
        <a:lstStyle/>
        <a:p>
          <a:pPr rtl="1"/>
          <a:endParaRPr lang="ar-SA"/>
        </a:p>
      </dgm:t>
    </dgm:pt>
    <dgm:pt modelId="{F6F68EFF-4A39-408F-8492-473763D3F546}" type="pres">
      <dgm:prSet presAssocID="{57DDD75B-B2DA-4A2C-BDB2-E5AE001B2E2B}" presName="hierRoot4" presStyleCnt="0"/>
      <dgm:spPr/>
    </dgm:pt>
    <dgm:pt modelId="{D17104BC-67CC-46B0-99A1-5540997F496F}" type="pres">
      <dgm:prSet presAssocID="{57DDD75B-B2DA-4A2C-BDB2-E5AE001B2E2B}" presName="composite4" presStyleCnt="0"/>
      <dgm:spPr/>
    </dgm:pt>
    <dgm:pt modelId="{E2D386DC-2354-4753-9311-FE57F6D5BF17}" type="pres">
      <dgm:prSet presAssocID="{57DDD75B-B2DA-4A2C-BDB2-E5AE001B2E2B}" presName="background4" presStyleLbl="node4" presStyleIdx="5" presStyleCnt="8"/>
      <dgm:spPr/>
    </dgm:pt>
    <dgm:pt modelId="{BF87AF7D-75FB-4B82-8221-FF5D9055CD4C}" type="pres">
      <dgm:prSet presAssocID="{57DDD75B-B2DA-4A2C-BDB2-E5AE001B2E2B}" presName="text4" presStyleLbl="fgAcc4" presStyleIdx="5" presStyleCnt="8">
        <dgm:presLayoutVars>
          <dgm:chPref val="3"/>
        </dgm:presLayoutVars>
      </dgm:prSet>
      <dgm:spPr/>
      <dgm:t>
        <a:bodyPr/>
        <a:lstStyle/>
        <a:p>
          <a:pPr rtl="1"/>
          <a:endParaRPr lang="ar-SA"/>
        </a:p>
      </dgm:t>
    </dgm:pt>
    <dgm:pt modelId="{15B80B79-E5E3-4967-9BF9-26618EEE6126}" type="pres">
      <dgm:prSet presAssocID="{57DDD75B-B2DA-4A2C-BDB2-E5AE001B2E2B}" presName="hierChild5" presStyleCnt="0"/>
      <dgm:spPr/>
    </dgm:pt>
    <dgm:pt modelId="{F9AB02D8-F33C-428A-B309-08B0683CE93D}" type="pres">
      <dgm:prSet presAssocID="{0A078858-50CA-4693-8E84-745D82FD7280}" presName="Name23" presStyleLbl="parChTrans1D4" presStyleIdx="6" presStyleCnt="8"/>
      <dgm:spPr/>
      <dgm:t>
        <a:bodyPr/>
        <a:lstStyle/>
        <a:p>
          <a:pPr rtl="1"/>
          <a:endParaRPr lang="ar-SA"/>
        </a:p>
      </dgm:t>
    </dgm:pt>
    <dgm:pt modelId="{AE8359A7-9A03-4032-8295-EB3009FA0B16}" type="pres">
      <dgm:prSet presAssocID="{75AEEB92-A40B-47B6-909E-49C13354B804}" presName="hierRoot4" presStyleCnt="0"/>
      <dgm:spPr/>
    </dgm:pt>
    <dgm:pt modelId="{546D6F5D-1628-4796-B76F-149878F1C576}" type="pres">
      <dgm:prSet presAssocID="{75AEEB92-A40B-47B6-909E-49C13354B804}" presName="composite4" presStyleCnt="0"/>
      <dgm:spPr/>
    </dgm:pt>
    <dgm:pt modelId="{85DF3219-CDAB-4260-B48B-DD93637D3083}" type="pres">
      <dgm:prSet presAssocID="{75AEEB92-A40B-47B6-909E-49C13354B804}" presName="background4" presStyleLbl="node4" presStyleIdx="6" presStyleCnt="8"/>
      <dgm:spPr/>
    </dgm:pt>
    <dgm:pt modelId="{7447D509-CE95-481B-BA3A-59EABB6FC962}" type="pres">
      <dgm:prSet presAssocID="{75AEEB92-A40B-47B6-909E-49C13354B804}" presName="text4" presStyleLbl="fgAcc4" presStyleIdx="6" presStyleCnt="8">
        <dgm:presLayoutVars>
          <dgm:chPref val="3"/>
        </dgm:presLayoutVars>
      </dgm:prSet>
      <dgm:spPr/>
      <dgm:t>
        <a:bodyPr/>
        <a:lstStyle/>
        <a:p>
          <a:pPr rtl="1"/>
          <a:endParaRPr lang="ar-SA"/>
        </a:p>
      </dgm:t>
    </dgm:pt>
    <dgm:pt modelId="{9C89186A-6C28-4213-B1DB-69C6A0B0A671}" type="pres">
      <dgm:prSet presAssocID="{75AEEB92-A40B-47B6-909E-49C13354B804}" presName="hierChild5" presStyleCnt="0"/>
      <dgm:spPr/>
    </dgm:pt>
    <dgm:pt modelId="{E763A41B-5210-4482-94BF-61C410EF9F9B}" type="pres">
      <dgm:prSet presAssocID="{5D819D2A-54DE-43CC-B512-649953EAE1A3}" presName="Name23" presStyleLbl="parChTrans1D4" presStyleIdx="7" presStyleCnt="8"/>
      <dgm:spPr/>
      <dgm:t>
        <a:bodyPr/>
        <a:lstStyle/>
        <a:p>
          <a:pPr rtl="1"/>
          <a:endParaRPr lang="ar-SA"/>
        </a:p>
      </dgm:t>
    </dgm:pt>
    <dgm:pt modelId="{3A86EF66-FF3D-4C17-A88B-68769F074150}" type="pres">
      <dgm:prSet presAssocID="{DB619834-B88C-4E69-A43B-0B71E8815BA4}" presName="hierRoot4" presStyleCnt="0"/>
      <dgm:spPr/>
    </dgm:pt>
    <dgm:pt modelId="{1F186C53-278E-44F0-B758-7C262EEAD523}" type="pres">
      <dgm:prSet presAssocID="{DB619834-B88C-4E69-A43B-0B71E8815BA4}" presName="composite4" presStyleCnt="0"/>
      <dgm:spPr/>
    </dgm:pt>
    <dgm:pt modelId="{A7FDD6EB-9106-4903-B6F2-A3A8745FBBD1}" type="pres">
      <dgm:prSet presAssocID="{DB619834-B88C-4E69-A43B-0B71E8815BA4}" presName="background4" presStyleLbl="node4" presStyleIdx="7" presStyleCnt="8"/>
      <dgm:spPr/>
    </dgm:pt>
    <dgm:pt modelId="{24603657-79D0-482F-BDA7-81CF0FE52EDD}" type="pres">
      <dgm:prSet presAssocID="{DB619834-B88C-4E69-A43B-0B71E8815BA4}" presName="text4" presStyleLbl="fgAcc4" presStyleIdx="7" presStyleCnt="8">
        <dgm:presLayoutVars>
          <dgm:chPref val="3"/>
        </dgm:presLayoutVars>
      </dgm:prSet>
      <dgm:spPr/>
      <dgm:t>
        <a:bodyPr/>
        <a:lstStyle/>
        <a:p>
          <a:pPr rtl="1"/>
          <a:endParaRPr lang="ar-SA"/>
        </a:p>
      </dgm:t>
    </dgm:pt>
    <dgm:pt modelId="{27C67EDE-0B6C-4487-AC89-A4B52C5AE146}" type="pres">
      <dgm:prSet presAssocID="{DB619834-B88C-4E69-A43B-0B71E8815BA4}" presName="hierChild5" presStyleCnt="0"/>
      <dgm:spPr/>
    </dgm:pt>
    <dgm:pt modelId="{78C7760E-79E2-4E8D-8549-ECF0A5B82722}" type="pres">
      <dgm:prSet presAssocID="{0F27E210-C9FF-41AE-9B33-A69911129352}" presName="Name17" presStyleLbl="parChTrans1D3" presStyleIdx="1" presStyleCnt="4"/>
      <dgm:spPr/>
      <dgm:t>
        <a:bodyPr/>
        <a:lstStyle/>
        <a:p>
          <a:pPr rtl="1"/>
          <a:endParaRPr lang="ar-SA"/>
        </a:p>
      </dgm:t>
    </dgm:pt>
    <dgm:pt modelId="{BD248288-65F4-4A37-99DC-04CA92629203}" type="pres">
      <dgm:prSet presAssocID="{92386603-0736-4076-A891-0684FE77B630}" presName="hierRoot3" presStyleCnt="0"/>
      <dgm:spPr/>
    </dgm:pt>
    <dgm:pt modelId="{431AF37C-B924-402B-9848-6FB8DB71ABF7}" type="pres">
      <dgm:prSet presAssocID="{92386603-0736-4076-A891-0684FE77B630}" presName="composite3" presStyleCnt="0"/>
      <dgm:spPr/>
    </dgm:pt>
    <dgm:pt modelId="{4E890640-37D5-4C36-AC2C-A206624B2A6E}" type="pres">
      <dgm:prSet presAssocID="{92386603-0736-4076-A891-0684FE77B630}" presName="background3" presStyleLbl="node3" presStyleIdx="1" presStyleCnt="4"/>
      <dgm:spPr/>
    </dgm:pt>
    <dgm:pt modelId="{8344A397-879A-4BB9-AFEF-31D4538FAC5E}" type="pres">
      <dgm:prSet presAssocID="{92386603-0736-4076-A891-0684FE77B630}" presName="text3" presStyleLbl="fgAcc3" presStyleIdx="1" presStyleCnt="4">
        <dgm:presLayoutVars>
          <dgm:chPref val="3"/>
        </dgm:presLayoutVars>
      </dgm:prSet>
      <dgm:spPr/>
      <dgm:t>
        <a:bodyPr/>
        <a:lstStyle/>
        <a:p>
          <a:pPr rtl="1"/>
          <a:endParaRPr lang="ar-SA"/>
        </a:p>
      </dgm:t>
    </dgm:pt>
    <dgm:pt modelId="{01BDB851-63FB-4689-9632-5A733E415DB4}" type="pres">
      <dgm:prSet presAssocID="{92386603-0736-4076-A891-0684FE77B630}" presName="hierChild4" presStyleCnt="0"/>
      <dgm:spPr/>
    </dgm:pt>
    <dgm:pt modelId="{15B38BA5-F578-4C03-BB6C-DD4DECB39F81}" type="pres">
      <dgm:prSet presAssocID="{4A64006C-C9DD-4168-A325-BDCFB1937D37}" presName="Name10" presStyleLbl="parChTrans1D2" presStyleIdx="1" presStyleCnt="2"/>
      <dgm:spPr/>
      <dgm:t>
        <a:bodyPr/>
        <a:lstStyle/>
        <a:p>
          <a:pPr rtl="1"/>
          <a:endParaRPr lang="ar-SA"/>
        </a:p>
      </dgm:t>
    </dgm:pt>
    <dgm:pt modelId="{DF245FFA-41B3-4F6A-8D7D-9B5958B7F8BB}" type="pres">
      <dgm:prSet presAssocID="{083DE194-7F06-4456-9F34-6E6B15FE606D}" presName="hierRoot2" presStyleCnt="0"/>
      <dgm:spPr/>
    </dgm:pt>
    <dgm:pt modelId="{BF97B72C-DE16-4035-838B-E67BF2436E3C}" type="pres">
      <dgm:prSet presAssocID="{083DE194-7F06-4456-9F34-6E6B15FE606D}" presName="composite2" presStyleCnt="0"/>
      <dgm:spPr/>
    </dgm:pt>
    <dgm:pt modelId="{650668D9-258A-498A-A70C-AA647826A67F}" type="pres">
      <dgm:prSet presAssocID="{083DE194-7F06-4456-9F34-6E6B15FE606D}" presName="background2" presStyleLbl="node2" presStyleIdx="1" presStyleCnt="2"/>
      <dgm:spPr/>
    </dgm:pt>
    <dgm:pt modelId="{2BFDA5A2-BD22-4F93-BC4F-EB2037985D00}" type="pres">
      <dgm:prSet presAssocID="{083DE194-7F06-4456-9F34-6E6B15FE606D}" presName="text2" presStyleLbl="fgAcc2" presStyleIdx="1" presStyleCnt="2">
        <dgm:presLayoutVars>
          <dgm:chPref val="3"/>
        </dgm:presLayoutVars>
      </dgm:prSet>
      <dgm:spPr/>
      <dgm:t>
        <a:bodyPr/>
        <a:lstStyle/>
        <a:p>
          <a:pPr rtl="1"/>
          <a:endParaRPr lang="ar-SA"/>
        </a:p>
      </dgm:t>
    </dgm:pt>
    <dgm:pt modelId="{D12CF357-B094-4A55-BF49-7484EBAA7050}" type="pres">
      <dgm:prSet presAssocID="{083DE194-7F06-4456-9F34-6E6B15FE606D}" presName="hierChild3" presStyleCnt="0"/>
      <dgm:spPr/>
    </dgm:pt>
    <dgm:pt modelId="{B4E450AD-8532-459C-AE27-E3643E058BAF}" type="pres">
      <dgm:prSet presAssocID="{28AF6C55-3112-43A6-9431-7BB59829577F}" presName="Name17" presStyleLbl="parChTrans1D3" presStyleIdx="2" presStyleCnt="4"/>
      <dgm:spPr/>
      <dgm:t>
        <a:bodyPr/>
        <a:lstStyle/>
        <a:p>
          <a:pPr rtl="1"/>
          <a:endParaRPr lang="ar-SA"/>
        </a:p>
      </dgm:t>
    </dgm:pt>
    <dgm:pt modelId="{8BB31875-4C9A-4538-B80F-3D3A5F0EEF96}" type="pres">
      <dgm:prSet presAssocID="{D091694A-B888-4DAF-9B41-3BA2A30CA6FC}" presName="hierRoot3" presStyleCnt="0"/>
      <dgm:spPr/>
    </dgm:pt>
    <dgm:pt modelId="{6366AB66-7C35-4BE5-AAD2-8670E78FED5D}" type="pres">
      <dgm:prSet presAssocID="{D091694A-B888-4DAF-9B41-3BA2A30CA6FC}" presName="composite3" presStyleCnt="0"/>
      <dgm:spPr/>
    </dgm:pt>
    <dgm:pt modelId="{60C60BBF-7BA6-446E-B122-1702394126FB}" type="pres">
      <dgm:prSet presAssocID="{D091694A-B888-4DAF-9B41-3BA2A30CA6FC}" presName="background3" presStyleLbl="node3" presStyleIdx="2" presStyleCnt="4"/>
      <dgm:spPr/>
    </dgm:pt>
    <dgm:pt modelId="{985C8C28-FBED-441E-8140-6B506512A751}" type="pres">
      <dgm:prSet presAssocID="{D091694A-B888-4DAF-9B41-3BA2A30CA6FC}" presName="text3" presStyleLbl="fgAcc3" presStyleIdx="2" presStyleCnt="4">
        <dgm:presLayoutVars>
          <dgm:chPref val="3"/>
        </dgm:presLayoutVars>
      </dgm:prSet>
      <dgm:spPr/>
      <dgm:t>
        <a:bodyPr/>
        <a:lstStyle/>
        <a:p>
          <a:pPr rtl="1"/>
          <a:endParaRPr lang="ar-SA"/>
        </a:p>
      </dgm:t>
    </dgm:pt>
    <dgm:pt modelId="{C7FE5770-0263-4D70-BC0F-B942D8A353E2}" type="pres">
      <dgm:prSet presAssocID="{D091694A-B888-4DAF-9B41-3BA2A30CA6FC}" presName="hierChild4" presStyleCnt="0"/>
      <dgm:spPr/>
    </dgm:pt>
    <dgm:pt modelId="{747C7E99-ACE2-402C-B565-E9D7036C70B1}" type="pres">
      <dgm:prSet presAssocID="{A323A9A7-30AC-4569-A48E-AC5F4DDD3EB7}" presName="Name17" presStyleLbl="parChTrans1D3" presStyleIdx="3" presStyleCnt="4"/>
      <dgm:spPr/>
      <dgm:t>
        <a:bodyPr/>
        <a:lstStyle/>
        <a:p>
          <a:pPr rtl="1"/>
          <a:endParaRPr lang="ar-SA"/>
        </a:p>
      </dgm:t>
    </dgm:pt>
    <dgm:pt modelId="{96FCC238-C873-4AC7-A757-2E45AD06CA17}" type="pres">
      <dgm:prSet presAssocID="{A3F239AF-0696-44A5-BE8C-8D4AA98B2149}" presName="hierRoot3" presStyleCnt="0"/>
      <dgm:spPr/>
    </dgm:pt>
    <dgm:pt modelId="{8B19C16B-D48F-4BC9-BB9A-F5BF38BBC83D}" type="pres">
      <dgm:prSet presAssocID="{A3F239AF-0696-44A5-BE8C-8D4AA98B2149}" presName="composite3" presStyleCnt="0"/>
      <dgm:spPr/>
    </dgm:pt>
    <dgm:pt modelId="{22FA180D-B993-4631-8AE9-2AAC8A129E49}" type="pres">
      <dgm:prSet presAssocID="{A3F239AF-0696-44A5-BE8C-8D4AA98B2149}" presName="background3" presStyleLbl="node3" presStyleIdx="3" presStyleCnt="4"/>
      <dgm:spPr/>
    </dgm:pt>
    <dgm:pt modelId="{81E7F328-9209-463D-9084-69EA439D0CAF}" type="pres">
      <dgm:prSet presAssocID="{A3F239AF-0696-44A5-BE8C-8D4AA98B2149}" presName="text3" presStyleLbl="fgAcc3" presStyleIdx="3" presStyleCnt="4">
        <dgm:presLayoutVars>
          <dgm:chPref val="3"/>
        </dgm:presLayoutVars>
      </dgm:prSet>
      <dgm:spPr/>
      <dgm:t>
        <a:bodyPr/>
        <a:lstStyle/>
        <a:p>
          <a:pPr rtl="1"/>
          <a:endParaRPr lang="ar-SA"/>
        </a:p>
      </dgm:t>
    </dgm:pt>
    <dgm:pt modelId="{B78E853F-4214-4417-B41C-4ED5473983E4}" type="pres">
      <dgm:prSet presAssocID="{A3F239AF-0696-44A5-BE8C-8D4AA98B2149}" presName="hierChild4" presStyleCnt="0"/>
      <dgm:spPr/>
    </dgm:pt>
  </dgm:ptLst>
  <dgm:cxnLst>
    <dgm:cxn modelId="{8065B857-A2CD-45A1-A03B-EC4A0232C0C0}" type="presOf" srcId="{A3F239AF-0696-44A5-BE8C-8D4AA98B2149}" destId="{81E7F328-9209-463D-9084-69EA439D0CAF}" srcOrd="0" destOrd="0" presId="urn:microsoft.com/office/officeart/2005/8/layout/hierarchy1"/>
    <dgm:cxn modelId="{C7921058-411B-4994-891D-1F11ED949570}" srcId="{083DE194-7F06-4456-9F34-6E6B15FE606D}" destId="{D091694A-B888-4DAF-9B41-3BA2A30CA6FC}" srcOrd="0" destOrd="0" parTransId="{28AF6C55-3112-43A6-9431-7BB59829577F}" sibTransId="{819CCE9A-8158-4125-A97E-62C535DFB088}"/>
    <dgm:cxn modelId="{3B633C14-DE3F-4AE5-A363-6A99F8C3293D}" type="presOf" srcId="{A323A9A7-30AC-4569-A48E-AC5F4DDD3EB7}" destId="{747C7E99-ACE2-402C-B565-E9D7036C70B1}" srcOrd="0" destOrd="0" presId="urn:microsoft.com/office/officeart/2005/8/layout/hierarchy1"/>
    <dgm:cxn modelId="{2DB7A6DF-06E0-43E4-A9D0-3C4C6CA1EC1C}" type="presOf" srcId="{1F5621F4-4C12-42BD-8371-077C4E8E10A3}" destId="{28BDF746-7601-433A-A0C7-CA3846D09119}" srcOrd="0" destOrd="0" presId="urn:microsoft.com/office/officeart/2005/8/layout/hierarchy1"/>
    <dgm:cxn modelId="{B769AA54-3815-42A6-9DF9-A524D033D1A5}" type="presOf" srcId="{D76C8C91-9EF0-495C-991D-CE071ECC7E6D}" destId="{91BF3909-D43F-43E8-A5B9-D325674613E3}" srcOrd="0" destOrd="0" presId="urn:microsoft.com/office/officeart/2005/8/layout/hierarchy1"/>
    <dgm:cxn modelId="{BFAADC3D-875F-4D16-AD8C-6CE1B8E3DCE3}" srcId="{083DE194-7F06-4456-9F34-6E6B15FE606D}" destId="{A3F239AF-0696-44A5-BE8C-8D4AA98B2149}" srcOrd="1" destOrd="0" parTransId="{A323A9A7-30AC-4569-A48E-AC5F4DDD3EB7}" sibTransId="{8D557236-5D3D-4F86-840C-0A86493BFE64}"/>
    <dgm:cxn modelId="{92A5850B-7DD5-4244-8E1C-9D589E5C8CCC}" srcId="{51C47A86-A39F-4612-B442-1EDF08DA4A82}" destId="{C5F56C1F-58FA-40CE-A61E-8BA88F07EE81}" srcOrd="1" destOrd="0" parTransId="{383CDA9D-DC59-4937-A6BA-324FB014A24A}" sibTransId="{8311E2BE-93A1-42FA-91E1-C5ACDE5B33D7}"/>
    <dgm:cxn modelId="{B923074F-FE90-469C-B322-D1F5182FB663}" type="presOf" srcId="{E4518017-4D99-41D3-82FA-51E94BA496E3}" destId="{5FD84BB2-3AE9-4D0A-8BE1-A8057D7E0660}" srcOrd="0" destOrd="0" presId="urn:microsoft.com/office/officeart/2005/8/layout/hierarchy1"/>
    <dgm:cxn modelId="{80D592F8-06B9-47E2-A1EC-D9510F2B7D97}" srcId="{57DDD75B-B2DA-4A2C-BDB2-E5AE001B2E2B}" destId="{DB619834-B88C-4E69-A43B-0B71E8815BA4}" srcOrd="1" destOrd="0" parTransId="{5D819D2A-54DE-43CC-B512-649953EAE1A3}" sibTransId="{04274134-81F3-42B2-99A1-AE4FD3BD506D}"/>
    <dgm:cxn modelId="{BAD241A4-CDE3-491C-B83E-14346652B5E9}" srcId="{51C47A86-A39F-4612-B442-1EDF08DA4A82}" destId="{57DDD75B-B2DA-4A2C-BDB2-E5AE001B2E2B}" srcOrd="2" destOrd="0" parTransId="{07FAD971-65C3-4182-A848-F70D9C8385A7}" sibTransId="{9D7252E4-BEB5-4727-8DF6-5EA476C8C087}"/>
    <dgm:cxn modelId="{875692E2-D9B4-4C2A-93C2-85E89A0FD91D}" srcId="{F53BD339-2CF9-4E73-A515-30E16BC0028D}" destId="{083DE194-7F06-4456-9F34-6E6B15FE606D}" srcOrd="1" destOrd="0" parTransId="{4A64006C-C9DD-4168-A325-BDCFB1937D37}" sibTransId="{11F113DA-6494-4584-AD3C-B097588CF0D5}"/>
    <dgm:cxn modelId="{E050736A-9253-4995-ADDC-F1714139B47D}" type="presOf" srcId="{15E728D0-4C38-46CB-841B-E780FF60DF22}" destId="{CF93F15C-DE80-4C5B-AB5F-265DD62DE861}" srcOrd="0" destOrd="0" presId="urn:microsoft.com/office/officeart/2005/8/layout/hierarchy1"/>
    <dgm:cxn modelId="{13C684DE-D6A9-4DF3-8DD8-A7E886C36757}" type="presOf" srcId="{D091694A-B888-4DAF-9B41-3BA2A30CA6FC}" destId="{985C8C28-FBED-441E-8140-6B506512A751}" srcOrd="0" destOrd="0" presId="urn:microsoft.com/office/officeart/2005/8/layout/hierarchy1"/>
    <dgm:cxn modelId="{62DCC336-6602-4F7D-89BF-E172B9319DEF}" type="presOf" srcId="{690E5B3E-6B46-413D-8D87-A4A5FD98F0A2}" destId="{950B1144-9455-4C9B-A74A-F19B9BEE0384}" srcOrd="0" destOrd="0" presId="urn:microsoft.com/office/officeart/2005/8/layout/hierarchy1"/>
    <dgm:cxn modelId="{4CF1FB66-966C-4624-996F-F56102C762AC}" srcId="{51C47A86-A39F-4612-B442-1EDF08DA4A82}" destId="{D76C8C91-9EF0-495C-991D-CE071ECC7E6D}" srcOrd="0" destOrd="0" parTransId="{1F5621F4-4C12-42BD-8371-077C4E8E10A3}" sibTransId="{C9B5F108-B1BD-4BBF-8FF9-F45E5C07992C}"/>
    <dgm:cxn modelId="{1D13D846-3AF3-4406-8260-DCF728C5C588}" srcId="{D76C8C91-9EF0-495C-991D-CE071ECC7E6D}" destId="{92C26A76-911D-4DCB-8159-B4798E5EE9AD}" srcOrd="0" destOrd="0" parTransId="{245D49F7-E53E-425A-AE09-8FFEAD3A3564}" sibTransId="{130D0F19-8143-46F9-9718-854A1FD87E33}"/>
    <dgm:cxn modelId="{B9B70F09-37A4-45CE-8D8F-AC389F8DC64B}" type="presOf" srcId="{083DE194-7F06-4456-9F34-6E6B15FE606D}" destId="{2BFDA5A2-BD22-4F93-BC4F-EB2037985D00}" srcOrd="0" destOrd="0" presId="urn:microsoft.com/office/officeart/2005/8/layout/hierarchy1"/>
    <dgm:cxn modelId="{A1C0BBD6-5722-4EC6-861B-8215E5BB2297}" type="presOf" srcId="{8CFFF00B-40E3-454C-BF8E-57019D24E194}" destId="{BB2F3587-7334-4991-96EC-0EB104A58F6E}" srcOrd="0" destOrd="0" presId="urn:microsoft.com/office/officeart/2005/8/layout/hierarchy1"/>
    <dgm:cxn modelId="{FD63EAD3-8D93-4DD4-816A-6BA82823E4A0}" srcId="{15E728D0-4C38-46CB-841B-E780FF60DF22}" destId="{F53BD339-2CF9-4E73-A515-30E16BC0028D}" srcOrd="0" destOrd="0" parTransId="{8D21DDE0-01F4-40E9-8D5D-ADF05AA46210}" sibTransId="{DC545BFF-EE32-433F-AF8F-49F5300299B2}"/>
    <dgm:cxn modelId="{CC48EE30-5FD8-4529-96B5-D017BEB17BF9}" type="presOf" srcId="{5D819D2A-54DE-43CC-B512-649953EAE1A3}" destId="{E763A41B-5210-4482-94BF-61C410EF9F9B}" srcOrd="0" destOrd="0" presId="urn:microsoft.com/office/officeart/2005/8/layout/hierarchy1"/>
    <dgm:cxn modelId="{C78CA34D-1799-4BBD-ABCA-E2C180601EF4}" type="presOf" srcId="{28AF6C55-3112-43A6-9431-7BB59829577F}" destId="{B4E450AD-8532-459C-AE27-E3643E058BAF}" srcOrd="0" destOrd="0" presId="urn:microsoft.com/office/officeart/2005/8/layout/hierarchy1"/>
    <dgm:cxn modelId="{10F5589A-6367-463D-9CE4-FD2E630858E2}" type="presOf" srcId="{92386603-0736-4076-A891-0684FE77B630}" destId="{8344A397-879A-4BB9-AFEF-31D4538FAC5E}" srcOrd="0" destOrd="0" presId="urn:microsoft.com/office/officeart/2005/8/layout/hierarchy1"/>
    <dgm:cxn modelId="{E72020D4-0D78-4692-9B97-373173A98126}" type="presOf" srcId="{CA480BC1-CE8E-43D7-B3AF-139176C68A8B}" destId="{9E7E100C-8043-4440-A0FF-58279E667C48}" srcOrd="0" destOrd="0" presId="urn:microsoft.com/office/officeart/2005/8/layout/hierarchy1"/>
    <dgm:cxn modelId="{19E7A889-1D98-4AEB-AC02-F20C20784EE4}" srcId="{D76C8C91-9EF0-495C-991D-CE071ECC7E6D}" destId="{6E3FB5C6-2642-4241-BD60-8C5CBBDF3A94}" srcOrd="2" destOrd="0" parTransId="{8CFFF00B-40E3-454C-BF8E-57019D24E194}" sibTransId="{479E9B20-4D7A-4BFA-A39E-80E30FBEA2E4}"/>
    <dgm:cxn modelId="{ACB6832E-E840-42A9-80B3-BDE58F8BF376}" srcId="{57DDD75B-B2DA-4A2C-BDB2-E5AE001B2E2B}" destId="{75AEEB92-A40B-47B6-909E-49C13354B804}" srcOrd="0" destOrd="0" parTransId="{0A078858-50CA-4693-8E84-745D82FD7280}" sibTransId="{18C928B8-DBA7-40C8-9C46-42EE21DEB204}"/>
    <dgm:cxn modelId="{D3C09E7C-C80E-439F-8286-148E21B4E2E2}" srcId="{CE349964-B532-4440-B0ED-93A2B9E8D250}" destId="{92386603-0736-4076-A891-0684FE77B630}" srcOrd="1" destOrd="0" parTransId="{0F27E210-C9FF-41AE-9B33-A69911129352}" sibTransId="{3A6D9E33-31C9-4FDE-9435-8D42157E839C}"/>
    <dgm:cxn modelId="{1F594FBC-64F1-4BF7-AA7C-FFD095D046E3}" type="presOf" srcId="{0A078858-50CA-4693-8E84-745D82FD7280}" destId="{F9AB02D8-F33C-428A-B309-08B0683CE93D}" srcOrd="0" destOrd="0" presId="urn:microsoft.com/office/officeart/2005/8/layout/hierarchy1"/>
    <dgm:cxn modelId="{A167D473-4531-4E36-82BE-7D31C1ED2AF7}" type="presOf" srcId="{4A64006C-C9DD-4168-A325-BDCFB1937D37}" destId="{15B38BA5-F578-4C03-BB6C-DD4DECB39F81}" srcOrd="0" destOrd="0" presId="urn:microsoft.com/office/officeart/2005/8/layout/hierarchy1"/>
    <dgm:cxn modelId="{84FE59B2-CBBB-4B69-A6FD-96DFBC263374}" type="presOf" srcId="{F53BD339-2CF9-4E73-A515-30E16BC0028D}" destId="{3BD1EC03-A8F3-48A1-A849-EC3FABF6CB6F}" srcOrd="0" destOrd="0" presId="urn:microsoft.com/office/officeart/2005/8/layout/hierarchy1"/>
    <dgm:cxn modelId="{6EAE7A71-AB9E-4D76-A128-2EF57B7DB0BF}" type="presOf" srcId="{6E3FB5C6-2642-4241-BD60-8C5CBBDF3A94}" destId="{876C3B98-D42C-47AB-8A25-B9494455C5F1}" srcOrd="0" destOrd="0" presId="urn:microsoft.com/office/officeart/2005/8/layout/hierarchy1"/>
    <dgm:cxn modelId="{97FEE6CE-A3D4-4069-B0C5-2D8BF3DD9121}" type="presOf" srcId="{0F27E210-C9FF-41AE-9B33-A69911129352}" destId="{78C7760E-79E2-4E8D-8549-ECF0A5B82722}" srcOrd="0" destOrd="0" presId="urn:microsoft.com/office/officeart/2005/8/layout/hierarchy1"/>
    <dgm:cxn modelId="{C4E926DD-6C90-45EF-AADB-7F4825426845}" type="presOf" srcId="{75AEEB92-A40B-47B6-909E-49C13354B804}" destId="{7447D509-CE95-481B-BA3A-59EABB6FC962}" srcOrd="0" destOrd="0" presId="urn:microsoft.com/office/officeart/2005/8/layout/hierarchy1"/>
    <dgm:cxn modelId="{53D1D61A-BB6C-4891-9E86-75E2E437633B}" type="presOf" srcId="{CD2A3C82-B7D5-40AD-83E6-30E75C7A0212}" destId="{25CB116B-8686-479D-BDDE-F40CCCDD6682}" srcOrd="0" destOrd="0" presId="urn:microsoft.com/office/officeart/2005/8/layout/hierarchy1"/>
    <dgm:cxn modelId="{E03F6700-0C79-4CFB-94BF-B8B97D735FFF}" srcId="{F53BD339-2CF9-4E73-A515-30E16BC0028D}" destId="{CE349964-B532-4440-B0ED-93A2B9E8D250}" srcOrd="0" destOrd="0" parTransId="{E4518017-4D99-41D3-82FA-51E94BA496E3}" sibTransId="{60953536-6756-4E51-BB79-DA775B65EC3A}"/>
    <dgm:cxn modelId="{A55EAC3C-D869-4BBA-BF0D-4112922B0895}" srcId="{D76C8C91-9EF0-495C-991D-CE071ECC7E6D}" destId="{CA480BC1-CE8E-43D7-B3AF-139176C68A8B}" srcOrd="1" destOrd="0" parTransId="{690E5B3E-6B46-413D-8D87-A4A5FD98F0A2}" sibTransId="{003660AD-4775-4811-B001-E2C91791EB2D}"/>
    <dgm:cxn modelId="{F9C14BE2-60C4-4E52-B496-50478139AB6B}" type="presOf" srcId="{07FAD971-65C3-4182-A848-F70D9C8385A7}" destId="{59DDC58F-E41E-4452-A441-A5A2105AD7D4}" srcOrd="0" destOrd="0" presId="urn:microsoft.com/office/officeart/2005/8/layout/hierarchy1"/>
    <dgm:cxn modelId="{69AB669A-FF6D-4B26-B67A-3A54E9027E07}" type="presOf" srcId="{383CDA9D-DC59-4937-A6BA-324FB014A24A}" destId="{4FB3303F-08F5-4DE3-824B-1556138939A0}" srcOrd="0" destOrd="0" presId="urn:microsoft.com/office/officeart/2005/8/layout/hierarchy1"/>
    <dgm:cxn modelId="{C2FA451A-7DA4-461C-BBBA-A9935FD88F25}" type="presOf" srcId="{C5F56C1F-58FA-40CE-A61E-8BA88F07EE81}" destId="{0768ED83-9E72-4D72-8895-BBE868940286}" srcOrd="0" destOrd="0" presId="urn:microsoft.com/office/officeart/2005/8/layout/hierarchy1"/>
    <dgm:cxn modelId="{51ABFF64-6B6A-489D-8C40-197F3F74C6B0}" type="presOf" srcId="{245D49F7-E53E-425A-AE09-8FFEAD3A3564}" destId="{30D8822F-9482-4A86-8038-9DE2348FAE8F}" srcOrd="0" destOrd="0" presId="urn:microsoft.com/office/officeart/2005/8/layout/hierarchy1"/>
    <dgm:cxn modelId="{7899C169-D469-4928-9551-F4E428815FA5}" type="presOf" srcId="{92C26A76-911D-4DCB-8159-B4798E5EE9AD}" destId="{880F3BB4-9928-4E5D-B86E-B2BB0F48F998}" srcOrd="0" destOrd="0" presId="urn:microsoft.com/office/officeart/2005/8/layout/hierarchy1"/>
    <dgm:cxn modelId="{2E7738BA-7C4F-4A5B-934E-DB5EC47A1A77}" type="presOf" srcId="{DB619834-B88C-4E69-A43B-0B71E8815BA4}" destId="{24603657-79D0-482F-BDA7-81CF0FE52EDD}" srcOrd="0" destOrd="0" presId="urn:microsoft.com/office/officeart/2005/8/layout/hierarchy1"/>
    <dgm:cxn modelId="{9F18735F-7DF0-46A1-89EA-EFE23A513B9C}" type="presOf" srcId="{51C47A86-A39F-4612-B442-1EDF08DA4A82}" destId="{673F63EC-6BA4-4EEB-9637-A316A2C40271}" srcOrd="0" destOrd="0" presId="urn:microsoft.com/office/officeart/2005/8/layout/hierarchy1"/>
    <dgm:cxn modelId="{BC3AA749-0E9C-4E7A-853D-11156D3FCE8F}" type="presOf" srcId="{57DDD75B-B2DA-4A2C-BDB2-E5AE001B2E2B}" destId="{BF87AF7D-75FB-4B82-8221-FF5D9055CD4C}" srcOrd="0" destOrd="0" presId="urn:microsoft.com/office/officeart/2005/8/layout/hierarchy1"/>
    <dgm:cxn modelId="{6F234511-07FE-4DC0-AA60-DC7F833D5A8E}" srcId="{CE349964-B532-4440-B0ED-93A2B9E8D250}" destId="{51C47A86-A39F-4612-B442-1EDF08DA4A82}" srcOrd="0" destOrd="0" parTransId="{CD2A3C82-B7D5-40AD-83E6-30E75C7A0212}" sibTransId="{412B17EA-F3EB-43AE-AD6C-C7AC487A8CD4}"/>
    <dgm:cxn modelId="{9F1DA6D5-8A6C-4453-9DDC-85AFAFB01502}" type="presOf" srcId="{CE349964-B532-4440-B0ED-93A2B9E8D250}" destId="{62BC0BFE-21B9-484A-B425-50EAA04C513B}" srcOrd="0" destOrd="0" presId="urn:microsoft.com/office/officeart/2005/8/layout/hierarchy1"/>
    <dgm:cxn modelId="{0778ACC6-D0D4-463C-9D23-21CAD2EC6DF1}" type="presParOf" srcId="{CF93F15C-DE80-4C5B-AB5F-265DD62DE861}" destId="{BF94571B-E56E-427B-B8DF-2A0C0B089AAC}" srcOrd="0" destOrd="0" presId="urn:microsoft.com/office/officeart/2005/8/layout/hierarchy1"/>
    <dgm:cxn modelId="{B43656D5-3EFA-4B63-ABEE-CF686142B1C0}" type="presParOf" srcId="{BF94571B-E56E-427B-B8DF-2A0C0B089AAC}" destId="{9D6D1231-F300-4FE4-B4E0-7F75F23A5C4A}" srcOrd="0" destOrd="0" presId="urn:microsoft.com/office/officeart/2005/8/layout/hierarchy1"/>
    <dgm:cxn modelId="{5A7573B4-9602-4C64-8811-AD31BD8D2820}" type="presParOf" srcId="{9D6D1231-F300-4FE4-B4E0-7F75F23A5C4A}" destId="{5D4E92B9-9A5E-4BAB-B862-6957DDD75CD4}" srcOrd="0" destOrd="0" presId="urn:microsoft.com/office/officeart/2005/8/layout/hierarchy1"/>
    <dgm:cxn modelId="{59623570-C948-4F03-A427-0137AF484FF7}" type="presParOf" srcId="{9D6D1231-F300-4FE4-B4E0-7F75F23A5C4A}" destId="{3BD1EC03-A8F3-48A1-A849-EC3FABF6CB6F}" srcOrd="1" destOrd="0" presId="urn:microsoft.com/office/officeart/2005/8/layout/hierarchy1"/>
    <dgm:cxn modelId="{05380C81-E7B2-49F4-8934-9D5F4F69ADD1}" type="presParOf" srcId="{BF94571B-E56E-427B-B8DF-2A0C0B089AAC}" destId="{86E3A52E-96A2-4744-AC75-83F89370DF3A}" srcOrd="1" destOrd="0" presId="urn:microsoft.com/office/officeart/2005/8/layout/hierarchy1"/>
    <dgm:cxn modelId="{619AF168-484D-4E59-8D1C-148D83B6F920}" type="presParOf" srcId="{86E3A52E-96A2-4744-AC75-83F89370DF3A}" destId="{5FD84BB2-3AE9-4D0A-8BE1-A8057D7E0660}" srcOrd="0" destOrd="0" presId="urn:microsoft.com/office/officeart/2005/8/layout/hierarchy1"/>
    <dgm:cxn modelId="{B91F2642-9FC9-408A-9A4F-54B83C2D840D}" type="presParOf" srcId="{86E3A52E-96A2-4744-AC75-83F89370DF3A}" destId="{56918447-AE09-41FD-90EB-E00923963382}" srcOrd="1" destOrd="0" presId="urn:microsoft.com/office/officeart/2005/8/layout/hierarchy1"/>
    <dgm:cxn modelId="{7D9DB760-692C-4CAF-822F-652AAD19C7B8}" type="presParOf" srcId="{56918447-AE09-41FD-90EB-E00923963382}" destId="{A780B4D7-9F10-47CE-BB6B-88BD41C9FDD1}" srcOrd="0" destOrd="0" presId="urn:microsoft.com/office/officeart/2005/8/layout/hierarchy1"/>
    <dgm:cxn modelId="{82D38C1B-34DF-47C8-BFB7-FECFE41DDA54}" type="presParOf" srcId="{A780B4D7-9F10-47CE-BB6B-88BD41C9FDD1}" destId="{0D8E7795-0A4B-4977-8F80-DF80BBA134A9}" srcOrd="0" destOrd="0" presId="urn:microsoft.com/office/officeart/2005/8/layout/hierarchy1"/>
    <dgm:cxn modelId="{E50A2637-95FF-4949-B31A-C670744B05A4}" type="presParOf" srcId="{A780B4D7-9F10-47CE-BB6B-88BD41C9FDD1}" destId="{62BC0BFE-21B9-484A-B425-50EAA04C513B}" srcOrd="1" destOrd="0" presId="urn:microsoft.com/office/officeart/2005/8/layout/hierarchy1"/>
    <dgm:cxn modelId="{6523BDA0-3AC1-4D1C-9A4E-25CA399AE2D8}" type="presParOf" srcId="{56918447-AE09-41FD-90EB-E00923963382}" destId="{FC036582-F766-4C45-B214-17FC5EB31DDD}" srcOrd="1" destOrd="0" presId="urn:microsoft.com/office/officeart/2005/8/layout/hierarchy1"/>
    <dgm:cxn modelId="{6B96CABE-2F79-4FBB-9042-3F44E805B4EE}" type="presParOf" srcId="{FC036582-F766-4C45-B214-17FC5EB31DDD}" destId="{25CB116B-8686-479D-BDDE-F40CCCDD6682}" srcOrd="0" destOrd="0" presId="urn:microsoft.com/office/officeart/2005/8/layout/hierarchy1"/>
    <dgm:cxn modelId="{C990027D-A853-44E7-B1E2-8030D9230234}" type="presParOf" srcId="{FC036582-F766-4C45-B214-17FC5EB31DDD}" destId="{225662C9-3649-4EC8-84D3-0FFB07E1718E}" srcOrd="1" destOrd="0" presId="urn:microsoft.com/office/officeart/2005/8/layout/hierarchy1"/>
    <dgm:cxn modelId="{FF4BB403-9F5A-4E40-B0A7-6C305DE57039}" type="presParOf" srcId="{225662C9-3649-4EC8-84D3-0FFB07E1718E}" destId="{4C4DB947-BFA8-4267-B540-1F7BFFBB312F}" srcOrd="0" destOrd="0" presId="urn:microsoft.com/office/officeart/2005/8/layout/hierarchy1"/>
    <dgm:cxn modelId="{97D7188C-0A3A-403D-83AF-688A0906E0D0}" type="presParOf" srcId="{4C4DB947-BFA8-4267-B540-1F7BFFBB312F}" destId="{EFB7C77F-400B-42B9-8B6D-BA151FD366BC}" srcOrd="0" destOrd="0" presId="urn:microsoft.com/office/officeart/2005/8/layout/hierarchy1"/>
    <dgm:cxn modelId="{FF82D052-B58E-473B-9104-D3861DE5BDF3}" type="presParOf" srcId="{4C4DB947-BFA8-4267-B540-1F7BFFBB312F}" destId="{673F63EC-6BA4-4EEB-9637-A316A2C40271}" srcOrd="1" destOrd="0" presId="urn:microsoft.com/office/officeart/2005/8/layout/hierarchy1"/>
    <dgm:cxn modelId="{4A823838-0BB7-46B4-9F14-261EFBC68221}" type="presParOf" srcId="{225662C9-3649-4EC8-84D3-0FFB07E1718E}" destId="{99DEEEF8-CC1A-43F7-B118-3B1A215DC66B}" srcOrd="1" destOrd="0" presId="urn:microsoft.com/office/officeart/2005/8/layout/hierarchy1"/>
    <dgm:cxn modelId="{BA87323F-02B5-48DD-9B56-1FCF47EC47BB}" type="presParOf" srcId="{99DEEEF8-CC1A-43F7-B118-3B1A215DC66B}" destId="{28BDF746-7601-433A-A0C7-CA3846D09119}" srcOrd="0" destOrd="0" presId="urn:microsoft.com/office/officeart/2005/8/layout/hierarchy1"/>
    <dgm:cxn modelId="{EAACB416-6AE2-466C-A148-3133A3446E61}" type="presParOf" srcId="{99DEEEF8-CC1A-43F7-B118-3B1A215DC66B}" destId="{DD85AB0E-8B96-4436-87E9-1C54891A07B0}" srcOrd="1" destOrd="0" presId="urn:microsoft.com/office/officeart/2005/8/layout/hierarchy1"/>
    <dgm:cxn modelId="{DDEF3F0C-5311-4F03-B214-423D97701262}" type="presParOf" srcId="{DD85AB0E-8B96-4436-87E9-1C54891A07B0}" destId="{44666D2B-1FC7-4D36-8C4E-BF90A322F47C}" srcOrd="0" destOrd="0" presId="urn:microsoft.com/office/officeart/2005/8/layout/hierarchy1"/>
    <dgm:cxn modelId="{E3D26480-3205-4EFB-B901-D4AC4AF4BDA7}" type="presParOf" srcId="{44666D2B-1FC7-4D36-8C4E-BF90A322F47C}" destId="{6AECBE08-B902-4190-9215-A3C18D95EEC4}" srcOrd="0" destOrd="0" presId="urn:microsoft.com/office/officeart/2005/8/layout/hierarchy1"/>
    <dgm:cxn modelId="{F1DA40AC-1C36-463A-85B3-BFDC5362CA7A}" type="presParOf" srcId="{44666D2B-1FC7-4D36-8C4E-BF90A322F47C}" destId="{91BF3909-D43F-43E8-A5B9-D325674613E3}" srcOrd="1" destOrd="0" presId="urn:microsoft.com/office/officeart/2005/8/layout/hierarchy1"/>
    <dgm:cxn modelId="{3A57F833-F033-4518-A3D4-957247511AC9}" type="presParOf" srcId="{DD85AB0E-8B96-4436-87E9-1C54891A07B0}" destId="{E76E0F2A-4079-49FF-8C09-DDE7C97F946B}" srcOrd="1" destOrd="0" presId="urn:microsoft.com/office/officeart/2005/8/layout/hierarchy1"/>
    <dgm:cxn modelId="{4EEF6C47-456D-4F6C-B90F-B6E2A1468E64}" type="presParOf" srcId="{E76E0F2A-4079-49FF-8C09-DDE7C97F946B}" destId="{30D8822F-9482-4A86-8038-9DE2348FAE8F}" srcOrd="0" destOrd="0" presId="urn:microsoft.com/office/officeart/2005/8/layout/hierarchy1"/>
    <dgm:cxn modelId="{33063B83-2AE9-4C9F-B4C2-0944959C706E}" type="presParOf" srcId="{E76E0F2A-4079-49FF-8C09-DDE7C97F946B}" destId="{22A291F3-DC2C-4928-9680-AE47350ACD42}" srcOrd="1" destOrd="0" presId="urn:microsoft.com/office/officeart/2005/8/layout/hierarchy1"/>
    <dgm:cxn modelId="{4C11A5C8-FEAA-4943-BB0E-DD287A80E770}" type="presParOf" srcId="{22A291F3-DC2C-4928-9680-AE47350ACD42}" destId="{44B61B20-3222-4E34-A159-3EBDAFF5685C}" srcOrd="0" destOrd="0" presId="urn:microsoft.com/office/officeart/2005/8/layout/hierarchy1"/>
    <dgm:cxn modelId="{B367FDEC-3F5A-42CC-819D-F89B0B113A68}" type="presParOf" srcId="{44B61B20-3222-4E34-A159-3EBDAFF5685C}" destId="{00039CB9-D58C-4068-B1DC-E2E11AE721FD}" srcOrd="0" destOrd="0" presId="urn:microsoft.com/office/officeart/2005/8/layout/hierarchy1"/>
    <dgm:cxn modelId="{F831B17F-0221-4E21-9C75-DBDEDE0E958E}" type="presParOf" srcId="{44B61B20-3222-4E34-A159-3EBDAFF5685C}" destId="{880F3BB4-9928-4E5D-B86E-B2BB0F48F998}" srcOrd="1" destOrd="0" presId="urn:microsoft.com/office/officeart/2005/8/layout/hierarchy1"/>
    <dgm:cxn modelId="{1D8692DA-86C0-47F1-8305-14BB722DD70B}" type="presParOf" srcId="{22A291F3-DC2C-4928-9680-AE47350ACD42}" destId="{43715A03-6EB4-4FD2-8767-5C5AF1E1FEE1}" srcOrd="1" destOrd="0" presId="urn:microsoft.com/office/officeart/2005/8/layout/hierarchy1"/>
    <dgm:cxn modelId="{E13B0A86-2000-44B8-9D95-B4EB18DA7972}" type="presParOf" srcId="{E76E0F2A-4079-49FF-8C09-DDE7C97F946B}" destId="{950B1144-9455-4C9B-A74A-F19B9BEE0384}" srcOrd="2" destOrd="0" presId="urn:microsoft.com/office/officeart/2005/8/layout/hierarchy1"/>
    <dgm:cxn modelId="{DD4C9BDB-DDFE-476D-AC79-3AC29D993C23}" type="presParOf" srcId="{E76E0F2A-4079-49FF-8C09-DDE7C97F946B}" destId="{D3A6B499-F437-4A22-B0D7-CC32E0E1B83A}" srcOrd="3" destOrd="0" presId="urn:microsoft.com/office/officeart/2005/8/layout/hierarchy1"/>
    <dgm:cxn modelId="{30C020BE-DA95-4B3B-A8B6-4A3986BE6282}" type="presParOf" srcId="{D3A6B499-F437-4A22-B0D7-CC32E0E1B83A}" destId="{AC6CF998-510C-4597-8BF8-198C1E5CC05E}" srcOrd="0" destOrd="0" presId="urn:microsoft.com/office/officeart/2005/8/layout/hierarchy1"/>
    <dgm:cxn modelId="{93FF2C08-9E31-4FBE-BE9B-86786C35BF45}" type="presParOf" srcId="{AC6CF998-510C-4597-8BF8-198C1E5CC05E}" destId="{82E5D006-506B-406D-A2B8-7B4148C7CBD1}" srcOrd="0" destOrd="0" presId="urn:microsoft.com/office/officeart/2005/8/layout/hierarchy1"/>
    <dgm:cxn modelId="{AEB7151C-B195-49F4-A90F-2E8859041C35}" type="presParOf" srcId="{AC6CF998-510C-4597-8BF8-198C1E5CC05E}" destId="{9E7E100C-8043-4440-A0FF-58279E667C48}" srcOrd="1" destOrd="0" presId="urn:microsoft.com/office/officeart/2005/8/layout/hierarchy1"/>
    <dgm:cxn modelId="{446D6620-6C60-40AE-8E7E-58D91EB7705E}" type="presParOf" srcId="{D3A6B499-F437-4A22-B0D7-CC32E0E1B83A}" destId="{A1D1E4BB-9A01-4080-B662-F34F4A9BF5C4}" srcOrd="1" destOrd="0" presId="urn:microsoft.com/office/officeart/2005/8/layout/hierarchy1"/>
    <dgm:cxn modelId="{84B86F71-1420-4FA3-827A-7DA51D8D11AF}" type="presParOf" srcId="{E76E0F2A-4079-49FF-8C09-DDE7C97F946B}" destId="{BB2F3587-7334-4991-96EC-0EB104A58F6E}" srcOrd="4" destOrd="0" presId="urn:microsoft.com/office/officeart/2005/8/layout/hierarchy1"/>
    <dgm:cxn modelId="{A7733111-6985-4278-9541-37B60C2FA20B}" type="presParOf" srcId="{E76E0F2A-4079-49FF-8C09-DDE7C97F946B}" destId="{05267736-011B-4CB9-AD6D-759516F3D9B5}" srcOrd="5" destOrd="0" presId="urn:microsoft.com/office/officeart/2005/8/layout/hierarchy1"/>
    <dgm:cxn modelId="{A5C73EFC-D3C3-4D48-972F-B641AA7B4966}" type="presParOf" srcId="{05267736-011B-4CB9-AD6D-759516F3D9B5}" destId="{EEDEB79A-6B57-4BBA-BFA7-BA82C98B1EB9}" srcOrd="0" destOrd="0" presId="urn:microsoft.com/office/officeart/2005/8/layout/hierarchy1"/>
    <dgm:cxn modelId="{EC584E29-03DA-4C37-A879-641AF0D91828}" type="presParOf" srcId="{EEDEB79A-6B57-4BBA-BFA7-BA82C98B1EB9}" destId="{FEE54F5A-4B44-45C5-AC6E-066306ABE5F5}" srcOrd="0" destOrd="0" presId="urn:microsoft.com/office/officeart/2005/8/layout/hierarchy1"/>
    <dgm:cxn modelId="{B805869C-C0FB-477F-9DF0-E9A90B03BF91}" type="presParOf" srcId="{EEDEB79A-6B57-4BBA-BFA7-BA82C98B1EB9}" destId="{876C3B98-D42C-47AB-8A25-B9494455C5F1}" srcOrd="1" destOrd="0" presId="urn:microsoft.com/office/officeart/2005/8/layout/hierarchy1"/>
    <dgm:cxn modelId="{0F145136-FAB8-4C11-941E-CDDA48656ABA}" type="presParOf" srcId="{05267736-011B-4CB9-AD6D-759516F3D9B5}" destId="{DA5AFFF5-1F40-4936-8B12-8161F8AA07C6}" srcOrd="1" destOrd="0" presId="urn:microsoft.com/office/officeart/2005/8/layout/hierarchy1"/>
    <dgm:cxn modelId="{A30E212D-2794-47CF-871B-F879A2600E06}" type="presParOf" srcId="{99DEEEF8-CC1A-43F7-B118-3B1A215DC66B}" destId="{4FB3303F-08F5-4DE3-824B-1556138939A0}" srcOrd="2" destOrd="0" presId="urn:microsoft.com/office/officeart/2005/8/layout/hierarchy1"/>
    <dgm:cxn modelId="{D517662E-F225-4D31-A429-9C31596999A5}" type="presParOf" srcId="{99DEEEF8-CC1A-43F7-B118-3B1A215DC66B}" destId="{7C06D59F-5C59-4D03-8DCE-AE716FBCD928}" srcOrd="3" destOrd="0" presId="urn:microsoft.com/office/officeart/2005/8/layout/hierarchy1"/>
    <dgm:cxn modelId="{94EA368D-8F5F-4034-88F1-E17261E5B492}" type="presParOf" srcId="{7C06D59F-5C59-4D03-8DCE-AE716FBCD928}" destId="{608D0936-995E-41FC-B4B5-D20D4EC70F4B}" srcOrd="0" destOrd="0" presId="urn:microsoft.com/office/officeart/2005/8/layout/hierarchy1"/>
    <dgm:cxn modelId="{ADEE006D-59D9-495C-898F-7C2F81E5FC4C}" type="presParOf" srcId="{608D0936-995E-41FC-B4B5-D20D4EC70F4B}" destId="{70AF6C0F-87F1-4622-8F5F-6F7143279333}" srcOrd="0" destOrd="0" presId="urn:microsoft.com/office/officeart/2005/8/layout/hierarchy1"/>
    <dgm:cxn modelId="{4745D4C3-F70F-4D75-83EA-1F119D2762FC}" type="presParOf" srcId="{608D0936-995E-41FC-B4B5-D20D4EC70F4B}" destId="{0768ED83-9E72-4D72-8895-BBE868940286}" srcOrd="1" destOrd="0" presId="urn:microsoft.com/office/officeart/2005/8/layout/hierarchy1"/>
    <dgm:cxn modelId="{DDB5496B-ADCC-4A77-820B-B9C15219AFBB}" type="presParOf" srcId="{7C06D59F-5C59-4D03-8DCE-AE716FBCD928}" destId="{29605A46-AE93-4E98-9941-844D443D8D31}" srcOrd="1" destOrd="0" presId="urn:microsoft.com/office/officeart/2005/8/layout/hierarchy1"/>
    <dgm:cxn modelId="{8CB2B49F-0F47-4CBE-8828-CAEE6551AE1E}" type="presParOf" srcId="{99DEEEF8-CC1A-43F7-B118-3B1A215DC66B}" destId="{59DDC58F-E41E-4452-A441-A5A2105AD7D4}" srcOrd="4" destOrd="0" presId="urn:microsoft.com/office/officeart/2005/8/layout/hierarchy1"/>
    <dgm:cxn modelId="{AF3B52DB-E06C-4D6C-899C-363A0A63FE21}" type="presParOf" srcId="{99DEEEF8-CC1A-43F7-B118-3B1A215DC66B}" destId="{F6F68EFF-4A39-408F-8492-473763D3F546}" srcOrd="5" destOrd="0" presId="urn:microsoft.com/office/officeart/2005/8/layout/hierarchy1"/>
    <dgm:cxn modelId="{CD46527B-1A7A-4BD5-88BD-CF0CAB31F3DA}" type="presParOf" srcId="{F6F68EFF-4A39-408F-8492-473763D3F546}" destId="{D17104BC-67CC-46B0-99A1-5540997F496F}" srcOrd="0" destOrd="0" presId="urn:microsoft.com/office/officeart/2005/8/layout/hierarchy1"/>
    <dgm:cxn modelId="{74CA0085-9146-40BD-BAD3-4AA7C1DF845A}" type="presParOf" srcId="{D17104BC-67CC-46B0-99A1-5540997F496F}" destId="{E2D386DC-2354-4753-9311-FE57F6D5BF17}" srcOrd="0" destOrd="0" presId="urn:microsoft.com/office/officeart/2005/8/layout/hierarchy1"/>
    <dgm:cxn modelId="{D3B2F3C2-B5A4-4113-AF9F-57CE85B54194}" type="presParOf" srcId="{D17104BC-67CC-46B0-99A1-5540997F496F}" destId="{BF87AF7D-75FB-4B82-8221-FF5D9055CD4C}" srcOrd="1" destOrd="0" presId="urn:microsoft.com/office/officeart/2005/8/layout/hierarchy1"/>
    <dgm:cxn modelId="{2A7D76D4-7B11-4E12-BD83-6A80F435737C}" type="presParOf" srcId="{F6F68EFF-4A39-408F-8492-473763D3F546}" destId="{15B80B79-E5E3-4967-9BF9-26618EEE6126}" srcOrd="1" destOrd="0" presId="urn:microsoft.com/office/officeart/2005/8/layout/hierarchy1"/>
    <dgm:cxn modelId="{0BDEEFE4-E171-4A28-9498-0D15DB140046}" type="presParOf" srcId="{15B80B79-E5E3-4967-9BF9-26618EEE6126}" destId="{F9AB02D8-F33C-428A-B309-08B0683CE93D}" srcOrd="0" destOrd="0" presId="urn:microsoft.com/office/officeart/2005/8/layout/hierarchy1"/>
    <dgm:cxn modelId="{7686BE3A-B994-4A62-AEEA-A5689E1F9F4F}" type="presParOf" srcId="{15B80B79-E5E3-4967-9BF9-26618EEE6126}" destId="{AE8359A7-9A03-4032-8295-EB3009FA0B16}" srcOrd="1" destOrd="0" presId="urn:microsoft.com/office/officeart/2005/8/layout/hierarchy1"/>
    <dgm:cxn modelId="{C3204CBF-3503-46C6-A202-67AD343A4DDF}" type="presParOf" srcId="{AE8359A7-9A03-4032-8295-EB3009FA0B16}" destId="{546D6F5D-1628-4796-B76F-149878F1C576}" srcOrd="0" destOrd="0" presId="urn:microsoft.com/office/officeart/2005/8/layout/hierarchy1"/>
    <dgm:cxn modelId="{B5EB8AFE-80CB-4943-B43F-0A994BCE00A9}" type="presParOf" srcId="{546D6F5D-1628-4796-B76F-149878F1C576}" destId="{85DF3219-CDAB-4260-B48B-DD93637D3083}" srcOrd="0" destOrd="0" presId="urn:microsoft.com/office/officeart/2005/8/layout/hierarchy1"/>
    <dgm:cxn modelId="{A6C740CA-5575-447A-A0C0-11B94E615F50}" type="presParOf" srcId="{546D6F5D-1628-4796-B76F-149878F1C576}" destId="{7447D509-CE95-481B-BA3A-59EABB6FC962}" srcOrd="1" destOrd="0" presId="urn:microsoft.com/office/officeart/2005/8/layout/hierarchy1"/>
    <dgm:cxn modelId="{C80A3529-E82D-4661-84EC-7D8806315B36}" type="presParOf" srcId="{AE8359A7-9A03-4032-8295-EB3009FA0B16}" destId="{9C89186A-6C28-4213-B1DB-69C6A0B0A671}" srcOrd="1" destOrd="0" presId="urn:microsoft.com/office/officeart/2005/8/layout/hierarchy1"/>
    <dgm:cxn modelId="{087993E5-A979-47E7-99FF-C44E4ED462B6}" type="presParOf" srcId="{15B80B79-E5E3-4967-9BF9-26618EEE6126}" destId="{E763A41B-5210-4482-94BF-61C410EF9F9B}" srcOrd="2" destOrd="0" presId="urn:microsoft.com/office/officeart/2005/8/layout/hierarchy1"/>
    <dgm:cxn modelId="{309D0E18-11BE-46ED-88B5-3467831CCC29}" type="presParOf" srcId="{15B80B79-E5E3-4967-9BF9-26618EEE6126}" destId="{3A86EF66-FF3D-4C17-A88B-68769F074150}" srcOrd="3" destOrd="0" presId="urn:microsoft.com/office/officeart/2005/8/layout/hierarchy1"/>
    <dgm:cxn modelId="{963A2EBD-2321-4C81-A9AE-587F8C9B44AD}" type="presParOf" srcId="{3A86EF66-FF3D-4C17-A88B-68769F074150}" destId="{1F186C53-278E-44F0-B758-7C262EEAD523}" srcOrd="0" destOrd="0" presId="urn:microsoft.com/office/officeart/2005/8/layout/hierarchy1"/>
    <dgm:cxn modelId="{A8DD7F5B-F32D-4FE4-8784-14531D7229D0}" type="presParOf" srcId="{1F186C53-278E-44F0-B758-7C262EEAD523}" destId="{A7FDD6EB-9106-4903-B6F2-A3A8745FBBD1}" srcOrd="0" destOrd="0" presId="urn:microsoft.com/office/officeart/2005/8/layout/hierarchy1"/>
    <dgm:cxn modelId="{4956A109-FCFA-48D7-B082-5334AE4B72C2}" type="presParOf" srcId="{1F186C53-278E-44F0-B758-7C262EEAD523}" destId="{24603657-79D0-482F-BDA7-81CF0FE52EDD}" srcOrd="1" destOrd="0" presId="urn:microsoft.com/office/officeart/2005/8/layout/hierarchy1"/>
    <dgm:cxn modelId="{E4E34689-540F-480B-B02E-60F468A75649}" type="presParOf" srcId="{3A86EF66-FF3D-4C17-A88B-68769F074150}" destId="{27C67EDE-0B6C-4487-AC89-A4B52C5AE146}" srcOrd="1" destOrd="0" presId="urn:microsoft.com/office/officeart/2005/8/layout/hierarchy1"/>
    <dgm:cxn modelId="{8BD77E66-C844-4530-A8DC-B59B1F98B33C}" type="presParOf" srcId="{FC036582-F766-4C45-B214-17FC5EB31DDD}" destId="{78C7760E-79E2-4E8D-8549-ECF0A5B82722}" srcOrd="2" destOrd="0" presId="urn:microsoft.com/office/officeart/2005/8/layout/hierarchy1"/>
    <dgm:cxn modelId="{7E4C7CE3-7122-4088-953C-1203E933747A}" type="presParOf" srcId="{FC036582-F766-4C45-B214-17FC5EB31DDD}" destId="{BD248288-65F4-4A37-99DC-04CA92629203}" srcOrd="3" destOrd="0" presId="urn:microsoft.com/office/officeart/2005/8/layout/hierarchy1"/>
    <dgm:cxn modelId="{B400B1A9-FEB9-4F16-A441-F238CFF3D481}" type="presParOf" srcId="{BD248288-65F4-4A37-99DC-04CA92629203}" destId="{431AF37C-B924-402B-9848-6FB8DB71ABF7}" srcOrd="0" destOrd="0" presId="urn:microsoft.com/office/officeart/2005/8/layout/hierarchy1"/>
    <dgm:cxn modelId="{4F41C731-57D1-4F76-A72A-501A317562B2}" type="presParOf" srcId="{431AF37C-B924-402B-9848-6FB8DB71ABF7}" destId="{4E890640-37D5-4C36-AC2C-A206624B2A6E}" srcOrd="0" destOrd="0" presId="urn:microsoft.com/office/officeart/2005/8/layout/hierarchy1"/>
    <dgm:cxn modelId="{3F55CDF2-E2FD-4D69-B559-EF2CB3356D05}" type="presParOf" srcId="{431AF37C-B924-402B-9848-6FB8DB71ABF7}" destId="{8344A397-879A-4BB9-AFEF-31D4538FAC5E}" srcOrd="1" destOrd="0" presId="urn:microsoft.com/office/officeart/2005/8/layout/hierarchy1"/>
    <dgm:cxn modelId="{9731E1A4-EAB1-495B-A9BD-D29BDE514668}" type="presParOf" srcId="{BD248288-65F4-4A37-99DC-04CA92629203}" destId="{01BDB851-63FB-4689-9632-5A733E415DB4}" srcOrd="1" destOrd="0" presId="urn:microsoft.com/office/officeart/2005/8/layout/hierarchy1"/>
    <dgm:cxn modelId="{CCEA0B3D-3EAF-4492-AEB0-8B3F9F21347A}" type="presParOf" srcId="{86E3A52E-96A2-4744-AC75-83F89370DF3A}" destId="{15B38BA5-F578-4C03-BB6C-DD4DECB39F81}" srcOrd="2" destOrd="0" presId="urn:microsoft.com/office/officeart/2005/8/layout/hierarchy1"/>
    <dgm:cxn modelId="{9395D99D-70C6-46C2-B5D6-6C345034477D}" type="presParOf" srcId="{86E3A52E-96A2-4744-AC75-83F89370DF3A}" destId="{DF245FFA-41B3-4F6A-8D7D-9B5958B7F8BB}" srcOrd="3" destOrd="0" presId="urn:microsoft.com/office/officeart/2005/8/layout/hierarchy1"/>
    <dgm:cxn modelId="{693A4EAE-132F-49CA-90BC-B64C78BCDAAB}" type="presParOf" srcId="{DF245FFA-41B3-4F6A-8D7D-9B5958B7F8BB}" destId="{BF97B72C-DE16-4035-838B-E67BF2436E3C}" srcOrd="0" destOrd="0" presId="urn:microsoft.com/office/officeart/2005/8/layout/hierarchy1"/>
    <dgm:cxn modelId="{323F0BF9-94E3-40C9-B111-F7A542EF9617}" type="presParOf" srcId="{BF97B72C-DE16-4035-838B-E67BF2436E3C}" destId="{650668D9-258A-498A-A70C-AA647826A67F}" srcOrd="0" destOrd="0" presId="urn:microsoft.com/office/officeart/2005/8/layout/hierarchy1"/>
    <dgm:cxn modelId="{BCE515E2-5069-45D2-BA92-A347776A7889}" type="presParOf" srcId="{BF97B72C-DE16-4035-838B-E67BF2436E3C}" destId="{2BFDA5A2-BD22-4F93-BC4F-EB2037985D00}" srcOrd="1" destOrd="0" presId="urn:microsoft.com/office/officeart/2005/8/layout/hierarchy1"/>
    <dgm:cxn modelId="{D57EB04F-CF36-4A09-AD40-C8C7553C61B9}" type="presParOf" srcId="{DF245FFA-41B3-4F6A-8D7D-9B5958B7F8BB}" destId="{D12CF357-B094-4A55-BF49-7484EBAA7050}" srcOrd="1" destOrd="0" presId="urn:microsoft.com/office/officeart/2005/8/layout/hierarchy1"/>
    <dgm:cxn modelId="{249D30B0-CD65-440E-8FB5-77D5C6C679DD}" type="presParOf" srcId="{D12CF357-B094-4A55-BF49-7484EBAA7050}" destId="{B4E450AD-8532-459C-AE27-E3643E058BAF}" srcOrd="0" destOrd="0" presId="urn:microsoft.com/office/officeart/2005/8/layout/hierarchy1"/>
    <dgm:cxn modelId="{3FAB3B50-7309-4D2D-BEBE-403123CC3C16}" type="presParOf" srcId="{D12CF357-B094-4A55-BF49-7484EBAA7050}" destId="{8BB31875-4C9A-4538-B80F-3D3A5F0EEF96}" srcOrd="1" destOrd="0" presId="urn:microsoft.com/office/officeart/2005/8/layout/hierarchy1"/>
    <dgm:cxn modelId="{8CC01674-903B-4A7F-9164-1AD2DF6F724D}" type="presParOf" srcId="{8BB31875-4C9A-4538-B80F-3D3A5F0EEF96}" destId="{6366AB66-7C35-4BE5-AAD2-8670E78FED5D}" srcOrd="0" destOrd="0" presId="urn:microsoft.com/office/officeart/2005/8/layout/hierarchy1"/>
    <dgm:cxn modelId="{237386DF-A7C4-48DB-B4B4-7DE29454B5E1}" type="presParOf" srcId="{6366AB66-7C35-4BE5-AAD2-8670E78FED5D}" destId="{60C60BBF-7BA6-446E-B122-1702394126FB}" srcOrd="0" destOrd="0" presId="urn:microsoft.com/office/officeart/2005/8/layout/hierarchy1"/>
    <dgm:cxn modelId="{81AB9952-1862-4480-B923-9DA49C2B0937}" type="presParOf" srcId="{6366AB66-7C35-4BE5-AAD2-8670E78FED5D}" destId="{985C8C28-FBED-441E-8140-6B506512A751}" srcOrd="1" destOrd="0" presId="urn:microsoft.com/office/officeart/2005/8/layout/hierarchy1"/>
    <dgm:cxn modelId="{A12E6D11-D799-4DCC-B10C-306FB2006FEB}" type="presParOf" srcId="{8BB31875-4C9A-4538-B80F-3D3A5F0EEF96}" destId="{C7FE5770-0263-4D70-BC0F-B942D8A353E2}" srcOrd="1" destOrd="0" presId="urn:microsoft.com/office/officeart/2005/8/layout/hierarchy1"/>
    <dgm:cxn modelId="{02E64BF2-CEAF-487F-AEE4-DB840D39282E}" type="presParOf" srcId="{D12CF357-B094-4A55-BF49-7484EBAA7050}" destId="{747C7E99-ACE2-402C-B565-E9D7036C70B1}" srcOrd="2" destOrd="0" presId="urn:microsoft.com/office/officeart/2005/8/layout/hierarchy1"/>
    <dgm:cxn modelId="{3B59BE50-2C3E-4F48-B205-768A4082F8B1}" type="presParOf" srcId="{D12CF357-B094-4A55-BF49-7484EBAA7050}" destId="{96FCC238-C873-4AC7-A757-2E45AD06CA17}" srcOrd="3" destOrd="0" presId="urn:microsoft.com/office/officeart/2005/8/layout/hierarchy1"/>
    <dgm:cxn modelId="{C5ED402D-D986-409C-A80C-FBF780587584}" type="presParOf" srcId="{96FCC238-C873-4AC7-A757-2E45AD06CA17}" destId="{8B19C16B-D48F-4BC9-BB9A-F5BF38BBC83D}" srcOrd="0" destOrd="0" presId="urn:microsoft.com/office/officeart/2005/8/layout/hierarchy1"/>
    <dgm:cxn modelId="{A99BD88E-A01A-4DC5-A1BE-806448494682}" type="presParOf" srcId="{8B19C16B-D48F-4BC9-BB9A-F5BF38BBC83D}" destId="{22FA180D-B993-4631-8AE9-2AAC8A129E49}" srcOrd="0" destOrd="0" presId="urn:microsoft.com/office/officeart/2005/8/layout/hierarchy1"/>
    <dgm:cxn modelId="{C76A6544-0EA3-45C2-94AD-D7A7F11BC5CA}" type="presParOf" srcId="{8B19C16B-D48F-4BC9-BB9A-F5BF38BBC83D}" destId="{81E7F328-9209-463D-9084-69EA439D0CAF}" srcOrd="1" destOrd="0" presId="urn:microsoft.com/office/officeart/2005/8/layout/hierarchy1"/>
    <dgm:cxn modelId="{CC685D6E-E411-4D53-9542-451D735DEBA9}" type="presParOf" srcId="{96FCC238-C873-4AC7-A757-2E45AD06CA17}" destId="{B78E853F-4214-4417-B41C-4ED5473983E4}"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B1E625E-DD3D-4500-963F-7DAA69906609}" type="doc">
      <dgm:prSet loTypeId="urn:microsoft.com/office/officeart/2005/8/layout/vList5" loCatId="list" qsTypeId="urn:microsoft.com/office/officeart/2005/8/quickstyle/simple3" qsCatId="simple" csTypeId="urn:microsoft.com/office/officeart/2005/8/colors/accent3_4" csCatId="accent3" phldr="1"/>
      <dgm:spPr/>
      <dgm:t>
        <a:bodyPr/>
        <a:lstStyle/>
        <a:p>
          <a:pPr rtl="1"/>
          <a:endParaRPr lang="ar-SA"/>
        </a:p>
      </dgm:t>
    </dgm:pt>
    <dgm:pt modelId="{1EF80221-A3A9-4C95-9941-BE06F8F9D46E}">
      <dgm:prSet phldrT="[نص]"/>
      <dgm:spPr/>
      <dgm:t>
        <a:bodyPr/>
        <a:lstStyle/>
        <a:p>
          <a:pPr rtl="1"/>
          <a:r>
            <a:rPr lang="ar-SA" dirty="0" smtClean="0"/>
            <a:t>حسب طريقة الإجراء</a:t>
          </a:r>
          <a:endParaRPr lang="ar-SA" dirty="0"/>
        </a:p>
      </dgm:t>
    </dgm:pt>
    <dgm:pt modelId="{8D93E70B-85D4-470B-96E9-311A4F708662}" type="parTrans" cxnId="{CDC01697-12A1-4F4A-825F-49B460DCEA09}">
      <dgm:prSet/>
      <dgm:spPr/>
      <dgm:t>
        <a:bodyPr/>
        <a:lstStyle/>
        <a:p>
          <a:pPr rtl="1"/>
          <a:endParaRPr lang="ar-SA"/>
        </a:p>
      </dgm:t>
    </dgm:pt>
    <dgm:pt modelId="{8E0E0421-6527-4B75-88F2-F35E1FC249C2}" type="sibTrans" cxnId="{CDC01697-12A1-4F4A-825F-49B460DCEA09}">
      <dgm:prSet/>
      <dgm:spPr/>
      <dgm:t>
        <a:bodyPr/>
        <a:lstStyle/>
        <a:p>
          <a:pPr rtl="1"/>
          <a:endParaRPr lang="ar-SA"/>
        </a:p>
      </dgm:t>
    </dgm:pt>
    <dgm:pt modelId="{53ACDD00-806C-4710-8C57-3D96D5A60D14}">
      <dgm:prSet phldrT="[نص]"/>
      <dgm:spPr/>
      <dgm:t>
        <a:bodyPr/>
        <a:lstStyle/>
        <a:p>
          <a:pPr rtl="1"/>
          <a:r>
            <a:rPr lang="ar-SA" dirty="0" smtClean="0"/>
            <a:t>التجارب المعملية</a:t>
          </a:r>
          <a:endParaRPr lang="ar-SA" dirty="0"/>
        </a:p>
      </dgm:t>
    </dgm:pt>
    <dgm:pt modelId="{ADC9DEC8-FB29-46D5-BD44-8A9A077D9201}" type="parTrans" cxnId="{64D1E902-1714-4B5A-9F51-F839AFED5E5B}">
      <dgm:prSet/>
      <dgm:spPr/>
      <dgm:t>
        <a:bodyPr/>
        <a:lstStyle/>
        <a:p>
          <a:pPr rtl="1"/>
          <a:endParaRPr lang="ar-SA"/>
        </a:p>
      </dgm:t>
    </dgm:pt>
    <dgm:pt modelId="{BEBB7BA6-FA17-47B3-A9ED-E4CC8FEF7EFE}" type="sibTrans" cxnId="{64D1E902-1714-4B5A-9F51-F839AFED5E5B}">
      <dgm:prSet/>
      <dgm:spPr/>
      <dgm:t>
        <a:bodyPr/>
        <a:lstStyle/>
        <a:p>
          <a:pPr rtl="1"/>
          <a:endParaRPr lang="ar-SA"/>
        </a:p>
      </dgm:t>
    </dgm:pt>
    <dgm:pt modelId="{FBC5C81B-9E08-4CED-A4E4-E2A64CAB2416}">
      <dgm:prSet phldrT="[نص]"/>
      <dgm:spPr/>
      <dgm:t>
        <a:bodyPr/>
        <a:lstStyle/>
        <a:p>
          <a:pPr rtl="1"/>
          <a:r>
            <a:rPr lang="ar-SA" dirty="0" smtClean="0"/>
            <a:t>التجارب غير المعملية</a:t>
          </a:r>
          <a:endParaRPr lang="ar-SA" dirty="0"/>
        </a:p>
      </dgm:t>
    </dgm:pt>
    <dgm:pt modelId="{873DA6C5-C197-48EB-8466-C3DCF4FC3365}" type="parTrans" cxnId="{84305B20-8152-41F5-9CC3-9A6A7E232DC6}">
      <dgm:prSet/>
      <dgm:spPr/>
      <dgm:t>
        <a:bodyPr/>
        <a:lstStyle/>
        <a:p>
          <a:pPr rtl="1"/>
          <a:endParaRPr lang="ar-SA"/>
        </a:p>
      </dgm:t>
    </dgm:pt>
    <dgm:pt modelId="{04B0B111-1F2F-4D6E-B69F-B0CF4B63F159}" type="sibTrans" cxnId="{84305B20-8152-41F5-9CC3-9A6A7E232DC6}">
      <dgm:prSet/>
      <dgm:spPr/>
      <dgm:t>
        <a:bodyPr/>
        <a:lstStyle/>
        <a:p>
          <a:pPr rtl="1"/>
          <a:endParaRPr lang="ar-SA"/>
        </a:p>
      </dgm:t>
    </dgm:pt>
    <dgm:pt modelId="{BA4F3972-3D9F-4DC8-AB79-D35D403AF89F}">
      <dgm:prSet phldrT="[نص]"/>
      <dgm:spPr/>
      <dgm:t>
        <a:bodyPr/>
        <a:lstStyle/>
        <a:p>
          <a:pPr rtl="1"/>
          <a:r>
            <a:rPr lang="ar-SA" dirty="0" smtClean="0"/>
            <a:t>حسب عدد الأفراد</a:t>
          </a:r>
          <a:endParaRPr lang="ar-SA" dirty="0"/>
        </a:p>
      </dgm:t>
    </dgm:pt>
    <dgm:pt modelId="{74BD49BD-0D3C-4FF8-B10A-D9934ECBA8D1}" type="parTrans" cxnId="{971AA823-AB29-4055-A47C-04B5156CAA70}">
      <dgm:prSet/>
      <dgm:spPr/>
      <dgm:t>
        <a:bodyPr/>
        <a:lstStyle/>
        <a:p>
          <a:pPr rtl="1"/>
          <a:endParaRPr lang="ar-SA"/>
        </a:p>
      </dgm:t>
    </dgm:pt>
    <dgm:pt modelId="{C68A5AF4-1533-44C9-AD1E-4C31C1CC6D6E}" type="sibTrans" cxnId="{971AA823-AB29-4055-A47C-04B5156CAA70}">
      <dgm:prSet/>
      <dgm:spPr/>
      <dgm:t>
        <a:bodyPr/>
        <a:lstStyle/>
        <a:p>
          <a:pPr rtl="1"/>
          <a:endParaRPr lang="ar-SA"/>
        </a:p>
      </dgm:t>
    </dgm:pt>
    <dgm:pt modelId="{A7CD4A34-3906-4B1B-8B9C-C70512768D0D}">
      <dgm:prSet phldrT="[نص]"/>
      <dgm:spPr/>
      <dgm:t>
        <a:bodyPr/>
        <a:lstStyle/>
        <a:p>
          <a:pPr rtl="1"/>
          <a:r>
            <a:rPr lang="ar-SA" dirty="0" smtClean="0"/>
            <a:t>تجارب </a:t>
          </a:r>
          <a:r>
            <a:rPr lang="ar-SA" dirty="0" smtClean="0"/>
            <a:t>المجموعة </a:t>
          </a:r>
          <a:r>
            <a:rPr lang="ar-SA" dirty="0" smtClean="0"/>
            <a:t>الواحدة.</a:t>
          </a:r>
          <a:endParaRPr lang="ar-SA" dirty="0"/>
        </a:p>
      </dgm:t>
    </dgm:pt>
    <dgm:pt modelId="{EB4F381A-10A0-4451-9985-2E681503CB28}" type="parTrans" cxnId="{C8E4FEE6-023C-41D6-B41E-3ECF314F86C3}">
      <dgm:prSet/>
      <dgm:spPr/>
      <dgm:t>
        <a:bodyPr/>
        <a:lstStyle/>
        <a:p>
          <a:pPr rtl="1"/>
          <a:endParaRPr lang="ar-SA"/>
        </a:p>
      </dgm:t>
    </dgm:pt>
    <dgm:pt modelId="{D99EE534-34ED-41F3-BCE7-0BD5C1D65618}" type="sibTrans" cxnId="{C8E4FEE6-023C-41D6-B41E-3ECF314F86C3}">
      <dgm:prSet/>
      <dgm:spPr/>
      <dgm:t>
        <a:bodyPr/>
        <a:lstStyle/>
        <a:p>
          <a:pPr rtl="1"/>
          <a:endParaRPr lang="ar-SA"/>
        </a:p>
      </dgm:t>
    </dgm:pt>
    <dgm:pt modelId="{6F60D7DB-2427-4B2B-8149-6F39FD3C0EE7}">
      <dgm:prSet phldrT="[نص]"/>
      <dgm:spPr/>
      <dgm:t>
        <a:bodyPr/>
        <a:lstStyle/>
        <a:p>
          <a:pPr rtl="1"/>
          <a:r>
            <a:rPr lang="ar-SA" dirty="0" smtClean="0"/>
            <a:t>تجارب </a:t>
          </a:r>
          <a:r>
            <a:rPr lang="ar-SA" dirty="0" smtClean="0"/>
            <a:t>على أكثر من مجموعة </a:t>
          </a:r>
          <a:r>
            <a:rPr lang="ar-SA" dirty="0" smtClean="0"/>
            <a:t>.</a:t>
          </a:r>
          <a:endParaRPr lang="ar-SA" dirty="0"/>
        </a:p>
      </dgm:t>
    </dgm:pt>
    <dgm:pt modelId="{61DCACBA-52C1-45B4-AAB4-85F5F0A5DD74}" type="parTrans" cxnId="{88032B4F-1A3D-45A6-987A-27679455B205}">
      <dgm:prSet/>
      <dgm:spPr/>
      <dgm:t>
        <a:bodyPr/>
        <a:lstStyle/>
        <a:p>
          <a:pPr rtl="1"/>
          <a:endParaRPr lang="ar-SA"/>
        </a:p>
      </dgm:t>
    </dgm:pt>
    <dgm:pt modelId="{232A3417-9D38-4680-9DCA-BB5B76830877}" type="sibTrans" cxnId="{88032B4F-1A3D-45A6-987A-27679455B205}">
      <dgm:prSet/>
      <dgm:spPr/>
      <dgm:t>
        <a:bodyPr/>
        <a:lstStyle/>
        <a:p>
          <a:pPr rtl="1"/>
          <a:endParaRPr lang="ar-SA"/>
        </a:p>
      </dgm:t>
    </dgm:pt>
    <dgm:pt modelId="{A95747CA-4384-4965-8874-55085587FCDC}">
      <dgm:prSet phldrT="[نص]"/>
      <dgm:spPr/>
      <dgm:t>
        <a:bodyPr/>
        <a:lstStyle/>
        <a:p>
          <a:pPr rtl="1"/>
          <a:r>
            <a:rPr lang="ar-SA" dirty="0" smtClean="0"/>
            <a:t>حسب مدة الدراسة</a:t>
          </a:r>
          <a:endParaRPr lang="ar-SA" dirty="0"/>
        </a:p>
      </dgm:t>
    </dgm:pt>
    <dgm:pt modelId="{9BD32E05-3FC9-47CE-B90B-0A983C5FCE0B}" type="parTrans" cxnId="{467F8952-E425-4F7F-9A56-46AE4C4ABF3C}">
      <dgm:prSet/>
      <dgm:spPr/>
      <dgm:t>
        <a:bodyPr/>
        <a:lstStyle/>
        <a:p>
          <a:pPr rtl="1"/>
          <a:endParaRPr lang="ar-SA"/>
        </a:p>
      </dgm:t>
    </dgm:pt>
    <dgm:pt modelId="{51B5E3C9-E212-42D9-848C-82301ACE66B0}" type="sibTrans" cxnId="{467F8952-E425-4F7F-9A56-46AE4C4ABF3C}">
      <dgm:prSet/>
      <dgm:spPr/>
      <dgm:t>
        <a:bodyPr/>
        <a:lstStyle/>
        <a:p>
          <a:pPr rtl="1"/>
          <a:endParaRPr lang="ar-SA"/>
        </a:p>
      </dgm:t>
    </dgm:pt>
    <dgm:pt modelId="{B9F4D47B-FA23-486D-BEBD-31F2F0D53A8C}">
      <dgm:prSet phldrT="[نص]"/>
      <dgm:spPr/>
      <dgm:t>
        <a:bodyPr/>
        <a:lstStyle/>
        <a:p>
          <a:pPr rtl="1"/>
          <a:r>
            <a:rPr lang="ar-SA" dirty="0" smtClean="0"/>
            <a:t>تجارب </a:t>
          </a:r>
          <a:r>
            <a:rPr lang="ar-SA" dirty="0" smtClean="0"/>
            <a:t>قصيرة.</a:t>
          </a:r>
          <a:endParaRPr lang="ar-SA" dirty="0"/>
        </a:p>
      </dgm:t>
    </dgm:pt>
    <dgm:pt modelId="{81DFB856-C7B4-4BBA-BC46-BCEAB816D3FB}" type="parTrans" cxnId="{B007E5AA-574A-4418-8E07-64C7B9AD90BC}">
      <dgm:prSet/>
      <dgm:spPr/>
      <dgm:t>
        <a:bodyPr/>
        <a:lstStyle/>
        <a:p>
          <a:pPr rtl="1"/>
          <a:endParaRPr lang="ar-SA"/>
        </a:p>
      </dgm:t>
    </dgm:pt>
    <dgm:pt modelId="{0F8D3A55-0308-41F9-92F3-10ED92944F0A}" type="sibTrans" cxnId="{B007E5AA-574A-4418-8E07-64C7B9AD90BC}">
      <dgm:prSet/>
      <dgm:spPr/>
      <dgm:t>
        <a:bodyPr/>
        <a:lstStyle/>
        <a:p>
          <a:pPr rtl="1"/>
          <a:endParaRPr lang="ar-SA"/>
        </a:p>
      </dgm:t>
    </dgm:pt>
    <dgm:pt modelId="{06C48A5C-EF61-44EA-9272-CA9CCCD7A6FB}">
      <dgm:prSet phldrT="[نص]"/>
      <dgm:spPr/>
      <dgm:t>
        <a:bodyPr/>
        <a:lstStyle/>
        <a:p>
          <a:pPr rtl="1"/>
          <a:r>
            <a:rPr lang="ar-SA" dirty="0" smtClean="0"/>
            <a:t>تجارب </a:t>
          </a:r>
          <a:r>
            <a:rPr lang="ar-SA" dirty="0" smtClean="0"/>
            <a:t>طويلة.</a:t>
          </a:r>
          <a:endParaRPr lang="ar-SA" dirty="0"/>
        </a:p>
      </dgm:t>
    </dgm:pt>
    <dgm:pt modelId="{DE011C38-C1C4-4452-9E69-D63FB2FA97EB}" type="parTrans" cxnId="{4C872E1A-72C4-4728-91C1-7B7443EA01B1}">
      <dgm:prSet/>
      <dgm:spPr/>
      <dgm:t>
        <a:bodyPr/>
        <a:lstStyle/>
        <a:p>
          <a:pPr rtl="1"/>
          <a:endParaRPr lang="ar-SA"/>
        </a:p>
      </dgm:t>
    </dgm:pt>
    <dgm:pt modelId="{D479946D-C1D9-4908-B80C-C5B3867AC37F}" type="sibTrans" cxnId="{4C872E1A-72C4-4728-91C1-7B7443EA01B1}">
      <dgm:prSet/>
      <dgm:spPr/>
      <dgm:t>
        <a:bodyPr/>
        <a:lstStyle/>
        <a:p>
          <a:pPr rtl="1"/>
          <a:endParaRPr lang="ar-SA"/>
        </a:p>
      </dgm:t>
    </dgm:pt>
    <dgm:pt modelId="{56E3C5EF-5473-4737-95A0-F98608352527}" type="pres">
      <dgm:prSet presAssocID="{AB1E625E-DD3D-4500-963F-7DAA69906609}" presName="Name0" presStyleCnt="0">
        <dgm:presLayoutVars>
          <dgm:dir/>
          <dgm:animLvl val="lvl"/>
          <dgm:resizeHandles val="exact"/>
        </dgm:presLayoutVars>
      </dgm:prSet>
      <dgm:spPr/>
      <dgm:t>
        <a:bodyPr/>
        <a:lstStyle/>
        <a:p>
          <a:pPr rtl="1"/>
          <a:endParaRPr lang="ar-SA"/>
        </a:p>
      </dgm:t>
    </dgm:pt>
    <dgm:pt modelId="{9C06AB04-7098-4292-84A7-A1AA695CEE3B}" type="pres">
      <dgm:prSet presAssocID="{1EF80221-A3A9-4C95-9941-BE06F8F9D46E}" presName="linNode" presStyleCnt="0"/>
      <dgm:spPr/>
    </dgm:pt>
    <dgm:pt modelId="{FB96F72A-4C97-492A-9548-618993A585AE}" type="pres">
      <dgm:prSet presAssocID="{1EF80221-A3A9-4C95-9941-BE06F8F9D46E}" presName="parentText" presStyleLbl="node1" presStyleIdx="0" presStyleCnt="3">
        <dgm:presLayoutVars>
          <dgm:chMax val="1"/>
          <dgm:bulletEnabled val="1"/>
        </dgm:presLayoutVars>
      </dgm:prSet>
      <dgm:spPr/>
      <dgm:t>
        <a:bodyPr/>
        <a:lstStyle/>
        <a:p>
          <a:pPr rtl="1"/>
          <a:endParaRPr lang="ar-SA"/>
        </a:p>
      </dgm:t>
    </dgm:pt>
    <dgm:pt modelId="{407123DB-830E-46CC-B3A6-4815C4EDABE4}" type="pres">
      <dgm:prSet presAssocID="{1EF80221-A3A9-4C95-9941-BE06F8F9D46E}" presName="descendantText" presStyleLbl="alignAccFollowNode1" presStyleIdx="0" presStyleCnt="3">
        <dgm:presLayoutVars>
          <dgm:bulletEnabled val="1"/>
        </dgm:presLayoutVars>
      </dgm:prSet>
      <dgm:spPr/>
      <dgm:t>
        <a:bodyPr/>
        <a:lstStyle/>
        <a:p>
          <a:pPr rtl="1"/>
          <a:endParaRPr lang="ar-SA"/>
        </a:p>
      </dgm:t>
    </dgm:pt>
    <dgm:pt modelId="{9A49C6D0-5340-4A07-8074-F1D016A46139}" type="pres">
      <dgm:prSet presAssocID="{8E0E0421-6527-4B75-88F2-F35E1FC249C2}" presName="sp" presStyleCnt="0"/>
      <dgm:spPr/>
    </dgm:pt>
    <dgm:pt modelId="{0E7FC6F2-10D0-483D-ABE0-F99BE36B8555}" type="pres">
      <dgm:prSet presAssocID="{BA4F3972-3D9F-4DC8-AB79-D35D403AF89F}" presName="linNode" presStyleCnt="0"/>
      <dgm:spPr/>
    </dgm:pt>
    <dgm:pt modelId="{13A9C936-EB12-4472-805F-9B1E75A4A84F}" type="pres">
      <dgm:prSet presAssocID="{BA4F3972-3D9F-4DC8-AB79-D35D403AF89F}" presName="parentText" presStyleLbl="node1" presStyleIdx="1" presStyleCnt="3">
        <dgm:presLayoutVars>
          <dgm:chMax val="1"/>
          <dgm:bulletEnabled val="1"/>
        </dgm:presLayoutVars>
      </dgm:prSet>
      <dgm:spPr/>
      <dgm:t>
        <a:bodyPr/>
        <a:lstStyle/>
        <a:p>
          <a:pPr rtl="1"/>
          <a:endParaRPr lang="ar-SA"/>
        </a:p>
      </dgm:t>
    </dgm:pt>
    <dgm:pt modelId="{3BDFD066-59C4-4773-BDF7-E262AE1A0CDE}" type="pres">
      <dgm:prSet presAssocID="{BA4F3972-3D9F-4DC8-AB79-D35D403AF89F}" presName="descendantText" presStyleLbl="alignAccFollowNode1" presStyleIdx="1" presStyleCnt="3">
        <dgm:presLayoutVars>
          <dgm:bulletEnabled val="1"/>
        </dgm:presLayoutVars>
      </dgm:prSet>
      <dgm:spPr/>
      <dgm:t>
        <a:bodyPr/>
        <a:lstStyle/>
        <a:p>
          <a:pPr rtl="1"/>
          <a:endParaRPr lang="ar-SA"/>
        </a:p>
      </dgm:t>
    </dgm:pt>
    <dgm:pt modelId="{F7146FE4-B4AB-4127-9584-EB7AB945D5E1}" type="pres">
      <dgm:prSet presAssocID="{C68A5AF4-1533-44C9-AD1E-4C31C1CC6D6E}" presName="sp" presStyleCnt="0"/>
      <dgm:spPr/>
    </dgm:pt>
    <dgm:pt modelId="{33C03327-8B3F-4A4B-9702-BD0448A41F23}" type="pres">
      <dgm:prSet presAssocID="{A95747CA-4384-4965-8874-55085587FCDC}" presName="linNode" presStyleCnt="0"/>
      <dgm:spPr/>
    </dgm:pt>
    <dgm:pt modelId="{34139F5F-D248-43BB-AB05-01E38C222963}" type="pres">
      <dgm:prSet presAssocID="{A95747CA-4384-4965-8874-55085587FCDC}" presName="parentText" presStyleLbl="node1" presStyleIdx="2" presStyleCnt="3">
        <dgm:presLayoutVars>
          <dgm:chMax val="1"/>
          <dgm:bulletEnabled val="1"/>
        </dgm:presLayoutVars>
      </dgm:prSet>
      <dgm:spPr/>
      <dgm:t>
        <a:bodyPr/>
        <a:lstStyle/>
        <a:p>
          <a:pPr rtl="1"/>
          <a:endParaRPr lang="ar-SA"/>
        </a:p>
      </dgm:t>
    </dgm:pt>
    <dgm:pt modelId="{7D255A2A-F1E7-408A-BCF9-5C3C6BB45BC6}" type="pres">
      <dgm:prSet presAssocID="{A95747CA-4384-4965-8874-55085587FCDC}" presName="descendantText" presStyleLbl="alignAccFollowNode1" presStyleIdx="2" presStyleCnt="3">
        <dgm:presLayoutVars>
          <dgm:bulletEnabled val="1"/>
        </dgm:presLayoutVars>
      </dgm:prSet>
      <dgm:spPr/>
      <dgm:t>
        <a:bodyPr/>
        <a:lstStyle/>
        <a:p>
          <a:pPr rtl="1"/>
          <a:endParaRPr lang="ar-SA"/>
        </a:p>
      </dgm:t>
    </dgm:pt>
  </dgm:ptLst>
  <dgm:cxnLst>
    <dgm:cxn modelId="{64D1E902-1714-4B5A-9F51-F839AFED5E5B}" srcId="{1EF80221-A3A9-4C95-9941-BE06F8F9D46E}" destId="{53ACDD00-806C-4710-8C57-3D96D5A60D14}" srcOrd="0" destOrd="0" parTransId="{ADC9DEC8-FB29-46D5-BD44-8A9A077D9201}" sibTransId="{BEBB7BA6-FA17-47B3-A9ED-E4CC8FEF7EFE}"/>
    <dgm:cxn modelId="{55166543-1C63-4F4B-8E0D-2A96D00BA35C}" type="presOf" srcId="{BA4F3972-3D9F-4DC8-AB79-D35D403AF89F}" destId="{13A9C936-EB12-4472-805F-9B1E75A4A84F}" srcOrd="0" destOrd="0" presId="urn:microsoft.com/office/officeart/2005/8/layout/vList5"/>
    <dgm:cxn modelId="{E6878DD7-82E9-4027-BAC7-792D77F4819B}" type="presOf" srcId="{AB1E625E-DD3D-4500-963F-7DAA69906609}" destId="{56E3C5EF-5473-4737-95A0-F98608352527}" srcOrd="0" destOrd="0" presId="urn:microsoft.com/office/officeart/2005/8/layout/vList5"/>
    <dgm:cxn modelId="{B007E5AA-574A-4418-8E07-64C7B9AD90BC}" srcId="{A95747CA-4384-4965-8874-55085587FCDC}" destId="{B9F4D47B-FA23-486D-BEBD-31F2F0D53A8C}" srcOrd="0" destOrd="0" parTransId="{81DFB856-C7B4-4BBA-BC46-BCEAB816D3FB}" sibTransId="{0F8D3A55-0308-41F9-92F3-10ED92944F0A}"/>
    <dgm:cxn modelId="{CDC01697-12A1-4F4A-825F-49B460DCEA09}" srcId="{AB1E625E-DD3D-4500-963F-7DAA69906609}" destId="{1EF80221-A3A9-4C95-9941-BE06F8F9D46E}" srcOrd="0" destOrd="0" parTransId="{8D93E70B-85D4-470B-96E9-311A4F708662}" sibTransId="{8E0E0421-6527-4B75-88F2-F35E1FC249C2}"/>
    <dgm:cxn modelId="{065A04B2-FEE6-4EFF-9AAD-BC14C9E889BB}" type="presOf" srcId="{B9F4D47B-FA23-486D-BEBD-31F2F0D53A8C}" destId="{7D255A2A-F1E7-408A-BCF9-5C3C6BB45BC6}" srcOrd="0" destOrd="0" presId="urn:microsoft.com/office/officeart/2005/8/layout/vList5"/>
    <dgm:cxn modelId="{971AA823-AB29-4055-A47C-04B5156CAA70}" srcId="{AB1E625E-DD3D-4500-963F-7DAA69906609}" destId="{BA4F3972-3D9F-4DC8-AB79-D35D403AF89F}" srcOrd="1" destOrd="0" parTransId="{74BD49BD-0D3C-4FF8-B10A-D9934ECBA8D1}" sibTransId="{C68A5AF4-1533-44C9-AD1E-4C31C1CC6D6E}"/>
    <dgm:cxn modelId="{467F8952-E425-4F7F-9A56-46AE4C4ABF3C}" srcId="{AB1E625E-DD3D-4500-963F-7DAA69906609}" destId="{A95747CA-4384-4965-8874-55085587FCDC}" srcOrd="2" destOrd="0" parTransId="{9BD32E05-3FC9-47CE-B90B-0A983C5FCE0B}" sibTransId="{51B5E3C9-E212-42D9-848C-82301ACE66B0}"/>
    <dgm:cxn modelId="{84305B20-8152-41F5-9CC3-9A6A7E232DC6}" srcId="{1EF80221-A3A9-4C95-9941-BE06F8F9D46E}" destId="{FBC5C81B-9E08-4CED-A4E4-E2A64CAB2416}" srcOrd="1" destOrd="0" parTransId="{873DA6C5-C197-48EB-8466-C3DCF4FC3365}" sibTransId="{04B0B111-1F2F-4D6E-B69F-B0CF4B63F159}"/>
    <dgm:cxn modelId="{088CB15C-189A-4488-9615-B6E07971F2D0}" type="presOf" srcId="{6F60D7DB-2427-4B2B-8149-6F39FD3C0EE7}" destId="{3BDFD066-59C4-4773-BDF7-E262AE1A0CDE}" srcOrd="0" destOrd="1" presId="urn:microsoft.com/office/officeart/2005/8/layout/vList5"/>
    <dgm:cxn modelId="{53E01D96-18CF-44A9-91B5-3539B2964C40}" type="presOf" srcId="{FBC5C81B-9E08-4CED-A4E4-E2A64CAB2416}" destId="{407123DB-830E-46CC-B3A6-4815C4EDABE4}" srcOrd="0" destOrd="1" presId="urn:microsoft.com/office/officeart/2005/8/layout/vList5"/>
    <dgm:cxn modelId="{C8E4FEE6-023C-41D6-B41E-3ECF314F86C3}" srcId="{BA4F3972-3D9F-4DC8-AB79-D35D403AF89F}" destId="{A7CD4A34-3906-4B1B-8B9C-C70512768D0D}" srcOrd="0" destOrd="0" parTransId="{EB4F381A-10A0-4451-9985-2E681503CB28}" sibTransId="{D99EE534-34ED-41F3-BCE7-0BD5C1D65618}"/>
    <dgm:cxn modelId="{17ECF63D-BA29-4955-BBC7-50C79899ED22}" type="presOf" srcId="{1EF80221-A3A9-4C95-9941-BE06F8F9D46E}" destId="{FB96F72A-4C97-492A-9548-618993A585AE}" srcOrd="0" destOrd="0" presId="urn:microsoft.com/office/officeart/2005/8/layout/vList5"/>
    <dgm:cxn modelId="{25158148-3AE5-4C76-8148-28F7091382EF}" type="presOf" srcId="{06C48A5C-EF61-44EA-9272-CA9CCCD7A6FB}" destId="{7D255A2A-F1E7-408A-BCF9-5C3C6BB45BC6}" srcOrd="0" destOrd="1" presId="urn:microsoft.com/office/officeart/2005/8/layout/vList5"/>
    <dgm:cxn modelId="{F341D424-5CA0-4A27-BA57-00FB1FFD6807}" type="presOf" srcId="{A95747CA-4384-4965-8874-55085587FCDC}" destId="{34139F5F-D248-43BB-AB05-01E38C222963}" srcOrd="0" destOrd="0" presId="urn:microsoft.com/office/officeart/2005/8/layout/vList5"/>
    <dgm:cxn modelId="{88032B4F-1A3D-45A6-987A-27679455B205}" srcId="{BA4F3972-3D9F-4DC8-AB79-D35D403AF89F}" destId="{6F60D7DB-2427-4B2B-8149-6F39FD3C0EE7}" srcOrd="1" destOrd="0" parTransId="{61DCACBA-52C1-45B4-AAB4-85F5F0A5DD74}" sibTransId="{232A3417-9D38-4680-9DCA-BB5B76830877}"/>
    <dgm:cxn modelId="{CD52B97E-CA8D-4E4E-AAFB-095A902ECB93}" type="presOf" srcId="{A7CD4A34-3906-4B1B-8B9C-C70512768D0D}" destId="{3BDFD066-59C4-4773-BDF7-E262AE1A0CDE}" srcOrd="0" destOrd="0" presId="urn:microsoft.com/office/officeart/2005/8/layout/vList5"/>
    <dgm:cxn modelId="{F3899DC6-9414-4830-9D9B-25EA3C7CD8A4}" type="presOf" srcId="{53ACDD00-806C-4710-8C57-3D96D5A60D14}" destId="{407123DB-830E-46CC-B3A6-4815C4EDABE4}" srcOrd="0" destOrd="0" presId="urn:microsoft.com/office/officeart/2005/8/layout/vList5"/>
    <dgm:cxn modelId="{4C872E1A-72C4-4728-91C1-7B7443EA01B1}" srcId="{A95747CA-4384-4965-8874-55085587FCDC}" destId="{06C48A5C-EF61-44EA-9272-CA9CCCD7A6FB}" srcOrd="1" destOrd="0" parTransId="{DE011C38-C1C4-4452-9E69-D63FB2FA97EB}" sibTransId="{D479946D-C1D9-4908-B80C-C5B3867AC37F}"/>
    <dgm:cxn modelId="{068DBC0D-8542-4B8B-B271-223BDDF40E34}" type="presParOf" srcId="{56E3C5EF-5473-4737-95A0-F98608352527}" destId="{9C06AB04-7098-4292-84A7-A1AA695CEE3B}" srcOrd="0" destOrd="0" presId="urn:microsoft.com/office/officeart/2005/8/layout/vList5"/>
    <dgm:cxn modelId="{B3FB05FD-83D8-4CBD-9E29-E9C8B1567C71}" type="presParOf" srcId="{9C06AB04-7098-4292-84A7-A1AA695CEE3B}" destId="{FB96F72A-4C97-492A-9548-618993A585AE}" srcOrd="0" destOrd="0" presId="urn:microsoft.com/office/officeart/2005/8/layout/vList5"/>
    <dgm:cxn modelId="{2A945CDE-E383-47D2-9944-DAAD902A79B8}" type="presParOf" srcId="{9C06AB04-7098-4292-84A7-A1AA695CEE3B}" destId="{407123DB-830E-46CC-B3A6-4815C4EDABE4}" srcOrd="1" destOrd="0" presId="urn:microsoft.com/office/officeart/2005/8/layout/vList5"/>
    <dgm:cxn modelId="{A65FE1FE-02CD-49BA-9FF4-F6113192B183}" type="presParOf" srcId="{56E3C5EF-5473-4737-95A0-F98608352527}" destId="{9A49C6D0-5340-4A07-8074-F1D016A46139}" srcOrd="1" destOrd="0" presId="urn:microsoft.com/office/officeart/2005/8/layout/vList5"/>
    <dgm:cxn modelId="{E3768306-F8C1-4301-8221-39EE7C45511E}" type="presParOf" srcId="{56E3C5EF-5473-4737-95A0-F98608352527}" destId="{0E7FC6F2-10D0-483D-ABE0-F99BE36B8555}" srcOrd="2" destOrd="0" presId="urn:microsoft.com/office/officeart/2005/8/layout/vList5"/>
    <dgm:cxn modelId="{BD69975B-EEDB-4F39-8605-B6C72588340B}" type="presParOf" srcId="{0E7FC6F2-10D0-483D-ABE0-F99BE36B8555}" destId="{13A9C936-EB12-4472-805F-9B1E75A4A84F}" srcOrd="0" destOrd="0" presId="urn:microsoft.com/office/officeart/2005/8/layout/vList5"/>
    <dgm:cxn modelId="{D464D3AF-D6B2-4516-8167-8D02D595C6A8}" type="presParOf" srcId="{0E7FC6F2-10D0-483D-ABE0-F99BE36B8555}" destId="{3BDFD066-59C4-4773-BDF7-E262AE1A0CDE}" srcOrd="1" destOrd="0" presId="urn:microsoft.com/office/officeart/2005/8/layout/vList5"/>
    <dgm:cxn modelId="{EB8BC83D-15DD-46AA-B704-353A198CFD5F}" type="presParOf" srcId="{56E3C5EF-5473-4737-95A0-F98608352527}" destId="{F7146FE4-B4AB-4127-9584-EB7AB945D5E1}" srcOrd="3" destOrd="0" presId="urn:microsoft.com/office/officeart/2005/8/layout/vList5"/>
    <dgm:cxn modelId="{089A4499-2107-4A5C-BD93-6EEC57FFC9C4}" type="presParOf" srcId="{56E3C5EF-5473-4737-95A0-F98608352527}" destId="{33C03327-8B3F-4A4B-9702-BD0448A41F23}" srcOrd="4" destOrd="0" presId="urn:microsoft.com/office/officeart/2005/8/layout/vList5"/>
    <dgm:cxn modelId="{0BB8E33C-2EEC-4FDC-A511-4A4D02FEC40E}" type="presParOf" srcId="{33C03327-8B3F-4A4B-9702-BD0448A41F23}" destId="{34139F5F-D248-43BB-AB05-01E38C222963}" srcOrd="0" destOrd="0" presId="urn:microsoft.com/office/officeart/2005/8/layout/vList5"/>
    <dgm:cxn modelId="{22F5D3F3-5257-4D62-B98B-9DBBDA165F03}" type="presParOf" srcId="{33C03327-8B3F-4A4B-9702-BD0448A41F23}" destId="{7D255A2A-F1E7-408A-BCF9-5C3C6BB45BC6}"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91865A-3AF2-45DE-8927-5D362D32EA23}">
      <dsp:nvSpPr>
        <dsp:cNvPr id="0" name=""/>
        <dsp:cNvSpPr/>
      </dsp:nvSpPr>
      <dsp:spPr>
        <a:xfrm>
          <a:off x="8833457" y="3970538"/>
          <a:ext cx="91440" cy="739712"/>
        </a:xfrm>
        <a:custGeom>
          <a:avLst/>
          <a:gdLst/>
          <a:ahLst/>
          <a:cxnLst/>
          <a:rect l="0" t="0" r="0" b="0"/>
          <a:pathLst>
            <a:path>
              <a:moveTo>
                <a:pt x="45720" y="0"/>
              </a:moveTo>
              <a:lnTo>
                <a:pt x="45720" y="739712"/>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CB59C7-9403-4842-8ED7-3259863803A8}">
      <dsp:nvSpPr>
        <dsp:cNvPr id="0" name=""/>
        <dsp:cNvSpPr/>
      </dsp:nvSpPr>
      <dsp:spPr>
        <a:xfrm>
          <a:off x="5770548" y="1615752"/>
          <a:ext cx="3108628" cy="739712"/>
        </a:xfrm>
        <a:custGeom>
          <a:avLst/>
          <a:gdLst/>
          <a:ahLst/>
          <a:cxnLst/>
          <a:rect l="0" t="0" r="0" b="0"/>
          <a:pathLst>
            <a:path>
              <a:moveTo>
                <a:pt x="0" y="0"/>
              </a:moveTo>
              <a:lnTo>
                <a:pt x="0" y="504092"/>
              </a:lnTo>
              <a:lnTo>
                <a:pt x="3108628" y="504092"/>
              </a:lnTo>
              <a:lnTo>
                <a:pt x="3108628" y="73971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5DB633-1779-4535-8273-ABBA71DCFA35}">
      <dsp:nvSpPr>
        <dsp:cNvPr id="0" name=""/>
        <dsp:cNvSpPr/>
      </dsp:nvSpPr>
      <dsp:spPr>
        <a:xfrm>
          <a:off x="5724828" y="3970538"/>
          <a:ext cx="91440" cy="739712"/>
        </a:xfrm>
        <a:custGeom>
          <a:avLst/>
          <a:gdLst/>
          <a:ahLst/>
          <a:cxnLst/>
          <a:rect l="0" t="0" r="0" b="0"/>
          <a:pathLst>
            <a:path>
              <a:moveTo>
                <a:pt x="45720" y="0"/>
              </a:moveTo>
              <a:lnTo>
                <a:pt x="45720" y="739712"/>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239752-DF7F-4C60-A263-86F60DB87DB2}">
      <dsp:nvSpPr>
        <dsp:cNvPr id="0" name=""/>
        <dsp:cNvSpPr/>
      </dsp:nvSpPr>
      <dsp:spPr>
        <a:xfrm>
          <a:off x="5724828" y="1615752"/>
          <a:ext cx="91440" cy="739712"/>
        </a:xfrm>
        <a:custGeom>
          <a:avLst/>
          <a:gdLst/>
          <a:ahLst/>
          <a:cxnLst/>
          <a:rect l="0" t="0" r="0" b="0"/>
          <a:pathLst>
            <a:path>
              <a:moveTo>
                <a:pt x="45720" y="0"/>
              </a:moveTo>
              <a:lnTo>
                <a:pt x="45720" y="73971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4C1D43-46D4-40E4-924F-CA37A91622E0}">
      <dsp:nvSpPr>
        <dsp:cNvPr id="0" name=""/>
        <dsp:cNvSpPr/>
      </dsp:nvSpPr>
      <dsp:spPr>
        <a:xfrm>
          <a:off x="2616200" y="3970538"/>
          <a:ext cx="91440" cy="739712"/>
        </a:xfrm>
        <a:custGeom>
          <a:avLst/>
          <a:gdLst/>
          <a:ahLst/>
          <a:cxnLst/>
          <a:rect l="0" t="0" r="0" b="0"/>
          <a:pathLst>
            <a:path>
              <a:moveTo>
                <a:pt x="45720" y="0"/>
              </a:moveTo>
              <a:lnTo>
                <a:pt x="45720" y="739712"/>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ABD0E3-28E6-45C8-ACD1-B040F647673B}">
      <dsp:nvSpPr>
        <dsp:cNvPr id="0" name=""/>
        <dsp:cNvSpPr/>
      </dsp:nvSpPr>
      <dsp:spPr>
        <a:xfrm>
          <a:off x="2661920" y="1615752"/>
          <a:ext cx="3108628" cy="739712"/>
        </a:xfrm>
        <a:custGeom>
          <a:avLst/>
          <a:gdLst/>
          <a:ahLst/>
          <a:cxnLst/>
          <a:rect l="0" t="0" r="0" b="0"/>
          <a:pathLst>
            <a:path>
              <a:moveTo>
                <a:pt x="3108628" y="0"/>
              </a:moveTo>
              <a:lnTo>
                <a:pt x="3108628" y="504092"/>
              </a:lnTo>
              <a:lnTo>
                <a:pt x="0" y="504092"/>
              </a:lnTo>
              <a:lnTo>
                <a:pt x="0" y="73971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617017-6235-4287-8AF5-FABE5270ADCA}">
      <dsp:nvSpPr>
        <dsp:cNvPr id="0" name=""/>
        <dsp:cNvSpPr/>
      </dsp:nvSpPr>
      <dsp:spPr>
        <a:xfrm>
          <a:off x="1568266" y="678"/>
          <a:ext cx="8404564" cy="161507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75AD1D-5982-4496-B157-9AB51BEF66C6}">
      <dsp:nvSpPr>
        <dsp:cNvPr id="0" name=""/>
        <dsp:cNvSpPr/>
      </dsp:nvSpPr>
      <dsp:spPr>
        <a:xfrm>
          <a:off x="1850869" y="269150"/>
          <a:ext cx="8404564" cy="16150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SA" sz="4000" b="1" kern="1200" dirty="0" smtClean="0"/>
            <a:t>تصنيف البحوث بحسب وظائفها</a:t>
          </a:r>
          <a:endParaRPr lang="ar-SA" sz="4000" b="1" kern="1200" dirty="0"/>
        </a:p>
      </dsp:txBody>
      <dsp:txXfrm>
        <a:off x="1898173" y="316454"/>
        <a:ext cx="8309956" cy="1520465"/>
      </dsp:txXfrm>
    </dsp:sp>
    <dsp:sp modelId="{91EC3BBD-C0B8-4779-A24A-C9ADD17545FE}">
      <dsp:nvSpPr>
        <dsp:cNvPr id="0" name=""/>
        <dsp:cNvSpPr/>
      </dsp:nvSpPr>
      <dsp:spPr>
        <a:xfrm>
          <a:off x="1390208" y="2355464"/>
          <a:ext cx="2543423" cy="161507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77CC31-BA61-4EE2-8472-7190ECEA1777}">
      <dsp:nvSpPr>
        <dsp:cNvPr id="0" name=""/>
        <dsp:cNvSpPr/>
      </dsp:nvSpPr>
      <dsp:spPr>
        <a:xfrm>
          <a:off x="1672811" y="2623936"/>
          <a:ext cx="2543423" cy="16150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b="1" kern="1200" dirty="0" smtClean="0"/>
            <a:t>البحث التقويمي</a:t>
          </a:r>
          <a:endParaRPr lang="ar-SA" sz="3200" b="1" kern="1200" dirty="0"/>
        </a:p>
      </dsp:txBody>
      <dsp:txXfrm>
        <a:off x="1720115" y="2671240"/>
        <a:ext cx="2448815" cy="1520465"/>
      </dsp:txXfrm>
    </dsp:sp>
    <dsp:sp modelId="{0708BCCF-01C0-407C-80F4-043EFDCC967D}">
      <dsp:nvSpPr>
        <dsp:cNvPr id="0" name=""/>
        <dsp:cNvSpPr/>
      </dsp:nvSpPr>
      <dsp:spPr>
        <a:xfrm>
          <a:off x="1390208" y="4710250"/>
          <a:ext cx="2543423" cy="161507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145C75-0B1D-4994-84E7-4ECF003A92AC}">
      <dsp:nvSpPr>
        <dsp:cNvPr id="0" name=""/>
        <dsp:cNvSpPr/>
      </dsp:nvSpPr>
      <dsp:spPr>
        <a:xfrm>
          <a:off x="1672811" y="4978722"/>
          <a:ext cx="2543423" cy="16150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ar-SA" sz="1700" kern="1200" dirty="0" smtClean="0"/>
            <a:t>- يركز على تقدير أهمية وقيمة ممارسة معينة في واقع ما</a:t>
          </a:r>
        </a:p>
        <a:p>
          <a:pPr lvl="0" algn="ctr" defTabSz="755650" rtl="1">
            <a:lnSpc>
              <a:spcPct val="90000"/>
            </a:lnSpc>
            <a:spcBef>
              <a:spcPct val="0"/>
            </a:spcBef>
            <a:spcAft>
              <a:spcPct val="35000"/>
            </a:spcAft>
          </a:pPr>
          <a:r>
            <a:rPr lang="ar-SA" sz="1700" kern="1200" dirty="0" smtClean="0"/>
            <a:t>- الهدف تحديد مدى تحقيق الممارسة لأهدافها.</a:t>
          </a:r>
        </a:p>
        <a:p>
          <a:pPr lvl="0" algn="ctr" defTabSz="755650" rtl="1">
            <a:lnSpc>
              <a:spcPct val="90000"/>
            </a:lnSpc>
            <a:spcBef>
              <a:spcPct val="0"/>
            </a:spcBef>
            <a:spcAft>
              <a:spcPct val="35000"/>
            </a:spcAft>
          </a:pPr>
          <a:endParaRPr lang="ar-SA" sz="1700" kern="1200" dirty="0"/>
        </a:p>
      </dsp:txBody>
      <dsp:txXfrm>
        <a:off x="1720115" y="5026026"/>
        <a:ext cx="2448815" cy="1520465"/>
      </dsp:txXfrm>
    </dsp:sp>
    <dsp:sp modelId="{E08AD2A0-4921-4486-8DF5-E77A73A2259A}">
      <dsp:nvSpPr>
        <dsp:cNvPr id="0" name=""/>
        <dsp:cNvSpPr/>
      </dsp:nvSpPr>
      <dsp:spPr>
        <a:xfrm>
          <a:off x="4498837" y="2355464"/>
          <a:ext cx="2543423" cy="161507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7365B8-6EDC-4505-B1B7-6BF9A29AEAB7}">
      <dsp:nvSpPr>
        <dsp:cNvPr id="0" name=""/>
        <dsp:cNvSpPr/>
      </dsp:nvSpPr>
      <dsp:spPr>
        <a:xfrm>
          <a:off x="4781439" y="2623936"/>
          <a:ext cx="2543423" cy="16150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b="1" kern="1200" dirty="0" smtClean="0"/>
            <a:t>البحث التطبيقي</a:t>
          </a:r>
          <a:endParaRPr lang="ar-SA" sz="3200" b="1" kern="1200" dirty="0"/>
        </a:p>
      </dsp:txBody>
      <dsp:txXfrm>
        <a:off x="4828743" y="2671240"/>
        <a:ext cx="2448815" cy="1520465"/>
      </dsp:txXfrm>
    </dsp:sp>
    <dsp:sp modelId="{B795EB2D-0FF8-4611-9558-C7730BBE533E}">
      <dsp:nvSpPr>
        <dsp:cNvPr id="0" name=""/>
        <dsp:cNvSpPr/>
      </dsp:nvSpPr>
      <dsp:spPr>
        <a:xfrm>
          <a:off x="4498837" y="4710250"/>
          <a:ext cx="2543423" cy="161507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1829F9-E21C-46E2-96ED-185ACAC21045}">
      <dsp:nvSpPr>
        <dsp:cNvPr id="0" name=""/>
        <dsp:cNvSpPr/>
      </dsp:nvSpPr>
      <dsp:spPr>
        <a:xfrm>
          <a:off x="4781439" y="4978722"/>
          <a:ext cx="2543423" cy="16150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ar-SA" sz="1700" kern="1200" dirty="0" smtClean="0"/>
            <a:t>- يطبق المعرفة في حل المشكلات.</a:t>
          </a:r>
        </a:p>
        <a:p>
          <a:pPr lvl="0" algn="ctr" defTabSz="755650" rtl="1">
            <a:lnSpc>
              <a:spcPct val="90000"/>
            </a:lnSpc>
            <a:spcBef>
              <a:spcPct val="0"/>
            </a:spcBef>
            <a:spcAft>
              <a:spcPct val="35000"/>
            </a:spcAft>
          </a:pPr>
          <a:r>
            <a:rPr lang="ar-SA" sz="1700" kern="1200" dirty="0" smtClean="0"/>
            <a:t>-الهدف تحين الواقع العملي.</a:t>
          </a:r>
        </a:p>
        <a:p>
          <a:pPr lvl="0" algn="ctr" defTabSz="755650" rtl="1">
            <a:lnSpc>
              <a:spcPct val="90000"/>
            </a:lnSpc>
            <a:spcBef>
              <a:spcPct val="0"/>
            </a:spcBef>
            <a:spcAft>
              <a:spcPct val="35000"/>
            </a:spcAft>
          </a:pPr>
          <a:r>
            <a:rPr lang="ar-SA" sz="1700" kern="1200" dirty="0" smtClean="0"/>
            <a:t>ينفذ في مواقف حقيقية</a:t>
          </a:r>
        </a:p>
        <a:p>
          <a:pPr lvl="0" algn="ctr" defTabSz="755650" rtl="1">
            <a:lnSpc>
              <a:spcPct val="90000"/>
            </a:lnSpc>
            <a:spcBef>
              <a:spcPct val="0"/>
            </a:spcBef>
            <a:spcAft>
              <a:spcPct val="35000"/>
            </a:spcAft>
          </a:pPr>
          <a:r>
            <a:rPr lang="ar-SA" sz="1700" kern="1200" dirty="0" smtClean="0"/>
            <a:t> </a:t>
          </a:r>
          <a:endParaRPr lang="ar-SA" sz="1700" kern="1200" dirty="0"/>
        </a:p>
      </dsp:txBody>
      <dsp:txXfrm>
        <a:off x="4828743" y="5026026"/>
        <a:ext cx="2448815" cy="1520465"/>
      </dsp:txXfrm>
    </dsp:sp>
    <dsp:sp modelId="{47930752-6FBB-4802-AF57-01B23D92D773}">
      <dsp:nvSpPr>
        <dsp:cNvPr id="0" name=""/>
        <dsp:cNvSpPr/>
      </dsp:nvSpPr>
      <dsp:spPr>
        <a:xfrm>
          <a:off x="7607465" y="2355464"/>
          <a:ext cx="2543423" cy="161507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4751F9-4A3F-4C3E-80AD-DFDDBC2F7F64}">
      <dsp:nvSpPr>
        <dsp:cNvPr id="0" name=""/>
        <dsp:cNvSpPr/>
      </dsp:nvSpPr>
      <dsp:spPr>
        <a:xfrm>
          <a:off x="7890068" y="2623936"/>
          <a:ext cx="2543423" cy="16150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b="1" kern="1200" dirty="0" smtClean="0"/>
            <a:t>البحث الأساسي</a:t>
          </a:r>
          <a:endParaRPr lang="ar-SA" sz="3200" b="1" kern="1200" dirty="0"/>
        </a:p>
      </dsp:txBody>
      <dsp:txXfrm>
        <a:off x="7937372" y="2671240"/>
        <a:ext cx="2448815" cy="1520465"/>
      </dsp:txXfrm>
    </dsp:sp>
    <dsp:sp modelId="{EF9E89BC-A34D-4F39-ACD5-BCC8BFA29125}">
      <dsp:nvSpPr>
        <dsp:cNvPr id="0" name=""/>
        <dsp:cNvSpPr/>
      </dsp:nvSpPr>
      <dsp:spPr>
        <a:xfrm>
          <a:off x="7607465" y="4710250"/>
          <a:ext cx="2543423" cy="161507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4B7FAD-F450-4F79-B536-8D87DA1AE3EF}">
      <dsp:nvSpPr>
        <dsp:cNvPr id="0" name=""/>
        <dsp:cNvSpPr/>
      </dsp:nvSpPr>
      <dsp:spPr>
        <a:xfrm>
          <a:off x="7890068" y="4978722"/>
          <a:ext cx="2543423" cy="16150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ar-SA" sz="1700" kern="1200" dirty="0" smtClean="0"/>
            <a:t>-لإختبار نظرية أو مبدأ</a:t>
          </a:r>
        </a:p>
        <a:p>
          <a:pPr lvl="0" algn="ctr" defTabSz="755650" rtl="1">
            <a:lnSpc>
              <a:spcPct val="90000"/>
            </a:lnSpc>
            <a:spcBef>
              <a:spcPct val="0"/>
            </a:spcBef>
            <a:spcAft>
              <a:spcPct val="35000"/>
            </a:spcAft>
          </a:pPr>
          <a:r>
            <a:rPr lang="ar-SA" sz="1700" kern="1200" dirty="0" smtClean="0"/>
            <a:t>- الهدف الإضافة للمعرفة العلمية</a:t>
          </a:r>
        </a:p>
        <a:p>
          <a:pPr lvl="0" algn="ctr" defTabSz="755650" rtl="1">
            <a:lnSpc>
              <a:spcPct val="90000"/>
            </a:lnSpc>
            <a:spcBef>
              <a:spcPct val="0"/>
            </a:spcBef>
            <a:spcAft>
              <a:spcPct val="35000"/>
            </a:spcAft>
          </a:pPr>
          <a:r>
            <a:rPr lang="ar-SA" sz="1700" kern="1200" dirty="0" smtClean="0"/>
            <a:t>- يجرى في المختبرات والمواقف المضبوطة</a:t>
          </a:r>
          <a:endParaRPr lang="ar-SA" sz="1700" kern="1200" dirty="0"/>
        </a:p>
      </dsp:txBody>
      <dsp:txXfrm>
        <a:off x="7937372" y="5026026"/>
        <a:ext cx="2448815" cy="15204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D55DA7-4BA3-4950-A889-0837E4E212A2}">
      <dsp:nvSpPr>
        <dsp:cNvPr id="0" name=""/>
        <dsp:cNvSpPr/>
      </dsp:nvSpPr>
      <dsp:spPr>
        <a:xfrm>
          <a:off x="7251956" y="4058913"/>
          <a:ext cx="1865454" cy="742582"/>
        </a:xfrm>
        <a:custGeom>
          <a:avLst/>
          <a:gdLst/>
          <a:ahLst/>
          <a:cxnLst/>
          <a:rect l="0" t="0" r="0" b="0"/>
          <a:pathLst>
            <a:path>
              <a:moveTo>
                <a:pt x="0" y="0"/>
              </a:moveTo>
              <a:lnTo>
                <a:pt x="0" y="501864"/>
              </a:lnTo>
              <a:lnTo>
                <a:pt x="1865454" y="501864"/>
              </a:lnTo>
              <a:lnTo>
                <a:pt x="1865454" y="742582"/>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8FE920-AEAF-40FB-AB79-4E6E45AC5FE2}">
      <dsp:nvSpPr>
        <dsp:cNvPr id="0" name=""/>
        <dsp:cNvSpPr/>
      </dsp:nvSpPr>
      <dsp:spPr>
        <a:xfrm>
          <a:off x="5664013" y="1653179"/>
          <a:ext cx="1587943" cy="755716"/>
        </a:xfrm>
        <a:custGeom>
          <a:avLst/>
          <a:gdLst/>
          <a:ahLst/>
          <a:cxnLst/>
          <a:rect l="0" t="0" r="0" b="0"/>
          <a:pathLst>
            <a:path>
              <a:moveTo>
                <a:pt x="0" y="0"/>
              </a:moveTo>
              <a:lnTo>
                <a:pt x="0" y="514998"/>
              </a:lnTo>
              <a:lnTo>
                <a:pt x="1587943" y="514998"/>
              </a:lnTo>
              <a:lnTo>
                <a:pt x="1587943" y="75571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1B2874-34D1-4ECA-8F43-E9E1EA8439DE}">
      <dsp:nvSpPr>
        <dsp:cNvPr id="0" name=""/>
        <dsp:cNvSpPr/>
      </dsp:nvSpPr>
      <dsp:spPr>
        <a:xfrm>
          <a:off x="2368263" y="4058913"/>
          <a:ext cx="1707806" cy="758879"/>
        </a:xfrm>
        <a:custGeom>
          <a:avLst/>
          <a:gdLst/>
          <a:ahLst/>
          <a:cxnLst/>
          <a:rect l="0" t="0" r="0" b="0"/>
          <a:pathLst>
            <a:path>
              <a:moveTo>
                <a:pt x="1707806" y="0"/>
              </a:moveTo>
              <a:lnTo>
                <a:pt x="1707806" y="518161"/>
              </a:lnTo>
              <a:lnTo>
                <a:pt x="0" y="518161"/>
              </a:lnTo>
              <a:lnTo>
                <a:pt x="0" y="75887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65609F-6403-4374-A92E-2A11E674F18B}">
      <dsp:nvSpPr>
        <dsp:cNvPr id="0" name=""/>
        <dsp:cNvSpPr/>
      </dsp:nvSpPr>
      <dsp:spPr>
        <a:xfrm>
          <a:off x="4076070" y="1653179"/>
          <a:ext cx="1587943" cy="755716"/>
        </a:xfrm>
        <a:custGeom>
          <a:avLst/>
          <a:gdLst/>
          <a:ahLst/>
          <a:cxnLst/>
          <a:rect l="0" t="0" r="0" b="0"/>
          <a:pathLst>
            <a:path>
              <a:moveTo>
                <a:pt x="1587943" y="0"/>
              </a:moveTo>
              <a:lnTo>
                <a:pt x="1587943" y="514998"/>
              </a:lnTo>
              <a:lnTo>
                <a:pt x="0" y="514998"/>
              </a:lnTo>
              <a:lnTo>
                <a:pt x="0" y="75571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7DFC8EC-1417-46FE-83DB-7938CF3F6F2A}">
      <dsp:nvSpPr>
        <dsp:cNvPr id="0" name=""/>
        <dsp:cNvSpPr/>
      </dsp:nvSpPr>
      <dsp:spPr>
        <a:xfrm>
          <a:off x="1362613" y="3162"/>
          <a:ext cx="8602800" cy="16500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E57078-552F-4E4A-98F2-0810A94AA3F8}">
      <dsp:nvSpPr>
        <dsp:cNvPr id="0" name=""/>
        <dsp:cNvSpPr/>
      </dsp:nvSpPr>
      <dsp:spPr>
        <a:xfrm>
          <a:off x="1651330" y="277443"/>
          <a:ext cx="8602800" cy="165001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dirty="0" smtClean="0"/>
            <a:t>تصنيف البحوث بحسب مناهجها</a:t>
          </a:r>
          <a:endParaRPr lang="ar-SA" sz="2100" kern="1200" dirty="0"/>
        </a:p>
      </dsp:txBody>
      <dsp:txXfrm>
        <a:off x="1699657" y="325770"/>
        <a:ext cx="8506146" cy="1553363"/>
      </dsp:txXfrm>
    </dsp:sp>
    <dsp:sp modelId="{EBEC6F3A-629D-4BBA-A2B2-2F131F87E83A}">
      <dsp:nvSpPr>
        <dsp:cNvPr id="0" name=""/>
        <dsp:cNvSpPr/>
      </dsp:nvSpPr>
      <dsp:spPr>
        <a:xfrm>
          <a:off x="2776844" y="2408896"/>
          <a:ext cx="2598452" cy="16500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8DB1C7-A2B7-408A-8D8B-4B26323253D2}">
      <dsp:nvSpPr>
        <dsp:cNvPr id="0" name=""/>
        <dsp:cNvSpPr/>
      </dsp:nvSpPr>
      <dsp:spPr>
        <a:xfrm>
          <a:off x="3065561" y="2683177"/>
          <a:ext cx="2598452" cy="165001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dirty="0" smtClean="0"/>
            <a:t>البحث النوعي</a:t>
          </a:r>
          <a:endParaRPr lang="ar-SA" sz="2100" kern="1200" dirty="0"/>
        </a:p>
      </dsp:txBody>
      <dsp:txXfrm>
        <a:off x="3113888" y="2731504"/>
        <a:ext cx="2501798" cy="1553363"/>
      </dsp:txXfrm>
    </dsp:sp>
    <dsp:sp modelId="{2E236E44-0AC4-4805-A479-DF099AAB822D}">
      <dsp:nvSpPr>
        <dsp:cNvPr id="0" name=""/>
        <dsp:cNvSpPr/>
      </dsp:nvSpPr>
      <dsp:spPr>
        <a:xfrm>
          <a:off x="1069037" y="4817792"/>
          <a:ext cx="2598452" cy="16500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085B08-B9BF-4A36-8097-F4A6AAB8B163}">
      <dsp:nvSpPr>
        <dsp:cNvPr id="0" name=""/>
        <dsp:cNvSpPr/>
      </dsp:nvSpPr>
      <dsp:spPr>
        <a:xfrm>
          <a:off x="1357754" y="5092073"/>
          <a:ext cx="2598452" cy="165001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dirty="0" smtClean="0"/>
            <a:t>يعتمد على دراسة الظاهرة في ظروفها الطبيعية باعتبرها مصدراً مباشراً للبيانات بطريقة وصفية ونادراً ما تستخدم الأرقام</a:t>
          </a:r>
          <a:endParaRPr lang="ar-SA" sz="2100" kern="1200" dirty="0"/>
        </a:p>
      </dsp:txBody>
      <dsp:txXfrm>
        <a:off x="1406081" y="5140400"/>
        <a:ext cx="2501798" cy="1553363"/>
      </dsp:txXfrm>
    </dsp:sp>
    <dsp:sp modelId="{BB06C56A-EBC7-454A-A386-352F4150797F}">
      <dsp:nvSpPr>
        <dsp:cNvPr id="0" name=""/>
        <dsp:cNvSpPr/>
      </dsp:nvSpPr>
      <dsp:spPr>
        <a:xfrm>
          <a:off x="5952730" y="2408896"/>
          <a:ext cx="2598452" cy="16500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B462EB5-EA62-4496-82A8-A03B674FFDA5}">
      <dsp:nvSpPr>
        <dsp:cNvPr id="0" name=""/>
        <dsp:cNvSpPr/>
      </dsp:nvSpPr>
      <dsp:spPr>
        <a:xfrm>
          <a:off x="6241447" y="2683177"/>
          <a:ext cx="2598452" cy="165001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dirty="0" smtClean="0"/>
            <a:t>البحث الكمي</a:t>
          </a:r>
          <a:endParaRPr lang="ar-SA" sz="2100" kern="1200" dirty="0"/>
        </a:p>
      </dsp:txBody>
      <dsp:txXfrm>
        <a:off x="6289774" y="2731504"/>
        <a:ext cx="2501798" cy="1553363"/>
      </dsp:txXfrm>
    </dsp:sp>
    <dsp:sp modelId="{70D984B0-35BC-4F9C-AE2C-BA52C3E9DF51}">
      <dsp:nvSpPr>
        <dsp:cNvPr id="0" name=""/>
        <dsp:cNvSpPr/>
      </dsp:nvSpPr>
      <dsp:spPr>
        <a:xfrm>
          <a:off x="7818185" y="4801496"/>
          <a:ext cx="2598452" cy="16500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92A63E-4E1B-44C3-8CAD-F07188E9A125}">
      <dsp:nvSpPr>
        <dsp:cNvPr id="0" name=""/>
        <dsp:cNvSpPr/>
      </dsp:nvSpPr>
      <dsp:spPr>
        <a:xfrm>
          <a:off x="8106902" y="5075777"/>
          <a:ext cx="2598452" cy="165001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dirty="0" smtClean="0"/>
            <a:t>يهتم بجمع البيانات باستخدام ادوات قياس كمية على عينة ممثلة بحيث تعمم النتائج على المجتمع الأصلي</a:t>
          </a:r>
          <a:endParaRPr lang="ar-SA" sz="2100" kern="1200" dirty="0"/>
        </a:p>
      </dsp:txBody>
      <dsp:txXfrm>
        <a:off x="8155229" y="5124104"/>
        <a:ext cx="2501798" cy="15533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7C7E99-ACE2-402C-B565-E9D7036C70B1}">
      <dsp:nvSpPr>
        <dsp:cNvPr id="0" name=""/>
        <dsp:cNvSpPr/>
      </dsp:nvSpPr>
      <dsp:spPr>
        <a:xfrm>
          <a:off x="9945995" y="2408872"/>
          <a:ext cx="942974" cy="448770"/>
        </a:xfrm>
        <a:custGeom>
          <a:avLst/>
          <a:gdLst/>
          <a:ahLst/>
          <a:cxnLst/>
          <a:rect l="0" t="0" r="0" b="0"/>
          <a:pathLst>
            <a:path>
              <a:moveTo>
                <a:pt x="0" y="0"/>
              </a:moveTo>
              <a:lnTo>
                <a:pt x="0" y="305823"/>
              </a:lnTo>
              <a:lnTo>
                <a:pt x="942974" y="305823"/>
              </a:lnTo>
              <a:lnTo>
                <a:pt x="942974" y="448770"/>
              </a:lnTo>
            </a:path>
          </a:pathLst>
        </a:custGeom>
        <a:noFill/>
        <a:ln w="1270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E450AD-8532-459C-AE27-E3643E058BAF}">
      <dsp:nvSpPr>
        <dsp:cNvPr id="0" name=""/>
        <dsp:cNvSpPr/>
      </dsp:nvSpPr>
      <dsp:spPr>
        <a:xfrm>
          <a:off x="9003020" y="2408872"/>
          <a:ext cx="942975" cy="448770"/>
        </a:xfrm>
        <a:custGeom>
          <a:avLst/>
          <a:gdLst/>
          <a:ahLst/>
          <a:cxnLst/>
          <a:rect l="0" t="0" r="0" b="0"/>
          <a:pathLst>
            <a:path>
              <a:moveTo>
                <a:pt x="942975" y="0"/>
              </a:moveTo>
              <a:lnTo>
                <a:pt x="942975" y="305823"/>
              </a:lnTo>
              <a:lnTo>
                <a:pt x="0" y="305823"/>
              </a:lnTo>
              <a:lnTo>
                <a:pt x="0" y="448770"/>
              </a:lnTo>
            </a:path>
          </a:pathLst>
        </a:custGeom>
        <a:noFill/>
        <a:ln w="1270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B38BA5-F578-4C03-BB6C-DD4DECB39F81}">
      <dsp:nvSpPr>
        <dsp:cNvPr id="0" name=""/>
        <dsp:cNvSpPr/>
      </dsp:nvSpPr>
      <dsp:spPr>
        <a:xfrm>
          <a:off x="8060045" y="980265"/>
          <a:ext cx="1885950" cy="448770"/>
        </a:xfrm>
        <a:custGeom>
          <a:avLst/>
          <a:gdLst/>
          <a:ahLst/>
          <a:cxnLst/>
          <a:rect l="0" t="0" r="0" b="0"/>
          <a:pathLst>
            <a:path>
              <a:moveTo>
                <a:pt x="0" y="0"/>
              </a:moveTo>
              <a:lnTo>
                <a:pt x="0" y="305823"/>
              </a:lnTo>
              <a:lnTo>
                <a:pt x="1885950" y="305823"/>
              </a:lnTo>
              <a:lnTo>
                <a:pt x="1885950" y="448770"/>
              </a:lnTo>
            </a:path>
          </a:pathLst>
        </a:custGeom>
        <a:noFill/>
        <a:ln w="12700"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C7760E-79E2-4E8D-8549-ECF0A5B82722}">
      <dsp:nvSpPr>
        <dsp:cNvPr id="0" name=""/>
        <dsp:cNvSpPr/>
      </dsp:nvSpPr>
      <dsp:spPr>
        <a:xfrm>
          <a:off x="6174095" y="2408872"/>
          <a:ext cx="942975" cy="448770"/>
        </a:xfrm>
        <a:custGeom>
          <a:avLst/>
          <a:gdLst/>
          <a:ahLst/>
          <a:cxnLst/>
          <a:rect l="0" t="0" r="0" b="0"/>
          <a:pathLst>
            <a:path>
              <a:moveTo>
                <a:pt x="0" y="0"/>
              </a:moveTo>
              <a:lnTo>
                <a:pt x="0" y="305823"/>
              </a:lnTo>
              <a:lnTo>
                <a:pt x="942975" y="305823"/>
              </a:lnTo>
              <a:lnTo>
                <a:pt x="942975" y="448770"/>
              </a:lnTo>
            </a:path>
          </a:pathLst>
        </a:custGeom>
        <a:noFill/>
        <a:ln w="1270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63A41B-5210-4482-94BF-61C410EF9F9B}">
      <dsp:nvSpPr>
        <dsp:cNvPr id="0" name=""/>
        <dsp:cNvSpPr/>
      </dsp:nvSpPr>
      <dsp:spPr>
        <a:xfrm>
          <a:off x="7588558" y="5266086"/>
          <a:ext cx="942975" cy="448770"/>
        </a:xfrm>
        <a:custGeom>
          <a:avLst/>
          <a:gdLst/>
          <a:ahLst/>
          <a:cxnLst/>
          <a:rect l="0" t="0" r="0" b="0"/>
          <a:pathLst>
            <a:path>
              <a:moveTo>
                <a:pt x="0" y="0"/>
              </a:moveTo>
              <a:lnTo>
                <a:pt x="0" y="305823"/>
              </a:lnTo>
              <a:lnTo>
                <a:pt x="942975" y="305823"/>
              </a:lnTo>
              <a:lnTo>
                <a:pt x="942975" y="448770"/>
              </a:lnTo>
            </a:path>
          </a:pathLst>
        </a:custGeom>
        <a:noFill/>
        <a:ln w="12700"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AB02D8-F33C-428A-B309-08B0683CE93D}">
      <dsp:nvSpPr>
        <dsp:cNvPr id="0" name=""/>
        <dsp:cNvSpPr/>
      </dsp:nvSpPr>
      <dsp:spPr>
        <a:xfrm>
          <a:off x="6645583" y="5266086"/>
          <a:ext cx="942975" cy="448770"/>
        </a:xfrm>
        <a:custGeom>
          <a:avLst/>
          <a:gdLst/>
          <a:ahLst/>
          <a:cxnLst/>
          <a:rect l="0" t="0" r="0" b="0"/>
          <a:pathLst>
            <a:path>
              <a:moveTo>
                <a:pt x="942975" y="0"/>
              </a:moveTo>
              <a:lnTo>
                <a:pt x="942975" y="305823"/>
              </a:lnTo>
              <a:lnTo>
                <a:pt x="0" y="305823"/>
              </a:lnTo>
              <a:lnTo>
                <a:pt x="0" y="448770"/>
              </a:lnTo>
            </a:path>
          </a:pathLst>
        </a:custGeom>
        <a:noFill/>
        <a:ln w="12700"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DDC58F-E41E-4452-A441-A5A2105AD7D4}">
      <dsp:nvSpPr>
        <dsp:cNvPr id="0" name=""/>
        <dsp:cNvSpPr/>
      </dsp:nvSpPr>
      <dsp:spPr>
        <a:xfrm>
          <a:off x="5231120" y="3837479"/>
          <a:ext cx="2357437" cy="448770"/>
        </a:xfrm>
        <a:custGeom>
          <a:avLst/>
          <a:gdLst/>
          <a:ahLst/>
          <a:cxnLst/>
          <a:rect l="0" t="0" r="0" b="0"/>
          <a:pathLst>
            <a:path>
              <a:moveTo>
                <a:pt x="0" y="0"/>
              </a:moveTo>
              <a:lnTo>
                <a:pt x="0" y="305823"/>
              </a:lnTo>
              <a:lnTo>
                <a:pt x="2357437" y="305823"/>
              </a:lnTo>
              <a:lnTo>
                <a:pt x="2357437" y="448770"/>
              </a:lnTo>
            </a:path>
          </a:pathLst>
        </a:custGeom>
        <a:noFill/>
        <a:ln w="12700"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B3303F-08F5-4DE3-824B-1556138939A0}">
      <dsp:nvSpPr>
        <dsp:cNvPr id="0" name=""/>
        <dsp:cNvSpPr/>
      </dsp:nvSpPr>
      <dsp:spPr>
        <a:xfrm>
          <a:off x="4759633" y="3837479"/>
          <a:ext cx="471487" cy="448770"/>
        </a:xfrm>
        <a:custGeom>
          <a:avLst/>
          <a:gdLst/>
          <a:ahLst/>
          <a:cxnLst/>
          <a:rect l="0" t="0" r="0" b="0"/>
          <a:pathLst>
            <a:path>
              <a:moveTo>
                <a:pt x="471487" y="0"/>
              </a:moveTo>
              <a:lnTo>
                <a:pt x="471487" y="305823"/>
              </a:lnTo>
              <a:lnTo>
                <a:pt x="0" y="305823"/>
              </a:lnTo>
              <a:lnTo>
                <a:pt x="0" y="448770"/>
              </a:lnTo>
            </a:path>
          </a:pathLst>
        </a:custGeom>
        <a:noFill/>
        <a:ln w="12700"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2F3587-7334-4991-96EC-0EB104A58F6E}">
      <dsp:nvSpPr>
        <dsp:cNvPr id="0" name=""/>
        <dsp:cNvSpPr/>
      </dsp:nvSpPr>
      <dsp:spPr>
        <a:xfrm>
          <a:off x="1686198" y="5334332"/>
          <a:ext cx="2309085" cy="380524"/>
        </a:xfrm>
        <a:custGeom>
          <a:avLst/>
          <a:gdLst/>
          <a:ahLst/>
          <a:cxnLst/>
          <a:rect l="0" t="0" r="0" b="0"/>
          <a:pathLst>
            <a:path>
              <a:moveTo>
                <a:pt x="0" y="0"/>
              </a:moveTo>
              <a:lnTo>
                <a:pt x="0" y="237578"/>
              </a:lnTo>
              <a:lnTo>
                <a:pt x="2309085" y="237578"/>
              </a:lnTo>
              <a:lnTo>
                <a:pt x="2309085" y="380524"/>
              </a:lnTo>
            </a:path>
          </a:pathLst>
        </a:custGeom>
        <a:noFill/>
        <a:ln w="12700"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0B1144-9455-4C9B-A74A-F19B9BEE0384}">
      <dsp:nvSpPr>
        <dsp:cNvPr id="0" name=""/>
        <dsp:cNvSpPr/>
      </dsp:nvSpPr>
      <dsp:spPr>
        <a:xfrm>
          <a:off x="1686198" y="5334332"/>
          <a:ext cx="354886" cy="339577"/>
        </a:xfrm>
        <a:custGeom>
          <a:avLst/>
          <a:gdLst/>
          <a:ahLst/>
          <a:cxnLst/>
          <a:rect l="0" t="0" r="0" b="0"/>
          <a:pathLst>
            <a:path>
              <a:moveTo>
                <a:pt x="0" y="0"/>
              </a:moveTo>
              <a:lnTo>
                <a:pt x="0" y="196630"/>
              </a:lnTo>
              <a:lnTo>
                <a:pt x="354886" y="196630"/>
              </a:lnTo>
              <a:lnTo>
                <a:pt x="354886" y="339577"/>
              </a:lnTo>
            </a:path>
          </a:pathLst>
        </a:custGeom>
        <a:noFill/>
        <a:ln w="12700"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D8822F-9482-4A86-8038-9DE2348FAE8F}">
      <dsp:nvSpPr>
        <dsp:cNvPr id="0" name=""/>
        <dsp:cNvSpPr/>
      </dsp:nvSpPr>
      <dsp:spPr>
        <a:xfrm>
          <a:off x="600075" y="5334332"/>
          <a:ext cx="1086123" cy="380524"/>
        </a:xfrm>
        <a:custGeom>
          <a:avLst/>
          <a:gdLst/>
          <a:ahLst/>
          <a:cxnLst/>
          <a:rect l="0" t="0" r="0" b="0"/>
          <a:pathLst>
            <a:path>
              <a:moveTo>
                <a:pt x="1086123" y="0"/>
              </a:moveTo>
              <a:lnTo>
                <a:pt x="1086123" y="237578"/>
              </a:lnTo>
              <a:lnTo>
                <a:pt x="0" y="237578"/>
              </a:lnTo>
              <a:lnTo>
                <a:pt x="0" y="380524"/>
              </a:lnTo>
            </a:path>
          </a:pathLst>
        </a:custGeom>
        <a:noFill/>
        <a:ln w="12700"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BDF746-7601-433A-A0C7-CA3846D09119}">
      <dsp:nvSpPr>
        <dsp:cNvPr id="0" name=""/>
        <dsp:cNvSpPr/>
      </dsp:nvSpPr>
      <dsp:spPr>
        <a:xfrm>
          <a:off x="1686198" y="3837479"/>
          <a:ext cx="3544922" cy="517016"/>
        </a:xfrm>
        <a:custGeom>
          <a:avLst/>
          <a:gdLst/>
          <a:ahLst/>
          <a:cxnLst/>
          <a:rect l="0" t="0" r="0" b="0"/>
          <a:pathLst>
            <a:path>
              <a:moveTo>
                <a:pt x="3544922" y="0"/>
              </a:moveTo>
              <a:lnTo>
                <a:pt x="3544922" y="374069"/>
              </a:lnTo>
              <a:lnTo>
                <a:pt x="0" y="374069"/>
              </a:lnTo>
              <a:lnTo>
                <a:pt x="0" y="517016"/>
              </a:lnTo>
            </a:path>
          </a:pathLst>
        </a:custGeom>
        <a:noFill/>
        <a:ln w="12700"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CB116B-8686-479D-BDDE-F40CCCDD6682}">
      <dsp:nvSpPr>
        <dsp:cNvPr id="0" name=""/>
        <dsp:cNvSpPr/>
      </dsp:nvSpPr>
      <dsp:spPr>
        <a:xfrm>
          <a:off x="5231120" y="2408872"/>
          <a:ext cx="942974" cy="448770"/>
        </a:xfrm>
        <a:custGeom>
          <a:avLst/>
          <a:gdLst/>
          <a:ahLst/>
          <a:cxnLst/>
          <a:rect l="0" t="0" r="0" b="0"/>
          <a:pathLst>
            <a:path>
              <a:moveTo>
                <a:pt x="942974" y="0"/>
              </a:moveTo>
              <a:lnTo>
                <a:pt x="942974" y="305823"/>
              </a:lnTo>
              <a:lnTo>
                <a:pt x="0" y="305823"/>
              </a:lnTo>
              <a:lnTo>
                <a:pt x="0" y="448770"/>
              </a:lnTo>
            </a:path>
          </a:pathLst>
        </a:custGeom>
        <a:noFill/>
        <a:ln w="1270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D84BB2-3AE9-4D0A-8BE1-A8057D7E0660}">
      <dsp:nvSpPr>
        <dsp:cNvPr id="0" name=""/>
        <dsp:cNvSpPr/>
      </dsp:nvSpPr>
      <dsp:spPr>
        <a:xfrm>
          <a:off x="6174095" y="980265"/>
          <a:ext cx="1885949" cy="448770"/>
        </a:xfrm>
        <a:custGeom>
          <a:avLst/>
          <a:gdLst/>
          <a:ahLst/>
          <a:cxnLst/>
          <a:rect l="0" t="0" r="0" b="0"/>
          <a:pathLst>
            <a:path>
              <a:moveTo>
                <a:pt x="1885949" y="0"/>
              </a:moveTo>
              <a:lnTo>
                <a:pt x="1885949" y="305823"/>
              </a:lnTo>
              <a:lnTo>
                <a:pt x="0" y="305823"/>
              </a:lnTo>
              <a:lnTo>
                <a:pt x="0" y="448770"/>
              </a:lnTo>
            </a:path>
          </a:pathLst>
        </a:custGeom>
        <a:noFill/>
        <a:ln w="12700"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4E92B9-9A5E-4BAB-B862-6957DDD75CD4}">
      <dsp:nvSpPr>
        <dsp:cNvPr id="0" name=""/>
        <dsp:cNvSpPr/>
      </dsp:nvSpPr>
      <dsp:spPr>
        <a:xfrm>
          <a:off x="4315750" y="428"/>
          <a:ext cx="7488591" cy="979836"/>
        </a:xfrm>
        <a:prstGeom prst="roundRect">
          <a:avLst>
            <a:gd name="adj" fmla="val 10000"/>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D1EC03-A8F3-48A1-A849-EC3FABF6CB6F}">
      <dsp:nvSpPr>
        <dsp:cNvPr id="0" name=""/>
        <dsp:cNvSpPr/>
      </dsp:nvSpPr>
      <dsp:spPr>
        <a:xfrm>
          <a:off x="4487200" y="163306"/>
          <a:ext cx="7488591" cy="979836"/>
        </a:xfrm>
        <a:prstGeom prst="roundRect">
          <a:avLst>
            <a:gd name="adj" fmla="val 10000"/>
          </a:avLst>
        </a:prstGeom>
        <a:solidFill>
          <a:schemeClr val="lt1">
            <a:alpha val="90000"/>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r>
            <a:rPr lang="ar-SA" sz="4400" kern="1200" dirty="0" smtClean="0"/>
            <a:t>تصنيف البحوث بحسب التصميم</a:t>
          </a:r>
          <a:endParaRPr lang="ar-SA" sz="4400" kern="1200" dirty="0"/>
        </a:p>
      </dsp:txBody>
      <dsp:txXfrm>
        <a:off x="4515898" y="192004"/>
        <a:ext cx="7431195" cy="922440"/>
      </dsp:txXfrm>
    </dsp:sp>
    <dsp:sp modelId="{0D8E7795-0A4B-4977-8F80-DF80BBA134A9}">
      <dsp:nvSpPr>
        <dsp:cNvPr id="0" name=""/>
        <dsp:cNvSpPr/>
      </dsp:nvSpPr>
      <dsp:spPr>
        <a:xfrm>
          <a:off x="5402570" y="1429035"/>
          <a:ext cx="1543049" cy="979836"/>
        </a:xfrm>
        <a:prstGeom prst="roundRect">
          <a:avLst>
            <a:gd name="adj" fmla="val 10000"/>
          </a:avLst>
        </a:prstGeom>
        <a:solidFill>
          <a:schemeClr val="accent2">
            <a:tint val="99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BC0BFE-21B9-484A-B425-50EAA04C513B}">
      <dsp:nvSpPr>
        <dsp:cNvPr id="0" name=""/>
        <dsp:cNvSpPr/>
      </dsp:nvSpPr>
      <dsp:spPr>
        <a:xfrm>
          <a:off x="5574020" y="1591913"/>
          <a:ext cx="1543049" cy="979836"/>
        </a:xfrm>
        <a:prstGeom prst="roundRect">
          <a:avLst>
            <a:gd name="adj" fmla="val 10000"/>
          </a:avLst>
        </a:prstGeom>
        <a:solidFill>
          <a:schemeClr val="lt1">
            <a:alpha val="90000"/>
            <a:hueOff val="0"/>
            <a:satOff val="0"/>
            <a:lumOff val="0"/>
            <a:alphaOff val="0"/>
          </a:schemeClr>
        </a:solidFill>
        <a:ln w="12700" cap="flat" cmpd="sng" algn="ctr">
          <a:solidFill>
            <a:schemeClr val="accent2">
              <a:tint val="99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التصميم </a:t>
          </a:r>
          <a:r>
            <a:rPr lang="ar-SA" sz="2300" b="1" kern="1200" dirty="0" smtClean="0"/>
            <a:t>غير</a:t>
          </a:r>
          <a:r>
            <a:rPr lang="ar-SA" sz="2300" kern="1200" dirty="0" smtClean="0"/>
            <a:t> التجريبي</a:t>
          </a:r>
          <a:endParaRPr lang="ar-SA" sz="2300" kern="1200" dirty="0"/>
        </a:p>
      </dsp:txBody>
      <dsp:txXfrm>
        <a:off x="5602718" y="1620611"/>
        <a:ext cx="1485653" cy="922440"/>
      </dsp:txXfrm>
    </dsp:sp>
    <dsp:sp modelId="{EFB7C77F-400B-42B9-8B6D-BA151FD366BC}">
      <dsp:nvSpPr>
        <dsp:cNvPr id="0" name=""/>
        <dsp:cNvSpPr/>
      </dsp:nvSpPr>
      <dsp:spPr>
        <a:xfrm>
          <a:off x="4459595" y="2857642"/>
          <a:ext cx="1543049" cy="979836"/>
        </a:xfrm>
        <a:prstGeom prst="roundRect">
          <a:avLst>
            <a:gd name="adj" fmla="val 10000"/>
          </a:avLst>
        </a:prstGeom>
        <a:solidFill>
          <a:schemeClr val="accent2">
            <a:tint val="8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3F63EC-6BA4-4EEB-9637-A316A2C40271}">
      <dsp:nvSpPr>
        <dsp:cNvPr id="0" name=""/>
        <dsp:cNvSpPr/>
      </dsp:nvSpPr>
      <dsp:spPr>
        <a:xfrm>
          <a:off x="4631045" y="3020520"/>
          <a:ext cx="1543049" cy="979836"/>
        </a:xfrm>
        <a:prstGeom prst="roundRect">
          <a:avLst>
            <a:gd name="adj" fmla="val 10000"/>
          </a:avLst>
        </a:prstGeom>
        <a:solidFill>
          <a:schemeClr val="lt1">
            <a:alpha val="90000"/>
            <a:hueOff val="0"/>
            <a:satOff val="0"/>
            <a:lumOff val="0"/>
            <a:alphaOff val="0"/>
          </a:schemeClr>
        </a:solidFill>
        <a:ln w="12700" cap="flat" cmpd="sng" algn="ctr">
          <a:solidFill>
            <a:schemeClr val="accent2">
              <a:tint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البحث الوصفي</a:t>
          </a:r>
          <a:endParaRPr lang="ar-SA" sz="2300" kern="1200" dirty="0"/>
        </a:p>
      </dsp:txBody>
      <dsp:txXfrm>
        <a:off x="4659743" y="3049218"/>
        <a:ext cx="1485653" cy="922440"/>
      </dsp:txXfrm>
    </dsp:sp>
    <dsp:sp modelId="{6AECBE08-B902-4190-9215-A3C18D95EEC4}">
      <dsp:nvSpPr>
        <dsp:cNvPr id="0" name=""/>
        <dsp:cNvSpPr/>
      </dsp:nvSpPr>
      <dsp:spPr>
        <a:xfrm>
          <a:off x="914673" y="4354495"/>
          <a:ext cx="1543049" cy="979836"/>
        </a:xfrm>
        <a:prstGeom prst="roundRect">
          <a:avLst>
            <a:gd name="adj" fmla="val 10000"/>
          </a:avLst>
        </a:prstGeom>
        <a:solidFill>
          <a:schemeClr val="accent2">
            <a:tint val="7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BF3909-D43F-43E8-A5B9-D325674613E3}">
      <dsp:nvSpPr>
        <dsp:cNvPr id="0" name=""/>
        <dsp:cNvSpPr/>
      </dsp:nvSpPr>
      <dsp:spPr>
        <a:xfrm>
          <a:off x="1086123" y="4517373"/>
          <a:ext cx="1543049" cy="979836"/>
        </a:xfrm>
        <a:prstGeom prst="roundRect">
          <a:avLst>
            <a:gd name="adj" fmla="val 10000"/>
          </a:avLst>
        </a:prstGeom>
        <a:solidFill>
          <a:schemeClr val="lt1">
            <a:alpha val="90000"/>
            <a:hueOff val="0"/>
            <a:satOff val="0"/>
            <a:lumOff val="0"/>
            <a:alphaOff val="0"/>
          </a:schemeClr>
        </a:solidFill>
        <a:ln w="12700" cap="flat" cmpd="sng" algn="ctr">
          <a:solidFill>
            <a:schemeClr val="accent2">
              <a:tint val="7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smtClean="0"/>
            <a:t>دراسة العلاقات</a:t>
          </a:r>
          <a:endParaRPr lang="ar-SA" sz="2300" kern="1200" dirty="0"/>
        </a:p>
      </dsp:txBody>
      <dsp:txXfrm>
        <a:off x="1114821" y="4546071"/>
        <a:ext cx="1485653" cy="922440"/>
      </dsp:txXfrm>
    </dsp:sp>
    <dsp:sp modelId="{00039CB9-D58C-4068-B1DC-E2E11AE721FD}">
      <dsp:nvSpPr>
        <dsp:cNvPr id="0" name=""/>
        <dsp:cNvSpPr/>
      </dsp:nvSpPr>
      <dsp:spPr>
        <a:xfrm>
          <a:off x="-171449" y="5714857"/>
          <a:ext cx="1543049" cy="979836"/>
        </a:xfrm>
        <a:prstGeom prst="roundRect">
          <a:avLst>
            <a:gd name="adj" fmla="val 10000"/>
          </a:avLst>
        </a:prstGeom>
        <a:solidFill>
          <a:schemeClr val="accent2">
            <a:tint val="7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80F3BB4-9928-4E5D-B86E-B2BB0F48F998}">
      <dsp:nvSpPr>
        <dsp:cNvPr id="0" name=""/>
        <dsp:cNvSpPr/>
      </dsp:nvSpPr>
      <dsp:spPr>
        <a:xfrm>
          <a:off x="0" y="5877734"/>
          <a:ext cx="1543049" cy="979836"/>
        </a:xfrm>
        <a:prstGeom prst="roundRect">
          <a:avLst>
            <a:gd name="adj" fmla="val 10000"/>
          </a:avLst>
        </a:prstGeom>
        <a:solidFill>
          <a:schemeClr val="lt1">
            <a:alpha val="90000"/>
            <a:hueOff val="0"/>
            <a:satOff val="0"/>
            <a:lumOff val="0"/>
            <a:alphaOff val="0"/>
          </a:schemeClr>
        </a:solidFill>
        <a:ln w="12700" cap="flat" cmpd="sng" algn="ctr">
          <a:solidFill>
            <a:schemeClr val="accent2">
              <a:tint val="7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الدراسات الإرتباطية</a:t>
          </a:r>
          <a:endParaRPr lang="ar-SA" sz="2300" kern="1200" dirty="0"/>
        </a:p>
      </dsp:txBody>
      <dsp:txXfrm>
        <a:off x="28698" y="5906432"/>
        <a:ext cx="1485653" cy="922440"/>
      </dsp:txXfrm>
    </dsp:sp>
    <dsp:sp modelId="{82E5D006-506B-406D-A2B8-7B4148C7CBD1}">
      <dsp:nvSpPr>
        <dsp:cNvPr id="0" name=""/>
        <dsp:cNvSpPr/>
      </dsp:nvSpPr>
      <dsp:spPr>
        <a:xfrm>
          <a:off x="1269559" y="5673909"/>
          <a:ext cx="1543049" cy="979836"/>
        </a:xfrm>
        <a:prstGeom prst="roundRect">
          <a:avLst>
            <a:gd name="adj" fmla="val 10000"/>
          </a:avLst>
        </a:prstGeom>
        <a:solidFill>
          <a:schemeClr val="accent2">
            <a:tint val="7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7E100C-8043-4440-A0FF-58279E667C48}">
      <dsp:nvSpPr>
        <dsp:cNvPr id="0" name=""/>
        <dsp:cNvSpPr/>
      </dsp:nvSpPr>
      <dsp:spPr>
        <a:xfrm>
          <a:off x="1441009" y="5836787"/>
          <a:ext cx="1543049" cy="979836"/>
        </a:xfrm>
        <a:prstGeom prst="roundRect">
          <a:avLst>
            <a:gd name="adj" fmla="val 10000"/>
          </a:avLst>
        </a:prstGeom>
        <a:solidFill>
          <a:schemeClr val="lt1">
            <a:alpha val="90000"/>
            <a:hueOff val="0"/>
            <a:satOff val="0"/>
            <a:lumOff val="0"/>
            <a:alphaOff val="0"/>
          </a:schemeClr>
        </a:solidFill>
        <a:ln w="12700" cap="flat" cmpd="sng" algn="ctr">
          <a:solidFill>
            <a:schemeClr val="accent2">
              <a:tint val="7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الدراسات العلية المقارنة</a:t>
          </a:r>
          <a:endParaRPr lang="ar-SA" sz="2300" kern="1200" dirty="0"/>
        </a:p>
      </dsp:txBody>
      <dsp:txXfrm>
        <a:off x="1469707" y="5865485"/>
        <a:ext cx="1485653" cy="922440"/>
      </dsp:txXfrm>
    </dsp:sp>
    <dsp:sp modelId="{FEE54F5A-4B44-45C5-AC6E-066306ABE5F5}">
      <dsp:nvSpPr>
        <dsp:cNvPr id="0" name=""/>
        <dsp:cNvSpPr/>
      </dsp:nvSpPr>
      <dsp:spPr>
        <a:xfrm>
          <a:off x="3223758" y="5714857"/>
          <a:ext cx="1543049" cy="979836"/>
        </a:xfrm>
        <a:prstGeom prst="roundRect">
          <a:avLst>
            <a:gd name="adj" fmla="val 10000"/>
          </a:avLst>
        </a:prstGeom>
        <a:solidFill>
          <a:schemeClr val="accent2">
            <a:tint val="7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6C3B98-D42C-47AB-8A25-B9494455C5F1}">
      <dsp:nvSpPr>
        <dsp:cNvPr id="0" name=""/>
        <dsp:cNvSpPr/>
      </dsp:nvSpPr>
      <dsp:spPr>
        <a:xfrm>
          <a:off x="3395208" y="5877734"/>
          <a:ext cx="1543049" cy="979836"/>
        </a:xfrm>
        <a:prstGeom prst="roundRect">
          <a:avLst>
            <a:gd name="adj" fmla="val 10000"/>
          </a:avLst>
        </a:prstGeom>
        <a:solidFill>
          <a:schemeClr val="lt1">
            <a:alpha val="90000"/>
            <a:hueOff val="0"/>
            <a:satOff val="0"/>
            <a:lumOff val="0"/>
            <a:alphaOff val="0"/>
          </a:schemeClr>
        </a:solidFill>
        <a:ln w="12700" cap="flat" cmpd="sng" algn="ctr">
          <a:solidFill>
            <a:schemeClr val="accent2">
              <a:tint val="7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دراسة الحالة</a:t>
          </a:r>
          <a:endParaRPr lang="ar-SA" sz="2300" kern="1200" dirty="0"/>
        </a:p>
      </dsp:txBody>
      <dsp:txXfrm>
        <a:off x="3423906" y="5906432"/>
        <a:ext cx="1485653" cy="922440"/>
      </dsp:txXfrm>
    </dsp:sp>
    <dsp:sp modelId="{70AF6C0F-87F1-4622-8F5F-6F7143279333}">
      <dsp:nvSpPr>
        <dsp:cNvPr id="0" name=""/>
        <dsp:cNvSpPr/>
      </dsp:nvSpPr>
      <dsp:spPr>
        <a:xfrm>
          <a:off x="3988108" y="4286249"/>
          <a:ext cx="1543049" cy="979836"/>
        </a:xfrm>
        <a:prstGeom prst="roundRect">
          <a:avLst>
            <a:gd name="adj" fmla="val 10000"/>
          </a:avLst>
        </a:prstGeom>
        <a:solidFill>
          <a:schemeClr val="accent2">
            <a:tint val="7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68ED83-9E72-4D72-8895-BBE868940286}">
      <dsp:nvSpPr>
        <dsp:cNvPr id="0" name=""/>
        <dsp:cNvSpPr/>
      </dsp:nvSpPr>
      <dsp:spPr>
        <a:xfrm>
          <a:off x="4159558" y="4449127"/>
          <a:ext cx="1543049" cy="979836"/>
        </a:xfrm>
        <a:prstGeom prst="roundRect">
          <a:avLst>
            <a:gd name="adj" fmla="val 10000"/>
          </a:avLst>
        </a:prstGeom>
        <a:solidFill>
          <a:schemeClr val="lt1">
            <a:alpha val="90000"/>
            <a:hueOff val="0"/>
            <a:satOff val="0"/>
            <a:lumOff val="0"/>
            <a:alphaOff val="0"/>
          </a:schemeClr>
        </a:solidFill>
        <a:ln w="12700" cap="flat" cmpd="sng" algn="ctr">
          <a:solidFill>
            <a:schemeClr val="accent2">
              <a:tint val="7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smtClean="0"/>
            <a:t>الدراسات المسحية</a:t>
          </a:r>
          <a:endParaRPr lang="ar-SA" sz="2300" kern="1200" dirty="0"/>
        </a:p>
      </dsp:txBody>
      <dsp:txXfrm>
        <a:off x="4188256" y="4477825"/>
        <a:ext cx="1485653" cy="922440"/>
      </dsp:txXfrm>
    </dsp:sp>
    <dsp:sp modelId="{E2D386DC-2354-4753-9311-FE57F6D5BF17}">
      <dsp:nvSpPr>
        <dsp:cNvPr id="0" name=""/>
        <dsp:cNvSpPr/>
      </dsp:nvSpPr>
      <dsp:spPr>
        <a:xfrm>
          <a:off x="6817033" y="4286250"/>
          <a:ext cx="1543049" cy="979836"/>
        </a:xfrm>
        <a:prstGeom prst="roundRect">
          <a:avLst>
            <a:gd name="adj" fmla="val 10000"/>
          </a:avLst>
        </a:prstGeom>
        <a:solidFill>
          <a:schemeClr val="accent2">
            <a:tint val="7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87AF7D-75FB-4B82-8221-FF5D9055CD4C}">
      <dsp:nvSpPr>
        <dsp:cNvPr id="0" name=""/>
        <dsp:cNvSpPr/>
      </dsp:nvSpPr>
      <dsp:spPr>
        <a:xfrm>
          <a:off x="6988483" y="4449127"/>
          <a:ext cx="1543049" cy="979836"/>
        </a:xfrm>
        <a:prstGeom prst="roundRect">
          <a:avLst>
            <a:gd name="adj" fmla="val 10000"/>
          </a:avLst>
        </a:prstGeom>
        <a:solidFill>
          <a:schemeClr val="lt1">
            <a:alpha val="90000"/>
            <a:hueOff val="0"/>
            <a:satOff val="0"/>
            <a:lumOff val="0"/>
            <a:alphaOff val="0"/>
          </a:schemeClr>
        </a:solidFill>
        <a:ln w="12700" cap="flat" cmpd="sng" algn="ctr">
          <a:solidFill>
            <a:schemeClr val="accent2">
              <a:tint val="7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الدراسات التطورية</a:t>
          </a:r>
          <a:endParaRPr lang="ar-SA" sz="2300" kern="1200" dirty="0"/>
        </a:p>
      </dsp:txBody>
      <dsp:txXfrm>
        <a:off x="7017181" y="4477825"/>
        <a:ext cx="1485653" cy="922440"/>
      </dsp:txXfrm>
    </dsp:sp>
    <dsp:sp modelId="{85DF3219-CDAB-4260-B48B-DD93637D3083}">
      <dsp:nvSpPr>
        <dsp:cNvPr id="0" name=""/>
        <dsp:cNvSpPr/>
      </dsp:nvSpPr>
      <dsp:spPr>
        <a:xfrm>
          <a:off x="5874058" y="5714857"/>
          <a:ext cx="1543049" cy="979836"/>
        </a:xfrm>
        <a:prstGeom prst="roundRect">
          <a:avLst>
            <a:gd name="adj" fmla="val 10000"/>
          </a:avLst>
        </a:prstGeom>
        <a:solidFill>
          <a:schemeClr val="accent2">
            <a:tint val="7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47D509-CE95-481B-BA3A-59EABB6FC962}">
      <dsp:nvSpPr>
        <dsp:cNvPr id="0" name=""/>
        <dsp:cNvSpPr/>
      </dsp:nvSpPr>
      <dsp:spPr>
        <a:xfrm>
          <a:off x="6045508" y="5877734"/>
          <a:ext cx="1543049" cy="979836"/>
        </a:xfrm>
        <a:prstGeom prst="roundRect">
          <a:avLst>
            <a:gd name="adj" fmla="val 10000"/>
          </a:avLst>
        </a:prstGeom>
        <a:solidFill>
          <a:schemeClr val="lt1">
            <a:alpha val="90000"/>
            <a:hueOff val="0"/>
            <a:satOff val="0"/>
            <a:lumOff val="0"/>
            <a:alphaOff val="0"/>
          </a:schemeClr>
        </a:solidFill>
        <a:ln w="12700" cap="flat" cmpd="sng" algn="ctr">
          <a:solidFill>
            <a:schemeClr val="accent2">
              <a:tint val="7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دراسة الإتجاه</a:t>
          </a:r>
          <a:endParaRPr lang="ar-SA" sz="2300" kern="1200" dirty="0"/>
        </a:p>
      </dsp:txBody>
      <dsp:txXfrm>
        <a:off x="6074206" y="5906432"/>
        <a:ext cx="1485653" cy="922440"/>
      </dsp:txXfrm>
    </dsp:sp>
    <dsp:sp modelId="{A7FDD6EB-9106-4903-B6F2-A3A8745FBBD1}">
      <dsp:nvSpPr>
        <dsp:cNvPr id="0" name=""/>
        <dsp:cNvSpPr/>
      </dsp:nvSpPr>
      <dsp:spPr>
        <a:xfrm>
          <a:off x="7760008" y="5714857"/>
          <a:ext cx="1543049" cy="979836"/>
        </a:xfrm>
        <a:prstGeom prst="roundRect">
          <a:avLst>
            <a:gd name="adj" fmla="val 10000"/>
          </a:avLst>
        </a:prstGeom>
        <a:solidFill>
          <a:schemeClr val="accent2">
            <a:tint val="7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603657-79D0-482F-BDA7-81CF0FE52EDD}">
      <dsp:nvSpPr>
        <dsp:cNvPr id="0" name=""/>
        <dsp:cNvSpPr/>
      </dsp:nvSpPr>
      <dsp:spPr>
        <a:xfrm>
          <a:off x="7931458" y="5877734"/>
          <a:ext cx="1543049" cy="979836"/>
        </a:xfrm>
        <a:prstGeom prst="roundRect">
          <a:avLst>
            <a:gd name="adj" fmla="val 10000"/>
          </a:avLst>
        </a:prstGeom>
        <a:solidFill>
          <a:schemeClr val="lt1">
            <a:alpha val="90000"/>
            <a:hueOff val="0"/>
            <a:satOff val="0"/>
            <a:lumOff val="0"/>
            <a:alphaOff val="0"/>
          </a:schemeClr>
        </a:solidFill>
        <a:ln w="12700" cap="flat" cmpd="sng" algn="ctr">
          <a:solidFill>
            <a:schemeClr val="accent2">
              <a:tint val="7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دراسات النمو</a:t>
          </a:r>
          <a:endParaRPr lang="ar-SA" sz="2300" kern="1200" dirty="0"/>
        </a:p>
      </dsp:txBody>
      <dsp:txXfrm>
        <a:off x="7960156" y="5906432"/>
        <a:ext cx="1485653" cy="922440"/>
      </dsp:txXfrm>
    </dsp:sp>
    <dsp:sp modelId="{4E890640-37D5-4C36-AC2C-A206624B2A6E}">
      <dsp:nvSpPr>
        <dsp:cNvPr id="0" name=""/>
        <dsp:cNvSpPr/>
      </dsp:nvSpPr>
      <dsp:spPr>
        <a:xfrm>
          <a:off x="6345545" y="2857642"/>
          <a:ext cx="1543049" cy="979836"/>
        </a:xfrm>
        <a:prstGeom prst="roundRect">
          <a:avLst>
            <a:gd name="adj" fmla="val 10000"/>
          </a:avLst>
        </a:prstGeom>
        <a:solidFill>
          <a:schemeClr val="accent2">
            <a:tint val="8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44A397-879A-4BB9-AFEF-31D4538FAC5E}">
      <dsp:nvSpPr>
        <dsp:cNvPr id="0" name=""/>
        <dsp:cNvSpPr/>
      </dsp:nvSpPr>
      <dsp:spPr>
        <a:xfrm>
          <a:off x="6516995" y="3020520"/>
          <a:ext cx="1543049" cy="979836"/>
        </a:xfrm>
        <a:prstGeom prst="roundRect">
          <a:avLst>
            <a:gd name="adj" fmla="val 10000"/>
          </a:avLst>
        </a:prstGeom>
        <a:solidFill>
          <a:schemeClr val="lt1">
            <a:alpha val="90000"/>
            <a:hueOff val="0"/>
            <a:satOff val="0"/>
            <a:lumOff val="0"/>
            <a:alphaOff val="0"/>
          </a:schemeClr>
        </a:solidFill>
        <a:ln w="12700" cap="flat" cmpd="sng" algn="ctr">
          <a:solidFill>
            <a:schemeClr val="accent2">
              <a:tint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البحث التاريخي</a:t>
          </a:r>
          <a:endParaRPr lang="ar-SA" sz="2300" kern="1200" dirty="0"/>
        </a:p>
      </dsp:txBody>
      <dsp:txXfrm>
        <a:off x="6545693" y="3049218"/>
        <a:ext cx="1485653" cy="922440"/>
      </dsp:txXfrm>
    </dsp:sp>
    <dsp:sp modelId="{650668D9-258A-498A-A70C-AA647826A67F}">
      <dsp:nvSpPr>
        <dsp:cNvPr id="0" name=""/>
        <dsp:cNvSpPr/>
      </dsp:nvSpPr>
      <dsp:spPr>
        <a:xfrm>
          <a:off x="9174470" y="1429035"/>
          <a:ext cx="1543049" cy="979836"/>
        </a:xfrm>
        <a:prstGeom prst="roundRect">
          <a:avLst>
            <a:gd name="adj" fmla="val 10000"/>
          </a:avLst>
        </a:prstGeom>
        <a:solidFill>
          <a:schemeClr val="accent2">
            <a:tint val="99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FDA5A2-BD22-4F93-BC4F-EB2037985D00}">
      <dsp:nvSpPr>
        <dsp:cNvPr id="0" name=""/>
        <dsp:cNvSpPr/>
      </dsp:nvSpPr>
      <dsp:spPr>
        <a:xfrm>
          <a:off x="9345920" y="1591913"/>
          <a:ext cx="1543049" cy="979836"/>
        </a:xfrm>
        <a:prstGeom prst="roundRect">
          <a:avLst>
            <a:gd name="adj" fmla="val 10000"/>
          </a:avLst>
        </a:prstGeom>
        <a:solidFill>
          <a:schemeClr val="lt1">
            <a:alpha val="90000"/>
            <a:hueOff val="0"/>
            <a:satOff val="0"/>
            <a:lumOff val="0"/>
            <a:alphaOff val="0"/>
          </a:schemeClr>
        </a:solidFill>
        <a:ln w="12700" cap="flat" cmpd="sng" algn="ctr">
          <a:solidFill>
            <a:schemeClr val="accent2">
              <a:tint val="99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التصميم التجريبي</a:t>
          </a:r>
          <a:endParaRPr lang="ar-SA" sz="2300" kern="1200" dirty="0"/>
        </a:p>
      </dsp:txBody>
      <dsp:txXfrm>
        <a:off x="9374618" y="1620611"/>
        <a:ext cx="1485653" cy="922440"/>
      </dsp:txXfrm>
    </dsp:sp>
    <dsp:sp modelId="{60C60BBF-7BA6-446E-B122-1702394126FB}">
      <dsp:nvSpPr>
        <dsp:cNvPr id="0" name=""/>
        <dsp:cNvSpPr/>
      </dsp:nvSpPr>
      <dsp:spPr>
        <a:xfrm>
          <a:off x="8231495" y="2857642"/>
          <a:ext cx="1543049" cy="979836"/>
        </a:xfrm>
        <a:prstGeom prst="roundRect">
          <a:avLst>
            <a:gd name="adj" fmla="val 10000"/>
          </a:avLst>
        </a:prstGeom>
        <a:solidFill>
          <a:schemeClr val="accent2">
            <a:tint val="8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5C8C28-FBED-441E-8140-6B506512A751}">
      <dsp:nvSpPr>
        <dsp:cNvPr id="0" name=""/>
        <dsp:cNvSpPr/>
      </dsp:nvSpPr>
      <dsp:spPr>
        <a:xfrm>
          <a:off x="8402945" y="3020520"/>
          <a:ext cx="1543049" cy="979836"/>
        </a:xfrm>
        <a:prstGeom prst="roundRect">
          <a:avLst>
            <a:gd name="adj" fmla="val 10000"/>
          </a:avLst>
        </a:prstGeom>
        <a:solidFill>
          <a:schemeClr val="lt1">
            <a:alpha val="90000"/>
            <a:hueOff val="0"/>
            <a:satOff val="0"/>
            <a:lumOff val="0"/>
            <a:alphaOff val="0"/>
          </a:schemeClr>
        </a:solidFill>
        <a:ln w="12700" cap="flat" cmpd="sng" algn="ctr">
          <a:solidFill>
            <a:schemeClr val="accent2">
              <a:tint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البحث التجريبي</a:t>
          </a:r>
          <a:endParaRPr lang="ar-SA" sz="2300" kern="1200" dirty="0"/>
        </a:p>
      </dsp:txBody>
      <dsp:txXfrm>
        <a:off x="8431643" y="3049218"/>
        <a:ext cx="1485653" cy="922440"/>
      </dsp:txXfrm>
    </dsp:sp>
    <dsp:sp modelId="{22FA180D-B993-4631-8AE9-2AAC8A129E49}">
      <dsp:nvSpPr>
        <dsp:cNvPr id="0" name=""/>
        <dsp:cNvSpPr/>
      </dsp:nvSpPr>
      <dsp:spPr>
        <a:xfrm>
          <a:off x="10117445" y="2857642"/>
          <a:ext cx="1543049" cy="979836"/>
        </a:xfrm>
        <a:prstGeom prst="roundRect">
          <a:avLst>
            <a:gd name="adj" fmla="val 10000"/>
          </a:avLst>
        </a:prstGeom>
        <a:solidFill>
          <a:schemeClr val="accent2">
            <a:tint val="8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E7F328-9209-463D-9084-69EA439D0CAF}">
      <dsp:nvSpPr>
        <dsp:cNvPr id="0" name=""/>
        <dsp:cNvSpPr/>
      </dsp:nvSpPr>
      <dsp:spPr>
        <a:xfrm>
          <a:off x="10288895" y="3020520"/>
          <a:ext cx="1543049" cy="979836"/>
        </a:xfrm>
        <a:prstGeom prst="roundRect">
          <a:avLst>
            <a:gd name="adj" fmla="val 10000"/>
          </a:avLst>
        </a:prstGeom>
        <a:solidFill>
          <a:schemeClr val="lt1">
            <a:alpha val="90000"/>
            <a:hueOff val="0"/>
            <a:satOff val="0"/>
            <a:lumOff val="0"/>
            <a:alphaOff val="0"/>
          </a:schemeClr>
        </a:solidFill>
        <a:ln w="12700" cap="flat" cmpd="sng" algn="ctr">
          <a:solidFill>
            <a:schemeClr val="accent2">
              <a:tint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البحث الإجرائي</a:t>
          </a:r>
          <a:endParaRPr lang="ar-SA" sz="2300" kern="1200" dirty="0"/>
        </a:p>
      </dsp:txBody>
      <dsp:txXfrm>
        <a:off x="10317593" y="3049218"/>
        <a:ext cx="1485653" cy="9224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7123DB-830E-46CC-B3A6-4815C4EDABE4}">
      <dsp:nvSpPr>
        <dsp:cNvPr id="0" name=""/>
        <dsp:cNvSpPr/>
      </dsp:nvSpPr>
      <dsp:spPr>
        <a:xfrm rot="5400000">
          <a:off x="7452927" y="-2993264"/>
          <a:ext cx="1312552" cy="7632192"/>
        </a:xfrm>
        <a:prstGeom prst="round2SameRect">
          <a:avLst/>
        </a:prstGeom>
        <a:solidFill>
          <a:schemeClr val="accent3">
            <a:alpha val="90000"/>
            <a:tint val="55000"/>
            <a:hueOff val="0"/>
            <a:satOff val="0"/>
            <a:lumOff val="0"/>
            <a:alphaOff val="0"/>
          </a:schemeClr>
        </a:solidFill>
        <a:ln w="6350" cap="flat" cmpd="sng" algn="ctr">
          <a:solidFill>
            <a:schemeClr val="accent3">
              <a:alpha val="90000"/>
              <a:tint val="55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7160" tIns="68580" rIns="137160" bIns="68580" numCol="1" spcCol="1270" anchor="ctr" anchorCtr="0">
          <a:noAutofit/>
        </a:bodyPr>
        <a:lstStyle/>
        <a:p>
          <a:pPr marL="285750" lvl="1" indent="-285750" algn="r" defTabSz="1600200" rtl="1">
            <a:lnSpc>
              <a:spcPct val="90000"/>
            </a:lnSpc>
            <a:spcBef>
              <a:spcPct val="0"/>
            </a:spcBef>
            <a:spcAft>
              <a:spcPct val="15000"/>
            </a:spcAft>
            <a:buChar char="••"/>
          </a:pPr>
          <a:r>
            <a:rPr lang="ar-SA" sz="3600" kern="1200" dirty="0" smtClean="0"/>
            <a:t>التجارب المعملية</a:t>
          </a:r>
          <a:endParaRPr lang="ar-SA" sz="3600" kern="1200" dirty="0"/>
        </a:p>
        <a:p>
          <a:pPr marL="285750" lvl="1" indent="-285750" algn="r" defTabSz="1600200" rtl="1">
            <a:lnSpc>
              <a:spcPct val="90000"/>
            </a:lnSpc>
            <a:spcBef>
              <a:spcPct val="0"/>
            </a:spcBef>
            <a:spcAft>
              <a:spcPct val="15000"/>
            </a:spcAft>
            <a:buChar char="••"/>
          </a:pPr>
          <a:r>
            <a:rPr lang="ar-SA" sz="3600" kern="1200" dirty="0" smtClean="0"/>
            <a:t>التجارب غير المعملية</a:t>
          </a:r>
          <a:endParaRPr lang="ar-SA" sz="3600" kern="1200" dirty="0"/>
        </a:p>
      </dsp:txBody>
      <dsp:txXfrm rot="-5400000">
        <a:off x="4293107" y="230630"/>
        <a:ext cx="7568118" cy="1184404"/>
      </dsp:txXfrm>
    </dsp:sp>
    <dsp:sp modelId="{FB96F72A-4C97-492A-9548-618993A585AE}">
      <dsp:nvSpPr>
        <dsp:cNvPr id="0" name=""/>
        <dsp:cNvSpPr/>
      </dsp:nvSpPr>
      <dsp:spPr>
        <a:xfrm>
          <a:off x="0" y="2485"/>
          <a:ext cx="4293108" cy="1640690"/>
        </a:xfrm>
        <a:prstGeom prst="roundRect">
          <a:avLst/>
        </a:prstGeom>
        <a:blipFill rotWithShape="0">
          <a:blip xmlns:r="http://schemas.openxmlformats.org/officeDocument/2006/relationships" r:embed="rId1">
            <a:duotone>
              <a:schemeClr val="accent3">
                <a:shade val="50000"/>
                <a:hueOff val="0"/>
                <a:satOff val="0"/>
                <a:lumOff val="0"/>
                <a:alphaOff val="0"/>
                <a:tint val="70000"/>
                <a:shade val="63000"/>
              </a:schemeClr>
              <a:schemeClr val="accent3">
                <a:shade val="50000"/>
                <a:hueOff val="0"/>
                <a:satOff val="0"/>
                <a:lumOff val="0"/>
                <a:alphaOff val="0"/>
                <a:tint val="10000"/>
                <a:satMod val="150000"/>
              </a:schemeClr>
            </a:duotone>
          </a:blip>
          <a:tile tx="0" ty="0" sx="60000" sy="59000" flip="none" algn="tl"/>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6690" tIns="93345" rIns="186690" bIns="93345" numCol="1" spcCol="1270" anchor="ctr" anchorCtr="0">
          <a:noAutofit/>
        </a:bodyPr>
        <a:lstStyle/>
        <a:p>
          <a:pPr lvl="0" algn="ctr" defTabSz="2178050" rtl="1">
            <a:lnSpc>
              <a:spcPct val="90000"/>
            </a:lnSpc>
            <a:spcBef>
              <a:spcPct val="0"/>
            </a:spcBef>
            <a:spcAft>
              <a:spcPct val="35000"/>
            </a:spcAft>
          </a:pPr>
          <a:r>
            <a:rPr lang="ar-SA" sz="4900" kern="1200" dirty="0" smtClean="0"/>
            <a:t>حسب طريقة الإجراء</a:t>
          </a:r>
          <a:endParaRPr lang="ar-SA" sz="4900" kern="1200" dirty="0"/>
        </a:p>
      </dsp:txBody>
      <dsp:txXfrm>
        <a:off x="80092" y="82577"/>
        <a:ext cx="4132924" cy="1480506"/>
      </dsp:txXfrm>
    </dsp:sp>
    <dsp:sp modelId="{3BDFD066-59C4-4773-BDF7-E262AE1A0CDE}">
      <dsp:nvSpPr>
        <dsp:cNvPr id="0" name=""/>
        <dsp:cNvSpPr/>
      </dsp:nvSpPr>
      <dsp:spPr>
        <a:xfrm rot="5400000">
          <a:off x="7452927" y="-1270540"/>
          <a:ext cx="1312552" cy="7632192"/>
        </a:xfrm>
        <a:prstGeom prst="round2SameRect">
          <a:avLst/>
        </a:prstGeom>
        <a:solidFill>
          <a:schemeClr val="accent3">
            <a:alpha val="90000"/>
            <a:tint val="55000"/>
            <a:hueOff val="0"/>
            <a:satOff val="0"/>
            <a:lumOff val="0"/>
            <a:alphaOff val="0"/>
          </a:schemeClr>
        </a:solidFill>
        <a:ln w="6350" cap="flat" cmpd="sng" algn="ctr">
          <a:solidFill>
            <a:schemeClr val="accent3">
              <a:alpha val="90000"/>
              <a:tint val="55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7160" tIns="68580" rIns="137160" bIns="68580" numCol="1" spcCol="1270" anchor="ctr" anchorCtr="0">
          <a:noAutofit/>
        </a:bodyPr>
        <a:lstStyle/>
        <a:p>
          <a:pPr marL="285750" lvl="1" indent="-285750" algn="r" defTabSz="1600200" rtl="1">
            <a:lnSpc>
              <a:spcPct val="90000"/>
            </a:lnSpc>
            <a:spcBef>
              <a:spcPct val="0"/>
            </a:spcBef>
            <a:spcAft>
              <a:spcPct val="15000"/>
            </a:spcAft>
            <a:buChar char="••"/>
          </a:pPr>
          <a:r>
            <a:rPr lang="ar-SA" sz="3600" kern="1200" dirty="0" smtClean="0"/>
            <a:t>تجارب </a:t>
          </a:r>
          <a:r>
            <a:rPr lang="ar-SA" sz="3600" kern="1200" dirty="0" smtClean="0"/>
            <a:t>المجموعة </a:t>
          </a:r>
          <a:r>
            <a:rPr lang="ar-SA" sz="3600" kern="1200" dirty="0" smtClean="0"/>
            <a:t>الواحدة.</a:t>
          </a:r>
          <a:endParaRPr lang="ar-SA" sz="3600" kern="1200" dirty="0"/>
        </a:p>
        <a:p>
          <a:pPr marL="285750" lvl="1" indent="-285750" algn="r" defTabSz="1600200" rtl="1">
            <a:lnSpc>
              <a:spcPct val="90000"/>
            </a:lnSpc>
            <a:spcBef>
              <a:spcPct val="0"/>
            </a:spcBef>
            <a:spcAft>
              <a:spcPct val="15000"/>
            </a:spcAft>
            <a:buChar char="••"/>
          </a:pPr>
          <a:r>
            <a:rPr lang="ar-SA" sz="3600" kern="1200" dirty="0" smtClean="0"/>
            <a:t>تجارب </a:t>
          </a:r>
          <a:r>
            <a:rPr lang="ar-SA" sz="3600" kern="1200" dirty="0" smtClean="0"/>
            <a:t>على أكثر من مجموعة </a:t>
          </a:r>
          <a:r>
            <a:rPr lang="ar-SA" sz="3600" kern="1200" dirty="0" smtClean="0"/>
            <a:t>.</a:t>
          </a:r>
          <a:endParaRPr lang="ar-SA" sz="3600" kern="1200" dirty="0"/>
        </a:p>
      </dsp:txBody>
      <dsp:txXfrm rot="-5400000">
        <a:off x="4293107" y="1953354"/>
        <a:ext cx="7568118" cy="1184404"/>
      </dsp:txXfrm>
    </dsp:sp>
    <dsp:sp modelId="{13A9C936-EB12-4472-805F-9B1E75A4A84F}">
      <dsp:nvSpPr>
        <dsp:cNvPr id="0" name=""/>
        <dsp:cNvSpPr/>
      </dsp:nvSpPr>
      <dsp:spPr>
        <a:xfrm>
          <a:off x="0" y="1725210"/>
          <a:ext cx="4293108" cy="1640690"/>
        </a:xfrm>
        <a:prstGeom prst="roundRect">
          <a:avLst/>
        </a:prstGeom>
        <a:blipFill rotWithShape="0">
          <a:blip xmlns:r="http://schemas.openxmlformats.org/officeDocument/2006/relationships" r:embed="rId1">
            <a:duotone>
              <a:schemeClr val="accent3">
                <a:shade val="50000"/>
                <a:hueOff val="-111841"/>
                <a:satOff val="-3061"/>
                <a:lumOff val="27349"/>
                <a:alphaOff val="0"/>
                <a:tint val="70000"/>
                <a:shade val="63000"/>
              </a:schemeClr>
              <a:schemeClr val="accent3">
                <a:shade val="50000"/>
                <a:hueOff val="-111841"/>
                <a:satOff val="-3061"/>
                <a:lumOff val="27349"/>
                <a:alphaOff val="0"/>
                <a:tint val="10000"/>
                <a:satMod val="150000"/>
              </a:schemeClr>
            </a:duotone>
          </a:blip>
          <a:tile tx="0" ty="0" sx="60000" sy="59000" flip="none" algn="tl"/>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6690" tIns="93345" rIns="186690" bIns="93345" numCol="1" spcCol="1270" anchor="ctr" anchorCtr="0">
          <a:noAutofit/>
        </a:bodyPr>
        <a:lstStyle/>
        <a:p>
          <a:pPr lvl="0" algn="ctr" defTabSz="2178050" rtl="1">
            <a:lnSpc>
              <a:spcPct val="90000"/>
            </a:lnSpc>
            <a:spcBef>
              <a:spcPct val="0"/>
            </a:spcBef>
            <a:spcAft>
              <a:spcPct val="35000"/>
            </a:spcAft>
          </a:pPr>
          <a:r>
            <a:rPr lang="ar-SA" sz="4900" kern="1200" dirty="0" smtClean="0"/>
            <a:t>حسب عدد الأفراد</a:t>
          </a:r>
          <a:endParaRPr lang="ar-SA" sz="4900" kern="1200" dirty="0"/>
        </a:p>
      </dsp:txBody>
      <dsp:txXfrm>
        <a:off x="80092" y="1805302"/>
        <a:ext cx="4132924" cy="1480506"/>
      </dsp:txXfrm>
    </dsp:sp>
    <dsp:sp modelId="{7D255A2A-F1E7-408A-BCF9-5C3C6BB45BC6}">
      <dsp:nvSpPr>
        <dsp:cNvPr id="0" name=""/>
        <dsp:cNvSpPr/>
      </dsp:nvSpPr>
      <dsp:spPr>
        <a:xfrm rot="5400000">
          <a:off x="7452927" y="452184"/>
          <a:ext cx="1312552" cy="7632192"/>
        </a:xfrm>
        <a:prstGeom prst="round2SameRect">
          <a:avLst/>
        </a:prstGeom>
        <a:solidFill>
          <a:schemeClr val="accent3">
            <a:alpha val="90000"/>
            <a:tint val="55000"/>
            <a:hueOff val="0"/>
            <a:satOff val="0"/>
            <a:lumOff val="0"/>
            <a:alphaOff val="0"/>
          </a:schemeClr>
        </a:solidFill>
        <a:ln w="6350" cap="flat" cmpd="sng" algn="ctr">
          <a:solidFill>
            <a:schemeClr val="accent3">
              <a:alpha val="90000"/>
              <a:tint val="55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7160" tIns="68580" rIns="137160" bIns="68580" numCol="1" spcCol="1270" anchor="ctr" anchorCtr="0">
          <a:noAutofit/>
        </a:bodyPr>
        <a:lstStyle/>
        <a:p>
          <a:pPr marL="285750" lvl="1" indent="-285750" algn="r" defTabSz="1600200" rtl="1">
            <a:lnSpc>
              <a:spcPct val="90000"/>
            </a:lnSpc>
            <a:spcBef>
              <a:spcPct val="0"/>
            </a:spcBef>
            <a:spcAft>
              <a:spcPct val="15000"/>
            </a:spcAft>
            <a:buChar char="••"/>
          </a:pPr>
          <a:r>
            <a:rPr lang="ar-SA" sz="3600" kern="1200" dirty="0" smtClean="0"/>
            <a:t>تجارب </a:t>
          </a:r>
          <a:r>
            <a:rPr lang="ar-SA" sz="3600" kern="1200" dirty="0" smtClean="0"/>
            <a:t>قصيرة.</a:t>
          </a:r>
          <a:endParaRPr lang="ar-SA" sz="3600" kern="1200" dirty="0"/>
        </a:p>
        <a:p>
          <a:pPr marL="285750" lvl="1" indent="-285750" algn="r" defTabSz="1600200" rtl="1">
            <a:lnSpc>
              <a:spcPct val="90000"/>
            </a:lnSpc>
            <a:spcBef>
              <a:spcPct val="0"/>
            </a:spcBef>
            <a:spcAft>
              <a:spcPct val="15000"/>
            </a:spcAft>
            <a:buChar char="••"/>
          </a:pPr>
          <a:r>
            <a:rPr lang="ar-SA" sz="3600" kern="1200" dirty="0" smtClean="0"/>
            <a:t>تجارب </a:t>
          </a:r>
          <a:r>
            <a:rPr lang="ar-SA" sz="3600" kern="1200" dirty="0" smtClean="0"/>
            <a:t>طويلة.</a:t>
          </a:r>
          <a:endParaRPr lang="ar-SA" sz="3600" kern="1200" dirty="0"/>
        </a:p>
      </dsp:txBody>
      <dsp:txXfrm rot="-5400000">
        <a:off x="4293107" y="3676078"/>
        <a:ext cx="7568118" cy="1184404"/>
      </dsp:txXfrm>
    </dsp:sp>
    <dsp:sp modelId="{34139F5F-D248-43BB-AB05-01E38C222963}">
      <dsp:nvSpPr>
        <dsp:cNvPr id="0" name=""/>
        <dsp:cNvSpPr/>
      </dsp:nvSpPr>
      <dsp:spPr>
        <a:xfrm>
          <a:off x="0" y="3447935"/>
          <a:ext cx="4293108" cy="1640690"/>
        </a:xfrm>
        <a:prstGeom prst="roundRect">
          <a:avLst/>
        </a:prstGeom>
        <a:blipFill rotWithShape="0">
          <a:blip xmlns:r="http://schemas.openxmlformats.org/officeDocument/2006/relationships" r:embed="rId1">
            <a:duotone>
              <a:schemeClr val="accent3">
                <a:shade val="50000"/>
                <a:hueOff val="-111841"/>
                <a:satOff val="-3061"/>
                <a:lumOff val="27349"/>
                <a:alphaOff val="0"/>
                <a:tint val="70000"/>
                <a:shade val="63000"/>
              </a:schemeClr>
              <a:schemeClr val="accent3">
                <a:shade val="50000"/>
                <a:hueOff val="-111841"/>
                <a:satOff val="-3061"/>
                <a:lumOff val="27349"/>
                <a:alphaOff val="0"/>
                <a:tint val="10000"/>
                <a:satMod val="150000"/>
              </a:schemeClr>
            </a:duotone>
          </a:blip>
          <a:tile tx="0" ty="0" sx="60000" sy="59000" flip="none" algn="tl"/>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6690" tIns="93345" rIns="186690" bIns="93345" numCol="1" spcCol="1270" anchor="ctr" anchorCtr="0">
          <a:noAutofit/>
        </a:bodyPr>
        <a:lstStyle/>
        <a:p>
          <a:pPr lvl="0" algn="ctr" defTabSz="2178050" rtl="1">
            <a:lnSpc>
              <a:spcPct val="90000"/>
            </a:lnSpc>
            <a:spcBef>
              <a:spcPct val="0"/>
            </a:spcBef>
            <a:spcAft>
              <a:spcPct val="35000"/>
            </a:spcAft>
          </a:pPr>
          <a:r>
            <a:rPr lang="ar-SA" sz="4900" kern="1200" dirty="0" smtClean="0"/>
            <a:t>حسب مدة الدراسة</a:t>
          </a:r>
          <a:endParaRPr lang="ar-SA" sz="4900" kern="1200" dirty="0"/>
        </a:p>
      </dsp:txBody>
      <dsp:txXfrm>
        <a:off x="80092" y="3528027"/>
        <a:ext cx="4132924" cy="148050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12/28/2016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12/28/2016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12/28/2016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12/28/2016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12/28/2016</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12/28/2016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12/28/2016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12/28/2016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12/28/2016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12/28/2016</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12/28/2016</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12/28/2016</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1"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r" defTabSz="914400" rtl="1"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2885" y="1432223"/>
            <a:ext cx="10290219" cy="3035808"/>
          </a:xfrm>
        </p:spPr>
        <p:txBody>
          <a:bodyPr/>
          <a:lstStyle/>
          <a:p>
            <a:pPr algn="ctr"/>
            <a:r>
              <a:rPr lang="ar-SA" dirty="0" smtClean="0"/>
              <a:t>أساليب البحث العلمي</a:t>
            </a:r>
            <a:endParaRPr lang="ar-SA" dirty="0"/>
          </a:p>
        </p:txBody>
      </p:sp>
      <p:sp>
        <p:nvSpPr>
          <p:cNvPr id="3" name="Subtitle 2"/>
          <p:cNvSpPr>
            <a:spLocks noGrp="1"/>
          </p:cNvSpPr>
          <p:nvPr>
            <p:ph type="subTitle" idx="1"/>
          </p:nvPr>
        </p:nvSpPr>
        <p:spPr>
          <a:xfrm>
            <a:off x="2089404" y="4467971"/>
            <a:ext cx="7891272" cy="1069848"/>
          </a:xfrm>
        </p:spPr>
        <p:style>
          <a:lnRef idx="0">
            <a:schemeClr val="accent2"/>
          </a:lnRef>
          <a:fillRef idx="3">
            <a:schemeClr val="accent2"/>
          </a:fillRef>
          <a:effectRef idx="3">
            <a:schemeClr val="accent2"/>
          </a:effectRef>
          <a:fontRef idx="minor">
            <a:schemeClr val="lt1"/>
          </a:fontRef>
        </p:style>
        <p:txBody>
          <a:bodyPr>
            <a:normAutofit/>
          </a:bodyPr>
          <a:lstStyle/>
          <a:p>
            <a:pPr algn="ctr"/>
            <a:r>
              <a:rPr lang="ar-SA" sz="6000" dirty="0" smtClean="0"/>
              <a:t>أنواع البحوث التربوية</a:t>
            </a:r>
            <a:endParaRPr lang="ar-SA" sz="6000" dirty="0"/>
          </a:p>
        </p:txBody>
      </p:sp>
    </p:spTree>
    <p:extLst>
      <p:ext uri="{BB962C8B-B14F-4D97-AF65-F5344CB8AC3E}">
        <p14:creationId xmlns:p14="http://schemas.microsoft.com/office/powerpoint/2010/main" val="37169240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789" y="162660"/>
            <a:ext cx="11925836" cy="803255"/>
          </a:xfrm>
        </p:spPr>
        <p:style>
          <a:lnRef idx="0">
            <a:schemeClr val="accent2"/>
          </a:lnRef>
          <a:fillRef idx="3">
            <a:schemeClr val="accent2"/>
          </a:fillRef>
          <a:effectRef idx="3">
            <a:schemeClr val="accent2"/>
          </a:effectRef>
          <a:fontRef idx="minor">
            <a:schemeClr val="lt1"/>
          </a:fontRef>
        </p:style>
        <p:txBody>
          <a:bodyPr>
            <a:normAutofit fontScale="90000"/>
          </a:bodyPr>
          <a:lstStyle/>
          <a:p>
            <a:pPr algn="ctr"/>
            <a:r>
              <a:rPr lang="ar-SA" dirty="0" smtClean="0"/>
              <a:t>دراسة الحالة</a:t>
            </a:r>
            <a:endParaRPr lang="ar-SA" dirty="0"/>
          </a:p>
        </p:txBody>
      </p:sp>
      <p:sp>
        <p:nvSpPr>
          <p:cNvPr id="3" name="Content Placeholder 2"/>
          <p:cNvSpPr>
            <a:spLocks noGrp="1"/>
          </p:cNvSpPr>
          <p:nvPr>
            <p:ph idx="1"/>
          </p:nvPr>
        </p:nvSpPr>
        <p:spPr>
          <a:xfrm>
            <a:off x="128789" y="1081825"/>
            <a:ext cx="11925836" cy="5090375"/>
          </a:xfrm>
        </p:spPr>
        <p:txBody>
          <a:bodyPr>
            <a:normAutofit/>
          </a:bodyPr>
          <a:lstStyle/>
          <a:p>
            <a:pPr algn="just"/>
            <a:r>
              <a:rPr lang="ar-SA" sz="3200" dirty="0" smtClean="0"/>
              <a:t>هي الدراسة التي تهتم بحالة فرد أو جماعة أو مؤسسة من خلال جمع معلومات عن الوضع الحالي و الأوضاع السابقة لها بإسلوب معمق.</a:t>
            </a:r>
          </a:p>
          <a:p>
            <a:pPr algn="just"/>
            <a:r>
              <a:rPr lang="ar-SA" sz="3200" dirty="0" smtClean="0"/>
              <a:t>تتميز دراسة الحالة بتنوع مصادر المعلومات وشمولية المعالجة.</a:t>
            </a:r>
          </a:p>
          <a:p>
            <a:pPr algn="just"/>
            <a:r>
              <a:rPr lang="ar-SA" sz="3200" dirty="0" smtClean="0"/>
              <a:t>قد يقوم بها باحث واحد وقد يشترك فيها فريق من المتخصصين.</a:t>
            </a:r>
          </a:p>
          <a:p>
            <a:pPr algn="just"/>
            <a:r>
              <a:rPr lang="ar-SA" sz="3200" dirty="0" smtClean="0"/>
              <a:t>مثال:</a:t>
            </a:r>
          </a:p>
          <a:p>
            <a:pPr marL="0" indent="0" algn="just">
              <a:buNone/>
            </a:pPr>
            <a:r>
              <a:rPr lang="ar-SA" sz="3200" dirty="0" smtClean="0"/>
              <a:t>دراسة حالة «الضعف في التحصيل لدى طالب في الصف الأول ثانوي»</a:t>
            </a:r>
            <a:endParaRPr lang="ar-SA" sz="3200" dirty="0"/>
          </a:p>
        </p:txBody>
      </p:sp>
    </p:spTree>
    <p:extLst>
      <p:ext uri="{BB962C8B-B14F-4D97-AF65-F5344CB8AC3E}">
        <p14:creationId xmlns:p14="http://schemas.microsoft.com/office/powerpoint/2010/main" val="14350792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2660"/>
            <a:ext cx="12192000" cy="803255"/>
          </a:xfrm>
        </p:spPr>
        <p:style>
          <a:lnRef idx="0">
            <a:schemeClr val="accent2"/>
          </a:lnRef>
          <a:fillRef idx="3">
            <a:schemeClr val="accent2"/>
          </a:fillRef>
          <a:effectRef idx="3">
            <a:schemeClr val="accent2"/>
          </a:effectRef>
          <a:fontRef idx="minor">
            <a:schemeClr val="lt1"/>
          </a:fontRef>
        </p:style>
        <p:txBody>
          <a:bodyPr>
            <a:normAutofit fontScale="90000"/>
          </a:bodyPr>
          <a:lstStyle/>
          <a:p>
            <a:pPr algn="ctr"/>
            <a:r>
              <a:rPr lang="ar-SA" dirty="0" smtClean="0"/>
              <a:t>الدراسات العلية المقارنة</a:t>
            </a:r>
            <a:endParaRPr lang="ar-SA" dirty="0"/>
          </a:p>
        </p:txBody>
      </p:sp>
      <p:sp>
        <p:nvSpPr>
          <p:cNvPr id="3" name="Content Placeholder 2"/>
          <p:cNvSpPr>
            <a:spLocks noGrp="1"/>
          </p:cNvSpPr>
          <p:nvPr>
            <p:ph idx="1"/>
          </p:nvPr>
        </p:nvSpPr>
        <p:spPr>
          <a:xfrm>
            <a:off x="128789" y="1364974"/>
            <a:ext cx="11925836" cy="4807226"/>
          </a:xfrm>
        </p:spPr>
        <p:txBody>
          <a:bodyPr>
            <a:normAutofit/>
          </a:bodyPr>
          <a:lstStyle/>
          <a:p>
            <a:pPr algn="just"/>
            <a:r>
              <a:rPr lang="ar-SA" sz="3200" dirty="0" smtClean="0"/>
              <a:t>هي الدراسة </a:t>
            </a:r>
            <a:r>
              <a:rPr lang="ar-SA" sz="3200" dirty="0" smtClean="0"/>
              <a:t>التي </a:t>
            </a:r>
            <a:r>
              <a:rPr lang="ar-SA" sz="3200" dirty="0" smtClean="0"/>
              <a:t>تبحث بشكل جاد عن أسباب حدوث الظاهرة عن طريق إجراء مقارنة بين الظواهر المختلفة لاكتشاف العوامل التي تصاحب حدوثها.</a:t>
            </a:r>
          </a:p>
          <a:p>
            <a:pPr algn="just"/>
            <a:r>
              <a:rPr lang="ar-SA" sz="3200" dirty="0" smtClean="0"/>
              <a:t>في هذا النوع من الدراسات  يبحث الباحث عن العلاقات السببية (علاقة السبب بالنتيجة) من خلال التحقق من الارتباط الدائم بين السبب والنتيجة وكذلك </a:t>
            </a:r>
            <a:r>
              <a:rPr lang="ar-SA" sz="3200" dirty="0" smtClean="0"/>
              <a:t>عليه </a:t>
            </a:r>
            <a:r>
              <a:rPr lang="ar-SA" sz="3200" dirty="0" smtClean="0"/>
              <a:t>التحقق من امكانية وجود أسباب أخرى تؤدي إلى نفس النتيجة.</a:t>
            </a:r>
          </a:p>
          <a:p>
            <a:pPr marL="0" indent="0" algn="just">
              <a:buNone/>
            </a:pPr>
            <a:endParaRPr lang="ar-SA" sz="3200" dirty="0" smtClean="0"/>
          </a:p>
          <a:p>
            <a:pPr marL="0" indent="0" algn="just">
              <a:buNone/>
            </a:pPr>
            <a:endParaRPr lang="ar-SA" sz="3200" dirty="0"/>
          </a:p>
          <a:p>
            <a:pPr marL="0" indent="0" algn="just">
              <a:buNone/>
            </a:pPr>
            <a:r>
              <a:rPr lang="ar-SA" sz="3200" dirty="0" smtClean="0"/>
              <a:t>لدراسة </a:t>
            </a:r>
            <a:r>
              <a:rPr lang="ar-SA" sz="3200" dirty="0" smtClean="0"/>
              <a:t>ضعف التحصيل الدراسي في مادة الرياضيات </a:t>
            </a:r>
            <a:r>
              <a:rPr lang="ar-SA" sz="3200" dirty="0" smtClean="0"/>
              <a:t>لطبلة </a:t>
            </a:r>
            <a:r>
              <a:rPr lang="ar-SA" sz="3200" dirty="0" smtClean="0"/>
              <a:t>الصف الأول </a:t>
            </a:r>
            <a:r>
              <a:rPr lang="ar-SA" sz="3200" dirty="0" smtClean="0"/>
              <a:t>ثانوي </a:t>
            </a:r>
            <a:r>
              <a:rPr lang="ar-SA" sz="3200" dirty="0" smtClean="0"/>
              <a:t>بالمنهج المقارن سيلجأ الباحث إلى ؟</a:t>
            </a:r>
            <a:endParaRPr lang="ar-SA" sz="3200" dirty="0"/>
          </a:p>
        </p:txBody>
      </p:sp>
    </p:spTree>
    <p:extLst>
      <p:ext uri="{BB962C8B-B14F-4D97-AF65-F5344CB8AC3E}">
        <p14:creationId xmlns:p14="http://schemas.microsoft.com/office/powerpoint/2010/main" val="23324207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789" y="162660"/>
            <a:ext cx="11925836" cy="803255"/>
          </a:xfrm>
        </p:spPr>
        <p:style>
          <a:lnRef idx="0">
            <a:schemeClr val="accent2"/>
          </a:lnRef>
          <a:fillRef idx="3">
            <a:schemeClr val="accent2"/>
          </a:fillRef>
          <a:effectRef idx="3">
            <a:schemeClr val="accent2"/>
          </a:effectRef>
          <a:fontRef idx="minor">
            <a:schemeClr val="lt1"/>
          </a:fontRef>
        </p:style>
        <p:txBody>
          <a:bodyPr>
            <a:normAutofit fontScale="90000"/>
          </a:bodyPr>
          <a:lstStyle/>
          <a:p>
            <a:pPr algn="ctr"/>
            <a:r>
              <a:rPr lang="ar-SA" dirty="0" smtClean="0"/>
              <a:t>الدراسات الارتباطية</a:t>
            </a:r>
            <a:endParaRPr lang="ar-SA" dirty="0"/>
          </a:p>
        </p:txBody>
      </p:sp>
      <p:sp>
        <p:nvSpPr>
          <p:cNvPr id="3" name="Content Placeholder 2"/>
          <p:cNvSpPr>
            <a:spLocks noGrp="1"/>
          </p:cNvSpPr>
          <p:nvPr>
            <p:ph idx="1"/>
          </p:nvPr>
        </p:nvSpPr>
        <p:spPr>
          <a:xfrm>
            <a:off x="92765" y="1081825"/>
            <a:ext cx="11961860" cy="5623775"/>
          </a:xfrm>
        </p:spPr>
        <p:txBody>
          <a:bodyPr>
            <a:normAutofit lnSpcReduction="10000"/>
          </a:bodyPr>
          <a:lstStyle/>
          <a:p>
            <a:pPr algn="just"/>
            <a:r>
              <a:rPr lang="ar-SA" sz="3200" dirty="0" smtClean="0"/>
              <a:t>وهي الدراسات التي </a:t>
            </a:r>
            <a:r>
              <a:rPr lang="ar-SA" sz="3200" dirty="0" smtClean="0"/>
              <a:t>تعنى بالكشف </a:t>
            </a:r>
            <a:r>
              <a:rPr lang="ar-SA" sz="3200" dirty="0" smtClean="0"/>
              <a:t>عن العلاقات بين متغيرين أو أكثر لمعرفة مدى الارتباط بين هذه المتغيرات و التعبير عنها كمياً من خلال معاملات الارتباط بين المتغيرات أو بين المستويات</a:t>
            </a:r>
            <a:r>
              <a:rPr lang="ar-SA" sz="3200" dirty="0" smtClean="0"/>
              <a:t>.</a:t>
            </a:r>
          </a:p>
          <a:p>
            <a:pPr marL="0" indent="0" algn="just">
              <a:buNone/>
            </a:pPr>
            <a:endParaRPr lang="ar-SA" sz="3200" dirty="0" smtClean="0"/>
          </a:p>
          <a:p>
            <a:pPr algn="just"/>
            <a:r>
              <a:rPr lang="ar-SA" sz="3200" dirty="0" smtClean="0"/>
              <a:t>تهتم الدراسات الارتباطية بتحديد نوع الارتباط حسب إشارة معامل </a:t>
            </a:r>
            <a:r>
              <a:rPr lang="ar-SA" sz="3200" dirty="0" smtClean="0"/>
              <a:t>الارتباط، وبذلك </a:t>
            </a:r>
            <a:r>
              <a:rPr lang="ar-SA" sz="3200" dirty="0" smtClean="0"/>
              <a:t>قد تكون موجبة أو سالبة</a:t>
            </a:r>
            <a:r>
              <a:rPr lang="ar-SA" sz="3200" dirty="0" smtClean="0"/>
              <a:t>.</a:t>
            </a:r>
          </a:p>
          <a:p>
            <a:pPr marL="0" indent="0" algn="just">
              <a:buNone/>
            </a:pPr>
            <a:endParaRPr lang="ar-SA" sz="3200" dirty="0" smtClean="0"/>
          </a:p>
          <a:p>
            <a:pPr algn="just"/>
            <a:r>
              <a:rPr lang="ar-SA" sz="3200" dirty="0" smtClean="0"/>
              <a:t>تهتم الدراسات الارتباطية بتحديد قوة معامل الارتباط الذي يتراوح بين (-1 و +1) وكلما </a:t>
            </a:r>
            <a:r>
              <a:rPr lang="ar-SA" sz="3200" dirty="0" smtClean="0"/>
              <a:t>أقترب </a:t>
            </a:r>
            <a:r>
              <a:rPr lang="ar-SA" sz="3200" dirty="0" smtClean="0"/>
              <a:t>معامل الارتباط من الصفر يكون الارتباط أضعف و العكس صحيح.</a:t>
            </a:r>
          </a:p>
          <a:p>
            <a:pPr marL="0" indent="0" algn="just">
              <a:buNone/>
            </a:pPr>
            <a:endParaRPr lang="ar-SA" sz="3200" dirty="0" smtClean="0"/>
          </a:p>
          <a:p>
            <a:pPr marL="0" indent="0" algn="just">
              <a:buNone/>
            </a:pPr>
            <a:r>
              <a:rPr lang="ar-SA" sz="3200" dirty="0" smtClean="0"/>
              <a:t>سؤال :معامل الارتباط بين الذكاء والتحصيل  يساوي (</a:t>
            </a:r>
            <a:r>
              <a:rPr lang="en-US" sz="3200" dirty="0" smtClean="0"/>
              <a:t>0.80+</a:t>
            </a:r>
            <a:r>
              <a:rPr lang="ar-SA" sz="3200" dirty="0" smtClean="0"/>
              <a:t>) مؤشر على علاقة ......؟</a:t>
            </a:r>
            <a:endParaRPr lang="ar-SA" sz="3200" dirty="0"/>
          </a:p>
        </p:txBody>
      </p:sp>
    </p:spTree>
    <p:extLst>
      <p:ext uri="{BB962C8B-B14F-4D97-AF65-F5344CB8AC3E}">
        <p14:creationId xmlns:p14="http://schemas.microsoft.com/office/powerpoint/2010/main" val="12016482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2660"/>
            <a:ext cx="12192000" cy="803255"/>
          </a:xfrm>
        </p:spPr>
        <p:style>
          <a:lnRef idx="0">
            <a:schemeClr val="accent2"/>
          </a:lnRef>
          <a:fillRef idx="3">
            <a:schemeClr val="accent2"/>
          </a:fillRef>
          <a:effectRef idx="3">
            <a:schemeClr val="accent2"/>
          </a:effectRef>
          <a:fontRef idx="minor">
            <a:schemeClr val="lt1"/>
          </a:fontRef>
        </p:style>
        <p:txBody>
          <a:bodyPr>
            <a:normAutofit fontScale="90000"/>
          </a:bodyPr>
          <a:lstStyle/>
          <a:p>
            <a:pPr algn="ctr"/>
            <a:r>
              <a:rPr lang="ar-SA" dirty="0" smtClean="0"/>
              <a:t>الدراسات التطورية النمائية</a:t>
            </a:r>
            <a:endParaRPr lang="ar-SA" dirty="0"/>
          </a:p>
        </p:txBody>
      </p:sp>
      <p:sp>
        <p:nvSpPr>
          <p:cNvPr id="3" name="Content Placeholder 2"/>
          <p:cNvSpPr>
            <a:spLocks noGrp="1"/>
          </p:cNvSpPr>
          <p:nvPr>
            <p:ph idx="1"/>
          </p:nvPr>
        </p:nvSpPr>
        <p:spPr>
          <a:xfrm>
            <a:off x="128789" y="1378226"/>
            <a:ext cx="11925836" cy="4793974"/>
          </a:xfrm>
        </p:spPr>
        <p:txBody>
          <a:bodyPr>
            <a:normAutofit/>
          </a:bodyPr>
          <a:lstStyle/>
          <a:p>
            <a:pPr algn="just"/>
            <a:r>
              <a:rPr lang="ar-SA" sz="3200" dirty="0" smtClean="0"/>
              <a:t>هي </a:t>
            </a:r>
            <a:r>
              <a:rPr lang="ar-SA" sz="3200" dirty="0" smtClean="0"/>
              <a:t>الدراسات التي تصف التغيرات التي تحدث في بعض الظواهر و المتغيرات  عبر مرحلة من الزمن وتقسم إلى قسمين:</a:t>
            </a:r>
          </a:p>
          <a:p>
            <a:pPr algn="just"/>
            <a:r>
              <a:rPr lang="ar-SA" sz="3200" b="1" u="sng" dirty="0" smtClean="0"/>
              <a:t>دراسات النمو: </a:t>
            </a:r>
            <a:r>
              <a:rPr lang="ar-SA" sz="3200" dirty="0" smtClean="0"/>
              <a:t>وتهتم بالتغيرات التي تحدث للظواهر والمرتبطة بالتقدم بالعمر أو الزمن ومعدل التغيرات والعوامل التي تؤثر عليها، </a:t>
            </a:r>
            <a:r>
              <a:rPr lang="ar-SA" sz="3200" u="sng" dirty="0" smtClean="0"/>
              <a:t>وتقسم إلى قسمين:</a:t>
            </a:r>
          </a:p>
          <a:p>
            <a:pPr algn="just"/>
            <a:r>
              <a:rPr lang="ar-SA" sz="3200" dirty="0" smtClean="0"/>
              <a:t>دراسات طولية و دراسات مستعرضة.</a:t>
            </a:r>
          </a:p>
          <a:p>
            <a:pPr algn="just"/>
            <a:r>
              <a:rPr lang="ar-SA" sz="3200" b="1" u="sng" dirty="0" smtClean="0"/>
              <a:t>دراسات الاتجاه:</a:t>
            </a:r>
          </a:p>
          <a:p>
            <a:pPr marL="0" indent="0" algn="just">
              <a:buNone/>
            </a:pPr>
            <a:r>
              <a:rPr lang="ar-SA" sz="3200" dirty="0" smtClean="0"/>
              <a:t>وهي الدراسات التي تدرس ظاهرة ما في واقعها الحالي ومتابعة دراستها في </a:t>
            </a:r>
            <a:r>
              <a:rPr lang="ar-SA" sz="3200" dirty="0" smtClean="0"/>
              <a:t>فترات </a:t>
            </a:r>
            <a:r>
              <a:rPr lang="ar-SA" sz="3200" dirty="0" smtClean="0"/>
              <a:t>زمنية قادمة وذلك بهدف معرفة اتجاهات تطور هذه الظاهرة و التنبؤ بما يمكن أن يحدث لها في المستقبل.</a:t>
            </a:r>
            <a:endParaRPr lang="ar-SA" sz="3200" dirty="0"/>
          </a:p>
        </p:txBody>
      </p:sp>
    </p:spTree>
    <p:extLst>
      <p:ext uri="{BB962C8B-B14F-4D97-AF65-F5344CB8AC3E}">
        <p14:creationId xmlns:p14="http://schemas.microsoft.com/office/powerpoint/2010/main" val="26059281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789" y="162660"/>
            <a:ext cx="11925836" cy="803255"/>
          </a:xfrm>
        </p:spPr>
        <p:style>
          <a:lnRef idx="0">
            <a:schemeClr val="accent2"/>
          </a:lnRef>
          <a:fillRef idx="3">
            <a:schemeClr val="accent2"/>
          </a:fillRef>
          <a:effectRef idx="3">
            <a:schemeClr val="accent2"/>
          </a:effectRef>
          <a:fontRef idx="minor">
            <a:schemeClr val="lt1"/>
          </a:fontRef>
        </p:style>
        <p:txBody>
          <a:bodyPr>
            <a:normAutofit fontScale="90000"/>
          </a:bodyPr>
          <a:lstStyle/>
          <a:p>
            <a:pPr algn="ctr"/>
            <a:r>
              <a:rPr lang="ar-SA" dirty="0" smtClean="0"/>
              <a:t>ثانياً: التصاميم التجريبية</a:t>
            </a:r>
            <a:endParaRPr lang="ar-SA" dirty="0"/>
          </a:p>
        </p:txBody>
      </p:sp>
      <p:sp>
        <p:nvSpPr>
          <p:cNvPr id="3" name="Content Placeholder 2"/>
          <p:cNvSpPr>
            <a:spLocks noGrp="1"/>
          </p:cNvSpPr>
          <p:nvPr>
            <p:ph idx="1"/>
          </p:nvPr>
        </p:nvSpPr>
        <p:spPr>
          <a:xfrm>
            <a:off x="128789" y="1081825"/>
            <a:ext cx="11925836" cy="5090375"/>
          </a:xfrm>
        </p:spPr>
        <p:txBody>
          <a:bodyPr>
            <a:normAutofit/>
          </a:bodyPr>
          <a:lstStyle/>
          <a:p>
            <a:pPr algn="just"/>
            <a:r>
              <a:rPr lang="ar-SA" sz="3200" dirty="0" smtClean="0"/>
              <a:t>البحث التجريبي هو تغير متعمد ومضبوط للشروط المحددة للظاهرة وملاحظة نواتج التغير في الظاهرة موضع الدراسة.</a:t>
            </a:r>
          </a:p>
          <a:p>
            <a:pPr algn="just"/>
            <a:r>
              <a:rPr lang="ar-SA" sz="3200" dirty="0" smtClean="0"/>
              <a:t>يتضمن المنهج التجريبي عناصر أساسية:</a:t>
            </a:r>
          </a:p>
          <a:p>
            <a:pPr algn="just"/>
            <a:r>
              <a:rPr lang="ar-SA" sz="3200" dirty="0" smtClean="0"/>
              <a:t>1-متغير مستقل 2-متغير تابع 3-مجموعة تجريبية 4-مجموعة ضابطة 5-المتغيرات الدخيلة</a:t>
            </a:r>
          </a:p>
          <a:p>
            <a:pPr marL="0" indent="0" algn="just">
              <a:buNone/>
            </a:pPr>
            <a:r>
              <a:rPr lang="ar-SA" sz="3200" u="sng" dirty="0" smtClean="0"/>
              <a:t>أفضل طريقة لضبط المتغيرات الدخيلة والتحرر من التحيز هي:</a:t>
            </a:r>
          </a:p>
          <a:p>
            <a:pPr marL="0" indent="0" algn="just">
              <a:buNone/>
            </a:pPr>
            <a:r>
              <a:rPr lang="ar-SA" sz="3200" dirty="0" smtClean="0"/>
              <a:t>استخدام مجموعتين متكافئتين.</a:t>
            </a:r>
          </a:p>
          <a:p>
            <a:pPr marL="0" indent="0" algn="just">
              <a:buNone/>
            </a:pPr>
            <a:r>
              <a:rPr lang="ar-SA" sz="3200" dirty="0" smtClean="0"/>
              <a:t>اختيار أحدهما عشوائيا كمجموعة تجريبية والأخرى ضابطة.</a:t>
            </a:r>
          </a:p>
          <a:p>
            <a:pPr marL="0" indent="0" algn="just">
              <a:buNone/>
            </a:pPr>
            <a:r>
              <a:rPr lang="ar-SA" sz="3200" dirty="0" smtClean="0"/>
              <a:t>ضبط جميع الظروف باستثناء المتغير المستقل. </a:t>
            </a:r>
            <a:endParaRPr lang="ar-SA" sz="3200" dirty="0"/>
          </a:p>
        </p:txBody>
      </p:sp>
    </p:spTree>
    <p:extLst>
      <p:ext uri="{BB962C8B-B14F-4D97-AF65-F5344CB8AC3E}">
        <p14:creationId xmlns:p14="http://schemas.microsoft.com/office/powerpoint/2010/main" val="527503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789" y="162660"/>
            <a:ext cx="11925836" cy="803255"/>
          </a:xfrm>
        </p:spPr>
        <p:style>
          <a:lnRef idx="0">
            <a:schemeClr val="accent2"/>
          </a:lnRef>
          <a:fillRef idx="3">
            <a:schemeClr val="accent2"/>
          </a:fillRef>
          <a:effectRef idx="3">
            <a:schemeClr val="accent2"/>
          </a:effectRef>
          <a:fontRef idx="minor">
            <a:schemeClr val="lt1"/>
          </a:fontRef>
        </p:style>
        <p:txBody>
          <a:bodyPr>
            <a:normAutofit fontScale="90000"/>
          </a:bodyPr>
          <a:lstStyle/>
          <a:p>
            <a:pPr algn="ctr"/>
            <a:r>
              <a:rPr lang="ar-SA" dirty="0" smtClean="0"/>
              <a:t>أنواع التجارب</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501758397"/>
              </p:ext>
            </p:extLst>
          </p:nvPr>
        </p:nvGraphicFramePr>
        <p:xfrm>
          <a:off x="128588" y="1081088"/>
          <a:ext cx="11925300" cy="5091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5403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789" y="162660"/>
            <a:ext cx="11925836" cy="803255"/>
          </a:xfrm>
        </p:spPr>
        <p:style>
          <a:lnRef idx="0">
            <a:schemeClr val="accent2"/>
          </a:lnRef>
          <a:fillRef idx="3">
            <a:schemeClr val="accent2"/>
          </a:fillRef>
          <a:effectRef idx="3">
            <a:schemeClr val="accent2"/>
          </a:effectRef>
          <a:fontRef idx="minor">
            <a:schemeClr val="lt1"/>
          </a:fontRef>
        </p:style>
        <p:txBody>
          <a:bodyPr>
            <a:normAutofit fontScale="90000"/>
          </a:bodyPr>
          <a:lstStyle/>
          <a:p>
            <a:pPr algn="ctr"/>
            <a:r>
              <a:rPr lang="ar-SA" dirty="0" smtClean="0"/>
              <a:t>البحث الإجرائي</a:t>
            </a:r>
            <a:endParaRPr lang="ar-SA" dirty="0"/>
          </a:p>
        </p:txBody>
      </p:sp>
      <p:sp>
        <p:nvSpPr>
          <p:cNvPr id="3" name="Content Placeholder 2"/>
          <p:cNvSpPr>
            <a:spLocks noGrp="1"/>
          </p:cNvSpPr>
          <p:nvPr>
            <p:ph idx="1"/>
          </p:nvPr>
        </p:nvSpPr>
        <p:spPr>
          <a:xfrm>
            <a:off x="128789" y="1152939"/>
            <a:ext cx="11925836" cy="5019261"/>
          </a:xfrm>
        </p:spPr>
        <p:txBody>
          <a:bodyPr>
            <a:normAutofit/>
          </a:bodyPr>
          <a:lstStyle/>
          <a:p>
            <a:pPr algn="just"/>
            <a:r>
              <a:rPr lang="ar-SA" sz="3200" dirty="0" smtClean="0"/>
              <a:t>هي الدراسة الذي يعتمد على مشكلة مباشرة تواجه الباحث في ميدان العمل فهو دراسة علمية للعمليات </a:t>
            </a:r>
            <a:r>
              <a:rPr lang="ar-SA" sz="3200" dirty="0" smtClean="0"/>
              <a:t>والطرق المستخدمة </a:t>
            </a:r>
            <a:r>
              <a:rPr lang="ar-SA" sz="3200" dirty="0" smtClean="0"/>
              <a:t>في الميدان بهدف زيادة فاعلية هذه الطرق واكتشاف طرق جديدة أكثر ملاءمة لميدان العمل</a:t>
            </a:r>
            <a:r>
              <a:rPr lang="ar-SA" sz="3200" dirty="0" smtClean="0"/>
              <a:t>.</a:t>
            </a:r>
          </a:p>
          <a:p>
            <a:pPr marL="0" indent="0" algn="just">
              <a:buNone/>
            </a:pPr>
            <a:endParaRPr lang="ar-SA" sz="3200" dirty="0" smtClean="0"/>
          </a:p>
          <a:p>
            <a:pPr algn="just"/>
            <a:r>
              <a:rPr lang="ar-SA" sz="3200" dirty="0" smtClean="0"/>
              <a:t>المشكلة في البحث الإجرائي مرتبطة بالباحث بشكل مباشر.</a:t>
            </a:r>
          </a:p>
          <a:p>
            <a:pPr algn="just"/>
            <a:r>
              <a:rPr lang="ar-SA" sz="3200" dirty="0" smtClean="0"/>
              <a:t>لا يهدف إلى تعميم النتائج.</a:t>
            </a:r>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a:p>
            <a:pPr algn="just"/>
            <a:endParaRPr lang="ar-SA" sz="3200" dirty="0" smtClean="0"/>
          </a:p>
          <a:p>
            <a:pPr algn="just"/>
            <a:endParaRPr lang="ar-SA" sz="3200" dirty="0"/>
          </a:p>
        </p:txBody>
      </p:sp>
    </p:spTree>
    <p:extLst>
      <p:ext uri="{BB962C8B-B14F-4D97-AF65-F5344CB8AC3E}">
        <p14:creationId xmlns:p14="http://schemas.microsoft.com/office/powerpoint/2010/main" val="34815013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789" y="162660"/>
            <a:ext cx="11925836" cy="803255"/>
          </a:xfrm>
        </p:spPr>
        <p:style>
          <a:lnRef idx="0">
            <a:schemeClr val="accent2"/>
          </a:lnRef>
          <a:fillRef idx="3">
            <a:schemeClr val="accent2"/>
          </a:fillRef>
          <a:effectRef idx="3">
            <a:schemeClr val="accent2"/>
          </a:effectRef>
          <a:fontRef idx="minor">
            <a:schemeClr val="lt1"/>
          </a:fontRef>
        </p:style>
        <p:txBody>
          <a:bodyPr>
            <a:normAutofit fontScale="90000"/>
          </a:bodyPr>
          <a:lstStyle/>
          <a:p>
            <a:pPr algn="ctr"/>
            <a:r>
              <a:rPr lang="ar-SA" dirty="0"/>
              <a:t>التقرير النهائي للبحث</a:t>
            </a:r>
          </a:p>
        </p:txBody>
      </p:sp>
      <p:sp>
        <p:nvSpPr>
          <p:cNvPr id="3" name="Content Placeholder 2"/>
          <p:cNvSpPr>
            <a:spLocks noGrp="1"/>
          </p:cNvSpPr>
          <p:nvPr>
            <p:ph idx="1"/>
          </p:nvPr>
        </p:nvSpPr>
        <p:spPr>
          <a:xfrm>
            <a:off x="128789" y="1081825"/>
            <a:ext cx="11925836" cy="5517758"/>
          </a:xfrm>
        </p:spPr>
        <p:txBody>
          <a:bodyPr>
            <a:normAutofit fontScale="92500" lnSpcReduction="10000"/>
          </a:bodyPr>
          <a:lstStyle/>
          <a:p>
            <a:pPr algn="just"/>
            <a:r>
              <a:rPr lang="ar-SA" sz="3200" dirty="0" smtClean="0"/>
              <a:t>تقرير البحث النهائي هو الوسيلة التي يستخدمها الباحث للإعلام عن بحثه من حيث المشكلة والفروض والإجراءات والنتائج .</a:t>
            </a:r>
          </a:p>
          <a:p>
            <a:pPr algn="just"/>
            <a:endParaRPr lang="ar-SA" sz="3200" dirty="0" smtClean="0"/>
          </a:p>
          <a:p>
            <a:pPr algn="just"/>
            <a:r>
              <a:rPr lang="ar-SA" sz="3200" b="1" u="sng" dirty="0" smtClean="0"/>
              <a:t>هل هناك فرق بين كتابة مخطط البحث وكتابة تقرير البحث؟</a:t>
            </a:r>
          </a:p>
          <a:p>
            <a:pPr algn="just"/>
            <a:r>
              <a:rPr lang="ar-SA" sz="3200" dirty="0" smtClean="0"/>
              <a:t>تتضمن الخطة الخطوات الأساسية التي سوف يسير عليها الباحث وهو جزء من البحث فتقرير البحث أشمل من الخطة.</a:t>
            </a:r>
          </a:p>
          <a:p>
            <a:pPr algn="just"/>
            <a:r>
              <a:rPr lang="ar-SA" sz="3200" dirty="0" smtClean="0"/>
              <a:t>يمثل المخطط خطوطاً عريضة يسترشد بها الباحث أما عند كتابة التقرير يتعرض الباحث لتفاصيل الخطوط العريضة.</a:t>
            </a:r>
          </a:p>
          <a:p>
            <a:pPr algn="just"/>
            <a:r>
              <a:rPr lang="ar-SA" sz="3200" dirty="0" smtClean="0"/>
              <a:t>تكتب الخطة قبل إجراء البحث أما كتابة التقرير فتكون بعد الانتهاء من الدراسة النظرية والميدانية.</a:t>
            </a:r>
          </a:p>
          <a:p>
            <a:pPr algn="just"/>
            <a:r>
              <a:rPr lang="ar-SA" sz="3200" dirty="0" smtClean="0"/>
              <a:t>في مخطط البحث يستخدم الباحث لغة المستقبل أما في التقرير النهائي يتحدث الباحث بلغة الماضي.</a:t>
            </a:r>
          </a:p>
          <a:p>
            <a:pPr algn="just"/>
            <a:endParaRPr lang="ar-SA" sz="3200" dirty="0"/>
          </a:p>
        </p:txBody>
      </p:sp>
    </p:spTree>
    <p:extLst>
      <p:ext uri="{BB962C8B-B14F-4D97-AF65-F5344CB8AC3E}">
        <p14:creationId xmlns:p14="http://schemas.microsoft.com/office/powerpoint/2010/main" val="2761756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1305531"/>
          </a:xfrm>
        </p:spPr>
        <p:style>
          <a:lnRef idx="0">
            <a:schemeClr val="accent2"/>
          </a:lnRef>
          <a:fillRef idx="3">
            <a:schemeClr val="accent2"/>
          </a:fillRef>
          <a:effectRef idx="3">
            <a:schemeClr val="accent2"/>
          </a:effectRef>
          <a:fontRef idx="minor">
            <a:schemeClr val="lt1"/>
          </a:fontRef>
        </p:style>
        <p:txBody>
          <a:bodyPr/>
          <a:lstStyle/>
          <a:p>
            <a:pPr algn="ctr"/>
            <a:r>
              <a:rPr lang="ar-SA" dirty="0" smtClean="0"/>
              <a:t>مقدمة</a:t>
            </a:r>
            <a:endParaRPr lang="ar-SA" dirty="0"/>
          </a:p>
        </p:txBody>
      </p:sp>
      <p:sp>
        <p:nvSpPr>
          <p:cNvPr id="3" name="Content Placeholder 2"/>
          <p:cNvSpPr>
            <a:spLocks noGrp="1"/>
          </p:cNvSpPr>
          <p:nvPr>
            <p:ph idx="1"/>
          </p:nvPr>
        </p:nvSpPr>
        <p:spPr>
          <a:xfrm>
            <a:off x="1069848" y="1790163"/>
            <a:ext cx="10058400" cy="4932609"/>
          </a:xfrm>
        </p:spPr>
        <p:txBody>
          <a:bodyPr>
            <a:normAutofit fontScale="92500" lnSpcReduction="10000"/>
          </a:bodyPr>
          <a:lstStyle/>
          <a:p>
            <a:pPr marL="0" indent="0" algn="just">
              <a:buNone/>
            </a:pPr>
            <a:endParaRPr lang="ar-SA" sz="4000" dirty="0" smtClean="0"/>
          </a:p>
          <a:p>
            <a:pPr marL="0" indent="0" algn="just">
              <a:buNone/>
            </a:pPr>
            <a:r>
              <a:rPr lang="ar-SA" sz="4000" dirty="0" smtClean="0"/>
              <a:t>يمكن تصنيف البحوث من خلال أسس ومعايير مختلفة، تعطي أطرقاً متنوعة في التصنيف، وهذه الطرق المختلفة لا ينتج عنها تناقض، ولكن استخدان أحد المعايير دون الأخرى هو عبارة عن نظرة إلى البحث من زاوية معينة؛ لذا فإن البحث الواحد يمكن أن يقع ضمن أكثر من تصنيف.</a:t>
            </a:r>
          </a:p>
          <a:p>
            <a:pPr marL="0" indent="0" algn="just">
              <a:buNone/>
            </a:pPr>
            <a:endParaRPr lang="ar-SA" sz="4000" dirty="0" smtClean="0"/>
          </a:p>
          <a:p>
            <a:pPr marL="0" indent="0" algn="just">
              <a:buNone/>
            </a:pPr>
            <a:r>
              <a:rPr lang="ar-SA" sz="4000" u="sng" dirty="0" smtClean="0"/>
              <a:t>يمكن تصنيف البحوث بحسب </a:t>
            </a:r>
            <a:r>
              <a:rPr lang="ar-SA" sz="4000" b="1" u="sng" dirty="0" smtClean="0"/>
              <a:t>وظائفها</a:t>
            </a:r>
            <a:r>
              <a:rPr lang="ar-SA" sz="4000" u="sng" dirty="0" smtClean="0"/>
              <a:t>، </a:t>
            </a:r>
            <a:r>
              <a:rPr lang="ar-SA" sz="4000" b="1" u="sng" dirty="0" smtClean="0"/>
              <a:t>مناهجها</a:t>
            </a:r>
            <a:r>
              <a:rPr lang="ar-SA" sz="4000" u="sng" dirty="0" smtClean="0"/>
              <a:t>، و </a:t>
            </a:r>
            <a:r>
              <a:rPr lang="ar-SA" sz="4000" b="1" u="sng" dirty="0" smtClean="0"/>
              <a:t>تصاميمها</a:t>
            </a:r>
            <a:r>
              <a:rPr lang="ar-SA" sz="4000" u="sng" dirty="0" smtClean="0"/>
              <a:t> كالآتي:</a:t>
            </a:r>
            <a:endParaRPr lang="ar-SA" sz="4000" u="sng" dirty="0"/>
          </a:p>
        </p:txBody>
      </p:sp>
    </p:spTree>
    <p:extLst>
      <p:ext uri="{BB962C8B-B14F-4D97-AF65-F5344CB8AC3E}">
        <p14:creationId xmlns:p14="http://schemas.microsoft.com/office/powerpoint/2010/main" val="3960582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399264645"/>
              </p:ext>
            </p:extLst>
          </p:nvPr>
        </p:nvGraphicFramePr>
        <p:xfrm>
          <a:off x="166688" y="153988"/>
          <a:ext cx="11823700" cy="6594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1166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14669247"/>
              </p:ext>
            </p:extLst>
          </p:nvPr>
        </p:nvGraphicFramePr>
        <p:xfrm>
          <a:off x="309093" y="115909"/>
          <a:ext cx="11616744" cy="67420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77360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07583"/>
          </a:xfrm>
        </p:spPr>
        <p:style>
          <a:lnRef idx="0">
            <a:schemeClr val="accent2"/>
          </a:lnRef>
          <a:fillRef idx="3">
            <a:schemeClr val="accent2"/>
          </a:fillRef>
          <a:effectRef idx="3">
            <a:schemeClr val="accent2"/>
          </a:effectRef>
          <a:fontRef idx="minor">
            <a:schemeClr val="lt1"/>
          </a:fontRef>
        </p:style>
        <p:txBody>
          <a:bodyPr>
            <a:normAutofit/>
          </a:bodyPr>
          <a:lstStyle/>
          <a:p>
            <a:pPr algn="ctr"/>
            <a:r>
              <a:rPr lang="ar-SA" dirty="0" smtClean="0"/>
              <a:t>الفروق بين البحث الكمي والنوعي</a:t>
            </a: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0914" y="1107583"/>
            <a:ext cx="11127346" cy="5750417"/>
          </a:xfrm>
        </p:spPr>
      </p:pic>
    </p:spTree>
    <p:extLst>
      <p:ext uri="{BB962C8B-B14F-4D97-AF65-F5344CB8AC3E}">
        <p14:creationId xmlns:p14="http://schemas.microsoft.com/office/powerpoint/2010/main" val="1668647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193812363"/>
              </p:ext>
            </p:extLst>
          </p:nvPr>
        </p:nvGraphicFramePr>
        <p:xfrm>
          <a:off x="0" y="0"/>
          <a:ext cx="12192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25287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8789"/>
            <a:ext cx="12192000" cy="1056067"/>
          </a:xfrm>
        </p:spPr>
        <p:style>
          <a:lnRef idx="0">
            <a:schemeClr val="accent3"/>
          </a:lnRef>
          <a:fillRef idx="3">
            <a:schemeClr val="accent3"/>
          </a:fillRef>
          <a:effectRef idx="3">
            <a:schemeClr val="accent3"/>
          </a:effectRef>
          <a:fontRef idx="minor">
            <a:schemeClr val="lt1"/>
          </a:fontRef>
        </p:style>
        <p:txBody>
          <a:bodyPr>
            <a:normAutofit/>
          </a:bodyPr>
          <a:lstStyle/>
          <a:p>
            <a:pPr algn="ctr"/>
            <a:r>
              <a:rPr lang="ar-SA" dirty="0" smtClean="0"/>
              <a:t>البحث التاريخي</a:t>
            </a:r>
            <a:endParaRPr lang="ar-SA" dirty="0"/>
          </a:p>
        </p:txBody>
      </p:sp>
      <p:sp>
        <p:nvSpPr>
          <p:cNvPr id="3" name="Content Placeholder 2"/>
          <p:cNvSpPr>
            <a:spLocks noGrp="1"/>
          </p:cNvSpPr>
          <p:nvPr>
            <p:ph idx="1"/>
          </p:nvPr>
        </p:nvSpPr>
        <p:spPr>
          <a:xfrm>
            <a:off x="231819" y="1300766"/>
            <a:ext cx="11784169" cy="5331854"/>
          </a:xfrm>
        </p:spPr>
        <p:txBody>
          <a:bodyPr/>
          <a:lstStyle/>
          <a:p>
            <a:pPr algn="just"/>
            <a:r>
              <a:rPr lang="ar-SA" dirty="0" smtClean="0"/>
              <a:t>وهو البحث الذي يهتم بجمع الحقائق والمعلومات من خلال دراسة الوثائق والسجلات والآثار والمواقف والأحداث والظواهر التي مضى عليها الزمن </a:t>
            </a:r>
          </a:p>
          <a:p>
            <a:pPr algn="just"/>
            <a:r>
              <a:rPr lang="ar-SA" dirty="0" smtClean="0"/>
              <a:t>الهدف من خلال دراسة الماضي يفهم الباحث الحاضر ويتنبأ بالمستقبل. مثال: ( تعليم المرأة في فترة السبعينات بمدينة الرياض) </a:t>
            </a:r>
            <a:endParaRPr lang="ar-SA" dirty="0"/>
          </a:p>
          <a:p>
            <a:pPr algn="just"/>
            <a:r>
              <a:rPr lang="ar-SA" dirty="0" smtClean="0"/>
              <a:t>المعرفة التاريخية معرفة جزئية بحيث لايمكن الحصول على معرفة كاملة للماضي بسبب طبيعة مصادر المعرفة وما تتعرض له من عوامل.</a:t>
            </a:r>
          </a:p>
          <a:p>
            <a:pPr marL="0" indent="0" algn="just">
              <a:buNone/>
            </a:pPr>
            <a:endParaRPr lang="ar-SA" dirty="0" smtClean="0"/>
          </a:p>
          <a:p>
            <a:pPr algn="just"/>
            <a:r>
              <a:rPr lang="ar-SA" b="1" u="sng" dirty="0" smtClean="0"/>
              <a:t>تجمع البيانات في المنهج التالريخي من خلال:</a:t>
            </a:r>
          </a:p>
          <a:p>
            <a:pPr algn="just"/>
            <a:r>
              <a:rPr lang="ar-SA" dirty="0" smtClean="0"/>
              <a:t>مصادر أولية:  قد يكون وثيقة أصلية كالأطروحة أو المخطوطة. وقد يكون المصدر شاهد عيان حضر الحادثة . </a:t>
            </a:r>
          </a:p>
          <a:p>
            <a:pPr algn="just"/>
            <a:r>
              <a:rPr lang="ar-SA" dirty="0" smtClean="0"/>
              <a:t>مصادر ثانوية: وتمثل نسخه من الوثيقة الأصلية أو تقرير مكتوب لشخص أجرى مقابلة مع شاهد عيان.</a:t>
            </a:r>
          </a:p>
          <a:p>
            <a:pPr marL="0" indent="0" algn="just">
              <a:buNone/>
            </a:pPr>
            <a:endParaRPr lang="ar-SA" dirty="0" smtClean="0"/>
          </a:p>
          <a:p>
            <a:pPr algn="just"/>
            <a:r>
              <a:rPr lang="ar-SA" b="1" u="sng" dirty="0" smtClean="0"/>
              <a:t>وتتعرض البيانات التاريخية غلى نوعين من النقد للحكم على مدى ملاءمتها:</a:t>
            </a:r>
          </a:p>
          <a:p>
            <a:pPr algn="just"/>
            <a:r>
              <a:rPr lang="ar-SA" dirty="0" smtClean="0"/>
              <a:t>نقد داخلي  يتعلق بموثوقية الوثيقة التي أخذت منها البيانات ويتعلق كذلك بسلامتها و إكتمالها</a:t>
            </a:r>
          </a:p>
          <a:p>
            <a:pPr algn="just"/>
            <a:r>
              <a:rPr lang="ar-SA" dirty="0" smtClean="0"/>
              <a:t>نقد خارجي ويتعلق بدرجة الثقة والمصداقية من حيث ملاءمة لغة الوثيقة للزمن الذي كتبت فيه وكذلك من حيث مدى توافق محتوى الوثيقة مع محتوى الوثائق و الأدلة الأخرى في نفس الفترة .</a:t>
            </a:r>
            <a:endParaRPr lang="ar-SA" dirty="0"/>
          </a:p>
        </p:txBody>
      </p:sp>
    </p:spTree>
    <p:extLst>
      <p:ext uri="{BB962C8B-B14F-4D97-AF65-F5344CB8AC3E}">
        <p14:creationId xmlns:p14="http://schemas.microsoft.com/office/powerpoint/2010/main" val="3129131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3031"/>
            <a:ext cx="12192000" cy="888642"/>
          </a:xfrm>
        </p:spPr>
        <p:style>
          <a:lnRef idx="0">
            <a:schemeClr val="accent2"/>
          </a:lnRef>
          <a:fillRef idx="3">
            <a:schemeClr val="accent2"/>
          </a:fillRef>
          <a:effectRef idx="3">
            <a:schemeClr val="accent2"/>
          </a:effectRef>
          <a:fontRef idx="minor">
            <a:schemeClr val="lt1"/>
          </a:fontRef>
        </p:style>
        <p:txBody>
          <a:bodyPr/>
          <a:lstStyle/>
          <a:p>
            <a:pPr algn="ctr"/>
            <a:r>
              <a:rPr lang="ar-SA" dirty="0" smtClean="0"/>
              <a:t>البحث الوصفي</a:t>
            </a:r>
            <a:endParaRPr lang="ar-SA" dirty="0"/>
          </a:p>
        </p:txBody>
      </p:sp>
      <p:sp>
        <p:nvSpPr>
          <p:cNvPr id="3" name="Content Placeholder 2"/>
          <p:cNvSpPr>
            <a:spLocks noGrp="1"/>
          </p:cNvSpPr>
          <p:nvPr>
            <p:ph idx="1"/>
          </p:nvPr>
        </p:nvSpPr>
        <p:spPr>
          <a:xfrm>
            <a:off x="90152" y="991673"/>
            <a:ext cx="12003110" cy="5756857"/>
          </a:xfrm>
        </p:spPr>
        <p:txBody>
          <a:bodyPr/>
          <a:lstStyle/>
          <a:p>
            <a:r>
              <a:rPr lang="ar-SA" dirty="0" smtClean="0"/>
              <a:t>وهو البحث الذي يعتمد على دراسة الواقع أو الظاهرة كما توجد في الواقع ويهتم بوصفها وصفاً دقيقاً من خلال:</a:t>
            </a:r>
          </a:p>
          <a:p>
            <a:r>
              <a:rPr lang="ar-SA" dirty="0" smtClean="0"/>
              <a:t>التعبير النوعي الذي يصف الظاهره  و يوضح خصائصها، أو من خلال التعبير الكمي الذي يعطي وصفاً رقمياً يوضح مقدار و حجم الظاهرة.</a:t>
            </a:r>
          </a:p>
          <a:p>
            <a:pPr marL="0" indent="0">
              <a:buNone/>
            </a:pPr>
            <a:r>
              <a:rPr lang="ar-SA" dirty="0" smtClean="0"/>
              <a:t>مثال إذا أراد باحث دراسة المشكلات التي تؤثر في تحصيل الطلبة في الرياضيات</a:t>
            </a:r>
          </a:p>
          <a:p>
            <a:pPr marL="0" indent="0">
              <a:buNone/>
            </a:pPr>
            <a:r>
              <a:rPr lang="ar-SA" b="1" u="sng" dirty="0" smtClean="0"/>
              <a:t> فإنه قد يعرض نتائجه بأسلوب نوعي كما يلي:</a:t>
            </a:r>
          </a:p>
          <a:p>
            <a:r>
              <a:rPr lang="ar-SA" dirty="0" smtClean="0"/>
              <a:t>الطبيعة المجردة للرياضيات</a:t>
            </a:r>
          </a:p>
          <a:p>
            <a:r>
              <a:rPr lang="ar-SA" dirty="0" smtClean="0"/>
              <a:t>قلة إعطاء واجبات بتية</a:t>
            </a:r>
          </a:p>
          <a:p>
            <a:r>
              <a:rPr lang="ar-SA" dirty="0" smtClean="0"/>
              <a:t>قلة معرفة أولياء الأمور بمادة الرياضيات.</a:t>
            </a:r>
          </a:p>
          <a:p>
            <a:pPr marL="0" indent="0">
              <a:buNone/>
            </a:pPr>
            <a:endParaRPr lang="ar-SA" b="1" u="sng" dirty="0"/>
          </a:p>
          <a:p>
            <a:pPr marL="0" indent="0">
              <a:buNone/>
            </a:pPr>
            <a:r>
              <a:rPr lang="ar-SA" b="1" u="sng" dirty="0" smtClean="0"/>
              <a:t>وبالأسلوب الكمي يعرض نتائجه باستخدام النسب المئوية أو التكرارات والإنحرافات المعيارية للبيانات التي تمثل المتغيرات بشكل رقمي دقيق:</a:t>
            </a:r>
          </a:p>
          <a:p>
            <a:r>
              <a:rPr lang="ar-SA" dirty="0" smtClean="0"/>
              <a:t>50% من الطلاب لديهم انخفاض في التفكير المجرد</a:t>
            </a:r>
          </a:p>
          <a:p>
            <a:r>
              <a:rPr lang="ar-SA" dirty="0" smtClean="0"/>
              <a:t>25% يؤكدون على أهمية الواجبات المنزلية.</a:t>
            </a:r>
          </a:p>
          <a:p>
            <a:r>
              <a:rPr lang="ar-SA" dirty="0" smtClean="0"/>
              <a:t>25% لا يجدون مساندة من الوالدين لفهم الرياضيات لقلة معرفتهم بها.</a:t>
            </a:r>
            <a:endParaRPr lang="ar-SA" dirty="0"/>
          </a:p>
        </p:txBody>
      </p:sp>
    </p:spTree>
    <p:extLst>
      <p:ext uri="{BB962C8B-B14F-4D97-AF65-F5344CB8AC3E}">
        <p14:creationId xmlns:p14="http://schemas.microsoft.com/office/powerpoint/2010/main" val="1349457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8265"/>
            <a:ext cx="12192000" cy="829014"/>
          </a:xfrm>
        </p:spPr>
        <p:style>
          <a:lnRef idx="0">
            <a:schemeClr val="accent2"/>
          </a:lnRef>
          <a:fillRef idx="3">
            <a:schemeClr val="accent2"/>
          </a:fillRef>
          <a:effectRef idx="3">
            <a:schemeClr val="accent2"/>
          </a:effectRef>
          <a:fontRef idx="minor">
            <a:schemeClr val="lt1"/>
          </a:fontRef>
        </p:style>
        <p:txBody>
          <a:bodyPr>
            <a:normAutofit fontScale="90000"/>
          </a:bodyPr>
          <a:lstStyle/>
          <a:p>
            <a:pPr algn="ctr"/>
            <a:r>
              <a:rPr lang="ar-SA" dirty="0" smtClean="0"/>
              <a:t>الدراسات المسحية</a:t>
            </a:r>
            <a:endParaRPr lang="ar-SA" dirty="0"/>
          </a:p>
        </p:txBody>
      </p:sp>
      <p:sp>
        <p:nvSpPr>
          <p:cNvPr id="3" name="Content Placeholder 2"/>
          <p:cNvSpPr>
            <a:spLocks noGrp="1"/>
          </p:cNvSpPr>
          <p:nvPr>
            <p:ph idx="1"/>
          </p:nvPr>
        </p:nvSpPr>
        <p:spPr>
          <a:xfrm>
            <a:off x="115910" y="1017431"/>
            <a:ext cx="11977352" cy="5840569"/>
          </a:xfrm>
        </p:spPr>
        <p:txBody>
          <a:bodyPr>
            <a:normAutofit/>
          </a:bodyPr>
          <a:lstStyle/>
          <a:p>
            <a:endParaRPr lang="ar-SA" sz="3200" dirty="0" smtClean="0"/>
          </a:p>
          <a:p>
            <a:r>
              <a:rPr lang="ar-SA" sz="3200" dirty="0" smtClean="0"/>
              <a:t>هي الدراسات التي تتم من خلال جمع بيانات و معلومات عن ظاهرة ما بهدف التعرف إلى تلك الظاهرة وتحديد الوضع الحالي لها، والتعرف على جوانب القوة والضعف فيها ويستخدم في الدراسات المسحية ادوات مثل:</a:t>
            </a:r>
          </a:p>
          <a:p>
            <a:r>
              <a:rPr lang="ar-SA" sz="3200" dirty="0" smtClean="0"/>
              <a:t>الإستبيان الملاحظة والمقابلة والإختبار</a:t>
            </a:r>
          </a:p>
          <a:p>
            <a:r>
              <a:rPr lang="ar-SA" sz="3200" dirty="0"/>
              <a:t>المسح محاولة لتحليل الواقع الحالي للأفراد وتفسيرة وعرضة في مؤسسة كبيرة أو لمجموعة كبيرة نسبياً من الأفراد في منطقة معينة من أجل توجية العمل في الوقت الحاضر أو المستقبل </a:t>
            </a:r>
            <a:r>
              <a:rPr lang="ar-SA" sz="3200" dirty="0" smtClean="0"/>
              <a:t>القريب</a:t>
            </a:r>
          </a:p>
          <a:p>
            <a:r>
              <a:rPr lang="ar-SA" sz="3200" dirty="0" smtClean="0"/>
              <a:t>مثل المسح المدرسي والمسح الإجتماعي ودراسات الرأي العام وتحليل العمل</a:t>
            </a:r>
            <a:endParaRPr lang="ar-SA" sz="3200" dirty="0"/>
          </a:p>
        </p:txBody>
      </p:sp>
    </p:spTree>
    <p:extLst>
      <p:ext uri="{BB962C8B-B14F-4D97-AF65-F5344CB8AC3E}">
        <p14:creationId xmlns:p14="http://schemas.microsoft.com/office/powerpoint/2010/main" val="17465754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xmlns=""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TM03090434[[fn=Wood Type]]</Template>
  <TotalTime>154</TotalTime>
  <Words>1169</Words>
  <Application>Microsoft Office PowerPoint</Application>
  <PresentationFormat>مخصص</PresentationFormat>
  <Paragraphs>214</Paragraphs>
  <Slides>17</Slides>
  <Notes>0</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Wood Type</vt:lpstr>
      <vt:lpstr>أساليب البحث العلمي</vt:lpstr>
      <vt:lpstr>مقدمة</vt:lpstr>
      <vt:lpstr>عرض تقديمي في PowerPoint</vt:lpstr>
      <vt:lpstr>عرض تقديمي في PowerPoint</vt:lpstr>
      <vt:lpstr>الفروق بين البحث الكمي والنوعي</vt:lpstr>
      <vt:lpstr>عرض تقديمي في PowerPoint</vt:lpstr>
      <vt:lpstr>البحث التاريخي</vt:lpstr>
      <vt:lpstr>البحث الوصفي</vt:lpstr>
      <vt:lpstr>الدراسات المسحية</vt:lpstr>
      <vt:lpstr>دراسة الحالة</vt:lpstr>
      <vt:lpstr>الدراسات العلية المقارنة</vt:lpstr>
      <vt:lpstr>الدراسات الارتباطية</vt:lpstr>
      <vt:lpstr>الدراسات التطورية النمائية</vt:lpstr>
      <vt:lpstr>ثانياً: التصاميم التجريبية</vt:lpstr>
      <vt:lpstr>أنواع التجارب</vt:lpstr>
      <vt:lpstr>البحث الإجرائي</vt:lpstr>
      <vt:lpstr>التقرير النهائي للبحث</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أساليب البحث العلمي</dc:title>
  <dc:creator>wafa</dc:creator>
  <cp:lastModifiedBy>wafa</cp:lastModifiedBy>
  <cp:revision>20</cp:revision>
  <dcterms:created xsi:type="dcterms:W3CDTF">2015-11-23T03:17:06Z</dcterms:created>
  <dcterms:modified xsi:type="dcterms:W3CDTF">2016-12-28T05:12:54Z</dcterms:modified>
</cp:coreProperties>
</file>