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diagrams/data6.xml" ContentType="application/vnd.openxmlformats-officedocument.drawingml.diagramData+xml"/>
  <Override PartName="/ppt/diagrams/layout6.xml" ContentType="application/vnd.openxmlformats-officedocument.drawingml.diagramLayout+xml"/>
  <Override PartName="/ppt/diagrams/quickStyle6.xml" ContentType="application/vnd.openxmlformats-officedocument.drawingml.diagramStyle+xml"/>
  <Override PartName="/ppt/diagrams/colors6.xml" ContentType="application/vnd.openxmlformats-officedocument.drawingml.diagramColors+xml"/>
  <Override PartName="/ppt/diagrams/drawing6.xml" ContentType="application/vnd.ms-office.drawingml.diagramDrawing+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removePersonalInfoOnSave="1" saveSubsetFonts="1">
  <p:sldMasterIdLst>
    <p:sldMasterId id="2147483660" r:id="rId2"/>
  </p:sldMasterIdLst>
  <p:notesMasterIdLst>
    <p:notesMasterId r:id="rId23"/>
  </p:notesMasterIdLst>
  <p:handoutMasterIdLst>
    <p:handoutMasterId r:id="rId24"/>
  </p:handoutMasterIdLst>
  <p:sldIdLst>
    <p:sldId id="272" r:id="rId3"/>
    <p:sldId id="287" r:id="rId4"/>
    <p:sldId id="273" r:id="rId5"/>
    <p:sldId id="274" r:id="rId6"/>
    <p:sldId id="266" r:id="rId7"/>
    <p:sldId id="267" r:id="rId8"/>
    <p:sldId id="270" r:id="rId9"/>
    <p:sldId id="275" r:id="rId10"/>
    <p:sldId id="276" r:id="rId11"/>
    <p:sldId id="278" r:id="rId12"/>
    <p:sldId id="277" r:id="rId13"/>
    <p:sldId id="279" r:id="rId14"/>
    <p:sldId id="280" r:id="rId15"/>
    <p:sldId id="282" r:id="rId16"/>
    <p:sldId id="283" r:id="rId17"/>
    <p:sldId id="284" r:id="rId18"/>
    <p:sldId id="285" r:id="rId19"/>
    <p:sldId id="286" r:id="rId20"/>
    <p:sldId id="271" r:id="rId21"/>
    <p:sldId id="288" r:id="rId22"/>
  </p:sldIdLst>
  <p:sldSz cx="12192000" cy="6858000"/>
  <p:notesSz cx="6858000" cy="9525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85005"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notesViewPr>
    <p:cSldViewPr snapToGrid="0" showGuides="1">
      <p:cViewPr varScale="1">
        <p:scale>
          <a:sx n="95" d="100"/>
          <a:sy n="95" d="100"/>
        </p:scale>
        <p:origin x="273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viewProps" Target="viewProp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presProps" Target="presProps.xml"/><Relationship Id="rId2" Type="http://schemas.openxmlformats.org/officeDocument/2006/relationships/slideMaster" Target="slideMasters/slideMaster1.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customXml" Target="../customXml/item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handoutMaster" Target="handoutMasters/handout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colorful4">
  <dgm:title val=""/>
  <dgm:desc val=""/>
  <dgm:catLst>
    <dgm:cat type="colorful" pri="10400"/>
  </dgm:catLst>
  <dgm:styleLbl name="node0">
    <dgm:fillClrLst meth="repeat">
      <a:schemeClr val="accent3"/>
    </dgm:fillClrLst>
    <dgm:linClrLst meth="repeat">
      <a:schemeClr val="lt1"/>
    </dgm:linClrLst>
    <dgm:effectClrLst/>
    <dgm:txLinClrLst/>
    <dgm:txFillClrLst/>
    <dgm:txEffectClrLst/>
  </dgm:styleLbl>
  <dgm:styleLbl name="node1">
    <dgm:fillClrLst>
      <a:schemeClr val="accent4"/>
      <a:schemeClr val="accent5"/>
    </dgm:fillClrLst>
    <dgm:linClrLst meth="repeat">
      <a:schemeClr val="lt1"/>
    </dgm:linClrLst>
    <dgm:effectClrLst/>
    <dgm:txLinClrLst/>
    <dgm:txFillClrLst/>
    <dgm:txEffectClrLst/>
  </dgm:styleLbl>
  <dgm:styleLbl name="alignNode1">
    <dgm:fillClrLst>
      <a:schemeClr val="accent4"/>
      <a:schemeClr val="accent5"/>
    </dgm:fillClrLst>
    <dgm:linClrLst>
      <a:schemeClr val="accent4"/>
      <a:schemeClr val="accent5"/>
    </dgm:linClrLst>
    <dgm:effectClrLst/>
    <dgm:txLinClrLst/>
    <dgm:txFillClrLst/>
    <dgm:txEffectClrLst/>
  </dgm:styleLbl>
  <dgm:styleLbl name="lnNode1">
    <dgm:fillClrLst>
      <a:schemeClr val="accent4"/>
      <a:schemeClr val="accent5"/>
    </dgm:fillClrLst>
    <dgm:linClrLst meth="repeat">
      <a:schemeClr val="lt1"/>
    </dgm:linClrLst>
    <dgm:effectClrLst/>
    <dgm:txLinClrLst/>
    <dgm:txFillClrLst/>
    <dgm:txEffectClrLst/>
  </dgm:styleLbl>
  <dgm:styleLbl name="vennNode1">
    <dgm:fillClrLst>
      <a:schemeClr val="accent4">
        <a:alpha val="50000"/>
      </a:schemeClr>
      <a:schemeClr val="accent5">
        <a:alpha val="50000"/>
      </a:schemeClr>
    </dgm:fillClrLst>
    <dgm:linClrLst meth="repeat">
      <a:schemeClr val="lt1"/>
    </dgm:linClrLst>
    <dgm:effectClrLst/>
    <dgm:txLinClrLst/>
    <dgm:txFillClrLst/>
    <dgm:txEffectClrLst/>
  </dgm:styleLbl>
  <dgm:styleLbl name="node2">
    <dgm:fillClrLst>
      <a:schemeClr val="accent5"/>
    </dgm:fillClrLst>
    <dgm:linClrLst meth="repeat">
      <a:schemeClr val="lt1"/>
    </dgm:linClrLst>
    <dgm:effectClrLst/>
    <dgm:txLinClrLst/>
    <dgm:txFillClrLst/>
    <dgm:txEffectClrLst/>
  </dgm:styleLbl>
  <dgm:styleLbl name="node3">
    <dgm:fillClrLst>
      <a:schemeClr val="accent6"/>
    </dgm:fillClrLst>
    <dgm:linClrLst meth="repeat">
      <a:schemeClr val="lt1"/>
    </dgm:linClrLst>
    <dgm:effectClrLst/>
    <dgm:txLinClrLst/>
    <dgm:txFillClrLst/>
    <dgm:txEffectClrLst/>
  </dgm:styleLbl>
  <dgm:styleLbl name="node4">
    <dgm:fillClrLst>
      <a:schemeClr val="accent1"/>
    </dgm:fillClrLst>
    <dgm:linClrLst meth="repeat">
      <a:schemeClr val="lt1"/>
    </dgm:linClrLst>
    <dgm:effectClrLst/>
    <dgm:txLinClrLst/>
    <dgm:txFillClrLst/>
    <dgm:txEffectClrLst/>
  </dgm:styleLbl>
  <dgm:styleLbl name="fgImgPlace1">
    <dgm:fillClrLst>
      <a:schemeClr val="accent4">
        <a:tint val="50000"/>
      </a:schemeClr>
      <a:schemeClr val="accent5">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4">
        <a:tint val="50000"/>
      </a:schemeClr>
      <a:schemeClr val="accent5">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4"/>
      <a:schemeClr val="accent5"/>
    </dgm:fillClrLst>
    <dgm:linClrLst meth="repeat">
      <a:schemeClr val="lt1"/>
    </dgm:linClrLst>
    <dgm:effectClrLst/>
    <dgm:txLinClrLst/>
    <dgm:txFillClrLst/>
    <dgm:txEffectClrLst/>
  </dgm:styleLbl>
  <dgm:styleLbl name="fgSibTrans2D1">
    <dgm:fillClrLst>
      <a:schemeClr val="accent4"/>
      <a:schemeClr val="accent5"/>
    </dgm:fillClrLst>
    <dgm:linClrLst meth="repeat">
      <a:schemeClr val="lt1"/>
    </dgm:linClrLst>
    <dgm:effectClrLst/>
    <dgm:txLinClrLst/>
    <dgm:txFillClrLst meth="repeat">
      <a:schemeClr val="lt1"/>
    </dgm:txFillClrLst>
    <dgm:txEffectClrLst/>
  </dgm:styleLbl>
  <dgm:styleLbl name="bgSibTrans2D1">
    <dgm:fillClrLst>
      <a:schemeClr val="accent4"/>
      <a:schemeClr val="accent5"/>
    </dgm:fillClrLst>
    <dgm:linClrLst meth="repeat">
      <a:schemeClr val="lt1"/>
    </dgm:linClrLst>
    <dgm:effectClrLst/>
    <dgm:txLinClrLst/>
    <dgm:txFillClrLst meth="repeat">
      <a:schemeClr val="lt1"/>
    </dgm:txFillClrLst>
    <dgm:txEffectClrLst/>
  </dgm:styleLbl>
  <dgm:styleLbl name="sibTrans1D1">
    <dgm:fillClrLst/>
    <dgm:linClrLst>
      <a:schemeClr val="accent4"/>
      <a:schemeClr val="accent5"/>
    </dgm:linClrLst>
    <dgm:effectClrLst/>
    <dgm:txLinClrLst/>
    <dgm:txFillClrLst meth="repeat">
      <a:schemeClr val="tx1"/>
    </dgm:txFillClrLst>
    <dgm:txEffectClrLst/>
  </dgm:styleLbl>
  <dgm:styleLbl name="callout">
    <dgm:fillClrLst meth="repeat">
      <a:schemeClr val="accent4"/>
    </dgm:fillClrLst>
    <dgm:linClrLst meth="repeat">
      <a:schemeClr val="accent4">
        <a:tint val="50000"/>
      </a:schemeClr>
    </dgm:linClrLst>
    <dgm:effectClrLst/>
    <dgm:txLinClrLst/>
    <dgm:txFillClrLst meth="repeat">
      <a:schemeClr val="tx1"/>
    </dgm:txFillClrLst>
    <dgm:txEffectClrLst/>
  </dgm:styleLbl>
  <dgm:styleLbl name="asst0">
    <dgm:fillClrLst meth="repeat">
      <a:schemeClr val="accent4"/>
    </dgm:fillClrLst>
    <dgm:linClrLst meth="repeat">
      <a:schemeClr val="lt1">
        <a:shade val="80000"/>
      </a:schemeClr>
    </dgm:linClrLst>
    <dgm:effectClrLst/>
    <dgm:txLinClrLst/>
    <dgm:txFillClrLst/>
    <dgm:txEffectClrLst/>
  </dgm:styleLbl>
  <dgm:styleLbl name="asst1">
    <dgm:fillClrLst meth="repeat">
      <a:schemeClr val="accent5"/>
    </dgm:fillClrLst>
    <dgm:linClrLst meth="repeat">
      <a:schemeClr val="lt1">
        <a:shade val="80000"/>
      </a:schemeClr>
    </dgm:linClrLst>
    <dgm:effectClrLst/>
    <dgm:txLinClrLst/>
    <dgm:txFillClrLst/>
    <dgm:txEffectClrLst/>
  </dgm:styleLbl>
  <dgm:styleLbl name="asst2">
    <dgm:fillClrLst>
      <a:schemeClr val="accent6"/>
    </dgm:fillClrLst>
    <dgm:linClrLst meth="repeat">
      <a:schemeClr val="lt1"/>
    </dgm:linClrLst>
    <dgm:effectClrLst/>
    <dgm:txLinClrLst/>
    <dgm:txFillClrLst/>
    <dgm:txEffectClrLst/>
  </dgm:styleLbl>
  <dgm:styleLbl name="asst3">
    <dgm:fillClrLst>
      <a:schemeClr val="accent1"/>
    </dgm:fillClrLst>
    <dgm:linClrLst meth="repeat">
      <a:schemeClr val="lt1"/>
    </dgm:linClrLst>
    <dgm:effectClrLst/>
    <dgm:txLinClrLst/>
    <dgm:txFillClrLst/>
    <dgm:txEffectClrLst/>
  </dgm:styleLbl>
  <dgm:styleLbl name="asst4">
    <dgm:fillClrLst>
      <a:schemeClr val="accent2"/>
    </dgm:fillClrLst>
    <dgm:linClrLst meth="repeat">
      <a:schemeClr val="lt1"/>
    </dgm:linClrLst>
    <dgm:effectClrLst/>
    <dgm:txLinClrLst/>
    <dgm:txFillClrLst/>
    <dgm:txEffectClrLst/>
  </dgm:styleLbl>
  <dgm:styleLbl name="parChTrans2D1">
    <dgm:fillClrLst meth="repeat">
      <a:schemeClr val="accent4"/>
    </dgm:fillClrLst>
    <dgm:linClrLst meth="repeat">
      <a:schemeClr val="lt1"/>
    </dgm:linClrLst>
    <dgm:effectClrLst/>
    <dgm:txLinClrLst/>
    <dgm:txFillClrLst meth="repeat">
      <a:schemeClr val="lt1"/>
    </dgm:txFillClrLst>
    <dgm:txEffectClrLst/>
  </dgm:styleLbl>
  <dgm:styleLbl name="parChTrans2D2">
    <dgm:fillClrLst meth="repeat">
      <a:schemeClr val="accent5"/>
    </dgm:fillClrLst>
    <dgm:linClrLst meth="repeat">
      <a:schemeClr val="lt1"/>
    </dgm:linClrLst>
    <dgm:effectClrLst/>
    <dgm:txLinClrLst/>
    <dgm:txFillClrLst/>
    <dgm:txEffectClrLst/>
  </dgm:styleLbl>
  <dgm:styleLbl name="parChTrans2D3">
    <dgm:fillClrLst meth="repeat">
      <a:schemeClr val="accent5"/>
    </dgm:fillClrLst>
    <dgm:linClrLst meth="repeat">
      <a:schemeClr val="lt1"/>
    </dgm:linClrLst>
    <dgm:effectClrLst/>
    <dgm:txLinClrLst/>
    <dgm:txFillClrLst/>
    <dgm:txEffectClrLst/>
  </dgm:styleLbl>
  <dgm:styleLbl name="parChTrans2D4">
    <dgm:fillClrLst meth="repeat">
      <a:schemeClr val="accent6"/>
    </dgm:fillClrLst>
    <dgm:linClrLst meth="repeat">
      <a:schemeClr val="lt1"/>
    </dgm:linClrLst>
    <dgm:effectClrLst/>
    <dgm:txLinClrLst/>
    <dgm:txFillClrLst meth="repeat">
      <a:schemeClr val="lt1"/>
    </dgm:txFillClrLst>
    <dgm:txEffectClrLst/>
  </dgm:styleLbl>
  <dgm:styleLbl name="parChTrans1D1">
    <dgm:fillClrLst meth="repeat">
      <a:schemeClr val="accent4"/>
    </dgm:fillClrLst>
    <dgm:linClrLst meth="repeat">
      <a:schemeClr val="accent4"/>
    </dgm:linClrLst>
    <dgm:effectClrLst/>
    <dgm:txLinClrLst/>
    <dgm:txFillClrLst meth="repeat">
      <a:schemeClr val="tx1"/>
    </dgm:txFillClrLst>
    <dgm:txEffectClrLst/>
  </dgm:styleLbl>
  <dgm:styleLbl name="parChTrans1D2">
    <dgm:fillClrLst meth="repeat">
      <a:schemeClr val="accent4">
        <a:tint val="90000"/>
      </a:schemeClr>
    </dgm:fillClrLst>
    <dgm:linClrLst meth="repeat">
      <a:schemeClr val="accent5"/>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6"/>
    </dgm:linClrLst>
    <dgm:effectClrLst/>
    <dgm:txLinClrLst/>
    <dgm:txFillClrLst meth="repeat">
      <a:schemeClr val="tx1"/>
    </dgm:txFillClrLst>
    <dgm:txEffectClrLst/>
  </dgm:styleLbl>
  <dgm:styleLbl name="parChTrans1D4">
    <dgm:fillClrLst meth="repeat">
      <a:schemeClr val="accent4">
        <a:tint val="50000"/>
      </a:schemeClr>
    </dgm:fillClrLst>
    <dgm:linClrLst meth="repeat">
      <a:schemeClr val="accent1"/>
    </dgm:linClrLst>
    <dgm:effectClrLst/>
    <dgm:txLinClrLst/>
    <dgm:txFillClrLst meth="repeat">
      <a:schemeClr val="tx1"/>
    </dgm:txFillClrLst>
    <dgm:txEffectClrLst/>
  </dgm:styleLbl>
  <dgm:styleLbl name="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conF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align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4"/>
    </dgm:linClrLst>
    <dgm:effectClrLst/>
    <dgm:txLinClrLst/>
    <dgm:txFillClrLst meth="repeat">
      <a:schemeClr val="dk1"/>
    </dgm:txFillClrLst>
    <dgm:txEffectClrLst/>
  </dgm:styleLbl>
  <dgm:styleLbl name="bgAcc1">
    <dgm:fillClrLst meth="repeat">
      <a:schemeClr val="lt1">
        <a:alpha val="90000"/>
      </a:schemeClr>
    </dgm:fillClrLst>
    <dgm:linClrLst>
      <a:schemeClr val="accent4"/>
      <a:schemeClr val="accent5"/>
    </dgm:linClrLst>
    <dgm:effectClrLst/>
    <dgm:txLinClrLst/>
    <dgm:txFillClrLst meth="repeat">
      <a:schemeClr val="dk1"/>
    </dgm:txFillClrLst>
    <dgm:txEffectClrLst/>
  </dgm:styleLbl>
  <dgm:styleLbl name="solidFgAcc1">
    <dgm:fillClrLst meth="repeat">
      <a:schemeClr val="lt1"/>
    </dgm:fillClrLst>
    <dgm:linClrLst>
      <a:schemeClr val="accent4"/>
      <a:schemeClr val="accent5"/>
    </dgm:linClrLst>
    <dgm:effectClrLst/>
    <dgm:txLinClrLst/>
    <dgm:txFillClrLst meth="repeat">
      <a:schemeClr val="dk1"/>
    </dgm:txFillClrLst>
    <dgm:txEffectClrLst/>
  </dgm:styleLbl>
  <dgm:styleLbl name="solidAlignAcc1">
    <dgm:fillClrLst meth="repeat">
      <a:schemeClr val="lt1"/>
    </dgm:fillClrLst>
    <dgm:linClrLst>
      <a:schemeClr val="accent4"/>
      <a:schemeClr val="accent5"/>
    </dgm:linClrLst>
    <dgm:effectClrLst/>
    <dgm:txLinClrLst/>
    <dgm:txFillClrLst meth="repeat">
      <a:schemeClr val="dk1"/>
    </dgm:txFillClrLst>
    <dgm:txEffectClrLst/>
  </dgm:styleLbl>
  <dgm:styleLbl name="solidBgAcc1">
    <dgm:fillClrLst meth="repeat">
      <a:schemeClr val="lt1"/>
    </dgm:fillClrLst>
    <dgm:linClrLst>
      <a:schemeClr val="accent4"/>
      <a:schemeClr val="accent5"/>
    </dgm:linClrLst>
    <dgm:effectClrLst/>
    <dgm:txLinClrLst/>
    <dgm:txFillClrLst meth="repeat">
      <a:schemeClr val="dk1"/>
    </dgm:txFillClrLst>
    <dgm:txEffectClrLst/>
  </dgm:styleLbl>
  <dgm:styleLbl name="f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bgAccFollowNode1">
    <dgm:fillClrLst>
      <a:schemeClr val="accent4">
        <a:tint val="40000"/>
        <a:alpha val="90000"/>
      </a:schemeClr>
      <a:schemeClr val="accent5">
        <a:tint val="40000"/>
        <a:alpha val="90000"/>
      </a:schemeClr>
    </dgm:fillClrLst>
    <dgm:linClrLst>
      <a:schemeClr val="accent4">
        <a:tint val="40000"/>
        <a:alpha val="90000"/>
      </a:schemeClr>
      <a:schemeClr val="accent5">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3"/>
    </dgm:linClrLst>
    <dgm:effectClrLst/>
    <dgm:txLinClrLst/>
    <dgm:txFillClrLst meth="repeat">
      <a:schemeClr val="dk1"/>
    </dgm:txFillClrLst>
    <dgm:txEffectClrLst/>
  </dgm:styleLbl>
  <dgm:styleLbl name="fgAcc2">
    <dgm:fillClrLst meth="repeat">
      <a:schemeClr val="lt1">
        <a:alpha val="90000"/>
      </a:schemeClr>
    </dgm:fillClrLst>
    <dgm:linClrLst>
      <a:schemeClr val="accent5"/>
    </dgm:linClrLst>
    <dgm:effectClrLst/>
    <dgm:txLinClrLst/>
    <dgm:txFillClrLst meth="repeat">
      <a:schemeClr val="dk1"/>
    </dgm:txFillClrLst>
    <dgm:txEffectClrLst/>
  </dgm:styleLbl>
  <dgm:styleLbl name="fgAcc3">
    <dgm:fillClrLst meth="repeat">
      <a:schemeClr val="lt1">
        <a:alpha val="90000"/>
      </a:schemeClr>
    </dgm:fillClrLst>
    <dgm:linClrLst>
      <a:schemeClr val="accent6"/>
    </dgm:linClrLst>
    <dgm:effectClrLst/>
    <dgm:txLinClrLst/>
    <dgm:txFillClrLst meth="repeat">
      <a:schemeClr val="dk1"/>
    </dgm:txFillClrLst>
    <dgm:txEffectClrLst/>
  </dgm:styleLbl>
  <dgm:styleLbl name="fgAcc4">
    <dgm:fillClrLst meth="repeat">
      <a:schemeClr val="lt1">
        <a:alpha val="90000"/>
      </a:schemeClr>
    </dgm:fillClrLst>
    <dgm:linClrLst>
      <a:schemeClr val="accent1"/>
    </dgm:linClrLst>
    <dgm:effectClrLst/>
    <dgm:txLinClrLst/>
    <dgm:txFillClrLst meth="repeat">
      <a:schemeClr val="dk1"/>
    </dgm:txFillClrLst>
    <dgm:txEffectClrLst/>
  </dgm:styleLbl>
  <dgm:styleLbl name="bgShp">
    <dgm:fillClrLst meth="repeat">
      <a:schemeClr val="accent4">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4">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4">
        <a:tint val="50000"/>
        <a:alpha val="40000"/>
      </a:schemeClr>
    </dgm:fillClrLst>
    <dgm:linClrLst meth="repeat">
      <a:schemeClr val="accent4"/>
    </dgm:linClrLst>
    <dgm:effectClrLst/>
    <dgm:txLinClrLst/>
    <dgm:txFillClrLst meth="repeat">
      <a:schemeClr val="lt1"/>
    </dgm:txFillClrLst>
    <dgm:txEffectClrLst/>
  </dgm:styleLbl>
  <dgm:styleLbl name="fgShp">
    <dgm:fillClrLst meth="repeat">
      <a:schemeClr val="accent4">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EAB2B01A-4A54-4836-9951-B4D05BC84FF1}" type="doc">
      <dgm:prSet loTypeId="urn:microsoft.com/office/officeart/2008/layout/HorizontalMultiLevelHierarchy" loCatId="hierarchy" qsTypeId="urn:microsoft.com/office/officeart/2005/8/quickstyle/simple1" qsCatId="simple" csTypeId="urn:microsoft.com/office/officeart/2005/8/colors/accent1_2" csCatId="accent1" phldr="1"/>
      <dgm:spPr/>
      <dgm:t>
        <a:bodyPr/>
        <a:lstStyle/>
        <a:p>
          <a:pPr rtl="1"/>
          <a:endParaRPr lang="ar-SA"/>
        </a:p>
      </dgm:t>
    </dgm:pt>
    <dgm:pt modelId="{55B6786C-2DFC-40F0-89E1-81C87A04F137}">
      <dgm:prSet phldrT="[نص]"/>
      <dgm:spPr/>
      <dgm:t>
        <a:bodyPr/>
        <a:lstStyle/>
        <a:p>
          <a:pPr rtl="1"/>
          <a:r>
            <a:rPr lang="ar-SA" dirty="0" smtClean="0"/>
            <a:t>أساليب التربية الدينية للأطفال</a:t>
          </a:r>
          <a:endParaRPr lang="ar-SA" dirty="0"/>
        </a:p>
      </dgm:t>
    </dgm:pt>
    <dgm:pt modelId="{FDBFB79A-2DED-4C9B-AB2E-07CD6FF0911F}" type="parTrans" cxnId="{1FC7ECCB-3EB8-4B97-A348-8C67C2280A32}">
      <dgm:prSet/>
      <dgm:spPr/>
      <dgm:t>
        <a:bodyPr/>
        <a:lstStyle/>
        <a:p>
          <a:pPr rtl="1"/>
          <a:endParaRPr lang="ar-SA"/>
        </a:p>
      </dgm:t>
    </dgm:pt>
    <dgm:pt modelId="{6F85CC54-E049-4092-AEEA-20763C38A54E}" type="sibTrans" cxnId="{1FC7ECCB-3EB8-4B97-A348-8C67C2280A32}">
      <dgm:prSet/>
      <dgm:spPr/>
      <dgm:t>
        <a:bodyPr/>
        <a:lstStyle/>
        <a:p>
          <a:pPr rtl="1"/>
          <a:endParaRPr lang="ar-SA"/>
        </a:p>
      </dgm:t>
    </dgm:pt>
    <dgm:pt modelId="{61C677DF-AAE8-4C48-8E38-E29549A23847}">
      <dgm:prSet phldrT="[نص]"/>
      <dgm:spPr/>
      <dgm:t>
        <a:bodyPr/>
        <a:lstStyle/>
        <a:p>
          <a:pPr rtl="1"/>
          <a:r>
            <a:rPr lang="ar-SA" dirty="0" smtClean="0"/>
            <a:t>1. واجب الآباء نحو الأبناء</a:t>
          </a:r>
          <a:endParaRPr lang="ar-SA" dirty="0"/>
        </a:p>
      </dgm:t>
    </dgm:pt>
    <dgm:pt modelId="{A6A5431B-7C06-4EC4-AA70-079CBFE8A9DF}" type="parTrans" cxnId="{219BD61D-4633-4BEF-8252-F78323368B55}">
      <dgm:prSet/>
      <dgm:spPr/>
      <dgm:t>
        <a:bodyPr/>
        <a:lstStyle/>
        <a:p>
          <a:pPr rtl="1"/>
          <a:endParaRPr lang="ar-SA"/>
        </a:p>
      </dgm:t>
    </dgm:pt>
    <dgm:pt modelId="{631E551F-003E-4355-A133-D1EF2725553F}" type="sibTrans" cxnId="{219BD61D-4633-4BEF-8252-F78323368B55}">
      <dgm:prSet/>
      <dgm:spPr/>
      <dgm:t>
        <a:bodyPr/>
        <a:lstStyle/>
        <a:p>
          <a:pPr rtl="1"/>
          <a:endParaRPr lang="ar-SA"/>
        </a:p>
      </dgm:t>
    </dgm:pt>
    <dgm:pt modelId="{DA0AFBF7-0568-442C-A6F3-B8CB465A9BFE}">
      <dgm:prSet phldrT="[نص]"/>
      <dgm:spPr/>
      <dgm:t>
        <a:bodyPr/>
        <a:lstStyle/>
        <a:p>
          <a:pPr rtl="1"/>
          <a:r>
            <a:rPr lang="ar-SA" dirty="0" smtClean="0"/>
            <a:t>2</a:t>
          </a:r>
          <a:r>
            <a:rPr lang="en-US" dirty="0" smtClean="0"/>
            <a:t>. </a:t>
          </a:r>
          <a:r>
            <a:rPr lang="ar-SA" dirty="0" smtClean="0"/>
            <a:t>منهج العلماء المسلمين في التربية الدينية</a:t>
          </a:r>
          <a:endParaRPr lang="ar-SA" dirty="0"/>
        </a:p>
      </dgm:t>
    </dgm:pt>
    <dgm:pt modelId="{E79430D4-4862-4F1E-9FBD-03CE2A971BE2}" type="parTrans" cxnId="{8FDD0A74-B769-4E0B-8B83-0F586150EC00}">
      <dgm:prSet/>
      <dgm:spPr/>
      <dgm:t>
        <a:bodyPr/>
        <a:lstStyle/>
        <a:p>
          <a:pPr rtl="1"/>
          <a:endParaRPr lang="ar-SA"/>
        </a:p>
      </dgm:t>
    </dgm:pt>
    <dgm:pt modelId="{D9D146D5-A9B3-40CC-A371-35F7B3C47F4B}" type="sibTrans" cxnId="{8FDD0A74-B769-4E0B-8B83-0F586150EC00}">
      <dgm:prSet/>
      <dgm:spPr/>
      <dgm:t>
        <a:bodyPr/>
        <a:lstStyle/>
        <a:p>
          <a:pPr rtl="1"/>
          <a:endParaRPr lang="ar-SA"/>
        </a:p>
      </dgm:t>
    </dgm:pt>
    <dgm:pt modelId="{D3F2852C-EDEC-4555-9452-C4913B61977E}">
      <dgm:prSet phldrT="[نص]"/>
      <dgm:spPr/>
      <dgm:t>
        <a:bodyPr/>
        <a:lstStyle/>
        <a:p>
          <a:pPr rtl="1"/>
          <a:r>
            <a:rPr lang="ar-SA" dirty="0" smtClean="0"/>
            <a:t>3. الأساليب التي تحقق التربية الدينية والخلقية</a:t>
          </a:r>
          <a:endParaRPr lang="ar-SA" dirty="0"/>
        </a:p>
      </dgm:t>
    </dgm:pt>
    <dgm:pt modelId="{8AEA4F49-0ED9-4184-9751-3A4547638636}" type="parTrans" cxnId="{3EF4F352-FD51-4502-84FA-DDBBB7E66A7B}">
      <dgm:prSet/>
      <dgm:spPr/>
      <dgm:t>
        <a:bodyPr/>
        <a:lstStyle/>
        <a:p>
          <a:pPr rtl="1"/>
          <a:endParaRPr lang="ar-SA"/>
        </a:p>
      </dgm:t>
    </dgm:pt>
    <dgm:pt modelId="{8A493EDA-D899-406E-A684-3C3A8FB84661}" type="sibTrans" cxnId="{3EF4F352-FD51-4502-84FA-DDBBB7E66A7B}">
      <dgm:prSet/>
      <dgm:spPr/>
      <dgm:t>
        <a:bodyPr/>
        <a:lstStyle/>
        <a:p>
          <a:pPr rtl="1"/>
          <a:endParaRPr lang="ar-SA"/>
        </a:p>
      </dgm:t>
    </dgm:pt>
    <dgm:pt modelId="{5855D59C-7411-4934-8F7D-EC46108CC14A}" type="pres">
      <dgm:prSet presAssocID="{EAB2B01A-4A54-4836-9951-B4D05BC84FF1}" presName="Name0" presStyleCnt="0">
        <dgm:presLayoutVars>
          <dgm:chPref val="1"/>
          <dgm:dir/>
          <dgm:animOne val="branch"/>
          <dgm:animLvl val="lvl"/>
          <dgm:resizeHandles val="exact"/>
        </dgm:presLayoutVars>
      </dgm:prSet>
      <dgm:spPr/>
      <dgm:t>
        <a:bodyPr/>
        <a:lstStyle/>
        <a:p>
          <a:pPr rtl="1"/>
          <a:endParaRPr lang="ar-SA"/>
        </a:p>
      </dgm:t>
    </dgm:pt>
    <dgm:pt modelId="{25F2E15B-81A7-485A-9165-5D2734A098AF}" type="pres">
      <dgm:prSet presAssocID="{55B6786C-2DFC-40F0-89E1-81C87A04F137}" presName="root1" presStyleCnt="0"/>
      <dgm:spPr/>
    </dgm:pt>
    <dgm:pt modelId="{4D072A03-48A1-43AC-8C2C-0D0007347443}" type="pres">
      <dgm:prSet presAssocID="{55B6786C-2DFC-40F0-89E1-81C87A04F137}" presName="LevelOneTextNode" presStyleLbl="node0" presStyleIdx="0" presStyleCnt="1" custLinFactNeighborX="-32131" custLinFactNeighborY="488">
        <dgm:presLayoutVars>
          <dgm:chPref val="3"/>
        </dgm:presLayoutVars>
      </dgm:prSet>
      <dgm:spPr/>
      <dgm:t>
        <a:bodyPr/>
        <a:lstStyle/>
        <a:p>
          <a:pPr rtl="1"/>
          <a:endParaRPr lang="ar-SA"/>
        </a:p>
      </dgm:t>
    </dgm:pt>
    <dgm:pt modelId="{D1FF2090-8DB3-4986-BE1B-B8388CC2DBA0}" type="pres">
      <dgm:prSet presAssocID="{55B6786C-2DFC-40F0-89E1-81C87A04F137}" presName="level2hierChild" presStyleCnt="0"/>
      <dgm:spPr/>
    </dgm:pt>
    <dgm:pt modelId="{C3C4E18B-21F4-4BF3-A05D-DE7492DF6DBC}" type="pres">
      <dgm:prSet presAssocID="{A6A5431B-7C06-4EC4-AA70-079CBFE8A9DF}" presName="conn2-1" presStyleLbl="parChTrans1D2" presStyleIdx="0" presStyleCnt="3"/>
      <dgm:spPr/>
      <dgm:t>
        <a:bodyPr/>
        <a:lstStyle/>
        <a:p>
          <a:pPr rtl="1"/>
          <a:endParaRPr lang="ar-SA"/>
        </a:p>
      </dgm:t>
    </dgm:pt>
    <dgm:pt modelId="{BA9B79A4-6DF3-464B-A550-E80F0E9B1BAC}" type="pres">
      <dgm:prSet presAssocID="{A6A5431B-7C06-4EC4-AA70-079CBFE8A9DF}" presName="connTx" presStyleLbl="parChTrans1D2" presStyleIdx="0" presStyleCnt="3"/>
      <dgm:spPr/>
      <dgm:t>
        <a:bodyPr/>
        <a:lstStyle/>
        <a:p>
          <a:pPr rtl="1"/>
          <a:endParaRPr lang="ar-SA"/>
        </a:p>
      </dgm:t>
    </dgm:pt>
    <dgm:pt modelId="{22463891-5A09-4168-86AB-F2151057EA58}" type="pres">
      <dgm:prSet presAssocID="{61C677DF-AAE8-4C48-8E38-E29549A23847}" presName="root2" presStyleCnt="0"/>
      <dgm:spPr/>
    </dgm:pt>
    <dgm:pt modelId="{DDE53003-4452-4F12-AC3C-ED294448D7E5}" type="pres">
      <dgm:prSet presAssocID="{61C677DF-AAE8-4C48-8E38-E29549A23847}" presName="LevelTwoTextNode" presStyleLbl="node2" presStyleIdx="0" presStyleCnt="3" custScaleX="125336">
        <dgm:presLayoutVars>
          <dgm:chPref val="3"/>
        </dgm:presLayoutVars>
      </dgm:prSet>
      <dgm:spPr/>
      <dgm:t>
        <a:bodyPr/>
        <a:lstStyle/>
        <a:p>
          <a:pPr rtl="1"/>
          <a:endParaRPr lang="ar-SA"/>
        </a:p>
      </dgm:t>
    </dgm:pt>
    <dgm:pt modelId="{EBF4EB76-0E63-4B40-A1C7-7BCE7229BD46}" type="pres">
      <dgm:prSet presAssocID="{61C677DF-AAE8-4C48-8E38-E29549A23847}" presName="level3hierChild" presStyleCnt="0"/>
      <dgm:spPr/>
    </dgm:pt>
    <dgm:pt modelId="{05E6EDEE-7332-4696-8528-51437A188C97}" type="pres">
      <dgm:prSet presAssocID="{E79430D4-4862-4F1E-9FBD-03CE2A971BE2}" presName="conn2-1" presStyleLbl="parChTrans1D2" presStyleIdx="1" presStyleCnt="3"/>
      <dgm:spPr/>
      <dgm:t>
        <a:bodyPr/>
        <a:lstStyle/>
        <a:p>
          <a:pPr rtl="1"/>
          <a:endParaRPr lang="ar-SA"/>
        </a:p>
      </dgm:t>
    </dgm:pt>
    <dgm:pt modelId="{48D4203E-0013-4269-B2C9-34AD4B5C6686}" type="pres">
      <dgm:prSet presAssocID="{E79430D4-4862-4F1E-9FBD-03CE2A971BE2}" presName="connTx" presStyleLbl="parChTrans1D2" presStyleIdx="1" presStyleCnt="3"/>
      <dgm:spPr/>
      <dgm:t>
        <a:bodyPr/>
        <a:lstStyle/>
        <a:p>
          <a:pPr rtl="1"/>
          <a:endParaRPr lang="ar-SA"/>
        </a:p>
      </dgm:t>
    </dgm:pt>
    <dgm:pt modelId="{080EBAED-B7D3-4615-A95B-700880192C6A}" type="pres">
      <dgm:prSet presAssocID="{DA0AFBF7-0568-442C-A6F3-B8CB465A9BFE}" presName="root2" presStyleCnt="0"/>
      <dgm:spPr/>
    </dgm:pt>
    <dgm:pt modelId="{11514363-4F21-4172-B3B7-4361B41D4A61}" type="pres">
      <dgm:prSet presAssocID="{DA0AFBF7-0568-442C-A6F3-B8CB465A9BFE}" presName="LevelTwoTextNode" presStyleLbl="node2" presStyleIdx="1" presStyleCnt="3" custScaleX="125336">
        <dgm:presLayoutVars>
          <dgm:chPref val="3"/>
        </dgm:presLayoutVars>
      </dgm:prSet>
      <dgm:spPr/>
      <dgm:t>
        <a:bodyPr/>
        <a:lstStyle/>
        <a:p>
          <a:pPr rtl="1"/>
          <a:endParaRPr lang="ar-SA"/>
        </a:p>
      </dgm:t>
    </dgm:pt>
    <dgm:pt modelId="{19F08512-5BE4-4382-B9A0-04C77585C7CE}" type="pres">
      <dgm:prSet presAssocID="{DA0AFBF7-0568-442C-A6F3-B8CB465A9BFE}" presName="level3hierChild" presStyleCnt="0"/>
      <dgm:spPr/>
    </dgm:pt>
    <dgm:pt modelId="{D04A55D0-C44A-4567-9E68-4BF2439FA742}" type="pres">
      <dgm:prSet presAssocID="{8AEA4F49-0ED9-4184-9751-3A4547638636}" presName="conn2-1" presStyleLbl="parChTrans1D2" presStyleIdx="2" presStyleCnt="3"/>
      <dgm:spPr/>
      <dgm:t>
        <a:bodyPr/>
        <a:lstStyle/>
        <a:p>
          <a:pPr rtl="1"/>
          <a:endParaRPr lang="ar-SA"/>
        </a:p>
      </dgm:t>
    </dgm:pt>
    <dgm:pt modelId="{F4A7F886-4A07-4433-81ED-11773EDBDE80}" type="pres">
      <dgm:prSet presAssocID="{8AEA4F49-0ED9-4184-9751-3A4547638636}" presName="connTx" presStyleLbl="parChTrans1D2" presStyleIdx="2" presStyleCnt="3"/>
      <dgm:spPr/>
      <dgm:t>
        <a:bodyPr/>
        <a:lstStyle/>
        <a:p>
          <a:pPr rtl="1"/>
          <a:endParaRPr lang="ar-SA"/>
        </a:p>
      </dgm:t>
    </dgm:pt>
    <dgm:pt modelId="{266ECB07-DFC5-41C0-A1C2-9C7E4093338A}" type="pres">
      <dgm:prSet presAssocID="{D3F2852C-EDEC-4555-9452-C4913B61977E}" presName="root2" presStyleCnt="0"/>
      <dgm:spPr/>
    </dgm:pt>
    <dgm:pt modelId="{4E0C02CB-A84F-4696-AEEA-D7399F88909C}" type="pres">
      <dgm:prSet presAssocID="{D3F2852C-EDEC-4555-9452-C4913B61977E}" presName="LevelTwoTextNode" presStyleLbl="node2" presStyleIdx="2" presStyleCnt="3" custScaleX="126376">
        <dgm:presLayoutVars>
          <dgm:chPref val="3"/>
        </dgm:presLayoutVars>
      </dgm:prSet>
      <dgm:spPr/>
      <dgm:t>
        <a:bodyPr/>
        <a:lstStyle/>
        <a:p>
          <a:pPr rtl="1"/>
          <a:endParaRPr lang="ar-SA"/>
        </a:p>
      </dgm:t>
    </dgm:pt>
    <dgm:pt modelId="{4D959B78-9415-40D4-B0E5-B348CFDAC9D2}" type="pres">
      <dgm:prSet presAssocID="{D3F2852C-EDEC-4555-9452-C4913B61977E}" presName="level3hierChild" presStyleCnt="0"/>
      <dgm:spPr/>
    </dgm:pt>
  </dgm:ptLst>
  <dgm:cxnLst>
    <dgm:cxn modelId="{219BD61D-4633-4BEF-8252-F78323368B55}" srcId="{55B6786C-2DFC-40F0-89E1-81C87A04F137}" destId="{61C677DF-AAE8-4C48-8E38-E29549A23847}" srcOrd="0" destOrd="0" parTransId="{A6A5431B-7C06-4EC4-AA70-079CBFE8A9DF}" sibTransId="{631E551F-003E-4355-A133-D1EF2725553F}"/>
    <dgm:cxn modelId="{104216A7-DFC0-4F6B-80CC-8D834475857B}" type="presOf" srcId="{8AEA4F49-0ED9-4184-9751-3A4547638636}" destId="{D04A55D0-C44A-4567-9E68-4BF2439FA742}" srcOrd="0" destOrd="0" presId="urn:microsoft.com/office/officeart/2008/layout/HorizontalMultiLevelHierarchy"/>
    <dgm:cxn modelId="{8FDD0A74-B769-4E0B-8B83-0F586150EC00}" srcId="{55B6786C-2DFC-40F0-89E1-81C87A04F137}" destId="{DA0AFBF7-0568-442C-A6F3-B8CB465A9BFE}" srcOrd="1" destOrd="0" parTransId="{E79430D4-4862-4F1E-9FBD-03CE2A971BE2}" sibTransId="{D9D146D5-A9B3-40CC-A371-35F7B3C47F4B}"/>
    <dgm:cxn modelId="{AF942D5D-8C86-40A8-BF7D-3BBA266FB4AE}" type="presOf" srcId="{A6A5431B-7C06-4EC4-AA70-079CBFE8A9DF}" destId="{BA9B79A4-6DF3-464B-A550-E80F0E9B1BAC}" srcOrd="1" destOrd="0" presId="urn:microsoft.com/office/officeart/2008/layout/HorizontalMultiLevelHierarchy"/>
    <dgm:cxn modelId="{3F848D39-072A-4F10-9EF6-944267607F2B}" type="presOf" srcId="{D3F2852C-EDEC-4555-9452-C4913B61977E}" destId="{4E0C02CB-A84F-4696-AEEA-D7399F88909C}" srcOrd="0" destOrd="0" presId="urn:microsoft.com/office/officeart/2008/layout/HorizontalMultiLevelHierarchy"/>
    <dgm:cxn modelId="{6D088D69-57CF-4542-B8F6-48209A4FBF97}" type="presOf" srcId="{A6A5431B-7C06-4EC4-AA70-079CBFE8A9DF}" destId="{C3C4E18B-21F4-4BF3-A05D-DE7492DF6DBC}" srcOrd="0" destOrd="0" presId="urn:microsoft.com/office/officeart/2008/layout/HorizontalMultiLevelHierarchy"/>
    <dgm:cxn modelId="{1FC7ECCB-3EB8-4B97-A348-8C67C2280A32}" srcId="{EAB2B01A-4A54-4836-9951-B4D05BC84FF1}" destId="{55B6786C-2DFC-40F0-89E1-81C87A04F137}" srcOrd="0" destOrd="0" parTransId="{FDBFB79A-2DED-4C9B-AB2E-07CD6FF0911F}" sibTransId="{6F85CC54-E049-4092-AEEA-20763C38A54E}"/>
    <dgm:cxn modelId="{06D7C14B-8755-42C1-93CC-6DF2C4071D00}" type="presOf" srcId="{61C677DF-AAE8-4C48-8E38-E29549A23847}" destId="{DDE53003-4452-4F12-AC3C-ED294448D7E5}" srcOrd="0" destOrd="0" presId="urn:microsoft.com/office/officeart/2008/layout/HorizontalMultiLevelHierarchy"/>
    <dgm:cxn modelId="{9145F4F3-7105-478B-86A1-8DFCB7778584}" type="presOf" srcId="{8AEA4F49-0ED9-4184-9751-3A4547638636}" destId="{F4A7F886-4A07-4433-81ED-11773EDBDE80}" srcOrd="1" destOrd="0" presId="urn:microsoft.com/office/officeart/2008/layout/HorizontalMultiLevelHierarchy"/>
    <dgm:cxn modelId="{3EF4F352-FD51-4502-84FA-DDBBB7E66A7B}" srcId="{55B6786C-2DFC-40F0-89E1-81C87A04F137}" destId="{D3F2852C-EDEC-4555-9452-C4913B61977E}" srcOrd="2" destOrd="0" parTransId="{8AEA4F49-0ED9-4184-9751-3A4547638636}" sibTransId="{8A493EDA-D899-406E-A684-3C3A8FB84661}"/>
    <dgm:cxn modelId="{A754AAFF-8D54-47DF-A652-981BAC8C54E3}" type="presOf" srcId="{DA0AFBF7-0568-442C-A6F3-B8CB465A9BFE}" destId="{11514363-4F21-4172-B3B7-4361B41D4A61}" srcOrd="0" destOrd="0" presId="urn:microsoft.com/office/officeart/2008/layout/HorizontalMultiLevelHierarchy"/>
    <dgm:cxn modelId="{F330FE3A-E446-4A9E-91C4-B69C73421992}" type="presOf" srcId="{E79430D4-4862-4F1E-9FBD-03CE2A971BE2}" destId="{48D4203E-0013-4269-B2C9-34AD4B5C6686}" srcOrd="1" destOrd="0" presId="urn:microsoft.com/office/officeart/2008/layout/HorizontalMultiLevelHierarchy"/>
    <dgm:cxn modelId="{73A5D6D0-D50C-487F-B3EF-9DCD8467E174}" type="presOf" srcId="{EAB2B01A-4A54-4836-9951-B4D05BC84FF1}" destId="{5855D59C-7411-4934-8F7D-EC46108CC14A}" srcOrd="0" destOrd="0" presId="urn:microsoft.com/office/officeart/2008/layout/HorizontalMultiLevelHierarchy"/>
    <dgm:cxn modelId="{A0DEF8F1-FD4F-4768-B1AE-830DE73E9F8E}" type="presOf" srcId="{55B6786C-2DFC-40F0-89E1-81C87A04F137}" destId="{4D072A03-48A1-43AC-8C2C-0D0007347443}" srcOrd="0" destOrd="0" presId="urn:microsoft.com/office/officeart/2008/layout/HorizontalMultiLevelHierarchy"/>
    <dgm:cxn modelId="{D880CA1B-1259-4641-8481-2D5AEC62329E}" type="presOf" srcId="{E79430D4-4862-4F1E-9FBD-03CE2A971BE2}" destId="{05E6EDEE-7332-4696-8528-51437A188C97}" srcOrd="0" destOrd="0" presId="urn:microsoft.com/office/officeart/2008/layout/HorizontalMultiLevelHierarchy"/>
    <dgm:cxn modelId="{66F5F641-3D5C-43BD-9789-0FD145C59E6B}" type="presParOf" srcId="{5855D59C-7411-4934-8F7D-EC46108CC14A}" destId="{25F2E15B-81A7-485A-9165-5D2734A098AF}" srcOrd="0" destOrd="0" presId="urn:microsoft.com/office/officeart/2008/layout/HorizontalMultiLevelHierarchy"/>
    <dgm:cxn modelId="{EE025645-EDE0-49EC-834D-BF531D5D7182}" type="presParOf" srcId="{25F2E15B-81A7-485A-9165-5D2734A098AF}" destId="{4D072A03-48A1-43AC-8C2C-0D0007347443}" srcOrd="0" destOrd="0" presId="urn:microsoft.com/office/officeart/2008/layout/HorizontalMultiLevelHierarchy"/>
    <dgm:cxn modelId="{D4DCCB80-56B6-488E-86B9-C784F49A0492}" type="presParOf" srcId="{25F2E15B-81A7-485A-9165-5D2734A098AF}" destId="{D1FF2090-8DB3-4986-BE1B-B8388CC2DBA0}" srcOrd="1" destOrd="0" presId="urn:microsoft.com/office/officeart/2008/layout/HorizontalMultiLevelHierarchy"/>
    <dgm:cxn modelId="{5414AD96-8D7F-4F0E-AFCE-2DD12530BE4B}" type="presParOf" srcId="{D1FF2090-8DB3-4986-BE1B-B8388CC2DBA0}" destId="{C3C4E18B-21F4-4BF3-A05D-DE7492DF6DBC}" srcOrd="0" destOrd="0" presId="urn:microsoft.com/office/officeart/2008/layout/HorizontalMultiLevelHierarchy"/>
    <dgm:cxn modelId="{64AF4E8E-7C4A-4D7B-ADBE-EE04211D7A74}" type="presParOf" srcId="{C3C4E18B-21F4-4BF3-A05D-DE7492DF6DBC}" destId="{BA9B79A4-6DF3-464B-A550-E80F0E9B1BAC}" srcOrd="0" destOrd="0" presId="urn:microsoft.com/office/officeart/2008/layout/HorizontalMultiLevelHierarchy"/>
    <dgm:cxn modelId="{DB420369-4BA4-489C-BD8E-E0106DA151F3}" type="presParOf" srcId="{D1FF2090-8DB3-4986-BE1B-B8388CC2DBA0}" destId="{22463891-5A09-4168-86AB-F2151057EA58}" srcOrd="1" destOrd="0" presId="urn:microsoft.com/office/officeart/2008/layout/HorizontalMultiLevelHierarchy"/>
    <dgm:cxn modelId="{C5EB99B6-0373-4E21-BC82-7F9A705B8280}" type="presParOf" srcId="{22463891-5A09-4168-86AB-F2151057EA58}" destId="{DDE53003-4452-4F12-AC3C-ED294448D7E5}" srcOrd="0" destOrd="0" presId="urn:microsoft.com/office/officeart/2008/layout/HorizontalMultiLevelHierarchy"/>
    <dgm:cxn modelId="{FA218A66-D337-4056-B803-07444651AD91}" type="presParOf" srcId="{22463891-5A09-4168-86AB-F2151057EA58}" destId="{EBF4EB76-0E63-4B40-A1C7-7BCE7229BD46}" srcOrd="1" destOrd="0" presId="urn:microsoft.com/office/officeart/2008/layout/HorizontalMultiLevelHierarchy"/>
    <dgm:cxn modelId="{787A3A38-4652-4FBC-93E9-121D163CD4D7}" type="presParOf" srcId="{D1FF2090-8DB3-4986-BE1B-B8388CC2DBA0}" destId="{05E6EDEE-7332-4696-8528-51437A188C97}" srcOrd="2" destOrd="0" presId="urn:microsoft.com/office/officeart/2008/layout/HorizontalMultiLevelHierarchy"/>
    <dgm:cxn modelId="{4924FF85-B616-4066-9E85-9137283A27DB}" type="presParOf" srcId="{05E6EDEE-7332-4696-8528-51437A188C97}" destId="{48D4203E-0013-4269-B2C9-34AD4B5C6686}" srcOrd="0" destOrd="0" presId="urn:microsoft.com/office/officeart/2008/layout/HorizontalMultiLevelHierarchy"/>
    <dgm:cxn modelId="{ABC58558-AA9E-4FBD-8D3C-D6746E427BF2}" type="presParOf" srcId="{D1FF2090-8DB3-4986-BE1B-B8388CC2DBA0}" destId="{080EBAED-B7D3-4615-A95B-700880192C6A}" srcOrd="3" destOrd="0" presId="urn:microsoft.com/office/officeart/2008/layout/HorizontalMultiLevelHierarchy"/>
    <dgm:cxn modelId="{0ED5C51E-FBD0-4E73-A9DA-90B25DC17C08}" type="presParOf" srcId="{080EBAED-B7D3-4615-A95B-700880192C6A}" destId="{11514363-4F21-4172-B3B7-4361B41D4A61}" srcOrd="0" destOrd="0" presId="urn:microsoft.com/office/officeart/2008/layout/HorizontalMultiLevelHierarchy"/>
    <dgm:cxn modelId="{B6E46843-E42E-4772-BA45-4ADDC0B2B42C}" type="presParOf" srcId="{080EBAED-B7D3-4615-A95B-700880192C6A}" destId="{19F08512-5BE4-4382-B9A0-04C77585C7CE}" srcOrd="1" destOrd="0" presId="urn:microsoft.com/office/officeart/2008/layout/HorizontalMultiLevelHierarchy"/>
    <dgm:cxn modelId="{DAD45942-C1E8-4439-AD72-283E5EED3BE5}" type="presParOf" srcId="{D1FF2090-8DB3-4986-BE1B-B8388CC2DBA0}" destId="{D04A55D0-C44A-4567-9E68-4BF2439FA742}" srcOrd="4" destOrd="0" presId="urn:microsoft.com/office/officeart/2008/layout/HorizontalMultiLevelHierarchy"/>
    <dgm:cxn modelId="{EE248C44-E449-4E20-9239-FD482FA9BC95}" type="presParOf" srcId="{D04A55D0-C44A-4567-9E68-4BF2439FA742}" destId="{F4A7F886-4A07-4433-81ED-11773EDBDE80}" srcOrd="0" destOrd="0" presId="urn:microsoft.com/office/officeart/2008/layout/HorizontalMultiLevelHierarchy"/>
    <dgm:cxn modelId="{FACA6604-FCBD-4535-96C0-4C09925D6E6A}" type="presParOf" srcId="{D1FF2090-8DB3-4986-BE1B-B8388CC2DBA0}" destId="{266ECB07-DFC5-41C0-A1C2-9C7E4093338A}" srcOrd="5" destOrd="0" presId="urn:microsoft.com/office/officeart/2008/layout/HorizontalMultiLevelHierarchy"/>
    <dgm:cxn modelId="{8A65549B-44D7-4739-AC44-6F6B7C243041}" type="presParOf" srcId="{266ECB07-DFC5-41C0-A1C2-9C7E4093338A}" destId="{4E0C02CB-A84F-4696-AEEA-D7399F88909C}" srcOrd="0" destOrd="0" presId="urn:microsoft.com/office/officeart/2008/layout/HorizontalMultiLevelHierarchy"/>
    <dgm:cxn modelId="{D369E6B1-BA5F-4F89-B56A-92E465F4BFD0}" type="presParOf" srcId="{266ECB07-DFC5-41C0-A1C2-9C7E4093338A}" destId="{4D959B78-9415-40D4-B0E5-B348CFDAC9D2}" srcOrd="1" destOrd="0" presId="urn:microsoft.com/office/officeart/2008/layout/HorizontalMultiLevelHierarchy"/>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29D7CFE1-C19D-4AB4-AB00-9FC140E8168F}" type="doc">
      <dgm:prSet loTypeId="urn:microsoft.com/office/officeart/2005/8/layout/list1" loCatId="list" qsTypeId="urn:microsoft.com/office/officeart/2005/8/quickstyle/simple1" qsCatId="simple" csTypeId="urn:microsoft.com/office/officeart/2005/8/colors/accent1_2" csCatId="accent1" phldr="1"/>
      <dgm:spPr/>
      <dgm:t>
        <a:bodyPr/>
        <a:lstStyle/>
        <a:p>
          <a:pPr rtl="1"/>
          <a:endParaRPr lang="ar-SA"/>
        </a:p>
      </dgm:t>
    </dgm:pt>
    <dgm:pt modelId="{4BFB30BD-848C-456C-A769-FEDE4114048D}">
      <dgm:prSet phldrT="[نص]"/>
      <dgm:spPr/>
      <dgm:t>
        <a:bodyPr/>
        <a:lstStyle/>
        <a:p>
          <a:pPr algn="ctr" rtl="1"/>
          <a:r>
            <a:rPr lang="ar-SA" b="1" dirty="0" smtClean="0"/>
            <a:t>1. تخير الأسماء الحسنة . </a:t>
          </a:r>
          <a:endParaRPr lang="ar-SA" dirty="0"/>
        </a:p>
      </dgm:t>
    </dgm:pt>
    <dgm:pt modelId="{F791D9FF-52BC-42A9-B22E-7D2C1965AB2E}" type="sibTrans" cxnId="{353113A3-E352-4A73-B313-7F56FCF11DB4}">
      <dgm:prSet/>
      <dgm:spPr/>
      <dgm:t>
        <a:bodyPr/>
        <a:lstStyle/>
        <a:p>
          <a:pPr rtl="1"/>
          <a:endParaRPr lang="ar-SA"/>
        </a:p>
      </dgm:t>
    </dgm:pt>
    <dgm:pt modelId="{933342CE-0836-4AE1-A91F-4ED1BD88AE18}" type="parTrans" cxnId="{353113A3-E352-4A73-B313-7F56FCF11DB4}">
      <dgm:prSet/>
      <dgm:spPr/>
      <dgm:t>
        <a:bodyPr/>
        <a:lstStyle/>
        <a:p>
          <a:pPr rtl="1"/>
          <a:endParaRPr lang="ar-SA"/>
        </a:p>
      </dgm:t>
    </dgm:pt>
    <dgm:pt modelId="{832D6EDC-EE8C-42CA-8CE4-5C70B7618624}">
      <dgm:prSet/>
      <dgm:spPr/>
      <dgm:t>
        <a:bodyPr/>
        <a:lstStyle/>
        <a:p>
          <a:pPr algn="ctr" rtl="1"/>
          <a:r>
            <a:rPr lang="ar-SA" b="1" dirty="0" smtClean="0"/>
            <a:t>2. الإنفاق.</a:t>
          </a:r>
          <a:endParaRPr lang="ar-SA" b="1" dirty="0"/>
        </a:p>
      </dgm:t>
    </dgm:pt>
    <dgm:pt modelId="{6486E625-64E4-4133-A24A-B500512FB82E}" type="parTrans" cxnId="{933087D9-17CB-4213-9B29-D460104ABCE7}">
      <dgm:prSet/>
      <dgm:spPr/>
      <dgm:t>
        <a:bodyPr/>
        <a:lstStyle/>
        <a:p>
          <a:pPr rtl="1"/>
          <a:endParaRPr lang="ar-SA"/>
        </a:p>
      </dgm:t>
    </dgm:pt>
    <dgm:pt modelId="{110211C0-60A3-46B8-AB34-E903C6CEDA0F}" type="sibTrans" cxnId="{933087D9-17CB-4213-9B29-D460104ABCE7}">
      <dgm:prSet/>
      <dgm:spPr/>
      <dgm:t>
        <a:bodyPr/>
        <a:lstStyle/>
        <a:p>
          <a:pPr rtl="1"/>
          <a:endParaRPr lang="ar-SA"/>
        </a:p>
      </dgm:t>
    </dgm:pt>
    <dgm:pt modelId="{3EA72684-0440-4DB9-826C-D8AC416C01F5}">
      <dgm:prSet/>
      <dgm:spPr/>
      <dgm:t>
        <a:bodyPr/>
        <a:lstStyle/>
        <a:p>
          <a:pPr algn="ctr" rtl="1"/>
          <a:r>
            <a:rPr lang="ar-SA" b="1" dirty="0" smtClean="0"/>
            <a:t>3. تعليم أمور الدين .</a:t>
          </a:r>
        </a:p>
      </dgm:t>
    </dgm:pt>
    <dgm:pt modelId="{B3BA540E-B541-4BBF-BB3A-985EB743DD6B}" type="parTrans" cxnId="{6583796E-8538-4893-83F4-33BDED5BFA85}">
      <dgm:prSet/>
      <dgm:spPr/>
      <dgm:t>
        <a:bodyPr/>
        <a:lstStyle/>
        <a:p>
          <a:pPr rtl="1"/>
          <a:endParaRPr lang="ar-SA"/>
        </a:p>
      </dgm:t>
    </dgm:pt>
    <dgm:pt modelId="{9CBDEFEF-9222-4EC5-87DA-212EC2BBCCAB}" type="sibTrans" cxnId="{6583796E-8538-4893-83F4-33BDED5BFA85}">
      <dgm:prSet/>
      <dgm:spPr/>
      <dgm:t>
        <a:bodyPr/>
        <a:lstStyle/>
        <a:p>
          <a:pPr rtl="1"/>
          <a:endParaRPr lang="ar-SA"/>
        </a:p>
      </dgm:t>
    </dgm:pt>
    <dgm:pt modelId="{26A15A5D-7191-4965-BC20-92244C0958EE}">
      <dgm:prSet/>
      <dgm:spPr/>
      <dgm:t>
        <a:bodyPr/>
        <a:lstStyle/>
        <a:p>
          <a:pPr algn="ctr" rtl="1"/>
          <a:r>
            <a:rPr lang="ar-SA" b="1" dirty="0" smtClean="0"/>
            <a:t>4. التأديب .</a:t>
          </a:r>
        </a:p>
      </dgm:t>
    </dgm:pt>
    <dgm:pt modelId="{4ADE3673-8055-466E-87EC-211C4F47C702}" type="parTrans" cxnId="{071EAC0A-71C6-4CFE-9656-6F96080242AA}">
      <dgm:prSet/>
      <dgm:spPr/>
      <dgm:t>
        <a:bodyPr/>
        <a:lstStyle/>
        <a:p>
          <a:pPr rtl="1"/>
          <a:endParaRPr lang="ar-SA"/>
        </a:p>
      </dgm:t>
    </dgm:pt>
    <dgm:pt modelId="{C91EB8B5-FD5B-4B02-B954-DBB69A5EC648}" type="sibTrans" cxnId="{071EAC0A-71C6-4CFE-9656-6F96080242AA}">
      <dgm:prSet/>
      <dgm:spPr/>
      <dgm:t>
        <a:bodyPr/>
        <a:lstStyle/>
        <a:p>
          <a:pPr rtl="1"/>
          <a:endParaRPr lang="ar-SA"/>
        </a:p>
      </dgm:t>
    </dgm:pt>
    <dgm:pt modelId="{FD4C616E-790A-44E5-8786-838034773F6E}">
      <dgm:prSet/>
      <dgm:spPr/>
      <dgm:t>
        <a:bodyPr/>
        <a:lstStyle/>
        <a:p>
          <a:pPr algn="ctr" rtl="1"/>
          <a:r>
            <a:rPr lang="ar-SA" b="1" dirty="0" smtClean="0"/>
            <a:t>5. المساواة والتلطف في المعاملة . </a:t>
          </a:r>
          <a:endParaRPr lang="ar-SA" b="1" dirty="0"/>
        </a:p>
      </dgm:t>
    </dgm:pt>
    <dgm:pt modelId="{93107E3F-C558-4B09-A11F-BBBF9243273D}" type="parTrans" cxnId="{2D8160FB-589E-43B4-A792-E76A81215909}">
      <dgm:prSet/>
      <dgm:spPr/>
      <dgm:t>
        <a:bodyPr/>
        <a:lstStyle/>
        <a:p>
          <a:pPr rtl="1"/>
          <a:endParaRPr lang="ar-SA"/>
        </a:p>
      </dgm:t>
    </dgm:pt>
    <dgm:pt modelId="{BB87BD02-A815-4FC3-8252-0F411CD60E48}" type="sibTrans" cxnId="{2D8160FB-589E-43B4-A792-E76A81215909}">
      <dgm:prSet/>
      <dgm:spPr/>
      <dgm:t>
        <a:bodyPr/>
        <a:lstStyle/>
        <a:p>
          <a:pPr rtl="1"/>
          <a:endParaRPr lang="ar-SA"/>
        </a:p>
      </dgm:t>
    </dgm:pt>
    <dgm:pt modelId="{2EEB1EB0-BEDD-46ED-A70E-EBFE661F1895}" type="pres">
      <dgm:prSet presAssocID="{29D7CFE1-C19D-4AB4-AB00-9FC140E8168F}" presName="linear" presStyleCnt="0">
        <dgm:presLayoutVars>
          <dgm:dir/>
          <dgm:animLvl val="lvl"/>
          <dgm:resizeHandles val="exact"/>
        </dgm:presLayoutVars>
      </dgm:prSet>
      <dgm:spPr/>
      <dgm:t>
        <a:bodyPr/>
        <a:lstStyle/>
        <a:p>
          <a:pPr rtl="1"/>
          <a:endParaRPr lang="ar-SA"/>
        </a:p>
      </dgm:t>
    </dgm:pt>
    <dgm:pt modelId="{482D8AA1-A78B-4BBD-BB83-8080098A469C}" type="pres">
      <dgm:prSet presAssocID="{4BFB30BD-848C-456C-A769-FEDE4114048D}" presName="parentLin" presStyleCnt="0"/>
      <dgm:spPr/>
    </dgm:pt>
    <dgm:pt modelId="{D62874FB-A3B0-43CC-AF6E-0A1DCAD9A56C}" type="pres">
      <dgm:prSet presAssocID="{4BFB30BD-848C-456C-A769-FEDE4114048D}" presName="parentLeftMargin" presStyleLbl="node1" presStyleIdx="0" presStyleCnt="5"/>
      <dgm:spPr/>
      <dgm:t>
        <a:bodyPr/>
        <a:lstStyle/>
        <a:p>
          <a:pPr rtl="1"/>
          <a:endParaRPr lang="ar-SA"/>
        </a:p>
      </dgm:t>
    </dgm:pt>
    <dgm:pt modelId="{4C89FA17-642C-4F05-9E27-A70795699E07}" type="pres">
      <dgm:prSet presAssocID="{4BFB30BD-848C-456C-A769-FEDE4114048D}" presName="parentText" presStyleLbl="node1" presStyleIdx="0" presStyleCnt="5">
        <dgm:presLayoutVars>
          <dgm:chMax val="0"/>
          <dgm:bulletEnabled val="1"/>
        </dgm:presLayoutVars>
      </dgm:prSet>
      <dgm:spPr/>
      <dgm:t>
        <a:bodyPr/>
        <a:lstStyle/>
        <a:p>
          <a:pPr rtl="1"/>
          <a:endParaRPr lang="ar-SA"/>
        </a:p>
      </dgm:t>
    </dgm:pt>
    <dgm:pt modelId="{FC2BA031-5A9C-4FA2-B496-87856C388404}" type="pres">
      <dgm:prSet presAssocID="{4BFB30BD-848C-456C-A769-FEDE4114048D}" presName="negativeSpace" presStyleCnt="0"/>
      <dgm:spPr/>
    </dgm:pt>
    <dgm:pt modelId="{12B4BAE9-ED80-4E71-B75D-E75DFE88B442}" type="pres">
      <dgm:prSet presAssocID="{4BFB30BD-848C-456C-A769-FEDE4114048D}" presName="childText" presStyleLbl="conFgAcc1" presStyleIdx="0" presStyleCnt="5">
        <dgm:presLayoutVars>
          <dgm:bulletEnabled val="1"/>
        </dgm:presLayoutVars>
      </dgm:prSet>
      <dgm:spPr/>
    </dgm:pt>
    <dgm:pt modelId="{375145B5-FAD2-4CC4-990B-1954BC9C18E9}" type="pres">
      <dgm:prSet presAssocID="{F791D9FF-52BC-42A9-B22E-7D2C1965AB2E}" presName="spaceBetweenRectangles" presStyleCnt="0"/>
      <dgm:spPr/>
    </dgm:pt>
    <dgm:pt modelId="{A64FDCDE-A44F-4A7B-8A38-0468700FC1F9}" type="pres">
      <dgm:prSet presAssocID="{832D6EDC-EE8C-42CA-8CE4-5C70B7618624}" presName="parentLin" presStyleCnt="0"/>
      <dgm:spPr/>
    </dgm:pt>
    <dgm:pt modelId="{2103F60C-4CC8-4FE4-B92D-4E91F655C48E}" type="pres">
      <dgm:prSet presAssocID="{832D6EDC-EE8C-42CA-8CE4-5C70B7618624}" presName="parentLeftMargin" presStyleLbl="node1" presStyleIdx="0" presStyleCnt="5"/>
      <dgm:spPr/>
      <dgm:t>
        <a:bodyPr/>
        <a:lstStyle/>
        <a:p>
          <a:pPr rtl="1"/>
          <a:endParaRPr lang="ar-SA"/>
        </a:p>
      </dgm:t>
    </dgm:pt>
    <dgm:pt modelId="{AA2236A7-3062-46A7-A6A7-4730AD0D13C7}" type="pres">
      <dgm:prSet presAssocID="{832D6EDC-EE8C-42CA-8CE4-5C70B7618624}" presName="parentText" presStyleLbl="node1" presStyleIdx="1" presStyleCnt="5">
        <dgm:presLayoutVars>
          <dgm:chMax val="0"/>
          <dgm:bulletEnabled val="1"/>
        </dgm:presLayoutVars>
      </dgm:prSet>
      <dgm:spPr/>
      <dgm:t>
        <a:bodyPr/>
        <a:lstStyle/>
        <a:p>
          <a:pPr rtl="1"/>
          <a:endParaRPr lang="ar-SA"/>
        </a:p>
      </dgm:t>
    </dgm:pt>
    <dgm:pt modelId="{4D9A74B1-1305-4580-B8F5-DE10E5CF40DF}" type="pres">
      <dgm:prSet presAssocID="{832D6EDC-EE8C-42CA-8CE4-5C70B7618624}" presName="negativeSpace" presStyleCnt="0"/>
      <dgm:spPr/>
    </dgm:pt>
    <dgm:pt modelId="{80A23613-B191-4072-B31E-F52DB687990E}" type="pres">
      <dgm:prSet presAssocID="{832D6EDC-EE8C-42CA-8CE4-5C70B7618624}" presName="childText" presStyleLbl="conFgAcc1" presStyleIdx="1" presStyleCnt="5">
        <dgm:presLayoutVars>
          <dgm:bulletEnabled val="1"/>
        </dgm:presLayoutVars>
      </dgm:prSet>
      <dgm:spPr/>
    </dgm:pt>
    <dgm:pt modelId="{4DD8B01A-7E35-4ED0-A1D0-5886F1715B53}" type="pres">
      <dgm:prSet presAssocID="{110211C0-60A3-46B8-AB34-E903C6CEDA0F}" presName="spaceBetweenRectangles" presStyleCnt="0"/>
      <dgm:spPr/>
    </dgm:pt>
    <dgm:pt modelId="{F9296942-E559-4838-961D-2FB69F05BD8E}" type="pres">
      <dgm:prSet presAssocID="{3EA72684-0440-4DB9-826C-D8AC416C01F5}" presName="parentLin" presStyleCnt="0"/>
      <dgm:spPr/>
    </dgm:pt>
    <dgm:pt modelId="{142611CC-428B-4035-817D-A14868F38ED9}" type="pres">
      <dgm:prSet presAssocID="{3EA72684-0440-4DB9-826C-D8AC416C01F5}" presName="parentLeftMargin" presStyleLbl="node1" presStyleIdx="1" presStyleCnt="5"/>
      <dgm:spPr/>
      <dgm:t>
        <a:bodyPr/>
        <a:lstStyle/>
        <a:p>
          <a:pPr rtl="1"/>
          <a:endParaRPr lang="ar-SA"/>
        </a:p>
      </dgm:t>
    </dgm:pt>
    <dgm:pt modelId="{2B191D2A-42AB-46AE-9FC1-D98ABB3158A2}" type="pres">
      <dgm:prSet presAssocID="{3EA72684-0440-4DB9-826C-D8AC416C01F5}" presName="parentText" presStyleLbl="node1" presStyleIdx="2" presStyleCnt="5">
        <dgm:presLayoutVars>
          <dgm:chMax val="0"/>
          <dgm:bulletEnabled val="1"/>
        </dgm:presLayoutVars>
      </dgm:prSet>
      <dgm:spPr/>
      <dgm:t>
        <a:bodyPr/>
        <a:lstStyle/>
        <a:p>
          <a:pPr rtl="1"/>
          <a:endParaRPr lang="ar-SA"/>
        </a:p>
      </dgm:t>
    </dgm:pt>
    <dgm:pt modelId="{C051163B-812E-4CEA-8DC4-C18D847D8EC5}" type="pres">
      <dgm:prSet presAssocID="{3EA72684-0440-4DB9-826C-D8AC416C01F5}" presName="negativeSpace" presStyleCnt="0"/>
      <dgm:spPr/>
    </dgm:pt>
    <dgm:pt modelId="{B48AF971-E12E-4571-8527-4EB5DCD36253}" type="pres">
      <dgm:prSet presAssocID="{3EA72684-0440-4DB9-826C-D8AC416C01F5}" presName="childText" presStyleLbl="conFgAcc1" presStyleIdx="2" presStyleCnt="5">
        <dgm:presLayoutVars>
          <dgm:bulletEnabled val="1"/>
        </dgm:presLayoutVars>
      </dgm:prSet>
      <dgm:spPr/>
    </dgm:pt>
    <dgm:pt modelId="{115AC2E8-3293-4C78-9C96-9C3B7EAA2589}" type="pres">
      <dgm:prSet presAssocID="{9CBDEFEF-9222-4EC5-87DA-212EC2BBCCAB}" presName="spaceBetweenRectangles" presStyleCnt="0"/>
      <dgm:spPr/>
    </dgm:pt>
    <dgm:pt modelId="{D26E97DF-9F40-4EE8-83BC-BF93CD5DEDE6}" type="pres">
      <dgm:prSet presAssocID="{26A15A5D-7191-4965-BC20-92244C0958EE}" presName="parentLin" presStyleCnt="0"/>
      <dgm:spPr/>
    </dgm:pt>
    <dgm:pt modelId="{85E9908F-794E-42A7-8778-26A2645BD51B}" type="pres">
      <dgm:prSet presAssocID="{26A15A5D-7191-4965-BC20-92244C0958EE}" presName="parentLeftMargin" presStyleLbl="node1" presStyleIdx="2" presStyleCnt="5"/>
      <dgm:spPr/>
      <dgm:t>
        <a:bodyPr/>
        <a:lstStyle/>
        <a:p>
          <a:pPr rtl="1"/>
          <a:endParaRPr lang="ar-SA"/>
        </a:p>
      </dgm:t>
    </dgm:pt>
    <dgm:pt modelId="{34725200-93CB-46D8-9145-B41851DB45B6}" type="pres">
      <dgm:prSet presAssocID="{26A15A5D-7191-4965-BC20-92244C0958EE}" presName="parentText" presStyleLbl="node1" presStyleIdx="3" presStyleCnt="5">
        <dgm:presLayoutVars>
          <dgm:chMax val="0"/>
          <dgm:bulletEnabled val="1"/>
        </dgm:presLayoutVars>
      </dgm:prSet>
      <dgm:spPr/>
      <dgm:t>
        <a:bodyPr/>
        <a:lstStyle/>
        <a:p>
          <a:pPr rtl="1"/>
          <a:endParaRPr lang="ar-SA"/>
        </a:p>
      </dgm:t>
    </dgm:pt>
    <dgm:pt modelId="{B12E6466-6A7E-4052-ACD0-3B6E76B06CF3}" type="pres">
      <dgm:prSet presAssocID="{26A15A5D-7191-4965-BC20-92244C0958EE}" presName="negativeSpace" presStyleCnt="0"/>
      <dgm:spPr/>
    </dgm:pt>
    <dgm:pt modelId="{D7B0132B-E6CD-40C1-96EE-87D989190166}" type="pres">
      <dgm:prSet presAssocID="{26A15A5D-7191-4965-BC20-92244C0958EE}" presName="childText" presStyleLbl="conFgAcc1" presStyleIdx="3" presStyleCnt="5">
        <dgm:presLayoutVars>
          <dgm:bulletEnabled val="1"/>
        </dgm:presLayoutVars>
      </dgm:prSet>
      <dgm:spPr/>
    </dgm:pt>
    <dgm:pt modelId="{01D26FFB-D97F-4557-947A-569B446B4013}" type="pres">
      <dgm:prSet presAssocID="{C91EB8B5-FD5B-4B02-B954-DBB69A5EC648}" presName="spaceBetweenRectangles" presStyleCnt="0"/>
      <dgm:spPr/>
    </dgm:pt>
    <dgm:pt modelId="{D6EAC322-BB68-4C71-B647-CC4799240923}" type="pres">
      <dgm:prSet presAssocID="{FD4C616E-790A-44E5-8786-838034773F6E}" presName="parentLin" presStyleCnt="0"/>
      <dgm:spPr/>
    </dgm:pt>
    <dgm:pt modelId="{68F0A245-1AF3-4A59-8BC4-6843A0BDDA88}" type="pres">
      <dgm:prSet presAssocID="{FD4C616E-790A-44E5-8786-838034773F6E}" presName="parentLeftMargin" presStyleLbl="node1" presStyleIdx="3" presStyleCnt="5"/>
      <dgm:spPr/>
      <dgm:t>
        <a:bodyPr/>
        <a:lstStyle/>
        <a:p>
          <a:pPr rtl="1"/>
          <a:endParaRPr lang="ar-SA"/>
        </a:p>
      </dgm:t>
    </dgm:pt>
    <dgm:pt modelId="{FE072050-8EA7-4900-AD57-5311E6D4E059}" type="pres">
      <dgm:prSet presAssocID="{FD4C616E-790A-44E5-8786-838034773F6E}" presName="parentText" presStyleLbl="node1" presStyleIdx="4" presStyleCnt="5">
        <dgm:presLayoutVars>
          <dgm:chMax val="0"/>
          <dgm:bulletEnabled val="1"/>
        </dgm:presLayoutVars>
      </dgm:prSet>
      <dgm:spPr/>
      <dgm:t>
        <a:bodyPr/>
        <a:lstStyle/>
        <a:p>
          <a:pPr rtl="1"/>
          <a:endParaRPr lang="ar-SA"/>
        </a:p>
      </dgm:t>
    </dgm:pt>
    <dgm:pt modelId="{094C015A-55C2-479C-93E2-2E89249CE34F}" type="pres">
      <dgm:prSet presAssocID="{FD4C616E-790A-44E5-8786-838034773F6E}" presName="negativeSpace" presStyleCnt="0"/>
      <dgm:spPr/>
    </dgm:pt>
    <dgm:pt modelId="{1E3A790C-CCF0-431D-A46A-A6C0DA4CDD75}" type="pres">
      <dgm:prSet presAssocID="{FD4C616E-790A-44E5-8786-838034773F6E}" presName="childText" presStyleLbl="conFgAcc1" presStyleIdx="4" presStyleCnt="5">
        <dgm:presLayoutVars>
          <dgm:bulletEnabled val="1"/>
        </dgm:presLayoutVars>
      </dgm:prSet>
      <dgm:spPr/>
    </dgm:pt>
  </dgm:ptLst>
  <dgm:cxnLst>
    <dgm:cxn modelId="{A3ADF615-A35A-451A-84E0-41A145AF8157}" type="presOf" srcId="{832D6EDC-EE8C-42CA-8CE4-5C70B7618624}" destId="{2103F60C-4CC8-4FE4-B92D-4E91F655C48E}" srcOrd="0" destOrd="0" presId="urn:microsoft.com/office/officeart/2005/8/layout/list1"/>
    <dgm:cxn modelId="{353113A3-E352-4A73-B313-7F56FCF11DB4}" srcId="{29D7CFE1-C19D-4AB4-AB00-9FC140E8168F}" destId="{4BFB30BD-848C-456C-A769-FEDE4114048D}" srcOrd="0" destOrd="0" parTransId="{933342CE-0836-4AE1-A91F-4ED1BD88AE18}" sibTransId="{F791D9FF-52BC-42A9-B22E-7D2C1965AB2E}"/>
    <dgm:cxn modelId="{6583796E-8538-4893-83F4-33BDED5BFA85}" srcId="{29D7CFE1-C19D-4AB4-AB00-9FC140E8168F}" destId="{3EA72684-0440-4DB9-826C-D8AC416C01F5}" srcOrd="2" destOrd="0" parTransId="{B3BA540E-B541-4BBF-BB3A-985EB743DD6B}" sibTransId="{9CBDEFEF-9222-4EC5-87DA-212EC2BBCCAB}"/>
    <dgm:cxn modelId="{1492D8D7-86B3-4E79-BFE0-C123BA94E803}" type="presOf" srcId="{26A15A5D-7191-4965-BC20-92244C0958EE}" destId="{34725200-93CB-46D8-9145-B41851DB45B6}" srcOrd="1" destOrd="0" presId="urn:microsoft.com/office/officeart/2005/8/layout/list1"/>
    <dgm:cxn modelId="{071EAC0A-71C6-4CFE-9656-6F96080242AA}" srcId="{29D7CFE1-C19D-4AB4-AB00-9FC140E8168F}" destId="{26A15A5D-7191-4965-BC20-92244C0958EE}" srcOrd="3" destOrd="0" parTransId="{4ADE3673-8055-466E-87EC-211C4F47C702}" sibTransId="{C91EB8B5-FD5B-4B02-B954-DBB69A5EC648}"/>
    <dgm:cxn modelId="{806B25FD-FD0C-43CA-87B5-D68B7284C05C}" type="presOf" srcId="{4BFB30BD-848C-456C-A769-FEDE4114048D}" destId="{4C89FA17-642C-4F05-9E27-A70795699E07}" srcOrd="1" destOrd="0" presId="urn:microsoft.com/office/officeart/2005/8/layout/list1"/>
    <dgm:cxn modelId="{FF03C301-0587-423D-981A-5183B6857444}" type="presOf" srcId="{FD4C616E-790A-44E5-8786-838034773F6E}" destId="{68F0A245-1AF3-4A59-8BC4-6843A0BDDA88}" srcOrd="0" destOrd="0" presId="urn:microsoft.com/office/officeart/2005/8/layout/list1"/>
    <dgm:cxn modelId="{933087D9-17CB-4213-9B29-D460104ABCE7}" srcId="{29D7CFE1-C19D-4AB4-AB00-9FC140E8168F}" destId="{832D6EDC-EE8C-42CA-8CE4-5C70B7618624}" srcOrd="1" destOrd="0" parTransId="{6486E625-64E4-4133-A24A-B500512FB82E}" sibTransId="{110211C0-60A3-46B8-AB34-E903C6CEDA0F}"/>
    <dgm:cxn modelId="{B74D7950-D7B3-4EEF-BA07-236D0FE6F7EA}" type="presOf" srcId="{4BFB30BD-848C-456C-A769-FEDE4114048D}" destId="{D62874FB-A3B0-43CC-AF6E-0A1DCAD9A56C}" srcOrd="0" destOrd="0" presId="urn:microsoft.com/office/officeart/2005/8/layout/list1"/>
    <dgm:cxn modelId="{87652C21-11B2-4F38-9E36-78D7CA4C39B9}" type="presOf" srcId="{FD4C616E-790A-44E5-8786-838034773F6E}" destId="{FE072050-8EA7-4900-AD57-5311E6D4E059}" srcOrd="1" destOrd="0" presId="urn:microsoft.com/office/officeart/2005/8/layout/list1"/>
    <dgm:cxn modelId="{355680B1-D3E0-43A7-8FA1-903226A4D803}" type="presOf" srcId="{3EA72684-0440-4DB9-826C-D8AC416C01F5}" destId="{2B191D2A-42AB-46AE-9FC1-D98ABB3158A2}" srcOrd="1" destOrd="0" presId="urn:microsoft.com/office/officeart/2005/8/layout/list1"/>
    <dgm:cxn modelId="{4A59AC39-0737-4067-BB4E-FC875E6993A3}" type="presOf" srcId="{29D7CFE1-C19D-4AB4-AB00-9FC140E8168F}" destId="{2EEB1EB0-BEDD-46ED-A70E-EBFE661F1895}" srcOrd="0" destOrd="0" presId="urn:microsoft.com/office/officeart/2005/8/layout/list1"/>
    <dgm:cxn modelId="{6CAD0DAE-DB14-441F-8FC1-4EE05744C180}" type="presOf" srcId="{832D6EDC-EE8C-42CA-8CE4-5C70B7618624}" destId="{AA2236A7-3062-46A7-A6A7-4730AD0D13C7}" srcOrd="1" destOrd="0" presId="urn:microsoft.com/office/officeart/2005/8/layout/list1"/>
    <dgm:cxn modelId="{2D8160FB-589E-43B4-A792-E76A81215909}" srcId="{29D7CFE1-C19D-4AB4-AB00-9FC140E8168F}" destId="{FD4C616E-790A-44E5-8786-838034773F6E}" srcOrd="4" destOrd="0" parTransId="{93107E3F-C558-4B09-A11F-BBBF9243273D}" sibTransId="{BB87BD02-A815-4FC3-8252-0F411CD60E48}"/>
    <dgm:cxn modelId="{8FA001DE-B4DB-4D2F-AD84-CB4A5A9BAFC7}" type="presOf" srcId="{26A15A5D-7191-4965-BC20-92244C0958EE}" destId="{85E9908F-794E-42A7-8778-26A2645BD51B}" srcOrd="0" destOrd="0" presId="urn:microsoft.com/office/officeart/2005/8/layout/list1"/>
    <dgm:cxn modelId="{7DF0DCC6-B4A4-465F-B36E-75370A813C3F}" type="presOf" srcId="{3EA72684-0440-4DB9-826C-D8AC416C01F5}" destId="{142611CC-428B-4035-817D-A14868F38ED9}" srcOrd="0" destOrd="0" presId="urn:microsoft.com/office/officeart/2005/8/layout/list1"/>
    <dgm:cxn modelId="{EC3C2D67-BB31-48EE-A4CA-851CFC011418}" type="presParOf" srcId="{2EEB1EB0-BEDD-46ED-A70E-EBFE661F1895}" destId="{482D8AA1-A78B-4BBD-BB83-8080098A469C}" srcOrd="0" destOrd="0" presId="urn:microsoft.com/office/officeart/2005/8/layout/list1"/>
    <dgm:cxn modelId="{1159088B-9455-4B9D-97C5-A8DA3ECE3D27}" type="presParOf" srcId="{482D8AA1-A78B-4BBD-BB83-8080098A469C}" destId="{D62874FB-A3B0-43CC-AF6E-0A1DCAD9A56C}" srcOrd="0" destOrd="0" presId="urn:microsoft.com/office/officeart/2005/8/layout/list1"/>
    <dgm:cxn modelId="{4727074C-037C-4A1D-BEFC-615E0AA326C8}" type="presParOf" srcId="{482D8AA1-A78B-4BBD-BB83-8080098A469C}" destId="{4C89FA17-642C-4F05-9E27-A70795699E07}" srcOrd="1" destOrd="0" presId="urn:microsoft.com/office/officeart/2005/8/layout/list1"/>
    <dgm:cxn modelId="{E1E0E066-35E2-436C-8E49-58320C430041}" type="presParOf" srcId="{2EEB1EB0-BEDD-46ED-A70E-EBFE661F1895}" destId="{FC2BA031-5A9C-4FA2-B496-87856C388404}" srcOrd="1" destOrd="0" presId="urn:microsoft.com/office/officeart/2005/8/layout/list1"/>
    <dgm:cxn modelId="{6B42917F-2264-4180-A492-7A9D10E549CC}" type="presParOf" srcId="{2EEB1EB0-BEDD-46ED-A70E-EBFE661F1895}" destId="{12B4BAE9-ED80-4E71-B75D-E75DFE88B442}" srcOrd="2" destOrd="0" presId="urn:microsoft.com/office/officeart/2005/8/layout/list1"/>
    <dgm:cxn modelId="{9A9BA7AA-D6E2-4031-BB23-1467E798C6B2}" type="presParOf" srcId="{2EEB1EB0-BEDD-46ED-A70E-EBFE661F1895}" destId="{375145B5-FAD2-4CC4-990B-1954BC9C18E9}" srcOrd="3" destOrd="0" presId="urn:microsoft.com/office/officeart/2005/8/layout/list1"/>
    <dgm:cxn modelId="{CB008536-DA90-4680-BF49-8FD644B6BD91}" type="presParOf" srcId="{2EEB1EB0-BEDD-46ED-A70E-EBFE661F1895}" destId="{A64FDCDE-A44F-4A7B-8A38-0468700FC1F9}" srcOrd="4" destOrd="0" presId="urn:microsoft.com/office/officeart/2005/8/layout/list1"/>
    <dgm:cxn modelId="{5A675809-6E47-424D-BD90-038156E8CA64}" type="presParOf" srcId="{A64FDCDE-A44F-4A7B-8A38-0468700FC1F9}" destId="{2103F60C-4CC8-4FE4-B92D-4E91F655C48E}" srcOrd="0" destOrd="0" presId="urn:microsoft.com/office/officeart/2005/8/layout/list1"/>
    <dgm:cxn modelId="{78660FDC-3EF5-4F3F-8935-572AC2061B70}" type="presParOf" srcId="{A64FDCDE-A44F-4A7B-8A38-0468700FC1F9}" destId="{AA2236A7-3062-46A7-A6A7-4730AD0D13C7}" srcOrd="1" destOrd="0" presId="urn:microsoft.com/office/officeart/2005/8/layout/list1"/>
    <dgm:cxn modelId="{B2EE1F0A-0634-441B-95D7-BC4BF2369AA2}" type="presParOf" srcId="{2EEB1EB0-BEDD-46ED-A70E-EBFE661F1895}" destId="{4D9A74B1-1305-4580-B8F5-DE10E5CF40DF}" srcOrd="5" destOrd="0" presId="urn:microsoft.com/office/officeart/2005/8/layout/list1"/>
    <dgm:cxn modelId="{5CDEB64B-C17B-4408-8D85-A52F95000EDA}" type="presParOf" srcId="{2EEB1EB0-BEDD-46ED-A70E-EBFE661F1895}" destId="{80A23613-B191-4072-B31E-F52DB687990E}" srcOrd="6" destOrd="0" presId="urn:microsoft.com/office/officeart/2005/8/layout/list1"/>
    <dgm:cxn modelId="{BD97E700-71C6-4E48-87BB-E96367108F19}" type="presParOf" srcId="{2EEB1EB0-BEDD-46ED-A70E-EBFE661F1895}" destId="{4DD8B01A-7E35-4ED0-A1D0-5886F1715B53}" srcOrd="7" destOrd="0" presId="urn:microsoft.com/office/officeart/2005/8/layout/list1"/>
    <dgm:cxn modelId="{173062BC-F219-4E8C-95B5-58EECA69F7C8}" type="presParOf" srcId="{2EEB1EB0-BEDD-46ED-A70E-EBFE661F1895}" destId="{F9296942-E559-4838-961D-2FB69F05BD8E}" srcOrd="8" destOrd="0" presId="urn:microsoft.com/office/officeart/2005/8/layout/list1"/>
    <dgm:cxn modelId="{69778180-A977-44D3-890C-4F83170FFE63}" type="presParOf" srcId="{F9296942-E559-4838-961D-2FB69F05BD8E}" destId="{142611CC-428B-4035-817D-A14868F38ED9}" srcOrd="0" destOrd="0" presId="urn:microsoft.com/office/officeart/2005/8/layout/list1"/>
    <dgm:cxn modelId="{4E110775-7BE9-41E6-AA17-8FD4194D68B5}" type="presParOf" srcId="{F9296942-E559-4838-961D-2FB69F05BD8E}" destId="{2B191D2A-42AB-46AE-9FC1-D98ABB3158A2}" srcOrd="1" destOrd="0" presId="urn:microsoft.com/office/officeart/2005/8/layout/list1"/>
    <dgm:cxn modelId="{CCE14DA7-59E7-484E-91FA-43716E2A1AF9}" type="presParOf" srcId="{2EEB1EB0-BEDD-46ED-A70E-EBFE661F1895}" destId="{C051163B-812E-4CEA-8DC4-C18D847D8EC5}" srcOrd="9" destOrd="0" presId="urn:microsoft.com/office/officeart/2005/8/layout/list1"/>
    <dgm:cxn modelId="{B9A70EBF-B3E7-40DF-968C-A0D0A6901E3C}" type="presParOf" srcId="{2EEB1EB0-BEDD-46ED-A70E-EBFE661F1895}" destId="{B48AF971-E12E-4571-8527-4EB5DCD36253}" srcOrd="10" destOrd="0" presId="urn:microsoft.com/office/officeart/2005/8/layout/list1"/>
    <dgm:cxn modelId="{220296F2-2340-4130-BCF3-0C048F0A77CA}" type="presParOf" srcId="{2EEB1EB0-BEDD-46ED-A70E-EBFE661F1895}" destId="{115AC2E8-3293-4C78-9C96-9C3B7EAA2589}" srcOrd="11" destOrd="0" presId="urn:microsoft.com/office/officeart/2005/8/layout/list1"/>
    <dgm:cxn modelId="{AC04FB01-27AF-4030-8726-B6BFB4489570}" type="presParOf" srcId="{2EEB1EB0-BEDD-46ED-A70E-EBFE661F1895}" destId="{D26E97DF-9F40-4EE8-83BC-BF93CD5DEDE6}" srcOrd="12" destOrd="0" presId="urn:microsoft.com/office/officeart/2005/8/layout/list1"/>
    <dgm:cxn modelId="{377A2F04-50AC-40A4-8AFA-F698457F5E3E}" type="presParOf" srcId="{D26E97DF-9F40-4EE8-83BC-BF93CD5DEDE6}" destId="{85E9908F-794E-42A7-8778-26A2645BD51B}" srcOrd="0" destOrd="0" presId="urn:microsoft.com/office/officeart/2005/8/layout/list1"/>
    <dgm:cxn modelId="{19256FFD-7B59-4AB1-8E24-103E62BD1AAB}" type="presParOf" srcId="{D26E97DF-9F40-4EE8-83BC-BF93CD5DEDE6}" destId="{34725200-93CB-46D8-9145-B41851DB45B6}" srcOrd="1" destOrd="0" presId="urn:microsoft.com/office/officeart/2005/8/layout/list1"/>
    <dgm:cxn modelId="{2FDA675C-8F85-4952-8EA0-AFAA28CF690D}" type="presParOf" srcId="{2EEB1EB0-BEDD-46ED-A70E-EBFE661F1895}" destId="{B12E6466-6A7E-4052-ACD0-3B6E76B06CF3}" srcOrd="13" destOrd="0" presId="urn:microsoft.com/office/officeart/2005/8/layout/list1"/>
    <dgm:cxn modelId="{2A93F34B-A300-42BF-9276-286C1CE3A0B8}" type="presParOf" srcId="{2EEB1EB0-BEDD-46ED-A70E-EBFE661F1895}" destId="{D7B0132B-E6CD-40C1-96EE-87D989190166}" srcOrd="14" destOrd="0" presId="urn:microsoft.com/office/officeart/2005/8/layout/list1"/>
    <dgm:cxn modelId="{3C1E6427-1D69-4A06-A2D9-C7C186480890}" type="presParOf" srcId="{2EEB1EB0-BEDD-46ED-A70E-EBFE661F1895}" destId="{01D26FFB-D97F-4557-947A-569B446B4013}" srcOrd="15" destOrd="0" presId="urn:microsoft.com/office/officeart/2005/8/layout/list1"/>
    <dgm:cxn modelId="{33594892-822D-4C1B-9AE1-37E8004CA9C5}" type="presParOf" srcId="{2EEB1EB0-BEDD-46ED-A70E-EBFE661F1895}" destId="{D6EAC322-BB68-4C71-B647-CC4799240923}" srcOrd="16" destOrd="0" presId="urn:microsoft.com/office/officeart/2005/8/layout/list1"/>
    <dgm:cxn modelId="{E591EE69-E0C8-476D-9CD3-645B07D83C22}" type="presParOf" srcId="{D6EAC322-BB68-4C71-B647-CC4799240923}" destId="{68F0A245-1AF3-4A59-8BC4-6843A0BDDA88}" srcOrd="0" destOrd="0" presId="urn:microsoft.com/office/officeart/2005/8/layout/list1"/>
    <dgm:cxn modelId="{6E7F5DD1-7B2A-4A9F-A94E-B025F66379CB}" type="presParOf" srcId="{D6EAC322-BB68-4C71-B647-CC4799240923}" destId="{FE072050-8EA7-4900-AD57-5311E6D4E059}" srcOrd="1" destOrd="0" presId="urn:microsoft.com/office/officeart/2005/8/layout/list1"/>
    <dgm:cxn modelId="{864AAD20-2EB7-4949-BD82-77AF81836704}" type="presParOf" srcId="{2EEB1EB0-BEDD-46ED-A70E-EBFE661F1895}" destId="{094C015A-55C2-479C-93E2-2E89249CE34F}" srcOrd="17" destOrd="0" presId="urn:microsoft.com/office/officeart/2005/8/layout/list1"/>
    <dgm:cxn modelId="{CD60E2DE-FEC6-4F59-A58A-E2BE0AF5EBB2}" type="presParOf" srcId="{2EEB1EB0-BEDD-46ED-A70E-EBFE661F1895}" destId="{1E3A790C-CCF0-431D-A46A-A6C0DA4CDD75}" srcOrd="18"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94D46AA4-525B-4A6E-9D35-010EF0092B05}" type="doc">
      <dgm:prSet loTypeId="urn:microsoft.com/office/officeart/2005/8/layout/radial1" loCatId="cycle" qsTypeId="urn:microsoft.com/office/officeart/2005/8/quickstyle/simple1" qsCatId="simple" csTypeId="urn:microsoft.com/office/officeart/2005/8/colors/colorful1" csCatId="colorful" phldr="1"/>
      <dgm:spPr/>
      <dgm:t>
        <a:bodyPr/>
        <a:lstStyle/>
        <a:p>
          <a:pPr algn="r" rtl="1"/>
          <a:endParaRPr lang="ar-SA"/>
        </a:p>
      </dgm:t>
    </dgm:pt>
    <dgm:pt modelId="{B8C0B1C8-B2B9-400F-AABF-8485D682C9BA}">
      <dgm:prSet phldrT="[نص]"/>
      <dgm:spPr/>
      <dgm:t>
        <a:bodyPr/>
        <a:lstStyle/>
        <a:p>
          <a:pPr algn="ctr" rtl="1"/>
          <a:r>
            <a:rPr lang="ar-SA" dirty="0" smtClean="0"/>
            <a:t>العلماء المسلمين </a:t>
          </a:r>
          <a:endParaRPr lang="ar-SA" dirty="0"/>
        </a:p>
      </dgm:t>
    </dgm:pt>
    <dgm:pt modelId="{51FDB88D-1894-4416-AA70-D9E2693B01FE}" type="parTrans" cxnId="{0E07CB7A-3EE5-4096-BD74-5BA3980334E4}">
      <dgm:prSet/>
      <dgm:spPr/>
      <dgm:t>
        <a:bodyPr/>
        <a:lstStyle/>
        <a:p>
          <a:pPr algn="ctr" rtl="1"/>
          <a:endParaRPr lang="ar-SA"/>
        </a:p>
      </dgm:t>
    </dgm:pt>
    <dgm:pt modelId="{A7B7D98B-4FC8-4C20-A9CD-652C294217C8}" type="sibTrans" cxnId="{0E07CB7A-3EE5-4096-BD74-5BA3980334E4}">
      <dgm:prSet/>
      <dgm:spPr/>
      <dgm:t>
        <a:bodyPr/>
        <a:lstStyle/>
        <a:p>
          <a:pPr algn="ctr" rtl="1"/>
          <a:endParaRPr lang="ar-SA"/>
        </a:p>
      </dgm:t>
    </dgm:pt>
    <dgm:pt modelId="{6939F7AB-09E5-467C-BAA7-FBF976F5EBFC}">
      <dgm:prSet phldrT="[نص]"/>
      <dgm:spPr/>
      <dgm:t>
        <a:bodyPr/>
        <a:lstStyle/>
        <a:p>
          <a:pPr algn="ctr" rtl="1"/>
          <a:r>
            <a:rPr lang="ar-SA" dirty="0" smtClean="0"/>
            <a:t>الغزالي</a:t>
          </a:r>
          <a:endParaRPr lang="ar-SA" dirty="0"/>
        </a:p>
      </dgm:t>
    </dgm:pt>
    <dgm:pt modelId="{56AD5051-D072-4F73-8B7F-44EDF0717926}" type="parTrans" cxnId="{9FD5E9B9-B5C0-440B-8D72-164D9236C435}">
      <dgm:prSet/>
      <dgm:spPr/>
      <dgm:t>
        <a:bodyPr/>
        <a:lstStyle/>
        <a:p>
          <a:pPr algn="ctr" rtl="1"/>
          <a:endParaRPr lang="ar-SA"/>
        </a:p>
      </dgm:t>
    </dgm:pt>
    <dgm:pt modelId="{1E6B548D-51E8-404D-A070-49B5A2AB4EE7}" type="sibTrans" cxnId="{9FD5E9B9-B5C0-440B-8D72-164D9236C435}">
      <dgm:prSet/>
      <dgm:spPr/>
      <dgm:t>
        <a:bodyPr/>
        <a:lstStyle/>
        <a:p>
          <a:pPr algn="ctr" rtl="1"/>
          <a:endParaRPr lang="ar-SA"/>
        </a:p>
      </dgm:t>
    </dgm:pt>
    <dgm:pt modelId="{1C5A8755-2FFC-4EC7-868A-935C02368183}">
      <dgm:prSet phldrT="[نص]"/>
      <dgm:spPr/>
      <dgm:t>
        <a:bodyPr/>
        <a:lstStyle/>
        <a:p>
          <a:pPr algn="ctr" rtl="1"/>
          <a:r>
            <a:rPr lang="ar-SA" dirty="0" smtClean="0"/>
            <a:t>ابن سينا</a:t>
          </a:r>
          <a:endParaRPr lang="ar-SA" dirty="0"/>
        </a:p>
      </dgm:t>
    </dgm:pt>
    <dgm:pt modelId="{EE1B93C3-7F00-4B8C-9E74-C28DCB633462}" type="parTrans" cxnId="{E0C9669C-26F4-48EF-99C9-47434AC58364}">
      <dgm:prSet/>
      <dgm:spPr/>
      <dgm:t>
        <a:bodyPr/>
        <a:lstStyle/>
        <a:p>
          <a:pPr algn="ctr" rtl="1"/>
          <a:endParaRPr lang="ar-SA"/>
        </a:p>
      </dgm:t>
    </dgm:pt>
    <dgm:pt modelId="{780E5391-A680-45C7-B17D-E634A338763A}" type="sibTrans" cxnId="{E0C9669C-26F4-48EF-99C9-47434AC58364}">
      <dgm:prSet/>
      <dgm:spPr/>
      <dgm:t>
        <a:bodyPr/>
        <a:lstStyle/>
        <a:p>
          <a:pPr algn="ctr" rtl="1"/>
          <a:endParaRPr lang="ar-SA"/>
        </a:p>
      </dgm:t>
    </dgm:pt>
    <dgm:pt modelId="{94A83734-5AD0-4E2A-AA16-99B10630706A}">
      <dgm:prSet/>
      <dgm:spPr/>
      <dgm:t>
        <a:bodyPr/>
        <a:lstStyle/>
        <a:p>
          <a:pPr rtl="1"/>
          <a:r>
            <a:rPr lang="ar-SA" dirty="0" smtClean="0"/>
            <a:t>ابن تيمية </a:t>
          </a:r>
          <a:endParaRPr lang="ar-SA" dirty="0"/>
        </a:p>
      </dgm:t>
    </dgm:pt>
    <dgm:pt modelId="{803411C5-35FE-4B69-91BE-EA083B68B413}" type="parTrans" cxnId="{7BC3BB1D-B5A6-4A50-8985-8397D1E7177D}">
      <dgm:prSet/>
      <dgm:spPr/>
      <dgm:t>
        <a:bodyPr/>
        <a:lstStyle/>
        <a:p>
          <a:pPr rtl="1"/>
          <a:endParaRPr lang="ar-SA"/>
        </a:p>
      </dgm:t>
    </dgm:pt>
    <dgm:pt modelId="{4907965A-9694-442F-A358-21D4A902D99F}" type="sibTrans" cxnId="{7BC3BB1D-B5A6-4A50-8985-8397D1E7177D}">
      <dgm:prSet/>
      <dgm:spPr/>
      <dgm:t>
        <a:bodyPr/>
        <a:lstStyle/>
        <a:p>
          <a:pPr rtl="1"/>
          <a:endParaRPr lang="ar-SA"/>
        </a:p>
      </dgm:t>
    </dgm:pt>
    <dgm:pt modelId="{843A5684-D7CB-42F3-B88A-2496BD8411C7}" type="pres">
      <dgm:prSet presAssocID="{94D46AA4-525B-4A6E-9D35-010EF0092B05}" presName="cycle" presStyleCnt="0">
        <dgm:presLayoutVars>
          <dgm:chMax val="1"/>
          <dgm:dir/>
          <dgm:animLvl val="ctr"/>
          <dgm:resizeHandles val="exact"/>
        </dgm:presLayoutVars>
      </dgm:prSet>
      <dgm:spPr/>
      <dgm:t>
        <a:bodyPr/>
        <a:lstStyle/>
        <a:p>
          <a:pPr algn="r" rtl="1"/>
          <a:endParaRPr lang="ar-SA"/>
        </a:p>
      </dgm:t>
    </dgm:pt>
    <dgm:pt modelId="{479392B8-76D1-4A5C-AB86-5DE6B3524CE9}" type="pres">
      <dgm:prSet presAssocID="{B8C0B1C8-B2B9-400F-AABF-8485D682C9BA}" presName="centerShape" presStyleLbl="node0" presStyleIdx="0" presStyleCnt="1"/>
      <dgm:spPr/>
      <dgm:t>
        <a:bodyPr/>
        <a:lstStyle/>
        <a:p>
          <a:pPr algn="r" rtl="1"/>
          <a:endParaRPr lang="ar-SA"/>
        </a:p>
      </dgm:t>
    </dgm:pt>
    <dgm:pt modelId="{B9B7DDC7-2E8F-4126-B340-CFACCA6FC990}" type="pres">
      <dgm:prSet presAssocID="{56AD5051-D072-4F73-8B7F-44EDF0717926}" presName="Name9" presStyleLbl="parChTrans1D2" presStyleIdx="0" presStyleCnt="3"/>
      <dgm:spPr/>
      <dgm:t>
        <a:bodyPr/>
        <a:lstStyle/>
        <a:p>
          <a:pPr algn="r" rtl="1"/>
          <a:endParaRPr lang="ar-SA"/>
        </a:p>
      </dgm:t>
    </dgm:pt>
    <dgm:pt modelId="{AF5D57E6-B207-479F-85E3-D4246D055A32}" type="pres">
      <dgm:prSet presAssocID="{56AD5051-D072-4F73-8B7F-44EDF0717926}" presName="connTx" presStyleLbl="parChTrans1D2" presStyleIdx="0" presStyleCnt="3"/>
      <dgm:spPr/>
      <dgm:t>
        <a:bodyPr/>
        <a:lstStyle/>
        <a:p>
          <a:pPr algn="r" rtl="1"/>
          <a:endParaRPr lang="ar-SA"/>
        </a:p>
      </dgm:t>
    </dgm:pt>
    <dgm:pt modelId="{CE9BA46E-22DD-49B7-9054-532344B08733}" type="pres">
      <dgm:prSet presAssocID="{6939F7AB-09E5-467C-BAA7-FBF976F5EBFC}" presName="node" presStyleLbl="node1" presStyleIdx="0" presStyleCnt="3">
        <dgm:presLayoutVars>
          <dgm:bulletEnabled val="1"/>
        </dgm:presLayoutVars>
      </dgm:prSet>
      <dgm:spPr/>
      <dgm:t>
        <a:bodyPr/>
        <a:lstStyle/>
        <a:p>
          <a:pPr algn="r" rtl="1"/>
          <a:endParaRPr lang="ar-SA"/>
        </a:p>
      </dgm:t>
    </dgm:pt>
    <dgm:pt modelId="{CE89B881-432E-4854-BED0-3DF835649CEA}" type="pres">
      <dgm:prSet presAssocID="{EE1B93C3-7F00-4B8C-9E74-C28DCB633462}" presName="Name9" presStyleLbl="parChTrans1D2" presStyleIdx="1" presStyleCnt="3"/>
      <dgm:spPr/>
      <dgm:t>
        <a:bodyPr/>
        <a:lstStyle/>
        <a:p>
          <a:pPr algn="r" rtl="1"/>
          <a:endParaRPr lang="ar-SA"/>
        </a:p>
      </dgm:t>
    </dgm:pt>
    <dgm:pt modelId="{DD109CFA-2D39-40CB-AFAF-6C45E5926F90}" type="pres">
      <dgm:prSet presAssocID="{EE1B93C3-7F00-4B8C-9E74-C28DCB633462}" presName="connTx" presStyleLbl="parChTrans1D2" presStyleIdx="1" presStyleCnt="3"/>
      <dgm:spPr/>
      <dgm:t>
        <a:bodyPr/>
        <a:lstStyle/>
        <a:p>
          <a:pPr algn="r" rtl="1"/>
          <a:endParaRPr lang="ar-SA"/>
        </a:p>
      </dgm:t>
    </dgm:pt>
    <dgm:pt modelId="{6BF76865-717B-43A6-BB02-32B552F35CDD}" type="pres">
      <dgm:prSet presAssocID="{1C5A8755-2FFC-4EC7-868A-935C02368183}" presName="node" presStyleLbl="node1" presStyleIdx="1" presStyleCnt="3">
        <dgm:presLayoutVars>
          <dgm:bulletEnabled val="1"/>
        </dgm:presLayoutVars>
      </dgm:prSet>
      <dgm:spPr/>
      <dgm:t>
        <a:bodyPr/>
        <a:lstStyle/>
        <a:p>
          <a:pPr algn="r" rtl="1"/>
          <a:endParaRPr lang="ar-SA"/>
        </a:p>
      </dgm:t>
    </dgm:pt>
    <dgm:pt modelId="{BCECB853-A8D1-469E-AAE9-2061AFC4D2CB}" type="pres">
      <dgm:prSet presAssocID="{803411C5-35FE-4B69-91BE-EA083B68B413}" presName="Name9" presStyleLbl="parChTrans1D2" presStyleIdx="2" presStyleCnt="3"/>
      <dgm:spPr/>
      <dgm:t>
        <a:bodyPr/>
        <a:lstStyle/>
        <a:p>
          <a:pPr rtl="1"/>
          <a:endParaRPr lang="ar-SA"/>
        </a:p>
      </dgm:t>
    </dgm:pt>
    <dgm:pt modelId="{BD82541C-ABB4-441D-B62A-7E305A90FB87}" type="pres">
      <dgm:prSet presAssocID="{803411C5-35FE-4B69-91BE-EA083B68B413}" presName="connTx" presStyleLbl="parChTrans1D2" presStyleIdx="2" presStyleCnt="3"/>
      <dgm:spPr/>
      <dgm:t>
        <a:bodyPr/>
        <a:lstStyle/>
        <a:p>
          <a:pPr rtl="1"/>
          <a:endParaRPr lang="ar-SA"/>
        </a:p>
      </dgm:t>
    </dgm:pt>
    <dgm:pt modelId="{D2A09DAE-C7B6-4E87-970A-D4E5FA341EDE}" type="pres">
      <dgm:prSet presAssocID="{94A83734-5AD0-4E2A-AA16-99B10630706A}" presName="node" presStyleLbl="node1" presStyleIdx="2" presStyleCnt="3">
        <dgm:presLayoutVars>
          <dgm:bulletEnabled val="1"/>
        </dgm:presLayoutVars>
      </dgm:prSet>
      <dgm:spPr/>
      <dgm:t>
        <a:bodyPr/>
        <a:lstStyle/>
        <a:p>
          <a:pPr rtl="1"/>
          <a:endParaRPr lang="ar-SA"/>
        </a:p>
      </dgm:t>
    </dgm:pt>
  </dgm:ptLst>
  <dgm:cxnLst>
    <dgm:cxn modelId="{3496C65F-8F3B-42CB-9C0A-BF59C681B09D}" type="presOf" srcId="{803411C5-35FE-4B69-91BE-EA083B68B413}" destId="{BCECB853-A8D1-469E-AAE9-2061AFC4D2CB}" srcOrd="0" destOrd="0" presId="urn:microsoft.com/office/officeart/2005/8/layout/radial1"/>
    <dgm:cxn modelId="{A58C062F-70B5-46BA-90FA-61D7ED21BBEE}" type="presOf" srcId="{EE1B93C3-7F00-4B8C-9E74-C28DCB633462}" destId="{DD109CFA-2D39-40CB-AFAF-6C45E5926F90}" srcOrd="1" destOrd="0" presId="urn:microsoft.com/office/officeart/2005/8/layout/radial1"/>
    <dgm:cxn modelId="{CFC778CD-C82C-4EC0-9308-BDC3D360FC05}" type="presOf" srcId="{EE1B93C3-7F00-4B8C-9E74-C28DCB633462}" destId="{CE89B881-432E-4854-BED0-3DF835649CEA}" srcOrd="0" destOrd="0" presId="urn:microsoft.com/office/officeart/2005/8/layout/radial1"/>
    <dgm:cxn modelId="{5D82FD30-6686-461F-A11A-82DF65617311}" type="presOf" srcId="{94A83734-5AD0-4E2A-AA16-99B10630706A}" destId="{D2A09DAE-C7B6-4E87-970A-D4E5FA341EDE}" srcOrd="0" destOrd="0" presId="urn:microsoft.com/office/officeart/2005/8/layout/radial1"/>
    <dgm:cxn modelId="{9FD5E9B9-B5C0-440B-8D72-164D9236C435}" srcId="{B8C0B1C8-B2B9-400F-AABF-8485D682C9BA}" destId="{6939F7AB-09E5-467C-BAA7-FBF976F5EBFC}" srcOrd="0" destOrd="0" parTransId="{56AD5051-D072-4F73-8B7F-44EDF0717926}" sibTransId="{1E6B548D-51E8-404D-A070-49B5A2AB4EE7}"/>
    <dgm:cxn modelId="{42DA90BD-2CEB-4039-A7D3-17FA74C89926}" type="presOf" srcId="{803411C5-35FE-4B69-91BE-EA083B68B413}" destId="{BD82541C-ABB4-441D-B62A-7E305A90FB87}" srcOrd="1" destOrd="0" presId="urn:microsoft.com/office/officeart/2005/8/layout/radial1"/>
    <dgm:cxn modelId="{5893E364-0FF2-449A-B20E-66206913C69F}" type="presOf" srcId="{B8C0B1C8-B2B9-400F-AABF-8485D682C9BA}" destId="{479392B8-76D1-4A5C-AB86-5DE6B3524CE9}" srcOrd="0" destOrd="0" presId="urn:microsoft.com/office/officeart/2005/8/layout/radial1"/>
    <dgm:cxn modelId="{59256581-6939-450A-AB49-B2E61828BFE2}" type="presOf" srcId="{56AD5051-D072-4F73-8B7F-44EDF0717926}" destId="{B9B7DDC7-2E8F-4126-B340-CFACCA6FC990}" srcOrd="0" destOrd="0" presId="urn:microsoft.com/office/officeart/2005/8/layout/radial1"/>
    <dgm:cxn modelId="{2B0C0132-2529-47B9-9BA2-431BA990898A}" type="presOf" srcId="{6939F7AB-09E5-467C-BAA7-FBF976F5EBFC}" destId="{CE9BA46E-22DD-49B7-9054-532344B08733}" srcOrd="0" destOrd="0" presId="urn:microsoft.com/office/officeart/2005/8/layout/radial1"/>
    <dgm:cxn modelId="{E27B7BAA-FE20-4329-9E95-0460ED4459BA}" type="presOf" srcId="{94D46AA4-525B-4A6E-9D35-010EF0092B05}" destId="{843A5684-D7CB-42F3-B88A-2496BD8411C7}" srcOrd="0" destOrd="0" presId="urn:microsoft.com/office/officeart/2005/8/layout/radial1"/>
    <dgm:cxn modelId="{E0C9669C-26F4-48EF-99C9-47434AC58364}" srcId="{B8C0B1C8-B2B9-400F-AABF-8485D682C9BA}" destId="{1C5A8755-2FFC-4EC7-868A-935C02368183}" srcOrd="1" destOrd="0" parTransId="{EE1B93C3-7F00-4B8C-9E74-C28DCB633462}" sibTransId="{780E5391-A680-45C7-B17D-E634A338763A}"/>
    <dgm:cxn modelId="{B08426E8-4AC3-4DEE-8D6D-1E69F0C5CEB9}" type="presOf" srcId="{56AD5051-D072-4F73-8B7F-44EDF0717926}" destId="{AF5D57E6-B207-479F-85E3-D4246D055A32}" srcOrd="1" destOrd="0" presId="urn:microsoft.com/office/officeart/2005/8/layout/radial1"/>
    <dgm:cxn modelId="{FF7E51BD-39D0-46FB-8C7C-DD18189DF34D}" type="presOf" srcId="{1C5A8755-2FFC-4EC7-868A-935C02368183}" destId="{6BF76865-717B-43A6-BB02-32B552F35CDD}" srcOrd="0" destOrd="0" presId="urn:microsoft.com/office/officeart/2005/8/layout/radial1"/>
    <dgm:cxn modelId="{0E07CB7A-3EE5-4096-BD74-5BA3980334E4}" srcId="{94D46AA4-525B-4A6E-9D35-010EF0092B05}" destId="{B8C0B1C8-B2B9-400F-AABF-8485D682C9BA}" srcOrd="0" destOrd="0" parTransId="{51FDB88D-1894-4416-AA70-D9E2693B01FE}" sibTransId="{A7B7D98B-4FC8-4C20-A9CD-652C294217C8}"/>
    <dgm:cxn modelId="{7BC3BB1D-B5A6-4A50-8985-8397D1E7177D}" srcId="{B8C0B1C8-B2B9-400F-AABF-8485D682C9BA}" destId="{94A83734-5AD0-4E2A-AA16-99B10630706A}" srcOrd="2" destOrd="0" parTransId="{803411C5-35FE-4B69-91BE-EA083B68B413}" sibTransId="{4907965A-9694-442F-A358-21D4A902D99F}"/>
    <dgm:cxn modelId="{0A362395-65AE-4F76-8496-D35155BF1D5A}" type="presParOf" srcId="{843A5684-D7CB-42F3-B88A-2496BD8411C7}" destId="{479392B8-76D1-4A5C-AB86-5DE6B3524CE9}" srcOrd="0" destOrd="0" presId="urn:microsoft.com/office/officeart/2005/8/layout/radial1"/>
    <dgm:cxn modelId="{1F69EF8F-F316-4C8B-9A26-83C46BBD3914}" type="presParOf" srcId="{843A5684-D7CB-42F3-B88A-2496BD8411C7}" destId="{B9B7DDC7-2E8F-4126-B340-CFACCA6FC990}" srcOrd="1" destOrd="0" presId="urn:microsoft.com/office/officeart/2005/8/layout/radial1"/>
    <dgm:cxn modelId="{4C1EB2D0-F05A-4B30-B1DE-61F8CEA8706F}" type="presParOf" srcId="{B9B7DDC7-2E8F-4126-B340-CFACCA6FC990}" destId="{AF5D57E6-B207-479F-85E3-D4246D055A32}" srcOrd="0" destOrd="0" presId="urn:microsoft.com/office/officeart/2005/8/layout/radial1"/>
    <dgm:cxn modelId="{D30D1DD5-808F-47C3-A5A5-CCF7001652C5}" type="presParOf" srcId="{843A5684-D7CB-42F3-B88A-2496BD8411C7}" destId="{CE9BA46E-22DD-49B7-9054-532344B08733}" srcOrd="2" destOrd="0" presId="urn:microsoft.com/office/officeart/2005/8/layout/radial1"/>
    <dgm:cxn modelId="{95B85490-C0AC-4D68-B855-7148467C16D2}" type="presParOf" srcId="{843A5684-D7CB-42F3-B88A-2496BD8411C7}" destId="{CE89B881-432E-4854-BED0-3DF835649CEA}" srcOrd="3" destOrd="0" presId="urn:microsoft.com/office/officeart/2005/8/layout/radial1"/>
    <dgm:cxn modelId="{67C89D9C-44EB-407C-A45E-A4B13C019DFB}" type="presParOf" srcId="{CE89B881-432E-4854-BED0-3DF835649CEA}" destId="{DD109CFA-2D39-40CB-AFAF-6C45E5926F90}" srcOrd="0" destOrd="0" presId="urn:microsoft.com/office/officeart/2005/8/layout/radial1"/>
    <dgm:cxn modelId="{5D8C1BB7-EF23-4BF4-BCD9-D37158466A32}" type="presParOf" srcId="{843A5684-D7CB-42F3-B88A-2496BD8411C7}" destId="{6BF76865-717B-43A6-BB02-32B552F35CDD}" srcOrd="4" destOrd="0" presId="urn:microsoft.com/office/officeart/2005/8/layout/radial1"/>
    <dgm:cxn modelId="{CD511023-AF6B-4584-943C-FF7CC24F6CBE}" type="presParOf" srcId="{843A5684-D7CB-42F3-B88A-2496BD8411C7}" destId="{BCECB853-A8D1-469E-AAE9-2061AFC4D2CB}" srcOrd="5" destOrd="0" presId="urn:microsoft.com/office/officeart/2005/8/layout/radial1"/>
    <dgm:cxn modelId="{6CE84B49-3946-42F6-891B-4E68C1A437B8}" type="presParOf" srcId="{BCECB853-A8D1-469E-AAE9-2061AFC4D2CB}" destId="{BD82541C-ABB4-441D-B62A-7E305A90FB87}" srcOrd="0" destOrd="0" presId="urn:microsoft.com/office/officeart/2005/8/layout/radial1"/>
    <dgm:cxn modelId="{CAEF8B63-F69C-4C94-A70D-1C29DBD43511}" type="presParOf" srcId="{843A5684-D7CB-42F3-B88A-2496BD8411C7}" destId="{D2A09DAE-C7B6-4E87-970A-D4E5FA341EDE}" srcOrd="6" destOrd="0" presId="urn:microsoft.com/office/officeart/2005/8/layout/radial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604734B9-85DD-4C77-9001-BE5ED1EEDA3F}" type="doc">
      <dgm:prSet loTypeId="urn:microsoft.com/office/officeart/2009/3/layout/StepUpProcess" loCatId="process" qsTypeId="urn:microsoft.com/office/officeart/2005/8/quickstyle/simple1" qsCatId="simple" csTypeId="urn:microsoft.com/office/officeart/2005/8/colors/accent1_2" csCatId="accent1" phldr="1"/>
      <dgm:spPr/>
      <dgm:t>
        <a:bodyPr/>
        <a:lstStyle/>
        <a:p>
          <a:pPr rtl="1"/>
          <a:endParaRPr lang="ar-SA"/>
        </a:p>
      </dgm:t>
    </dgm:pt>
    <dgm:pt modelId="{25F54A32-1B09-4D96-ADD0-14979473EA14}">
      <dgm:prSet phldrT="[نص]"/>
      <dgm:spPr/>
      <dgm:t>
        <a:bodyPr/>
        <a:lstStyle/>
        <a:p>
          <a:pPr rtl="1"/>
          <a:r>
            <a:rPr lang="ar-SA" dirty="0" smtClean="0">
              <a:solidFill>
                <a:srgbClr val="002060"/>
              </a:solidFill>
            </a:rPr>
            <a:t>الجدال الأحسن</a:t>
          </a:r>
          <a:endParaRPr lang="ar-SA" dirty="0">
            <a:solidFill>
              <a:srgbClr val="002060"/>
            </a:solidFill>
          </a:endParaRPr>
        </a:p>
      </dgm:t>
    </dgm:pt>
    <dgm:pt modelId="{C9B5F179-A9FB-4A07-871D-89FA1FC759A0}" type="parTrans" cxnId="{ED3576C9-2B7B-48EC-9836-32B627102D5B}">
      <dgm:prSet/>
      <dgm:spPr/>
      <dgm:t>
        <a:bodyPr/>
        <a:lstStyle/>
        <a:p>
          <a:pPr rtl="1"/>
          <a:endParaRPr lang="ar-SA"/>
        </a:p>
      </dgm:t>
    </dgm:pt>
    <dgm:pt modelId="{F700E963-8E82-4180-B7A5-1AB269128D5F}" type="sibTrans" cxnId="{ED3576C9-2B7B-48EC-9836-32B627102D5B}">
      <dgm:prSet/>
      <dgm:spPr/>
      <dgm:t>
        <a:bodyPr/>
        <a:lstStyle/>
        <a:p>
          <a:pPr rtl="1"/>
          <a:endParaRPr lang="ar-SA"/>
        </a:p>
      </dgm:t>
    </dgm:pt>
    <dgm:pt modelId="{C077F5D4-989C-4F85-970A-82677737EE48}">
      <dgm:prSet phldrT="[نص]"/>
      <dgm:spPr/>
      <dgm:t>
        <a:bodyPr/>
        <a:lstStyle/>
        <a:p>
          <a:pPr rtl="1"/>
          <a:r>
            <a:rPr lang="ar-SA" dirty="0" smtClean="0">
              <a:solidFill>
                <a:srgbClr val="002060"/>
              </a:solidFill>
            </a:rPr>
            <a:t>الموعظة الحسنة</a:t>
          </a:r>
          <a:endParaRPr lang="ar-SA" dirty="0">
            <a:solidFill>
              <a:srgbClr val="002060"/>
            </a:solidFill>
          </a:endParaRPr>
        </a:p>
      </dgm:t>
    </dgm:pt>
    <dgm:pt modelId="{D4081AB1-7714-42CC-8E04-7F7C5E263B5C}" type="parTrans" cxnId="{5E3AF2F3-C5EC-47EA-872E-9F2410D0BBB4}">
      <dgm:prSet/>
      <dgm:spPr/>
      <dgm:t>
        <a:bodyPr/>
        <a:lstStyle/>
        <a:p>
          <a:pPr rtl="1"/>
          <a:endParaRPr lang="ar-SA"/>
        </a:p>
      </dgm:t>
    </dgm:pt>
    <dgm:pt modelId="{717D9635-76B7-4912-B770-0FFC254E54E4}" type="sibTrans" cxnId="{5E3AF2F3-C5EC-47EA-872E-9F2410D0BBB4}">
      <dgm:prSet/>
      <dgm:spPr/>
      <dgm:t>
        <a:bodyPr/>
        <a:lstStyle/>
        <a:p>
          <a:pPr rtl="1"/>
          <a:endParaRPr lang="ar-SA"/>
        </a:p>
      </dgm:t>
    </dgm:pt>
    <dgm:pt modelId="{2B20FBE4-36D4-4999-A7F2-307E76E86448}">
      <dgm:prSet phldrT="[نص]"/>
      <dgm:spPr/>
      <dgm:t>
        <a:bodyPr/>
        <a:lstStyle/>
        <a:p>
          <a:pPr rtl="1"/>
          <a:r>
            <a:rPr lang="ar-SA" dirty="0" smtClean="0">
              <a:solidFill>
                <a:srgbClr val="002060"/>
              </a:solidFill>
            </a:rPr>
            <a:t>أسلوب الحكمة</a:t>
          </a:r>
          <a:endParaRPr lang="ar-SA" dirty="0">
            <a:solidFill>
              <a:srgbClr val="002060"/>
            </a:solidFill>
          </a:endParaRPr>
        </a:p>
      </dgm:t>
    </dgm:pt>
    <dgm:pt modelId="{CEE8315D-1950-4107-934F-964A82F7B819}" type="parTrans" cxnId="{237F0412-5DF8-414C-BFAD-B0B6C9E4702E}">
      <dgm:prSet/>
      <dgm:spPr/>
      <dgm:t>
        <a:bodyPr/>
        <a:lstStyle/>
        <a:p>
          <a:pPr rtl="1"/>
          <a:endParaRPr lang="ar-SA"/>
        </a:p>
      </dgm:t>
    </dgm:pt>
    <dgm:pt modelId="{210CF85E-C51B-42E4-88F5-D432D6C5B1E9}" type="sibTrans" cxnId="{237F0412-5DF8-414C-BFAD-B0B6C9E4702E}">
      <dgm:prSet/>
      <dgm:spPr/>
      <dgm:t>
        <a:bodyPr/>
        <a:lstStyle/>
        <a:p>
          <a:pPr rtl="1"/>
          <a:endParaRPr lang="ar-SA"/>
        </a:p>
      </dgm:t>
    </dgm:pt>
    <dgm:pt modelId="{64696CA4-0318-45CD-92DD-C64288251B1D}" type="pres">
      <dgm:prSet presAssocID="{604734B9-85DD-4C77-9001-BE5ED1EEDA3F}" presName="rootnode" presStyleCnt="0">
        <dgm:presLayoutVars>
          <dgm:chMax/>
          <dgm:chPref/>
          <dgm:dir/>
          <dgm:animLvl val="lvl"/>
        </dgm:presLayoutVars>
      </dgm:prSet>
      <dgm:spPr/>
      <dgm:t>
        <a:bodyPr/>
        <a:lstStyle/>
        <a:p>
          <a:pPr rtl="1"/>
          <a:endParaRPr lang="ar-SA"/>
        </a:p>
      </dgm:t>
    </dgm:pt>
    <dgm:pt modelId="{E86CE09D-37DB-47F8-8FDF-B8E74200D1A4}" type="pres">
      <dgm:prSet presAssocID="{25F54A32-1B09-4D96-ADD0-14979473EA14}" presName="composite" presStyleCnt="0"/>
      <dgm:spPr/>
    </dgm:pt>
    <dgm:pt modelId="{C55AF14D-AA9C-44D7-948A-51EE55DAB342}" type="pres">
      <dgm:prSet presAssocID="{25F54A32-1B09-4D96-ADD0-14979473EA14}" presName="LShape" presStyleLbl="alignNode1" presStyleIdx="0" presStyleCnt="5"/>
      <dgm:spPr/>
    </dgm:pt>
    <dgm:pt modelId="{2D21C345-34B3-4E4B-9B85-A3DD04167FCC}" type="pres">
      <dgm:prSet presAssocID="{25F54A32-1B09-4D96-ADD0-14979473EA14}" presName="ParentText" presStyleLbl="revTx" presStyleIdx="0" presStyleCnt="3">
        <dgm:presLayoutVars>
          <dgm:chMax val="0"/>
          <dgm:chPref val="0"/>
          <dgm:bulletEnabled val="1"/>
        </dgm:presLayoutVars>
      </dgm:prSet>
      <dgm:spPr/>
      <dgm:t>
        <a:bodyPr/>
        <a:lstStyle/>
        <a:p>
          <a:pPr rtl="1"/>
          <a:endParaRPr lang="ar-SA"/>
        </a:p>
      </dgm:t>
    </dgm:pt>
    <dgm:pt modelId="{C95F9623-2214-43FE-9A00-9CD3012F26EE}" type="pres">
      <dgm:prSet presAssocID="{25F54A32-1B09-4D96-ADD0-14979473EA14}" presName="Triangle" presStyleLbl="alignNode1" presStyleIdx="1" presStyleCnt="5"/>
      <dgm:spPr/>
    </dgm:pt>
    <dgm:pt modelId="{FB05EEFE-59C2-43B0-9970-874E56C96BCF}" type="pres">
      <dgm:prSet presAssocID="{F700E963-8E82-4180-B7A5-1AB269128D5F}" presName="sibTrans" presStyleCnt="0"/>
      <dgm:spPr/>
    </dgm:pt>
    <dgm:pt modelId="{3A7A8E10-5C1D-4E63-A634-FFB22392D3DF}" type="pres">
      <dgm:prSet presAssocID="{F700E963-8E82-4180-B7A5-1AB269128D5F}" presName="space" presStyleCnt="0"/>
      <dgm:spPr/>
    </dgm:pt>
    <dgm:pt modelId="{BB937BE3-319C-4597-85E0-C08E6B1FADAF}" type="pres">
      <dgm:prSet presAssocID="{C077F5D4-989C-4F85-970A-82677737EE48}" presName="composite" presStyleCnt="0"/>
      <dgm:spPr/>
    </dgm:pt>
    <dgm:pt modelId="{083127F9-3FFA-456F-AAAA-00810AC49111}" type="pres">
      <dgm:prSet presAssocID="{C077F5D4-989C-4F85-970A-82677737EE48}" presName="LShape" presStyleLbl="alignNode1" presStyleIdx="2" presStyleCnt="5"/>
      <dgm:spPr/>
    </dgm:pt>
    <dgm:pt modelId="{3D635507-767D-48E1-954E-5DDA35F540A8}" type="pres">
      <dgm:prSet presAssocID="{C077F5D4-989C-4F85-970A-82677737EE48}" presName="ParentText" presStyleLbl="revTx" presStyleIdx="1" presStyleCnt="3">
        <dgm:presLayoutVars>
          <dgm:chMax val="0"/>
          <dgm:chPref val="0"/>
          <dgm:bulletEnabled val="1"/>
        </dgm:presLayoutVars>
      </dgm:prSet>
      <dgm:spPr/>
      <dgm:t>
        <a:bodyPr/>
        <a:lstStyle/>
        <a:p>
          <a:pPr rtl="1"/>
          <a:endParaRPr lang="ar-SA"/>
        </a:p>
      </dgm:t>
    </dgm:pt>
    <dgm:pt modelId="{887DCD04-B8D8-4C87-B100-96BF29C78A0E}" type="pres">
      <dgm:prSet presAssocID="{C077F5D4-989C-4F85-970A-82677737EE48}" presName="Triangle" presStyleLbl="alignNode1" presStyleIdx="3" presStyleCnt="5"/>
      <dgm:spPr/>
    </dgm:pt>
    <dgm:pt modelId="{A986811D-C98C-49E0-9759-F7745A499A7E}" type="pres">
      <dgm:prSet presAssocID="{717D9635-76B7-4912-B770-0FFC254E54E4}" presName="sibTrans" presStyleCnt="0"/>
      <dgm:spPr/>
    </dgm:pt>
    <dgm:pt modelId="{8E684746-1D5D-4961-A81C-46F14996511B}" type="pres">
      <dgm:prSet presAssocID="{717D9635-76B7-4912-B770-0FFC254E54E4}" presName="space" presStyleCnt="0"/>
      <dgm:spPr/>
    </dgm:pt>
    <dgm:pt modelId="{D767EFD1-AA35-4AFA-B12F-2CDA1CE45CA6}" type="pres">
      <dgm:prSet presAssocID="{2B20FBE4-36D4-4999-A7F2-307E76E86448}" presName="composite" presStyleCnt="0"/>
      <dgm:spPr/>
    </dgm:pt>
    <dgm:pt modelId="{217FF056-8E9B-46C8-AD65-51F8BEAE2C43}" type="pres">
      <dgm:prSet presAssocID="{2B20FBE4-36D4-4999-A7F2-307E76E86448}" presName="LShape" presStyleLbl="alignNode1" presStyleIdx="4" presStyleCnt="5"/>
      <dgm:spPr/>
    </dgm:pt>
    <dgm:pt modelId="{B9363EDF-D858-4168-85A5-C853DACE7B4D}" type="pres">
      <dgm:prSet presAssocID="{2B20FBE4-36D4-4999-A7F2-307E76E86448}" presName="ParentText" presStyleLbl="revTx" presStyleIdx="2" presStyleCnt="3">
        <dgm:presLayoutVars>
          <dgm:chMax val="0"/>
          <dgm:chPref val="0"/>
          <dgm:bulletEnabled val="1"/>
        </dgm:presLayoutVars>
      </dgm:prSet>
      <dgm:spPr/>
      <dgm:t>
        <a:bodyPr/>
        <a:lstStyle/>
        <a:p>
          <a:pPr rtl="1"/>
          <a:endParaRPr lang="ar-SA"/>
        </a:p>
      </dgm:t>
    </dgm:pt>
  </dgm:ptLst>
  <dgm:cxnLst>
    <dgm:cxn modelId="{ED3576C9-2B7B-48EC-9836-32B627102D5B}" srcId="{604734B9-85DD-4C77-9001-BE5ED1EEDA3F}" destId="{25F54A32-1B09-4D96-ADD0-14979473EA14}" srcOrd="0" destOrd="0" parTransId="{C9B5F179-A9FB-4A07-871D-89FA1FC759A0}" sibTransId="{F700E963-8E82-4180-B7A5-1AB269128D5F}"/>
    <dgm:cxn modelId="{5E3AF2F3-C5EC-47EA-872E-9F2410D0BBB4}" srcId="{604734B9-85DD-4C77-9001-BE5ED1EEDA3F}" destId="{C077F5D4-989C-4F85-970A-82677737EE48}" srcOrd="1" destOrd="0" parTransId="{D4081AB1-7714-42CC-8E04-7F7C5E263B5C}" sibTransId="{717D9635-76B7-4912-B770-0FFC254E54E4}"/>
    <dgm:cxn modelId="{DBC17577-11A2-421C-9332-F7171C5AFD6D}" type="presOf" srcId="{604734B9-85DD-4C77-9001-BE5ED1EEDA3F}" destId="{64696CA4-0318-45CD-92DD-C64288251B1D}" srcOrd="0" destOrd="0" presId="urn:microsoft.com/office/officeart/2009/3/layout/StepUpProcess"/>
    <dgm:cxn modelId="{237F0412-5DF8-414C-BFAD-B0B6C9E4702E}" srcId="{604734B9-85DD-4C77-9001-BE5ED1EEDA3F}" destId="{2B20FBE4-36D4-4999-A7F2-307E76E86448}" srcOrd="2" destOrd="0" parTransId="{CEE8315D-1950-4107-934F-964A82F7B819}" sibTransId="{210CF85E-C51B-42E4-88F5-D432D6C5B1E9}"/>
    <dgm:cxn modelId="{2C483346-FE94-4AB6-B588-2FBB4FC58172}" type="presOf" srcId="{C077F5D4-989C-4F85-970A-82677737EE48}" destId="{3D635507-767D-48E1-954E-5DDA35F540A8}" srcOrd="0" destOrd="0" presId="urn:microsoft.com/office/officeart/2009/3/layout/StepUpProcess"/>
    <dgm:cxn modelId="{3357C611-BBC4-4626-B543-ECFD410FB96E}" type="presOf" srcId="{25F54A32-1B09-4D96-ADD0-14979473EA14}" destId="{2D21C345-34B3-4E4B-9B85-A3DD04167FCC}" srcOrd="0" destOrd="0" presId="urn:microsoft.com/office/officeart/2009/3/layout/StepUpProcess"/>
    <dgm:cxn modelId="{4C744A73-E335-437E-9A2C-A9C8009390FE}" type="presOf" srcId="{2B20FBE4-36D4-4999-A7F2-307E76E86448}" destId="{B9363EDF-D858-4168-85A5-C853DACE7B4D}" srcOrd="0" destOrd="0" presId="urn:microsoft.com/office/officeart/2009/3/layout/StepUpProcess"/>
    <dgm:cxn modelId="{C0FC02CD-A0BF-4AEC-9AE7-87C2D36FD61D}" type="presParOf" srcId="{64696CA4-0318-45CD-92DD-C64288251B1D}" destId="{E86CE09D-37DB-47F8-8FDF-B8E74200D1A4}" srcOrd="0" destOrd="0" presId="urn:microsoft.com/office/officeart/2009/3/layout/StepUpProcess"/>
    <dgm:cxn modelId="{89AB89DC-6A8C-4E57-8E76-BDDD34AF3172}" type="presParOf" srcId="{E86CE09D-37DB-47F8-8FDF-B8E74200D1A4}" destId="{C55AF14D-AA9C-44D7-948A-51EE55DAB342}" srcOrd="0" destOrd="0" presId="urn:microsoft.com/office/officeart/2009/3/layout/StepUpProcess"/>
    <dgm:cxn modelId="{3445FD2E-F182-4B9F-8129-9F27B7132909}" type="presParOf" srcId="{E86CE09D-37DB-47F8-8FDF-B8E74200D1A4}" destId="{2D21C345-34B3-4E4B-9B85-A3DD04167FCC}" srcOrd="1" destOrd="0" presId="urn:microsoft.com/office/officeart/2009/3/layout/StepUpProcess"/>
    <dgm:cxn modelId="{09538185-80A2-460F-8AA8-F8DD55550671}" type="presParOf" srcId="{E86CE09D-37DB-47F8-8FDF-B8E74200D1A4}" destId="{C95F9623-2214-43FE-9A00-9CD3012F26EE}" srcOrd="2" destOrd="0" presId="urn:microsoft.com/office/officeart/2009/3/layout/StepUpProcess"/>
    <dgm:cxn modelId="{045C3169-3A15-4777-ACB2-A289C2B869E6}" type="presParOf" srcId="{64696CA4-0318-45CD-92DD-C64288251B1D}" destId="{FB05EEFE-59C2-43B0-9970-874E56C96BCF}" srcOrd="1" destOrd="0" presId="urn:microsoft.com/office/officeart/2009/3/layout/StepUpProcess"/>
    <dgm:cxn modelId="{3956F7F4-6B73-45F6-AB34-EAD8764E053E}" type="presParOf" srcId="{FB05EEFE-59C2-43B0-9970-874E56C96BCF}" destId="{3A7A8E10-5C1D-4E63-A634-FFB22392D3DF}" srcOrd="0" destOrd="0" presId="urn:microsoft.com/office/officeart/2009/3/layout/StepUpProcess"/>
    <dgm:cxn modelId="{B564538D-1CF2-47C1-9363-5B4ADDADB1F7}" type="presParOf" srcId="{64696CA4-0318-45CD-92DD-C64288251B1D}" destId="{BB937BE3-319C-4597-85E0-C08E6B1FADAF}" srcOrd="2" destOrd="0" presId="urn:microsoft.com/office/officeart/2009/3/layout/StepUpProcess"/>
    <dgm:cxn modelId="{7BD50F41-251E-4C75-B360-7405D7E6D535}" type="presParOf" srcId="{BB937BE3-319C-4597-85E0-C08E6B1FADAF}" destId="{083127F9-3FFA-456F-AAAA-00810AC49111}" srcOrd="0" destOrd="0" presId="urn:microsoft.com/office/officeart/2009/3/layout/StepUpProcess"/>
    <dgm:cxn modelId="{2CA6E9F2-E8BB-4DB9-84EE-DAE70C1BD634}" type="presParOf" srcId="{BB937BE3-319C-4597-85E0-C08E6B1FADAF}" destId="{3D635507-767D-48E1-954E-5DDA35F540A8}" srcOrd="1" destOrd="0" presId="urn:microsoft.com/office/officeart/2009/3/layout/StepUpProcess"/>
    <dgm:cxn modelId="{3D8714B8-8B1E-4CDE-9D88-A8BDD9750B8D}" type="presParOf" srcId="{BB937BE3-319C-4597-85E0-C08E6B1FADAF}" destId="{887DCD04-B8D8-4C87-B100-96BF29C78A0E}" srcOrd="2" destOrd="0" presId="urn:microsoft.com/office/officeart/2009/3/layout/StepUpProcess"/>
    <dgm:cxn modelId="{726AF003-B039-4907-96E3-CB68578BC730}" type="presParOf" srcId="{64696CA4-0318-45CD-92DD-C64288251B1D}" destId="{A986811D-C98C-49E0-9759-F7745A499A7E}" srcOrd="3" destOrd="0" presId="urn:microsoft.com/office/officeart/2009/3/layout/StepUpProcess"/>
    <dgm:cxn modelId="{906A864E-EC0D-4933-BF45-D11C6A133BC4}" type="presParOf" srcId="{A986811D-C98C-49E0-9759-F7745A499A7E}" destId="{8E684746-1D5D-4961-A81C-46F14996511B}" srcOrd="0" destOrd="0" presId="urn:microsoft.com/office/officeart/2009/3/layout/StepUpProcess"/>
    <dgm:cxn modelId="{B8E93450-438B-4414-AD3B-CAA49D1D0342}" type="presParOf" srcId="{64696CA4-0318-45CD-92DD-C64288251B1D}" destId="{D767EFD1-AA35-4AFA-B12F-2CDA1CE45CA6}" srcOrd="4" destOrd="0" presId="urn:microsoft.com/office/officeart/2009/3/layout/StepUpProcess"/>
    <dgm:cxn modelId="{599E68A8-17FE-48DD-B1A9-9DB322ADD022}" type="presParOf" srcId="{D767EFD1-AA35-4AFA-B12F-2CDA1CE45CA6}" destId="{217FF056-8E9B-46C8-AD65-51F8BEAE2C43}" srcOrd="0" destOrd="0" presId="urn:microsoft.com/office/officeart/2009/3/layout/StepUpProcess"/>
    <dgm:cxn modelId="{B2899F8E-86F8-4EF9-ABF3-7EAAE5E7099D}" type="presParOf" srcId="{D767EFD1-AA35-4AFA-B12F-2CDA1CE45CA6}" destId="{B9363EDF-D858-4168-85A5-C853DACE7B4D}" srcOrd="1" destOrd="0" presId="urn:microsoft.com/office/officeart/2009/3/layout/StepUpProcess"/>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604734B9-85DD-4C77-9001-BE5ED1EEDA3F}" type="doc">
      <dgm:prSet loTypeId="urn:microsoft.com/office/officeart/2009/3/layout/StepUpProcess" loCatId="process" qsTypeId="urn:microsoft.com/office/officeart/2005/8/quickstyle/simple1" qsCatId="simple" csTypeId="urn:microsoft.com/office/officeart/2005/8/colors/colorful4" csCatId="colorful" phldr="1"/>
      <dgm:spPr/>
      <dgm:t>
        <a:bodyPr/>
        <a:lstStyle/>
        <a:p>
          <a:pPr rtl="1"/>
          <a:endParaRPr lang="ar-SA"/>
        </a:p>
      </dgm:t>
    </dgm:pt>
    <dgm:pt modelId="{25F54A32-1B09-4D96-ADD0-14979473EA14}">
      <dgm:prSet phldrT="[نص]"/>
      <dgm:spPr/>
      <dgm:t>
        <a:bodyPr/>
        <a:lstStyle/>
        <a:p>
          <a:pPr rtl="1"/>
          <a:r>
            <a:rPr lang="ar-SA" dirty="0" smtClean="0">
              <a:solidFill>
                <a:srgbClr val="002060"/>
              </a:solidFill>
            </a:rPr>
            <a:t>العبادات</a:t>
          </a:r>
          <a:endParaRPr lang="ar-SA" dirty="0">
            <a:solidFill>
              <a:srgbClr val="002060"/>
            </a:solidFill>
          </a:endParaRPr>
        </a:p>
      </dgm:t>
    </dgm:pt>
    <dgm:pt modelId="{C9B5F179-A9FB-4A07-871D-89FA1FC759A0}" type="parTrans" cxnId="{ED3576C9-2B7B-48EC-9836-32B627102D5B}">
      <dgm:prSet/>
      <dgm:spPr/>
      <dgm:t>
        <a:bodyPr/>
        <a:lstStyle/>
        <a:p>
          <a:pPr rtl="1"/>
          <a:endParaRPr lang="ar-SA"/>
        </a:p>
      </dgm:t>
    </dgm:pt>
    <dgm:pt modelId="{F700E963-8E82-4180-B7A5-1AB269128D5F}" type="sibTrans" cxnId="{ED3576C9-2B7B-48EC-9836-32B627102D5B}">
      <dgm:prSet/>
      <dgm:spPr/>
      <dgm:t>
        <a:bodyPr/>
        <a:lstStyle/>
        <a:p>
          <a:pPr rtl="1"/>
          <a:endParaRPr lang="ar-SA"/>
        </a:p>
      </dgm:t>
    </dgm:pt>
    <dgm:pt modelId="{C077F5D4-989C-4F85-970A-82677737EE48}">
      <dgm:prSet phldrT="[نص]"/>
      <dgm:spPr/>
      <dgm:t>
        <a:bodyPr/>
        <a:lstStyle/>
        <a:p>
          <a:pPr rtl="1"/>
          <a:r>
            <a:rPr lang="ar-SA" dirty="0" smtClean="0">
              <a:solidFill>
                <a:srgbClr val="002060"/>
              </a:solidFill>
            </a:rPr>
            <a:t>ترك الفواحش والمعاصي </a:t>
          </a:r>
          <a:endParaRPr lang="ar-SA" dirty="0">
            <a:solidFill>
              <a:srgbClr val="002060"/>
            </a:solidFill>
          </a:endParaRPr>
        </a:p>
      </dgm:t>
    </dgm:pt>
    <dgm:pt modelId="{D4081AB1-7714-42CC-8E04-7F7C5E263B5C}" type="parTrans" cxnId="{5E3AF2F3-C5EC-47EA-872E-9F2410D0BBB4}">
      <dgm:prSet/>
      <dgm:spPr/>
      <dgm:t>
        <a:bodyPr/>
        <a:lstStyle/>
        <a:p>
          <a:pPr rtl="1"/>
          <a:endParaRPr lang="ar-SA"/>
        </a:p>
      </dgm:t>
    </dgm:pt>
    <dgm:pt modelId="{717D9635-76B7-4912-B770-0FFC254E54E4}" type="sibTrans" cxnId="{5E3AF2F3-C5EC-47EA-872E-9F2410D0BBB4}">
      <dgm:prSet/>
      <dgm:spPr/>
      <dgm:t>
        <a:bodyPr/>
        <a:lstStyle/>
        <a:p>
          <a:pPr rtl="1"/>
          <a:endParaRPr lang="ar-SA"/>
        </a:p>
      </dgm:t>
    </dgm:pt>
    <dgm:pt modelId="{2B20FBE4-36D4-4999-A7F2-307E76E86448}">
      <dgm:prSet phldrT="[نص]"/>
      <dgm:spPr/>
      <dgm:t>
        <a:bodyPr/>
        <a:lstStyle/>
        <a:p>
          <a:pPr rtl="1"/>
          <a:r>
            <a:rPr lang="ar-SA" dirty="0" smtClean="0">
              <a:solidFill>
                <a:srgbClr val="002060"/>
              </a:solidFill>
            </a:rPr>
            <a:t>الصدقة والإنفاق </a:t>
          </a:r>
          <a:endParaRPr lang="ar-SA" dirty="0">
            <a:solidFill>
              <a:srgbClr val="002060"/>
            </a:solidFill>
          </a:endParaRPr>
        </a:p>
      </dgm:t>
    </dgm:pt>
    <dgm:pt modelId="{CEE8315D-1950-4107-934F-964A82F7B819}" type="parTrans" cxnId="{237F0412-5DF8-414C-BFAD-B0B6C9E4702E}">
      <dgm:prSet/>
      <dgm:spPr/>
      <dgm:t>
        <a:bodyPr/>
        <a:lstStyle/>
        <a:p>
          <a:pPr rtl="1"/>
          <a:endParaRPr lang="ar-SA"/>
        </a:p>
      </dgm:t>
    </dgm:pt>
    <dgm:pt modelId="{210CF85E-C51B-42E4-88F5-D432D6C5B1E9}" type="sibTrans" cxnId="{237F0412-5DF8-414C-BFAD-B0B6C9E4702E}">
      <dgm:prSet/>
      <dgm:spPr/>
      <dgm:t>
        <a:bodyPr/>
        <a:lstStyle/>
        <a:p>
          <a:pPr rtl="1"/>
          <a:endParaRPr lang="ar-SA"/>
        </a:p>
      </dgm:t>
    </dgm:pt>
    <dgm:pt modelId="{ED25B2BC-06FB-4191-B912-70854787D2A8}">
      <dgm:prSet phldrT="[نص]"/>
      <dgm:spPr/>
      <dgm:t>
        <a:bodyPr/>
        <a:lstStyle/>
        <a:p>
          <a:pPr rtl="1"/>
          <a:r>
            <a:rPr lang="ar-SA" dirty="0" smtClean="0"/>
            <a:t> </a:t>
          </a:r>
          <a:r>
            <a:rPr lang="ar-SA" dirty="0" smtClean="0">
              <a:solidFill>
                <a:srgbClr val="002060"/>
              </a:solidFill>
            </a:rPr>
            <a:t>دراسة القرآن الكريم وفهمه</a:t>
          </a:r>
          <a:endParaRPr lang="ar-SA" dirty="0">
            <a:solidFill>
              <a:srgbClr val="002060"/>
            </a:solidFill>
          </a:endParaRPr>
        </a:p>
      </dgm:t>
    </dgm:pt>
    <dgm:pt modelId="{9CDF7700-A805-49E2-A720-52A0CC9575A9}" type="parTrans" cxnId="{F3091BEB-27A9-43C0-8DA8-72702BA6A78A}">
      <dgm:prSet/>
      <dgm:spPr/>
      <dgm:t>
        <a:bodyPr/>
        <a:lstStyle/>
        <a:p>
          <a:pPr rtl="1"/>
          <a:endParaRPr lang="ar-SA"/>
        </a:p>
      </dgm:t>
    </dgm:pt>
    <dgm:pt modelId="{B7D559E0-FE44-4A97-9486-02E649C6D105}" type="sibTrans" cxnId="{F3091BEB-27A9-43C0-8DA8-72702BA6A78A}">
      <dgm:prSet/>
      <dgm:spPr/>
      <dgm:t>
        <a:bodyPr/>
        <a:lstStyle/>
        <a:p>
          <a:pPr rtl="1"/>
          <a:endParaRPr lang="ar-SA"/>
        </a:p>
      </dgm:t>
    </dgm:pt>
    <dgm:pt modelId="{64696CA4-0318-45CD-92DD-C64288251B1D}" type="pres">
      <dgm:prSet presAssocID="{604734B9-85DD-4C77-9001-BE5ED1EEDA3F}" presName="rootnode" presStyleCnt="0">
        <dgm:presLayoutVars>
          <dgm:chMax/>
          <dgm:chPref/>
          <dgm:dir/>
          <dgm:animLvl val="lvl"/>
        </dgm:presLayoutVars>
      </dgm:prSet>
      <dgm:spPr/>
      <dgm:t>
        <a:bodyPr/>
        <a:lstStyle/>
        <a:p>
          <a:pPr rtl="1"/>
          <a:endParaRPr lang="ar-SA"/>
        </a:p>
      </dgm:t>
    </dgm:pt>
    <dgm:pt modelId="{E86CE09D-37DB-47F8-8FDF-B8E74200D1A4}" type="pres">
      <dgm:prSet presAssocID="{25F54A32-1B09-4D96-ADD0-14979473EA14}" presName="composite" presStyleCnt="0"/>
      <dgm:spPr/>
    </dgm:pt>
    <dgm:pt modelId="{C55AF14D-AA9C-44D7-948A-51EE55DAB342}" type="pres">
      <dgm:prSet presAssocID="{25F54A32-1B09-4D96-ADD0-14979473EA14}" presName="LShape" presStyleLbl="alignNode1" presStyleIdx="0" presStyleCnt="7"/>
      <dgm:spPr/>
    </dgm:pt>
    <dgm:pt modelId="{2D21C345-34B3-4E4B-9B85-A3DD04167FCC}" type="pres">
      <dgm:prSet presAssocID="{25F54A32-1B09-4D96-ADD0-14979473EA14}" presName="ParentText" presStyleLbl="revTx" presStyleIdx="0" presStyleCnt="4">
        <dgm:presLayoutVars>
          <dgm:chMax val="0"/>
          <dgm:chPref val="0"/>
          <dgm:bulletEnabled val="1"/>
        </dgm:presLayoutVars>
      </dgm:prSet>
      <dgm:spPr/>
      <dgm:t>
        <a:bodyPr/>
        <a:lstStyle/>
        <a:p>
          <a:pPr rtl="1"/>
          <a:endParaRPr lang="ar-SA"/>
        </a:p>
      </dgm:t>
    </dgm:pt>
    <dgm:pt modelId="{C95F9623-2214-43FE-9A00-9CD3012F26EE}" type="pres">
      <dgm:prSet presAssocID="{25F54A32-1B09-4D96-ADD0-14979473EA14}" presName="Triangle" presStyleLbl="alignNode1" presStyleIdx="1" presStyleCnt="7"/>
      <dgm:spPr/>
    </dgm:pt>
    <dgm:pt modelId="{FB05EEFE-59C2-43B0-9970-874E56C96BCF}" type="pres">
      <dgm:prSet presAssocID="{F700E963-8E82-4180-B7A5-1AB269128D5F}" presName="sibTrans" presStyleCnt="0"/>
      <dgm:spPr/>
    </dgm:pt>
    <dgm:pt modelId="{3A7A8E10-5C1D-4E63-A634-FFB22392D3DF}" type="pres">
      <dgm:prSet presAssocID="{F700E963-8E82-4180-B7A5-1AB269128D5F}" presName="space" presStyleCnt="0"/>
      <dgm:spPr/>
    </dgm:pt>
    <dgm:pt modelId="{BB937BE3-319C-4597-85E0-C08E6B1FADAF}" type="pres">
      <dgm:prSet presAssocID="{C077F5D4-989C-4F85-970A-82677737EE48}" presName="composite" presStyleCnt="0"/>
      <dgm:spPr/>
    </dgm:pt>
    <dgm:pt modelId="{083127F9-3FFA-456F-AAAA-00810AC49111}" type="pres">
      <dgm:prSet presAssocID="{C077F5D4-989C-4F85-970A-82677737EE48}" presName="LShape" presStyleLbl="alignNode1" presStyleIdx="2" presStyleCnt="7"/>
      <dgm:spPr/>
    </dgm:pt>
    <dgm:pt modelId="{3D635507-767D-48E1-954E-5DDA35F540A8}" type="pres">
      <dgm:prSet presAssocID="{C077F5D4-989C-4F85-970A-82677737EE48}" presName="ParentText" presStyleLbl="revTx" presStyleIdx="1" presStyleCnt="4">
        <dgm:presLayoutVars>
          <dgm:chMax val="0"/>
          <dgm:chPref val="0"/>
          <dgm:bulletEnabled val="1"/>
        </dgm:presLayoutVars>
      </dgm:prSet>
      <dgm:spPr/>
      <dgm:t>
        <a:bodyPr/>
        <a:lstStyle/>
        <a:p>
          <a:pPr rtl="1"/>
          <a:endParaRPr lang="ar-SA"/>
        </a:p>
      </dgm:t>
    </dgm:pt>
    <dgm:pt modelId="{887DCD04-B8D8-4C87-B100-96BF29C78A0E}" type="pres">
      <dgm:prSet presAssocID="{C077F5D4-989C-4F85-970A-82677737EE48}" presName="Triangle" presStyleLbl="alignNode1" presStyleIdx="3" presStyleCnt="7"/>
      <dgm:spPr/>
    </dgm:pt>
    <dgm:pt modelId="{A986811D-C98C-49E0-9759-F7745A499A7E}" type="pres">
      <dgm:prSet presAssocID="{717D9635-76B7-4912-B770-0FFC254E54E4}" presName="sibTrans" presStyleCnt="0"/>
      <dgm:spPr/>
    </dgm:pt>
    <dgm:pt modelId="{8E684746-1D5D-4961-A81C-46F14996511B}" type="pres">
      <dgm:prSet presAssocID="{717D9635-76B7-4912-B770-0FFC254E54E4}" presName="space" presStyleCnt="0"/>
      <dgm:spPr/>
    </dgm:pt>
    <dgm:pt modelId="{D767EFD1-AA35-4AFA-B12F-2CDA1CE45CA6}" type="pres">
      <dgm:prSet presAssocID="{2B20FBE4-36D4-4999-A7F2-307E76E86448}" presName="composite" presStyleCnt="0"/>
      <dgm:spPr/>
    </dgm:pt>
    <dgm:pt modelId="{217FF056-8E9B-46C8-AD65-51F8BEAE2C43}" type="pres">
      <dgm:prSet presAssocID="{2B20FBE4-36D4-4999-A7F2-307E76E86448}" presName="LShape" presStyleLbl="alignNode1" presStyleIdx="4" presStyleCnt="7"/>
      <dgm:spPr/>
    </dgm:pt>
    <dgm:pt modelId="{B9363EDF-D858-4168-85A5-C853DACE7B4D}" type="pres">
      <dgm:prSet presAssocID="{2B20FBE4-36D4-4999-A7F2-307E76E86448}" presName="ParentText" presStyleLbl="revTx" presStyleIdx="2" presStyleCnt="4">
        <dgm:presLayoutVars>
          <dgm:chMax val="0"/>
          <dgm:chPref val="0"/>
          <dgm:bulletEnabled val="1"/>
        </dgm:presLayoutVars>
      </dgm:prSet>
      <dgm:spPr/>
      <dgm:t>
        <a:bodyPr/>
        <a:lstStyle/>
        <a:p>
          <a:pPr rtl="1"/>
          <a:endParaRPr lang="ar-SA"/>
        </a:p>
      </dgm:t>
    </dgm:pt>
    <dgm:pt modelId="{3063FE1C-2A14-4318-90F1-4F94C68FD39A}" type="pres">
      <dgm:prSet presAssocID="{2B20FBE4-36D4-4999-A7F2-307E76E86448}" presName="Triangle" presStyleLbl="alignNode1" presStyleIdx="5" presStyleCnt="7"/>
      <dgm:spPr/>
    </dgm:pt>
    <dgm:pt modelId="{984A33D7-8851-4B65-A2AA-643148130793}" type="pres">
      <dgm:prSet presAssocID="{210CF85E-C51B-42E4-88F5-D432D6C5B1E9}" presName="sibTrans" presStyleCnt="0"/>
      <dgm:spPr/>
    </dgm:pt>
    <dgm:pt modelId="{426DF582-27C7-4C8C-91B5-A02EE42366CA}" type="pres">
      <dgm:prSet presAssocID="{210CF85E-C51B-42E4-88F5-D432D6C5B1E9}" presName="space" presStyleCnt="0"/>
      <dgm:spPr/>
    </dgm:pt>
    <dgm:pt modelId="{823F9CAF-0C3B-4811-A13F-78AC147E138A}" type="pres">
      <dgm:prSet presAssocID="{ED25B2BC-06FB-4191-B912-70854787D2A8}" presName="composite" presStyleCnt="0"/>
      <dgm:spPr/>
    </dgm:pt>
    <dgm:pt modelId="{E1846C44-8AED-42DA-9272-53DA08875625}" type="pres">
      <dgm:prSet presAssocID="{ED25B2BC-06FB-4191-B912-70854787D2A8}" presName="LShape" presStyleLbl="alignNode1" presStyleIdx="6" presStyleCnt="7"/>
      <dgm:spPr/>
    </dgm:pt>
    <dgm:pt modelId="{FB1EFE63-6C6E-42B6-9383-57755CF24E3A}" type="pres">
      <dgm:prSet presAssocID="{ED25B2BC-06FB-4191-B912-70854787D2A8}" presName="ParentText" presStyleLbl="revTx" presStyleIdx="3" presStyleCnt="4">
        <dgm:presLayoutVars>
          <dgm:chMax val="0"/>
          <dgm:chPref val="0"/>
          <dgm:bulletEnabled val="1"/>
        </dgm:presLayoutVars>
      </dgm:prSet>
      <dgm:spPr/>
      <dgm:t>
        <a:bodyPr/>
        <a:lstStyle/>
        <a:p>
          <a:pPr rtl="1"/>
          <a:endParaRPr lang="ar-SA"/>
        </a:p>
      </dgm:t>
    </dgm:pt>
  </dgm:ptLst>
  <dgm:cxnLst>
    <dgm:cxn modelId="{5A9BB45B-7BEB-48E2-944C-881E713CF636}" type="presOf" srcId="{604734B9-85DD-4C77-9001-BE5ED1EEDA3F}" destId="{64696CA4-0318-45CD-92DD-C64288251B1D}" srcOrd="0" destOrd="0" presId="urn:microsoft.com/office/officeart/2009/3/layout/StepUpProcess"/>
    <dgm:cxn modelId="{5E3AF2F3-C5EC-47EA-872E-9F2410D0BBB4}" srcId="{604734B9-85DD-4C77-9001-BE5ED1EEDA3F}" destId="{C077F5D4-989C-4F85-970A-82677737EE48}" srcOrd="1" destOrd="0" parTransId="{D4081AB1-7714-42CC-8E04-7F7C5E263B5C}" sibTransId="{717D9635-76B7-4912-B770-0FFC254E54E4}"/>
    <dgm:cxn modelId="{F3091BEB-27A9-43C0-8DA8-72702BA6A78A}" srcId="{604734B9-85DD-4C77-9001-BE5ED1EEDA3F}" destId="{ED25B2BC-06FB-4191-B912-70854787D2A8}" srcOrd="3" destOrd="0" parTransId="{9CDF7700-A805-49E2-A720-52A0CC9575A9}" sibTransId="{B7D559E0-FE44-4A97-9486-02E649C6D105}"/>
    <dgm:cxn modelId="{A0E4B617-A376-4C52-BC25-B3067D414BA9}" type="presOf" srcId="{C077F5D4-989C-4F85-970A-82677737EE48}" destId="{3D635507-767D-48E1-954E-5DDA35F540A8}" srcOrd="0" destOrd="0" presId="urn:microsoft.com/office/officeart/2009/3/layout/StepUpProcess"/>
    <dgm:cxn modelId="{7448DCDC-CE70-467C-9A01-2D805B2DB30B}" type="presOf" srcId="{2B20FBE4-36D4-4999-A7F2-307E76E86448}" destId="{B9363EDF-D858-4168-85A5-C853DACE7B4D}" srcOrd="0" destOrd="0" presId="urn:microsoft.com/office/officeart/2009/3/layout/StepUpProcess"/>
    <dgm:cxn modelId="{237F0412-5DF8-414C-BFAD-B0B6C9E4702E}" srcId="{604734B9-85DD-4C77-9001-BE5ED1EEDA3F}" destId="{2B20FBE4-36D4-4999-A7F2-307E76E86448}" srcOrd="2" destOrd="0" parTransId="{CEE8315D-1950-4107-934F-964A82F7B819}" sibTransId="{210CF85E-C51B-42E4-88F5-D432D6C5B1E9}"/>
    <dgm:cxn modelId="{58276D92-E251-46DA-A65E-B253C7DB6FFD}" type="presOf" srcId="{ED25B2BC-06FB-4191-B912-70854787D2A8}" destId="{FB1EFE63-6C6E-42B6-9383-57755CF24E3A}" srcOrd="0" destOrd="0" presId="urn:microsoft.com/office/officeart/2009/3/layout/StepUpProcess"/>
    <dgm:cxn modelId="{ED3576C9-2B7B-48EC-9836-32B627102D5B}" srcId="{604734B9-85DD-4C77-9001-BE5ED1EEDA3F}" destId="{25F54A32-1B09-4D96-ADD0-14979473EA14}" srcOrd="0" destOrd="0" parTransId="{C9B5F179-A9FB-4A07-871D-89FA1FC759A0}" sibTransId="{F700E963-8E82-4180-B7A5-1AB269128D5F}"/>
    <dgm:cxn modelId="{3B61B38D-6521-4ED5-9ADB-7CFE427A2B5E}" type="presOf" srcId="{25F54A32-1B09-4D96-ADD0-14979473EA14}" destId="{2D21C345-34B3-4E4B-9B85-A3DD04167FCC}" srcOrd="0" destOrd="0" presId="urn:microsoft.com/office/officeart/2009/3/layout/StepUpProcess"/>
    <dgm:cxn modelId="{D013FE18-798D-4E3D-B1E5-9F4AC190F23D}" type="presParOf" srcId="{64696CA4-0318-45CD-92DD-C64288251B1D}" destId="{E86CE09D-37DB-47F8-8FDF-B8E74200D1A4}" srcOrd="0" destOrd="0" presId="urn:microsoft.com/office/officeart/2009/3/layout/StepUpProcess"/>
    <dgm:cxn modelId="{0EA09210-4A14-4B3F-843F-F5986A28EF75}" type="presParOf" srcId="{E86CE09D-37DB-47F8-8FDF-B8E74200D1A4}" destId="{C55AF14D-AA9C-44D7-948A-51EE55DAB342}" srcOrd="0" destOrd="0" presId="urn:microsoft.com/office/officeart/2009/3/layout/StepUpProcess"/>
    <dgm:cxn modelId="{D1322A6B-1DB0-4BD8-AC52-2F9354A6C328}" type="presParOf" srcId="{E86CE09D-37DB-47F8-8FDF-B8E74200D1A4}" destId="{2D21C345-34B3-4E4B-9B85-A3DD04167FCC}" srcOrd="1" destOrd="0" presId="urn:microsoft.com/office/officeart/2009/3/layout/StepUpProcess"/>
    <dgm:cxn modelId="{F31F31ED-2F12-465F-B8B1-2298D55CB1B0}" type="presParOf" srcId="{E86CE09D-37DB-47F8-8FDF-B8E74200D1A4}" destId="{C95F9623-2214-43FE-9A00-9CD3012F26EE}" srcOrd="2" destOrd="0" presId="urn:microsoft.com/office/officeart/2009/3/layout/StepUpProcess"/>
    <dgm:cxn modelId="{58F258AF-7105-4382-B85C-5CF1852028AB}" type="presParOf" srcId="{64696CA4-0318-45CD-92DD-C64288251B1D}" destId="{FB05EEFE-59C2-43B0-9970-874E56C96BCF}" srcOrd="1" destOrd="0" presId="urn:microsoft.com/office/officeart/2009/3/layout/StepUpProcess"/>
    <dgm:cxn modelId="{EAA6E99B-E9B2-4211-B2F2-0635DD729FF1}" type="presParOf" srcId="{FB05EEFE-59C2-43B0-9970-874E56C96BCF}" destId="{3A7A8E10-5C1D-4E63-A634-FFB22392D3DF}" srcOrd="0" destOrd="0" presId="urn:microsoft.com/office/officeart/2009/3/layout/StepUpProcess"/>
    <dgm:cxn modelId="{11E3D65D-D579-4EA3-B11A-A23F12553722}" type="presParOf" srcId="{64696CA4-0318-45CD-92DD-C64288251B1D}" destId="{BB937BE3-319C-4597-85E0-C08E6B1FADAF}" srcOrd="2" destOrd="0" presId="urn:microsoft.com/office/officeart/2009/3/layout/StepUpProcess"/>
    <dgm:cxn modelId="{13DBB3D1-CE33-44CD-94CA-07400274DEFF}" type="presParOf" srcId="{BB937BE3-319C-4597-85E0-C08E6B1FADAF}" destId="{083127F9-3FFA-456F-AAAA-00810AC49111}" srcOrd="0" destOrd="0" presId="urn:microsoft.com/office/officeart/2009/3/layout/StepUpProcess"/>
    <dgm:cxn modelId="{4113F06E-98A0-40E2-A16B-3C08B66A0ECA}" type="presParOf" srcId="{BB937BE3-319C-4597-85E0-C08E6B1FADAF}" destId="{3D635507-767D-48E1-954E-5DDA35F540A8}" srcOrd="1" destOrd="0" presId="urn:microsoft.com/office/officeart/2009/3/layout/StepUpProcess"/>
    <dgm:cxn modelId="{B099634C-0B1A-4CA3-ABCF-6ED97CA00C9F}" type="presParOf" srcId="{BB937BE3-319C-4597-85E0-C08E6B1FADAF}" destId="{887DCD04-B8D8-4C87-B100-96BF29C78A0E}" srcOrd="2" destOrd="0" presId="urn:microsoft.com/office/officeart/2009/3/layout/StepUpProcess"/>
    <dgm:cxn modelId="{67DB60A5-132E-4B73-8562-3C81E6E28C71}" type="presParOf" srcId="{64696CA4-0318-45CD-92DD-C64288251B1D}" destId="{A986811D-C98C-49E0-9759-F7745A499A7E}" srcOrd="3" destOrd="0" presId="urn:microsoft.com/office/officeart/2009/3/layout/StepUpProcess"/>
    <dgm:cxn modelId="{B80555DB-0D9E-4B07-A217-7362EC12E87D}" type="presParOf" srcId="{A986811D-C98C-49E0-9759-F7745A499A7E}" destId="{8E684746-1D5D-4961-A81C-46F14996511B}" srcOrd="0" destOrd="0" presId="urn:microsoft.com/office/officeart/2009/3/layout/StepUpProcess"/>
    <dgm:cxn modelId="{39DAB694-6189-438D-A21B-A755B00BB98A}" type="presParOf" srcId="{64696CA4-0318-45CD-92DD-C64288251B1D}" destId="{D767EFD1-AA35-4AFA-B12F-2CDA1CE45CA6}" srcOrd="4" destOrd="0" presId="urn:microsoft.com/office/officeart/2009/3/layout/StepUpProcess"/>
    <dgm:cxn modelId="{9EA9BDA1-D319-4ADA-A3C3-DFBD00795155}" type="presParOf" srcId="{D767EFD1-AA35-4AFA-B12F-2CDA1CE45CA6}" destId="{217FF056-8E9B-46C8-AD65-51F8BEAE2C43}" srcOrd="0" destOrd="0" presId="urn:microsoft.com/office/officeart/2009/3/layout/StepUpProcess"/>
    <dgm:cxn modelId="{5F9CCC09-110C-4CEA-B846-AB77C10685AB}" type="presParOf" srcId="{D767EFD1-AA35-4AFA-B12F-2CDA1CE45CA6}" destId="{B9363EDF-D858-4168-85A5-C853DACE7B4D}" srcOrd="1" destOrd="0" presId="urn:microsoft.com/office/officeart/2009/3/layout/StepUpProcess"/>
    <dgm:cxn modelId="{94B14AD6-DDF3-43C2-A7BA-58E6F45C89BA}" type="presParOf" srcId="{D767EFD1-AA35-4AFA-B12F-2CDA1CE45CA6}" destId="{3063FE1C-2A14-4318-90F1-4F94C68FD39A}" srcOrd="2" destOrd="0" presId="urn:microsoft.com/office/officeart/2009/3/layout/StepUpProcess"/>
    <dgm:cxn modelId="{03FCF789-90B5-4E6F-81EC-19C21E7B9AC4}" type="presParOf" srcId="{64696CA4-0318-45CD-92DD-C64288251B1D}" destId="{984A33D7-8851-4B65-A2AA-643148130793}" srcOrd="5" destOrd="0" presId="urn:microsoft.com/office/officeart/2009/3/layout/StepUpProcess"/>
    <dgm:cxn modelId="{FDE2E2B5-626D-4137-A37F-264AD0E08D2A}" type="presParOf" srcId="{984A33D7-8851-4B65-A2AA-643148130793}" destId="{426DF582-27C7-4C8C-91B5-A02EE42366CA}" srcOrd="0" destOrd="0" presId="urn:microsoft.com/office/officeart/2009/3/layout/StepUpProcess"/>
    <dgm:cxn modelId="{C0F00931-E10F-4809-8250-14735BB9E29D}" type="presParOf" srcId="{64696CA4-0318-45CD-92DD-C64288251B1D}" destId="{823F9CAF-0C3B-4811-A13F-78AC147E138A}" srcOrd="6" destOrd="0" presId="urn:microsoft.com/office/officeart/2009/3/layout/StepUpProcess"/>
    <dgm:cxn modelId="{126A2F3D-5042-42F4-86E7-F2F402948E1F}" type="presParOf" srcId="{823F9CAF-0C3B-4811-A13F-78AC147E138A}" destId="{E1846C44-8AED-42DA-9272-53DA08875625}" srcOrd="0" destOrd="0" presId="urn:microsoft.com/office/officeart/2009/3/layout/StepUpProcess"/>
    <dgm:cxn modelId="{5FFADA2C-706D-413A-AF55-AD5223E7613B}" type="presParOf" srcId="{823F9CAF-0C3B-4811-A13F-78AC147E138A}" destId="{FB1EFE63-6C6E-42B6-9383-57755CF24E3A}" srcOrd="1" destOrd="0" presId="urn:microsoft.com/office/officeart/2009/3/layout/StepUpProcess"/>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0EE42E32-98CD-40F2-BAF7-E148D0DB33B7}" type="doc">
      <dgm:prSet loTypeId="urn:microsoft.com/office/officeart/2008/layout/VerticalCurvedList" loCatId="list" qsTypeId="urn:microsoft.com/office/officeart/2005/8/quickstyle/simple1" qsCatId="simple" csTypeId="urn:microsoft.com/office/officeart/2005/8/colors/accent1_2" csCatId="accent1" phldr="1"/>
      <dgm:spPr/>
    </dgm:pt>
    <dgm:pt modelId="{E793ADCD-6921-4637-86ED-A3CFCF294E7E}">
      <dgm:prSet phldrT="[نص]"/>
      <dgm:spPr/>
      <dgm:t>
        <a:bodyPr/>
        <a:lstStyle/>
        <a:p>
          <a:pPr rtl="1"/>
          <a:r>
            <a:rPr lang="ar-SA" b="1" dirty="0" smtClean="0">
              <a:solidFill>
                <a:srgbClr val="002060"/>
              </a:solidFill>
            </a:rPr>
            <a:t>أسلوب الممارسة</a:t>
          </a:r>
          <a:endParaRPr lang="ar-SA" b="1" dirty="0">
            <a:solidFill>
              <a:srgbClr val="002060"/>
            </a:solidFill>
          </a:endParaRPr>
        </a:p>
      </dgm:t>
    </dgm:pt>
    <dgm:pt modelId="{92E5B144-9B93-4A2F-831D-8E3F54F455BF}" type="parTrans" cxnId="{DE10D42E-40D5-4094-92FC-969120B36CEF}">
      <dgm:prSet/>
      <dgm:spPr/>
      <dgm:t>
        <a:bodyPr/>
        <a:lstStyle/>
        <a:p>
          <a:pPr rtl="1"/>
          <a:endParaRPr lang="ar-SA"/>
        </a:p>
      </dgm:t>
    </dgm:pt>
    <dgm:pt modelId="{47313A6B-4AD0-45B3-8614-E963412834D0}" type="sibTrans" cxnId="{DE10D42E-40D5-4094-92FC-969120B36CEF}">
      <dgm:prSet/>
      <dgm:spPr/>
      <dgm:t>
        <a:bodyPr/>
        <a:lstStyle/>
        <a:p>
          <a:pPr rtl="1"/>
          <a:endParaRPr lang="ar-SA"/>
        </a:p>
      </dgm:t>
    </dgm:pt>
    <dgm:pt modelId="{3800673F-F8C1-48F5-8F32-FE6F9CE8B3B9}">
      <dgm:prSet phldrT="[نص]"/>
      <dgm:spPr/>
      <dgm:t>
        <a:bodyPr/>
        <a:lstStyle/>
        <a:p>
          <a:pPr rtl="1"/>
          <a:r>
            <a:rPr lang="ar-SA" b="1" dirty="0" smtClean="0">
              <a:solidFill>
                <a:srgbClr val="002060"/>
              </a:solidFill>
            </a:rPr>
            <a:t>أسلوب التذكير والتواصي</a:t>
          </a:r>
          <a:endParaRPr lang="ar-SA" b="1" dirty="0">
            <a:solidFill>
              <a:srgbClr val="002060"/>
            </a:solidFill>
          </a:endParaRPr>
        </a:p>
      </dgm:t>
    </dgm:pt>
    <dgm:pt modelId="{908921AC-625D-461B-9D09-FD512842CB55}" type="parTrans" cxnId="{55D78F15-51F9-40BC-9A59-7C33F3FBC51B}">
      <dgm:prSet/>
      <dgm:spPr/>
      <dgm:t>
        <a:bodyPr/>
        <a:lstStyle/>
        <a:p>
          <a:pPr rtl="1"/>
          <a:endParaRPr lang="ar-SA"/>
        </a:p>
      </dgm:t>
    </dgm:pt>
    <dgm:pt modelId="{19D720B9-22B6-4E22-99AC-74169E0E599A}" type="sibTrans" cxnId="{55D78F15-51F9-40BC-9A59-7C33F3FBC51B}">
      <dgm:prSet/>
      <dgm:spPr/>
      <dgm:t>
        <a:bodyPr/>
        <a:lstStyle/>
        <a:p>
          <a:pPr rtl="1"/>
          <a:endParaRPr lang="ar-SA"/>
        </a:p>
      </dgm:t>
    </dgm:pt>
    <dgm:pt modelId="{A5BD0DC4-6824-478C-A849-54CAAE271870}">
      <dgm:prSet phldrT="[نص]"/>
      <dgm:spPr/>
      <dgm:t>
        <a:bodyPr/>
        <a:lstStyle/>
        <a:p>
          <a:pPr rtl="1"/>
          <a:r>
            <a:rPr lang="ar-SA" b="1" dirty="0" smtClean="0">
              <a:solidFill>
                <a:srgbClr val="002060"/>
              </a:solidFill>
            </a:rPr>
            <a:t>استخدام الأساليب الحسية </a:t>
          </a:r>
          <a:endParaRPr lang="ar-SA" b="1" dirty="0">
            <a:solidFill>
              <a:srgbClr val="002060"/>
            </a:solidFill>
          </a:endParaRPr>
        </a:p>
      </dgm:t>
    </dgm:pt>
    <dgm:pt modelId="{48FC74AD-230D-4CAD-B0AE-9E949228675B}" type="parTrans" cxnId="{E8A870A6-2254-49EB-9F10-EACBAB716F54}">
      <dgm:prSet/>
      <dgm:spPr/>
      <dgm:t>
        <a:bodyPr/>
        <a:lstStyle/>
        <a:p>
          <a:pPr rtl="1"/>
          <a:endParaRPr lang="ar-SA"/>
        </a:p>
      </dgm:t>
    </dgm:pt>
    <dgm:pt modelId="{9320D886-826C-4A0B-A59D-0152A5059491}" type="sibTrans" cxnId="{E8A870A6-2254-49EB-9F10-EACBAB716F54}">
      <dgm:prSet/>
      <dgm:spPr/>
      <dgm:t>
        <a:bodyPr/>
        <a:lstStyle/>
        <a:p>
          <a:pPr rtl="1"/>
          <a:endParaRPr lang="ar-SA"/>
        </a:p>
      </dgm:t>
    </dgm:pt>
    <dgm:pt modelId="{FC16C5EC-E04C-4AD8-AFF2-6B71445FB422}">
      <dgm:prSet phldrT="[نص]"/>
      <dgm:spPr/>
      <dgm:t>
        <a:bodyPr/>
        <a:lstStyle/>
        <a:p>
          <a:pPr rtl="1"/>
          <a:r>
            <a:rPr lang="ar-SA" b="1" dirty="0" smtClean="0">
              <a:solidFill>
                <a:srgbClr val="002060"/>
              </a:solidFill>
            </a:rPr>
            <a:t>أسلوب الاستجواب والحوار</a:t>
          </a:r>
          <a:endParaRPr lang="ar-SA" b="1" dirty="0">
            <a:solidFill>
              <a:srgbClr val="002060"/>
            </a:solidFill>
          </a:endParaRPr>
        </a:p>
      </dgm:t>
    </dgm:pt>
    <dgm:pt modelId="{45E19740-FB02-4399-855F-7CF4C0EC204D}" type="parTrans" cxnId="{981243BC-9EB8-406A-B9EC-D25C86FA40A2}">
      <dgm:prSet/>
      <dgm:spPr/>
      <dgm:t>
        <a:bodyPr/>
        <a:lstStyle/>
        <a:p>
          <a:pPr rtl="1"/>
          <a:endParaRPr lang="ar-SA"/>
        </a:p>
      </dgm:t>
    </dgm:pt>
    <dgm:pt modelId="{F62F0AD7-3BFB-4851-9E6A-F21359860A25}" type="sibTrans" cxnId="{981243BC-9EB8-406A-B9EC-D25C86FA40A2}">
      <dgm:prSet/>
      <dgm:spPr/>
      <dgm:t>
        <a:bodyPr/>
        <a:lstStyle/>
        <a:p>
          <a:pPr rtl="1"/>
          <a:endParaRPr lang="ar-SA"/>
        </a:p>
      </dgm:t>
    </dgm:pt>
    <dgm:pt modelId="{BF69EBF7-08EC-4654-A60D-7F7A7D8CF217}">
      <dgm:prSet phldrT="[نص]"/>
      <dgm:spPr/>
      <dgm:t>
        <a:bodyPr/>
        <a:lstStyle/>
        <a:p>
          <a:pPr rtl="1"/>
          <a:r>
            <a:rPr lang="ar-SA" b="1" dirty="0" smtClean="0">
              <a:solidFill>
                <a:srgbClr val="002060"/>
              </a:solidFill>
            </a:rPr>
            <a:t>التربية بالقدوة</a:t>
          </a:r>
          <a:endParaRPr lang="ar-SA" b="1" dirty="0">
            <a:solidFill>
              <a:srgbClr val="002060"/>
            </a:solidFill>
          </a:endParaRPr>
        </a:p>
      </dgm:t>
    </dgm:pt>
    <dgm:pt modelId="{3075229B-66FF-449F-9F4F-1F21CCD006D2}" type="parTrans" cxnId="{70D6E37D-21F4-4B8B-AC61-C3A9DCC9D8A4}">
      <dgm:prSet/>
      <dgm:spPr/>
      <dgm:t>
        <a:bodyPr/>
        <a:lstStyle/>
        <a:p>
          <a:pPr rtl="1"/>
          <a:endParaRPr lang="ar-SA"/>
        </a:p>
      </dgm:t>
    </dgm:pt>
    <dgm:pt modelId="{4DFC0864-26E6-4B12-A89D-6D9569E37A14}" type="sibTrans" cxnId="{70D6E37D-21F4-4B8B-AC61-C3A9DCC9D8A4}">
      <dgm:prSet/>
      <dgm:spPr/>
      <dgm:t>
        <a:bodyPr/>
        <a:lstStyle/>
        <a:p>
          <a:pPr rtl="1"/>
          <a:endParaRPr lang="ar-SA"/>
        </a:p>
      </dgm:t>
    </dgm:pt>
    <dgm:pt modelId="{7BE1FC61-D667-481A-AE22-6CA35D33E3BB}">
      <dgm:prSet phldrT="[نص]"/>
      <dgm:spPr/>
      <dgm:t>
        <a:bodyPr/>
        <a:lstStyle/>
        <a:p>
          <a:pPr rtl="1"/>
          <a:r>
            <a:rPr lang="ar-SA" b="1" dirty="0" smtClean="0">
              <a:solidFill>
                <a:srgbClr val="002060"/>
              </a:solidFill>
            </a:rPr>
            <a:t>أسلوب الترغيب والترهيب</a:t>
          </a:r>
          <a:endParaRPr lang="ar-SA" b="1" dirty="0">
            <a:solidFill>
              <a:srgbClr val="002060"/>
            </a:solidFill>
          </a:endParaRPr>
        </a:p>
      </dgm:t>
    </dgm:pt>
    <dgm:pt modelId="{5E951DCA-6784-492B-A692-85F2BE75302B}" type="parTrans" cxnId="{BADEA82B-19A6-4729-BC17-0F33E1020EE2}">
      <dgm:prSet/>
      <dgm:spPr/>
      <dgm:t>
        <a:bodyPr/>
        <a:lstStyle/>
        <a:p>
          <a:pPr rtl="1"/>
          <a:endParaRPr lang="ar-SA"/>
        </a:p>
      </dgm:t>
    </dgm:pt>
    <dgm:pt modelId="{89459102-D0BE-445E-B023-32FAD3FB39A7}" type="sibTrans" cxnId="{BADEA82B-19A6-4729-BC17-0F33E1020EE2}">
      <dgm:prSet/>
      <dgm:spPr/>
      <dgm:t>
        <a:bodyPr/>
        <a:lstStyle/>
        <a:p>
          <a:pPr rtl="1"/>
          <a:endParaRPr lang="ar-SA"/>
        </a:p>
      </dgm:t>
    </dgm:pt>
    <dgm:pt modelId="{A5E4591F-1730-4398-B102-DB118EFE31ED}">
      <dgm:prSet phldrT="[نص]"/>
      <dgm:spPr/>
      <dgm:t>
        <a:bodyPr/>
        <a:lstStyle/>
        <a:p>
          <a:pPr rtl="1"/>
          <a:r>
            <a:rPr lang="ar-SA" b="1" dirty="0" smtClean="0">
              <a:solidFill>
                <a:srgbClr val="002060"/>
              </a:solidFill>
            </a:rPr>
            <a:t>التربية بالأحداث </a:t>
          </a:r>
          <a:endParaRPr lang="ar-SA" b="1" dirty="0">
            <a:solidFill>
              <a:srgbClr val="002060"/>
            </a:solidFill>
          </a:endParaRPr>
        </a:p>
      </dgm:t>
    </dgm:pt>
    <dgm:pt modelId="{0F32F109-0835-4D03-A52D-C494E76E6E29}" type="parTrans" cxnId="{1FB6CD10-3808-48BC-831D-4BDCFCEBAC39}">
      <dgm:prSet/>
      <dgm:spPr/>
      <dgm:t>
        <a:bodyPr/>
        <a:lstStyle/>
        <a:p>
          <a:pPr rtl="1"/>
          <a:endParaRPr lang="ar-SA"/>
        </a:p>
      </dgm:t>
    </dgm:pt>
    <dgm:pt modelId="{AC3A67DF-2C74-47BE-A107-A2D6DDC595A7}" type="sibTrans" cxnId="{1FB6CD10-3808-48BC-831D-4BDCFCEBAC39}">
      <dgm:prSet/>
      <dgm:spPr/>
      <dgm:t>
        <a:bodyPr/>
        <a:lstStyle/>
        <a:p>
          <a:pPr rtl="1"/>
          <a:endParaRPr lang="ar-SA"/>
        </a:p>
      </dgm:t>
    </dgm:pt>
    <dgm:pt modelId="{44B3D6CE-BB9E-493F-9CD2-12342CE19B33}">
      <dgm:prSet phldrT="[نص]"/>
      <dgm:spPr/>
      <dgm:t>
        <a:bodyPr/>
        <a:lstStyle/>
        <a:p>
          <a:pPr rtl="1"/>
          <a:endParaRPr lang="ar-SA"/>
        </a:p>
      </dgm:t>
    </dgm:pt>
    <dgm:pt modelId="{E103E02E-A0A6-4B5D-8F95-AB246C8BAA31}" type="parTrans" cxnId="{98D7DCE5-21B9-4079-B3E3-A193D3971E53}">
      <dgm:prSet/>
      <dgm:spPr/>
      <dgm:t>
        <a:bodyPr/>
        <a:lstStyle/>
        <a:p>
          <a:pPr rtl="1"/>
          <a:endParaRPr lang="ar-SA"/>
        </a:p>
      </dgm:t>
    </dgm:pt>
    <dgm:pt modelId="{FF8EDC01-8977-486A-B3F7-AFBE11759970}" type="sibTrans" cxnId="{98D7DCE5-21B9-4079-B3E3-A193D3971E53}">
      <dgm:prSet/>
      <dgm:spPr/>
      <dgm:t>
        <a:bodyPr/>
        <a:lstStyle/>
        <a:p>
          <a:pPr rtl="1"/>
          <a:endParaRPr lang="ar-SA"/>
        </a:p>
      </dgm:t>
    </dgm:pt>
    <dgm:pt modelId="{C1136DBE-3FB7-42B5-841A-B3193A73B071}" type="pres">
      <dgm:prSet presAssocID="{0EE42E32-98CD-40F2-BAF7-E148D0DB33B7}" presName="Name0" presStyleCnt="0">
        <dgm:presLayoutVars>
          <dgm:chMax val="7"/>
          <dgm:chPref val="7"/>
          <dgm:dir/>
        </dgm:presLayoutVars>
      </dgm:prSet>
      <dgm:spPr/>
    </dgm:pt>
    <dgm:pt modelId="{BE94B2CD-80F0-46A8-A9D4-C55FB010E17A}" type="pres">
      <dgm:prSet presAssocID="{0EE42E32-98CD-40F2-BAF7-E148D0DB33B7}" presName="Name1" presStyleCnt="0"/>
      <dgm:spPr/>
    </dgm:pt>
    <dgm:pt modelId="{83645883-66FD-499D-8F1F-F262D956E453}" type="pres">
      <dgm:prSet presAssocID="{0EE42E32-98CD-40F2-BAF7-E148D0DB33B7}" presName="cycle" presStyleCnt="0"/>
      <dgm:spPr/>
    </dgm:pt>
    <dgm:pt modelId="{028A66A9-F355-4FB6-AA86-C9C8C04B3FF1}" type="pres">
      <dgm:prSet presAssocID="{0EE42E32-98CD-40F2-BAF7-E148D0DB33B7}" presName="srcNode" presStyleLbl="node1" presStyleIdx="0" presStyleCnt="7"/>
      <dgm:spPr/>
    </dgm:pt>
    <dgm:pt modelId="{DB207AD2-6883-4851-BA80-80566600F278}" type="pres">
      <dgm:prSet presAssocID="{0EE42E32-98CD-40F2-BAF7-E148D0DB33B7}" presName="conn" presStyleLbl="parChTrans1D2" presStyleIdx="0" presStyleCnt="1"/>
      <dgm:spPr/>
      <dgm:t>
        <a:bodyPr/>
        <a:lstStyle/>
        <a:p>
          <a:pPr rtl="1"/>
          <a:endParaRPr lang="ar-SA"/>
        </a:p>
      </dgm:t>
    </dgm:pt>
    <dgm:pt modelId="{A13F282A-46AA-40E9-8E40-33C6FD847116}" type="pres">
      <dgm:prSet presAssocID="{0EE42E32-98CD-40F2-BAF7-E148D0DB33B7}" presName="extraNode" presStyleLbl="node1" presStyleIdx="0" presStyleCnt="7"/>
      <dgm:spPr/>
    </dgm:pt>
    <dgm:pt modelId="{D6709A12-FC2D-4CC5-B2E8-0CFA7838058A}" type="pres">
      <dgm:prSet presAssocID="{0EE42E32-98CD-40F2-BAF7-E148D0DB33B7}" presName="dstNode" presStyleLbl="node1" presStyleIdx="0" presStyleCnt="7"/>
      <dgm:spPr/>
    </dgm:pt>
    <dgm:pt modelId="{DA32F82D-81E7-4186-ABD3-18DC230BC05C}" type="pres">
      <dgm:prSet presAssocID="{E793ADCD-6921-4637-86ED-A3CFCF294E7E}" presName="text_1" presStyleLbl="node1" presStyleIdx="0" presStyleCnt="7">
        <dgm:presLayoutVars>
          <dgm:bulletEnabled val="1"/>
        </dgm:presLayoutVars>
      </dgm:prSet>
      <dgm:spPr/>
      <dgm:t>
        <a:bodyPr/>
        <a:lstStyle/>
        <a:p>
          <a:pPr rtl="1"/>
          <a:endParaRPr lang="ar-SA"/>
        </a:p>
      </dgm:t>
    </dgm:pt>
    <dgm:pt modelId="{D0664251-A7F4-4F17-9C15-7E3CB8D7CFFD}" type="pres">
      <dgm:prSet presAssocID="{E793ADCD-6921-4637-86ED-A3CFCF294E7E}" presName="accent_1" presStyleCnt="0"/>
      <dgm:spPr/>
    </dgm:pt>
    <dgm:pt modelId="{ACF8DECB-E47F-4670-A66E-C702EA6D191A}" type="pres">
      <dgm:prSet presAssocID="{E793ADCD-6921-4637-86ED-A3CFCF294E7E}" presName="accentRepeatNode" presStyleLbl="solidFgAcc1" presStyleIdx="0" presStyleCnt="7"/>
      <dgm:spPr/>
    </dgm:pt>
    <dgm:pt modelId="{435B5232-0176-4B19-8BC0-78FA7C3581BD}" type="pres">
      <dgm:prSet presAssocID="{3800673F-F8C1-48F5-8F32-FE6F9CE8B3B9}" presName="text_2" presStyleLbl="node1" presStyleIdx="1" presStyleCnt="7">
        <dgm:presLayoutVars>
          <dgm:bulletEnabled val="1"/>
        </dgm:presLayoutVars>
      </dgm:prSet>
      <dgm:spPr/>
      <dgm:t>
        <a:bodyPr/>
        <a:lstStyle/>
        <a:p>
          <a:pPr rtl="1"/>
          <a:endParaRPr lang="ar-SA"/>
        </a:p>
      </dgm:t>
    </dgm:pt>
    <dgm:pt modelId="{74899C31-5854-41A0-89B9-6A18B520B8BF}" type="pres">
      <dgm:prSet presAssocID="{3800673F-F8C1-48F5-8F32-FE6F9CE8B3B9}" presName="accent_2" presStyleCnt="0"/>
      <dgm:spPr/>
    </dgm:pt>
    <dgm:pt modelId="{D7AE87C6-B8B6-49F8-98A4-E89BEF615636}" type="pres">
      <dgm:prSet presAssocID="{3800673F-F8C1-48F5-8F32-FE6F9CE8B3B9}" presName="accentRepeatNode" presStyleLbl="solidFgAcc1" presStyleIdx="1" presStyleCnt="7"/>
      <dgm:spPr/>
    </dgm:pt>
    <dgm:pt modelId="{2DA9DCE4-F6E0-4DC3-A423-64A3DDD7EBC9}" type="pres">
      <dgm:prSet presAssocID="{A5BD0DC4-6824-478C-A849-54CAAE271870}" presName="text_3" presStyleLbl="node1" presStyleIdx="2" presStyleCnt="7">
        <dgm:presLayoutVars>
          <dgm:bulletEnabled val="1"/>
        </dgm:presLayoutVars>
      </dgm:prSet>
      <dgm:spPr/>
      <dgm:t>
        <a:bodyPr/>
        <a:lstStyle/>
        <a:p>
          <a:pPr rtl="1"/>
          <a:endParaRPr lang="ar-SA"/>
        </a:p>
      </dgm:t>
    </dgm:pt>
    <dgm:pt modelId="{85328F45-1418-49B8-8A1F-115FFEAB1AD6}" type="pres">
      <dgm:prSet presAssocID="{A5BD0DC4-6824-478C-A849-54CAAE271870}" presName="accent_3" presStyleCnt="0"/>
      <dgm:spPr/>
    </dgm:pt>
    <dgm:pt modelId="{D117B299-2BD1-4578-8CEE-0FED31A2E47F}" type="pres">
      <dgm:prSet presAssocID="{A5BD0DC4-6824-478C-A849-54CAAE271870}" presName="accentRepeatNode" presStyleLbl="solidFgAcc1" presStyleIdx="2" presStyleCnt="7"/>
      <dgm:spPr/>
    </dgm:pt>
    <dgm:pt modelId="{8EF3DD52-48C9-4660-81A7-731819914395}" type="pres">
      <dgm:prSet presAssocID="{FC16C5EC-E04C-4AD8-AFF2-6B71445FB422}" presName="text_4" presStyleLbl="node1" presStyleIdx="3" presStyleCnt="7">
        <dgm:presLayoutVars>
          <dgm:bulletEnabled val="1"/>
        </dgm:presLayoutVars>
      </dgm:prSet>
      <dgm:spPr/>
      <dgm:t>
        <a:bodyPr/>
        <a:lstStyle/>
        <a:p>
          <a:pPr rtl="1"/>
          <a:endParaRPr lang="ar-SA"/>
        </a:p>
      </dgm:t>
    </dgm:pt>
    <dgm:pt modelId="{2768577E-54A2-4D2F-9E56-F0FE2C594C47}" type="pres">
      <dgm:prSet presAssocID="{FC16C5EC-E04C-4AD8-AFF2-6B71445FB422}" presName="accent_4" presStyleCnt="0"/>
      <dgm:spPr/>
    </dgm:pt>
    <dgm:pt modelId="{64A60F1F-BD67-4F71-B319-2BE35A7DEB9B}" type="pres">
      <dgm:prSet presAssocID="{FC16C5EC-E04C-4AD8-AFF2-6B71445FB422}" presName="accentRepeatNode" presStyleLbl="solidFgAcc1" presStyleIdx="3" presStyleCnt="7"/>
      <dgm:spPr/>
    </dgm:pt>
    <dgm:pt modelId="{EDFDFE9F-6AB5-4451-8826-D0FAE96DD8CC}" type="pres">
      <dgm:prSet presAssocID="{BF69EBF7-08EC-4654-A60D-7F7A7D8CF217}" presName="text_5" presStyleLbl="node1" presStyleIdx="4" presStyleCnt="7">
        <dgm:presLayoutVars>
          <dgm:bulletEnabled val="1"/>
        </dgm:presLayoutVars>
      </dgm:prSet>
      <dgm:spPr/>
      <dgm:t>
        <a:bodyPr/>
        <a:lstStyle/>
        <a:p>
          <a:pPr rtl="1"/>
          <a:endParaRPr lang="ar-SA"/>
        </a:p>
      </dgm:t>
    </dgm:pt>
    <dgm:pt modelId="{B4EF8068-A894-41F7-8CF4-52B4AC498ED3}" type="pres">
      <dgm:prSet presAssocID="{BF69EBF7-08EC-4654-A60D-7F7A7D8CF217}" presName="accent_5" presStyleCnt="0"/>
      <dgm:spPr/>
    </dgm:pt>
    <dgm:pt modelId="{6EBF58F2-D673-4019-90B7-780FC32F926F}" type="pres">
      <dgm:prSet presAssocID="{BF69EBF7-08EC-4654-A60D-7F7A7D8CF217}" presName="accentRepeatNode" presStyleLbl="solidFgAcc1" presStyleIdx="4" presStyleCnt="7"/>
      <dgm:spPr/>
    </dgm:pt>
    <dgm:pt modelId="{06A97DE6-A865-481D-BDE2-75FB6317DDF5}" type="pres">
      <dgm:prSet presAssocID="{7BE1FC61-D667-481A-AE22-6CA35D33E3BB}" presName="text_6" presStyleLbl="node1" presStyleIdx="5" presStyleCnt="7">
        <dgm:presLayoutVars>
          <dgm:bulletEnabled val="1"/>
        </dgm:presLayoutVars>
      </dgm:prSet>
      <dgm:spPr/>
      <dgm:t>
        <a:bodyPr/>
        <a:lstStyle/>
        <a:p>
          <a:pPr rtl="1"/>
          <a:endParaRPr lang="ar-SA"/>
        </a:p>
      </dgm:t>
    </dgm:pt>
    <dgm:pt modelId="{A60071EB-F362-44CF-A05E-C2CB47CE5F65}" type="pres">
      <dgm:prSet presAssocID="{7BE1FC61-D667-481A-AE22-6CA35D33E3BB}" presName="accent_6" presStyleCnt="0"/>
      <dgm:spPr/>
    </dgm:pt>
    <dgm:pt modelId="{F6A26C8F-A82F-4960-BBEF-3A874BFC2604}" type="pres">
      <dgm:prSet presAssocID="{7BE1FC61-D667-481A-AE22-6CA35D33E3BB}" presName="accentRepeatNode" presStyleLbl="solidFgAcc1" presStyleIdx="5" presStyleCnt="7"/>
      <dgm:spPr/>
    </dgm:pt>
    <dgm:pt modelId="{F6D89037-1C87-43E0-9F67-D0388ABC5077}" type="pres">
      <dgm:prSet presAssocID="{A5E4591F-1730-4398-B102-DB118EFE31ED}" presName="text_7" presStyleLbl="node1" presStyleIdx="6" presStyleCnt="7">
        <dgm:presLayoutVars>
          <dgm:bulletEnabled val="1"/>
        </dgm:presLayoutVars>
      </dgm:prSet>
      <dgm:spPr/>
      <dgm:t>
        <a:bodyPr/>
        <a:lstStyle/>
        <a:p>
          <a:pPr rtl="1"/>
          <a:endParaRPr lang="ar-SA"/>
        </a:p>
      </dgm:t>
    </dgm:pt>
    <dgm:pt modelId="{E760B277-8D23-4E97-B707-72F2EE19661B}" type="pres">
      <dgm:prSet presAssocID="{A5E4591F-1730-4398-B102-DB118EFE31ED}" presName="accent_7" presStyleCnt="0"/>
      <dgm:spPr/>
    </dgm:pt>
    <dgm:pt modelId="{D4562E58-E787-43FF-8020-D9AD701F4954}" type="pres">
      <dgm:prSet presAssocID="{A5E4591F-1730-4398-B102-DB118EFE31ED}" presName="accentRepeatNode" presStyleLbl="solidFgAcc1" presStyleIdx="6" presStyleCnt="7"/>
      <dgm:spPr/>
    </dgm:pt>
  </dgm:ptLst>
  <dgm:cxnLst>
    <dgm:cxn modelId="{1FB6CD10-3808-48BC-831D-4BDCFCEBAC39}" srcId="{0EE42E32-98CD-40F2-BAF7-E148D0DB33B7}" destId="{A5E4591F-1730-4398-B102-DB118EFE31ED}" srcOrd="6" destOrd="0" parTransId="{0F32F109-0835-4D03-A52D-C494E76E6E29}" sibTransId="{AC3A67DF-2C74-47BE-A107-A2D6DDC595A7}"/>
    <dgm:cxn modelId="{55D78F15-51F9-40BC-9A59-7C33F3FBC51B}" srcId="{0EE42E32-98CD-40F2-BAF7-E148D0DB33B7}" destId="{3800673F-F8C1-48F5-8F32-FE6F9CE8B3B9}" srcOrd="1" destOrd="0" parTransId="{908921AC-625D-461B-9D09-FD512842CB55}" sibTransId="{19D720B9-22B6-4E22-99AC-74169E0E599A}"/>
    <dgm:cxn modelId="{E8A870A6-2254-49EB-9F10-EACBAB716F54}" srcId="{0EE42E32-98CD-40F2-BAF7-E148D0DB33B7}" destId="{A5BD0DC4-6824-478C-A849-54CAAE271870}" srcOrd="2" destOrd="0" parTransId="{48FC74AD-230D-4CAD-B0AE-9E949228675B}" sibTransId="{9320D886-826C-4A0B-A59D-0152A5059491}"/>
    <dgm:cxn modelId="{B9029FD1-70E4-47B9-B62C-47054DA3C770}" type="presOf" srcId="{7BE1FC61-D667-481A-AE22-6CA35D33E3BB}" destId="{06A97DE6-A865-481D-BDE2-75FB6317DDF5}" srcOrd="0" destOrd="0" presId="urn:microsoft.com/office/officeart/2008/layout/VerticalCurvedList"/>
    <dgm:cxn modelId="{AAEC7AF0-2E85-4005-A0CD-75F60F1DF308}" type="presOf" srcId="{A5BD0DC4-6824-478C-A849-54CAAE271870}" destId="{2DA9DCE4-F6E0-4DC3-A423-64A3DDD7EBC9}" srcOrd="0" destOrd="0" presId="urn:microsoft.com/office/officeart/2008/layout/VerticalCurvedList"/>
    <dgm:cxn modelId="{BADEA82B-19A6-4729-BC17-0F33E1020EE2}" srcId="{0EE42E32-98CD-40F2-BAF7-E148D0DB33B7}" destId="{7BE1FC61-D667-481A-AE22-6CA35D33E3BB}" srcOrd="5" destOrd="0" parTransId="{5E951DCA-6784-492B-A692-85F2BE75302B}" sibTransId="{89459102-D0BE-445E-B023-32FAD3FB39A7}"/>
    <dgm:cxn modelId="{A32186F8-4E75-404C-A765-67BD56F2D0CD}" type="presOf" srcId="{47313A6B-4AD0-45B3-8614-E963412834D0}" destId="{DB207AD2-6883-4851-BA80-80566600F278}" srcOrd="0" destOrd="0" presId="urn:microsoft.com/office/officeart/2008/layout/VerticalCurvedList"/>
    <dgm:cxn modelId="{F6A71FD7-A8B6-4BEB-ABBE-C47126B4439C}" type="presOf" srcId="{BF69EBF7-08EC-4654-A60D-7F7A7D8CF217}" destId="{EDFDFE9F-6AB5-4451-8826-D0FAE96DD8CC}" srcOrd="0" destOrd="0" presId="urn:microsoft.com/office/officeart/2008/layout/VerticalCurvedList"/>
    <dgm:cxn modelId="{DE10D42E-40D5-4094-92FC-969120B36CEF}" srcId="{0EE42E32-98CD-40F2-BAF7-E148D0DB33B7}" destId="{E793ADCD-6921-4637-86ED-A3CFCF294E7E}" srcOrd="0" destOrd="0" parTransId="{92E5B144-9B93-4A2F-831D-8E3F54F455BF}" sibTransId="{47313A6B-4AD0-45B3-8614-E963412834D0}"/>
    <dgm:cxn modelId="{70D6E37D-21F4-4B8B-AC61-C3A9DCC9D8A4}" srcId="{0EE42E32-98CD-40F2-BAF7-E148D0DB33B7}" destId="{BF69EBF7-08EC-4654-A60D-7F7A7D8CF217}" srcOrd="4" destOrd="0" parTransId="{3075229B-66FF-449F-9F4F-1F21CCD006D2}" sibTransId="{4DFC0864-26E6-4B12-A89D-6D9569E37A14}"/>
    <dgm:cxn modelId="{8054347B-3E2B-4C80-9CE0-23F4E20D7750}" type="presOf" srcId="{FC16C5EC-E04C-4AD8-AFF2-6B71445FB422}" destId="{8EF3DD52-48C9-4660-81A7-731819914395}" srcOrd="0" destOrd="0" presId="urn:microsoft.com/office/officeart/2008/layout/VerticalCurvedList"/>
    <dgm:cxn modelId="{CF7ED3B1-FB3B-43D8-B383-32F40B88F3FC}" type="presOf" srcId="{3800673F-F8C1-48F5-8F32-FE6F9CE8B3B9}" destId="{435B5232-0176-4B19-8BC0-78FA7C3581BD}" srcOrd="0" destOrd="0" presId="urn:microsoft.com/office/officeart/2008/layout/VerticalCurvedList"/>
    <dgm:cxn modelId="{B9A8481C-8AE8-4BA5-AF19-6CEC5F494CB5}" type="presOf" srcId="{0EE42E32-98CD-40F2-BAF7-E148D0DB33B7}" destId="{C1136DBE-3FB7-42B5-841A-B3193A73B071}" srcOrd="0" destOrd="0" presId="urn:microsoft.com/office/officeart/2008/layout/VerticalCurvedList"/>
    <dgm:cxn modelId="{981243BC-9EB8-406A-B9EC-D25C86FA40A2}" srcId="{0EE42E32-98CD-40F2-BAF7-E148D0DB33B7}" destId="{FC16C5EC-E04C-4AD8-AFF2-6B71445FB422}" srcOrd="3" destOrd="0" parTransId="{45E19740-FB02-4399-855F-7CF4C0EC204D}" sibTransId="{F62F0AD7-3BFB-4851-9E6A-F21359860A25}"/>
    <dgm:cxn modelId="{A9A87B60-DB6D-4AE1-BA24-18A3D924F399}" type="presOf" srcId="{E793ADCD-6921-4637-86ED-A3CFCF294E7E}" destId="{DA32F82D-81E7-4186-ABD3-18DC230BC05C}" srcOrd="0" destOrd="0" presId="urn:microsoft.com/office/officeart/2008/layout/VerticalCurvedList"/>
    <dgm:cxn modelId="{98D7DCE5-21B9-4079-B3E3-A193D3971E53}" srcId="{0EE42E32-98CD-40F2-BAF7-E148D0DB33B7}" destId="{44B3D6CE-BB9E-493F-9CD2-12342CE19B33}" srcOrd="7" destOrd="0" parTransId="{E103E02E-A0A6-4B5D-8F95-AB246C8BAA31}" sibTransId="{FF8EDC01-8977-486A-B3F7-AFBE11759970}"/>
    <dgm:cxn modelId="{C22D4077-9A60-4E91-849C-F3DE8038F637}" type="presOf" srcId="{A5E4591F-1730-4398-B102-DB118EFE31ED}" destId="{F6D89037-1C87-43E0-9F67-D0388ABC5077}" srcOrd="0" destOrd="0" presId="urn:microsoft.com/office/officeart/2008/layout/VerticalCurvedList"/>
    <dgm:cxn modelId="{6D5487E4-1788-469A-82AB-D7854EB53D62}" type="presParOf" srcId="{C1136DBE-3FB7-42B5-841A-B3193A73B071}" destId="{BE94B2CD-80F0-46A8-A9D4-C55FB010E17A}" srcOrd="0" destOrd="0" presId="urn:microsoft.com/office/officeart/2008/layout/VerticalCurvedList"/>
    <dgm:cxn modelId="{AF4FD7BD-5520-4D8B-A8D8-25C2FD963534}" type="presParOf" srcId="{BE94B2CD-80F0-46A8-A9D4-C55FB010E17A}" destId="{83645883-66FD-499D-8F1F-F262D956E453}" srcOrd="0" destOrd="0" presId="urn:microsoft.com/office/officeart/2008/layout/VerticalCurvedList"/>
    <dgm:cxn modelId="{D30D1AD4-8FD1-4B29-B51B-D203BA8B957C}" type="presParOf" srcId="{83645883-66FD-499D-8F1F-F262D956E453}" destId="{028A66A9-F355-4FB6-AA86-C9C8C04B3FF1}" srcOrd="0" destOrd="0" presId="urn:microsoft.com/office/officeart/2008/layout/VerticalCurvedList"/>
    <dgm:cxn modelId="{57EA64E9-FD85-4646-9249-2B3F94FB7F4B}" type="presParOf" srcId="{83645883-66FD-499D-8F1F-F262D956E453}" destId="{DB207AD2-6883-4851-BA80-80566600F278}" srcOrd="1" destOrd="0" presId="urn:microsoft.com/office/officeart/2008/layout/VerticalCurvedList"/>
    <dgm:cxn modelId="{278D0084-49FC-4050-9D69-1E5B6CEF2C6D}" type="presParOf" srcId="{83645883-66FD-499D-8F1F-F262D956E453}" destId="{A13F282A-46AA-40E9-8E40-33C6FD847116}" srcOrd="2" destOrd="0" presId="urn:microsoft.com/office/officeart/2008/layout/VerticalCurvedList"/>
    <dgm:cxn modelId="{135FDD0B-3D5C-42E4-9C4C-1AEF6802BD27}" type="presParOf" srcId="{83645883-66FD-499D-8F1F-F262D956E453}" destId="{D6709A12-FC2D-4CC5-B2E8-0CFA7838058A}" srcOrd="3" destOrd="0" presId="urn:microsoft.com/office/officeart/2008/layout/VerticalCurvedList"/>
    <dgm:cxn modelId="{04F5339E-3570-400F-98DB-1CF4BFD7707F}" type="presParOf" srcId="{BE94B2CD-80F0-46A8-A9D4-C55FB010E17A}" destId="{DA32F82D-81E7-4186-ABD3-18DC230BC05C}" srcOrd="1" destOrd="0" presId="urn:microsoft.com/office/officeart/2008/layout/VerticalCurvedList"/>
    <dgm:cxn modelId="{31A4A272-A209-41B3-B75C-105B4FDB5FAE}" type="presParOf" srcId="{BE94B2CD-80F0-46A8-A9D4-C55FB010E17A}" destId="{D0664251-A7F4-4F17-9C15-7E3CB8D7CFFD}" srcOrd="2" destOrd="0" presId="urn:microsoft.com/office/officeart/2008/layout/VerticalCurvedList"/>
    <dgm:cxn modelId="{BC3C7C8C-3616-4DE3-BE84-FE6379E90E26}" type="presParOf" srcId="{D0664251-A7F4-4F17-9C15-7E3CB8D7CFFD}" destId="{ACF8DECB-E47F-4670-A66E-C702EA6D191A}" srcOrd="0" destOrd="0" presId="urn:microsoft.com/office/officeart/2008/layout/VerticalCurvedList"/>
    <dgm:cxn modelId="{9BA57E14-3DD7-48BC-8997-3B5E3353672B}" type="presParOf" srcId="{BE94B2CD-80F0-46A8-A9D4-C55FB010E17A}" destId="{435B5232-0176-4B19-8BC0-78FA7C3581BD}" srcOrd="3" destOrd="0" presId="urn:microsoft.com/office/officeart/2008/layout/VerticalCurvedList"/>
    <dgm:cxn modelId="{C67DC7CA-0D49-4193-81A4-F3DAC6636782}" type="presParOf" srcId="{BE94B2CD-80F0-46A8-A9D4-C55FB010E17A}" destId="{74899C31-5854-41A0-89B9-6A18B520B8BF}" srcOrd="4" destOrd="0" presId="urn:microsoft.com/office/officeart/2008/layout/VerticalCurvedList"/>
    <dgm:cxn modelId="{2B0CF75A-2ECB-4AF7-B0FC-B5905329BEB4}" type="presParOf" srcId="{74899C31-5854-41A0-89B9-6A18B520B8BF}" destId="{D7AE87C6-B8B6-49F8-98A4-E89BEF615636}" srcOrd="0" destOrd="0" presId="urn:microsoft.com/office/officeart/2008/layout/VerticalCurvedList"/>
    <dgm:cxn modelId="{DBA9D410-8AD1-4EF4-98E2-36D5B8C74BDA}" type="presParOf" srcId="{BE94B2CD-80F0-46A8-A9D4-C55FB010E17A}" destId="{2DA9DCE4-F6E0-4DC3-A423-64A3DDD7EBC9}" srcOrd="5" destOrd="0" presId="urn:microsoft.com/office/officeart/2008/layout/VerticalCurvedList"/>
    <dgm:cxn modelId="{159CBCBD-4AFA-465F-B145-C2E7F797E4E7}" type="presParOf" srcId="{BE94B2CD-80F0-46A8-A9D4-C55FB010E17A}" destId="{85328F45-1418-49B8-8A1F-115FFEAB1AD6}" srcOrd="6" destOrd="0" presId="urn:microsoft.com/office/officeart/2008/layout/VerticalCurvedList"/>
    <dgm:cxn modelId="{8309087F-2B39-4862-B9A2-48387CE5C6AC}" type="presParOf" srcId="{85328F45-1418-49B8-8A1F-115FFEAB1AD6}" destId="{D117B299-2BD1-4578-8CEE-0FED31A2E47F}" srcOrd="0" destOrd="0" presId="urn:microsoft.com/office/officeart/2008/layout/VerticalCurvedList"/>
    <dgm:cxn modelId="{688DF89E-5655-4485-9879-266076F303E2}" type="presParOf" srcId="{BE94B2CD-80F0-46A8-A9D4-C55FB010E17A}" destId="{8EF3DD52-48C9-4660-81A7-731819914395}" srcOrd="7" destOrd="0" presId="urn:microsoft.com/office/officeart/2008/layout/VerticalCurvedList"/>
    <dgm:cxn modelId="{9D07BB50-F2A7-41B8-AD9F-A7D8095DDBFC}" type="presParOf" srcId="{BE94B2CD-80F0-46A8-A9D4-C55FB010E17A}" destId="{2768577E-54A2-4D2F-9E56-F0FE2C594C47}" srcOrd="8" destOrd="0" presId="urn:microsoft.com/office/officeart/2008/layout/VerticalCurvedList"/>
    <dgm:cxn modelId="{5A544719-06BC-4053-9A26-4350BB007BD9}" type="presParOf" srcId="{2768577E-54A2-4D2F-9E56-F0FE2C594C47}" destId="{64A60F1F-BD67-4F71-B319-2BE35A7DEB9B}" srcOrd="0" destOrd="0" presId="urn:microsoft.com/office/officeart/2008/layout/VerticalCurvedList"/>
    <dgm:cxn modelId="{E33EF180-ACF5-477E-B517-6892FE474EA7}" type="presParOf" srcId="{BE94B2CD-80F0-46A8-A9D4-C55FB010E17A}" destId="{EDFDFE9F-6AB5-4451-8826-D0FAE96DD8CC}" srcOrd="9" destOrd="0" presId="urn:microsoft.com/office/officeart/2008/layout/VerticalCurvedList"/>
    <dgm:cxn modelId="{633EA72E-DA3B-4F6D-8463-33E68B36C265}" type="presParOf" srcId="{BE94B2CD-80F0-46A8-A9D4-C55FB010E17A}" destId="{B4EF8068-A894-41F7-8CF4-52B4AC498ED3}" srcOrd="10" destOrd="0" presId="urn:microsoft.com/office/officeart/2008/layout/VerticalCurvedList"/>
    <dgm:cxn modelId="{FAEEF01B-D31D-4A19-9983-062562244086}" type="presParOf" srcId="{B4EF8068-A894-41F7-8CF4-52B4AC498ED3}" destId="{6EBF58F2-D673-4019-90B7-780FC32F926F}" srcOrd="0" destOrd="0" presId="urn:microsoft.com/office/officeart/2008/layout/VerticalCurvedList"/>
    <dgm:cxn modelId="{BE1938A7-C3B9-4C27-B260-D811462DE75B}" type="presParOf" srcId="{BE94B2CD-80F0-46A8-A9D4-C55FB010E17A}" destId="{06A97DE6-A865-481D-BDE2-75FB6317DDF5}" srcOrd="11" destOrd="0" presId="urn:microsoft.com/office/officeart/2008/layout/VerticalCurvedList"/>
    <dgm:cxn modelId="{1EDDA670-FC52-4CE5-9AB3-B97D8576F415}" type="presParOf" srcId="{BE94B2CD-80F0-46A8-A9D4-C55FB010E17A}" destId="{A60071EB-F362-44CF-A05E-C2CB47CE5F65}" srcOrd="12" destOrd="0" presId="urn:microsoft.com/office/officeart/2008/layout/VerticalCurvedList"/>
    <dgm:cxn modelId="{751EE214-4ABC-4190-8872-7BF0BFFCE236}" type="presParOf" srcId="{A60071EB-F362-44CF-A05E-C2CB47CE5F65}" destId="{F6A26C8F-A82F-4960-BBEF-3A874BFC2604}" srcOrd="0" destOrd="0" presId="urn:microsoft.com/office/officeart/2008/layout/VerticalCurvedList"/>
    <dgm:cxn modelId="{FEF31939-7300-4862-B07B-5D7928A2C36B}" type="presParOf" srcId="{BE94B2CD-80F0-46A8-A9D4-C55FB010E17A}" destId="{F6D89037-1C87-43E0-9F67-D0388ABC5077}" srcOrd="13" destOrd="0" presId="urn:microsoft.com/office/officeart/2008/layout/VerticalCurvedList"/>
    <dgm:cxn modelId="{B3DEA396-CF20-4356-849D-0416741C452C}" type="presParOf" srcId="{BE94B2CD-80F0-46A8-A9D4-C55FB010E17A}" destId="{E760B277-8D23-4E97-B707-72F2EE19661B}" srcOrd="14" destOrd="0" presId="urn:microsoft.com/office/officeart/2008/layout/VerticalCurvedList"/>
    <dgm:cxn modelId="{5CA78E0E-7020-408E-B8D6-EBDEE9771D85}" type="presParOf" srcId="{E760B277-8D23-4E97-B707-72F2EE19661B}" destId="{D4562E58-E787-43FF-8020-D9AD701F4954}" srcOrd="0" destOrd="0" presId="urn:microsoft.com/office/officeart/2008/layout/VerticalCurved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04A55D0-C44A-4567-9E68-4BF2439FA742}">
      <dsp:nvSpPr>
        <dsp:cNvPr id="0" name=""/>
        <dsp:cNvSpPr/>
      </dsp:nvSpPr>
      <dsp:spPr>
        <a:xfrm>
          <a:off x="2529023" y="2419690"/>
          <a:ext cx="898619" cy="1149352"/>
        </a:xfrm>
        <a:custGeom>
          <a:avLst/>
          <a:gdLst/>
          <a:ahLst/>
          <a:cxnLst/>
          <a:rect l="0" t="0" r="0" b="0"/>
          <a:pathLst>
            <a:path>
              <a:moveTo>
                <a:pt x="0" y="0"/>
              </a:moveTo>
              <a:lnTo>
                <a:pt x="449309" y="0"/>
              </a:lnTo>
              <a:lnTo>
                <a:pt x="449309" y="1149352"/>
              </a:lnTo>
              <a:lnTo>
                <a:pt x="898619" y="1149352"/>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rtl="1">
            <a:lnSpc>
              <a:spcPct val="90000"/>
            </a:lnSpc>
            <a:spcBef>
              <a:spcPct val="0"/>
            </a:spcBef>
            <a:spcAft>
              <a:spcPct val="35000"/>
            </a:spcAft>
          </a:pPr>
          <a:endParaRPr lang="ar-SA" sz="500" kern="1200"/>
        </a:p>
      </dsp:txBody>
      <dsp:txXfrm>
        <a:off x="2941859" y="2957893"/>
        <a:ext cx="72947" cy="72947"/>
      </dsp:txXfrm>
    </dsp:sp>
    <dsp:sp modelId="{05E6EDEE-7332-4696-8528-51437A188C97}">
      <dsp:nvSpPr>
        <dsp:cNvPr id="0" name=""/>
        <dsp:cNvSpPr/>
      </dsp:nvSpPr>
      <dsp:spPr>
        <a:xfrm>
          <a:off x="2529023" y="2373970"/>
          <a:ext cx="898619" cy="91440"/>
        </a:xfrm>
        <a:custGeom>
          <a:avLst/>
          <a:gdLst/>
          <a:ahLst/>
          <a:cxnLst/>
          <a:rect l="0" t="0" r="0" b="0"/>
          <a:pathLst>
            <a:path>
              <a:moveTo>
                <a:pt x="0" y="45720"/>
              </a:moveTo>
              <a:lnTo>
                <a:pt x="898619" y="45720"/>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rtl="1">
            <a:lnSpc>
              <a:spcPct val="90000"/>
            </a:lnSpc>
            <a:spcBef>
              <a:spcPct val="0"/>
            </a:spcBef>
            <a:spcAft>
              <a:spcPct val="35000"/>
            </a:spcAft>
          </a:pPr>
          <a:endParaRPr lang="ar-SA" sz="500" kern="1200"/>
        </a:p>
      </dsp:txBody>
      <dsp:txXfrm>
        <a:off x="2955867" y="2397225"/>
        <a:ext cx="44930" cy="44930"/>
      </dsp:txXfrm>
    </dsp:sp>
    <dsp:sp modelId="{C3C4E18B-21F4-4BF3-A05D-DE7492DF6DBC}">
      <dsp:nvSpPr>
        <dsp:cNvPr id="0" name=""/>
        <dsp:cNvSpPr/>
      </dsp:nvSpPr>
      <dsp:spPr>
        <a:xfrm>
          <a:off x="2529023" y="1270337"/>
          <a:ext cx="898619" cy="1149352"/>
        </a:xfrm>
        <a:custGeom>
          <a:avLst/>
          <a:gdLst/>
          <a:ahLst/>
          <a:cxnLst/>
          <a:rect l="0" t="0" r="0" b="0"/>
          <a:pathLst>
            <a:path>
              <a:moveTo>
                <a:pt x="0" y="1149352"/>
              </a:moveTo>
              <a:lnTo>
                <a:pt x="449309" y="1149352"/>
              </a:lnTo>
              <a:lnTo>
                <a:pt x="449309" y="0"/>
              </a:lnTo>
              <a:lnTo>
                <a:pt x="898619" y="0"/>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lvl="0" algn="ctr" defTabSz="222250" rtl="1">
            <a:lnSpc>
              <a:spcPct val="90000"/>
            </a:lnSpc>
            <a:spcBef>
              <a:spcPct val="0"/>
            </a:spcBef>
            <a:spcAft>
              <a:spcPct val="35000"/>
            </a:spcAft>
          </a:pPr>
          <a:endParaRPr lang="ar-SA" sz="500" kern="1200"/>
        </a:p>
      </dsp:txBody>
      <dsp:txXfrm>
        <a:off x="2941859" y="1808540"/>
        <a:ext cx="72947" cy="72947"/>
      </dsp:txXfrm>
    </dsp:sp>
    <dsp:sp modelId="{4D072A03-48A1-43AC-8C2C-0D0007347443}">
      <dsp:nvSpPr>
        <dsp:cNvPr id="0" name=""/>
        <dsp:cNvSpPr/>
      </dsp:nvSpPr>
      <dsp:spPr>
        <a:xfrm rot="16200000">
          <a:off x="-350407" y="1959949"/>
          <a:ext cx="4839380" cy="91948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5400" tIns="25400" rIns="25400" bIns="25400" numCol="1" spcCol="1270" anchor="ctr" anchorCtr="0">
          <a:noAutofit/>
        </a:bodyPr>
        <a:lstStyle/>
        <a:p>
          <a:pPr lvl="0" algn="ctr" defTabSz="1778000" rtl="1">
            <a:lnSpc>
              <a:spcPct val="90000"/>
            </a:lnSpc>
            <a:spcBef>
              <a:spcPct val="0"/>
            </a:spcBef>
            <a:spcAft>
              <a:spcPct val="35000"/>
            </a:spcAft>
          </a:pPr>
          <a:r>
            <a:rPr lang="ar-SA" sz="4000" kern="1200" dirty="0" smtClean="0"/>
            <a:t>أساليب التربية الدينية للأطفال</a:t>
          </a:r>
          <a:endParaRPr lang="ar-SA" sz="4000" kern="1200" dirty="0"/>
        </a:p>
      </dsp:txBody>
      <dsp:txXfrm>
        <a:off x="-350407" y="1959949"/>
        <a:ext cx="4839380" cy="919482"/>
      </dsp:txXfrm>
    </dsp:sp>
    <dsp:sp modelId="{DDE53003-4452-4F12-AC3C-ED294448D7E5}">
      <dsp:nvSpPr>
        <dsp:cNvPr id="0" name=""/>
        <dsp:cNvSpPr/>
      </dsp:nvSpPr>
      <dsp:spPr>
        <a:xfrm>
          <a:off x="3427643" y="810596"/>
          <a:ext cx="3780011" cy="91948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rtl="1">
            <a:lnSpc>
              <a:spcPct val="90000"/>
            </a:lnSpc>
            <a:spcBef>
              <a:spcPct val="0"/>
            </a:spcBef>
            <a:spcAft>
              <a:spcPct val="35000"/>
            </a:spcAft>
          </a:pPr>
          <a:r>
            <a:rPr lang="ar-SA" sz="3100" kern="1200" dirty="0" smtClean="0"/>
            <a:t>1. واجب الآباء نحو الأبناء</a:t>
          </a:r>
          <a:endParaRPr lang="ar-SA" sz="3100" kern="1200" dirty="0"/>
        </a:p>
      </dsp:txBody>
      <dsp:txXfrm>
        <a:off x="3427643" y="810596"/>
        <a:ext cx="3780011" cy="919482"/>
      </dsp:txXfrm>
    </dsp:sp>
    <dsp:sp modelId="{11514363-4F21-4172-B3B7-4361B41D4A61}">
      <dsp:nvSpPr>
        <dsp:cNvPr id="0" name=""/>
        <dsp:cNvSpPr/>
      </dsp:nvSpPr>
      <dsp:spPr>
        <a:xfrm>
          <a:off x="3427643" y="1959949"/>
          <a:ext cx="3780011" cy="91948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rtl="1">
            <a:lnSpc>
              <a:spcPct val="90000"/>
            </a:lnSpc>
            <a:spcBef>
              <a:spcPct val="0"/>
            </a:spcBef>
            <a:spcAft>
              <a:spcPct val="35000"/>
            </a:spcAft>
          </a:pPr>
          <a:r>
            <a:rPr lang="ar-SA" sz="3100" kern="1200" dirty="0" smtClean="0"/>
            <a:t>2</a:t>
          </a:r>
          <a:r>
            <a:rPr lang="en-US" sz="3100" kern="1200" dirty="0" smtClean="0"/>
            <a:t>. </a:t>
          </a:r>
          <a:r>
            <a:rPr lang="ar-SA" sz="3100" kern="1200" dirty="0" smtClean="0"/>
            <a:t>منهج العلماء المسلمين في التربية الدينية</a:t>
          </a:r>
          <a:endParaRPr lang="ar-SA" sz="3100" kern="1200" dirty="0"/>
        </a:p>
      </dsp:txBody>
      <dsp:txXfrm>
        <a:off x="3427643" y="1959949"/>
        <a:ext cx="3780011" cy="919482"/>
      </dsp:txXfrm>
    </dsp:sp>
    <dsp:sp modelId="{4E0C02CB-A84F-4696-AEEA-D7399F88909C}">
      <dsp:nvSpPr>
        <dsp:cNvPr id="0" name=""/>
        <dsp:cNvSpPr/>
      </dsp:nvSpPr>
      <dsp:spPr>
        <a:xfrm>
          <a:off x="3427643" y="3109302"/>
          <a:ext cx="3811376" cy="91948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9685" tIns="19685" rIns="19685" bIns="19685" numCol="1" spcCol="1270" anchor="ctr" anchorCtr="0">
          <a:noAutofit/>
        </a:bodyPr>
        <a:lstStyle/>
        <a:p>
          <a:pPr lvl="0" algn="ctr" defTabSz="1377950" rtl="1">
            <a:lnSpc>
              <a:spcPct val="90000"/>
            </a:lnSpc>
            <a:spcBef>
              <a:spcPct val="0"/>
            </a:spcBef>
            <a:spcAft>
              <a:spcPct val="35000"/>
            </a:spcAft>
          </a:pPr>
          <a:r>
            <a:rPr lang="ar-SA" sz="3100" kern="1200" dirty="0" smtClean="0"/>
            <a:t>3. الأساليب التي تحقق التربية الدينية والخلقية</a:t>
          </a:r>
          <a:endParaRPr lang="ar-SA" sz="3100" kern="1200" dirty="0"/>
        </a:p>
      </dsp:txBody>
      <dsp:txXfrm>
        <a:off x="3427643" y="3109302"/>
        <a:ext cx="3811376" cy="91948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8/layout/HorizontalMultiLevelHierarchy">
  <dgm:title val=""/>
  <dgm:desc val=""/>
  <dgm:catLst>
    <dgm:cat type="hierarchy" pri="46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clrData>
  <dgm:layoutNode name="Name0">
    <dgm:varLst>
      <dgm:chPref val="1"/>
      <dgm:dir/>
      <dgm:animOne val="branch"/>
      <dgm:animLvl val="lvl"/>
      <dgm:resizeHandles val="exact"/>
    </dgm:varLst>
    <dgm:choose name="Name1">
      <dgm:if name="Name2" func="var" arg="dir" op="equ" val="norm">
        <dgm:alg type="hierChild">
          <dgm:param type="linDir" val="fromT"/>
          <dgm:param type="chAlign" val="l"/>
        </dgm:alg>
      </dgm:if>
      <dgm:else name="Name3">
        <dgm:alg type="hierChild">
          <dgm:param type="linDir" val="fromT"/>
          <dgm:param type="chAlign" val="r"/>
        </dgm:alg>
      </dgm:else>
    </dgm:choose>
    <dgm:shape xmlns:r="http://schemas.openxmlformats.org/officeDocument/2006/relationships" r:blip="">
      <dgm:adjLst/>
    </dgm:shape>
    <dgm:presOf/>
    <dgm:constrLst>
      <dgm:constr type="h" for="des" forName="LevelOneTextNode" refType="h"/>
      <dgm:constr type="w" for="des" forName="LevelOneTextNode" refType="h" refFor="des" refForName="LevelOneTextNode" fact="0.19"/>
      <dgm:constr type="h" for="des" forName="LevelTwoTextNode" refType="w" refFor="des" refForName="LevelOneTextNode"/>
      <dgm:constr type="w" for="des" forName="LevelTwoTextNode" refType="h" refFor="des" refForName="LevelTwoTextNode" fact="3.28"/>
      <dgm:constr type="sibSp" refType="h" refFor="des" refForName="LevelTwoTextNode" op="equ" fact="0.25"/>
      <dgm:constr type="sibSp" for="des" forName="level2hierChild" refType="h" refFor="des" refForName="LevelTwoTextNode" op="equ" fact="0.25"/>
      <dgm:constr type="sibSp" for="des" forName="level3hierChild" refType="h" refFor="des" refForName="LevelTwoTextNode" op="equ" fact="0.25"/>
      <dgm:constr type="sp" for="des" forName="root1" refType="w" refFor="des" refForName="LevelTwoTextNode" fact="0.2"/>
      <dgm:constr type="sp" for="des" forName="root2" refType="sp" refFor="des" refForName="root1" op="equ"/>
      <dgm:constr type="primFontSz" for="des" forName="LevelOneTextNode" op="equ" val="65"/>
      <dgm:constr type="primFontSz" for="des" forName="LevelTwoTextNode" op="equ" val="65"/>
      <dgm:constr type="primFontSz" for="des" forName="LevelTwoTextNode" refType="primFontSz" refFor="des" refForName="LevelOneTextNode" op="lte"/>
      <dgm:constr type="primFontSz" for="des" forName="connTx" op="equ" val="50"/>
      <dgm:constr type="primFontSz" for="des" forName="connTx" refType="primFontSz" refFor="des" refForName="LevelOneTextNode" op="lte" fact="0.78"/>
    </dgm:constrLst>
    <dgm:forEach name="Name4" axis="ch">
      <dgm:forEach name="Name5" axis="self" ptType="node">
        <dgm:layoutNode name="root1">
          <dgm:choose name="Name6">
            <dgm:if name="Name7" func="var" arg="dir" op="equ" val="norm">
              <dgm:alg type="hierRoot">
                <dgm:param type="hierAlign" val="lCtrCh"/>
              </dgm:alg>
            </dgm:if>
            <dgm:else name="Name8">
              <dgm:alg type="hierRoot">
                <dgm:param type="hierAlign" val="rCtrCh"/>
              </dgm:alg>
            </dgm:else>
          </dgm:choose>
          <dgm:shape xmlns:r="http://schemas.openxmlformats.org/officeDocument/2006/relationships" r:blip="">
            <dgm:adjLst/>
          </dgm:shape>
          <dgm:presOf/>
          <dgm:layoutNode name="LevelOneTextNode" styleLbl="node0">
            <dgm:varLst>
              <dgm:chPref val="3"/>
            </dgm:varLst>
            <dgm:alg type="tx">
              <dgm:param type="autoTxRot" val="grav"/>
            </dgm:alg>
            <dgm:choose name="Name9">
              <dgm:if name="Name10" func="var" arg="dir" op="equ" val="norm">
                <dgm:shape xmlns:r="http://schemas.openxmlformats.org/officeDocument/2006/relationships" rot="270" type="rect" r:blip="">
                  <dgm:adjLst/>
                </dgm:shape>
              </dgm:if>
              <dgm:else name="Name11">
                <dgm:shape xmlns:r="http://schemas.openxmlformats.org/officeDocument/2006/relationships" rot="90" type="rect" r:blip="">
                  <dgm:adjLst/>
                </dgm:shape>
              </dgm:else>
            </dgm:choos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2hierChild">
            <dgm:choose name="Name12">
              <dgm:if name="Name13" func="var" arg="dir" op="equ" val="norm">
                <dgm:alg type="hierChild">
                  <dgm:param type="linDir" val="fromT"/>
                  <dgm:param type="chAlign" val="l"/>
                </dgm:alg>
              </dgm:if>
              <dgm:else name="Name14">
                <dgm:alg type="hierChild">
                  <dgm:param type="linDir" val="fromT"/>
                  <dgm:param type="chAlign" val="r"/>
                </dgm:alg>
              </dgm:else>
            </dgm:choose>
            <dgm:shape xmlns:r="http://schemas.openxmlformats.org/officeDocument/2006/relationships" r:blip="">
              <dgm:adjLst/>
            </dgm:shape>
            <dgm:presOf/>
            <dgm:forEach name="repeat" axis="ch">
              <dgm:forEach name="Name15" axis="self" ptType="parTrans" cnt="1">
                <dgm:layoutNode name="conn2-1">
                  <dgm:choose name="Name16">
                    <dgm:if name="Name17" func="var" arg="dir" op="equ" val="norm">
                      <dgm:alg type="conn">
                        <dgm:param type="dim" val="1D"/>
                        <dgm:param type="begPts" val="midR"/>
                        <dgm:param type="endPts" val="midL"/>
                        <dgm:param type="endSty" val="noArr"/>
                        <dgm:param type="connRout" val="bend"/>
                      </dgm:alg>
                    </dgm:if>
                    <dgm:else name="Name18">
                      <dgm:alg type="conn">
                        <dgm:param type="dim" val="1D"/>
                        <dgm:param type="begPts" val="midL"/>
                        <dgm:param type="endPts" val="midR"/>
                        <dgm:param type="endSty" val="noArr"/>
                        <dgm:param type="connRout" val="bend"/>
                      </dgm:alg>
                    </dgm:else>
                  </dgm:choose>
                  <dgm:shape xmlns:r="http://schemas.openxmlformats.org/officeDocument/2006/relationships" type="conn" r:blip="" zOrderOff="-99999">
                    <dgm:adjLst/>
                  </dgm:shape>
                  <dgm:presOf axis="self"/>
                  <dgm:constrLst>
                    <dgm:constr type="w" val="1"/>
                    <dgm:constr type="h" val="5"/>
                    <dgm:constr type="connDist"/>
                    <dgm:constr type="begPad"/>
                    <dgm:constr type="endPad"/>
                    <dgm:constr type="userA" for="ch" refType="connDist"/>
                  </dgm:constr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h" val="NaN" fact="0.25" max="NaN"/>
                      <dgm:rule type="w" val="NaN" fact="0.8" max="NaN"/>
                      <dgm:rule type="primFontSz" val="5" fact="NaN" max="NaN"/>
                    </dgm:ruleLst>
                  </dgm:layoutNode>
                </dgm:layoutNode>
              </dgm:forEach>
              <dgm:forEach name="Name19" axis="self" ptType="node">
                <dgm:layoutNode name="root2">
                  <dgm:choose name="Name20">
                    <dgm:if name="Name21" func="var" arg="dir" op="equ" val="norm">
                      <dgm:alg type="hierRoot">
                        <dgm:param type="hierAlign" val="lCtrCh"/>
                      </dgm:alg>
                    </dgm:if>
                    <dgm:else name="Name22">
                      <dgm:alg type="hierRoot">
                        <dgm:param type="hierAlign" val="rCtrCh"/>
                      </dgm:alg>
                    </dgm:else>
                  </dgm:choose>
                  <dgm:shape xmlns:r="http://schemas.openxmlformats.org/officeDocument/2006/relationships" r:blip="">
                    <dgm:adjLst/>
                  </dgm:shape>
                  <dgm:presOf/>
                  <dgm:layoutNode name="LevelTwoTextNode">
                    <dgm:varLst>
                      <dgm:chPref val="3"/>
                    </dgm:varLst>
                    <dgm:alg type="tx"/>
                    <dgm:shape xmlns:r="http://schemas.openxmlformats.org/officeDocument/2006/relationships" type="rect" r:blip="">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3hierChild">
                    <dgm:choose name="Name23">
                      <dgm:if name="Name24" func="var" arg="dir" op="equ" val="norm">
                        <dgm:alg type="hierChild">
                          <dgm:param type="linDir" val="fromT"/>
                          <dgm:param type="chAlign" val="l"/>
                        </dgm:alg>
                      </dgm:if>
                      <dgm:else name="Name25">
                        <dgm:alg type="hierChild">
                          <dgm:param type="linDir" val="fromT"/>
                          <dgm:param type="chAlign" val="r"/>
                        </dgm:alg>
                      </dgm:else>
                    </dgm:choose>
                    <dgm:shape xmlns:r="http://schemas.openxmlformats.org/officeDocument/2006/relationships" r:blip="">
                      <dgm:adjLst/>
                    </dgm:shape>
                    <dgm:presOf/>
                    <dgm:forEach name="Name26" ref="repeat"/>
                  </dgm:layoutNode>
                </dgm:layoutNode>
              </dgm:forEach>
            </dgm:forEach>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radial1">
  <dgm:title val=""/>
  <dgm:desc val=""/>
  <dgm:catLst>
    <dgm:cat type="relationship" pri="22000"/>
    <dgm:cat type="cycle" pri="10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90"/>
              <dgm:param type="spanAng" val="360"/>
              <dgm:param type="ctrShpMap" val="fNode"/>
            </dgm:alg>
          </dgm:if>
          <dgm:else name="Name4">
            <dgm:alg type="cycle">
              <dgm:param type="stAng" val="0"/>
              <dgm:param type="spanAng" val="360"/>
              <dgm:param type="ctrShpMap" val="fNode"/>
            </dgm:alg>
          </dgm:else>
        </dgm:choose>
      </dgm:if>
      <dgm:else name="Name5">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w" for="ch" forName="node" refType="w" refFor="ch" refForName="centerShape" op="equ"/>
      <dgm:constr type="sp" refType="w" refFor="ch" refForName="node" fact="0.3"/>
      <dgm:constr type="sibSp" refType="w" refFor="ch" refForName="node" fact="0.3"/>
      <dgm:constr type="primFontSz" for="ch" forName="centerShape" val="65"/>
      <dgm:constr type="primFontSz" for="des" forName="node" op="equ" val="65"/>
      <dgm:constr type="primFontSz" for="des" forName="connTx" val="55"/>
      <dgm:constr type="primFontSz" for="des" forName="connTx" refType="primFontSz" refFor="ch" refForName="centerShape" op="lte" fact="0.8"/>
    </dgm:constrLst>
    <dgm:ruleLst/>
    <dgm:forEach name="Name6" axis="ch" ptType="node" cnt="1">
      <dgm:layoutNode name="centerShape" styleLbl="node0">
        <dgm:alg type="tx"/>
        <dgm:shape xmlns:r="http://schemas.openxmlformats.org/officeDocument/2006/relationships" type="ellipse" r:blip="">
          <dgm:adjLst/>
        </dgm:shape>
        <dgm:presOf axis="self"/>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name="Name7" axis="ch">
        <dgm:forEach name="Name8" axis="self" ptType="parTrans">
          <dgm:layoutNode name="Name9">
            <dgm:alg type="conn">
              <dgm:param type="dim" val="1D"/>
              <dgm:param type="begPts" val="auto"/>
              <dgm:param type="endPts" val="auto"/>
              <dgm:param type="begSty" val="noArr"/>
              <dgm:param type="endSty" val="noArr"/>
            </dgm:alg>
            <dgm:shape xmlns:r="http://schemas.openxmlformats.org/officeDocument/2006/relationships" type="conn" r:blip="">
              <dgm:adjLst/>
            </dgm:shape>
            <dgm:presOf axis="self"/>
            <dgm:constrLst>
              <dgm:constr type="connDist"/>
              <dgm:constr type="userA" for="ch" refType="connDist"/>
              <dgm:constr type="w" val="1"/>
              <dgm:constr type="h" val="5"/>
              <dgm:constr type="begPad"/>
              <dgm:constr type="endPad"/>
            </dgm:constrLst>
            <dgm:rule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w" val="NaN" fact="0.8" max="NaN"/>
                <dgm:rule type="h" val="NaN" fact="1" max="NaN"/>
                <dgm:rule type="primFontSz" val="5" fact="NaN" max="NaN"/>
              </dgm:ruleLst>
            </dgm:layoutNode>
          </dgm:layoutNode>
        </dgm:forEach>
        <dgm:forEach name="Name10" axis="self" ptType="node">
          <dgm:layoutNode name="node" styleLbl="node1">
            <dgm:varLst>
              <dgm:bulletEnabled val="1"/>
            </dgm:varLst>
            <dgm:alg type="tx">
              <dgm:param type="txAnchorVertCh" val="mid"/>
            </dgm:alg>
            <dgm:shape xmlns:r="http://schemas.openxmlformats.org/officeDocument/2006/relationships" type="ellipse" r:blip="">
              <dgm:adjLst/>
            </dgm:shape>
            <dgm:presOf axis="desOrSelf" ptType="node"/>
            <dgm:constrLst>
              <dgm:constr type="h" refType="w"/>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forEach>
      </dgm:forEach>
    </dgm:forEach>
  </dgm:layoutNode>
</dgm:layoutDef>
</file>

<file path=ppt/diagrams/layout4.xml><?xml version="1.0" encoding="utf-8"?>
<dgm:layoutDef xmlns:dgm="http://schemas.openxmlformats.org/drawingml/2006/diagram" xmlns:a="http://schemas.openxmlformats.org/drawingml/2006/main" uniqueId="urn:microsoft.com/office/officeart/2009/3/layout/StepUpProcess">
  <dgm:title val=""/>
  <dgm:desc val=""/>
  <dgm:catLst>
    <dgm:cat type="process" pri="1300"/>
  </dgm:catLst>
  <dgm:sampData>
    <dgm:dataModel>
      <dgm:ptLst>
        <dgm:pt modelId="0" type="doc"/>
        <dgm:pt modelId="10">
          <dgm:prSet phldr="1"/>
        </dgm:pt>
        <dgm:pt modelId="20">
          <dgm:prSet phldr="1"/>
        </dgm:pt>
        <dgm:pt modelId="30">
          <dgm:prSet phldr="1"/>
        </dgm:pt>
      </dgm:ptLst>
      <dgm:cxnLst>
        <dgm:cxn modelId="60" srcId="0" destId="10" srcOrd="0" destOrd="0"/>
        <dgm:cxn modelId="70" srcId="0" destId="20" srcOrd="1" destOrd="0"/>
        <dgm:cxn modelId="80" srcId="0" destId="30" srcOrd="2" destOrd="0"/>
      </dgm:cxnLst>
      <dgm:bg/>
      <dgm:whole/>
    </dgm:dataModel>
  </dgm:sampData>
  <dgm:styleData>
    <dgm:dataModel>
      <dgm:ptLst>
        <dgm:pt modelId="0" type="doc"/>
        <dgm:pt modelId="10">
          <dgm:prSet phldr="1"/>
        </dgm:pt>
        <dgm:pt modelId="20">
          <dgm:prSet phldr="1"/>
        </dgm:pt>
      </dgm:ptLst>
      <dgm:cxnLst>
        <dgm:cxn modelId="60" srcId="0" destId="10" srcOrd="0" destOrd="0"/>
        <dgm:cxn modelId="70" srcId="0" destId="20" srcOrd="1" destOrd="0"/>
      </dgm:cxnLst>
      <dgm:bg/>
      <dgm:whole/>
    </dgm:dataModel>
  </dgm:styleData>
  <dgm:clrData>
    <dgm:dataModel>
      <dgm:ptLst>
        <dgm:pt modelId="0" type="doc"/>
        <dgm:pt modelId="10">
          <dgm:prSet phldr="1"/>
        </dgm:pt>
        <dgm:pt modelId="20">
          <dgm:prSet phldr="1"/>
        </dgm:pt>
        <dgm:pt modelId="30">
          <dgm:prSet phldr="1"/>
        </dgm:pt>
        <dgm:pt modelId="40">
          <dgm:prSet phldr="1"/>
        </dgm:pt>
      </dgm:ptLst>
      <dgm:cxnLst>
        <dgm:cxn modelId="60" srcId="0" destId="10" srcOrd="0" destOrd="0"/>
        <dgm:cxn modelId="70" srcId="0" destId="20" srcOrd="1" destOrd="0"/>
        <dgm:cxn modelId="80" srcId="0" destId="30" srcOrd="2" destOrd="0"/>
        <dgm:cxn modelId="90" srcId="0" destId="40" srcOrd="3" destOrd="0"/>
      </dgm:cxnLst>
      <dgm:bg/>
      <dgm:whole/>
    </dgm:dataModel>
  </dgm:clrData>
  <dgm:layoutNode name="rootnode">
    <dgm:varLst>
      <dgm:chMax/>
      <dgm:chPref/>
      <dgm:dir/>
      <dgm:animLvl val="lvl"/>
    </dgm:varLst>
    <dgm:choose name="Name0">
      <dgm:if name="Name1" func="var" arg="dir" op="equ" val="norm">
        <dgm:alg type="snake">
          <dgm:param type="grDir" val="bL"/>
          <dgm:param type="flowDir" val="row"/>
          <dgm:param type="off" val="off"/>
          <dgm:param type="bkpt" val="fixed"/>
          <dgm:param type="bkPtFixedVal" val="1"/>
        </dgm:alg>
      </dgm:if>
      <dgm:else name="Name2">
        <dgm:alg type="snake">
          <dgm:param type="grDir" val="bR"/>
          <dgm:param type="flowDir" val="row"/>
          <dgm:param type="off" val="off"/>
          <dgm:param type="bkpt" val="fixed"/>
          <dgm:param type="bkPtFixedVal" val="1"/>
        </dgm:alg>
      </dgm:else>
    </dgm:choose>
    <dgm:shape xmlns:r="http://schemas.openxmlformats.org/officeDocument/2006/relationships" r:blip="">
      <dgm:adjLst/>
    </dgm:shape>
    <dgm:constrLst>
      <dgm:constr type="alignOff" forName="rootnode" val="1"/>
      <dgm:constr type="primFontSz" for="des" ptType="node" op="equ" val="65"/>
      <dgm:constr type="w" for="ch" forName="composite" refType="w"/>
      <dgm:constr type="h" for="ch" forName="composite" refType="h"/>
      <dgm:constr type="sp" refType="h" refFor="ch" refForName="composite" op="equ" fact="-0.765"/>
      <dgm:constr type="w" for="ch" forName="sibTrans" refType="w" fact="0.103"/>
      <dgm:constr type="h" for="ch" forName="sibTrans" refType="h" fact="0.103"/>
    </dgm:constrLst>
    <dgm:forEach name="nodesForEach" axis="ch" ptType="node">
      <dgm:layoutNode name="composite">
        <dgm:alg type="composite">
          <dgm:param type="ar" val="0.861"/>
        </dgm:alg>
        <dgm:shape xmlns:r="http://schemas.openxmlformats.org/officeDocument/2006/relationships" r:blip="">
          <dgm:adjLst/>
        </dgm:shape>
        <dgm:choose name="Name3">
          <dgm:if name="Name4" func="var" arg="dir" op="equ" val="norm">
            <dgm:constrLst>
              <dgm:constr type="l" for="ch" forName="LShape" refType="w" fact="0"/>
              <dgm:constr type="t" for="ch" forName="LShape" refType="h" fact="0.2347"/>
              <dgm:constr type="w" for="ch" forName="LShape" refType="w" fact="0.998"/>
              <dgm:constr type="h" for="ch" forName="LShape" refType="h" fact="0.5164"/>
              <dgm:constr type="r" for="ch" forName="ParentText" refType="w"/>
              <dgm:constr type="t" for="ch" forName="ParentText" refType="h" fact="0.32"/>
              <dgm:constr type="w" for="ch" forName="ParentText" refType="w" fact="0.901"/>
              <dgm:constr type="h" for="ch" forName="ParentText" refType="h" fact="0.68"/>
              <dgm:constr type="l" for="ch" forName="Triangle" refType="w" fact="0.83"/>
              <dgm:constr type="t" for="ch" forName="Triangle" refType="h" fact="0"/>
              <dgm:constr type="w" for="ch" forName="Triangle" refType="w" fact="0.17"/>
              <dgm:constr type="h" for="ch" forName="Triangle" refType="w" refFor="ch" refForName="Triangle"/>
            </dgm:constrLst>
          </dgm:if>
          <dgm:else name="Name5">
            <dgm:constrLst>
              <dgm:constr type="l" for="ch" forName="LShape" refType="w" fact="0.002"/>
              <dgm:constr type="t" for="ch" forName="LShape" refType="h" fact="0.2347"/>
              <dgm:constr type="w" for="ch" forName="LShape" refType="w"/>
              <dgm:constr type="h" for="ch" forName="LShape" refType="h" fact="0.5164"/>
              <dgm:constr type="l" for="ch" forName="ParentText" refType="w" fact="0"/>
              <dgm:constr type="t" for="ch" forName="ParentText" refType="h" fact="0.32"/>
              <dgm:constr type="w" for="ch" forName="ParentText" refType="w" fact="0.902"/>
              <dgm:constr type="h" for="ch" forName="ParentText" refType="h" fact="0.68"/>
              <dgm:constr type="l" for="ch" forName="Triangle" refType="w" fact="0"/>
              <dgm:constr type="t" for="ch" forName="Triangle" refType="h" fact="0"/>
              <dgm:constr type="w" for="ch" forName="Triangle" refType="w" fact="0.17"/>
              <dgm:constr type="h" for="ch" forName="Triangle" refType="w" refFor="ch" refForName="Triangle"/>
            </dgm:constrLst>
          </dgm:else>
        </dgm:choose>
        <dgm:layoutNode name="LShape" styleLbl="alignNode1">
          <dgm:alg type="sp"/>
          <dgm:choose name="Name6">
            <dgm:if name="Name7" func="var" arg="dir" op="equ" val="norm">
              <dgm:shape xmlns:r="http://schemas.openxmlformats.org/officeDocument/2006/relationships" rot="90" type="corner" r:blip="">
                <dgm:adjLst>
                  <dgm:adj idx="1" val="0.1612"/>
                  <dgm:adj idx="2" val="0.1611"/>
                </dgm:adjLst>
              </dgm:shape>
            </dgm:if>
            <dgm:else name="Name8">
              <dgm:shape xmlns:r="http://schemas.openxmlformats.org/officeDocument/2006/relationships" rot="180" type="corner" r:blip="">
                <dgm:adjLst>
                  <dgm:adj idx="1" val="0.1612"/>
                  <dgm:adj idx="2" val="0.1611"/>
                </dgm:adjLst>
              </dgm:shape>
            </dgm:else>
          </dgm:choose>
          <dgm:presOf/>
        </dgm:layoutNode>
        <dgm:layoutNode name="ParentText" styleLbl="revTx">
          <dgm:varLst>
            <dgm:chMax val="0"/>
            <dgm:chPref val="0"/>
            <dgm:bulletEnabled val="1"/>
          </dgm:varLst>
          <dgm:alg type="tx">
            <dgm:param type="parTxLTRAlign" val="l"/>
            <dgm:param type="txAnchorVert" val="t"/>
          </dgm:alg>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choose name="Name9">
          <dgm:if name="Name10" axis="followSib" ptType="node" func="cnt" op="gte" val="1">
            <dgm:layoutNode name="Triangle" styleLbl="alignNode1">
              <dgm:alg type="sp"/>
              <dgm:choose name="Name11">
                <dgm:if name="Name12" func="var" arg="dir" op="equ" val="norm">
                  <dgm:shape xmlns:r="http://schemas.openxmlformats.org/officeDocument/2006/relationships" type="triangle" r:blip="">
                    <dgm:adjLst>
                      <dgm:adj idx="1" val="1"/>
                    </dgm:adjLst>
                  </dgm:shape>
                </dgm:if>
                <dgm:else name="Name13">
                  <dgm:shape xmlns:r="http://schemas.openxmlformats.org/officeDocument/2006/relationships" rot="90" type="triangle" r:blip="">
                    <dgm:adjLst>
                      <dgm:adj idx="1" val="1"/>
                    </dgm:adjLst>
                  </dgm:shape>
                </dgm:else>
              </dgm:choose>
              <dgm:presOf/>
            </dgm:layoutNode>
          </dgm:if>
          <dgm:else name="Name14"/>
        </dgm:choose>
      </dgm:layoutNode>
      <dgm:forEach name="sibTransForEach" axis="followSib" ptType="sibTrans" cnt="1">
        <dgm:layoutNode name="sibTrans">
          <dgm:alg type="composite">
            <dgm:param type="ar" val="0.861"/>
          </dgm:alg>
          <dgm:constrLst>
            <dgm:constr type="w" for="ch" forName="space" refType="w"/>
            <dgm:constr type="h" for="ch" forName="space" refType="w"/>
          </dgm:constrLst>
          <dgm:layoutNode name="space" styleLbl="alignNode1">
            <dgm:alg type="sp"/>
            <dgm:shape xmlns:r="http://schemas.openxmlformats.org/officeDocument/2006/relationships" r:blip="">
              <dgm:adjLst/>
            </dgm:shape>
            <dgm:presOf/>
          </dgm:layoutNode>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9/3/layout/StepUpProcess">
  <dgm:title val=""/>
  <dgm:desc val=""/>
  <dgm:catLst>
    <dgm:cat type="process" pri="1300"/>
  </dgm:catLst>
  <dgm:sampData>
    <dgm:dataModel>
      <dgm:ptLst>
        <dgm:pt modelId="0" type="doc"/>
        <dgm:pt modelId="10">
          <dgm:prSet phldr="1"/>
        </dgm:pt>
        <dgm:pt modelId="20">
          <dgm:prSet phldr="1"/>
        </dgm:pt>
        <dgm:pt modelId="30">
          <dgm:prSet phldr="1"/>
        </dgm:pt>
      </dgm:ptLst>
      <dgm:cxnLst>
        <dgm:cxn modelId="60" srcId="0" destId="10" srcOrd="0" destOrd="0"/>
        <dgm:cxn modelId="70" srcId="0" destId="20" srcOrd="1" destOrd="0"/>
        <dgm:cxn modelId="80" srcId="0" destId="30" srcOrd="2" destOrd="0"/>
      </dgm:cxnLst>
      <dgm:bg/>
      <dgm:whole/>
    </dgm:dataModel>
  </dgm:sampData>
  <dgm:styleData>
    <dgm:dataModel>
      <dgm:ptLst>
        <dgm:pt modelId="0" type="doc"/>
        <dgm:pt modelId="10">
          <dgm:prSet phldr="1"/>
        </dgm:pt>
        <dgm:pt modelId="20">
          <dgm:prSet phldr="1"/>
        </dgm:pt>
      </dgm:ptLst>
      <dgm:cxnLst>
        <dgm:cxn modelId="60" srcId="0" destId="10" srcOrd="0" destOrd="0"/>
        <dgm:cxn modelId="70" srcId="0" destId="20" srcOrd="1" destOrd="0"/>
      </dgm:cxnLst>
      <dgm:bg/>
      <dgm:whole/>
    </dgm:dataModel>
  </dgm:styleData>
  <dgm:clrData>
    <dgm:dataModel>
      <dgm:ptLst>
        <dgm:pt modelId="0" type="doc"/>
        <dgm:pt modelId="10">
          <dgm:prSet phldr="1"/>
        </dgm:pt>
        <dgm:pt modelId="20">
          <dgm:prSet phldr="1"/>
        </dgm:pt>
        <dgm:pt modelId="30">
          <dgm:prSet phldr="1"/>
        </dgm:pt>
        <dgm:pt modelId="40">
          <dgm:prSet phldr="1"/>
        </dgm:pt>
      </dgm:ptLst>
      <dgm:cxnLst>
        <dgm:cxn modelId="60" srcId="0" destId="10" srcOrd="0" destOrd="0"/>
        <dgm:cxn modelId="70" srcId="0" destId="20" srcOrd="1" destOrd="0"/>
        <dgm:cxn modelId="80" srcId="0" destId="30" srcOrd="2" destOrd="0"/>
        <dgm:cxn modelId="90" srcId="0" destId="40" srcOrd="3" destOrd="0"/>
      </dgm:cxnLst>
      <dgm:bg/>
      <dgm:whole/>
    </dgm:dataModel>
  </dgm:clrData>
  <dgm:layoutNode name="rootnode">
    <dgm:varLst>
      <dgm:chMax/>
      <dgm:chPref/>
      <dgm:dir/>
      <dgm:animLvl val="lvl"/>
    </dgm:varLst>
    <dgm:choose name="Name0">
      <dgm:if name="Name1" func="var" arg="dir" op="equ" val="norm">
        <dgm:alg type="snake">
          <dgm:param type="grDir" val="bL"/>
          <dgm:param type="flowDir" val="row"/>
          <dgm:param type="off" val="off"/>
          <dgm:param type="bkpt" val="fixed"/>
          <dgm:param type="bkPtFixedVal" val="1"/>
        </dgm:alg>
      </dgm:if>
      <dgm:else name="Name2">
        <dgm:alg type="snake">
          <dgm:param type="grDir" val="bR"/>
          <dgm:param type="flowDir" val="row"/>
          <dgm:param type="off" val="off"/>
          <dgm:param type="bkpt" val="fixed"/>
          <dgm:param type="bkPtFixedVal" val="1"/>
        </dgm:alg>
      </dgm:else>
    </dgm:choose>
    <dgm:shape xmlns:r="http://schemas.openxmlformats.org/officeDocument/2006/relationships" r:blip="">
      <dgm:adjLst/>
    </dgm:shape>
    <dgm:constrLst>
      <dgm:constr type="alignOff" forName="rootnode" val="1"/>
      <dgm:constr type="primFontSz" for="des" ptType="node" op="equ" val="65"/>
      <dgm:constr type="w" for="ch" forName="composite" refType="w"/>
      <dgm:constr type="h" for="ch" forName="composite" refType="h"/>
      <dgm:constr type="sp" refType="h" refFor="ch" refForName="composite" op="equ" fact="-0.765"/>
      <dgm:constr type="w" for="ch" forName="sibTrans" refType="w" fact="0.103"/>
      <dgm:constr type="h" for="ch" forName="sibTrans" refType="h" fact="0.103"/>
    </dgm:constrLst>
    <dgm:forEach name="nodesForEach" axis="ch" ptType="node">
      <dgm:layoutNode name="composite">
        <dgm:alg type="composite">
          <dgm:param type="ar" val="0.861"/>
        </dgm:alg>
        <dgm:shape xmlns:r="http://schemas.openxmlformats.org/officeDocument/2006/relationships" r:blip="">
          <dgm:adjLst/>
        </dgm:shape>
        <dgm:choose name="Name3">
          <dgm:if name="Name4" func="var" arg="dir" op="equ" val="norm">
            <dgm:constrLst>
              <dgm:constr type="l" for="ch" forName="LShape" refType="w" fact="0"/>
              <dgm:constr type="t" for="ch" forName="LShape" refType="h" fact="0.2347"/>
              <dgm:constr type="w" for="ch" forName="LShape" refType="w" fact="0.998"/>
              <dgm:constr type="h" for="ch" forName="LShape" refType="h" fact="0.5164"/>
              <dgm:constr type="r" for="ch" forName="ParentText" refType="w"/>
              <dgm:constr type="t" for="ch" forName="ParentText" refType="h" fact="0.32"/>
              <dgm:constr type="w" for="ch" forName="ParentText" refType="w" fact="0.901"/>
              <dgm:constr type="h" for="ch" forName="ParentText" refType="h" fact="0.68"/>
              <dgm:constr type="l" for="ch" forName="Triangle" refType="w" fact="0.83"/>
              <dgm:constr type="t" for="ch" forName="Triangle" refType="h" fact="0"/>
              <dgm:constr type="w" for="ch" forName="Triangle" refType="w" fact="0.17"/>
              <dgm:constr type="h" for="ch" forName="Triangle" refType="w" refFor="ch" refForName="Triangle"/>
            </dgm:constrLst>
          </dgm:if>
          <dgm:else name="Name5">
            <dgm:constrLst>
              <dgm:constr type="l" for="ch" forName="LShape" refType="w" fact="0.002"/>
              <dgm:constr type="t" for="ch" forName="LShape" refType="h" fact="0.2347"/>
              <dgm:constr type="w" for="ch" forName="LShape" refType="w"/>
              <dgm:constr type="h" for="ch" forName="LShape" refType="h" fact="0.5164"/>
              <dgm:constr type="l" for="ch" forName="ParentText" refType="w" fact="0"/>
              <dgm:constr type="t" for="ch" forName="ParentText" refType="h" fact="0.32"/>
              <dgm:constr type="w" for="ch" forName="ParentText" refType="w" fact="0.902"/>
              <dgm:constr type="h" for="ch" forName="ParentText" refType="h" fact="0.68"/>
              <dgm:constr type="l" for="ch" forName="Triangle" refType="w" fact="0"/>
              <dgm:constr type="t" for="ch" forName="Triangle" refType="h" fact="0"/>
              <dgm:constr type="w" for="ch" forName="Triangle" refType="w" fact="0.17"/>
              <dgm:constr type="h" for="ch" forName="Triangle" refType="w" refFor="ch" refForName="Triangle"/>
            </dgm:constrLst>
          </dgm:else>
        </dgm:choose>
        <dgm:layoutNode name="LShape" styleLbl="alignNode1">
          <dgm:alg type="sp"/>
          <dgm:choose name="Name6">
            <dgm:if name="Name7" func="var" arg="dir" op="equ" val="norm">
              <dgm:shape xmlns:r="http://schemas.openxmlformats.org/officeDocument/2006/relationships" rot="90" type="corner" r:blip="">
                <dgm:adjLst>
                  <dgm:adj idx="1" val="0.1612"/>
                  <dgm:adj idx="2" val="0.1611"/>
                </dgm:adjLst>
              </dgm:shape>
            </dgm:if>
            <dgm:else name="Name8">
              <dgm:shape xmlns:r="http://schemas.openxmlformats.org/officeDocument/2006/relationships" rot="180" type="corner" r:blip="">
                <dgm:adjLst>
                  <dgm:adj idx="1" val="0.1612"/>
                  <dgm:adj idx="2" val="0.1611"/>
                </dgm:adjLst>
              </dgm:shape>
            </dgm:else>
          </dgm:choose>
          <dgm:presOf/>
        </dgm:layoutNode>
        <dgm:layoutNode name="ParentText" styleLbl="revTx">
          <dgm:varLst>
            <dgm:chMax val="0"/>
            <dgm:chPref val="0"/>
            <dgm:bulletEnabled val="1"/>
          </dgm:varLst>
          <dgm:alg type="tx">
            <dgm:param type="parTxLTRAlign" val="l"/>
            <dgm:param type="txAnchorVert" val="t"/>
          </dgm:alg>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choose name="Name9">
          <dgm:if name="Name10" axis="followSib" ptType="node" func="cnt" op="gte" val="1">
            <dgm:layoutNode name="Triangle" styleLbl="alignNode1">
              <dgm:alg type="sp"/>
              <dgm:choose name="Name11">
                <dgm:if name="Name12" func="var" arg="dir" op="equ" val="norm">
                  <dgm:shape xmlns:r="http://schemas.openxmlformats.org/officeDocument/2006/relationships" type="triangle" r:blip="">
                    <dgm:adjLst>
                      <dgm:adj idx="1" val="1"/>
                    </dgm:adjLst>
                  </dgm:shape>
                </dgm:if>
                <dgm:else name="Name13">
                  <dgm:shape xmlns:r="http://schemas.openxmlformats.org/officeDocument/2006/relationships" rot="90" type="triangle" r:blip="">
                    <dgm:adjLst>
                      <dgm:adj idx="1" val="1"/>
                    </dgm:adjLst>
                  </dgm:shape>
                </dgm:else>
              </dgm:choose>
              <dgm:presOf/>
            </dgm:layoutNode>
          </dgm:if>
          <dgm:else name="Name14"/>
        </dgm:choose>
      </dgm:layoutNode>
      <dgm:forEach name="sibTransForEach" axis="followSib" ptType="sibTrans" cnt="1">
        <dgm:layoutNode name="sibTrans">
          <dgm:alg type="composite">
            <dgm:param type="ar" val="0.861"/>
          </dgm:alg>
          <dgm:constrLst>
            <dgm:constr type="w" for="ch" forName="space" refType="w"/>
            <dgm:constr type="h" for="ch" forName="space" refType="w"/>
          </dgm:constrLst>
          <dgm:layoutNode name="space" styleLbl="alignNode1">
            <dgm:alg type="sp"/>
            <dgm:shape xmlns:r="http://schemas.openxmlformats.org/officeDocument/2006/relationships" r:blip="">
              <dgm:adjLst/>
            </dgm:shape>
            <dgm:presOf/>
          </dgm:layoutNode>
        </dgm:layoutNode>
      </dgm:forEach>
    </dgm:forEach>
  </dgm:layoutNode>
</dgm:layoutDef>
</file>

<file path=ppt/diagrams/layout6.xml><?xml version="1.0" encoding="utf-8"?>
<dgm:layoutDef xmlns:dgm="http://schemas.openxmlformats.org/drawingml/2006/diagram" xmlns:a="http://schemas.openxmlformats.org/drawingml/2006/main" uniqueId="urn:microsoft.com/office/officeart/2008/layout/VerticalCurvedList">
  <dgm:title val=""/>
  <dgm:desc val=""/>
  <dgm:catLst>
    <dgm:cat type="list" pri="20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chMax val="7"/>
      <dgm:chPref val="7"/>
      <dgm:dir/>
    </dgm:varLst>
    <dgm:alg type="composite"/>
    <dgm:shape xmlns:r="http://schemas.openxmlformats.org/officeDocument/2006/relationships" r:blip="">
      <dgm:adjLst/>
    </dgm:shape>
    <dgm:constrLst>
      <dgm:constr type="w" for="ch" refType="h" refFor="ch" op="gte" fact="0.8"/>
    </dgm:constrLst>
    <dgm:layoutNode name="Name1">
      <dgm:alg type="composite"/>
      <dgm:shape xmlns:r="http://schemas.openxmlformats.org/officeDocument/2006/relationships" r:blip="">
        <dgm:adjLst/>
      </dgm:shape>
      <dgm:choose name="Name2">
        <dgm:if name="Name3" func="var" arg="dir" op="equ" val="norm">
          <dgm:choose name="Name4">
            <dgm:if name="Name5" axis="ch" ptType="node" func="cnt" op="equ" val="1">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625"/>
                <dgm:constr type="w" for="ch" forName="accent_1" refType="h" refFor="ch" refForName="accent_1" op="equ"/>
                <dgm:constr type="ctrY" for="ch" forName="accent_1" refType="h" fact="0.5"/>
                <dgm:constr type="ctrX" for="ch" forName="accent_1" refType="h" fact="0.2253"/>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primFontSz" for="ch" ptType="node" op="equ" val="65"/>
              </dgm:constrLst>
            </dgm:if>
            <dgm:if name="Name6" axis="ch" ptType="node" func="cnt" op="equ" val="2">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3571"/>
                <dgm:constr type="w" for="ch" forName="accent_1" refType="h" refFor="ch" refForName="accent_1" op="equ"/>
                <dgm:constr type="ctrY" for="ch" forName="accent_1" refType="h" fact="0.2857"/>
                <dgm:constr type="ctrX" for="ch" forName="accent_1" refType="h" fact="0.1891"/>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3571"/>
                <dgm:constr type="w" for="ch" forName="accent_2" refType="h" refFor="ch" refForName="accent_2" op="equ"/>
                <dgm:constr type="ctrY" for="ch" forName="accent_2" refType="h" fact="0.7143"/>
                <dgm:constr type="ctrX" for="ch" forName="accent_2" refType="h" fact="0.1891"/>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primFontSz" for="ch" ptType="node" op="equ" val="65"/>
              </dgm:constrLst>
            </dgm:if>
            <dgm:if name="Name7" axis="ch" ptType="node" func="cnt" op="equ" val="3">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25"/>
                <dgm:constr type="w" for="ch" forName="accent_1" refType="h" refFor="ch" refForName="accent_1" op="equ"/>
                <dgm:constr type="ctrY" for="ch" forName="accent_1" refType="h" fact="0.2"/>
                <dgm:constr type="ctrX" for="ch" forName="accent_1" refType="h" fact="0.1526"/>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25"/>
                <dgm:constr type="w" for="ch" forName="accent_2" refType="h" refFor="ch" refForName="accent_2" op="equ"/>
                <dgm:constr type="ctrY" for="ch" forName="accent_2" refType="h" fact="0.5"/>
                <dgm:constr type="ctrX" for="ch" forName="accent_2" refType="h" fact="0.2253"/>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25"/>
                <dgm:constr type="w" for="ch" forName="accent_3" refType="h" refFor="ch" refForName="accent_3" op="equ"/>
                <dgm:constr type="ctrY" for="ch" forName="accent_3" refType="h" fact="0.8"/>
                <dgm:constr type="ctrX" for="ch" forName="accent_3" refType="h" fact="0.1526"/>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primFontSz" for="ch" ptType="node" op="equ" val="65"/>
              </dgm:constrLst>
            </dgm:if>
            <dgm:if name="Name8" axis="ch" ptType="node" func="cnt" op="equ" val="4">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923"/>
                <dgm:constr type="w" for="ch" forName="accent_1" refType="h" refFor="ch" refForName="accent_1" op="equ"/>
                <dgm:constr type="ctrY" for="ch" forName="accent_1" refType="h" fact="0.1538"/>
                <dgm:constr type="ctrX" for="ch" forName="accent_1" refType="h" fact="0.1268"/>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923"/>
                <dgm:constr type="w" for="ch" forName="accent_2" refType="h" refFor="ch" refForName="accent_2" op="equ"/>
                <dgm:constr type="ctrY" for="ch" forName="accent_2" refType="h" fact="0.3846"/>
                <dgm:constr type="ctrX" for="ch" forName="accent_2" refType="h" fact="0.215"/>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923"/>
                <dgm:constr type="w" for="ch" forName="accent_3" refType="h" refFor="ch" refForName="accent_3" op="equ"/>
                <dgm:constr type="ctrY" for="ch" forName="accent_3" refType="h" fact="0.6154"/>
                <dgm:constr type="ctrX" for="ch" forName="accent_3" refType="h" fact="0.215"/>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923"/>
                <dgm:constr type="w" for="ch" forName="accent_4" refType="h" refFor="ch" refForName="accent_4" op="equ"/>
                <dgm:constr type="ctrY" for="ch" forName="accent_4" refType="h" fact="0.8462"/>
                <dgm:constr type="ctrX" for="ch" forName="accent_4" refType="h" fact="0.1268"/>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primFontSz" for="ch" ptType="node" op="equ" val="65"/>
              </dgm:constrLst>
            </dgm:if>
            <dgm:if name="Name9" axis="ch" ptType="node" func="cnt" op="equ" val="5">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563"/>
                <dgm:constr type="w" for="ch" forName="accent_1" refType="h" refFor="ch" refForName="accent_1" op="equ"/>
                <dgm:constr type="ctrY" for="ch" forName="accent_1" refType="h" fact="0.125"/>
                <dgm:constr type="ctrX" for="ch" forName="accent_1" refType="h" fact="0.1082"/>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563"/>
                <dgm:constr type="w" for="ch" forName="accent_2" refType="h" refFor="ch" refForName="accent_2" op="equ"/>
                <dgm:constr type="ctrY" for="ch" forName="accent_2" refType="h" fact="0.3125"/>
                <dgm:constr type="ctrX" for="ch" forName="accent_2" refType="h" fact="0.1978"/>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563"/>
                <dgm:constr type="w" for="ch" forName="accent_3" refType="h" refFor="ch" refForName="accent_3" op="equ"/>
                <dgm:constr type="ctrY" for="ch" forName="accent_3" refType="h" fact="0.5"/>
                <dgm:constr type="ctrX" for="ch" forName="accent_3" refType="h" fact="0.2253"/>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563"/>
                <dgm:constr type="w" for="ch" forName="accent_4" refType="h" refFor="ch" refForName="accent_4" op="equ"/>
                <dgm:constr type="ctrY" for="ch" forName="accent_4" refType="h" fact="0.6875"/>
                <dgm:constr type="ctrX" for="ch" forName="accent_4" refType="h" fact="0.1978"/>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h" for="ch" forName="accent_5" refType="h" fact="0.1563"/>
                <dgm:constr type="w" for="ch" forName="accent_5" refType="h" refFor="ch" refForName="accent_5" op="equ"/>
                <dgm:constr type="ctrY" for="ch" forName="accent_5" refType="h" fact="0.875"/>
                <dgm:constr type="ctrX" for="ch" forName="accent_5" refType="h" fact="0.1082"/>
                <dgm:constr type="l" for="ch" forName="text_5" refType="ctrX" refFor="ch" refForName="accent_5"/>
                <dgm:constr type="r" for="ch" forName="text_5" refType="w"/>
                <dgm:constr type="w" for="ch" forName="text_5" refType="h" refFor="ch" refForName="text_5" op="gte"/>
                <dgm:constr type="h" for="ch" forName="text_5" refType="h" refFor="ch" refForName="accent_5" fact="0.8"/>
                <dgm:constr type="ctrY" for="ch" forName="text_5" refType="ctrY" refFor="ch" refForName="accent_5"/>
                <dgm:constr type="lMarg" for="ch" forName="text_5" refType="w" refFor="ch" refForName="accent_5" fact="1.8"/>
                <dgm:constr type="primFontSz" for="ch" ptType="node" op="equ" val="65"/>
              </dgm:constrLst>
            </dgm:if>
            <dgm:if name="Name10" axis="ch" ptType="node" func="cnt" op="equ" val="6">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316"/>
                <dgm:constr type="w" for="ch" forName="accent_1" refType="h" refFor="ch" refForName="accent_1" op="equ"/>
                <dgm:constr type="ctrY" for="ch" forName="accent_1" refType="h" fact="0.1053"/>
                <dgm:constr type="ctrX" for="ch" forName="accent_1" refType="h" fact="0.0943"/>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316"/>
                <dgm:constr type="w" for="ch" forName="accent_2" refType="h" refFor="ch" refForName="accent_2" op="equ"/>
                <dgm:constr type="ctrY" for="ch" forName="accent_2" refType="h" fact="0.2632"/>
                <dgm:constr type="ctrX" for="ch" forName="accent_2" refType="h" fact="0.1809"/>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316"/>
                <dgm:constr type="w" for="ch" forName="accent_3" refType="h" refFor="ch" refForName="accent_3" op="equ"/>
                <dgm:constr type="ctrY" for="ch" forName="accent_3" refType="h" fact="0.4211"/>
                <dgm:constr type="ctrX" for="ch" forName="accent_3" refType="h" fact="0.2205"/>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316"/>
                <dgm:constr type="w" for="ch" forName="accent_4" refType="h" refFor="ch" refForName="accent_4" op="equ"/>
                <dgm:constr type="ctrY" for="ch" forName="accent_4" refType="h" fact="0.5789"/>
                <dgm:constr type="ctrX" for="ch" forName="accent_4" refType="h" fact="0.2205"/>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h" for="ch" forName="accent_5" refType="h" fact="0.1316"/>
                <dgm:constr type="w" for="ch" forName="accent_5" refType="h" refFor="ch" refForName="accent_5" op="equ"/>
                <dgm:constr type="ctrY" for="ch" forName="accent_5" refType="h" fact="0.7368"/>
                <dgm:constr type="ctrX" for="ch" forName="accent_5" refType="h" fact="0.1809"/>
                <dgm:constr type="l" for="ch" forName="text_5" refType="ctrX" refFor="ch" refForName="accent_5"/>
                <dgm:constr type="r" for="ch" forName="text_5" refType="w"/>
                <dgm:constr type="w" for="ch" forName="text_5" refType="h" refFor="ch" refForName="text_5" op="gte"/>
                <dgm:constr type="h" for="ch" forName="text_5" refType="h" refFor="ch" refForName="accent_5" fact="0.8"/>
                <dgm:constr type="ctrY" for="ch" forName="text_5" refType="ctrY" refFor="ch" refForName="accent_5"/>
                <dgm:constr type="lMarg" for="ch" forName="text_5" refType="w" refFor="ch" refForName="accent_5" fact="1.8"/>
                <dgm:constr type="h" for="ch" forName="accent_6" refType="h" fact="0.1316"/>
                <dgm:constr type="w" for="ch" forName="accent_6" refType="h" refFor="ch" refForName="accent_6" op="equ"/>
                <dgm:constr type="ctrY" for="ch" forName="accent_6" refType="h" fact="0.8947"/>
                <dgm:constr type="ctrX" for="ch" forName="accent_6" refType="h" fact="0.0943"/>
                <dgm:constr type="l" for="ch" forName="text_6" refType="ctrX" refFor="ch" refForName="accent_6"/>
                <dgm:constr type="r" for="ch" forName="text_6" refType="w"/>
                <dgm:constr type="w" for="ch" forName="text_6" refType="h" refFor="ch" refForName="text_6" op="gte"/>
                <dgm:constr type="h" for="ch" forName="text_6" refType="h" refFor="ch" refForName="accent_6" fact="0.8"/>
                <dgm:constr type="ctrY" for="ch" forName="text_6" refType="ctrY" refFor="ch" refForName="accent_6"/>
                <dgm:constr type="lMarg" for="ch" forName="text_6" refType="w" refFor="ch" refForName="accent_6" fact="1.8"/>
                <dgm:constr type="primFontSz" for="ch" ptType="node" op="equ" val="65"/>
              </dgm:constrLst>
            </dgm:if>
            <dgm:else name="Name11">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136"/>
                <dgm:constr type="w" for="ch" forName="accent_1" refType="h" refFor="ch" refForName="accent_1" op="equ"/>
                <dgm:constr type="ctrY" for="ch" forName="accent_1" refType="h" fact="0.0909"/>
                <dgm:constr type="ctrX" for="ch" forName="accent_1" refType="h" fact="0.0835"/>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136"/>
                <dgm:constr type="w" for="ch" forName="accent_2" refType="h" refFor="ch" refForName="accent_2" op="equ"/>
                <dgm:constr type="ctrY" for="ch" forName="accent_2" refType="h" fact="0.2273"/>
                <dgm:constr type="ctrX" for="ch" forName="accent_2" refType="h" fact="0.1658"/>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136"/>
                <dgm:constr type="w" for="ch" forName="accent_3" refType="h" refFor="ch" refForName="accent_3" op="equ"/>
                <dgm:constr type="ctrY" for="ch" forName="accent_3" refType="h" fact="0.3636"/>
                <dgm:constr type="ctrX" for="ch" forName="accent_3" refType="h" fact="0.2109"/>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136"/>
                <dgm:constr type="w" for="ch" forName="accent_4" refType="h" refFor="ch" refForName="accent_4" op="equ"/>
                <dgm:constr type="ctrY" for="ch" forName="accent_4" refType="h" fact="0.5"/>
                <dgm:constr type="ctrX" for="ch" forName="accent_4" refType="h" fact="0.2253"/>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h" for="ch" forName="accent_5" refType="h" fact="0.1136"/>
                <dgm:constr type="w" for="ch" forName="accent_5" refType="h" refFor="ch" refForName="accent_5" op="equ"/>
                <dgm:constr type="ctrY" for="ch" forName="accent_5" refType="h" fact="0.6364"/>
                <dgm:constr type="ctrX" for="ch" forName="accent_5" refType="h" fact="0.2109"/>
                <dgm:constr type="l" for="ch" forName="text_5" refType="ctrX" refFor="ch" refForName="accent_5"/>
                <dgm:constr type="r" for="ch" forName="text_5" refType="w"/>
                <dgm:constr type="w" for="ch" forName="text_5" refType="h" refFor="ch" refForName="text_5" op="gte"/>
                <dgm:constr type="h" for="ch" forName="text_5" refType="h" refFor="ch" refForName="accent_5" fact="0.8"/>
                <dgm:constr type="ctrY" for="ch" forName="text_5" refType="ctrY" refFor="ch" refForName="accent_5"/>
                <dgm:constr type="lMarg" for="ch" forName="text_5" refType="w" refFor="ch" refForName="accent_5" fact="1.8"/>
                <dgm:constr type="h" for="ch" forName="accent_6" refType="h" fact="0.1136"/>
                <dgm:constr type="w" for="ch" forName="accent_6" refType="h" refFor="ch" refForName="accent_6" op="equ"/>
                <dgm:constr type="ctrY" for="ch" forName="accent_6" refType="h" fact="0.7727"/>
                <dgm:constr type="ctrX" for="ch" forName="accent_6" refType="h" fact="0.1658"/>
                <dgm:constr type="l" for="ch" forName="text_6" refType="ctrX" refFor="ch" refForName="accent_6"/>
                <dgm:constr type="r" for="ch" forName="text_6" refType="w"/>
                <dgm:constr type="w" for="ch" forName="text_6" refType="h" refFor="ch" refForName="text_6" op="gte"/>
                <dgm:constr type="h" for="ch" forName="text_6" refType="h" refFor="ch" refForName="accent_6" fact="0.8"/>
                <dgm:constr type="ctrY" for="ch" forName="text_6" refType="ctrY" refFor="ch" refForName="accent_6"/>
                <dgm:constr type="lMarg" for="ch" forName="text_6" refType="w" refFor="ch" refForName="accent_6" fact="1.8"/>
                <dgm:constr type="h" for="ch" forName="accent_7" refType="h" fact="0.1136"/>
                <dgm:constr type="w" for="ch" forName="accent_7" refType="h" refFor="ch" refForName="accent_7" op="equ"/>
                <dgm:constr type="ctrY" for="ch" forName="accent_7" refType="h" fact="0.9091"/>
                <dgm:constr type="ctrX" for="ch" forName="accent_7" refType="h" fact="0.0835"/>
                <dgm:constr type="l" for="ch" forName="text_7" refType="ctrX" refFor="ch" refForName="accent_7"/>
                <dgm:constr type="r" for="ch" forName="text_7" refType="w"/>
                <dgm:constr type="w" for="ch" forName="text_7" refType="h" refFor="ch" refForName="text_7" op="gte"/>
                <dgm:constr type="h" for="ch" forName="text_7" refType="h" refFor="ch" refForName="accent_7" fact="0.8"/>
                <dgm:constr type="ctrY" for="ch" forName="text_7" refType="ctrY" refFor="ch" refForName="accent_7"/>
                <dgm:constr type="lMarg" for="ch" forName="text_7" refType="w" refFor="ch" refForName="accent_7" fact="1.8"/>
                <dgm:constr type="primFontSz" for="ch" ptType="node" op="equ" val="65"/>
              </dgm:constrLst>
            </dgm:else>
          </dgm:choose>
        </dgm:if>
        <dgm:else name="Name12">
          <dgm:choose name="Name13">
            <dgm:if name="Name14" axis="ch" ptType="node" func="cnt" op="equ" val="1">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625"/>
                <dgm:constr type="w" for="ch" forName="accent_1" refType="h" refFor="ch" refForName="accent_1" op="equ"/>
                <dgm:constr type="ctrY" for="ch" forName="accent_1" refType="h" fact="0.5"/>
                <dgm:constr type="ctrX" for="ch" forName="accent_1" refType="w"/>
                <dgm:constr type="ctrXOff" for="ch" forName="accent_1" refType="h" fact="-0.2253"/>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primFontSz" for="ch" ptType="node" op="equ" val="65"/>
              </dgm:constrLst>
            </dgm:if>
            <dgm:if name="Name15" axis="ch" ptType="node" func="cnt" op="equ" val="2">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3571"/>
                <dgm:constr type="w" for="ch" forName="accent_1" refType="h" refFor="ch" refForName="accent_1" op="equ"/>
                <dgm:constr type="ctrY" for="ch" forName="accent_1" refType="h" fact="0.2857"/>
                <dgm:constr type="ctrX" for="ch" forName="accent_1" refType="w"/>
                <dgm:constr type="ctrXOff" for="ch" forName="accent_1" refType="h" fact="-0.1891"/>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3571"/>
                <dgm:constr type="w" for="ch" forName="accent_2" refType="h" refFor="ch" refForName="accent_2" op="equ"/>
                <dgm:constr type="ctrY" for="ch" forName="accent_2" refType="h" fact="0.7143"/>
                <dgm:constr type="ctrX" for="ch" forName="accent_2" refType="w"/>
                <dgm:constr type="ctrXOff" for="ch" forName="accent_2" refType="h" fact="-0.1891"/>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primFontSz" for="ch" ptType="node" op="equ" val="65"/>
              </dgm:constrLst>
            </dgm:if>
            <dgm:if name="Name16" axis="ch" ptType="node" func="cnt" op="equ" val="3">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25"/>
                <dgm:constr type="w" for="ch" forName="accent_1" refType="h" refFor="ch" refForName="accent_1" op="equ"/>
                <dgm:constr type="ctrY" for="ch" forName="accent_1" refType="h" fact="0.2"/>
                <dgm:constr type="ctrX" for="ch" forName="accent_1" refType="w"/>
                <dgm:constr type="ctrXOff" for="ch" forName="accent_1" refType="h" fact="-0.1526"/>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25"/>
                <dgm:constr type="w" for="ch" forName="accent_2" refType="h" refFor="ch" refForName="accent_2" op="equ"/>
                <dgm:constr type="ctrY" for="ch" forName="accent_2" refType="h" fact="0.5"/>
                <dgm:constr type="ctrX" for="ch" forName="accent_2" refType="w"/>
                <dgm:constr type="ctrXOff" for="ch" forName="accent_2" refType="h" fact="-0.2253"/>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25"/>
                <dgm:constr type="w" for="ch" forName="accent_3" refType="h" refFor="ch" refForName="accent_3" op="equ"/>
                <dgm:constr type="ctrY" for="ch" forName="accent_3" refType="h" fact="0.8"/>
                <dgm:constr type="ctrX" for="ch" forName="accent_3" refType="w"/>
                <dgm:constr type="ctrXOff" for="ch" forName="accent_3" refType="h" fact="-0.1526"/>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primFontSz" for="ch" ptType="node" op="equ" val="65"/>
              </dgm:constrLst>
            </dgm:if>
            <dgm:if name="Name17" axis="ch" ptType="node" func="cnt" op="equ" val="4">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923"/>
                <dgm:constr type="w" for="ch" forName="accent_1" refType="h" refFor="ch" refForName="accent_1" op="equ"/>
                <dgm:constr type="ctrY" for="ch" forName="accent_1" refType="h" fact="0.1538"/>
                <dgm:constr type="ctrX" for="ch" forName="accent_1" refType="w"/>
                <dgm:constr type="ctrXOff" for="ch" forName="accent_1" refType="h" fact="-0.1268"/>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923"/>
                <dgm:constr type="w" for="ch" forName="accent_2" refType="h" refFor="ch" refForName="accent_2" op="equ"/>
                <dgm:constr type="ctrY" for="ch" forName="accent_2" refType="h" fact="0.3846"/>
                <dgm:constr type="ctrX" for="ch" forName="accent_2" refType="w"/>
                <dgm:constr type="ctrXOff" for="ch" forName="accent_2" refType="h" fact="-0.215"/>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923"/>
                <dgm:constr type="w" for="ch" forName="accent_3" refType="h" refFor="ch" refForName="accent_3" op="equ"/>
                <dgm:constr type="ctrY" for="ch" forName="accent_3" refType="h" fact="0.6154"/>
                <dgm:constr type="ctrX" for="ch" forName="accent_3" refType="w"/>
                <dgm:constr type="ctrXOff" for="ch" forName="accent_3" refType="h" fact="-0.215"/>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923"/>
                <dgm:constr type="w" for="ch" forName="accent_4" refType="h" refFor="ch" refForName="accent_4" op="equ"/>
                <dgm:constr type="ctrY" for="ch" forName="accent_4" refType="h" fact="0.8462"/>
                <dgm:constr type="ctrX" for="ch" forName="accent_4" refType="w"/>
                <dgm:constr type="ctrXOff" for="ch" forName="accent_4" refType="h" fact="-0.1268"/>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primFontSz" for="ch" ptType="node" op="equ" val="65"/>
              </dgm:constrLst>
            </dgm:if>
            <dgm:if name="Name18" axis="ch" ptType="node" func="cnt" op="equ" val="5">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563"/>
                <dgm:constr type="w" for="ch" forName="accent_1" refType="h" refFor="ch" refForName="accent_1" op="equ"/>
                <dgm:constr type="ctrY" for="ch" forName="accent_1" refType="h" fact="0.125"/>
                <dgm:constr type="ctrX" for="ch" forName="accent_1" refType="w"/>
                <dgm:constr type="ctrXOff" for="ch" forName="accent_1" refType="h" fact="-0.1082"/>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563"/>
                <dgm:constr type="w" for="ch" forName="accent_2" refType="h" refFor="ch" refForName="accent_2" op="equ"/>
                <dgm:constr type="ctrY" for="ch" forName="accent_2" refType="h" fact="0.3125"/>
                <dgm:constr type="ctrX" for="ch" forName="accent_2" refType="w"/>
                <dgm:constr type="ctrXOff" for="ch" forName="accent_2" refType="h" fact="-0.1978"/>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563"/>
                <dgm:constr type="w" for="ch" forName="accent_3" refType="h" refFor="ch" refForName="accent_3" op="equ"/>
                <dgm:constr type="ctrY" for="ch" forName="accent_3" refType="h" fact="0.5"/>
                <dgm:constr type="ctrX" for="ch" forName="accent_3" refType="w"/>
                <dgm:constr type="ctrXOff" for="ch" forName="accent_3" refType="h" fact="-0.2253"/>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563"/>
                <dgm:constr type="w" for="ch" forName="accent_4" refType="h" refFor="ch" refForName="accent_4" op="equ"/>
                <dgm:constr type="ctrY" for="ch" forName="accent_4" refType="h" fact="0.6875"/>
                <dgm:constr type="ctrX" for="ch" forName="accent_4" refType="w"/>
                <dgm:constr type="ctrXOff" for="ch" forName="accent_4" refType="h" fact="-0.1978"/>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h" for="ch" forName="accent_5" refType="h" fact="0.1563"/>
                <dgm:constr type="w" for="ch" forName="accent_5" refType="h" refFor="ch" refForName="accent_5" op="equ"/>
                <dgm:constr type="ctrY" for="ch" forName="accent_5" refType="h" fact="0.875"/>
                <dgm:constr type="ctrX" for="ch" forName="accent_5" refType="w"/>
                <dgm:constr type="ctrXOff" for="ch" forName="accent_5" refType="h" fact="-0.1082"/>
                <dgm:constr type="r" for="ch" forName="text_5" refType="ctrX" refFor="ch" refForName="accent_5"/>
                <dgm:constr type="rOff" for="ch" forName="text_5" refType="ctrXOff" refFor="ch" refForName="accent_5"/>
                <dgm:constr type="l" for="ch" forName="text_5"/>
                <dgm:constr type="w" for="ch" forName="text_5" refType="h" refFor="ch" refForName="text_5" op="gte"/>
                <dgm:constr type="h" for="ch" forName="text_5" refType="h" refFor="ch" refForName="accent_5" fact="0.8"/>
                <dgm:constr type="ctrY" for="ch" forName="text_5" refType="ctrY" refFor="ch" refForName="accent_5"/>
                <dgm:constr type="rMarg" for="ch" forName="text_5" refType="w" refFor="ch" refForName="accent_5" fact="1.8"/>
                <dgm:constr type="primFontSz" for="ch" ptType="node" op="equ" val="65"/>
              </dgm:constrLst>
            </dgm:if>
            <dgm:if name="Name19" axis="ch" ptType="node" func="cnt" op="equ" val="6">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316"/>
                <dgm:constr type="w" for="ch" forName="accent_1" refType="h" refFor="ch" refForName="accent_1" op="equ"/>
                <dgm:constr type="ctrY" for="ch" forName="accent_1" refType="h" fact="0.1053"/>
                <dgm:constr type="ctrX" for="ch" forName="accent_1" refType="w"/>
                <dgm:constr type="ctrXOff" for="ch" forName="accent_1" refType="h" fact="-0.0943"/>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316"/>
                <dgm:constr type="w" for="ch" forName="accent_2" refType="h" refFor="ch" refForName="accent_2" op="equ"/>
                <dgm:constr type="ctrY" for="ch" forName="accent_2" refType="h" fact="0.2632"/>
                <dgm:constr type="ctrX" for="ch" forName="accent_2" refType="w"/>
                <dgm:constr type="ctrXOff" for="ch" forName="accent_2" refType="h" fact="-0.1809"/>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316"/>
                <dgm:constr type="w" for="ch" forName="accent_3" refType="h" refFor="ch" refForName="accent_3" op="equ"/>
                <dgm:constr type="ctrY" for="ch" forName="accent_3" refType="h" fact="0.4211"/>
                <dgm:constr type="ctrX" for="ch" forName="accent_3" refType="w"/>
                <dgm:constr type="ctrXOff" for="ch" forName="accent_3" refType="h" fact="-0.2205"/>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316"/>
                <dgm:constr type="w" for="ch" forName="accent_4" refType="h" refFor="ch" refForName="accent_4" op="equ"/>
                <dgm:constr type="ctrY" for="ch" forName="accent_4" refType="h" fact="0.5789"/>
                <dgm:constr type="ctrX" for="ch" forName="accent_4" refType="w"/>
                <dgm:constr type="ctrXOff" for="ch" forName="accent_4" refType="h" fact="-0.2205"/>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h" for="ch" forName="accent_5" refType="h" fact="0.1316"/>
                <dgm:constr type="w" for="ch" forName="accent_5" refType="h" refFor="ch" refForName="accent_5" op="equ"/>
                <dgm:constr type="ctrY" for="ch" forName="accent_5" refType="h" fact="0.7368"/>
                <dgm:constr type="ctrX" for="ch" forName="accent_5" refType="w"/>
                <dgm:constr type="ctrXOff" for="ch" forName="accent_5" refType="h" fact="-0.1809"/>
                <dgm:constr type="r" for="ch" forName="text_5" refType="ctrX" refFor="ch" refForName="accent_5"/>
                <dgm:constr type="rOff" for="ch" forName="text_5" refType="ctrXOff" refFor="ch" refForName="accent_5"/>
                <dgm:constr type="l" for="ch" forName="text_5"/>
                <dgm:constr type="w" for="ch" forName="text_5" refType="h" refFor="ch" refForName="text_5" op="gte"/>
                <dgm:constr type="h" for="ch" forName="text_5" refType="h" refFor="ch" refForName="accent_5" fact="0.8"/>
                <dgm:constr type="ctrY" for="ch" forName="text_5" refType="ctrY" refFor="ch" refForName="accent_5"/>
                <dgm:constr type="rMarg" for="ch" forName="text_5" refType="w" refFor="ch" refForName="accent_5" fact="1.8"/>
                <dgm:constr type="h" for="ch" forName="accent_6" refType="h" fact="0.1316"/>
                <dgm:constr type="w" for="ch" forName="accent_6" refType="h" refFor="ch" refForName="accent_6" op="equ"/>
                <dgm:constr type="ctrY" for="ch" forName="accent_6" refType="h" fact="0.8947"/>
                <dgm:constr type="ctrX" for="ch" forName="accent_6" refType="w"/>
                <dgm:constr type="ctrXOff" for="ch" forName="accent_6" refType="h" fact="-0.0943"/>
                <dgm:constr type="r" for="ch" forName="text_6" refType="ctrX" refFor="ch" refForName="accent_6"/>
                <dgm:constr type="rOff" for="ch" forName="text_6" refType="ctrXOff" refFor="ch" refForName="accent_6"/>
                <dgm:constr type="l" for="ch" forName="text_6"/>
                <dgm:constr type="w" for="ch" forName="text_6" refType="h" refFor="ch" refForName="text_6" op="gte"/>
                <dgm:constr type="h" for="ch" forName="text_6" refType="h" refFor="ch" refForName="accent_6" fact="0.8"/>
                <dgm:constr type="ctrY" for="ch" forName="text_6" refType="ctrY" refFor="ch" refForName="accent_6"/>
                <dgm:constr type="rMarg" for="ch" forName="text_6" refType="w" refFor="ch" refForName="accent_6" fact="1.8"/>
                <dgm:constr type="primFontSz" for="ch" ptType="node" op="equ" val="65"/>
              </dgm:constrLst>
            </dgm:if>
            <dgm:else name="Name20">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136"/>
                <dgm:constr type="w" for="ch" forName="accent_1" refType="h" refFor="ch" refForName="accent_1" op="equ"/>
                <dgm:constr type="ctrY" for="ch" forName="accent_1" refType="h" fact="0.0909"/>
                <dgm:constr type="ctrX" for="ch" forName="accent_1" refType="w"/>
                <dgm:constr type="ctrXOff" for="ch" forName="accent_1" refType="h" fact="-0.0835"/>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136"/>
                <dgm:constr type="w" for="ch" forName="accent_2" refType="h" refFor="ch" refForName="accent_2" op="equ"/>
                <dgm:constr type="ctrY" for="ch" forName="accent_2" refType="h" fact="0.2273"/>
                <dgm:constr type="ctrX" for="ch" forName="accent_2" refType="w"/>
                <dgm:constr type="ctrXOff" for="ch" forName="accent_2" refType="h" fact="-0.1658"/>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136"/>
                <dgm:constr type="w" for="ch" forName="accent_3" refType="h" refFor="ch" refForName="accent_3" op="equ"/>
                <dgm:constr type="ctrY" for="ch" forName="accent_3" refType="h" fact="0.3636"/>
                <dgm:constr type="ctrX" for="ch" forName="accent_3" refType="w"/>
                <dgm:constr type="ctrXOff" for="ch" forName="accent_3" refType="h" fact="-0.2109"/>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136"/>
                <dgm:constr type="w" for="ch" forName="accent_4" refType="h" refFor="ch" refForName="accent_4" op="equ"/>
                <dgm:constr type="ctrY" for="ch" forName="accent_4" refType="h" fact="0.5"/>
                <dgm:constr type="ctrX" for="ch" forName="accent_4" refType="w"/>
                <dgm:constr type="ctrXOff" for="ch" forName="accent_4" refType="h" fact="-0.2253"/>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h" for="ch" forName="accent_5" refType="h" fact="0.1136"/>
                <dgm:constr type="w" for="ch" forName="accent_5" refType="h" refFor="ch" refForName="accent_5" op="equ"/>
                <dgm:constr type="ctrY" for="ch" forName="accent_5" refType="h" fact="0.6364"/>
                <dgm:constr type="ctrX" for="ch" forName="accent_5" refType="w"/>
                <dgm:constr type="ctrXOff" for="ch" forName="accent_5" refType="h" fact="-0.2109"/>
                <dgm:constr type="r" for="ch" forName="text_5" refType="ctrX" refFor="ch" refForName="accent_5"/>
                <dgm:constr type="rOff" for="ch" forName="text_5" refType="ctrXOff" refFor="ch" refForName="accent_5"/>
                <dgm:constr type="l" for="ch" forName="text_5"/>
                <dgm:constr type="w" for="ch" forName="text_5" refType="h" refFor="ch" refForName="text_5" op="gte"/>
                <dgm:constr type="h" for="ch" forName="text_5" refType="h" refFor="ch" refForName="accent_5" fact="0.8"/>
                <dgm:constr type="ctrY" for="ch" forName="text_5" refType="ctrY" refFor="ch" refForName="accent_5"/>
                <dgm:constr type="rMarg" for="ch" forName="text_5" refType="w" refFor="ch" refForName="accent_5" fact="1.8"/>
                <dgm:constr type="h" for="ch" forName="accent_6" refType="h" fact="0.1136"/>
                <dgm:constr type="w" for="ch" forName="accent_6" refType="h" refFor="ch" refForName="accent_6" op="equ"/>
                <dgm:constr type="ctrY" for="ch" forName="accent_6" refType="h" fact="0.7727"/>
                <dgm:constr type="ctrX" for="ch" forName="accent_6" refType="w"/>
                <dgm:constr type="ctrXOff" for="ch" forName="accent_6" refType="h" fact="-0.1658"/>
                <dgm:constr type="r" for="ch" forName="text_6" refType="ctrX" refFor="ch" refForName="accent_6"/>
                <dgm:constr type="rOff" for="ch" forName="text_6" refType="ctrXOff" refFor="ch" refForName="accent_6"/>
                <dgm:constr type="l" for="ch" forName="text_6"/>
                <dgm:constr type="w" for="ch" forName="text_6" refType="h" refFor="ch" refForName="text_6" op="gte"/>
                <dgm:constr type="h" for="ch" forName="text_6" refType="h" refFor="ch" refForName="accent_6" fact="0.8"/>
                <dgm:constr type="ctrY" for="ch" forName="text_6" refType="ctrY" refFor="ch" refForName="accent_6"/>
                <dgm:constr type="rMarg" for="ch" forName="text_6" refType="w" refFor="ch" refForName="accent_6" fact="1.8"/>
                <dgm:constr type="h" for="ch" forName="accent_7" refType="h" fact="0.1136"/>
                <dgm:constr type="w" for="ch" forName="accent_7" refType="h" refFor="ch" refForName="accent_7" op="equ"/>
                <dgm:constr type="ctrY" for="ch" forName="accent_7" refType="h" fact="0.9091"/>
                <dgm:constr type="ctrX" for="ch" forName="accent_7" refType="w"/>
                <dgm:constr type="ctrXOff" for="ch" forName="accent_7" refType="h" fact="-0.0835"/>
                <dgm:constr type="r" for="ch" forName="text_7" refType="ctrX" refFor="ch" refForName="accent_7"/>
                <dgm:constr type="rOff" for="ch" forName="text_7" refType="ctrXOff" refFor="ch" refForName="accent_7"/>
                <dgm:constr type="l" for="ch" forName="text_7"/>
                <dgm:constr type="w" for="ch" forName="text_7" refType="h" refFor="ch" refForName="text_7" op="gte"/>
                <dgm:constr type="h" for="ch" forName="text_7" refType="h" refFor="ch" refForName="accent_7" fact="0.8"/>
                <dgm:constr type="ctrY" for="ch" forName="text_7" refType="ctrY" refFor="ch" refForName="accent_7"/>
                <dgm:constr type="rMarg" for="ch" forName="text_7" refType="w" refFor="ch" refForName="accent_7" fact="1.8"/>
                <dgm:constr type="primFontSz" for="ch" ptType="node" op="equ" val="65"/>
              </dgm:constrLst>
            </dgm:else>
          </dgm:choose>
        </dgm:else>
      </dgm:choose>
      <dgm:layoutNode name="cycle">
        <dgm:choose name="Name21">
          <dgm:if name="Name22" func="var" arg="dir" op="equ" val="norm">
            <dgm:alg type="cycle">
              <dgm:param type="stAng" val="45"/>
              <dgm:param type="spanAng" val="90"/>
            </dgm:alg>
          </dgm:if>
          <dgm:else name="Name23">
            <dgm:alg type="cycle">
              <dgm:param type="stAng" val="225"/>
              <dgm:param type="spanAng" val="90"/>
            </dgm:alg>
          </dgm:else>
        </dgm:choose>
        <dgm:shape xmlns:r="http://schemas.openxmlformats.org/officeDocument/2006/relationships" r:blip="">
          <dgm:adjLst/>
        </dgm:shape>
        <dgm:presOf/>
        <dgm:constrLst>
          <dgm:constr type="w" for="ch" val="1"/>
          <dgm:constr type="h" for="ch" val="1"/>
          <dgm:constr type="diam" for="ch" forName="conn" refType="diam"/>
        </dgm:constrLst>
        <dgm:layoutNode name="srcNode">
          <dgm:alg type="sp"/>
          <dgm:shape xmlns:r="http://schemas.openxmlformats.org/officeDocument/2006/relationships" type="rect" r:blip="" hideGeom="1">
            <dgm:adjLst/>
          </dgm:shape>
          <dgm:presOf/>
        </dgm:layoutNode>
        <dgm:layoutNode name="conn" styleLbl="parChTrans1D2">
          <dgm:alg type="conn">
            <dgm:param type="connRout" val="curve"/>
            <dgm:param type="srcNode" val="srcNode"/>
            <dgm:param type="dstNode" val="dstNode"/>
            <dgm:param type="begPts" val="ctr"/>
            <dgm:param type="endPts" val="ctr"/>
            <dgm:param type="endSty" val="noArr"/>
          </dgm:alg>
          <dgm:shape xmlns:r="http://schemas.openxmlformats.org/officeDocument/2006/relationships" type="conn" r:blip="">
            <dgm:adjLst/>
          </dgm:shape>
          <dgm:presOf axis="desOrSelf" ptType="sibTrans" hideLastTrans="0" st="0" cnt="1"/>
          <dgm:constrLst>
            <dgm:constr type="begPad"/>
            <dgm:constr type="endPad"/>
          </dgm:constrLst>
        </dgm:layoutNode>
        <dgm:layoutNode name="extraNode">
          <dgm:alg type="sp"/>
          <dgm:shape xmlns:r="http://schemas.openxmlformats.org/officeDocument/2006/relationships" type="rect" r:blip="" hideGeom="1">
            <dgm:adjLst/>
          </dgm:shape>
          <dgm:presOf/>
        </dgm:layoutNode>
        <dgm:layoutNode name="dstNode">
          <dgm:alg type="sp"/>
          <dgm:shape xmlns:r="http://schemas.openxmlformats.org/officeDocument/2006/relationships" type="rect" r:blip="" hideGeom="1">
            <dgm:adjLst/>
          </dgm:shape>
          <dgm:presOf/>
        </dgm:layoutNode>
      </dgm:layoutNode>
      <dgm:forEach name="wrapper" axis="self" ptType="parTrans">
        <dgm:forEach name="wrapper2" axis="self" ptType="sibTrans" st="2">
          <dgm:forEach name="accentRepeat" axis="self">
            <dgm:layoutNode name="accentRepeatNode" styleLbl="solidFgAcc1">
              <dgm:alg type="sp"/>
              <dgm:shape xmlns:r="http://schemas.openxmlformats.org/officeDocument/2006/relationships" type="ellipse" r:blip="">
                <dgm:adjLst/>
              </dgm:shape>
              <dgm:presOf/>
            </dgm:layoutNode>
          </dgm:forEach>
        </dgm:forEach>
      </dgm:forEach>
      <dgm:forEach name="Name24" axis="ch" ptType="node" cnt="1">
        <dgm:layoutNode name="text_1" styleLbl="node1">
          <dgm:varLst>
            <dgm:bulletEnabled val="1"/>
          </dgm:varLst>
          <dgm:choose name="Name25">
            <dgm:if name="Name26" func="var" arg="dir" op="equ" val="norm">
              <dgm:alg type="tx">
                <dgm:param type="parTxLTRAlign" val="l"/>
                <dgm:param type="shpTxLTRAlignCh" val="l"/>
                <dgm:param type="parTxRTLAlign" val="l"/>
                <dgm:param type="shpTxRTLAlignCh" val="l"/>
              </dgm:alg>
            </dgm:if>
            <dgm:else name="Name2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1">
          <dgm:alg type="sp"/>
          <dgm:shape xmlns:r="http://schemas.openxmlformats.org/officeDocument/2006/relationships" r:blip="">
            <dgm:adjLst/>
          </dgm:shape>
          <dgm:presOf/>
          <dgm:constrLst/>
          <dgm:forEach name="Name28" ref="accentRepeat"/>
        </dgm:layoutNode>
      </dgm:forEach>
      <dgm:forEach name="Name29" axis="ch" ptType="node" st="2" cnt="1">
        <dgm:layoutNode name="text_2" styleLbl="node1">
          <dgm:varLst>
            <dgm:bulletEnabled val="1"/>
          </dgm:varLst>
          <dgm:choose name="Name30">
            <dgm:if name="Name31" func="var" arg="dir" op="equ" val="norm">
              <dgm:alg type="tx">
                <dgm:param type="parTxLTRAlign" val="l"/>
                <dgm:param type="shpTxLTRAlignCh" val="l"/>
                <dgm:param type="parTxRTLAlign" val="l"/>
                <dgm:param type="shpTxRTLAlignCh" val="l"/>
              </dgm:alg>
            </dgm:if>
            <dgm:else name="Name32">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2">
          <dgm:alg type="sp"/>
          <dgm:shape xmlns:r="http://schemas.openxmlformats.org/officeDocument/2006/relationships" r:blip="">
            <dgm:adjLst/>
          </dgm:shape>
          <dgm:presOf/>
          <dgm:constrLst/>
          <dgm:forEach name="Name33" ref="accentRepeat"/>
        </dgm:layoutNode>
      </dgm:forEach>
      <dgm:forEach name="Name34" axis="ch" ptType="node" st="3" cnt="1">
        <dgm:layoutNode name="text_3" styleLbl="node1">
          <dgm:varLst>
            <dgm:bulletEnabled val="1"/>
          </dgm:varLst>
          <dgm:choose name="Name35">
            <dgm:if name="Name36" func="var" arg="dir" op="equ" val="norm">
              <dgm:alg type="tx">
                <dgm:param type="parTxLTRAlign" val="l"/>
                <dgm:param type="shpTxLTRAlignCh" val="l"/>
                <dgm:param type="parTxRTLAlign" val="l"/>
                <dgm:param type="shpTxRTLAlignCh" val="l"/>
              </dgm:alg>
            </dgm:if>
            <dgm:else name="Name3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3">
          <dgm:alg type="sp"/>
          <dgm:shape xmlns:r="http://schemas.openxmlformats.org/officeDocument/2006/relationships" r:blip="">
            <dgm:adjLst/>
          </dgm:shape>
          <dgm:presOf/>
          <dgm:constrLst/>
          <dgm:forEach name="Name38" ref="accentRepeat"/>
        </dgm:layoutNode>
      </dgm:forEach>
      <dgm:forEach name="Name39" axis="ch" ptType="node" st="4" cnt="1">
        <dgm:layoutNode name="text_4" styleLbl="node1">
          <dgm:varLst>
            <dgm:bulletEnabled val="1"/>
          </dgm:varLst>
          <dgm:choose name="Name40">
            <dgm:if name="Name41" func="var" arg="dir" op="equ" val="norm">
              <dgm:alg type="tx">
                <dgm:param type="parTxLTRAlign" val="l"/>
                <dgm:param type="shpTxLTRAlignCh" val="l"/>
                <dgm:param type="parTxRTLAlign" val="l"/>
                <dgm:param type="shpTxRTLAlignCh" val="l"/>
              </dgm:alg>
            </dgm:if>
            <dgm:else name="Name42">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4">
          <dgm:alg type="sp"/>
          <dgm:shape xmlns:r="http://schemas.openxmlformats.org/officeDocument/2006/relationships" r:blip="">
            <dgm:adjLst/>
          </dgm:shape>
          <dgm:presOf/>
          <dgm:constrLst/>
          <dgm:forEach name="Name43" ref="accentRepeat"/>
        </dgm:layoutNode>
      </dgm:forEach>
      <dgm:forEach name="Name44" axis="ch" ptType="node" st="5" cnt="1">
        <dgm:layoutNode name="text_5" styleLbl="node1">
          <dgm:varLst>
            <dgm:bulletEnabled val="1"/>
          </dgm:varLst>
          <dgm:choose name="Name45">
            <dgm:if name="Name46" func="var" arg="dir" op="equ" val="norm">
              <dgm:alg type="tx">
                <dgm:param type="parTxLTRAlign" val="l"/>
                <dgm:param type="shpTxLTRAlignCh" val="l"/>
                <dgm:param type="parTxRTLAlign" val="l"/>
                <dgm:param type="shpTxRTLAlignCh" val="l"/>
              </dgm:alg>
            </dgm:if>
            <dgm:else name="Name4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5">
          <dgm:alg type="sp"/>
          <dgm:shape xmlns:r="http://schemas.openxmlformats.org/officeDocument/2006/relationships" r:blip="">
            <dgm:adjLst/>
          </dgm:shape>
          <dgm:presOf/>
          <dgm:constrLst/>
          <dgm:forEach name="Name48" ref="accentRepeat"/>
        </dgm:layoutNode>
      </dgm:forEach>
      <dgm:forEach name="Name49" axis="ch" ptType="node" st="6" cnt="1">
        <dgm:layoutNode name="text_6" styleLbl="node1">
          <dgm:varLst>
            <dgm:bulletEnabled val="1"/>
          </dgm:varLst>
          <dgm:choose name="Name50">
            <dgm:if name="Name51" func="var" arg="dir" op="equ" val="norm">
              <dgm:alg type="tx">
                <dgm:param type="parTxLTRAlign" val="l"/>
                <dgm:param type="shpTxLTRAlignCh" val="l"/>
                <dgm:param type="parTxRTLAlign" val="l"/>
                <dgm:param type="shpTxRTLAlignCh" val="l"/>
              </dgm:alg>
            </dgm:if>
            <dgm:else name="Name52">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6">
          <dgm:alg type="sp"/>
          <dgm:shape xmlns:r="http://schemas.openxmlformats.org/officeDocument/2006/relationships" r:blip="">
            <dgm:adjLst/>
          </dgm:shape>
          <dgm:presOf/>
          <dgm:constrLst/>
          <dgm:forEach name="Name53" ref="accentRepeat"/>
        </dgm:layoutNode>
      </dgm:forEach>
      <dgm:forEach name="Name54" axis="ch" ptType="node" st="7" cnt="1">
        <dgm:layoutNode name="text_7" styleLbl="node1">
          <dgm:varLst>
            <dgm:bulletEnabled val="1"/>
          </dgm:varLst>
          <dgm:choose name="Name55">
            <dgm:if name="Name56" func="var" arg="dir" op="equ" val="norm">
              <dgm:alg type="tx">
                <dgm:param type="parTxLTRAlign" val="l"/>
                <dgm:param type="shpTxLTRAlignCh" val="l"/>
                <dgm:param type="parTxRTLAlign" val="l"/>
                <dgm:param type="shpTxRTLAlignCh" val="l"/>
              </dgm:alg>
            </dgm:if>
            <dgm:else name="Name5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7">
          <dgm:alg type="sp"/>
          <dgm:shape xmlns:r="http://schemas.openxmlformats.org/officeDocument/2006/relationships" r:blip="">
            <dgm:adjLst/>
          </dgm:shape>
          <dgm:presOf/>
          <dgm:constrLst/>
          <dgm:forEach name="Name58" ref="accentRepeat"/>
        </dgm:layoutNode>
      </dgm:forEach>
    </dgm:layoutNod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0" y="0"/>
            <a:ext cx="2971800" cy="477904"/>
          </a:xfrm>
          <a:prstGeom prst="rect">
            <a:avLst/>
          </a:prstGeom>
        </p:spPr>
        <p:txBody>
          <a:bodyPr vert="horz" lIns="91440" tIns="45720" rIns="91440" bIns="45720" rtlCol="1"/>
          <a:lstStyle>
            <a:lvl1pPr algn="r" latinLnBrk="0">
              <a:defRPr lang="ar-SA" sz="1200"/>
            </a:lvl1pPr>
          </a:lstStyle>
          <a:p>
            <a:pPr algn="r" rtl="1"/>
            <a:endParaRPr lang="ar-SA"/>
          </a:p>
        </p:txBody>
      </p:sp>
      <p:sp>
        <p:nvSpPr>
          <p:cNvPr id="3" name="عنصر نائب للتاريخ 2"/>
          <p:cNvSpPr>
            <a:spLocks noGrp="1"/>
          </p:cNvSpPr>
          <p:nvPr>
            <p:ph type="dt" sz="quarter" idx="1"/>
          </p:nvPr>
        </p:nvSpPr>
        <p:spPr>
          <a:xfrm>
            <a:off x="3884613" y="0"/>
            <a:ext cx="2971800" cy="477904"/>
          </a:xfrm>
          <a:prstGeom prst="rect">
            <a:avLst/>
          </a:prstGeom>
        </p:spPr>
        <p:txBody>
          <a:bodyPr vert="horz" lIns="91440" tIns="45720" rIns="91440" bIns="45720" rtlCol="1"/>
          <a:lstStyle>
            <a:lvl1pPr algn="r" latinLnBrk="0">
              <a:defRPr lang="ar-SA" sz="1200"/>
            </a:lvl1pPr>
          </a:lstStyle>
          <a:p>
            <a:pPr algn="r" rtl="1"/>
            <a:fld id="{E2C7EC9C-7EE8-4A56-855D-18AC07DBDCAD}" type="datetimeFigureOut">
              <a:rPr lang="ar-SA" smtClean="0"/>
              <a:t>29/01/38</a:t>
            </a:fld>
            <a:endParaRPr lang="ar-SA"/>
          </a:p>
        </p:txBody>
      </p:sp>
      <p:sp>
        <p:nvSpPr>
          <p:cNvPr id="4" name="عنصر نائب للتذييل 3"/>
          <p:cNvSpPr>
            <a:spLocks noGrp="1"/>
          </p:cNvSpPr>
          <p:nvPr>
            <p:ph type="ftr" sz="quarter" idx="2"/>
          </p:nvPr>
        </p:nvSpPr>
        <p:spPr>
          <a:xfrm>
            <a:off x="0" y="9047097"/>
            <a:ext cx="2971800" cy="477903"/>
          </a:xfrm>
          <a:prstGeom prst="rect">
            <a:avLst/>
          </a:prstGeom>
        </p:spPr>
        <p:txBody>
          <a:bodyPr vert="horz" lIns="91440" tIns="45720" rIns="91440" bIns="45720" rtlCol="1" anchor="b"/>
          <a:lstStyle>
            <a:lvl1pPr algn="r" latinLnBrk="0">
              <a:defRPr lang="ar-SA" sz="1200"/>
            </a:lvl1pPr>
          </a:lstStyle>
          <a:p>
            <a:pPr algn="r" rtl="1"/>
            <a:endParaRPr lang="ar-SA"/>
          </a:p>
        </p:txBody>
      </p:sp>
      <p:sp>
        <p:nvSpPr>
          <p:cNvPr id="5" name="عنصر نائب لرقم الشريحة 4"/>
          <p:cNvSpPr>
            <a:spLocks noGrp="1"/>
          </p:cNvSpPr>
          <p:nvPr>
            <p:ph type="sldNum" sz="quarter" idx="3"/>
          </p:nvPr>
        </p:nvSpPr>
        <p:spPr>
          <a:xfrm>
            <a:off x="3884613" y="9047097"/>
            <a:ext cx="2971800" cy="477903"/>
          </a:xfrm>
          <a:prstGeom prst="rect">
            <a:avLst/>
          </a:prstGeom>
        </p:spPr>
        <p:txBody>
          <a:bodyPr vert="horz" lIns="91440" tIns="45720" rIns="91440" bIns="45720" rtlCol="1" anchor="b"/>
          <a:lstStyle>
            <a:lvl1pPr algn="r" latinLnBrk="0">
              <a:defRPr lang="ar-SA" sz="1200"/>
            </a:lvl1pPr>
          </a:lstStyle>
          <a:p>
            <a:pPr algn="r" rtl="1"/>
            <a:fld id="{77EA21AD-3BA7-4B49-9DF1-2171993A8011}" type="slidenum">
              <a:rPr lang="ar-SA" smtClean="0"/>
              <a:t>‹#›</a:t>
            </a:fld>
            <a:endParaRPr lang="ar-SA"/>
          </a:p>
        </p:txBody>
      </p:sp>
    </p:spTree>
    <p:extLst>
      <p:ext uri="{BB962C8B-B14F-4D97-AF65-F5344CB8AC3E}">
        <p14:creationId xmlns:p14="http://schemas.microsoft.com/office/powerpoint/2010/main" val="392434992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0" y="0"/>
            <a:ext cx="2971800" cy="477904"/>
          </a:xfrm>
          <a:prstGeom prst="rect">
            <a:avLst/>
          </a:prstGeom>
        </p:spPr>
        <p:txBody>
          <a:bodyPr vert="horz" lIns="91440" tIns="45720" rIns="91440" bIns="45720" rtlCol="1"/>
          <a:lstStyle>
            <a:lvl1pPr algn="r" latinLnBrk="0">
              <a:defRPr lang="ar-SA" sz="1200"/>
            </a:lvl1pPr>
          </a:lstStyle>
          <a:p>
            <a:pPr algn="r" rtl="1"/>
            <a:endParaRPr lang="ar-SA"/>
          </a:p>
        </p:txBody>
      </p:sp>
      <p:sp>
        <p:nvSpPr>
          <p:cNvPr id="3" name="عنصر نائب للتاريخ 2"/>
          <p:cNvSpPr>
            <a:spLocks noGrp="1"/>
          </p:cNvSpPr>
          <p:nvPr>
            <p:ph type="dt" idx="1"/>
          </p:nvPr>
        </p:nvSpPr>
        <p:spPr>
          <a:xfrm>
            <a:off x="3884613" y="0"/>
            <a:ext cx="2971800" cy="477904"/>
          </a:xfrm>
          <a:prstGeom prst="rect">
            <a:avLst/>
          </a:prstGeom>
        </p:spPr>
        <p:txBody>
          <a:bodyPr vert="horz" lIns="91440" tIns="45720" rIns="91440" bIns="45720" rtlCol="1"/>
          <a:lstStyle>
            <a:lvl1pPr algn="r" latinLnBrk="0">
              <a:defRPr lang="ar-SA" sz="1200"/>
            </a:lvl1pPr>
          </a:lstStyle>
          <a:p>
            <a:pPr algn="r" rtl="1"/>
            <a:fld id="{BAC3EC70-F4BB-48E7-ABB8-9B7E359277E1}" type="datetimeFigureOut">
              <a:t>29/01/38</a:t>
            </a:fld>
            <a:endParaRPr lang="ar-SA"/>
          </a:p>
        </p:txBody>
      </p:sp>
      <p:sp>
        <p:nvSpPr>
          <p:cNvPr id="4" name="عنصر نائب لصورة الشريحة 3"/>
          <p:cNvSpPr>
            <a:spLocks noGrp="1" noRot="1" noChangeAspect="1"/>
          </p:cNvSpPr>
          <p:nvPr>
            <p:ph type="sldImg" idx="2"/>
          </p:nvPr>
        </p:nvSpPr>
        <p:spPr>
          <a:xfrm>
            <a:off x="571500" y="1190625"/>
            <a:ext cx="5715000" cy="3214688"/>
          </a:xfrm>
          <a:prstGeom prst="rect">
            <a:avLst/>
          </a:prstGeom>
          <a:noFill/>
          <a:ln w="12700">
            <a:solidFill>
              <a:prstClr val="black"/>
            </a:solidFill>
          </a:ln>
        </p:spPr>
        <p:txBody>
          <a:bodyPr vert="horz" lIns="91440" tIns="45720" rIns="91440" bIns="45720" rtlCol="1" anchor="ctr"/>
          <a:lstStyle/>
          <a:p>
            <a:pPr algn="r" rtl="1"/>
            <a:endParaRPr lang="ar-SA"/>
          </a:p>
        </p:txBody>
      </p:sp>
      <p:sp>
        <p:nvSpPr>
          <p:cNvPr id="5" name="عنصر نائب للملاحظات 4"/>
          <p:cNvSpPr>
            <a:spLocks noGrp="1"/>
          </p:cNvSpPr>
          <p:nvPr>
            <p:ph type="body" sz="quarter" idx="3"/>
          </p:nvPr>
        </p:nvSpPr>
        <p:spPr>
          <a:xfrm>
            <a:off x="685800" y="4583906"/>
            <a:ext cx="5486400" cy="3750469"/>
          </a:xfrm>
          <a:prstGeom prst="rect">
            <a:avLst/>
          </a:prstGeom>
        </p:spPr>
        <p:txBody>
          <a:bodyPr vert="horz" lIns="91440" tIns="45720" rIns="91440" bIns="45720" rtlCol="1"/>
          <a:lstStyle/>
          <a:p>
            <a:pPr lvl="0" algn="r" rtl="1"/>
            <a:r>
              <a:rPr lang="ar-SA"/>
              <a:t>انقر لتحرير أنماط النص الرئيسي</a:t>
            </a:r>
          </a:p>
          <a:p>
            <a:pPr lvl="1" algn="r" rtl="1"/>
            <a:r>
              <a:rPr lang="ar-SA"/>
              <a:t>المستوى الثاني</a:t>
            </a:r>
          </a:p>
          <a:p>
            <a:pPr lvl="2" algn="r" rtl="1"/>
            <a:r>
              <a:rPr lang="ar-SA"/>
              <a:t>المستوى الثالث</a:t>
            </a:r>
          </a:p>
          <a:p>
            <a:pPr lvl="3" algn="r" rtl="1"/>
            <a:r>
              <a:rPr lang="ar-SA"/>
              <a:t>المستوى الرابع</a:t>
            </a:r>
          </a:p>
          <a:p>
            <a:pPr lvl="4" algn="r" rtl="1"/>
            <a:r>
              <a:rPr lang="ar-SA"/>
              <a:t>المستوى الخامس</a:t>
            </a:r>
          </a:p>
        </p:txBody>
      </p:sp>
      <p:sp>
        <p:nvSpPr>
          <p:cNvPr id="6" name="عنصر نائب للتذييل 5"/>
          <p:cNvSpPr>
            <a:spLocks noGrp="1"/>
          </p:cNvSpPr>
          <p:nvPr>
            <p:ph type="ftr" sz="quarter" idx="4"/>
          </p:nvPr>
        </p:nvSpPr>
        <p:spPr>
          <a:xfrm>
            <a:off x="0" y="9047097"/>
            <a:ext cx="2971800" cy="477903"/>
          </a:xfrm>
          <a:prstGeom prst="rect">
            <a:avLst/>
          </a:prstGeom>
        </p:spPr>
        <p:txBody>
          <a:bodyPr vert="horz" lIns="91440" tIns="45720" rIns="91440" bIns="45720" rtlCol="1" anchor="b"/>
          <a:lstStyle>
            <a:lvl1pPr algn="r" latinLnBrk="0">
              <a:defRPr lang="ar-SA" sz="1200"/>
            </a:lvl1pPr>
          </a:lstStyle>
          <a:p>
            <a:pPr algn="r" rtl="1"/>
            <a:endParaRPr lang="ar-SA"/>
          </a:p>
        </p:txBody>
      </p:sp>
      <p:sp>
        <p:nvSpPr>
          <p:cNvPr id="7" name="عنصر نائب لرقم الشريحة 6"/>
          <p:cNvSpPr>
            <a:spLocks noGrp="1"/>
          </p:cNvSpPr>
          <p:nvPr>
            <p:ph type="sldNum" sz="quarter" idx="5"/>
          </p:nvPr>
        </p:nvSpPr>
        <p:spPr>
          <a:xfrm>
            <a:off x="3884613" y="9047097"/>
            <a:ext cx="2971800" cy="477903"/>
          </a:xfrm>
          <a:prstGeom prst="rect">
            <a:avLst/>
          </a:prstGeom>
        </p:spPr>
        <p:txBody>
          <a:bodyPr vert="horz" lIns="91440" tIns="45720" rIns="91440" bIns="45720" rtlCol="1" anchor="b"/>
          <a:lstStyle>
            <a:lvl1pPr algn="r" latinLnBrk="0">
              <a:defRPr lang="ar-SA" sz="1200"/>
            </a:lvl1pPr>
          </a:lstStyle>
          <a:p>
            <a:pPr algn="r" rtl="1"/>
            <a:fld id="{9F669046-D62F-49D8-96B7-3C014DC234D7}" type="slidenum">
              <a:t>‹#›</a:t>
            </a:fld>
            <a:endParaRPr lang="ar-SA"/>
          </a:p>
        </p:txBody>
      </p:sp>
    </p:spTree>
    <p:extLst>
      <p:ext uri="{BB962C8B-B14F-4D97-AF65-F5344CB8AC3E}">
        <p14:creationId xmlns:p14="http://schemas.microsoft.com/office/powerpoint/2010/main" val="2293714439"/>
      </p:ext>
    </p:extLst>
  </p:cSld>
  <p:clrMap bg1="lt1" tx1="dk1" bg2="lt2" tx2="dk2" accent1="accent1" accent2="accent2" accent3="accent3" accent4="accent4" accent5="accent5" accent6="accent6" hlink="hlink" folHlink="folHlink"/>
  <p:notesStyle>
    <a:lvl1pPr marL="0" algn="r" defTabSz="914400" rtl="0" eaLnBrk="1" latinLnBrk="0" hangingPunct="1">
      <a:defRPr lang="ar-SA" sz="1200" kern="1200">
        <a:solidFill>
          <a:schemeClr val="tx1"/>
        </a:solidFill>
        <a:latin typeface="+mn-lt"/>
        <a:ea typeface="+mn-ea"/>
        <a:cs typeface="+mn-cs"/>
      </a:defRPr>
    </a:lvl1pPr>
    <a:lvl2pPr marL="457200" algn="r" defTabSz="914400" rtl="0" eaLnBrk="1" latinLnBrk="0" hangingPunct="1">
      <a:defRPr lang="ar-SA" sz="1200" kern="1200">
        <a:solidFill>
          <a:schemeClr val="tx1"/>
        </a:solidFill>
        <a:latin typeface="+mn-lt"/>
        <a:ea typeface="+mn-ea"/>
        <a:cs typeface="+mn-cs"/>
      </a:defRPr>
    </a:lvl2pPr>
    <a:lvl3pPr marL="914400" algn="r" defTabSz="914400" rtl="0" eaLnBrk="1" latinLnBrk="0" hangingPunct="1">
      <a:defRPr lang="ar-SA" sz="1200" kern="1200">
        <a:solidFill>
          <a:schemeClr val="tx1"/>
        </a:solidFill>
        <a:latin typeface="+mn-lt"/>
        <a:ea typeface="+mn-ea"/>
        <a:cs typeface="+mn-cs"/>
      </a:defRPr>
    </a:lvl3pPr>
    <a:lvl4pPr marL="1371600" algn="r" defTabSz="914400" rtl="0" eaLnBrk="1" latinLnBrk="0" hangingPunct="1">
      <a:defRPr lang="ar-SA" sz="1200" kern="1200">
        <a:solidFill>
          <a:schemeClr val="tx1"/>
        </a:solidFill>
        <a:latin typeface="+mn-lt"/>
        <a:ea typeface="+mn-ea"/>
        <a:cs typeface="+mn-cs"/>
      </a:defRPr>
    </a:lvl4pPr>
    <a:lvl5pPr marL="1828800" algn="r" defTabSz="914400" rtl="0" eaLnBrk="1" latinLnBrk="0" hangingPunct="1">
      <a:defRPr lang="ar-SA" sz="1200" kern="1200">
        <a:solidFill>
          <a:schemeClr val="tx1"/>
        </a:solidFill>
        <a:latin typeface="+mn-lt"/>
        <a:ea typeface="+mn-ea"/>
        <a:cs typeface="+mn-cs"/>
      </a:defRPr>
    </a:lvl5pPr>
    <a:lvl6pPr marL="2286000" algn="r" defTabSz="914400" rtl="0" eaLnBrk="1" latinLnBrk="0" hangingPunct="1">
      <a:defRPr lang="ar-SA" sz="1200" kern="1200">
        <a:solidFill>
          <a:schemeClr val="tx1"/>
        </a:solidFill>
        <a:latin typeface="+mn-lt"/>
        <a:ea typeface="+mn-ea"/>
        <a:cs typeface="+mn-cs"/>
      </a:defRPr>
    </a:lvl6pPr>
    <a:lvl7pPr marL="2743200" algn="r" defTabSz="914400" rtl="0" eaLnBrk="1" latinLnBrk="0" hangingPunct="1">
      <a:defRPr lang="ar-SA" sz="1200" kern="1200">
        <a:solidFill>
          <a:schemeClr val="tx1"/>
        </a:solidFill>
        <a:latin typeface="+mn-lt"/>
        <a:ea typeface="+mn-ea"/>
        <a:cs typeface="+mn-cs"/>
      </a:defRPr>
    </a:lvl7pPr>
    <a:lvl8pPr marL="3200400" algn="r" defTabSz="914400" rtl="0" eaLnBrk="1" latinLnBrk="0" hangingPunct="1">
      <a:defRPr lang="ar-SA" sz="1200" kern="1200">
        <a:solidFill>
          <a:schemeClr val="tx1"/>
        </a:solidFill>
        <a:latin typeface="+mn-lt"/>
        <a:ea typeface="+mn-ea"/>
        <a:cs typeface="+mn-cs"/>
      </a:defRPr>
    </a:lvl8pPr>
    <a:lvl9pPr marL="3657600" algn="r" defTabSz="914400" rtl="0" eaLnBrk="1" latinLnBrk="0" hangingPunct="1">
      <a:defRPr lang="ar-SA"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ar-SA"/>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ar-SA"/>
          </a:p>
        </p:txBody>
      </p:sp>
      <p:sp>
        <p:nvSpPr>
          <p:cNvPr id="4" name="Date Placeholder 3"/>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5" name="Footer Placeholder 4"/>
          <p:cNvSpPr>
            <a:spLocks noGrp="1"/>
          </p:cNvSpPr>
          <p:nvPr>
            <p:ph type="ftr" sz="quarter" idx="11"/>
          </p:nvPr>
        </p:nvSpPr>
        <p:spPr/>
        <p:txBody>
          <a:bodyPr/>
          <a:lstStyle/>
          <a:p>
            <a:pPr algn="r" rtl="1"/>
            <a:endParaRPr lang="ar-SA"/>
          </a:p>
        </p:txBody>
      </p:sp>
      <p:sp>
        <p:nvSpPr>
          <p:cNvPr id="6" name="Slide Number Placeholder 5"/>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1583520091"/>
      </p:ext>
    </p:extLst>
  </p:cSld>
  <p:clrMapOvr>
    <a:masterClrMapping/>
  </p:clrMapOvr>
  <p:hf sldNum="0"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5" name="Footer Placeholder 4"/>
          <p:cNvSpPr>
            <a:spLocks noGrp="1"/>
          </p:cNvSpPr>
          <p:nvPr>
            <p:ph type="ftr" sz="quarter" idx="11"/>
          </p:nvPr>
        </p:nvSpPr>
        <p:spPr/>
        <p:txBody>
          <a:bodyPr/>
          <a:lstStyle/>
          <a:p>
            <a:pPr algn="r" rtl="1"/>
            <a:endParaRPr lang="ar-SA"/>
          </a:p>
        </p:txBody>
      </p:sp>
      <p:sp>
        <p:nvSpPr>
          <p:cNvPr id="6" name="Slide Number Placeholder 5"/>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2947178733"/>
      </p:ext>
    </p:extLst>
  </p:cSld>
  <p:clrMapOvr>
    <a:masterClrMapping/>
  </p:clrMapOvr>
  <p:hf sldNum="0"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5" name="Footer Placeholder 4"/>
          <p:cNvSpPr>
            <a:spLocks noGrp="1"/>
          </p:cNvSpPr>
          <p:nvPr>
            <p:ph type="ftr" sz="quarter" idx="11"/>
          </p:nvPr>
        </p:nvSpPr>
        <p:spPr/>
        <p:txBody>
          <a:bodyPr/>
          <a:lstStyle/>
          <a:p>
            <a:pPr algn="r" rtl="1"/>
            <a:endParaRPr lang="ar-SA"/>
          </a:p>
        </p:txBody>
      </p:sp>
      <p:sp>
        <p:nvSpPr>
          <p:cNvPr id="6" name="Slide Number Placeholder 5"/>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543324369"/>
      </p:ext>
    </p:extLst>
  </p:cSld>
  <p:clrMapOvr>
    <a:masterClrMapping/>
  </p:clrMapOvr>
  <p:hf sldNum="0" hdr="0" ftr="0" dt="0"/>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preserve="1" userDrawn="1">
  <p:cSld name="صورة ذات تسمية توضيحية">
    <p:spTree>
      <p:nvGrpSpPr>
        <p:cNvPr id="1" name=""/>
        <p:cNvGrpSpPr/>
        <p:nvPr/>
      </p:nvGrpSpPr>
      <p:grpSpPr>
        <a:xfrm>
          <a:off x="0" y="0"/>
          <a:ext cx="0" cy="0"/>
          <a:chOff x="0" y="0"/>
          <a:chExt cx="0" cy="0"/>
        </a:xfrm>
      </p:grpSpPr>
      <p:grpSp>
        <p:nvGrpSpPr>
          <p:cNvPr id="8" name="مجموعة 7"/>
          <p:cNvGrpSpPr/>
          <p:nvPr/>
        </p:nvGrpSpPr>
        <p:grpSpPr>
          <a:xfrm flipH="1">
            <a:off x="81064" y="4051301"/>
            <a:ext cx="965215" cy="2807461"/>
            <a:chOff x="11123612" y="4051301"/>
            <a:chExt cx="965215" cy="2807461"/>
          </a:xfrm>
        </p:grpSpPr>
        <p:sp>
          <p:nvSpPr>
            <p:cNvPr id="9" name="شكل حر 44"/>
            <p:cNvSpPr>
              <a:spLocks/>
            </p:cNvSpPr>
            <p:nvPr/>
          </p:nvSpPr>
          <p:spPr bwMode="auto">
            <a:xfrm flipH="1">
              <a:off x="11669712" y="6858762"/>
              <a:ext cx="15875" cy="0"/>
            </a:xfrm>
            <a:custGeom>
              <a:avLst/>
              <a:gdLst>
                <a:gd name="T0" fmla="*/ 0 w 10"/>
                <a:gd name="T1" fmla="*/ 10 w 10"/>
                <a:gd name="T2" fmla="*/ 0 w 10"/>
              </a:gdLst>
              <a:ahLst/>
              <a:cxnLst>
                <a:cxn ang="0">
                  <a:pos x="T0" y="0"/>
                </a:cxn>
                <a:cxn ang="0">
                  <a:pos x="T1" y="0"/>
                </a:cxn>
                <a:cxn ang="0">
                  <a:pos x="T2" y="0"/>
                </a:cxn>
              </a:cxnLst>
              <a:rect l="0" t="0" r="r" b="b"/>
              <a:pathLst>
                <a:path w="10">
                  <a:moveTo>
                    <a:pt x="0" y="0"/>
                  </a:moveTo>
                  <a:lnTo>
                    <a:pt x="10" y="0"/>
                  </a:lnTo>
                  <a:lnTo>
                    <a:pt x="0" y="0"/>
                  </a:lnTo>
                  <a:close/>
                </a:path>
              </a:pathLst>
            </a:custGeom>
            <a:solidFill>
              <a:srgbClr val="00A99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10" name="السطر 45"/>
            <p:cNvSpPr>
              <a:spLocks noChangeShapeType="1"/>
            </p:cNvSpPr>
            <p:nvPr/>
          </p:nvSpPr>
          <p:spPr bwMode="auto">
            <a:xfrm flipH="1">
              <a:off x="11669712" y="6858762"/>
              <a:ext cx="15875" cy="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11" name="شكل حر 46"/>
            <p:cNvSpPr>
              <a:spLocks/>
            </p:cNvSpPr>
            <p:nvPr/>
          </p:nvSpPr>
          <p:spPr bwMode="auto">
            <a:xfrm flipH="1">
              <a:off x="11647487" y="5031550"/>
              <a:ext cx="90488" cy="1827212"/>
            </a:xfrm>
            <a:custGeom>
              <a:avLst/>
              <a:gdLst>
                <a:gd name="T0" fmla="*/ 18 w 24"/>
                <a:gd name="T1" fmla="*/ 485 h 485"/>
                <a:gd name="T2" fmla="*/ 24 w 24"/>
                <a:gd name="T3" fmla="*/ 0 h 485"/>
                <a:gd name="T4" fmla="*/ 20 w 24"/>
                <a:gd name="T5" fmla="*/ 0 h 485"/>
                <a:gd name="T6" fmla="*/ 14 w 24"/>
                <a:gd name="T7" fmla="*/ 485 h 485"/>
              </a:gdLst>
              <a:ahLst/>
              <a:cxnLst>
                <a:cxn ang="0">
                  <a:pos x="T0" y="T1"/>
                </a:cxn>
                <a:cxn ang="0">
                  <a:pos x="T2" y="T3"/>
                </a:cxn>
                <a:cxn ang="0">
                  <a:pos x="T4" y="T5"/>
                </a:cxn>
                <a:cxn ang="0">
                  <a:pos x="T6" y="T7"/>
                </a:cxn>
              </a:cxnLst>
              <a:rect l="0" t="0" r="r" b="b"/>
              <a:pathLst>
                <a:path w="24" h="485">
                  <a:moveTo>
                    <a:pt x="18" y="485"/>
                  </a:moveTo>
                  <a:cubicBezTo>
                    <a:pt x="12" y="372"/>
                    <a:pt x="3" y="131"/>
                    <a:pt x="24" y="0"/>
                  </a:cubicBezTo>
                  <a:cubicBezTo>
                    <a:pt x="20" y="0"/>
                    <a:pt x="20" y="0"/>
                    <a:pt x="20" y="0"/>
                  </a:cubicBezTo>
                  <a:cubicBezTo>
                    <a:pt x="0" y="130"/>
                    <a:pt x="9" y="372"/>
                    <a:pt x="14" y="485"/>
                  </a:cubicBezTo>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12" name="شكل حر 47"/>
            <p:cNvSpPr>
              <a:spLocks/>
            </p:cNvSpPr>
            <p:nvPr/>
          </p:nvSpPr>
          <p:spPr bwMode="auto">
            <a:xfrm flipH="1">
              <a:off x="11123612" y="4545775"/>
              <a:ext cx="787400" cy="577850"/>
            </a:xfrm>
            <a:custGeom>
              <a:avLst/>
              <a:gdLst>
                <a:gd name="T0" fmla="*/ 36 w 174"/>
                <a:gd name="T1" fmla="*/ 3 h 129"/>
                <a:gd name="T2" fmla="*/ 81 w 174"/>
                <a:gd name="T3" fmla="*/ 30 h 129"/>
                <a:gd name="T4" fmla="*/ 130 w 174"/>
                <a:gd name="T5" fmla="*/ 32 h 129"/>
                <a:gd name="T6" fmla="*/ 55 w 174"/>
                <a:gd name="T7" fmla="*/ 120 h 129"/>
                <a:gd name="T8" fmla="*/ 6 w 174"/>
                <a:gd name="T9" fmla="*/ 66 h 129"/>
                <a:gd name="T10" fmla="*/ 36 w 174"/>
                <a:gd name="T11" fmla="*/ 3 h 129"/>
              </a:gdLst>
              <a:ahLst/>
              <a:cxnLst>
                <a:cxn ang="0">
                  <a:pos x="T0" y="T1"/>
                </a:cxn>
                <a:cxn ang="0">
                  <a:pos x="T2" y="T3"/>
                </a:cxn>
                <a:cxn ang="0">
                  <a:pos x="T4" y="T5"/>
                </a:cxn>
                <a:cxn ang="0">
                  <a:pos x="T6" y="T7"/>
                </a:cxn>
                <a:cxn ang="0">
                  <a:pos x="T8" y="T9"/>
                </a:cxn>
                <a:cxn ang="0">
                  <a:pos x="T10" y="T11"/>
                </a:cxn>
              </a:cxnLst>
              <a:rect l="0" t="0" r="r" b="b"/>
              <a:pathLst>
                <a:path w="174" h="129">
                  <a:moveTo>
                    <a:pt x="36" y="3"/>
                  </a:moveTo>
                  <a:cubicBezTo>
                    <a:pt x="61" y="0"/>
                    <a:pt x="75" y="12"/>
                    <a:pt x="81" y="30"/>
                  </a:cubicBezTo>
                  <a:cubicBezTo>
                    <a:pt x="101" y="21"/>
                    <a:pt x="122" y="23"/>
                    <a:pt x="130" y="32"/>
                  </a:cubicBezTo>
                  <a:cubicBezTo>
                    <a:pt x="174" y="81"/>
                    <a:pt x="89" y="129"/>
                    <a:pt x="55" y="120"/>
                  </a:cubicBezTo>
                  <a:cubicBezTo>
                    <a:pt x="40" y="121"/>
                    <a:pt x="12" y="91"/>
                    <a:pt x="6" y="66"/>
                  </a:cubicBezTo>
                  <a:cubicBezTo>
                    <a:pt x="0" y="34"/>
                    <a:pt x="21" y="5"/>
                    <a:pt x="36" y="3"/>
                  </a:cubicBezTo>
                  <a:close/>
                </a:path>
              </a:pathLst>
            </a:custGeom>
            <a:solidFill>
              <a:schemeClr val="accent1">
                <a:lumMod val="60000"/>
                <a:lumOff val="40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13" name="شكل حر 48"/>
            <p:cNvSpPr>
              <a:spLocks/>
            </p:cNvSpPr>
            <p:nvPr/>
          </p:nvSpPr>
          <p:spPr bwMode="auto">
            <a:xfrm flipH="1">
              <a:off x="11226800" y="4707700"/>
              <a:ext cx="762000" cy="460375"/>
            </a:xfrm>
            <a:custGeom>
              <a:avLst/>
              <a:gdLst>
                <a:gd name="T0" fmla="*/ 4 w 200"/>
                <a:gd name="T1" fmla="*/ 25 h 122"/>
                <a:gd name="T2" fmla="*/ 77 w 200"/>
                <a:gd name="T3" fmla="*/ 97 h 122"/>
                <a:gd name="T4" fmla="*/ 83 w 200"/>
                <a:gd name="T5" fmla="*/ 55 h 122"/>
                <a:gd name="T6" fmla="*/ 112 w 200"/>
                <a:gd name="T7" fmla="*/ 2 h 122"/>
                <a:gd name="T8" fmla="*/ 94 w 200"/>
                <a:gd name="T9" fmla="*/ 101 h 122"/>
                <a:gd name="T10" fmla="*/ 131 w 200"/>
                <a:gd name="T11" fmla="*/ 78 h 122"/>
                <a:gd name="T12" fmla="*/ 191 w 200"/>
                <a:gd name="T13" fmla="*/ 67 h 122"/>
                <a:gd name="T14" fmla="*/ 83 w 200"/>
                <a:gd name="T15" fmla="*/ 115 h 122"/>
                <a:gd name="T16" fmla="*/ 81 w 200"/>
                <a:gd name="T17" fmla="*/ 116 h 122"/>
                <a:gd name="T18" fmla="*/ 79 w 200"/>
                <a:gd name="T19" fmla="*/ 114 h 122"/>
                <a:gd name="T20" fmla="*/ 32 w 200"/>
                <a:gd name="T21" fmla="*/ 79 h 122"/>
                <a:gd name="T22" fmla="*/ 4 w 200"/>
                <a:gd name="T23" fmla="*/ 25 h 1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00" h="122">
                  <a:moveTo>
                    <a:pt x="4" y="25"/>
                  </a:moveTo>
                  <a:cubicBezTo>
                    <a:pt x="19" y="12"/>
                    <a:pt x="62" y="67"/>
                    <a:pt x="77" y="97"/>
                  </a:cubicBezTo>
                  <a:cubicBezTo>
                    <a:pt x="78" y="84"/>
                    <a:pt x="79" y="68"/>
                    <a:pt x="83" y="55"/>
                  </a:cubicBezTo>
                  <a:cubicBezTo>
                    <a:pt x="91" y="23"/>
                    <a:pt x="106" y="0"/>
                    <a:pt x="112" y="2"/>
                  </a:cubicBezTo>
                  <a:cubicBezTo>
                    <a:pt x="130" y="7"/>
                    <a:pt x="110" y="70"/>
                    <a:pt x="94" y="101"/>
                  </a:cubicBezTo>
                  <a:cubicBezTo>
                    <a:pt x="104" y="93"/>
                    <a:pt x="118" y="84"/>
                    <a:pt x="131" y="78"/>
                  </a:cubicBezTo>
                  <a:cubicBezTo>
                    <a:pt x="161" y="64"/>
                    <a:pt x="189" y="62"/>
                    <a:pt x="191" y="67"/>
                  </a:cubicBezTo>
                  <a:cubicBezTo>
                    <a:pt x="200" y="90"/>
                    <a:pt x="97" y="122"/>
                    <a:pt x="83" y="115"/>
                  </a:cubicBezTo>
                  <a:cubicBezTo>
                    <a:pt x="82" y="116"/>
                    <a:pt x="82" y="116"/>
                    <a:pt x="81" y="116"/>
                  </a:cubicBezTo>
                  <a:cubicBezTo>
                    <a:pt x="80" y="116"/>
                    <a:pt x="80" y="115"/>
                    <a:pt x="79" y="114"/>
                  </a:cubicBezTo>
                  <a:cubicBezTo>
                    <a:pt x="71" y="112"/>
                    <a:pt x="47" y="95"/>
                    <a:pt x="32" y="79"/>
                  </a:cubicBezTo>
                  <a:cubicBezTo>
                    <a:pt x="10" y="54"/>
                    <a:pt x="0" y="29"/>
                    <a:pt x="4" y="25"/>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14" name="شكل حر 49"/>
            <p:cNvSpPr>
              <a:spLocks/>
            </p:cNvSpPr>
            <p:nvPr/>
          </p:nvSpPr>
          <p:spPr bwMode="auto">
            <a:xfrm flipH="1">
              <a:off x="11399837" y="6011037"/>
              <a:ext cx="604838" cy="466725"/>
            </a:xfrm>
            <a:custGeom>
              <a:avLst/>
              <a:gdLst>
                <a:gd name="T0" fmla="*/ 28 w 159"/>
                <a:gd name="T1" fmla="*/ 9 h 124"/>
                <a:gd name="T2" fmla="*/ 82 w 159"/>
                <a:gd name="T3" fmla="*/ 89 h 124"/>
                <a:gd name="T4" fmla="*/ 159 w 159"/>
                <a:gd name="T5" fmla="*/ 30 h 124"/>
                <a:gd name="T6" fmla="*/ 79 w 159"/>
                <a:gd name="T7" fmla="*/ 107 h 124"/>
                <a:gd name="T8" fmla="*/ 78 w 159"/>
                <a:gd name="T9" fmla="*/ 109 h 124"/>
                <a:gd name="T10" fmla="*/ 28 w 159"/>
                <a:gd name="T11" fmla="*/ 9 h 124"/>
              </a:gdLst>
              <a:ahLst/>
              <a:cxnLst>
                <a:cxn ang="0">
                  <a:pos x="T0" y="T1"/>
                </a:cxn>
                <a:cxn ang="0">
                  <a:pos x="T2" y="T3"/>
                </a:cxn>
                <a:cxn ang="0">
                  <a:pos x="T4" y="T5"/>
                </a:cxn>
                <a:cxn ang="0">
                  <a:pos x="T6" y="T7"/>
                </a:cxn>
                <a:cxn ang="0">
                  <a:pos x="T8" y="T9"/>
                </a:cxn>
                <a:cxn ang="0">
                  <a:pos x="T10" y="T11"/>
                </a:cxn>
              </a:cxnLst>
              <a:rect l="0" t="0" r="r" b="b"/>
              <a:pathLst>
                <a:path w="159" h="124">
                  <a:moveTo>
                    <a:pt x="28" y="9"/>
                  </a:moveTo>
                  <a:cubicBezTo>
                    <a:pt x="49" y="16"/>
                    <a:pt x="79" y="60"/>
                    <a:pt x="82" y="89"/>
                  </a:cubicBezTo>
                  <a:cubicBezTo>
                    <a:pt x="102" y="59"/>
                    <a:pt x="159" y="8"/>
                    <a:pt x="159" y="30"/>
                  </a:cubicBezTo>
                  <a:cubicBezTo>
                    <a:pt x="158" y="59"/>
                    <a:pt x="105" y="116"/>
                    <a:pt x="79" y="107"/>
                  </a:cubicBezTo>
                  <a:cubicBezTo>
                    <a:pt x="78" y="108"/>
                    <a:pt x="78" y="108"/>
                    <a:pt x="78" y="109"/>
                  </a:cubicBezTo>
                  <a:cubicBezTo>
                    <a:pt x="65" y="124"/>
                    <a:pt x="0" y="0"/>
                    <a:pt x="28" y="9"/>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15" name="شكل حر 10"/>
            <p:cNvSpPr>
              <a:spLocks/>
            </p:cNvSpPr>
            <p:nvPr/>
          </p:nvSpPr>
          <p:spPr bwMode="auto">
            <a:xfrm flipH="1">
              <a:off x="11902162" y="4590615"/>
              <a:ext cx="88900" cy="76200"/>
            </a:xfrm>
            <a:custGeom>
              <a:avLst/>
              <a:gdLst>
                <a:gd name="T0" fmla="*/ 16 w 36"/>
                <a:gd name="T1" fmla="*/ 0 h 31"/>
                <a:gd name="T2" fmla="*/ 6 w 36"/>
                <a:gd name="T3" fmla="*/ 4 h 31"/>
                <a:gd name="T4" fmla="*/ 8 w 36"/>
                <a:gd name="T5" fmla="*/ 26 h 31"/>
                <a:gd name="T6" fmla="*/ 20 w 36"/>
                <a:gd name="T7" fmla="*/ 31 h 31"/>
                <a:gd name="T8" fmla="*/ 30 w 36"/>
                <a:gd name="T9" fmla="*/ 27 h 31"/>
                <a:gd name="T10" fmla="*/ 28 w 36"/>
                <a:gd name="T11" fmla="*/ 5 h 31"/>
                <a:gd name="T12" fmla="*/ 16 w 36"/>
                <a:gd name="T13" fmla="*/ 0 h 31"/>
              </a:gdLst>
              <a:ahLst/>
              <a:cxnLst>
                <a:cxn ang="0">
                  <a:pos x="T0" y="T1"/>
                </a:cxn>
                <a:cxn ang="0">
                  <a:pos x="T2" y="T3"/>
                </a:cxn>
                <a:cxn ang="0">
                  <a:pos x="T4" y="T5"/>
                </a:cxn>
                <a:cxn ang="0">
                  <a:pos x="T6" y="T7"/>
                </a:cxn>
                <a:cxn ang="0">
                  <a:pos x="T8" y="T9"/>
                </a:cxn>
                <a:cxn ang="0">
                  <a:pos x="T10" y="T11"/>
                </a:cxn>
                <a:cxn ang="0">
                  <a:pos x="T12" y="T13"/>
                </a:cxn>
              </a:cxnLst>
              <a:rect l="0" t="0" r="r" b="b"/>
              <a:pathLst>
                <a:path w="36" h="31">
                  <a:moveTo>
                    <a:pt x="16" y="0"/>
                  </a:moveTo>
                  <a:cubicBezTo>
                    <a:pt x="12" y="0"/>
                    <a:pt x="9" y="1"/>
                    <a:pt x="6" y="4"/>
                  </a:cubicBezTo>
                  <a:cubicBezTo>
                    <a:pt x="0" y="9"/>
                    <a:pt x="1" y="19"/>
                    <a:pt x="8" y="26"/>
                  </a:cubicBezTo>
                  <a:cubicBezTo>
                    <a:pt x="11" y="29"/>
                    <a:pt x="16" y="31"/>
                    <a:pt x="20" y="31"/>
                  </a:cubicBezTo>
                  <a:cubicBezTo>
                    <a:pt x="24" y="31"/>
                    <a:pt x="27" y="30"/>
                    <a:pt x="30" y="27"/>
                  </a:cubicBezTo>
                  <a:cubicBezTo>
                    <a:pt x="36" y="21"/>
                    <a:pt x="35" y="11"/>
                    <a:pt x="28" y="5"/>
                  </a:cubicBezTo>
                  <a:cubicBezTo>
                    <a:pt x="25" y="1"/>
                    <a:pt x="20" y="0"/>
                    <a:pt x="16" y="0"/>
                  </a:cubicBezTo>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16" name="شكل حر 16"/>
            <p:cNvSpPr>
              <a:spLocks/>
            </p:cNvSpPr>
            <p:nvPr/>
          </p:nvSpPr>
          <p:spPr bwMode="auto">
            <a:xfrm flipH="1">
              <a:off x="11963414" y="4051301"/>
              <a:ext cx="125413" cy="125412"/>
            </a:xfrm>
            <a:custGeom>
              <a:avLst/>
              <a:gdLst>
                <a:gd name="T0" fmla="*/ 51 w 51"/>
                <a:gd name="T1" fmla="*/ 25 h 51"/>
                <a:gd name="T2" fmla="*/ 42 w 51"/>
                <a:gd name="T3" fmla="*/ 20 h 51"/>
                <a:gd name="T4" fmla="*/ 46 w 51"/>
                <a:gd name="T5" fmla="*/ 11 h 51"/>
                <a:gd name="T6" fmla="*/ 39 w 51"/>
                <a:gd name="T7" fmla="*/ 11 h 51"/>
                <a:gd name="T8" fmla="*/ 38 w 51"/>
                <a:gd name="T9" fmla="*/ 4 h 51"/>
                <a:gd name="T10" fmla="*/ 32 w 51"/>
                <a:gd name="T11" fmla="*/ 7 h 51"/>
                <a:gd name="T12" fmla="*/ 28 w 51"/>
                <a:gd name="T13" fmla="*/ 0 h 51"/>
                <a:gd name="T14" fmla="*/ 23 w 51"/>
                <a:gd name="T15" fmla="*/ 5 h 51"/>
                <a:gd name="T16" fmla="*/ 18 w 51"/>
                <a:gd name="T17" fmla="*/ 1 h 51"/>
                <a:gd name="T18" fmla="*/ 16 w 51"/>
                <a:gd name="T19" fmla="*/ 9 h 51"/>
                <a:gd name="T20" fmla="*/ 8 w 51"/>
                <a:gd name="T21" fmla="*/ 7 h 51"/>
                <a:gd name="T22" fmla="*/ 10 w 51"/>
                <a:gd name="T23" fmla="*/ 16 h 51"/>
                <a:gd name="T24" fmla="*/ 1 w 51"/>
                <a:gd name="T25" fmla="*/ 18 h 51"/>
                <a:gd name="T26" fmla="*/ 4 w 51"/>
                <a:gd name="T27" fmla="*/ 22 h 51"/>
                <a:gd name="T28" fmla="*/ 0 w 51"/>
                <a:gd name="T29" fmla="*/ 26 h 51"/>
                <a:gd name="T30" fmla="*/ 9 w 51"/>
                <a:gd name="T31" fmla="*/ 31 h 51"/>
                <a:gd name="T32" fmla="*/ 4 w 51"/>
                <a:gd name="T33" fmla="*/ 40 h 51"/>
                <a:gd name="T34" fmla="*/ 12 w 51"/>
                <a:gd name="T35" fmla="*/ 40 h 51"/>
                <a:gd name="T36" fmla="*/ 12 w 51"/>
                <a:gd name="T37" fmla="*/ 47 h 51"/>
                <a:gd name="T38" fmla="*/ 19 w 51"/>
                <a:gd name="T39" fmla="*/ 44 h 51"/>
                <a:gd name="T40" fmla="*/ 22 w 51"/>
                <a:gd name="T41" fmla="*/ 51 h 51"/>
                <a:gd name="T42" fmla="*/ 27 w 51"/>
                <a:gd name="T43" fmla="*/ 46 h 51"/>
                <a:gd name="T44" fmla="*/ 32 w 51"/>
                <a:gd name="T45" fmla="*/ 50 h 51"/>
                <a:gd name="T46" fmla="*/ 35 w 51"/>
                <a:gd name="T47" fmla="*/ 42 h 51"/>
                <a:gd name="T48" fmla="*/ 43 w 51"/>
                <a:gd name="T49" fmla="*/ 44 h 51"/>
                <a:gd name="T50" fmla="*/ 41 w 51"/>
                <a:gd name="T51" fmla="*/ 36 h 51"/>
                <a:gd name="T52" fmla="*/ 49 w 51"/>
                <a:gd name="T53" fmla="*/ 34 h 51"/>
                <a:gd name="T54" fmla="*/ 46 w 51"/>
                <a:gd name="T55" fmla="*/ 29 h 51"/>
                <a:gd name="T56" fmla="*/ 51 w 51"/>
                <a:gd name="T57" fmla="*/ 25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51" h="51">
                  <a:moveTo>
                    <a:pt x="51" y="25"/>
                  </a:moveTo>
                  <a:cubicBezTo>
                    <a:pt x="51" y="23"/>
                    <a:pt x="47" y="21"/>
                    <a:pt x="42" y="20"/>
                  </a:cubicBezTo>
                  <a:cubicBezTo>
                    <a:pt x="45" y="16"/>
                    <a:pt x="47" y="13"/>
                    <a:pt x="46" y="11"/>
                  </a:cubicBezTo>
                  <a:cubicBezTo>
                    <a:pt x="45" y="10"/>
                    <a:pt x="42" y="10"/>
                    <a:pt x="39" y="11"/>
                  </a:cubicBezTo>
                  <a:cubicBezTo>
                    <a:pt x="40" y="7"/>
                    <a:pt x="40" y="5"/>
                    <a:pt x="38" y="4"/>
                  </a:cubicBezTo>
                  <a:cubicBezTo>
                    <a:pt x="37" y="3"/>
                    <a:pt x="34" y="4"/>
                    <a:pt x="32" y="7"/>
                  </a:cubicBezTo>
                  <a:cubicBezTo>
                    <a:pt x="31" y="3"/>
                    <a:pt x="30" y="1"/>
                    <a:pt x="28" y="0"/>
                  </a:cubicBezTo>
                  <a:cubicBezTo>
                    <a:pt x="26" y="0"/>
                    <a:pt x="25" y="2"/>
                    <a:pt x="23" y="5"/>
                  </a:cubicBezTo>
                  <a:cubicBezTo>
                    <a:pt x="21" y="2"/>
                    <a:pt x="20" y="1"/>
                    <a:pt x="18" y="1"/>
                  </a:cubicBezTo>
                  <a:cubicBezTo>
                    <a:pt x="16" y="2"/>
                    <a:pt x="16" y="5"/>
                    <a:pt x="16" y="9"/>
                  </a:cubicBezTo>
                  <a:cubicBezTo>
                    <a:pt x="12" y="7"/>
                    <a:pt x="9" y="6"/>
                    <a:pt x="8" y="7"/>
                  </a:cubicBezTo>
                  <a:cubicBezTo>
                    <a:pt x="7" y="8"/>
                    <a:pt x="7" y="12"/>
                    <a:pt x="10" y="16"/>
                  </a:cubicBezTo>
                  <a:cubicBezTo>
                    <a:pt x="5" y="15"/>
                    <a:pt x="2" y="16"/>
                    <a:pt x="1" y="18"/>
                  </a:cubicBezTo>
                  <a:cubicBezTo>
                    <a:pt x="1" y="19"/>
                    <a:pt x="2" y="21"/>
                    <a:pt x="4" y="22"/>
                  </a:cubicBezTo>
                  <a:cubicBezTo>
                    <a:pt x="1" y="24"/>
                    <a:pt x="0" y="25"/>
                    <a:pt x="0" y="26"/>
                  </a:cubicBezTo>
                  <a:cubicBezTo>
                    <a:pt x="0" y="28"/>
                    <a:pt x="3" y="30"/>
                    <a:pt x="9" y="31"/>
                  </a:cubicBezTo>
                  <a:cubicBezTo>
                    <a:pt x="5" y="35"/>
                    <a:pt x="3" y="38"/>
                    <a:pt x="4" y="40"/>
                  </a:cubicBezTo>
                  <a:cubicBezTo>
                    <a:pt x="5" y="41"/>
                    <a:pt x="8" y="41"/>
                    <a:pt x="12" y="40"/>
                  </a:cubicBezTo>
                  <a:cubicBezTo>
                    <a:pt x="11" y="44"/>
                    <a:pt x="11" y="47"/>
                    <a:pt x="12" y="47"/>
                  </a:cubicBezTo>
                  <a:cubicBezTo>
                    <a:pt x="13" y="48"/>
                    <a:pt x="16" y="47"/>
                    <a:pt x="19" y="44"/>
                  </a:cubicBezTo>
                  <a:cubicBezTo>
                    <a:pt x="20" y="48"/>
                    <a:pt x="21" y="51"/>
                    <a:pt x="22" y="51"/>
                  </a:cubicBezTo>
                  <a:cubicBezTo>
                    <a:pt x="24" y="51"/>
                    <a:pt x="26" y="49"/>
                    <a:pt x="27" y="46"/>
                  </a:cubicBezTo>
                  <a:cubicBezTo>
                    <a:pt x="29" y="49"/>
                    <a:pt x="31" y="50"/>
                    <a:pt x="32" y="50"/>
                  </a:cubicBezTo>
                  <a:cubicBezTo>
                    <a:pt x="34" y="49"/>
                    <a:pt x="35" y="47"/>
                    <a:pt x="35" y="42"/>
                  </a:cubicBezTo>
                  <a:cubicBezTo>
                    <a:pt x="38" y="44"/>
                    <a:pt x="41" y="45"/>
                    <a:pt x="43" y="44"/>
                  </a:cubicBezTo>
                  <a:cubicBezTo>
                    <a:pt x="44" y="43"/>
                    <a:pt x="43" y="40"/>
                    <a:pt x="41" y="36"/>
                  </a:cubicBezTo>
                  <a:cubicBezTo>
                    <a:pt x="46" y="36"/>
                    <a:pt x="49" y="35"/>
                    <a:pt x="49" y="34"/>
                  </a:cubicBezTo>
                  <a:cubicBezTo>
                    <a:pt x="50" y="32"/>
                    <a:pt x="49" y="31"/>
                    <a:pt x="46" y="29"/>
                  </a:cubicBezTo>
                  <a:cubicBezTo>
                    <a:pt x="49" y="28"/>
                    <a:pt x="51" y="26"/>
                    <a:pt x="51" y="25"/>
                  </a:cubicBez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17" name="شكل حر 18"/>
            <p:cNvSpPr>
              <a:spLocks/>
            </p:cNvSpPr>
            <p:nvPr/>
          </p:nvSpPr>
          <p:spPr bwMode="auto">
            <a:xfrm flipH="1">
              <a:off x="11836637" y="5670550"/>
              <a:ext cx="154425" cy="154425"/>
            </a:xfrm>
            <a:custGeom>
              <a:avLst/>
              <a:gdLst>
                <a:gd name="T0" fmla="*/ 129 w 129"/>
                <a:gd name="T1" fmla="*/ 75 h 130"/>
                <a:gd name="T2" fmla="*/ 119 w 129"/>
                <a:gd name="T3" fmla="*/ 64 h 130"/>
                <a:gd name="T4" fmla="*/ 128 w 129"/>
                <a:gd name="T5" fmla="*/ 53 h 130"/>
                <a:gd name="T6" fmla="*/ 103 w 129"/>
                <a:gd name="T7" fmla="*/ 45 h 130"/>
                <a:gd name="T8" fmla="*/ 111 w 129"/>
                <a:gd name="T9" fmla="*/ 20 h 130"/>
                <a:gd name="T10" fmla="*/ 93 w 129"/>
                <a:gd name="T11" fmla="*/ 23 h 130"/>
                <a:gd name="T12" fmla="*/ 88 w 129"/>
                <a:gd name="T13" fmla="*/ 5 h 130"/>
                <a:gd name="T14" fmla="*/ 72 w 129"/>
                <a:gd name="T15" fmla="*/ 16 h 130"/>
                <a:gd name="T16" fmla="*/ 61 w 129"/>
                <a:gd name="T17" fmla="*/ 1 h 130"/>
                <a:gd name="T18" fmla="*/ 51 w 129"/>
                <a:gd name="T19" fmla="*/ 15 h 130"/>
                <a:gd name="T20" fmla="*/ 36 w 129"/>
                <a:gd name="T21" fmla="*/ 7 h 130"/>
                <a:gd name="T22" fmla="*/ 33 w 129"/>
                <a:gd name="T23" fmla="*/ 28 h 130"/>
                <a:gd name="T24" fmla="*/ 13 w 129"/>
                <a:gd name="T25" fmla="*/ 26 h 130"/>
                <a:gd name="T26" fmla="*/ 21 w 129"/>
                <a:gd name="T27" fmla="*/ 47 h 130"/>
                <a:gd name="T28" fmla="*/ 0 w 129"/>
                <a:gd name="T29" fmla="*/ 56 h 130"/>
                <a:gd name="T30" fmla="*/ 10 w 129"/>
                <a:gd name="T31" fmla="*/ 67 h 130"/>
                <a:gd name="T32" fmla="*/ 1 w 129"/>
                <a:gd name="T33" fmla="*/ 78 h 130"/>
                <a:gd name="T34" fmla="*/ 26 w 129"/>
                <a:gd name="T35" fmla="*/ 86 h 130"/>
                <a:gd name="T36" fmla="*/ 18 w 129"/>
                <a:gd name="T37" fmla="*/ 111 h 130"/>
                <a:gd name="T38" fmla="*/ 36 w 129"/>
                <a:gd name="T39" fmla="*/ 108 h 130"/>
                <a:gd name="T40" fmla="*/ 41 w 129"/>
                <a:gd name="T41" fmla="*/ 126 h 130"/>
                <a:gd name="T42" fmla="*/ 57 w 129"/>
                <a:gd name="T43" fmla="*/ 115 h 130"/>
                <a:gd name="T44" fmla="*/ 69 w 129"/>
                <a:gd name="T45" fmla="*/ 130 h 130"/>
                <a:gd name="T46" fmla="*/ 78 w 129"/>
                <a:gd name="T47" fmla="*/ 116 h 130"/>
                <a:gd name="T48" fmla="*/ 93 w 129"/>
                <a:gd name="T49" fmla="*/ 124 h 130"/>
                <a:gd name="T50" fmla="*/ 96 w 129"/>
                <a:gd name="T51" fmla="*/ 103 h 130"/>
                <a:gd name="T52" fmla="*/ 116 w 129"/>
                <a:gd name="T53" fmla="*/ 104 h 130"/>
                <a:gd name="T54" fmla="*/ 108 w 129"/>
                <a:gd name="T55" fmla="*/ 84 h 130"/>
                <a:gd name="T56" fmla="*/ 129 w 129"/>
                <a:gd name="T57" fmla="*/ 75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29" h="130">
                  <a:moveTo>
                    <a:pt x="129" y="75"/>
                  </a:moveTo>
                  <a:cubicBezTo>
                    <a:pt x="129" y="71"/>
                    <a:pt x="126" y="68"/>
                    <a:pt x="119" y="64"/>
                  </a:cubicBezTo>
                  <a:cubicBezTo>
                    <a:pt x="126" y="60"/>
                    <a:pt x="129" y="56"/>
                    <a:pt x="128" y="53"/>
                  </a:cubicBezTo>
                  <a:cubicBezTo>
                    <a:pt x="127" y="48"/>
                    <a:pt x="118" y="45"/>
                    <a:pt x="103" y="45"/>
                  </a:cubicBezTo>
                  <a:cubicBezTo>
                    <a:pt x="111" y="33"/>
                    <a:pt x="114" y="23"/>
                    <a:pt x="111" y="20"/>
                  </a:cubicBezTo>
                  <a:cubicBezTo>
                    <a:pt x="108" y="17"/>
                    <a:pt x="101" y="18"/>
                    <a:pt x="93" y="23"/>
                  </a:cubicBezTo>
                  <a:cubicBezTo>
                    <a:pt x="93" y="13"/>
                    <a:pt x="92" y="6"/>
                    <a:pt x="88" y="5"/>
                  </a:cubicBezTo>
                  <a:cubicBezTo>
                    <a:pt x="84" y="3"/>
                    <a:pt x="79" y="8"/>
                    <a:pt x="72" y="16"/>
                  </a:cubicBezTo>
                  <a:cubicBezTo>
                    <a:pt x="69" y="6"/>
                    <a:pt x="65" y="0"/>
                    <a:pt x="61" y="1"/>
                  </a:cubicBezTo>
                  <a:cubicBezTo>
                    <a:pt x="57" y="1"/>
                    <a:pt x="53" y="6"/>
                    <a:pt x="51" y="15"/>
                  </a:cubicBezTo>
                  <a:cubicBezTo>
                    <a:pt x="45" y="8"/>
                    <a:pt x="39" y="5"/>
                    <a:pt x="36" y="7"/>
                  </a:cubicBezTo>
                  <a:cubicBezTo>
                    <a:pt x="32" y="9"/>
                    <a:pt x="31" y="17"/>
                    <a:pt x="33" y="28"/>
                  </a:cubicBezTo>
                  <a:cubicBezTo>
                    <a:pt x="23" y="24"/>
                    <a:pt x="16" y="23"/>
                    <a:pt x="13" y="26"/>
                  </a:cubicBezTo>
                  <a:cubicBezTo>
                    <a:pt x="10" y="30"/>
                    <a:pt x="13" y="38"/>
                    <a:pt x="21" y="47"/>
                  </a:cubicBezTo>
                  <a:cubicBezTo>
                    <a:pt x="9" y="48"/>
                    <a:pt x="1" y="51"/>
                    <a:pt x="0" y="56"/>
                  </a:cubicBezTo>
                  <a:cubicBezTo>
                    <a:pt x="0" y="59"/>
                    <a:pt x="3" y="63"/>
                    <a:pt x="10" y="67"/>
                  </a:cubicBezTo>
                  <a:cubicBezTo>
                    <a:pt x="4" y="70"/>
                    <a:pt x="0" y="74"/>
                    <a:pt x="1" y="78"/>
                  </a:cubicBezTo>
                  <a:cubicBezTo>
                    <a:pt x="2" y="83"/>
                    <a:pt x="11" y="85"/>
                    <a:pt x="26" y="86"/>
                  </a:cubicBezTo>
                  <a:cubicBezTo>
                    <a:pt x="18" y="98"/>
                    <a:pt x="15" y="107"/>
                    <a:pt x="18" y="111"/>
                  </a:cubicBezTo>
                  <a:cubicBezTo>
                    <a:pt x="21" y="114"/>
                    <a:pt x="28" y="112"/>
                    <a:pt x="36" y="108"/>
                  </a:cubicBezTo>
                  <a:cubicBezTo>
                    <a:pt x="36" y="118"/>
                    <a:pt x="37" y="124"/>
                    <a:pt x="41" y="126"/>
                  </a:cubicBezTo>
                  <a:cubicBezTo>
                    <a:pt x="45" y="127"/>
                    <a:pt x="51" y="123"/>
                    <a:pt x="57" y="115"/>
                  </a:cubicBezTo>
                  <a:cubicBezTo>
                    <a:pt x="60" y="125"/>
                    <a:pt x="64" y="130"/>
                    <a:pt x="69" y="130"/>
                  </a:cubicBezTo>
                  <a:cubicBezTo>
                    <a:pt x="72" y="130"/>
                    <a:pt x="76" y="124"/>
                    <a:pt x="78" y="116"/>
                  </a:cubicBezTo>
                  <a:cubicBezTo>
                    <a:pt x="84" y="122"/>
                    <a:pt x="90" y="125"/>
                    <a:pt x="93" y="124"/>
                  </a:cubicBezTo>
                  <a:cubicBezTo>
                    <a:pt x="97" y="122"/>
                    <a:pt x="98" y="114"/>
                    <a:pt x="96" y="103"/>
                  </a:cubicBezTo>
                  <a:cubicBezTo>
                    <a:pt x="106" y="107"/>
                    <a:pt x="114" y="108"/>
                    <a:pt x="116" y="104"/>
                  </a:cubicBezTo>
                  <a:cubicBezTo>
                    <a:pt x="119" y="101"/>
                    <a:pt x="116" y="93"/>
                    <a:pt x="108" y="84"/>
                  </a:cubicBezTo>
                  <a:cubicBezTo>
                    <a:pt x="120" y="82"/>
                    <a:pt x="128" y="79"/>
                    <a:pt x="129" y="75"/>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pPr algn="r" rtl="1"/>
              <a:endParaRPr lang="ar-SA"/>
            </a:p>
          </p:txBody>
        </p:sp>
      </p:grpSp>
      <p:sp>
        <p:nvSpPr>
          <p:cNvPr id="3" name="عنصر نائب للصورة 2"/>
          <p:cNvSpPr>
            <a:spLocks noGrp="1"/>
          </p:cNvSpPr>
          <p:nvPr>
            <p:ph type="pic" idx="1"/>
          </p:nvPr>
        </p:nvSpPr>
        <p:spPr>
          <a:xfrm>
            <a:off x="5035859" y="838200"/>
            <a:ext cx="6400800" cy="5181600"/>
          </a:xfrm>
          <a:solidFill>
            <a:schemeClr val="bg2">
              <a:lumMod val="90000"/>
            </a:schemeClr>
          </a:solidFill>
          <a:ln w="76200">
            <a:solidFill>
              <a:schemeClr val="bg1"/>
            </a:solidFill>
            <a:miter lim="800000"/>
          </a:ln>
        </p:spPr>
        <p:txBody>
          <a:bodyPr tIns="365760">
            <a:normAutofit/>
          </a:bodyPr>
          <a:lstStyle>
            <a:lvl1pPr marL="0" indent="0" algn="ctr" latinLnBrk="0">
              <a:buNone/>
              <a:defRPr lang="ar-SA" sz="2000"/>
            </a:lvl1pPr>
            <a:lvl2pPr marL="457200" indent="0" algn="r" latinLnBrk="0">
              <a:buNone/>
              <a:defRPr lang="ar-SA" sz="2800"/>
            </a:lvl2pPr>
            <a:lvl3pPr marL="914400" indent="0" algn="r" latinLnBrk="0">
              <a:buNone/>
              <a:defRPr lang="ar-SA" sz="2400"/>
            </a:lvl3pPr>
            <a:lvl4pPr marL="1371600" indent="0" algn="r" latinLnBrk="0">
              <a:buNone/>
              <a:defRPr lang="ar-SA" sz="2000"/>
            </a:lvl4pPr>
            <a:lvl5pPr marL="1828800" indent="0" algn="r" latinLnBrk="0">
              <a:buNone/>
              <a:defRPr lang="ar-SA" sz="2000"/>
            </a:lvl5pPr>
            <a:lvl6pPr marL="2286000" indent="0" algn="r" latinLnBrk="0">
              <a:buNone/>
              <a:defRPr lang="ar-SA" sz="2000"/>
            </a:lvl6pPr>
            <a:lvl7pPr marL="2743200" indent="0" algn="r" latinLnBrk="0">
              <a:buNone/>
              <a:defRPr lang="ar-SA" sz="2000"/>
            </a:lvl7pPr>
            <a:lvl8pPr marL="3200400" indent="0" algn="r" latinLnBrk="0">
              <a:buNone/>
              <a:defRPr lang="ar-SA" sz="2000"/>
            </a:lvl8pPr>
            <a:lvl9pPr marL="3657600" indent="0" algn="r" latinLnBrk="0">
              <a:buNone/>
              <a:defRPr lang="ar-SA" sz="2000"/>
            </a:lvl9pPr>
          </a:lstStyle>
          <a:p>
            <a:pPr algn="r" rtl="1"/>
            <a:r>
              <a:rPr lang="ar-SA" smtClean="0"/>
              <a:t>انقر فوق الأيقونة لإضافة صورة</a:t>
            </a:r>
            <a:endParaRPr lang="ar-SA"/>
          </a:p>
        </p:txBody>
      </p:sp>
      <p:sp>
        <p:nvSpPr>
          <p:cNvPr id="5" name="عنصر نائب للتاريخ 4"/>
          <p:cNvSpPr>
            <a:spLocks noGrp="1"/>
          </p:cNvSpPr>
          <p:nvPr>
            <p:ph type="dt" sz="half" idx="10"/>
          </p:nvPr>
        </p:nvSpPr>
        <p:spPr/>
        <p:txBody>
          <a:bodyPr/>
          <a:lstStyle/>
          <a:p>
            <a:pPr algn="r" rtl="1"/>
            <a:fld id="{F0800FDC-A43D-4B5A-B091-F5339D0144BE}" type="datetime1">
              <a:t>29/01/38</a:t>
            </a:fld>
            <a:endParaRPr lang="ar-SA"/>
          </a:p>
        </p:txBody>
      </p:sp>
      <p:sp>
        <p:nvSpPr>
          <p:cNvPr id="6" name="عنصر نائب للتذييل 5"/>
          <p:cNvSpPr>
            <a:spLocks noGrp="1"/>
          </p:cNvSpPr>
          <p:nvPr>
            <p:ph type="ftr" sz="quarter" idx="11"/>
          </p:nvPr>
        </p:nvSpPr>
        <p:spPr/>
        <p:txBody>
          <a:bodyPr/>
          <a:lstStyle/>
          <a:p>
            <a:pPr algn="r" rtl="1"/>
            <a:endParaRPr lang="ar-SA"/>
          </a:p>
        </p:txBody>
      </p:sp>
      <p:sp>
        <p:nvSpPr>
          <p:cNvPr id="7" name="عنصر نائب لرقم الشريحة 6"/>
          <p:cNvSpPr>
            <a:spLocks noGrp="1"/>
          </p:cNvSpPr>
          <p:nvPr>
            <p:ph type="sldNum" sz="quarter" idx="12"/>
          </p:nvPr>
        </p:nvSpPr>
        <p:spPr/>
        <p:txBody>
          <a:bodyPr/>
          <a:lstStyle/>
          <a:p>
            <a:pPr algn="r" rtl="1"/>
            <a:fld id="{484FD59D-33F1-4A76-843D-E67207CAFE54}" type="slidenum">
              <a:t>‹#›</a:t>
            </a:fld>
            <a:endParaRPr lang="ar-SA"/>
          </a:p>
        </p:txBody>
      </p:sp>
      <p:sp>
        <p:nvSpPr>
          <p:cNvPr id="18" name="عنوان 1"/>
          <p:cNvSpPr>
            <a:spLocks noGrp="1"/>
          </p:cNvSpPr>
          <p:nvPr>
            <p:ph type="title"/>
          </p:nvPr>
        </p:nvSpPr>
        <p:spPr>
          <a:xfrm>
            <a:off x="1089907" y="1986307"/>
            <a:ext cx="3200400" cy="2194560"/>
          </a:xfrm>
        </p:spPr>
        <p:txBody>
          <a:bodyPr anchor="b">
            <a:normAutofit/>
          </a:bodyPr>
          <a:lstStyle>
            <a:lvl1pPr algn="r" latinLnBrk="0">
              <a:defRPr lang="ar-SA" sz="3400"/>
            </a:lvl1pPr>
          </a:lstStyle>
          <a:p>
            <a:pPr algn="r" rtl="1"/>
            <a:r>
              <a:rPr lang="ar-SA" smtClean="0"/>
              <a:t>انقر لتحرير نمط العنوان الرئيسي</a:t>
            </a:r>
            <a:endParaRPr lang="ar-SA"/>
          </a:p>
        </p:txBody>
      </p:sp>
      <p:sp>
        <p:nvSpPr>
          <p:cNvPr id="19" name="عنصر نائب للنص 3"/>
          <p:cNvSpPr>
            <a:spLocks noGrp="1"/>
          </p:cNvSpPr>
          <p:nvPr>
            <p:ph type="body" sz="half" idx="2"/>
          </p:nvPr>
        </p:nvSpPr>
        <p:spPr>
          <a:xfrm>
            <a:off x="1086859" y="4258426"/>
            <a:ext cx="3203448" cy="1761373"/>
          </a:xfrm>
        </p:spPr>
        <p:txBody>
          <a:bodyPr/>
          <a:lstStyle>
            <a:lvl1pPr marL="0" indent="0" algn="r" latinLnBrk="0">
              <a:spcBef>
                <a:spcPts val="1000"/>
              </a:spcBef>
              <a:buNone/>
              <a:defRPr lang="ar-SA" sz="1600"/>
            </a:lvl1pPr>
            <a:lvl2pPr marL="457200" indent="0" algn="r" latinLnBrk="0">
              <a:buNone/>
              <a:defRPr lang="ar-SA" sz="1400"/>
            </a:lvl2pPr>
            <a:lvl3pPr marL="914400" indent="0" algn="r" latinLnBrk="0">
              <a:buNone/>
              <a:defRPr lang="ar-SA" sz="1200"/>
            </a:lvl3pPr>
            <a:lvl4pPr marL="1371600" indent="0" algn="r" latinLnBrk="0">
              <a:buNone/>
              <a:defRPr lang="ar-SA" sz="1000"/>
            </a:lvl4pPr>
            <a:lvl5pPr marL="1828800" indent="0" algn="r" latinLnBrk="0">
              <a:buNone/>
              <a:defRPr lang="ar-SA" sz="1000"/>
            </a:lvl5pPr>
            <a:lvl6pPr marL="2286000" indent="0" algn="r" latinLnBrk="0">
              <a:buNone/>
              <a:defRPr lang="ar-SA" sz="1000"/>
            </a:lvl6pPr>
            <a:lvl7pPr marL="2743200" indent="0" algn="r" latinLnBrk="0">
              <a:buNone/>
              <a:defRPr lang="ar-SA" sz="1000"/>
            </a:lvl7pPr>
            <a:lvl8pPr marL="3200400" indent="0" algn="r" latinLnBrk="0">
              <a:buNone/>
              <a:defRPr lang="ar-SA" sz="1000"/>
            </a:lvl8pPr>
            <a:lvl9pPr marL="3657600" indent="0" algn="r" latinLnBrk="0">
              <a:buNone/>
              <a:defRPr lang="ar-SA" sz="1000"/>
            </a:lvl9pPr>
          </a:lstStyle>
          <a:p>
            <a:pPr lvl="0" algn="r" rtl="1"/>
            <a:r>
              <a:rPr lang="ar-SA" smtClean="0"/>
              <a:t>انقر لتحرير أنماط النص الرئيسي</a:t>
            </a:r>
          </a:p>
        </p:txBody>
      </p:sp>
    </p:spTree>
    <p:extLst>
      <p:ext uri="{BB962C8B-B14F-4D97-AF65-F5344CB8AC3E}">
        <p14:creationId xmlns:p14="http://schemas.microsoft.com/office/powerpoint/2010/main" val="106314857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5" name="Footer Placeholder 4"/>
          <p:cNvSpPr>
            <a:spLocks noGrp="1"/>
          </p:cNvSpPr>
          <p:nvPr>
            <p:ph type="ftr" sz="quarter" idx="11"/>
          </p:nvPr>
        </p:nvSpPr>
        <p:spPr/>
        <p:txBody>
          <a:bodyPr/>
          <a:lstStyle/>
          <a:p>
            <a:pPr algn="r" rtl="1"/>
            <a:endParaRPr lang="ar-SA"/>
          </a:p>
        </p:txBody>
      </p:sp>
      <p:sp>
        <p:nvSpPr>
          <p:cNvPr id="6" name="Slide Number Placeholder 5"/>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1291701647"/>
      </p:ext>
    </p:extLst>
  </p:cSld>
  <p:clrMapOvr>
    <a:masterClrMapping/>
  </p:clrMapOvr>
  <p:hf sldNum="0"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ar-SA"/>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5" name="Footer Placeholder 4"/>
          <p:cNvSpPr>
            <a:spLocks noGrp="1"/>
          </p:cNvSpPr>
          <p:nvPr>
            <p:ph type="ftr" sz="quarter" idx="11"/>
          </p:nvPr>
        </p:nvSpPr>
        <p:spPr/>
        <p:txBody>
          <a:bodyPr/>
          <a:lstStyle/>
          <a:p>
            <a:pPr algn="r" rtl="1"/>
            <a:endParaRPr lang="ar-SA"/>
          </a:p>
        </p:txBody>
      </p:sp>
      <p:sp>
        <p:nvSpPr>
          <p:cNvPr id="6" name="Slide Number Placeholder 5"/>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3492364891"/>
      </p:ext>
    </p:extLst>
  </p:cSld>
  <p:clrMapOvr>
    <a:masterClrMapping/>
  </p:clrMapOvr>
  <p:hf sldNum="0"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Date Placeholder 4"/>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6" name="Footer Placeholder 5"/>
          <p:cNvSpPr>
            <a:spLocks noGrp="1"/>
          </p:cNvSpPr>
          <p:nvPr>
            <p:ph type="ftr" sz="quarter" idx="11"/>
          </p:nvPr>
        </p:nvSpPr>
        <p:spPr/>
        <p:txBody>
          <a:bodyPr/>
          <a:lstStyle/>
          <a:p>
            <a:pPr algn="r" rtl="1"/>
            <a:endParaRPr lang="ar-SA"/>
          </a:p>
        </p:txBody>
      </p:sp>
      <p:sp>
        <p:nvSpPr>
          <p:cNvPr id="7" name="Slide Number Placeholder 6"/>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2571108205"/>
      </p:ext>
    </p:extLst>
  </p:cSld>
  <p:clrMapOvr>
    <a:masterClrMapping/>
  </p:clrMapOvr>
  <p:hf sldNum="0"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ar-SA"/>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Date Placeholder 6"/>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8" name="Footer Placeholder 7"/>
          <p:cNvSpPr>
            <a:spLocks noGrp="1"/>
          </p:cNvSpPr>
          <p:nvPr>
            <p:ph type="ftr" sz="quarter" idx="11"/>
          </p:nvPr>
        </p:nvSpPr>
        <p:spPr/>
        <p:txBody>
          <a:bodyPr/>
          <a:lstStyle/>
          <a:p>
            <a:pPr algn="r" rtl="1"/>
            <a:endParaRPr lang="ar-SA"/>
          </a:p>
        </p:txBody>
      </p:sp>
      <p:sp>
        <p:nvSpPr>
          <p:cNvPr id="9" name="Slide Number Placeholder 8"/>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4233909378"/>
      </p:ext>
    </p:extLst>
  </p:cSld>
  <p:clrMapOvr>
    <a:masterClrMapping/>
  </p:clrMapOvr>
  <p:hf sldNum="0"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Date Placeholder 2"/>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4" name="Footer Placeholder 3"/>
          <p:cNvSpPr>
            <a:spLocks noGrp="1"/>
          </p:cNvSpPr>
          <p:nvPr>
            <p:ph type="ftr" sz="quarter" idx="11"/>
          </p:nvPr>
        </p:nvSpPr>
        <p:spPr/>
        <p:txBody>
          <a:bodyPr/>
          <a:lstStyle/>
          <a:p>
            <a:pPr algn="r" rtl="1"/>
            <a:endParaRPr lang="ar-SA"/>
          </a:p>
        </p:txBody>
      </p:sp>
      <p:sp>
        <p:nvSpPr>
          <p:cNvPr id="5" name="Slide Number Placeholder 4"/>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2282568092"/>
      </p:ext>
    </p:extLst>
  </p:cSld>
  <p:clrMapOvr>
    <a:masterClrMapping/>
  </p:clrMapOvr>
  <p:hf sldNum="0"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3" name="Footer Placeholder 2"/>
          <p:cNvSpPr>
            <a:spLocks noGrp="1"/>
          </p:cNvSpPr>
          <p:nvPr>
            <p:ph type="ftr" sz="quarter" idx="11"/>
          </p:nvPr>
        </p:nvSpPr>
        <p:spPr/>
        <p:txBody>
          <a:bodyPr/>
          <a:lstStyle/>
          <a:p>
            <a:pPr algn="r" rtl="1"/>
            <a:endParaRPr lang="ar-SA"/>
          </a:p>
        </p:txBody>
      </p:sp>
      <p:sp>
        <p:nvSpPr>
          <p:cNvPr id="4" name="Slide Number Placeholder 3"/>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2558896254"/>
      </p:ext>
    </p:extLst>
  </p:cSld>
  <p:clrMapOvr>
    <a:masterClrMapping/>
  </p:clrMapOvr>
  <p:hf sldNum="0" hdr="0" ftr="0" dt="0"/>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ar-SA"/>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6" name="Footer Placeholder 5"/>
          <p:cNvSpPr>
            <a:spLocks noGrp="1"/>
          </p:cNvSpPr>
          <p:nvPr>
            <p:ph type="ftr" sz="quarter" idx="11"/>
          </p:nvPr>
        </p:nvSpPr>
        <p:spPr/>
        <p:txBody>
          <a:bodyPr/>
          <a:lstStyle/>
          <a:p>
            <a:pPr algn="r" rtl="1"/>
            <a:endParaRPr lang="ar-SA"/>
          </a:p>
        </p:txBody>
      </p:sp>
      <p:sp>
        <p:nvSpPr>
          <p:cNvPr id="7" name="Slide Number Placeholder 6"/>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1481523292"/>
      </p:ext>
    </p:extLst>
  </p:cSld>
  <p:clrMapOvr>
    <a:masterClrMapping/>
  </p:clrMapOvr>
  <p:hf sldNum="0" hdr="0" ftr="0" dt="0"/>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ar-SA"/>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pPr algn="r" rtl="1"/>
            <a:fld id="{EAB6F22D-34FA-43A4-B48A-40A230D6062C}" type="datetime1">
              <a:rPr lang="ar-SA" smtClean="0"/>
              <a:t>29/01/38</a:t>
            </a:fld>
            <a:endParaRPr lang="ar-SA"/>
          </a:p>
        </p:txBody>
      </p:sp>
      <p:sp>
        <p:nvSpPr>
          <p:cNvPr id="6" name="Footer Placeholder 5"/>
          <p:cNvSpPr>
            <a:spLocks noGrp="1"/>
          </p:cNvSpPr>
          <p:nvPr>
            <p:ph type="ftr" sz="quarter" idx="11"/>
          </p:nvPr>
        </p:nvSpPr>
        <p:spPr/>
        <p:txBody>
          <a:bodyPr/>
          <a:lstStyle/>
          <a:p>
            <a:pPr algn="r" rtl="1"/>
            <a:endParaRPr lang="ar-SA"/>
          </a:p>
        </p:txBody>
      </p:sp>
      <p:sp>
        <p:nvSpPr>
          <p:cNvPr id="7" name="Slide Number Placeholder 6"/>
          <p:cNvSpPr>
            <a:spLocks noGrp="1"/>
          </p:cNvSpPr>
          <p:nvPr>
            <p:ph type="sldNum" sz="quarter" idx="12"/>
          </p:nvPr>
        </p:nvSpPr>
        <p:spPr/>
        <p:txBody>
          <a:bodyPr/>
          <a:lstStyle/>
          <a:p>
            <a:fld id="{484FD59D-33F1-4A76-843D-E67207CAFE54}" type="slidenum">
              <a:rPr lang="ar-SA" smtClean="0"/>
              <a:pPr algn="r" rtl="1"/>
              <a:t>‹#›</a:t>
            </a:fld>
            <a:endParaRPr lang="ar-SA"/>
          </a:p>
        </p:txBody>
      </p:sp>
    </p:spTree>
    <p:extLst>
      <p:ext uri="{BB962C8B-B14F-4D97-AF65-F5344CB8AC3E}">
        <p14:creationId xmlns:p14="http://schemas.microsoft.com/office/powerpoint/2010/main" val="3328200256"/>
      </p:ext>
    </p:extLst>
  </p:cSld>
  <p:clrMapOvr>
    <a:masterClrMapping/>
  </p:clrMapOvr>
  <p:hf sldNum="0" hdr="0" ftr="0" dt="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1" anchor="ctr">
            <a:normAutofit/>
          </a:bodyPr>
          <a:lstStyle/>
          <a:p>
            <a:r>
              <a:rPr lang="en-US" smtClean="0"/>
              <a:t>Click to edit Master title style</a:t>
            </a:r>
            <a:endParaRPr lang="ar-SA"/>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2"/>
          </p:nvPr>
        </p:nvSpPr>
        <p:spPr>
          <a:xfrm>
            <a:off x="8610600" y="6356350"/>
            <a:ext cx="27432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pPr algn="r" rtl="1"/>
            <a:fld id="{EAB6F22D-34FA-43A4-B48A-40A230D6062C}" type="datetime1">
              <a:rPr lang="ar-SA" smtClean="0"/>
              <a:t>29/01/38</a:t>
            </a:fld>
            <a:endParaRPr lang="ar-SA"/>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pPr algn="r" rtl="1"/>
            <a:endParaRPr lang="ar-SA"/>
          </a:p>
        </p:txBody>
      </p:sp>
      <p:sp>
        <p:nvSpPr>
          <p:cNvPr id="6" name="Slide Number Placeholder 5"/>
          <p:cNvSpPr>
            <a:spLocks noGrp="1"/>
          </p:cNvSpPr>
          <p:nvPr>
            <p:ph type="sldNum" sz="quarter" idx="4"/>
          </p:nvPr>
        </p:nvSpPr>
        <p:spPr>
          <a:xfrm>
            <a:off x="838200" y="6356350"/>
            <a:ext cx="27432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484FD59D-33F1-4A76-843D-E67207CAFE54}" type="slidenum">
              <a:rPr lang="ar-SA" smtClean="0"/>
              <a:pPr algn="r" rtl="1"/>
              <a:t>‹#›</a:t>
            </a:fld>
            <a:endParaRPr lang="ar-SA"/>
          </a:p>
        </p:txBody>
      </p:sp>
      <p:grpSp>
        <p:nvGrpSpPr>
          <p:cNvPr id="7" name="مجموعة 62"/>
          <p:cNvGrpSpPr/>
          <p:nvPr userDrawn="1"/>
        </p:nvGrpSpPr>
        <p:grpSpPr>
          <a:xfrm flipH="1">
            <a:off x="69829" y="4051301"/>
            <a:ext cx="965215" cy="2807461"/>
            <a:chOff x="11123612" y="4051301"/>
            <a:chExt cx="965215" cy="2807461"/>
          </a:xfrm>
        </p:grpSpPr>
        <p:sp>
          <p:nvSpPr>
            <p:cNvPr id="8" name="شكل حر 44"/>
            <p:cNvSpPr>
              <a:spLocks/>
            </p:cNvSpPr>
            <p:nvPr userDrawn="1"/>
          </p:nvSpPr>
          <p:spPr bwMode="auto">
            <a:xfrm flipH="1">
              <a:off x="11669712" y="6858762"/>
              <a:ext cx="15875" cy="0"/>
            </a:xfrm>
            <a:custGeom>
              <a:avLst/>
              <a:gdLst>
                <a:gd name="T0" fmla="*/ 0 w 10"/>
                <a:gd name="T1" fmla="*/ 10 w 10"/>
                <a:gd name="T2" fmla="*/ 0 w 10"/>
              </a:gdLst>
              <a:ahLst/>
              <a:cxnLst>
                <a:cxn ang="0">
                  <a:pos x="T0" y="0"/>
                </a:cxn>
                <a:cxn ang="0">
                  <a:pos x="T1" y="0"/>
                </a:cxn>
                <a:cxn ang="0">
                  <a:pos x="T2" y="0"/>
                </a:cxn>
              </a:cxnLst>
              <a:rect l="0" t="0" r="r" b="b"/>
              <a:pathLst>
                <a:path w="10">
                  <a:moveTo>
                    <a:pt x="0" y="0"/>
                  </a:moveTo>
                  <a:lnTo>
                    <a:pt x="10" y="0"/>
                  </a:lnTo>
                  <a:lnTo>
                    <a:pt x="0" y="0"/>
                  </a:lnTo>
                  <a:close/>
                </a:path>
              </a:pathLst>
            </a:custGeom>
            <a:solidFill>
              <a:srgbClr val="00A99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9" name="السطر 45"/>
            <p:cNvSpPr>
              <a:spLocks noChangeShapeType="1"/>
            </p:cNvSpPr>
            <p:nvPr userDrawn="1"/>
          </p:nvSpPr>
          <p:spPr bwMode="auto">
            <a:xfrm flipH="1">
              <a:off x="11669712" y="6858762"/>
              <a:ext cx="15875" cy="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10" name="شكل حر 46"/>
            <p:cNvSpPr>
              <a:spLocks/>
            </p:cNvSpPr>
            <p:nvPr userDrawn="1"/>
          </p:nvSpPr>
          <p:spPr bwMode="auto">
            <a:xfrm flipH="1">
              <a:off x="11647487" y="5031550"/>
              <a:ext cx="90488" cy="1827212"/>
            </a:xfrm>
            <a:custGeom>
              <a:avLst/>
              <a:gdLst>
                <a:gd name="T0" fmla="*/ 18 w 24"/>
                <a:gd name="T1" fmla="*/ 485 h 485"/>
                <a:gd name="T2" fmla="*/ 24 w 24"/>
                <a:gd name="T3" fmla="*/ 0 h 485"/>
                <a:gd name="T4" fmla="*/ 20 w 24"/>
                <a:gd name="T5" fmla="*/ 0 h 485"/>
                <a:gd name="T6" fmla="*/ 14 w 24"/>
                <a:gd name="T7" fmla="*/ 485 h 485"/>
              </a:gdLst>
              <a:ahLst/>
              <a:cxnLst>
                <a:cxn ang="0">
                  <a:pos x="T0" y="T1"/>
                </a:cxn>
                <a:cxn ang="0">
                  <a:pos x="T2" y="T3"/>
                </a:cxn>
                <a:cxn ang="0">
                  <a:pos x="T4" y="T5"/>
                </a:cxn>
                <a:cxn ang="0">
                  <a:pos x="T6" y="T7"/>
                </a:cxn>
              </a:cxnLst>
              <a:rect l="0" t="0" r="r" b="b"/>
              <a:pathLst>
                <a:path w="24" h="485">
                  <a:moveTo>
                    <a:pt x="18" y="485"/>
                  </a:moveTo>
                  <a:cubicBezTo>
                    <a:pt x="12" y="372"/>
                    <a:pt x="3" y="131"/>
                    <a:pt x="24" y="0"/>
                  </a:cubicBezTo>
                  <a:cubicBezTo>
                    <a:pt x="20" y="0"/>
                    <a:pt x="20" y="0"/>
                    <a:pt x="20" y="0"/>
                  </a:cubicBezTo>
                  <a:cubicBezTo>
                    <a:pt x="0" y="130"/>
                    <a:pt x="9" y="372"/>
                    <a:pt x="14" y="485"/>
                  </a:cubicBezTo>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11" name="شكل حر 47"/>
            <p:cNvSpPr>
              <a:spLocks/>
            </p:cNvSpPr>
            <p:nvPr userDrawn="1"/>
          </p:nvSpPr>
          <p:spPr bwMode="auto">
            <a:xfrm flipH="1">
              <a:off x="11123612" y="4545775"/>
              <a:ext cx="787400" cy="577850"/>
            </a:xfrm>
            <a:custGeom>
              <a:avLst/>
              <a:gdLst>
                <a:gd name="T0" fmla="*/ 36 w 174"/>
                <a:gd name="T1" fmla="*/ 3 h 129"/>
                <a:gd name="T2" fmla="*/ 81 w 174"/>
                <a:gd name="T3" fmla="*/ 30 h 129"/>
                <a:gd name="T4" fmla="*/ 130 w 174"/>
                <a:gd name="T5" fmla="*/ 32 h 129"/>
                <a:gd name="T6" fmla="*/ 55 w 174"/>
                <a:gd name="T7" fmla="*/ 120 h 129"/>
                <a:gd name="T8" fmla="*/ 6 w 174"/>
                <a:gd name="T9" fmla="*/ 66 h 129"/>
                <a:gd name="T10" fmla="*/ 36 w 174"/>
                <a:gd name="T11" fmla="*/ 3 h 129"/>
              </a:gdLst>
              <a:ahLst/>
              <a:cxnLst>
                <a:cxn ang="0">
                  <a:pos x="T0" y="T1"/>
                </a:cxn>
                <a:cxn ang="0">
                  <a:pos x="T2" y="T3"/>
                </a:cxn>
                <a:cxn ang="0">
                  <a:pos x="T4" y="T5"/>
                </a:cxn>
                <a:cxn ang="0">
                  <a:pos x="T6" y="T7"/>
                </a:cxn>
                <a:cxn ang="0">
                  <a:pos x="T8" y="T9"/>
                </a:cxn>
                <a:cxn ang="0">
                  <a:pos x="T10" y="T11"/>
                </a:cxn>
              </a:cxnLst>
              <a:rect l="0" t="0" r="r" b="b"/>
              <a:pathLst>
                <a:path w="174" h="129">
                  <a:moveTo>
                    <a:pt x="36" y="3"/>
                  </a:moveTo>
                  <a:cubicBezTo>
                    <a:pt x="61" y="0"/>
                    <a:pt x="75" y="12"/>
                    <a:pt x="81" y="30"/>
                  </a:cubicBezTo>
                  <a:cubicBezTo>
                    <a:pt x="101" y="21"/>
                    <a:pt x="122" y="23"/>
                    <a:pt x="130" y="32"/>
                  </a:cubicBezTo>
                  <a:cubicBezTo>
                    <a:pt x="174" y="81"/>
                    <a:pt x="89" y="129"/>
                    <a:pt x="55" y="120"/>
                  </a:cubicBezTo>
                  <a:cubicBezTo>
                    <a:pt x="40" y="121"/>
                    <a:pt x="12" y="91"/>
                    <a:pt x="6" y="66"/>
                  </a:cubicBezTo>
                  <a:cubicBezTo>
                    <a:pt x="0" y="34"/>
                    <a:pt x="21" y="5"/>
                    <a:pt x="36" y="3"/>
                  </a:cubicBezTo>
                  <a:close/>
                </a:path>
              </a:pathLst>
            </a:custGeom>
            <a:solidFill>
              <a:schemeClr val="accent1">
                <a:lumMod val="60000"/>
                <a:lumOff val="40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12" name="شكل حر 48"/>
            <p:cNvSpPr>
              <a:spLocks/>
            </p:cNvSpPr>
            <p:nvPr userDrawn="1"/>
          </p:nvSpPr>
          <p:spPr bwMode="auto">
            <a:xfrm flipH="1">
              <a:off x="11226800" y="4707700"/>
              <a:ext cx="762000" cy="460375"/>
            </a:xfrm>
            <a:custGeom>
              <a:avLst/>
              <a:gdLst>
                <a:gd name="T0" fmla="*/ 4 w 200"/>
                <a:gd name="T1" fmla="*/ 25 h 122"/>
                <a:gd name="T2" fmla="*/ 77 w 200"/>
                <a:gd name="T3" fmla="*/ 97 h 122"/>
                <a:gd name="T4" fmla="*/ 83 w 200"/>
                <a:gd name="T5" fmla="*/ 55 h 122"/>
                <a:gd name="T6" fmla="*/ 112 w 200"/>
                <a:gd name="T7" fmla="*/ 2 h 122"/>
                <a:gd name="T8" fmla="*/ 94 w 200"/>
                <a:gd name="T9" fmla="*/ 101 h 122"/>
                <a:gd name="T10" fmla="*/ 131 w 200"/>
                <a:gd name="T11" fmla="*/ 78 h 122"/>
                <a:gd name="T12" fmla="*/ 191 w 200"/>
                <a:gd name="T13" fmla="*/ 67 h 122"/>
                <a:gd name="T14" fmla="*/ 83 w 200"/>
                <a:gd name="T15" fmla="*/ 115 h 122"/>
                <a:gd name="T16" fmla="*/ 81 w 200"/>
                <a:gd name="T17" fmla="*/ 116 h 122"/>
                <a:gd name="T18" fmla="*/ 79 w 200"/>
                <a:gd name="T19" fmla="*/ 114 h 122"/>
                <a:gd name="T20" fmla="*/ 32 w 200"/>
                <a:gd name="T21" fmla="*/ 79 h 122"/>
                <a:gd name="T22" fmla="*/ 4 w 200"/>
                <a:gd name="T23" fmla="*/ 25 h 1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00" h="122">
                  <a:moveTo>
                    <a:pt x="4" y="25"/>
                  </a:moveTo>
                  <a:cubicBezTo>
                    <a:pt x="19" y="12"/>
                    <a:pt x="62" y="67"/>
                    <a:pt x="77" y="97"/>
                  </a:cubicBezTo>
                  <a:cubicBezTo>
                    <a:pt x="78" y="84"/>
                    <a:pt x="79" y="68"/>
                    <a:pt x="83" y="55"/>
                  </a:cubicBezTo>
                  <a:cubicBezTo>
                    <a:pt x="91" y="23"/>
                    <a:pt x="106" y="0"/>
                    <a:pt x="112" y="2"/>
                  </a:cubicBezTo>
                  <a:cubicBezTo>
                    <a:pt x="130" y="7"/>
                    <a:pt x="110" y="70"/>
                    <a:pt x="94" y="101"/>
                  </a:cubicBezTo>
                  <a:cubicBezTo>
                    <a:pt x="104" y="93"/>
                    <a:pt x="118" y="84"/>
                    <a:pt x="131" y="78"/>
                  </a:cubicBezTo>
                  <a:cubicBezTo>
                    <a:pt x="161" y="64"/>
                    <a:pt x="189" y="62"/>
                    <a:pt x="191" y="67"/>
                  </a:cubicBezTo>
                  <a:cubicBezTo>
                    <a:pt x="200" y="90"/>
                    <a:pt x="97" y="122"/>
                    <a:pt x="83" y="115"/>
                  </a:cubicBezTo>
                  <a:cubicBezTo>
                    <a:pt x="82" y="116"/>
                    <a:pt x="82" y="116"/>
                    <a:pt x="81" y="116"/>
                  </a:cubicBezTo>
                  <a:cubicBezTo>
                    <a:pt x="80" y="116"/>
                    <a:pt x="80" y="115"/>
                    <a:pt x="79" y="114"/>
                  </a:cubicBezTo>
                  <a:cubicBezTo>
                    <a:pt x="71" y="112"/>
                    <a:pt x="47" y="95"/>
                    <a:pt x="32" y="79"/>
                  </a:cubicBezTo>
                  <a:cubicBezTo>
                    <a:pt x="10" y="54"/>
                    <a:pt x="0" y="29"/>
                    <a:pt x="4" y="25"/>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13" name="شكل حر 49"/>
            <p:cNvSpPr>
              <a:spLocks/>
            </p:cNvSpPr>
            <p:nvPr userDrawn="1"/>
          </p:nvSpPr>
          <p:spPr bwMode="auto">
            <a:xfrm flipH="1">
              <a:off x="11399837" y="6011037"/>
              <a:ext cx="604838" cy="466725"/>
            </a:xfrm>
            <a:custGeom>
              <a:avLst/>
              <a:gdLst>
                <a:gd name="T0" fmla="*/ 28 w 159"/>
                <a:gd name="T1" fmla="*/ 9 h 124"/>
                <a:gd name="T2" fmla="*/ 82 w 159"/>
                <a:gd name="T3" fmla="*/ 89 h 124"/>
                <a:gd name="T4" fmla="*/ 159 w 159"/>
                <a:gd name="T5" fmla="*/ 30 h 124"/>
                <a:gd name="T6" fmla="*/ 79 w 159"/>
                <a:gd name="T7" fmla="*/ 107 h 124"/>
                <a:gd name="T8" fmla="*/ 78 w 159"/>
                <a:gd name="T9" fmla="*/ 109 h 124"/>
                <a:gd name="T10" fmla="*/ 28 w 159"/>
                <a:gd name="T11" fmla="*/ 9 h 124"/>
              </a:gdLst>
              <a:ahLst/>
              <a:cxnLst>
                <a:cxn ang="0">
                  <a:pos x="T0" y="T1"/>
                </a:cxn>
                <a:cxn ang="0">
                  <a:pos x="T2" y="T3"/>
                </a:cxn>
                <a:cxn ang="0">
                  <a:pos x="T4" y="T5"/>
                </a:cxn>
                <a:cxn ang="0">
                  <a:pos x="T6" y="T7"/>
                </a:cxn>
                <a:cxn ang="0">
                  <a:pos x="T8" y="T9"/>
                </a:cxn>
                <a:cxn ang="0">
                  <a:pos x="T10" y="T11"/>
                </a:cxn>
              </a:cxnLst>
              <a:rect l="0" t="0" r="r" b="b"/>
              <a:pathLst>
                <a:path w="159" h="124">
                  <a:moveTo>
                    <a:pt x="28" y="9"/>
                  </a:moveTo>
                  <a:cubicBezTo>
                    <a:pt x="49" y="16"/>
                    <a:pt x="79" y="60"/>
                    <a:pt x="82" y="89"/>
                  </a:cubicBezTo>
                  <a:cubicBezTo>
                    <a:pt x="102" y="59"/>
                    <a:pt x="159" y="8"/>
                    <a:pt x="159" y="30"/>
                  </a:cubicBezTo>
                  <a:cubicBezTo>
                    <a:pt x="158" y="59"/>
                    <a:pt x="105" y="116"/>
                    <a:pt x="79" y="107"/>
                  </a:cubicBezTo>
                  <a:cubicBezTo>
                    <a:pt x="78" y="108"/>
                    <a:pt x="78" y="108"/>
                    <a:pt x="78" y="109"/>
                  </a:cubicBezTo>
                  <a:cubicBezTo>
                    <a:pt x="65" y="124"/>
                    <a:pt x="0" y="0"/>
                    <a:pt x="28" y="9"/>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14" name="شكل حر 10"/>
            <p:cNvSpPr>
              <a:spLocks/>
            </p:cNvSpPr>
            <p:nvPr userDrawn="1"/>
          </p:nvSpPr>
          <p:spPr bwMode="auto">
            <a:xfrm flipH="1">
              <a:off x="11902162" y="4590615"/>
              <a:ext cx="88900" cy="76200"/>
            </a:xfrm>
            <a:custGeom>
              <a:avLst/>
              <a:gdLst>
                <a:gd name="T0" fmla="*/ 16 w 36"/>
                <a:gd name="T1" fmla="*/ 0 h 31"/>
                <a:gd name="T2" fmla="*/ 6 w 36"/>
                <a:gd name="T3" fmla="*/ 4 h 31"/>
                <a:gd name="T4" fmla="*/ 8 w 36"/>
                <a:gd name="T5" fmla="*/ 26 h 31"/>
                <a:gd name="T6" fmla="*/ 20 w 36"/>
                <a:gd name="T7" fmla="*/ 31 h 31"/>
                <a:gd name="T8" fmla="*/ 30 w 36"/>
                <a:gd name="T9" fmla="*/ 27 h 31"/>
                <a:gd name="T10" fmla="*/ 28 w 36"/>
                <a:gd name="T11" fmla="*/ 5 h 31"/>
                <a:gd name="T12" fmla="*/ 16 w 36"/>
                <a:gd name="T13" fmla="*/ 0 h 31"/>
              </a:gdLst>
              <a:ahLst/>
              <a:cxnLst>
                <a:cxn ang="0">
                  <a:pos x="T0" y="T1"/>
                </a:cxn>
                <a:cxn ang="0">
                  <a:pos x="T2" y="T3"/>
                </a:cxn>
                <a:cxn ang="0">
                  <a:pos x="T4" y="T5"/>
                </a:cxn>
                <a:cxn ang="0">
                  <a:pos x="T6" y="T7"/>
                </a:cxn>
                <a:cxn ang="0">
                  <a:pos x="T8" y="T9"/>
                </a:cxn>
                <a:cxn ang="0">
                  <a:pos x="T10" y="T11"/>
                </a:cxn>
                <a:cxn ang="0">
                  <a:pos x="T12" y="T13"/>
                </a:cxn>
              </a:cxnLst>
              <a:rect l="0" t="0" r="r" b="b"/>
              <a:pathLst>
                <a:path w="36" h="31">
                  <a:moveTo>
                    <a:pt x="16" y="0"/>
                  </a:moveTo>
                  <a:cubicBezTo>
                    <a:pt x="12" y="0"/>
                    <a:pt x="9" y="1"/>
                    <a:pt x="6" y="4"/>
                  </a:cubicBezTo>
                  <a:cubicBezTo>
                    <a:pt x="0" y="9"/>
                    <a:pt x="1" y="19"/>
                    <a:pt x="8" y="26"/>
                  </a:cubicBezTo>
                  <a:cubicBezTo>
                    <a:pt x="11" y="29"/>
                    <a:pt x="16" y="31"/>
                    <a:pt x="20" y="31"/>
                  </a:cubicBezTo>
                  <a:cubicBezTo>
                    <a:pt x="24" y="31"/>
                    <a:pt x="27" y="30"/>
                    <a:pt x="30" y="27"/>
                  </a:cubicBezTo>
                  <a:cubicBezTo>
                    <a:pt x="36" y="21"/>
                    <a:pt x="35" y="11"/>
                    <a:pt x="28" y="5"/>
                  </a:cubicBezTo>
                  <a:cubicBezTo>
                    <a:pt x="25" y="1"/>
                    <a:pt x="20" y="0"/>
                    <a:pt x="16" y="0"/>
                  </a:cubicBezTo>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15" name="شكل حر 16"/>
            <p:cNvSpPr>
              <a:spLocks/>
            </p:cNvSpPr>
            <p:nvPr userDrawn="1"/>
          </p:nvSpPr>
          <p:spPr bwMode="auto">
            <a:xfrm flipH="1">
              <a:off x="11963414" y="4051301"/>
              <a:ext cx="125413" cy="125412"/>
            </a:xfrm>
            <a:custGeom>
              <a:avLst/>
              <a:gdLst>
                <a:gd name="T0" fmla="*/ 51 w 51"/>
                <a:gd name="T1" fmla="*/ 25 h 51"/>
                <a:gd name="T2" fmla="*/ 42 w 51"/>
                <a:gd name="T3" fmla="*/ 20 h 51"/>
                <a:gd name="T4" fmla="*/ 46 w 51"/>
                <a:gd name="T5" fmla="*/ 11 h 51"/>
                <a:gd name="T6" fmla="*/ 39 w 51"/>
                <a:gd name="T7" fmla="*/ 11 h 51"/>
                <a:gd name="T8" fmla="*/ 38 w 51"/>
                <a:gd name="T9" fmla="*/ 4 h 51"/>
                <a:gd name="T10" fmla="*/ 32 w 51"/>
                <a:gd name="T11" fmla="*/ 7 h 51"/>
                <a:gd name="T12" fmla="*/ 28 w 51"/>
                <a:gd name="T13" fmla="*/ 0 h 51"/>
                <a:gd name="T14" fmla="*/ 23 w 51"/>
                <a:gd name="T15" fmla="*/ 5 h 51"/>
                <a:gd name="T16" fmla="*/ 18 w 51"/>
                <a:gd name="T17" fmla="*/ 1 h 51"/>
                <a:gd name="T18" fmla="*/ 16 w 51"/>
                <a:gd name="T19" fmla="*/ 9 h 51"/>
                <a:gd name="T20" fmla="*/ 8 w 51"/>
                <a:gd name="T21" fmla="*/ 7 h 51"/>
                <a:gd name="T22" fmla="*/ 10 w 51"/>
                <a:gd name="T23" fmla="*/ 16 h 51"/>
                <a:gd name="T24" fmla="*/ 1 w 51"/>
                <a:gd name="T25" fmla="*/ 18 h 51"/>
                <a:gd name="T26" fmla="*/ 4 w 51"/>
                <a:gd name="T27" fmla="*/ 22 h 51"/>
                <a:gd name="T28" fmla="*/ 0 w 51"/>
                <a:gd name="T29" fmla="*/ 26 h 51"/>
                <a:gd name="T30" fmla="*/ 9 w 51"/>
                <a:gd name="T31" fmla="*/ 31 h 51"/>
                <a:gd name="T32" fmla="*/ 4 w 51"/>
                <a:gd name="T33" fmla="*/ 40 h 51"/>
                <a:gd name="T34" fmla="*/ 12 w 51"/>
                <a:gd name="T35" fmla="*/ 40 h 51"/>
                <a:gd name="T36" fmla="*/ 12 w 51"/>
                <a:gd name="T37" fmla="*/ 47 h 51"/>
                <a:gd name="T38" fmla="*/ 19 w 51"/>
                <a:gd name="T39" fmla="*/ 44 h 51"/>
                <a:gd name="T40" fmla="*/ 22 w 51"/>
                <a:gd name="T41" fmla="*/ 51 h 51"/>
                <a:gd name="T42" fmla="*/ 27 w 51"/>
                <a:gd name="T43" fmla="*/ 46 h 51"/>
                <a:gd name="T44" fmla="*/ 32 w 51"/>
                <a:gd name="T45" fmla="*/ 50 h 51"/>
                <a:gd name="T46" fmla="*/ 35 w 51"/>
                <a:gd name="T47" fmla="*/ 42 h 51"/>
                <a:gd name="T48" fmla="*/ 43 w 51"/>
                <a:gd name="T49" fmla="*/ 44 h 51"/>
                <a:gd name="T50" fmla="*/ 41 w 51"/>
                <a:gd name="T51" fmla="*/ 36 h 51"/>
                <a:gd name="T52" fmla="*/ 49 w 51"/>
                <a:gd name="T53" fmla="*/ 34 h 51"/>
                <a:gd name="T54" fmla="*/ 46 w 51"/>
                <a:gd name="T55" fmla="*/ 29 h 51"/>
                <a:gd name="T56" fmla="*/ 51 w 51"/>
                <a:gd name="T57" fmla="*/ 25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51" h="51">
                  <a:moveTo>
                    <a:pt x="51" y="25"/>
                  </a:moveTo>
                  <a:cubicBezTo>
                    <a:pt x="51" y="23"/>
                    <a:pt x="47" y="21"/>
                    <a:pt x="42" y="20"/>
                  </a:cubicBezTo>
                  <a:cubicBezTo>
                    <a:pt x="45" y="16"/>
                    <a:pt x="47" y="13"/>
                    <a:pt x="46" y="11"/>
                  </a:cubicBezTo>
                  <a:cubicBezTo>
                    <a:pt x="45" y="10"/>
                    <a:pt x="42" y="10"/>
                    <a:pt x="39" y="11"/>
                  </a:cubicBezTo>
                  <a:cubicBezTo>
                    <a:pt x="40" y="7"/>
                    <a:pt x="40" y="5"/>
                    <a:pt x="38" y="4"/>
                  </a:cubicBezTo>
                  <a:cubicBezTo>
                    <a:pt x="37" y="3"/>
                    <a:pt x="34" y="4"/>
                    <a:pt x="32" y="7"/>
                  </a:cubicBezTo>
                  <a:cubicBezTo>
                    <a:pt x="31" y="3"/>
                    <a:pt x="30" y="1"/>
                    <a:pt x="28" y="0"/>
                  </a:cubicBezTo>
                  <a:cubicBezTo>
                    <a:pt x="26" y="0"/>
                    <a:pt x="25" y="2"/>
                    <a:pt x="23" y="5"/>
                  </a:cubicBezTo>
                  <a:cubicBezTo>
                    <a:pt x="21" y="2"/>
                    <a:pt x="20" y="1"/>
                    <a:pt x="18" y="1"/>
                  </a:cubicBezTo>
                  <a:cubicBezTo>
                    <a:pt x="16" y="2"/>
                    <a:pt x="16" y="5"/>
                    <a:pt x="16" y="9"/>
                  </a:cubicBezTo>
                  <a:cubicBezTo>
                    <a:pt x="12" y="7"/>
                    <a:pt x="9" y="6"/>
                    <a:pt x="8" y="7"/>
                  </a:cubicBezTo>
                  <a:cubicBezTo>
                    <a:pt x="7" y="8"/>
                    <a:pt x="7" y="12"/>
                    <a:pt x="10" y="16"/>
                  </a:cubicBezTo>
                  <a:cubicBezTo>
                    <a:pt x="5" y="15"/>
                    <a:pt x="2" y="16"/>
                    <a:pt x="1" y="18"/>
                  </a:cubicBezTo>
                  <a:cubicBezTo>
                    <a:pt x="1" y="19"/>
                    <a:pt x="2" y="21"/>
                    <a:pt x="4" y="22"/>
                  </a:cubicBezTo>
                  <a:cubicBezTo>
                    <a:pt x="1" y="24"/>
                    <a:pt x="0" y="25"/>
                    <a:pt x="0" y="26"/>
                  </a:cubicBezTo>
                  <a:cubicBezTo>
                    <a:pt x="0" y="28"/>
                    <a:pt x="3" y="30"/>
                    <a:pt x="9" y="31"/>
                  </a:cubicBezTo>
                  <a:cubicBezTo>
                    <a:pt x="5" y="35"/>
                    <a:pt x="3" y="38"/>
                    <a:pt x="4" y="40"/>
                  </a:cubicBezTo>
                  <a:cubicBezTo>
                    <a:pt x="5" y="41"/>
                    <a:pt x="8" y="41"/>
                    <a:pt x="12" y="40"/>
                  </a:cubicBezTo>
                  <a:cubicBezTo>
                    <a:pt x="11" y="44"/>
                    <a:pt x="11" y="47"/>
                    <a:pt x="12" y="47"/>
                  </a:cubicBezTo>
                  <a:cubicBezTo>
                    <a:pt x="13" y="48"/>
                    <a:pt x="16" y="47"/>
                    <a:pt x="19" y="44"/>
                  </a:cubicBezTo>
                  <a:cubicBezTo>
                    <a:pt x="20" y="48"/>
                    <a:pt x="21" y="51"/>
                    <a:pt x="22" y="51"/>
                  </a:cubicBezTo>
                  <a:cubicBezTo>
                    <a:pt x="24" y="51"/>
                    <a:pt x="26" y="49"/>
                    <a:pt x="27" y="46"/>
                  </a:cubicBezTo>
                  <a:cubicBezTo>
                    <a:pt x="29" y="49"/>
                    <a:pt x="31" y="50"/>
                    <a:pt x="32" y="50"/>
                  </a:cubicBezTo>
                  <a:cubicBezTo>
                    <a:pt x="34" y="49"/>
                    <a:pt x="35" y="47"/>
                    <a:pt x="35" y="42"/>
                  </a:cubicBezTo>
                  <a:cubicBezTo>
                    <a:pt x="38" y="44"/>
                    <a:pt x="41" y="45"/>
                    <a:pt x="43" y="44"/>
                  </a:cubicBezTo>
                  <a:cubicBezTo>
                    <a:pt x="44" y="43"/>
                    <a:pt x="43" y="40"/>
                    <a:pt x="41" y="36"/>
                  </a:cubicBezTo>
                  <a:cubicBezTo>
                    <a:pt x="46" y="36"/>
                    <a:pt x="49" y="35"/>
                    <a:pt x="49" y="34"/>
                  </a:cubicBezTo>
                  <a:cubicBezTo>
                    <a:pt x="50" y="32"/>
                    <a:pt x="49" y="31"/>
                    <a:pt x="46" y="29"/>
                  </a:cubicBezTo>
                  <a:cubicBezTo>
                    <a:pt x="49" y="28"/>
                    <a:pt x="51" y="26"/>
                    <a:pt x="51" y="25"/>
                  </a:cubicBez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16" name="شكل حر 18"/>
            <p:cNvSpPr>
              <a:spLocks/>
            </p:cNvSpPr>
            <p:nvPr userDrawn="1"/>
          </p:nvSpPr>
          <p:spPr bwMode="auto">
            <a:xfrm flipH="1">
              <a:off x="11836637" y="5670550"/>
              <a:ext cx="154425" cy="154425"/>
            </a:xfrm>
            <a:custGeom>
              <a:avLst/>
              <a:gdLst>
                <a:gd name="T0" fmla="*/ 129 w 129"/>
                <a:gd name="T1" fmla="*/ 75 h 130"/>
                <a:gd name="T2" fmla="*/ 119 w 129"/>
                <a:gd name="T3" fmla="*/ 64 h 130"/>
                <a:gd name="T4" fmla="*/ 128 w 129"/>
                <a:gd name="T5" fmla="*/ 53 h 130"/>
                <a:gd name="T6" fmla="*/ 103 w 129"/>
                <a:gd name="T7" fmla="*/ 45 h 130"/>
                <a:gd name="T8" fmla="*/ 111 w 129"/>
                <a:gd name="T9" fmla="*/ 20 h 130"/>
                <a:gd name="T10" fmla="*/ 93 w 129"/>
                <a:gd name="T11" fmla="*/ 23 h 130"/>
                <a:gd name="T12" fmla="*/ 88 w 129"/>
                <a:gd name="T13" fmla="*/ 5 h 130"/>
                <a:gd name="T14" fmla="*/ 72 w 129"/>
                <a:gd name="T15" fmla="*/ 16 h 130"/>
                <a:gd name="T16" fmla="*/ 61 w 129"/>
                <a:gd name="T17" fmla="*/ 1 h 130"/>
                <a:gd name="T18" fmla="*/ 51 w 129"/>
                <a:gd name="T19" fmla="*/ 15 h 130"/>
                <a:gd name="T20" fmla="*/ 36 w 129"/>
                <a:gd name="T21" fmla="*/ 7 h 130"/>
                <a:gd name="T22" fmla="*/ 33 w 129"/>
                <a:gd name="T23" fmla="*/ 28 h 130"/>
                <a:gd name="T24" fmla="*/ 13 w 129"/>
                <a:gd name="T25" fmla="*/ 26 h 130"/>
                <a:gd name="T26" fmla="*/ 21 w 129"/>
                <a:gd name="T27" fmla="*/ 47 h 130"/>
                <a:gd name="T28" fmla="*/ 0 w 129"/>
                <a:gd name="T29" fmla="*/ 56 h 130"/>
                <a:gd name="T30" fmla="*/ 10 w 129"/>
                <a:gd name="T31" fmla="*/ 67 h 130"/>
                <a:gd name="T32" fmla="*/ 1 w 129"/>
                <a:gd name="T33" fmla="*/ 78 h 130"/>
                <a:gd name="T34" fmla="*/ 26 w 129"/>
                <a:gd name="T35" fmla="*/ 86 h 130"/>
                <a:gd name="T36" fmla="*/ 18 w 129"/>
                <a:gd name="T37" fmla="*/ 111 h 130"/>
                <a:gd name="T38" fmla="*/ 36 w 129"/>
                <a:gd name="T39" fmla="*/ 108 h 130"/>
                <a:gd name="T40" fmla="*/ 41 w 129"/>
                <a:gd name="T41" fmla="*/ 126 h 130"/>
                <a:gd name="T42" fmla="*/ 57 w 129"/>
                <a:gd name="T43" fmla="*/ 115 h 130"/>
                <a:gd name="T44" fmla="*/ 69 w 129"/>
                <a:gd name="T45" fmla="*/ 130 h 130"/>
                <a:gd name="T46" fmla="*/ 78 w 129"/>
                <a:gd name="T47" fmla="*/ 116 h 130"/>
                <a:gd name="T48" fmla="*/ 93 w 129"/>
                <a:gd name="T49" fmla="*/ 124 h 130"/>
                <a:gd name="T50" fmla="*/ 96 w 129"/>
                <a:gd name="T51" fmla="*/ 103 h 130"/>
                <a:gd name="T52" fmla="*/ 116 w 129"/>
                <a:gd name="T53" fmla="*/ 104 h 130"/>
                <a:gd name="T54" fmla="*/ 108 w 129"/>
                <a:gd name="T55" fmla="*/ 84 h 130"/>
                <a:gd name="T56" fmla="*/ 129 w 129"/>
                <a:gd name="T57" fmla="*/ 75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29" h="130">
                  <a:moveTo>
                    <a:pt x="129" y="75"/>
                  </a:moveTo>
                  <a:cubicBezTo>
                    <a:pt x="129" y="71"/>
                    <a:pt x="126" y="68"/>
                    <a:pt x="119" y="64"/>
                  </a:cubicBezTo>
                  <a:cubicBezTo>
                    <a:pt x="126" y="60"/>
                    <a:pt x="129" y="56"/>
                    <a:pt x="128" y="53"/>
                  </a:cubicBezTo>
                  <a:cubicBezTo>
                    <a:pt x="127" y="48"/>
                    <a:pt x="118" y="45"/>
                    <a:pt x="103" y="45"/>
                  </a:cubicBezTo>
                  <a:cubicBezTo>
                    <a:pt x="111" y="33"/>
                    <a:pt x="114" y="23"/>
                    <a:pt x="111" y="20"/>
                  </a:cubicBezTo>
                  <a:cubicBezTo>
                    <a:pt x="108" y="17"/>
                    <a:pt x="101" y="18"/>
                    <a:pt x="93" y="23"/>
                  </a:cubicBezTo>
                  <a:cubicBezTo>
                    <a:pt x="93" y="13"/>
                    <a:pt x="92" y="6"/>
                    <a:pt x="88" y="5"/>
                  </a:cubicBezTo>
                  <a:cubicBezTo>
                    <a:pt x="84" y="3"/>
                    <a:pt x="79" y="8"/>
                    <a:pt x="72" y="16"/>
                  </a:cubicBezTo>
                  <a:cubicBezTo>
                    <a:pt x="69" y="6"/>
                    <a:pt x="65" y="0"/>
                    <a:pt x="61" y="1"/>
                  </a:cubicBezTo>
                  <a:cubicBezTo>
                    <a:pt x="57" y="1"/>
                    <a:pt x="53" y="6"/>
                    <a:pt x="51" y="15"/>
                  </a:cubicBezTo>
                  <a:cubicBezTo>
                    <a:pt x="45" y="8"/>
                    <a:pt x="39" y="5"/>
                    <a:pt x="36" y="7"/>
                  </a:cubicBezTo>
                  <a:cubicBezTo>
                    <a:pt x="32" y="9"/>
                    <a:pt x="31" y="17"/>
                    <a:pt x="33" y="28"/>
                  </a:cubicBezTo>
                  <a:cubicBezTo>
                    <a:pt x="23" y="24"/>
                    <a:pt x="16" y="23"/>
                    <a:pt x="13" y="26"/>
                  </a:cubicBezTo>
                  <a:cubicBezTo>
                    <a:pt x="10" y="30"/>
                    <a:pt x="13" y="38"/>
                    <a:pt x="21" y="47"/>
                  </a:cubicBezTo>
                  <a:cubicBezTo>
                    <a:pt x="9" y="48"/>
                    <a:pt x="1" y="51"/>
                    <a:pt x="0" y="56"/>
                  </a:cubicBezTo>
                  <a:cubicBezTo>
                    <a:pt x="0" y="59"/>
                    <a:pt x="3" y="63"/>
                    <a:pt x="10" y="67"/>
                  </a:cubicBezTo>
                  <a:cubicBezTo>
                    <a:pt x="4" y="70"/>
                    <a:pt x="0" y="74"/>
                    <a:pt x="1" y="78"/>
                  </a:cubicBezTo>
                  <a:cubicBezTo>
                    <a:pt x="2" y="83"/>
                    <a:pt x="11" y="85"/>
                    <a:pt x="26" y="86"/>
                  </a:cubicBezTo>
                  <a:cubicBezTo>
                    <a:pt x="18" y="98"/>
                    <a:pt x="15" y="107"/>
                    <a:pt x="18" y="111"/>
                  </a:cubicBezTo>
                  <a:cubicBezTo>
                    <a:pt x="21" y="114"/>
                    <a:pt x="28" y="112"/>
                    <a:pt x="36" y="108"/>
                  </a:cubicBezTo>
                  <a:cubicBezTo>
                    <a:pt x="36" y="118"/>
                    <a:pt x="37" y="124"/>
                    <a:pt x="41" y="126"/>
                  </a:cubicBezTo>
                  <a:cubicBezTo>
                    <a:pt x="45" y="127"/>
                    <a:pt x="51" y="123"/>
                    <a:pt x="57" y="115"/>
                  </a:cubicBezTo>
                  <a:cubicBezTo>
                    <a:pt x="60" y="125"/>
                    <a:pt x="64" y="130"/>
                    <a:pt x="69" y="130"/>
                  </a:cubicBezTo>
                  <a:cubicBezTo>
                    <a:pt x="72" y="130"/>
                    <a:pt x="76" y="124"/>
                    <a:pt x="78" y="116"/>
                  </a:cubicBezTo>
                  <a:cubicBezTo>
                    <a:pt x="84" y="122"/>
                    <a:pt x="90" y="125"/>
                    <a:pt x="93" y="124"/>
                  </a:cubicBezTo>
                  <a:cubicBezTo>
                    <a:pt x="97" y="122"/>
                    <a:pt x="98" y="114"/>
                    <a:pt x="96" y="103"/>
                  </a:cubicBezTo>
                  <a:cubicBezTo>
                    <a:pt x="106" y="107"/>
                    <a:pt x="114" y="108"/>
                    <a:pt x="116" y="104"/>
                  </a:cubicBezTo>
                  <a:cubicBezTo>
                    <a:pt x="119" y="101"/>
                    <a:pt x="116" y="93"/>
                    <a:pt x="108" y="84"/>
                  </a:cubicBezTo>
                  <a:cubicBezTo>
                    <a:pt x="120" y="82"/>
                    <a:pt x="128" y="79"/>
                    <a:pt x="129" y="75"/>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pPr algn="r" rtl="1"/>
              <a:endParaRPr lang="ar-SA"/>
            </a:p>
          </p:txBody>
        </p:sp>
      </p:grpSp>
      <p:grpSp>
        <p:nvGrpSpPr>
          <p:cNvPr id="17" name="مجموعة 61"/>
          <p:cNvGrpSpPr/>
          <p:nvPr userDrawn="1"/>
        </p:nvGrpSpPr>
        <p:grpSpPr>
          <a:xfrm flipH="1">
            <a:off x="10909658" y="1370013"/>
            <a:ext cx="1198563" cy="5487987"/>
            <a:chOff x="44450" y="1370013"/>
            <a:chExt cx="1198563" cy="5487987"/>
          </a:xfrm>
        </p:grpSpPr>
        <p:sp>
          <p:nvSpPr>
            <p:cNvPr id="18" name="شكل حر 5"/>
            <p:cNvSpPr>
              <a:spLocks/>
            </p:cNvSpPr>
            <p:nvPr userDrawn="1"/>
          </p:nvSpPr>
          <p:spPr bwMode="auto">
            <a:xfrm flipH="1">
              <a:off x="277813" y="6858000"/>
              <a:ext cx="12700" cy="0"/>
            </a:xfrm>
            <a:custGeom>
              <a:avLst/>
              <a:gdLst>
                <a:gd name="T0" fmla="*/ 8 w 8"/>
                <a:gd name="T1" fmla="*/ 0 w 8"/>
                <a:gd name="T2" fmla="*/ 8 w 8"/>
              </a:gdLst>
              <a:ahLst/>
              <a:cxnLst>
                <a:cxn ang="0">
                  <a:pos x="T0" y="0"/>
                </a:cxn>
                <a:cxn ang="0">
                  <a:pos x="T1" y="0"/>
                </a:cxn>
                <a:cxn ang="0">
                  <a:pos x="T2" y="0"/>
                </a:cxn>
              </a:cxnLst>
              <a:rect l="0" t="0" r="r" b="b"/>
              <a:pathLst>
                <a:path w="8">
                  <a:moveTo>
                    <a:pt x="8" y="0"/>
                  </a:moveTo>
                  <a:lnTo>
                    <a:pt x="0" y="0"/>
                  </a:lnTo>
                  <a:lnTo>
                    <a:pt x="8" y="0"/>
                  </a:lnTo>
                  <a:close/>
                </a:path>
              </a:pathLst>
            </a:custGeom>
            <a:solidFill>
              <a:srgbClr val="00A99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19" name="السطر 6"/>
            <p:cNvSpPr>
              <a:spLocks noChangeShapeType="1"/>
            </p:cNvSpPr>
            <p:nvPr userDrawn="1"/>
          </p:nvSpPr>
          <p:spPr bwMode="auto">
            <a:xfrm>
              <a:off x="277813" y="6858000"/>
              <a:ext cx="12700" cy="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20" name="شكل حر 7"/>
            <p:cNvSpPr>
              <a:spLocks/>
            </p:cNvSpPr>
            <p:nvPr userDrawn="1"/>
          </p:nvSpPr>
          <p:spPr bwMode="auto">
            <a:xfrm flipH="1">
              <a:off x="117475" y="5873750"/>
              <a:ext cx="173038" cy="984250"/>
            </a:xfrm>
            <a:custGeom>
              <a:avLst/>
              <a:gdLst>
                <a:gd name="T0" fmla="*/ 0 w 70"/>
                <a:gd name="T1" fmla="*/ 402 h 402"/>
                <a:gd name="T2" fmla="*/ 0 w 70"/>
                <a:gd name="T3" fmla="*/ 1 h 402"/>
                <a:gd name="T4" fmla="*/ 4 w 70"/>
                <a:gd name="T5" fmla="*/ 0 h 402"/>
                <a:gd name="T6" fmla="*/ 5 w 70"/>
                <a:gd name="T7" fmla="*/ 402 h 402"/>
              </a:gdLst>
              <a:ahLst/>
              <a:cxnLst>
                <a:cxn ang="0">
                  <a:pos x="T0" y="T1"/>
                </a:cxn>
                <a:cxn ang="0">
                  <a:pos x="T2" y="T3"/>
                </a:cxn>
                <a:cxn ang="0">
                  <a:pos x="T4" y="T5"/>
                </a:cxn>
                <a:cxn ang="0">
                  <a:pos x="T6" y="T7"/>
                </a:cxn>
              </a:cxnLst>
              <a:rect l="0" t="0" r="r" b="b"/>
              <a:pathLst>
                <a:path w="70" h="402">
                  <a:moveTo>
                    <a:pt x="0" y="402"/>
                  </a:moveTo>
                  <a:cubicBezTo>
                    <a:pt x="66" y="232"/>
                    <a:pt x="1" y="4"/>
                    <a:pt x="0" y="1"/>
                  </a:cubicBezTo>
                  <a:cubicBezTo>
                    <a:pt x="4" y="0"/>
                    <a:pt x="4" y="0"/>
                    <a:pt x="4" y="0"/>
                  </a:cubicBezTo>
                  <a:cubicBezTo>
                    <a:pt x="5" y="2"/>
                    <a:pt x="70" y="231"/>
                    <a:pt x="5" y="402"/>
                  </a:cubicBezTo>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21" name="شكل حر 8"/>
            <p:cNvSpPr>
              <a:spLocks/>
            </p:cNvSpPr>
            <p:nvPr userDrawn="1"/>
          </p:nvSpPr>
          <p:spPr bwMode="auto">
            <a:xfrm flipH="1">
              <a:off x="79375" y="3760788"/>
              <a:ext cx="87313" cy="76200"/>
            </a:xfrm>
            <a:custGeom>
              <a:avLst/>
              <a:gdLst>
                <a:gd name="T0" fmla="*/ 21 w 36"/>
                <a:gd name="T1" fmla="*/ 29 h 31"/>
                <a:gd name="T2" fmla="*/ 1 w 36"/>
                <a:gd name="T3" fmla="*/ 19 h 31"/>
                <a:gd name="T4" fmla="*/ 16 w 36"/>
                <a:gd name="T5" fmla="*/ 2 h 31"/>
                <a:gd name="T6" fmla="*/ 35 w 36"/>
                <a:gd name="T7" fmla="*/ 13 h 31"/>
                <a:gd name="T8" fmla="*/ 21 w 36"/>
                <a:gd name="T9" fmla="*/ 29 h 31"/>
              </a:gdLst>
              <a:ahLst/>
              <a:cxnLst>
                <a:cxn ang="0">
                  <a:pos x="T0" y="T1"/>
                </a:cxn>
                <a:cxn ang="0">
                  <a:pos x="T2" y="T3"/>
                </a:cxn>
                <a:cxn ang="0">
                  <a:pos x="T4" y="T5"/>
                </a:cxn>
                <a:cxn ang="0">
                  <a:pos x="T6" y="T7"/>
                </a:cxn>
                <a:cxn ang="0">
                  <a:pos x="T8" y="T9"/>
                </a:cxn>
              </a:cxnLst>
              <a:rect l="0" t="0" r="r" b="b"/>
              <a:pathLst>
                <a:path w="36" h="31">
                  <a:moveTo>
                    <a:pt x="21" y="29"/>
                  </a:moveTo>
                  <a:cubicBezTo>
                    <a:pt x="11" y="31"/>
                    <a:pt x="3" y="26"/>
                    <a:pt x="1" y="19"/>
                  </a:cubicBezTo>
                  <a:cubicBezTo>
                    <a:pt x="0" y="11"/>
                    <a:pt x="7" y="4"/>
                    <a:pt x="16" y="2"/>
                  </a:cubicBezTo>
                  <a:cubicBezTo>
                    <a:pt x="25" y="0"/>
                    <a:pt x="34" y="5"/>
                    <a:pt x="35" y="13"/>
                  </a:cubicBezTo>
                  <a:cubicBezTo>
                    <a:pt x="36" y="20"/>
                    <a:pt x="30" y="28"/>
                    <a:pt x="21" y="29"/>
                  </a:cubicBezTo>
                  <a:close/>
                </a:path>
              </a:pathLst>
            </a:custGeom>
            <a:solidFill>
              <a:schemeClr val="accent1">
                <a:lumMod val="60000"/>
                <a:lumOff val="40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22" name="شكل حر 12"/>
            <p:cNvSpPr>
              <a:spLocks/>
            </p:cNvSpPr>
            <p:nvPr userDrawn="1"/>
          </p:nvSpPr>
          <p:spPr bwMode="auto">
            <a:xfrm flipH="1">
              <a:off x="241300" y="4100513"/>
              <a:ext cx="88900" cy="76200"/>
            </a:xfrm>
            <a:custGeom>
              <a:avLst/>
              <a:gdLst>
                <a:gd name="T0" fmla="*/ 16 w 36"/>
                <a:gd name="T1" fmla="*/ 0 h 31"/>
                <a:gd name="T2" fmla="*/ 6 w 36"/>
                <a:gd name="T3" fmla="*/ 4 h 31"/>
                <a:gd name="T4" fmla="*/ 8 w 36"/>
                <a:gd name="T5" fmla="*/ 26 h 31"/>
                <a:gd name="T6" fmla="*/ 20 w 36"/>
                <a:gd name="T7" fmla="*/ 31 h 31"/>
                <a:gd name="T8" fmla="*/ 30 w 36"/>
                <a:gd name="T9" fmla="*/ 27 h 31"/>
                <a:gd name="T10" fmla="*/ 28 w 36"/>
                <a:gd name="T11" fmla="*/ 5 h 31"/>
                <a:gd name="T12" fmla="*/ 16 w 36"/>
                <a:gd name="T13" fmla="*/ 0 h 31"/>
              </a:gdLst>
              <a:ahLst/>
              <a:cxnLst>
                <a:cxn ang="0">
                  <a:pos x="T0" y="T1"/>
                </a:cxn>
                <a:cxn ang="0">
                  <a:pos x="T2" y="T3"/>
                </a:cxn>
                <a:cxn ang="0">
                  <a:pos x="T4" y="T5"/>
                </a:cxn>
                <a:cxn ang="0">
                  <a:pos x="T6" y="T7"/>
                </a:cxn>
                <a:cxn ang="0">
                  <a:pos x="T8" y="T9"/>
                </a:cxn>
                <a:cxn ang="0">
                  <a:pos x="T10" y="T11"/>
                </a:cxn>
                <a:cxn ang="0">
                  <a:pos x="T12" y="T13"/>
                </a:cxn>
              </a:cxnLst>
              <a:rect l="0" t="0" r="r" b="b"/>
              <a:pathLst>
                <a:path w="36" h="31">
                  <a:moveTo>
                    <a:pt x="16" y="0"/>
                  </a:moveTo>
                  <a:cubicBezTo>
                    <a:pt x="12" y="0"/>
                    <a:pt x="9" y="1"/>
                    <a:pt x="6" y="4"/>
                  </a:cubicBezTo>
                  <a:cubicBezTo>
                    <a:pt x="0" y="9"/>
                    <a:pt x="1" y="19"/>
                    <a:pt x="8" y="26"/>
                  </a:cubicBezTo>
                  <a:cubicBezTo>
                    <a:pt x="11" y="29"/>
                    <a:pt x="16" y="31"/>
                    <a:pt x="20" y="31"/>
                  </a:cubicBezTo>
                  <a:cubicBezTo>
                    <a:pt x="24" y="31"/>
                    <a:pt x="27" y="30"/>
                    <a:pt x="30" y="27"/>
                  </a:cubicBezTo>
                  <a:cubicBezTo>
                    <a:pt x="36" y="21"/>
                    <a:pt x="35" y="11"/>
                    <a:pt x="28" y="5"/>
                  </a:cubicBezTo>
                  <a:cubicBezTo>
                    <a:pt x="25" y="1"/>
                    <a:pt x="20" y="0"/>
                    <a:pt x="16" y="0"/>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23" name="شكل حر 13"/>
            <p:cNvSpPr>
              <a:spLocks/>
            </p:cNvSpPr>
            <p:nvPr userDrawn="1"/>
          </p:nvSpPr>
          <p:spPr bwMode="auto">
            <a:xfrm flipH="1">
              <a:off x="762001" y="4652963"/>
              <a:ext cx="88900" cy="85725"/>
            </a:xfrm>
            <a:custGeom>
              <a:avLst/>
              <a:gdLst>
                <a:gd name="T0" fmla="*/ 28 w 36"/>
                <a:gd name="T1" fmla="*/ 7 h 35"/>
                <a:gd name="T2" fmla="*/ 30 w 36"/>
                <a:gd name="T3" fmla="*/ 29 h 35"/>
                <a:gd name="T4" fmla="*/ 8 w 36"/>
                <a:gd name="T5" fmla="*/ 27 h 35"/>
                <a:gd name="T6" fmla="*/ 6 w 36"/>
                <a:gd name="T7" fmla="*/ 5 h 35"/>
                <a:gd name="T8" fmla="*/ 28 w 36"/>
                <a:gd name="T9" fmla="*/ 7 h 35"/>
              </a:gdLst>
              <a:ahLst/>
              <a:cxnLst>
                <a:cxn ang="0">
                  <a:pos x="T0" y="T1"/>
                </a:cxn>
                <a:cxn ang="0">
                  <a:pos x="T2" y="T3"/>
                </a:cxn>
                <a:cxn ang="0">
                  <a:pos x="T4" y="T5"/>
                </a:cxn>
                <a:cxn ang="0">
                  <a:pos x="T6" y="T7"/>
                </a:cxn>
                <a:cxn ang="0">
                  <a:pos x="T8" y="T9"/>
                </a:cxn>
              </a:cxnLst>
              <a:rect l="0" t="0" r="r" b="b"/>
              <a:pathLst>
                <a:path w="36" h="35">
                  <a:moveTo>
                    <a:pt x="28" y="7"/>
                  </a:moveTo>
                  <a:cubicBezTo>
                    <a:pt x="35" y="13"/>
                    <a:pt x="36" y="23"/>
                    <a:pt x="30" y="29"/>
                  </a:cubicBezTo>
                  <a:cubicBezTo>
                    <a:pt x="24" y="35"/>
                    <a:pt x="14" y="34"/>
                    <a:pt x="8" y="27"/>
                  </a:cubicBezTo>
                  <a:cubicBezTo>
                    <a:pt x="1" y="21"/>
                    <a:pt x="0" y="11"/>
                    <a:pt x="6" y="5"/>
                  </a:cubicBezTo>
                  <a:cubicBezTo>
                    <a:pt x="12" y="0"/>
                    <a:pt x="22" y="0"/>
                    <a:pt x="28" y="7"/>
                  </a:cubicBezTo>
                  <a:close/>
                </a:path>
              </a:pathLst>
            </a:custGeom>
            <a:solidFill>
              <a:schemeClr val="accent1"/>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24" name="شكل حر 14"/>
            <p:cNvSpPr>
              <a:spLocks/>
            </p:cNvSpPr>
            <p:nvPr userDrawn="1"/>
          </p:nvSpPr>
          <p:spPr bwMode="auto">
            <a:xfrm flipH="1">
              <a:off x="312738" y="2260600"/>
              <a:ext cx="730251" cy="4597400"/>
            </a:xfrm>
            <a:custGeom>
              <a:avLst/>
              <a:gdLst>
                <a:gd name="T0" fmla="*/ 171 w 297"/>
                <a:gd name="T1" fmla="*/ 0 h 1879"/>
                <a:gd name="T2" fmla="*/ 168 w 297"/>
                <a:gd name="T3" fmla="*/ 3 h 1879"/>
                <a:gd name="T4" fmla="*/ 264 w 297"/>
                <a:gd name="T5" fmla="*/ 422 h 1879"/>
                <a:gd name="T6" fmla="*/ 222 w 297"/>
                <a:gd name="T7" fmla="*/ 365 h 1879"/>
                <a:gd name="T8" fmla="*/ 219 w 297"/>
                <a:gd name="T9" fmla="*/ 368 h 1879"/>
                <a:gd name="T10" fmla="*/ 264 w 297"/>
                <a:gd name="T11" fmla="*/ 428 h 1879"/>
                <a:gd name="T12" fmla="*/ 264 w 297"/>
                <a:gd name="T13" fmla="*/ 428 h 1879"/>
                <a:gd name="T14" fmla="*/ 232 w 297"/>
                <a:gd name="T15" fmla="*/ 984 h 1879"/>
                <a:gd name="T16" fmla="*/ 0 w 297"/>
                <a:gd name="T17" fmla="*/ 1879 h 1879"/>
                <a:gd name="T18" fmla="*/ 5 w 297"/>
                <a:gd name="T19" fmla="*/ 1879 h 1879"/>
                <a:gd name="T20" fmla="*/ 236 w 297"/>
                <a:gd name="T21" fmla="*/ 985 h 1879"/>
                <a:gd name="T22" fmla="*/ 171 w 297"/>
                <a:gd name="T23" fmla="*/ 0 h 187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97" h="1879">
                  <a:moveTo>
                    <a:pt x="171" y="0"/>
                  </a:moveTo>
                  <a:cubicBezTo>
                    <a:pt x="168" y="3"/>
                    <a:pt x="168" y="3"/>
                    <a:pt x="168" y="3"/>
                  </a:cubicBezTo>
                  <a:cubicBezTo>
                    <a:pt x="225" y="70"/>
                    <a:pt x="258" y="217"/>
                    <a:pt x="264" y="422"/>
                  </a:cubicBezTo>
                  <a:cubicBezTo>
                    <a:pt x="222" y="365"/>
                    <a:pt x="222" y="365"/>
                    <a:pt x="222" y="365"/>
                  </a:cubicBezTo>
                  <a:cubicBezTo>
                    <a:pt x="219" y="368"/>
                    <a:pt x="219" y="368"/>
                    <a:pt x="219" y="368"/>
                  </a:cubicBezTo>
                  <a:cubicBezTo>
                    <a:pt x="264" y="428"/>
                    <a:pt x="264" y="428"/>
                    <a:pt x="264" y="428"/>
                  </a:cubicBezTo>
                  <a:cubicBezTo>
                    <a:pt x="264" y="428"/>
                    <a:pt x="264" y="428"/>
                    <a:pt x="264" y="428"/>
                  </a:cubicBezTo>
                  <a:cubicBezTo>
                    <a:pt x="269" y="583"/>
                    <a:pt x="258" y="772"/>
                    <a:pt x="232" y="984"/>
                  </a:cubicBezTo>
                  <a:cubicBezTo>
                    <a:pt x="181" y="1404"/>
                    <a:pt x="83" y="1780"/>
                    <a:pt x="0" y="1879"/>
                  </a:cubicBezTo>
                  <a:cubicBezTo>
                    <a:pt x="5" y="1879"/>
                    <a:pt x="5" y="1879"/>
                    <a:pt x="5" y="1879"/>
                  </a:cubicBezTo>
                  <a:cubicBezTo>
                    <a:pt x="88" y="1775"/>
                    <a:pt x="185" y="1401"/>
                    <a:pt x="236" y="985"/>
                  </a:cubicBezTo>
                  <a:cubicBezTo>
                    <a:pt x="297" y="487"/>
                    <a:pt x="273" y="119"/>
                    <a:pt x="171" y="0"/>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25" name="شكل حر 15"/>
            <p:cNvSpPr>
              <a:spLocks/>
            </p:cNvSpPr>
            <p:nvPr userDrawn="1"/>
          </p:nvSpPr>
          <p:spPr bwMode="auto">
            <a:xfrm flipH="1">
              <a:off x="273050" y="6858000"/>
              <a:ext cx="9525" cy="0"/>
            </a:xfrm>
            <a:custGeom>
              <a:avLst/>
              <a:gdLst>
                <a:gd name="T0" fmla="*/ 6 w 6"/>
                <a:gd name="T1" fmla="*/ 0 w 6"/>
                <a:gd name="T2" fmla="*/ 6 w 6"/>
              </a:gdLst>
              <a:ahLst/>
              <a:cxnLst>
                <a:cxn ang="0">
                  <a:pos x="T0" y="0"/>
                </a:cxn>
                <a:cxn ang="0">
                  <a:pos x="T1" y="0"/>
                </a:cxn>
                <a:cxn ang="0">
                  <a:pos x="T2" y="0"/>
                </a:cxn>
              </a:cxnLst>
              <a:rect l="0" t="0" r="r" b="b"/>
              <a:pathLst>
                <a:path w="6">
                  <a:moveTo>
                    <a:pt x="6" y="0"/>
                  </a:moveTo>
                  <a:lnTo>
                    <a:pt x="0" y="0"/>
                  </a:lnTo>
                  <a:lnTo>
                    <a:pt x="6" y="0"/>
                  </a:lnTo>
                  <a:close/>
                </a:path>
              </a:pathLst>
            </a:custGeom>
            <a:solidFill>
              <a:srgbClr val="00A99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26" name="السطر 14"/>
            <p:cNvSpPr>
              <a:spLocks noChangeShapeType="1"/>
            </p:cNvSpPr>
            <p:nvPr userDrawn="1"/>
          </p:nvSpPr>
          <p:spPr bwMode="auto">
            <a:xfrm>
              <a:off x="273050" y="6858000"/>
              <a:ext cx="9525" cy="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27" name="شكل حر 17"/>
            <p:cNvSpPr>
              <a:spLocks/>
            </p:cNvSpPr>
            <p:nvPr userDrawn="1"/>
          </p:nvSpPr>
          <p:spPr bwMode="auto">
            <a:xfrm flipH="1">
              <a:off x="273050" y="3594100"/>
              <a:ext cx="554038" cy="3263900"/>
            </a:xfrm>
            <a:custGeom>
              <a:avLst/>
              <a:gdLst>
                <a:gd name="T0" fmla="*/ 221 w 225"/>
                <a:gd name="T1" fmla="*/ 1334 h 1334"/>
                <a:gd name="T2" fmla="*/ 145 w 225"/>
                <a:gd name="T3" fmla="*/ 843 h 1334"/>
                <a:gd name="T4" fmla="*/ 0 w 225"/>
                <a:gd name="T5" fmla="*/ 1 h 1334"/>
                <a:gd name="T6" fmla="*/ 4 w 225"/>
                <a:gd name="T7" fmla="*/ 0 h 1334"/>
                <a:gd name="T8" fmla="*/ 149 w 225"/>
                <a:gd name="T9" fmla="*/ 842 h 1334"/>
                <a:gd name="T10" fmla="*/ 225 w 225"/>
                <a:gd name="T11" fmla="*/ 1334 h 1334"/>
              </a:gdLst>
              <a:ahLst/>
              <a:cxnLst>
                <a:cxn ang="0">
                  <a:pos x="T0" y="T1"/>
                </a:cxn>
                <a:cxn ang="0">
                  <a:pos x="T2" y="T3"/>
                </a:cxn>
                <a:cxn ang="0">
                  <a:pos x="T4" y="T5"/>
                </a:cxn>
                <a:cxn ang="0">
                  <a:pos x="T6" y="T7"/>
                </a:cxn>
                <a:cxn ang="0">
                  <a:pos x="T8" y="T9"/>
                </a:cxn>
                <a:cxn ang="0">
                  <a:pos x="T10" y="T11"/>
                </a:cxn>
              </a:cxnLst>
              <a:rect l="0" t="0" r="r" b="b"/>
              <a:pathLst>
                <a:path w="225" h="1334">
                  <a:moveTo>
                    <a:pt x="221" y="1334"/>
                  </a:moveTo>
                  <a:cubicBezTo>
                    <a:pt x="200" y="1243"/>
                    <a:pt x="174" y="1055"/>
                    <a:pt x="145" y="843"/>
                  </a:cubicBezTo>
                  <a:cubicBezTo>
                    <a:pt x="101" y="518"/>
                    <a:pt x="52" y="149"/>
                    <a:pt x="0" y="1"/>
                  </a:cubicBezTo>
                  <a:cubicBezTo>
                    <a:pt x="4" y="0"/>
                    <a:pt x="4" y="0"/>
                    <a:pt x="4" y="0"/>
                  </a:cubicBezTo>
                  <a:cubicBezTo>
                    <a:pt x="55" y="148"/>
                    <a:pt x="105" y="517"/>
                    <a:pt x="149" y="842"/>
                  </a:cubicBezTo>
                  <a:cubicBezTo>
                    <a:pt x="178" y="1055"/>
                    <a:pt x="204" y="1244"/>
                    <a:pt x="225" y="1334"/>
                  </a:cubicBezTo>
                </a:path>
              </a:pathLst>
            </a:custGeom>
            <a:solidFill>
              <a:schemeClr val="accent2"/>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28" name="شكل حر 18"/>
            <p:cNvSpPr>
              <a:spLocks/>
            </p:cNvSpPr>
            <p:nvPr userDrawn="1"/>
          </p:nvSpPr>
          <p:spPr bwMode="auto">
            <a:xfrm flipH="1">
              <a:off x="133350" y="3444875"/>
              <a:ext cx="125413" cy="125412"/>
            </a:xfrm>
            <a:custGeom>
              <a:avLst/>
              <a:gdLst>
                <a:gd name="T0" fmla="*/ 51 w 51"/>
                <a:gd name="T1" fmla="*/ 25 h 51"/>
                <a:gd name="T2" fmla="*/ 42 w 51"/>
                <a:gd name="T3" fmla="*/ 20 h 51"/>
                <a:gd name="T4" fmla="*/ 46 w 51"/>
                <a:gd name="T5" fmla="*/ 11 h 51"/>
                <a:gd name="T6" fmla="*/ 39 w 51"/>
                <a:gd name="T7" fmla="*/ 11 h 51"/>
                <a:gd name="T8" fmla="*/ 38 w 51"/>
                <a:gd name="T9" fmla="*/ 4 h 51"/>
                <a:gd name="T10" fmla="*/ 32 w 51"/>
                <a:gd name="T11" fmla="*/ 7 h 51"/>
                <a:gd name="T12" fmla="*/ 28 w 51"/>
                <a:gd name="T13" fmla="*/ 0 h 51"/>
                <a:gd name="T14" fmla="*/ 23 w 51"/>
                <a:gd name="T15" fmla="*/ 5 h 51"/>
                <a:gd name="T16" fmla="*/ 18 w 51"/>
                <a:gd name="T17" fmla="*/ 1 h 51"/>
                <a:gd name="T18" fmla="*/ 16 w 51"/>
                <a:gd name="T19" fmla="*/ 9 h 51"/>
                <a:gd name="T20" fmla="*/ 8 w 51"/>
                <a:gd name="T21" fmla="*/ 7 h 51"/>
                <a:gd name="T22" fmla="*/ 10 w 51"/>
                <a:gd name="T23" fmla="*/ 16 h 51"/>
                <a:gd name="T24" fmla="*/ 1 w 51"/>
                <a:gd name="T25" fmla="*/ 18 h 51"/>
                <a:gd name="T26" fmla="*/ 4 w 51"/>
                <a:gd name="T27" fmla="*/ 22 h 51"/>
                <a:gd name="T28" fmla="*/ 0 w 51"/>
                <a:gd name="T29" fmla="*/ 26 h 51"/>
                <a:gd name="T30" fmla="*/ 9 w 51"/>
                <a:gd name="T31" fmla="*/ 31 h 51"/>
                <a:gd name="T32" fmla="*/ 4 w 51"/>
                <a:gd name="T33" fmla="*/ 40 h 51"/>
                <a:gd name="T34" fmla="*/ 12 w 51"/>
                <a:gd name="T35" fmla="*/ 40 h 51"/>
                <a:gd name="T36" fmla="*/ 12 w 51"/>
                <a:gd name="T37" fmla="*/ 47 h 51"/>
                <a:gd name="T38" fmla="*/ 19 w 51"/>
                <a:gd name="T39" fmla="*/ 44 h 51"/>
                <a:gd name="T40" fmla="*/ 22 w 51"/>
                <a:gd name="T41" fmla="*/ 51 h 51"/>
                <a:gd name="T42" fmla="*/ 27 w 51"/>
                <a:gd name="T43" fmla="*/ 46 h 51"/>
                <a:gd name="T44" fmla="*/ 32 w 51"/>
                <a:gd name="T45" fmla="*/ 50 h 51"/>
                <a:gd name="T46" fmla="*/ 35 w 51"/>
                <a:gd name="T47" fmla="*/ 42 h 51"/>
                <a:gd name="T48" fmla="*/ 43 w 51"/>
                <a:gd name="T49" fmla="*/ 44 h 51"/>
                <a:gd name="T50" fmla="*/ 41 w 51"/>
                <a:gd name="T51" fmla="*/ 36 h 51"/>
                <a:gd name="T52" fmla="*/ 49 w 51"/>
                <a:gd name="T53" fmla="*/ 34 h 51"/>
                <a:gd name="T54" fmla="*/ 46 w 51"/>
                <a:gd name="T55" fmla="*/ 29 h 51"/>
                <a:gd name="T56" fmla="*/ 51 w 51"/>
                <a:gd name="T57" fmla="*/ 25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51" h="51">
                  <a:moveTo>
                    <a:pt x="51" y="25"/>
                  </a:moveTo>
                  <a:cubicBezTo>
                    <a:pt x="51" y="23"/>
                    <a:pt x="47" y="21"/>
                    <a:pt x="42" y="20"/>
                  </a:cubicBezTo>
                  <a:cubicBezTo>
                    <a:pt x="45" y="16"/>
                    <a:pt x="47" y="13"/>
                    <a:pt x="46" y="11"/>
                  </a:cubicBezTo>
                  <a:cubicBezTo>
                    <a:pt x="45" y="10"/>
                    <a:pt x="42" y="10"/>
                    <a:pt x="39" y="11"/>
                  </a:cubicBezTo>
                  <a:cubicBezTo>
                    <a:pt x="40" y="7"/>
                    <a:pt x="40" y="5"/>
                    <a:pt x="38" y="4"/>
                  </a:cubicBezTo>
                  <a:cubicBezTo>
                    <a:pt x="37" y="3"/>
                    <a:pt x="34" y="4"/>
                    <a:pt x="32" y="7"/>
                  </a:cubicBezTo>
                  <a:cubicBezTo>
                    <a:pt x="31" y="3"/>
                    <a:pt x="30" y="1"/>
                    <a:pt x="28" y="0"/>
                  </a:cubicBezTo>
                  <a:cubicBezTo>
                    <a:pt x="26" y="0"/>
                    <a:pt x="25" y="2"/>
                    <a:pt x="23" y="5"/>
                  </a:cubicBezTo>
                  <a:cubicBezTo>
                    <a:pt x="21" y="2"/>
                    <a:pt x="20" y="1"/>
                    <a:pt x="18" y="1"/>
                  </a:cubicBezTo>
                  <a:cubicBezTo>
                    <a:pt x="16" y="2"/>
                    <a:pt x="16" y="5"/>
                    <a:pt x="16" y="9"/>
                  </a:cubicBezTo>
                  <a:cubicBezTo>
                    <a:pt x="12" y="7"/>
                    <a:pt x="9" y="6"/>
                    <a:pt x="8" y="7"/>
                  </a:cubicBezTo>
                  <a:cubicBezTo>
                    <a:pt x="7" y="8"/>
                    <a:pt x="7" y="12"/>
                    <a:pt x="10" y="16"/>
                  </a:cubicBezTo>
                  <a:cubicBezTo>
                    <a:pt x="5" y="15"/>
                    <a:pt x="2" y="16"/>
                    <a:pt x="1" y="18"/>
                  </a:cubicBezTo>
                  <a:cubicBezTo>
                    <a:pt x="1" y="19"/>
                    <a:pt x="2" y="21"/>
                    <a:pt x="4" y="22"/>
                  </a:cubicBezTo>
                  <a:cubicBezTo>
                    <a:pt x="1" y="24"/>
                    <a:pt x="0" y="25"/>
                    <a:pt x="0" y="26"/>
                  </a:cubicBezTo>
                  <a:cubicBezTo>
                    <a:pt x="0" y="28"/>
                    <a:pt x="3" y="30"/>
                    <a:pt x="9" y="31"/>
                  </a:cubicBezTo>
                  <a:cubicBezTo>
                    <a:pt x="5" y="35"/>
                    <a:pt x="3" y="38"/>
                    <a:pt x="4" y="40"/>
                  </a:cubicBezTo>
                  <a:cubicBezTo>
                    <a:pt x="5" y="41"/>
                    <a:pt x="8" y="41"/>
                    <a:pt x="12" y="40"/>
                  </a:cubicBezTo>
                  <a:cubicBezTo>
                    <a:pt x="11" y="44"/>
                    <a:pt x="11" y="47"/>
                    <a:pt x="12" y="47"/>
                  </a:cubicBezTo>
                  <a:cubicBezTo>
                    <a:pt x="13" y="48"/>
                    <a:pt x="16" y="47"/>
                    <a:pt x="19" y="44"/>
                  </a:cubicBezTo>
                  <a:cubicBezTo>
                    <a:pt x="20" y="48"/>
                    <a:pt x="21" y="51"/>
                    <a:pt x="22" y="51"/>
                  </a:cubicBezTo>
                  <a:cubicBezTo>
                    <a:pt x="24" y="51"/>
                    <a:pt x="26" y="49"/>
                    <a:pt x="27" y="46"/>
                  </a:cubicBezTo>
                  <a:cubicBezTo>
                    <a:pt x="29" y="49"/>
                    <a:pt x="31" y="50"/>
                    <a:pt x="32" y="50"/>
                  </a:cubicBezTo>
                  <a:cubicBezTo>
                    <a:pt x="34" y="49"/>
                    <a:pt x="35" y="47"/>
                    <a:pt x="35" y="42"/>
                  </a:cubicBezTo>
                  <a:cubicBezTo>
                    <a:pt x="38" y="44"/>
                    <a:pt x="41" y="45"/>
                    <a:pt x="43" y="44"/>
                  </a:cubicBezTo>
                  <a:cubicBezTo>
                    <a:pt x="44" y="43"/>
                    <a:pt x="43" y="40"/>
                    <a:pt x="41" y="36"/>
                  </a:cubicBezTo>
                  <a:cubicBezTo>
                    <a:pt x="46" y="36"/>
                    <a:pt x="49" y="35"/>
                    <a:pt x="49" y="34"/>
                  </a:cubicBezTo>
                  <a:cubicBezTo>
                    <a:pt x="50" y="32"/>
                    <a:pt x="49" y="31"/>
                    <a:pt x="46" y="29"/>
                  </a:cubicBezTo>
                  <a:cubicBezTo>
                    <a:pt x="49" y="28"/>
                    <a:pt x="51" y="26"/>
                    <a:pt x="51" y="25"/>
                  </a:cubicBez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29" name="شكل حر 19"/>
            <p:cNvSpPr>
              <a:spLocks/>
            </p:cNvSpPr>
            <p:nvPr userDrawn="1"/>
          </p:nvSpPr>
          <p:spPr bwMode="auto">
            <a:xfrm flipH="1">
              <a:off x="936626" y="4335463"/>
              <a:ext cx="133350" cy="131762"/>
            </a:xfrm>
            <a:custGeom>
              <a:avLst/>
              <a:gdLst>
                <a:gd name="T0" fmla="*/ 54 w 54"/>
                <a:gd name="T1" fmla="*/ 31 h 54"/>
                <a:gd name="T2" fmla="*/ 50 w 54"/>
                <a:gd name="T3" fmla="*/ 26 h 54"/>
                <a:gd name="T4" fmla="*/ 54 w 54"/>
                <a:gd name="T5" fmla="*/ 22 h 54"/>
                <a:gd name="T6" fmla="*/ 43 w 54"/>
                <a:gd name="T7" fmla="*/ 18 h 54"/>
                <a:gd name="T8" fmla="*/ 47 w 54"/>
                <a:gd name="T9" fmla="*/ 8 h 54"/>
                <a:gd name="T10" fmla="*/ 39 w 54"/>
                <a:gd name="T11" fmla="*/ 9 h 54"/>
                <a:gd name="T12" fmla="*/ 37 w 54"/>
                <a:gd name="T13" fmla="*/ 1 h 54"/>
                <a:gd name="T14" fmla="*/ 30 w 54"/>
                <a:gd name="T15" fmla="*/ 6 h 54"/>
                <a:gd name="T16" fmla="*/ 25 w 54"/>
                <a:gd name="T17" fmla="*/ 0 h 54"/>
                <a:gd name="T18" fmla="*/ 21 w 54"/>
                <a:gd name="T19" fmla="*/ 6 h 54"/>
                <a:gd name="T20" fmla="*/ 15 w 54"/>
                <a:gd name="T21" fmla="*/ 2 h 54"/>
                <a:gd name="T22" fmla="*/ 14 w 54"/>
                <a:gd name="T23" fmla="*/ 11 h 54"/>
                <a:gd name="T24" fmla="*/ 5 w 54"/>
                <a:gd name="T25" fmla="*/ 10 h 54"/>
                <a:gd name="T26" fmla="*/ 9 w 54"/>
                <a:gd name="T27" fmla="*/ 19 h 54"/>
                <a:gd name="T28" fmla="*/ 0 w 54"/>
                <a:gd name="T29" fmla="*/ 23 h 54"/>
                <a:gd name="T30" fmla="*/ 4 w 54"/>
                <a:gd name="T31" fmla="*/ 27 h 54"/>
                <a:gd name="T32" fmla="*/ 0 w 54"/>
                <a:gd name="T33" fmla="*/ 32 h 54"/>
                <a:gd name="T34" fmla="*/ 11 w 54"/>
                <a:gd name="T35" fmla="*/ 36 h 54"/>
                <a:gd name="T36" fmla="*/ 8 w 54"/>
                <a:gd name="T37" fmla="*/ 46 h 54"/>
                <a:gd name="T38" fmla="*/ 15 w 54"/>
                <a:gd name="T39" fmla="*/ 45 h 54"/>
                <a:gd name="T40" fmla="*/ 17 w 54"/>
                <a:gd name="T41" fmla="*/ 52 h 54"/>
                <a:gd name="T42" fmla="*/ 24 w 54"/>
                <a:gd name="T43" fmla="*/ 48 h 54"/>
                <a:gd name="T44" fmla="*/ 29 w 54"/>
                <a:gd name="T45" fmla="*/ 54 h 54"/>
                <a:gd name="T46" fmla="*/ 33 w 54"/>
                <a:gd name="T47" fmla="*/ 48 h 54"/>
                <a:gd name="T48" fmla="*/ 39 w 54"/>
                <a:gd name="T49" fmla="*/ 51 h 54"/>
                <a:gd name="T50" fmla="*/ 40 w 54"/>
                <a:gd name="T51" fmla="*/ 43 h 54"/>
                <a:gd name="T52" fmla="*/ 49 w 54"/>
                <a:gd name="T53" fmla="*/ 43 h 54"/>
                <a:gd name="T54" fmla="*/ 46 w 54"/>
                <a:gd name="T55" fmla="*/ 35 h 54"/>
                <a:gd name="T56" fmla="*/ 54 w 54"/>
                <a:gd name="T57" fmla="*/ 31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54" h="54">
                  <a:moveTo>
                    <a:pt x="54" y="31"/>
                  </a:moveTo>
                  <a:cubicBezTo>
                    <a:pt x="54" y="29"/>
                    <a:pt x="53" y="28"/>
                    <a:pt x="50" y="26"/>
                  </a:cubicBezTo>
                  <a:cubicBezTo>
                    <a:pt x="53" y="25"/>
                    <a:pt x="54" y="23"/>
                    <a:pt x="54" y="22"/>
                  </a:cubicBezTo>
                  <a:cubicBezTo>
                    <a:pt x="53" y="20"/>
                    <a:pt x="49" y="18"/>
                    <a:pt x="43" y="18"/>
                  </a:cubicBezTo>
                  <a:cubicBezTo>
                    <a:pt x="47" y="13"/>
                    <a:pt x="48" y="9"/>
                    <a:pt x="47" y="8"/>
                  </a:cubicBezTo>
                  <a:cubicBezTo>
                    <a:pt x="45" y="7"/>
                    <a:pt x="43" y="7"/>
                    <a:pt x="39" y="9"/>
                  </a:cubicBezTo>
                  <a:cubicBezTo>
                    <a:pt x="39" y="5"/>
                    <a:pt x="39" y="2"/>
                    <a:pt x="37" y="1"/>
                  </a:cubicBezTo>
                  <a:cubicBezTo>
                    <a:pt x="35" y="1"/>
                    <a:pt x="33" y="3"/>
                    <a:pt x="30" y="6"/>
                  </a:cubicBezTo>
                  <a:cubicBezTo>
                    <a:pt x="29" y="2"/>
                    <a:pt x="27" y="0"/>
                    <a:pt x="25" y="0"/>
                  </a:cubicBezTo>
                  <a:cubicBezTo>
                    <a:pt x="24" y="0"/>
                    <a:pt x="22" y="2"/>
                    <a:pt x="21" y="6"/>
                  </a:cubicBezTo>
                  <a:cubicBezTo>
                    <a:pt x="19" y="3"/>
                    <a:pt x="16" y="2"/>
                    <a:pt x="15" y="2"/>
                  </a:cubicBezTo>
                  <a:cubicBezTo>
                    <a:pt x="13" y="3"/>
                    <a:pt x="13" y="6"/>
                    <a:pt x="14" y="11"/>
                  </a:cubicBezTo>
                  <a:cubicBezTo>
                    <a:pt x="10" y="9"/>
                    <a:pt x="6" y="9"/>
                    <a:pt x="5" y="10"/>
                  </a:cubicBezTo>
                  <a:cubicBezTo>
                    <a:pt x="4" y="12"/>
                    <a:pt x="5" y="15"/>
                    <a:pt x="9" y="19"/>
                  </a:cubicBezTo>
                  <a:cubicBezTo>
                    <a:pt x="4" y="20"/>
                    <a:pt x="0" y="21"/>
                    <a:pt x="0" y="23"/>
                  </a:cubicBezTo>
                  <a:cubicBezTo>
                    <a:pt x="0" y="24"/>
                    <a:pt x="1" y="26"/>
                    <a:pt x="4" y="27"/>
                  </a:cubicBezTo>
                  <a:cubicBezTo>
                    <a:pt x="1" y="29"/>
                    <a:pt x="0" y="31"/>
                    <a:pt x="0" y="32"/>
                  </a:cubicBezTo>
                  <a:cubicBezTo>
                    <a:pt x="1" y="34"/>
                    <a:pt x="5" y="35"/>
                    <a:pt x="11" y="36"/>
                  </a:cubicBezTo>
                  <a:cubicBezTo>
                    <a:pt x="7" y="41"/>
                    <a:pt x="6" y="45"/>
                    <a:pt x="8" y="46"/>
                  </a:cubicBezTo>
                  <a:cubicBezTo>
                    <a:pt x="9" y="47"/>
                    <a:pt x="12" y="47"/>
                    <a:pt x="15" y="45"/>
                  </a:cubicBezTo>
                  <a:cubicBezTo>
                    <a:pt x="15" y="49"/>
                    <a:pt x="16" y="52"/>
                    <a:pt x="17" y="52"/>
                  </a:cubicBezTo>
                  <a:cubicBezTo>
                    <a:pt x="19" y="53"/>
                    <a:pt x="21" y="51"/>
                    <a:pt x="24" y="48"/>
                  </a:cubicBezTo>
                  <a:cubicBezTo>
                    <a:pt x="25" y="52"/>
                    <a:pt x="27" y="54"/>
                    <a:pt x="29" y="54"/>
                  </a:cubicBezTo>
                  <a:cubicBezTo>
                    <a:pt x="30" y="54"/>
                    <a:pt x="32" y="52"/>
                    <a:pt x="33" y="48"/>
                  </a:cubicBezTo>
                  <a:cubicBezTo>
                    <a:pt x="35" y="51"/>
                    <a:pt x="38" y="52"/>
                    <a:pt x="39" y="51"/>
                  </a:cubicBezTo>
                  <a:cubicBezTo>
                    <a:pt x="41" y="51"/>
                    <a:pt x="41" y="47"/>
                    <a:pt x="40" y="43"/>
                  </a:cubicBezTo>
                  <a:cubicBezTo>
                    <a:pt x="45" y="44"/>
                    <a:pt x="48" y="45"/>
                    <a:pt x="49" y="43"/>
                  </a:cubicBezTo>
                  <a:cubicBezTo>
                    <a:pt x="50" y="42"/>
                    <a:pt x="49" y="39"/>
                    <a:pt x="46" y="35"/>
                  </a:cubicBezTo>
                  <a:cubicBezTo>
                    <a:pt x="51" y="34"/>
                    <a:pt x="54" y="33"/>
                    <a:pt x="54" y="31"/>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30" name="شكل حر 20"/>
            <p:cNvSpPr>
              <a:spLocks/>
            </p:cNvSpPr>
            <p:nvPr userDrawn="1"/>
          </p:nvSpPr>
          <p:spPr bwMode="auto">
            <a:xfrm flipH="1">
              <a:off x="44450" y="5021263"/>
              <a:ext cx="317500" cy="317500"/>
            </a:xfrm>
            <a:custGeom>
              <a:avLst/>
              <a:gdLst>
                <a:gd name="T0" fmla="*/ 129 w 129"/>
                <a:gd name="T1" fmla="*/ 75 h 130"/>
                <a:gd name="T2" fmla="*/ 119 w 129"/>
                <a:gd name="T3" fmla="*/ 64 h 130"/>
                <a:gd name="T4" fmla="*/ 128 w 129"/>
                <a:gd name="T5" fmla="*/ 53 h 130"/>
                <a:gd name="T6" fmla="*/ 103 w 129"/>
                <a:gd name="T7" fmla="*/ 45 h 130"/>
                <a:gd name="T8" fmla="*/ 111 w 129"/>
                <a:gd name="T9" fmla="*/ 20 h 130"/>
                <a:gd name="T10" fmla="*/ 93 w 129"/>
                <a:gd name="T11" fmla="*/ 23 h 130"/>
                <a:gd name="T12" fmla="*/ 88 w 129"/>
                <a:gd name="T13" fmla="*/ 5 h 130"/>
                <a:gd name="T14" fmla="*/ 72 w 129"/>
                <a:gd name="T15" fmla="*/ 16 h 130"/>
                <a:gd name="T16" fmla="*/ 61 w 129"/>
                <a:gd name="T17" fmla="*/ 1 h 130"/>
                <a:gd name="T18" fmla="*/ 51 w 129"/>
                <a:gd name="T19" fmla="*/ 15 h 130"/>
                <a:gd name="T20" fmla="*/ 36 w 129"/>
                <a:gd name="T21" fmla="*/ 7 h 130"/>
                <a:gd name="T22" fmla="*/ 33 w 129"/>
                <a:gd name="T23" fmla="*/ 28 h 130"/>
                <a:gd name="T24" fmla="*/ 13 w 129"/>
                <a:gd name="T25" fmla="*/ 26 h 130"/>
                <a:gd name="T26" fmla="*/ 21 w 129"/>
                <a:gd name="T27" fmla="*/ 47 h 130"/>
                <a:gd name="T28" fmla="*/ 0 w 129"/>
                <a:gd name="T29" fmla="*/ 56 h 130"/>
                <a:gd name="T30" fmla="*/ 10 w 129"/>
                <a:gd name="T31" fmla="*/ 67 h 130"/>
                <a:gd name="T32" fmla="*/ 1 w 129"/>
                <a:gd name="T33" fmla="*/ 78 h 130"/>
                <a:gd name="T34" fmla="*/ 26 w 129"/>
                <a:gd name="T35" fmla="*/ 86 h 130"/>
                <a:gd name="T36" fmla="*/ 18 w 129"/>
                <a:gd name="T37" fmla="*/ 111 h 130"/>
                <a:gd name="T38" fmla="*/ 36 w 129"/>
                <a:gd name="T39" fmla="*/ 108 h 130"/>
                <a:gd name="T40" fmla="*/ 41 w 129"/>
                <a:gd name="T41" fmla="*/ 126 h 130"/>
                <a:gd name="T42" fmla="*/ 57 w 129"/>
                <a:gd name="T43" fmla="*/ 115 h 130"/>
                <a:gd name="T44" fmla="*/ 69 w 129"/>
                <a:gd name="T45" fmla="*/ 130 h 130"/>
                <a:gd name="T46" fmla="*/ 78 w 129"/>
                <a:gd name="T47" fmla="*/ 116 h 130"/>
                <a:gd name="T48" fmla="*/ 93 w 129"/>
                <a:gd name="T49" fmla="*/ 124 h 130"/>
                <a:gd name="T50" fmla="*/ 96 w 129"/>
                <a:gd name="T51" fmla="*/ 103 h 130"/>
                <a:gd name="T52" fmla="*/ 116 w 129"/>
                <a:gd name="T53" fmla="*/ 104 h 130"/>
                <a:gd name="T54" fmla="*/ 108 w 129"/>
                <a:gd name="T55" fmla="*/ 84 h 130"/>
                <a:gd name="T56" fmla="*/ 129 w 129"/>
                <a:gd name="T57" fmla="*/ 75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29" h="130">
                  <a:moveTo>
                    <a:pt x="129" y="75"/>
                  </a:moveTo>
                  <a:cubicBezTo>
                    <a:pt x="129" y="71"/>
                    <a:pt x="126" y="68"/>
                    <a:pt x="119" y="64"/>
                  </a:cubicBezTo>
                  <a:cubicBezTo>
                    <a:pt x="126" y="60"/>
                    <a:pt x="129" y="56"/>
                    <a:pt x="128" y="53"/>
                  </a:cubicBezTo>
                  <a:cubicBezTo>
                    <a:pt x="127" y="48"/>
                    <a:pt x="118" y="45"/>
                    <a:pt x="103" y="45"/>
                  </a:cubicBezTo>
                  <a:cubicBezTo>
                    <a:pt x="111" y="33"/>
                    <a:pt x="114" y="23"/>
                    <a:pt x="111" y="20"/>
                  </a:cubicBezTo>
                  <a:cubicBezTo>
                    <a:pt x="108" y="17"/>
                    <a:pt x="101" y="18"/>
                    <a:pt x="93" y="23"/>
                  </a:cubicBezTo>
                  <a:cubicBezTo>
                    <a:pt x="93" y="13"/>
                    <a:pt x="92" y="6"/>
                    <a:pt x="88" y="5"/>
                  </a:cubicBezTo>
                  <a:cubicBezTo>
                    <a:pt x="84" y="3"/>
                    <a:pt x="79" y="8"/>
                    <a:pt x="72" y="16"/>
                  </a:cubicBezTo>
                  <a:cubicBezTo>
                    <a:pt x="69" y="6"/>
                    <a:pt x="65" y="0"/>
                    <a:pt x="61" y="1"/>
                  </a:cubicBezTo>
                  <a:cubicBezTo>
                    <a:pt x="57" y="1"/>
                    <a:pt x="53" y="6"/>
                    <a:pt x="51" y="15"/>
                  </a:cubicBezTo>
                  <a:cubicBezTo>
                    <a:pt x="45" y="8"/>
                    <a:pt x="39" y="5"/>
                    <a:pt x="36" y="7"/>
                  </a:cubicBezTo>
                  <a:cubicBezTo>
                    <a:pt x="32" y="9"/>
                    <a:pt x="31" y="17"/>
                    <a:pt x="33" y="28"/>
                  </a:cubicBezTo>
                  <a:cubicBezTo>
                    <a:pt x="23" y="24"/>
                    <a:pt x="16" y="23"/>
                    <a:pt x="13" y="26"/>
                  </a:cubicBezTo>
                  <a:cubicBezTo>
                    <a:pt x="10" y="30"/>
                    <a:pt x="13" y="38"/>
                    <a:pt x="21" y="47"/>
                  </a:cubicBezTo>
                  <a:cubicBezTo>
                    <a:pt x="9" y="48"/>
                    <a:pt x="1" y="51"/>
                    <a:pt x="0" y="56"/>
                  </a:cubicBezTo>
                  <a:cubicBezTo>
                    <a:pt x="0" y="59"/>
                    <a:pt x="3" y="63"/>
                    <a:pt x="10" y="67"/>
                  </a:cubicBezTo>
                  <a:cubicBezTo>
                    <a:pt x="4" y="70"/>
                    <a:pt x="0" y="74"/>
                    <a:pt x="1" y="78"/>
                  </a:cubicBezTo>
                  <a:cubicBezTo>
                    <a:pt x="2" y="83"/>
                    <a:pt x="11" y="85"/>
                    <a:pt x="26" y="86"/>
                  </a:cubicBezTo>
                  <a:cubicBezTo>
                    <a:pt x="18" y="98"/>
                    <a:pt x="15" y="107"/>
                    <a:pt x="18" y="111"/>
                  </a:cubicBezTo>
                  <a:cubicBezTo>
                    <a:pt x="21" y="114"/>
                    <a:pt x="28" y="112"/>
                    <a:pt x="36" y="108"/>
                  </a:cubicBezTo>
                  <a:cubicBezTo>
                    <a:pt x="36" y="118"/>
                    <a:pt x="37" y="124"/>
                    <a:pt x="41" y="126"/>
                  </a:cubicBezTo>
                  <a:cubicBezTo>
                    <a:pt x="45" y="127"/>
                    <a:pt x="51" y="123"/>
                    <a:pt x="57" y="115"/>
                  </a:cubicBezTo>
                  <a:cubicBezTo>
                    <a:pt x="60" y="125"/>
                    <a:pt x="64" y="130"/>
                    <a:pt x="69" y="130"/>
                  </a:cubicBezTo>
                  <a:cubicBezTo>
                    <a:pt x="72" y="130"/>
                    <a:pt x="76" y="124"/>
                    <a:pt x="78" y="116"/>
                  </a:cubicBezTo>
                  <a:cubicBezTo>
                    <a:pt x="84" y="122"/>
                    <a:pt x="90" y="125"/>
                    <a:pt x="93" y="124"/>
                  </a:cubicBezTo>
                  <a:cubicBezTo>
                    <a:pt x="97" y="122"/>
                    <a:pt x="98" y="114"/>
                    <a:pt x="96" y="103"/>
                  </a:cubicBezTo>
                  <a:cubicBezTo>
                    <a:pt x="106" y="107"/>
                    <a:pt x="114" y="108"/>
                    <a:pt x="116" y="104"/>
                  </a:cubicBezTo>
                  <a:cubicBezTo>
                    <a:pt x="119" y="101"/>
                    <a:pt x="116" y="93"/>
                    <a:pt x="108" y="84"/>
                  </a:cubicBezTo>
                  <a:cubicBezTo>
                    <a:pt x="120" y="82"/>
                    <a:pt x="128" y="79"/>
                    <a:pt x="129" y="75"/>
                  </a:cubicBez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31" name="شكل حر 21"/>
            <p:cNvSpPr>
              <a:spLocks/>
            </p:cNvSpPr>
            <p:nvPr userDrawn="1"/>
          </p:nvSpPr>
          <p:spPr bwMode="auto">
            <a:xfrm flipH="1">
              <a:off x="771526" y="3168650"/>
              <a:ext cx="131763" cy="131762"/>
            </a:xfrm>
            <a:custGeom>
              <a:avLst/>
              <a:gdLst>
                <a:gd name="T0" fmla="*/ 52 w 53"/>
                <a:gd name="T1" fmla="*/ 31 h 54"/>
                <a:gd name="T2" fmla="*/ 49 w 53"/>
                <a:gd name="T3" fmla="*/ 27 h 54"/>
                <a:gd name="T4" fmla="*/ 52 w 53"/>
                <a:gd name="T5" fmla="*/ 22 h 54"/>
                <a:gd name="T6" fmla="*/ 42 w 53"/>
                <a:gd name="T7" fmla="*/ 19 h 54"/>
                <a:gd name="T8" fmla="*/ 45 w 53"/>
                <a:gd name="T9" fmla="*/ 8 h 54"/>
                <a:gd name="T10" fmla="*/ 38 w 53"/>
                <a:gd name="T11" fmla="*/ 10 h 54"/>
                <a:gd name="T12" fmla="*/ 36 w 53"/>
                <a:gd name="T13" fmla="*/ 2 h 54"/>
                <a:gd name="T14" fmla="*/ 29 w 53"/>
                <a:gd name="T15" fmla="*/ 7 h 54"/>
                <a:gd name="T16" fmla="*/ 24 w 53"/>
                <a:gd name="T17" fmla="*/ 1 h 54"/>
                <a:gd name="T18" fmla="*/ 21 w 53"/>
                <a:gd name="T19" fmla="*/ 6 h 54"/>
                <a:gd name="T20" fmla="*/ 14 w 53"/>
                <a:gd name="T21" fmla="*/ 3 h 54"/>
                <a:gd name="T22" fmla="*/ 13 w 53"/>
                <a:gd name="T23" fmla="*/ 12 h 54"/>
                <a:gd name="T24" fmla="*/ 5 w 53"/>
                <a:gd name="T25" fmla="*/ 11 h 54"/>
                <a:gd name="T26" fmla="*/ 8 w 53"/>
                <a:gd name="T27" fmla="*/ 20 h 54"/>
                <a:gd name="T28" fmla="*/ 0 w 53"/>
                <a:gd name="T29" fmla="*/ 23 h 54"/>
                <a:gd name="T30" fmla="*/ 4 w 53"/>
                <a:gd name="T31" fmla="*/ 28 h 54"/>
                <a:gd name="T32" fmla="*/ 0 w 53"/>
                <a:gd name="T33" fmla="*/ 32 h 54"/>
                <a:gd name="T34" fmla="*/ 10 w 53"/>
                <a:gd name="T35" fmla="*/ 36 h 54"/>
                <a:gd name="T36" fmla="*/ 7 w 53"/>
                <a:gd name="T37" fmla="*/ 46 h 54"/>
                <a:gd name="T38" fmla="*/ 15 w 53"/>
                <a:gd name="T39" fmla="*/ 45 h 54"/>
                <a:gd name="T40" fmla="*/ 16 w 53"/>
                <a:gd name="T41" fmla="*/ 52 h 54"/>
                <a:gd name="T42" fmla="*/ 23 w 53"/>
                <a:gd name="T43" fmla="*/ 48 h 54"/>
                <a:gd name="T44" fmla="*/ 28 w 53"/>
                <a:gd name="T45" fmla="*/ 54 h 54"/>
                <a:gd name="T46" fmla="*/ 32 w 53"/>
                <a:gd name="T47" fmla="*/ 48 h 54"/>
                <a:gd name="T48" fmla="*/ 38 w 53"/>
                <a:gd name="T49" fmla="*/ 51 h 54"/>
                <a:gd name="T50" fmla="*/ 39 w 53"/>
                <a:gd name="T51" fmla="*/ 43 h 54"/>
                <a:gd name="T52" fmla="*/ 47 w 53"/>
                <a:gd name="T53" fmla="*/ 43 h 54"/>
                <a:gd name="T54" fmla="*/ 44 w 53"/>
                <a:gd name="T55" fmla="*/ 35 h 54"/>
                <a:gd name="T56" fmla="*/ 52 w 53"/>
                <a:gd name="T57" fmla="*/ 31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53" h="54">
                  <a:moveTo>
                    <a:pt x="52" y="31"/>
                  </a:moveTo>
                  <a:cubicBezTo>
                    <a:pt x="53" y="30"/>
                    <a:pt x="51" y="28"/>
                    <a:pt x="49" y="27"/>
                  </a:cubicBezTo>
                  <a:cubicBezTo>
                    <a:pt x="51" y="25"/>
                    <a:pt x="52" y="23"/>
                    <a:pt x="52" y="22"/>
                  </a:cubicBezTo>
                  <a:cubicBezTo>
                    <a:pt x="52" y="20"/>
                    <a:pt x="48" y="19"/>
                    <a:pt x="42" y="19"/>
                  </a:cubicBezTo>
                  <a:cubicBezTo>
                    <a:pt x="45" y="14"/>
                    <a:pt x="47" y="10"/>
                    <a:pt x="45" y="8"/>
                  </a:cubicBezTo>
                  <a:cubicBezTo>
                    <a:pt x="44" y="7"/>
                    <a:pt x="41" y="8"/>
                    <a:pt x="38" y="10"/>
                  </a:cubicBezTo>
                  <a:cubicBezTo>
                    <a:pt x="38" y="6"/>
                    <a:pt x="37" y="3"/>
                    <a:pt x="36" y="2"/>
                  </a:cubicBezTo>
                  <a:cubicBezTo>
                    <a:pt x="34" y="2"/>
                    <a:pt x="32" y="3"/>
                    <a:pt x="29" y="7"/>
                  </a:cubicBezTo>
                  <a:cubicBezTo>
                    <a:pt x="28" y="3"/>
                    <a:pt x="26" y="0"/>
                    <a:pt x="24" y="1"/>
                  </a:cubicBezTo>
                  <a:cubicBezTo>
                    <a:pt x="23" y="1"/>
                    <a:pt x="22" y="3"/>
                    <a:pt x="21" y="6"/>
                  </a:cubicBezTo>
                  <a:cubicBezTo>
                    <a:pt x="18" y="4"/>
                    <a:pt x="16" y="3"/>
                    <a:pt x="14" y="3"/>
                  </a:cubicBezTo>
                  <a:cubicBezTo>
                    <a:pt x="13" y="4"/>
                    <a:pt x="13" y="7"/>
                    <a:pt x="13" y="12"/>
                  </a:cubicBezTo>
                  <a:cubicBezTo>
                    <a:pt x="9" y="10"/>
                    <a:pt x="6" y="10"/>
                    <a:pt x="5" y="11"/>
                  </a:cubicBezTo>
                  <a:cubicBezTo>
                    <a:pt x="4" y="13"/>
                    <a:pt x="5" y="16"/>
                    <a:pt x="8" y="20"/>
                  </a:cubicBezTo>
                  <a:cubicBezTo>
                    <a:pt x="3" y="20"/>
                    <a:pt x="0" y="21"/>
                    <a:pt x="0" y="23"/>
                  </a:cubicBezTo>
                  <a:cubicBezTo>
                    <a:pt x="0" y="25"/>
                    <a:pt x="1" y="26"/>
                    <a:pt x="4" y="28"/>
                  </a:cubicBezTo>
                  <a:cubicBezTo>
                    <a:pt x="1" y="29"/>
                    <a:pt x="0" y="31"/>
                    <a:pt x="0" y="32"/>
                  </a:cubicBezTo>
                  <a:cubicBezTo>
                    <a:pt x="0" y="34"/>
                    <a:pt x="4" y="35"/>
                    <a:pt x="10" y="36"/>
                  </a:cubicBezTo>
                  <a:cubicBezTo>
                    <a:pt x="7" y="40"/>
                    <a:pt x="6" y="44"/>
                    <a:pt x="7" y="46"/>
                  </a:cubicBezTo>
                  <a:cubicBezTo>
                    <a:pt x="8" y="47"/>
                    <a:pt x="11" y="46"/>
                    <a:pt x="15" y="45"/>
                  </a:cubicBezTo>
                  <a:cubicBezTo>
                    <a:pt x="14" y="49"/>
                    <a:pt x="15" y="51"/>
                    <a:pt x="16" y="52"/>
                  </a:cubicBezTo>
                  <a:cubicBezTo>
                    <a:pt x="18" y="53"/>
                    <a:pt x="20" y="51"/>
                    <a:pt x="23" y="48"/>
                  </a:cubicBezTo>
                  <a:cubicBezTo>
                    <a:pt x="24" y="51"/>
                    <a:pt x="26" y="54"/>
                    <a:pt x="28" y="54"/>
                  </a:cubicBezTo>
                  <a:cubicBezTo>
                    <a:pt x="29" y="54"/>
                    <a:pt x="31" y="51"/>
                    <a:pt x="32" y="48"/>
                  </a:cubicBezTo>
                  <a:cubicBezTo>
                    <a:pt x="34" y="50"/>
                    <a:pt x="36" y="52"/>
                    <a:pt x="38" y="51"/>
                  </a:cubicBezTo>
                  <a:cubicBezTo>
                    <a:pt x="39" y="50"/>
                    <a:pt x="40" y="47"/>
                    <a:pt x="39" y="43"/>
                  </a:cubicBezTo>
                  <a:cubicBezTo>
                    <a:pt x="43" y="44"/>
                    <a:pt x="46" y="45"/>
                    <a:pt x="47" y="43"/>
                  </a:cubicBezTo>
                  <a:cubicBezTo>
                    <a:pt x="48" y="42"/>
                    <a:pt x="47" y="39"/>
                    <a:pt x="44" y="35"/>
                  </a:cubicBezTo>
                  <a:cubicBezTo>
                    <a:pt x="49" y="34"/>
                    <a:pt x="52" y="33"/>
                    <a:pt x="52" y="31"/>
                  </a:cubicBez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32" name="شكل حر 22"/>
            <p:cNvSpPr>
              <a:spLocks/>
            </p:cNvSpPr>
            <p:nvPr userDrawn="1"/>
          </p:nvSpPr>
          <p:spPr bwMode="auto">
            <a:xfrm flipH="1">
              <a:off x="118857" y="1370013"/>
              <a:ext cx="260350" cy="258762"/>
            </a:xfrm>
            <a:custGeom>
              <a:avLst/>
              <a:gdLst>
                <a:gd name="T0" fmla="*/ 50 w 106"/>
                <a:gd name="T1" fmla="*/ 0 h 106"/>
                <a:gd name="T2" fmla="*/ 50 w 106"/>
                <a:gd name="T3" fmla="*/ 0 h 106"/>
                <a:gd name="T4" fmla="*/ 42 w 106"/>
                <a:gd name="T5" fmla="*/ 12 h 106"/>
                <a:gd name="T6" fmla="*/ 32 w 106"/>
                <a:gd name="T7" fmla="*/ 5 h 106"/>
                <a:gd name="T8" fmla="*/ 30 w 106"/>
                <a:gd name="T9" fmla="*/ 5 h 106"/>
                <a:gd name="T10" fmla="*/ 28 w 106"/>
                <a:gd name="T11" fmla="*/ 22 h 106"/>
                <a:gd name="T12" fmla="*/ 16 w 106"/>
                <a:gd name="T13" fmla="*/ 19 h 106"/>
                <a:gd name="T14" fmla="*/ 11 w 106"/>
                <a:gd name="T15" fmla="*/ 21 h 106"/>
                <a:gd name="T16" fmla="*/ 17 w 106"/>
                <a:gd name="T17" fmla="*/ 38 h 106"/>
                <a:gd name="T18" fmla="*/ 1 w 106"/>
                <a:gd name="T19" fmla="*/ 45 h 106"/>
                <a:gd name="T20" fmla="*/ 8 w 106"/>
                <a:gd name="T21" fmla="*/ 54 h 106"/>
                <a:gd name="T22" fmla="*/ 1 w 106"/>
                <a:gd name="T23" fmla="*/ 63 h 106"/>
                <a:gd name="T24" fmla="*/ 21 w 106"/>
                <a:gd name="T25" fmla="*/ 70 h 106"/>
                <a:gd name="T26" fmla="*/ 15 w 106"/>
                <a:gd name="T27" fmla="*/ 91 h 106"/>
                <a:gd name="T28" fmla="*/ 19 w 106"/>
                <a:gd name="T29" fmla="*/ 92 h 106"/>
                <a:gd name="T30" fmla="*/ 30 w 106"/>
                <a:gd name="T31" fmla="*/ 88 h 106"/>
                <a:gd name="T32" fmla="*/ 34 w 106"/>
                <a:gd name="T33" fmla="*/ 103 h 106"/>
                <a:gd name="T34" fmla="*/ 35 w 106"/>
                <a:gd name="T35" fmla="*/ 103 h 106"/>
                <a:gd name="T36" fmla="*/ 47 w 106"/>
                <a:gd name="T37" fmla="*/ 94 h 106"/>
                <a:gd name="T38" fmla="*/ 56 w 106"/>
                <a:gd name="T39" fmla="*/ 106 h 106"/>
                <a:gd name="T40" fmla="*/ 57 w 106"/>
                <a:gd name="T41" fmla="*/ 106 h 106"/>
                <a:gd name="T42" fmla="*/ 64 w 106"/>
                <a:gd name="T43" fmla="*/ 95 h 106"/>
                <a:gd name="T44" fmla="*/ 75 w 106"/>
                <a:gd name="T45" fmla="*/ 101 h 106"/>
                <a:gd name="T46" fmla="*/ 77 w 106"/>
                <a:gd name="T47" fmla="*/ 101 h 106"/>
                <a:gd name="T48" fmla="*/ 79 w 106"/>
                <a:gd name="T49" fmla="*/ 84 h 106"/>
                <a:gd name="T50" fmla="*/ 91 w 106"/>
                <a:gd name="T51" fmla="*/ 87 h 106"/>
                <a:gd name="T52" fmla="*/ 96 w 106"/>
                <a:gd name="T53" fmla="*/ 85 h 106"/>
                <a:gd name="T54" fmla="*/ 89 w 106"/>
                <a:gd name="T55" fmla="*/ 68 h 106"/>
                <a:gd name="T56" fmla="*/ 106 w 106"/>
                <a:gd name="T57" fmla="*/ 61 h 106"/>
                <a:gd name="T58" fmla="*/ 98 w 106"/>
                <a:gd name="T59" fmla="*/ 52 h 106"/>
                <a:gd name="T60" fmla="*/ 106 w 106"/>
                <a:gd name="T61" fmla="*/ 43 h 106"/>
                <a:gd name="T62" fmla="*/ 85 w 106"/>
                <a:gd name="T63" fmla="*/ 36 h 106"/>
                <a:gd name="T64" fmla="*/ 91 w 106"/>
                <a:gd name="T65" fmla="*/ 16 h 106"/>
                <a:gd name="T66" fmla="*/ 88 w 106"/>
                <a:gd name="T67" fmla="*/ 15 h 106"/>
                <a:gd name="T68" fmla="*/ 76 w 106"/>
                <a:gd name="T69" fmla="*/ 18 h 106"/>
                <a:gd name="T70" fmla="*/ 73 w 106"/>
                <a:gd name="T71" fmla="*/ 4 h 106"/>
                <a:gd name="T72" fmla="*/ 71 w 106"/>
                <a:gd name="T73" fmla="*/ 3 h 106"/>
                <a:gd name="T74" fmla="*/ 60 w 106"/>
                <a:gd name="T75" fmla="*/ 12 h 106"/>
                <a:gd name="T76" fmla="*/ 50 w 106"/>
                <a:gd name="T77" fmla="*/ 0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106" h="106">
                  <a:moveTo>
                    <a:pt x="50" y="0"/>
                  </a:moveTo>
                  <a:cubicBezTo>
                    <a:pt x="50" y="0"/>
                    <a:pt x="50" y="0"/>
                    <a:pt x="50" y="0"/>
                  </a:cubicBezTo>
                  <a:cubicBezTo>
                    <a:pt x="47" y="0"/>
                    <a:pt x="44" y="5"/>
                    <a:pt x="42" y="12"/>
                  </a:cubicBezTo>
                  <a:cubicBezTo>
                    <a:pt x="38" y="7"/>
                    <a:pt x="34" y="5"/>
                    <a:pt x="32" y="5"/>
                  </a:cubicBezTo>
                  <a:cubicBezTo>
                    <a:pt x="31" y="5"/>
                    <a:pt x="30" y="5"/>
                    <a:pt x="30" y="5"/>
                  </a:cubicBezTo>
                  <a:cubicBezTo>
                    <a:pt x="27" y="7"/>
                    <a:pt x="26" y="13"/>
                    <a:pt x="28" y="22"/>
                  </a:cubicBezTo>
                  <a:cubicBezTo>
                    <a:pt x="23" y="20"/>
                    <a:pt x="19" y="19"/>
                    <a:pt x="16" y="19"/>
                  </a:cubicBezTo>
                  <a:cubicBezTo>
                    <a:pt x="13" y="19"/>
                    <a:pt x="12" y="20"/>
                    <a:pt x="11" y="21"/>
                  </a:cubicBezTo>
                  <a:cubicBezTo>
                    <a:pt x="8" y="24"/>
                    <a:pt x="11" y="30"/>
                    <a:pt x="17" y="38"/>
                  </a:cubicBezTo>
                  <a:cubicBezTo>
                    <a:pt x="7" y="39"/>
                    <a:pt x="1" y="42"/>
                    <a:pt x="1" y="45"/>
                  </a:cubicBezTo>
                  <a:cubicBezTo>
                    <a:pt x="0" y="48"/>
                    <a:pt x="3" y="51"/>
                    <a:pt x="8" y="54"/>
                  </a:cubicBezTo>
                  <a:cubicBezTo>
                    <a:pt x="3" y="57"/>
                    <a:pt x="0" y="61"/>
                    <a:pt x="1" y="63"/>
                  </a:cubicBezTo>
                  <a:cubicBezTo>
                    <a:pt x="2" y="67"/>
                    <a:pt x="10" y="70"/>
                    <a:pt x="21" y="70"/>
                  </a:cubicBezTo>
                  <a:cubicBezTo>
                    <a:pt x="15" y="80"/>
                    <a:pt x="12" y="88"/>
                    <a:pt x="15" y="91"/>
                  </a:cubicBezTo>
                  <a:cubicBezTo>
                    <a:pt x="16" y="91"/>
                    <a:pt x="17" y="92"/>
                    <a:pt x="19" y="92"/>
                  </a:cubicBezTo>
                  <a:cubicBezTo>
                    <a:pt x="22" y="92"/>
                    <a:pt x="26" y="91"/>
                    <a:pt x="30" y="88"/>
                  </a:cubicBezTo>
                  <a:cubicBezTo>
                    <a:pt x="30" y="96"/>
                    <a:pt x="31" y="102"/>
                    <a:pt x="34" y="103"/>
                  </a:cubicBezTo>
                  <a:cubicBezTo>
                    <a:pt x="34" y="103"/>
                    <a:pt x="35" y="103"/>
                    <a:pt x="35" y="103"/>
                  </a:cubicBezTo>
                  <a:cubicBezTo>
                    <a:pt x="38" y="103"/>
                    <a:pt x="42" y="100"/>
                    <a:pt x="47" y="94"/>
                  </a:cubicBezTo>
                  <a:cubicBezTo>
                    <a:pt x="50" y="102"/>
                    <a:pt x="53" y="106"/>
                    <a:pt x="56" y="106"/>
                  </a:cubicBezTo>
                  <a:cubicBezTo>
                    <a:pt x="56" y="106"/>
                    <a:pt x="57" y="106"/>
                    <a:pt x="57" y="106"/>
                  </a:cubicBezTo>
                  <a:cubicBezTo>
                    <a:pt x="60" y="106"/>
                    <a:pt x="62" y="102"/>
                    <a:pt x="64" y="95"/>
                  </a:cubicBezTo>
                  <a:cubicBezTo>
                    <a:pt x="69" y="99"/>
                    <a:pt x="72" y="101"/>
                    <a:pt x="75" y="101"/>
                  </a:cubicBezTo>
                  <a:cubicBezTo>
                    <a:pt x="76" y="101"/>
                    <a:pt x="76" y="101"/>
                    <a:pt x="77" y="101"/>
                  </a:cubicBezTo>
                  <a:cubicBezTo>
                    <a:pt x="80" y="99"/>
                    <a:pt x="81" y="93"/>
                    <a:pt x="79" y="84"/>
                  </a:cubicBezTo>
                  <a:cubicBezTo>
                    <a:pt x="84" y="86"/>
                    <a:pt x="88" y="87"/>
                    <a:pt x="91" y="87"/>
                  </a:cubicBezTo>
                  <a:cubicBezTo>
                    <a:pt x="93" y="87"/>
                    <a:pt x="95" y="87"/>
                    <a:pt x="96" y="85"/>
                  </a:cubicBezTo>
                  <a:cubicBezTo>
                    <a:pt x="98" y="82"/>
                    <a:pt x="95" y="76"/>
                    <a:pt x="89" y="68"/>
                  </a:cubicBezTo>
                  <a:cubicBezTo>
                    <a:pt x="99" y="67"/>
                    <a:pt x="105" y="65"/>
                    <a:pt x="106" y="61"/>
                  </a:cubicBezTo>
                  <a:cubicBezTo>
                    <a:pt x="106" y="58"/>
                    <a:pt x="104" y="55"/>
                    <a:pt x="98" y="52"/>
                  </a:cubicBezTo>
                  <a:cubicBezTo>
                    <a:pt x="103" y="49"/>
                    <a:pt x="106" y="46"/>
                    <a:pt x="106" y="43"/>
                  </a:cubicBezTo>
                  <a:cubicBezTo>
                    <a:pt x="105" y="39"/>
                    <a:pt x="97" y="37"/>
                    <a:pt x="85" y="36"/>
                  </a:cubicBezTo>
                  <a:cubicBezTo>
                    <a:pt x="92" y="27"/>
                    <a:pt x="94" y="19"/>
                    <a:pt x="91" y="16"/>
                  </a:cubicBezTo>
                  <a:cubicBezTo>
                    <a:pt x="90" y="15"/>
                    <a:pt x="89" y="15"/>
                    <a:pt x="88" y="15"/>
                  </a:cubicBezTo>
                  <a:cubicBezTo>
                    <a:pt x="85" y="15"/>
                    <a:pt x="81" y="16"/>
                    <a:pt x="76" y="18"/>
                  </a:cubicBezTo>
                  <a:cubicBezTo>
                    <a:pt x="77" y="10"/>
                    <a:pt x="76" y="5"/>
                    <a:pt x="73" y="4"/>
                  </a:cubicBezTo>
                  <a:cubicBezTo>
                    <a:pt x="72" y="3"/>
                    <a:pt x="72" y="3"/>
                    <a:pt x="71" y="3"/>
                  </a:cubicBezTo>
                  <a:cubicBezTo>
                    <a:pt x="68" y="3"/>
                    <a:pt x="64" y="7"/>
                    <a:pt x="60" y="12"/>
                  </a:cubicBezTo>
                  <a:cubicBezTo>
                    <a:pt x="57" y="5"/>
                    <a:pt x="54" y="0"/>
                    <a:pt x="50" y="0"/>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33" name="شكل حر 23"/>
            <p:cNvSpPr>
              <a:spLocks/>
            </p:cNvSpPr>
            <p:nvPr userDrawn="1"/>
          </p:nvSpPr>
          <p:spPr bwMode="auto">
            <a:xfrm flipH="1">
              <a:off x="309563" y="4675188"/>
              <a:ext cx="246063" cy="347662"/>
            </a:xfrm>
            <a:custGeom>
              <a:avLst/>
              <a:gdLst>
                <a:gd name="T0" fmla="*/ 78 w 100"/>
                <a:gd name="T1" fmla="*/ 15 h 142"/>
                <a:gd name="T2" fmla="*/ 30 w 100"/>
                <a:gd name="T3" fmla="*/ 130 h 142"/>
                <a:gd name="T4" fmla="*/ 78 w 100"/>
                <a:gd name="T5" fmla="*/ 15 h 142"/>
              </a:gdLst>
              <a:ahLst/>
              <a:cxnLst>
                <a:cxn ang="0">
                  <a:pos x="T0" y="T1"/>
                </a:cxn>
                <a:cxn ang="0">
                  <a:pos x="T2" y="T3"/>
                </a:cxn>
                <a:cxn ang="0">
                  <a:pos x="T4" y="T5"/>
                </a:cxn>
              </a:cxnLst>
              <a:rect l="0" t="0" r="r" b="b"/>
              <a:pathLst>
                <a:path w="100" h="142">
                  <a:moveTo>
                    <a:pt x="78" y="15"/>
                  </a:moveTo>
                  <a:cubicBezTo>
                    <a:pt x="100" y="37"/>
                    <a:pt x="60" y="118"/>
                    <a:pt x="30" y="130"/>
                  </a:cubicBezTo>
                  <a:cubicBezTo>
                    <a:pt x="0" y="142"/>
                    <a:pt x="63" y="0"/>
                    <a:pt x="78" y="15"/>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34" name="شكل حر 24"/>
            <p:cNvSpPr>
              <a:spLocks/>
            </p:cNvSpPr>
            <p:nvPr userDrawn="1"/>
          </p:nvSpPr>
          <p:spPr bwMode="auto">
            <a:xfrm flipH="1">
              <a:off x="608013" y="6858000"/>
              <a:ext cx="9525" cy="0"/>
            </a:xfrm>
            <a:custGeom>
              <a:avLst/>
              <a:gdLst>
                <a:gd name="T0" fmla="*/ 6 w 6"/>
                <a:gd name="T1" fmla="*/ 0 w 6"/>
                <a:gd name="T2" fmla="*/ 6 w 6"/>
              </a:gdLst>
              <a:ahLst/>
              <a:cxnLst>
                <a:cxn ang="0">
                  <a:pos x="T0" y="0"/>
                </a:cxn>
                <a:cxn ang="0">
                  <a:pos x="T1" y="0"/>
                </a:cxn>
                <a:cxn ang="0">
                  <a:pos x="T2" y="0"/>
                </a:cxn>
              </a:cxnLst>
              <a:rect l="0" t="0" r="r" b="b"/>
              <a:pathLst>
                <a:path w="6">
                  <a:moveTo>
                    <a:pt x="6" y="0"/>
                  </a:moveTo>
                  <a:lnTo>
                    <a:pt x="0" y="0"/>
                  </a:lnTo>
                  <a:lnTo>
                    <a:pt x="6" y="0"/>
                  </a:lnTo>
                  <a:close/>
                </a:path>
              </a:pathLst>
            </a:custGeom>
            <a:solidFill>
              <a:srgbClr val="00A99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35" name="السطر 27"/>
            <p:cNvSpPr>
              <a:spLocks noChangeShapeType="1"/>
            </p:cNvSpPr>
            <p:nvPr userDrawn="1"/>
          </p:nvSpPr>
          <p:spPr bwMode="auto">
            <a:xfrm>
              <a:off x="608013" y="6858000"/>
              <a:ext cx="9525" cy="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36" name="شكل حر 26"/>
            <p:cNvSpPr>
              <a:spLocks/>
            </p:cNvSpPr>
            <p:nvPr userDrawn="1"/>
          </p:nvSpPr>
          <p:spPr bwMode="auto">
            <a:xfrm flipH="1">
              <a:off x="600075" y="5172075"/>
              <a:ext cx="339725" cy="1685925"/>
            </a:xfrm>
            <a:custGeom>
              <a:avLst/>
              <a:gdLst>
                <a:gd name="T0" fmla="*/ 131 w 138"/>
                <a:gd name="T1" fmla="*/ 689 h 689"/>
                <a:gd name="T2" fmla="*/ 0 w 138"/>
                <a:gd name="T3" fmla="*/ 4 h 689"/>
                <a:gd name="T4" fmla="*/ 1 w 138"/>
                <a:gd name="T5" fmla="*/ 0 h 689"/>
                <a:gd name="T6" fmla="*/ 132 w 138"/>
                <a:gd name="T7" fmla="*/ 403 h 689"/>
                <a:gd name="T8" fmla="*/ 135 w 138"/>
                <a:gd name="T9" fmla="*/ 689 h 689"/>
              </a:gdLst>
              <a:ahLst/>
              <a:cxnLst>
                <a:cxn ang="0">
                  <a:pos x="T0" y="T1"/>
                </a:cxn>
                <a:cxn ang="0">
                  <a:pos x="T2" y="T3"/>
                </a:cxn>
                <a:cxn ang="0">
                  <a:pos x="T4" y="T5"/>
                </a:cxn>
                <a:cxn ang="0">
                  <a:pos x="T6" y="T7"/>
                </a:cxn>
                <a:cxn ang="0">
                  <a:pos x="T8" y="T9"/>
                </a:cxn>
              </a:cxnLst>
              <a:rect l="0" t="0" r="r" b="b"/>
              <a:pathLst>
                <a:path w="138" h="689">
                  <a:moveTo>
                    <a:pt x="131" y="689"/>
                  </a:moveTo>
                  <a:cubicBezTo>
                    <a:pt x="136" y="509"/>
                    <a:pt x="136" y="50"/>
                    <a:pt x="0" y="4"/>
                  </a:cubicBezTo>
                  <a:cubicBezTo>
                    <a:pt x="1" y="0"/>
                    <a:pt x="1" y="0"/>
                    <a:pt x="1" y="0"/>
                  </a:cubicBezTo>
                  <a:cubicBezTo>
                    <a:pt x="73" y="25"/>
                    <a:pt x="117" y="161"/>
                    <a:pt x="132" y="403"/>
                  </a:cubicBezTo>
                  <a:cubicBezTo>
                    <a:pt x="138" y="513"/>
                    <a:pt x="137" y="621"/>
                    <a:pt x="135" y="689"/>
                  </a:cubicBezTo>
                </a:path>
              </a:pathLst>
            </a:custGeom>
            <a:solidFill>
              <a:schemeClr val="accent2"/>
            </a:solidFill>
            <a:ln>
              <a:noFill/>
            </a:ln>
            <a:extLst/>
          </p:spPr>
          <p:txBody>
            <a:bodyPr vert="horz" wrap="square" lIns="91440" tIns="45720" rIns="91440" bIns="45720" numCol="1" anchor="t" anchorCtr="0" compatLnSpc="1">
              <a:prstTxWarp prst="textNoShape">
                <a:avLst/>
              </a:prstTxWarp>
            </a:bodyPr>
            <a:lstStyle/>
            <a:p>
              <a:pPr algn="r" rtl="1"/>
              <a:endParaRPr lang="ar-SA"/>
            </a:p>
          </p:txBody>
        </p:sp>
        <p:grpSp>
          <p:nvGrpSpPr>
            <p:cNvPr id="37" name="مجموعة 27"/>
            <p:cNvGrpSpPr/>
            <p:nvPr userDrawn="1"/>
          </p:nvGrpSpPr>
          <p:grpSpPr>
            <a:xfrm rot="21049918">
              <a:off x="516851" y="3319634"/>
              <a:ext cx="682233" cy="504823"/>
              <a:chOff x="452438" y="3540125"/>
              <a:chExt cx="750888" cy="555625"/>
            </a:xfrm>
          </p:grpSpPr>
          <p:sp>
            <p:nvSpPr>
              <p:cNvPr id="60" name="شكل حر 28"/>
              <p:cNvSpPr>
                <a:spLocks/>
              </p:cNvSpPr>
              <p:nvPr userDrawn="1"/>
            </p:nvSpPr>
            <p:spPr bwMode="auto">
              <a:xfrm flipH="1">
                <a:off x="546100" y="3540125"/>
                <a:ext cx="657226" cy="555625"/>
              </a:xfrm>
              <a:custGeom>
                <a:avLst/>
                <a:gdLst>
                  <a:gd name="T0" fmla="*/ 265 w 267"/>
                  <a:gd name="T1" fmla="*/ 93 h 227"/>
                  <a:gd name="T2" fmla="*/ 192 w 267"/>
                  <a:gd name="T3" fmla="*/ 3 h 227"/>
                  <a:gd name="T4" fmla="*/ 130 w 267"/>
                  <a:gd name="T5" fmla="*/ 64 h 227"/>
                  <a:gd name="T6" fmla="*/ 52 w 267"/>
                  <a:gd name="T7" fmla="*/ 86 h 227"/>
                  <a:gd name="T8" fmla="*/ 208 w 267"/>
                  <a:gd name="T9" fmla="*/ 200 h 227"/>
                  <a:gd name="T10" fmla="*/ 265 w 267"/>
                  <a:gd name="T11" fmla="*/ 93 h 227"/>
                </a:gdLst>
                <a:ahLst/>
                <a:cxnLst>
                  <a:cxn ang="0">
                    <a:pos x="T0" y="T1"/>
                  </a:cxn>
                  <a:cxn ang="0">
                    <a:pos x="T2" y="T3"/>
                  </a:cxn>
                  <a:cxn ang="0">
                    <a:pos x="T4" y="T5"/>
                  </a:cxn>
                  <a:cxn ang="0">
                    <a:pos x="T6" y="T7"/>
                  </a:cxn>
                  <a:cxn ang="0">
                    <a:pos x="T8" y="T9"/>
                  </a:cxn>
                  <a:cxn ang="0">
                    <a:pos x="T10" y="T11"/>
                  </a:cxn>
                </a:cxnLst>
                <a:rect l="0" t="0" r="r" b="b"/>
                <a:pathLst>
                  <a:path w="267" h="227">
                    <a:moveTo>
                      <a:pt x="265" y="93"/>
                    </a:moveTo>
                    <a:cubicBezTo>
                      <a:pt x="263" y="39"/>
                      <a:pt x="218" y="0"/>
                      <a:pt x="192" y="3"/>
                    </a:cubicBezTo>
                    <a:cubicBezTo>
                      <a:pt x="151" y="8"/>
                      <a:pt x="133" y="33"/>
                      <a:pt x="130" y="64"/>
                    </a:cubicBezTo>
                    <a:cubicBezTo>
                      <a:pt x="95" y="57"/>
                      <a:pt x="61" y="69"/>
                      <a:pt x="52" y="86"/>
                    </a:cubicBezTo>
                    <a:cubicBezTo>
                      <a:pt x="0" y="183"/>
                      <a:pt x="156" y="227"/>
                      <a:pt x="208" y="200"/>
                    </a:cubicBezTo>
                    <a:cubicBezTo>
                      <a:pt x="232" y="195"/>
                      <a:pt x="267" y="136"/>
                      <a:pt x="265" y="93"/>
                    </a:cubicBezTo>
                    <a:close/>
                  </a:path>
                </a:pathLst>
              </a:custGeom>
              <a:solidFill>
                <a:schemeClr val="accent1">
                  <a:lumMod val="60000"/>
                  <a:lumOff val="40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61" name="شكل حر 29"/>
              <p:cNvSpPr>
                <a:spLocks/>
              </p:cNvSpPr>
              <p:nvPr userDrawn="1"/>
            </p:nvSpPr>
            <p:spPr bwMode="auto">
              <a:xfrm flipH="1">
                <a:off x="452438" y="3581400"/>
                <a:ext cx="735013" cy="509587"/>
              </a:xfrm>
              <a:custGeom>
                <a:avLst/>
                <a:gdLst>
                  <a:gd name="T0" fmla="*/ 291 w 299"/>
                  <a:gd name="T1" fmla="*/ 15 h 208"/>
                  <a:gd name="T2" fmla="*/ 201 w 299"/>
                  <a:gd name="T3" fmla="*/ 160 h 208"/>
                  <a:gd name="T4" fmla="*/ 176 w 299"/>
                  <a:gd name="T5" fmla="*/ 94 h 208"/>
                  <a:gd name="T6" fmla="*/ 108 w 299"/>
                  <a:gd name="T7" fmla="*/ 20 h 208"/>
                  <a:gd name="T8" fmla="*/ 176 w 299"/>
                  <a:gd name="T9" fmla="*/ 172 h 208"/>
                  <a:gd name="T10" fmla="*/ 107 w 299"/>
                  <a:gd name="T11" fmla="*/ 150 h 208"/>
                  <a:gd name="T12" fmla="*/ 6 w 299"/>
                  <a:gd name="T13" fmla="*/ 157 h 208"/>
                  <a:gd name="T14" fmla="*/ 199 w 299"/>
                  <a:gd name="T15" fmla="*/ 192 h 208"/>
                  <a:gd name="T16" fmla="*/ 203 w 299"/>
                  <a:gd name="T17" fmla="*/ 192 h 208"/>
                  <a:gd name="T18" fmla="*/ 205 w 299"/>
                  <a:gd name="T19" fmla="*/ 189 h 208"/>
                  <a:gd name="T20" fmla="*/ 267 w 299"/>
                  <a:gd name="T21" fmla="*/ 113 h 208"/>
                  <a:gd name="T22" fmla="*/ 291 w 299"/>
                  <a:gd name="T23" fmla="*/ 15 h 20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99" h="208">
                    <a:moveTo>
                      <a:pt x="291" y="15"/>
                    </a:moveTo>
                    <a:cubicBezTo>
                      <a:pt x="262" y="0"/>
                      <a:pt x="214" y="106"/>
                      <a:pt x="201" y="160"/>
                    </a:cubicBezTo>
                    <a:cubicBezTo>
                      <a:pt x="196" y="140"/>
                      <a:pt x="186" y="115"/>
                      <a:pt x="176" y="94"/>
                    </a:cubicBezTo>
                    <a:cubicBezTo>
                      <a:pt x="150" y="46"/>
                      <a:pt x="116" y="15"/>
                      <a:pt x="108" y="20"/>
                    </a:cubicBezTo>
                    <a:cubicBezTo>
                      <a:pt x="80" y="36"/>
                      <a:pt x="138" y="130"/>
                      <a:pt x="176" y="172"/>
                    </a:cubicBezTo>
                    <a:cubicBezTo>
                      <a:pt x="157" y="164"/>
                      <a:pt x="130" y="154"/>
                      <a:pt x="107" y="150"/>
                    </a:cubicBezTo>
                    <a:cubicBezTo>
                      <a:pt x="53" y="140"/>
                      <a:pt x="7" y="148"/>
                      <a:pt x="6" y="157"/>
                    </a:cubicBezTo>
                    <a:cubicBezTo>
                      <a:pt x="0" y="197"/>
                      <a:pt x="179" y="208"/>
                      <a:pt x="199" y="192"/>
                    </a:cubicBezTo>
                    <a:cubicBezTo>
                      <a:pt x="200" y="193"/>
                      <a:pt x="202" y="193"/>
                      <a:pt x="203" y="192"/>
                    </a:cubicBezTo>
                    <a:cubicBezTo>
                      <a:pt x="204" y="192"/>
                      <a:pt x="205" y="191"/>
                      <a:pt x="205" y="189"/>
                    </a:cubicBezTo>
                    <a:cubicBezTo>
                      <a:pt x="218" y="182"/>
                      <a:pt x="249" y="146"/>
                      <a:pt x="267" y="113"/>
                    </a:cubicBezTo>
                    <a:cubicBezTo>
                      <a:pt x="292" y="65"/>
                      <a:pt x="299" y="19"/>
                      <a:pt x="291" y="15"/>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grpSp>
        <p:sp>
          <p:nvSpPr>
            <p:cNvPr id="38" name="شكل بيضاوي 30"/>
            <p:cNvSpPr>
              <a:spLocks noChangeArrowheads="1"/>
            </p:cNvSpPr>
            <p:nvPr userDrawn="1"/>
          </p:nvSpPr>
          <p:spPr bwMode="auto">
            <a:xfrm flipH="1">
              <a:off x="822178" y="5832156"/>
              <a:ext cx="82550" cy="69850"/>
            </a:xfrm>
            <a:prstGeom prst="ellipse">
              <a:avLst/>
            </a:prstGeom>
            <a:solidFill>
              <a:schemeClr val="accent1">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39" name="شكل حر 31"/>
            <p:cNvSpPr>
              <a:spLocks/>
            </p:cNvSpPr>
            <p:nvPr userDrawn="1"/>
          </p:nvSpPr>
          <p:spPr bwMode="auto">
            <a:xfrm flipH="1">
              <a:off x="125840" y="3663574"/>
              <a:ext cx="519113" cy="444500"/>
            </a:xfrm>
            <a:custGeom>
              <a:avLst/>
              <a:gdLst>
                <a:gd name="T0" fmla="*/ 174 w 211"/>
                <a:gd name="T1" fmla="*/ 17 h 182"/>
                <a:gd name="T2" fmla="*/ 92 w 211"/>
                <a:gd name="T3" fmla="*/ 159 h 182"/>
                <a:gd name="T4" fmla="*/ 1 w 211"/>
                <a:gd name="T5" fmla="*/ 83 h 182"/>
                <a:gd name="T6" fmla="*/ 89 w 211"/>
                <a:gd name="T7" fmla="*/ 169 h 182"/>
                <a:gd name="T8" fmla="*/ 174 w 211"/>
                <a:gd name="T9" fmla="*/ 17 h 182"/>
              </a:gdLst>
              <a:ahLst/>
              <a:cxnLst>
                <a:cxn ang="0">
                  <a:pos x="T0" y="T1"/>
                </a:cxn>
                <a:cxn ang="0">
                  <a:pos x="T2" y="T3"/>
                </a:cxn>
                <a:cxn ang="0">
                  <a:pos x="T4" y="T5"/>
                </a:cxn>
                <a:cxn ang="0">
                  <a:pos x="T6" y="T7"/>
                </a:cxn>
                <a:cxn ang="0">
                  <a:pos x="T8" y="T9"/>
                </a:cxn>
              </a:cxnLst>
              <a:rect l="0" t="0" r="r" b="b"/>
              <a:pathLst>
                <a:path w="211" h="182">
                  <a:moveTo>
                    <a:pt x="174" y="17"/>
                  </a:moveTo>
                  <a:cubicBezTo>
                    <a:pt x="146" y="0"/>
                    <a:pt x="104" y="130"/>
                    <a:pt x="92" y="159"/>
                  </a:cubicBezTo>
                  <a:cubicBezTo>
                    <a:pt x="81" y="131"/>
                    <a:pt x="0" y="55"/>
                    <a:pt x="1" y="83"/>
                  </a:cubicBezTo>
                  <a:cubicBezTo>
                    <a:pt x="1" y="115"/>
                    <a:pt x="59" y="178"/>
                    <a:pt x="89" y="169"/>
                  </a:cubicBezTo>
                  <a:cubicBezTo>
                    <a:pt x="92" y="182"/>
                    <a:pt x="211" y="39"/>
                    <a:pt x="174" y="17"/>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40" name="شكل حر 32"/>
            <p:cNvSpPr>
              <a:spLocks/>
            </p:cNvSpPr>
            <p:nvPr userDrawn="1"/>
          </p:nvSpPr>
          <p:spPr bwMode="auto">
            <a:xfrm flipH="1">
              <a:off x="725487" y="6030892"/>
              <a:ext cx="201613" cy="536575"/>
            </a:xfrm>
            <a:custGeom>
              <a:avLst/>
              <a:gdLst>
                <a:gd name="T0" fmla="*/ 35 w 82"/>
                <a:gd name="T1" fmla="*/ 3 h 219"/>
                <a:gd name="T2" fmla="*/ 24 w 82"/>
                <a:gd name="T3" fmla="*/ 171 h 219"/>
                <a:gd name="T4" fmla="*/ 35 w 82"/>
                <a:gd name="T5" fmla="*/ 3 h 219"/>
              </a:gdLst>
              <a:ahLst/>
              <a:cxnLst>
                <a:cxn ang="0">
                  <a:pos x="T0" y="T1"/>
                </a:cxn>
                <a:cxn ang="0">
                  <a:pos x="T2" y="T3"/>
                </a:cxn>
                <a:cxn ang="0">
                  <a:pos x="T4" y="T5"/>
                </a:cxn>
              </a:cxnLst>
              <a:rect l="0" t="0" r="r" b="b"/>
              <a:pathLst>
                <a:path w="82" h="219">
                  <a:moveTo>
                    <a:pt x="35" y="3"/>
                  </a:moveTo>
                  <a:cubicBezTo>
                    <a:pt x="0" y="0"/>
                    <a:pt x="23" y="150"/>
                    <a:pt x="24" y="171"/>
                  </a:cubicBezTo>
                  <a:cubicBezTo>
                    <a:pt x="25" y="219"/>
                    <a:pt x="82" y="7"/>
                    <a:pt x="35" y="3"/>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41" name="شكل حر 33"/>
            <p:cNvSpPr>
              <a:spLocks/>
            </p:cNvSpPr>
            <p:nvPr userDrawn="1"/>
          </p:nvSpPr>
          <p:spPr bwMode="auto">
            <a:xfrm flipH="1">
              <a:off x="675480" y="6365050"/>
              <a:ext cx="188913" cy="112712"/>
            </a:xfrm>
            <a:custGeom>
              <a:avLst/>
              <a:gdLst>
                <a:gd name="T0" fmla="*/ 73 w 77"/>
                <a:gd name="T1" fmla="*/ 6 h 46"/>
                <a:gd name="T2" fmla="*/ 0 w 77"/>
                <a:gd name="T3" fmla="*/ 46 h 46"/>
                <a:gd name="T4" fmla="*/ 73 w 77"/>
                <a:gd name="T5" fmla="*/ 6 h 46"/>
              </a:gdLst>
              <a:ahLst/>
              <a:cxnLst>
                <a:cxn ang="0">
                  <a:pos x="T0" y="T1"/>
                </a:cxn>
                <a:cxn ang="0">
                  <a:pos x="T2" y="T3"/>
                </a:cxn>
                <a:cxn ang="0">
                  <a:pos x="T4" y="T5"/>
                </a:cxn>
              </a:cxnLst>
              <a:rect l="0" t="0" r="r" b="b"/>
              <a:pathLst>
                <a:path w="77" h="46">
                  <a:moveTo>
                    <a:pt x="73" y="6"/>
                  </a:moveTo>
                  <a:cubicBezTo>
                    <a:pt x="72" y="0"/>
                    <a:pt x="45" y="1"/>
                    <a:pt x="0" y="46"/>
                  </a:cubicBezTo>
                  <a:cubicBezTo>
                    <a:pt x="24" y="43"/>
                    <a:pt x="77" y="29"/>
                    <a:pt x="73" y="6"/>
                  </a:cubicBezTo>
                  <a:close/>
                </a:path>
              </a:pathLst>
            </a:custGeom>
            <a:solidFill>
              <a:schemeClr val="accent2">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42" name="شكل حر 38"/>
            <p:cNvSpPr>
              <a:spLocks/>
            </p:cNvSpPr>
            <p:nvPr userDrawn="1"/>
          </p:nvSpPr>
          <p:spPr bwMode="auto">
            <a:xfrm flipH="1">
              <a:off x="444500" y="3063875"/>
              <a:ext cx="168275" cy="177800"/>
            </a:xfrm>
            <a:custGeom>
              <a:avLst/>
              <a:gdLst>
                <a:gd name="T0" fmla="*/ 8 w 68"/>
                <a:gd name="T1" fmla="*/ 25 h 73"/>
                <a:gd name="T2" fmla="*/ 21 w 68"/>
                <a:gd name="T3" fmla="*/ 67 h 73"/>
                <a:gd name="T4" fmla="*/ 61 w 68"/>
                <a:gd name="T5" fmla="*/ 48 h 73"/>
                <a:gd name="T6" fmla="*/ 48 w 68"/>
                <a:gd name="T7" fmla="*/ 6 h 73"/>
                <a:gd name="T8" fmla="*/ 8 w 68"/>
                <a:gd name="T9" fmla="*/ 25 h 73"/>
              </a:gdLst>
              <a:ahLst/>
              <a:cxnLst>
                <a:cxn ang="0">
                  <a:pos x="T0" y="T1"/>
                </a:cxn>
                <a:cxn ang="0">
                  <a:pos x="T2" y="T3"/>
                </a:cxn>
                <a:cxn ang="0">
                  <a:pos x="T4" y="T5"/>
                </a:cxn>
                <a:cxn ang="0">
                  <a:pos x="T6" y="T7"/>
                </a:cxn>
                <a:cxn ang="0">
                  <a:pos x="T8" y="T9"/>
                </a:cxn>
              </a:cxnLst>
              <a:rect l="0" t="0" r="r" b="b"/>
              <a:pathLst>
                <a:path w="68" h="73">
                  <a:moveTo>
                    <a:pt x="8" y="25"/>
                  </a:moveTo>
                  <a:cubicBezTo>
                    <a:pt x="0" y="41"/>
                    <a:pt x="6" y="60"/>
                    <a:pt x="21" y="67"/>
                  </a:cubicBezTo>
                  <a:cubicBezTo>
                    <a:pt x="36" y="73"/>
                    <a:pt x="53" y="65"/>
                    <a:pt x="61" y="48"/>
                  </a:cubicBezTo>
                  <a:cubicBezTo>
                    <a:pt x="68" y="32"/>
                    <a:pt x="63" y="13"/>
                    <a:pt x="48" y="6"/>
                  </a:cubicBezTo>
                  <a:cubicBezTo>
                    <a:pt x="33" y="0"/>
                    <a:pt x="15" y="8"/>
                    <a:pt x="8" y="25"/>
                  </a:cubicBezTo>
                  <a:close/>
                </a:path>
              </a:pathLst>
            </a:custGeom>
            <a:solidFill>
              <a:schemeClr val="accent1">
                <a:lumMod val="40000"/>
                <a:lumOff val="60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43" name="شكل حر 39"/>
            <p:cNvSpPr>
              <a:spLocks/>
            </p:cNvSpPr>
            <p:nvPr userDrawn="1"/>
          </p:nvSpPr>
          <p:spPr bwMode="auto">
            <a:xfrm flipH="1">
              <a:off x="161925" y="5654675"/>
              <a:ext cx="357188" cy="257175"/>
            </a:xfrm>
            <a:custGeom>
              <a:avLst/>
              <a:gdLst>
                <a:gd name="T0" fmla="*/ 116 w 145"/>
                <a:gd name="T1" fmla="*/ 3 h 105"/>
                <a:gd name="T2" fmla="*/ 78 w 145"/>
                <a:gd name="T3" fmla="*/ 23 h 105"/>
                <a:gd name="T4" fmla="*/ 38 w 145"/>
                <a:gd name="T5" fmla="*/ 23 h 105"/>
                <a:gd name="T6" fmla="*/ 97 w 145"/>
                <a:gd name="T7" fmla="*/ 99 h 105"/>
                <a:gd name="T8" fmla="*/ 139 w 145"/>
                <a:gd name="T9" fmla="*/ 56 h 105"/>
                <a:gd name="T10" fmla="*/ 116 w 145"/>
                <a:gd name="T11" fmla="*/ 3 h 105"/>
              </a:gdLst>
              <a:ahLst/>
              <a:cxnLst>
                <a:cxn ang="0">
                  <a:pos x="T0" y="T1"/>
                </a:cxn>
                <a:cxn ang="0">
                  <a:pos x="T2" y="T3"/>
                </a:cxn>
                <a:cxn ang="0">
                  <a:pos x="T4" y="T5"/>
                </a:cxn>
                <a:cxn ang="0">
                  <a:pos x="T6" y="T7"/>
                </a:cxn>
                <a:cxn ang="0">
                  <a:pos x="T8" y="T9"/>
                </a:cxn>
                <a:cxn ang="0">
                  <a:pos x="T10" y="T11"/>
                </a:cxn>
              </a:cxnLst>
              <a:rect l="0" t="0" r="r" b="b"/>
              <a:pathLst>
                <a:path w="145" h="105">
                  <a:moveTo>
                    <a:pt x="116" y="3"/>
                  </a:moveTo>
                  <a:cubicBezTo>
                    <a:pt x="96" y="0"/>
                    <a:pt x="84" y="9"/>
                    <a:pt x="78" y="23"/>
                  </a:cubicBezTo>
                  <a:cubicBezTo>
                    <a:pt x="62" y="15"/>
                    <a:pt x="45" y="16"/>
                    <a:pt x="38" y="23"/>
                  </a:cubicBezTo>
                  <a:cubicBezTo>
                    <a:pt x="0" y="62"/>
                    <a:pt x="69" y="105"/>
                    <a:pt x="97" y="99"/>
                  </a:cubicBezTo>
                  <a:cubicBezTo>
                    <a:pt x="109" y="100"/>
                    <a:pt x="134" y="76"/>
                    <a:pt x="139" y="56"/>
                  </a:cubicBezTo>
                  <a:cubicBezTo>
                    <a:pt x="145" y="29"/>
                    <a:pt x="129" y="5"/>
                    <a:pt x="116" y="3"/>
                  </a:cubicBezTo>
                  <a:close/>
                </a:path>
              </a:pathLst>
            </a:custGeom>
            <a:solidFill>
              <a:schemeClr val="accent1">
                <a:lumMod val="60000"/>
                <a:lumOff val="40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44" name="شكل حر 40"/>
            <p:cNvSpPr>
              <a:spLocks/>
            </p:cNvSpPr>
            <p:nvPr userDrawn="1"/>
          </p:nvSpPr>
          <p:spPr bwMode="auto">
            <a:xfrm flipH="1">
              <a:off x="111125" y="5670550"/>
              <a:ext cx="412750" cy="247650"/>
            </a:xfrm>
            <a:custGeom>
              <a:avLst/>
              <a:gdLst>
                <a:gd name="T0" fmla="*/ 164 w 168"/>
                <a:gd name="T1" fmla="*/ 24 h 101"/>
                <a:gd name="T2" fmla="*/ 101 w 168"/>
                <a:gd name="T3" fmla="*/ 80 h 101"/>
                <a:gd name="T4" fmla="*/ 98 w 168"/>
                <a:gd name="T5" fmla="*/ 46 h 101"/>
                <a:gd name="T6" fmla="*/ 76 w 168"/>
                <a:gd name="T7" fmla="*/ 1 h 101"/>
                <a:gd name="T8" fmla="*/ 88 w 168"/>
                <a:gd name="T9" fmla="*/ 83 h 101"/>
                <a:gd name="T10" fmla="*/ 58 w 168"/>
                <a:gd name="T11" fmla="*/ 63 h 101"/>
                <a:gd name="T12" fmla="*/ 9 w 168"/>
                <a:gd name="T13" fmla="*/ 52 h 101"/>
                <a:gd name="T14" fmla="*/ 96 w 168"/>
                <a:gd name="T15" fmla="*/ 96 h 101"/>
                <a:gd name="T16" fmla="*/ 98 w 168"/>
                <a:gd name="T17" fmla="*/ 96 h 101"/>
                <a:gd name="T18" fmla="*/ 99 w 168"/>
                <a:gd name="T19" fmla="*/ 95 h 101"/>
                <a:gd name="T20" fmla="*/ 139 w 168"/>
                <a:gd name="T21" fmla="*/ 67 h 101"/>
                <a:gd name="T22" fmla="*/ 164 w 168"/>
                <a:gd name="T23" fmla="*/ 24 h 10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68" h="101">
                  <a:moveTo>
                    <a:pt x="164" y="24"/>
                  </a:moveTo>
                  <a:cubicBezTo>
                    <a:pt x="152" y="13"/>
                    <a:pt x="115" y="56"/>
                    <a:pt x="101" y="80"/>
                  </a:cubicBezTo>
                  <a:cubicBezTo>
                    <a:pt x="102" y="70"/>
                    <a:pt x="101" y="57"/>
                    <a:pt x="98" y="46"/>
                  </a:cubicBezTo>
                  <a:cubicBezTo>
                    <a:pt x="93" y="20"/>
                    <a:pt x="81" y="0"/>
                    <a:pt x="76" y="1"/>
                  </a:cubicBezTo>
                  <a:cubicBezTo>
                    <a:pt x="61" y="5"/>
                    <a:pt x="75" y="58"/>
                    <a:pt x="88" y="83"/>
                  </a:cubicBezTo>
                  <a:cubicBezTo>
                    <a:pt x="80" y="76"/>
                    <a:pt x="68" y="68"/>
                    <a:pt x="58" y="63"/>
                  </a:cubicBezTo>
                  <a:cubicBezTo>
                    <a:pt x="34" y="51"/>
                    <a:pt x="11" y="48"/>
                    <a:pt x="9" y="52"/>
                  </a:cubicBezTo>
                  <a:cubicBezTo>
                    <a:pt x="0" y="71"/>
                    <a:pt x="85" y="101"/>
                    <a:pt x="96" y="96"/>
                  </a:cubicBezTo>
                  <a:cubicBezTo>
                    <a:pt x="97" y="96"/>
                    <a:pt x="97" y="96"/>
                    <a:pt x="98" y="96"/>
                  </a:cubicBezTo>
                  <a:cubicBezTo>
                    <a:pt x="99" y="96"/>
                    <a:pt x="99" y="96"/>
                    <a:pt x="99" y="95"/>
                  </a:cubicBezTo>
                  <a:cubicBezTo>
                    <a:pt x="106" y="94"/>
                    <a:pt x="126" y="80"/>
                    <a:pt x="139" y="67"/>
                  </a:cubicBezTo>
                  <a:cubicBezTo>
                    <a:pt x="158" y="48"/>
                    <a:pt x="168" y="27"/>
                    <a:pt x="164" y="24"/>
                  </a:cubicBez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45" name="شكل بيضاوي 33"/>
            <p:cNvSpPr>
              <a:spLocks noChangeArrowheads="1"/>
            </p:cNvSpPr>
            <p:nvPr userDrawn="1"/>
          </p:nvSpPr>
          <p:spPr bwMode="auto">
            <a:xfrm flipH="1">
              <a:off x="546100" y="1807440"/>
              <a:ext cx="82550" cy="69850"/>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46" name="شكل حر 18"/>
            <p:cNvSpPr>
              <a:spLocks/>
            </p:cNvSpPr>
            <p:nvPr userDrawn="1"/>
          </p:nvSpPr>
          <p:spPr bwMode="auto">
            <a:xfrm flipH="1">
              <a:off x="1088588" y="6153943"/>
              <a:ext cx="154425" cy="154425"/>
            </a:xfrm>
            <a:custGeom>
              <a:avLst/>
              <a:gdLst>
                <a:gd name="T0" fmla="*/ 129 w 129"/>
                <a:gd name="T1" fmla="*/ 75 h 130"/>
                <a:gd name="T2" fmla="*/ 119 w 129"/>
                <a:gd name="T3" fmla="*/ 64 h 130"/>
                <a:gd name="T4" fmla="*/ 128 w 129"/>
                <a:gd name="T5" fmla="*/ 53 h 130"/>
                <a:gd name="T6" fmla="*/ 103 w 129"/>
                <a:gd name="T7" fmla="*/ 45 h 130"/>
                <a:gd name="T8" fmla="*/ 111 w 129"/>
                <a:gd name="T9" fmla="*/ 20 h 130"/>
                <a:gd name="T10" fmla="*/ 93 w 129"/>
                <a:gd name="T11" fmla="*/ 23 h 130"/>
                <a:gd name="T12" fmla="*/ 88 w 129"/>
                <a:gd name="T13" fmla="*/ 5 h 130"/>
                <a:gd name="T14" fmla="*/ 72 w 129"/>
                <a:gd name="T15" fmla="*/ 16 h 130"/>
                <a:gd name="T16" fmla="*/ 61 w 129"/>
                <a:gd name="T17" fmla="*/ 1 h 130"/>
                <a:gd name="T18" fmla="*/ 51 w 129"/>
                <a:gd name="T19" fmla="*/ 15 h 130"/>
                <a:gd name="T20" fmla="*/ 36 w 129"/>
                <a:gd name="T21" fmla="*/ 7 h 130"/>
                <a:gd name="T22" fmla="*/ 33 w 129"/>
                <a:gd name="T23" fmla="*/ 28 h 130"/>
                <a:gd name="T24" fmla="*/ 13 w 129"/>
                <a:gd name="T25" fmla="*/ 26 h 130"/>
                <a:gd name="T26" fmla="*/ 21 w 129"/>
                <a:gd name="T27" fmla="*/ 47 h 130"/>
                <a:gd name="T28" fmla="*/ 0 w 129"/>
                <a:gd name="T29" fmla="*/ 56 h 130"/>
                <a:gd name="T30" fmla="*/ 10 w 129"/>
                <a:gd name="T31" fmla="*/ 67 h 130"/>
                <a:gd name="T32" fmla="*/ 1 w 129"/>
                <a:gd name="T33" fmla="*/ 78 h 130"/>
                <a:gd name="T34" fmla="*/ 26 w 129"/>
                <a:gd name="T35" fmla="*/ 86 h 130"/>
                <a:gd name="T36" fmla="*/ 18 w 129"/>
                <a:gd name="T37" fmla="*/ 111 h 130"/>
                <a:gd name="T38" fmla="*/ 36 w 129"/>
                <a:gd name="T39" fmla="*/ 108 h 130"/>
                <a:gd name="T40" fmla="*/ 41 w 129"/>
                <a:gd name="T41" fmla="*/ 126 h 130"/>
                <a:gd name="T42" fmla="*/ 57 w 129"/>
                <a:gd name="T43" fmla="*/ 115 h 130"/>
                <a:gd name="T44" fmla="*/ 69 w 129"/>
                <a:gd name="T45" fmla="*/ 130 h 130"/>
                <a:gd name="T46" fmla="*/ 78 w 129"/>
                <a:gd name="T47" fmla="*/ 116 h 130"/>
                <a:gd name="T48" fmla="*/ 93 w 129"/>
                <a:gd name="T49" fmla="*/ 124 h 130"/>
                <a:gd name="T50" fmla="*/ 96 w 129"/>
                <a:gd name="T51" fmla="*/ 103 h 130"/>
                <a:gd name="T52" fmla="*/ 116 w 129"/>
                <a:gd name="T53" fmla="*/ 104 h 130"/>
                <a:gd name="T54" fmla="*/ 108 w 129"/>
                <a:gd name="T55" fmla="*/ 84 h 130"/>
                <a:gd name="T56" fmla="*/ 129 w 129"/>
                <a:gd name="T57" fmla="*/ 75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29" h="130">
                  <a:moveTo>
                    <a:pt x="129" y="75"/>
                  </a:moveTo>
                  <a:cubicBezTo>
                    <a:pt x="129" y="71"/>
                    <a:pt x="126" y="68"/>
                    <a:pt x="119" y="64"/>
                  </a:cubicBezTo>
                  <a:cubicBezTo>
                    <a:pt x="126" y="60"/>
                    <a:pt x="129" y="56"/>
                    <a:pt x="128" y="53"/>
                  </a:cubicBezTo>
                  <a:cubicBezTo>
                    <a:pt x="127" y="48"/>
                    <a:pt x="118" y="45"/>
                    <a:pt x="103" y="45"/>
                  </a:cubicBezTo>
                  <a:cubicBezTo>
                    <a:pt x="111" y="33"/>
                    <a:pt x="114" y="23"/>
                    <a:pt x="111" y="20"/>
                  </a:cubicBezTo>
                  <a:cubicBezTo>
                    <a:pt x="108" y="17"/>
                    <a:pt x="101" y="18"/>
                    <a:pt x="93" y="23"/>
                  </a:cubicBezTo>
                  <a:cubicBezTo>
                    <a:pt x="93" y="13"/>
                    <a:pt x="92" y="6"/>
                    <a:pt x="88" y="5"/>
                  </a:cubicBezTo>
                  <a:cubicBezTo>
                    <a:pt x="84" y="3"/>
                    <a:pt x="79" y="8"/>
                    <a:pt x="72" y="16"/>
                  </a:cubicBezTo>
                  <a:cubicBezTo>
                    <a:pt x="69" y="6"/>
                    <a:pt x="65" y="0"/>
                    <a:pt x="61" y="1"/>
                  </a:cubicBezTo>
                  <a:cubicBezTo>
                    <a:pt x="57" y="1"/>
                    <a:pt x="53" y="6"/>
                    <a:pt x="51" y="15"/>
                  </a:cubicBezTo>
                  <a:cubicBezTo>
                    <a:pt x="45" y="8"/>
                    <a:pt x="39" y="5"/>
                    <a:pt x="36" y="7"/>
                  </a:cubicBezTo>
                  <a:cubicBezTo>
                    <a:pt x="32" y="9"/>
                    <a:pt x="31" y="17"/>
                    <a:pt x="33" y="28"/>
                  </a:cubicBezTo>
                  <a:cubicBezTo>
                    <a:pt x="23" y="24"/>
                    <a:pt x="16" y="23"/>
                    <a:pt x="13" y="26"/>
                  </a:cubicBezTo>
                  <a:cubicBezTo>
                    <a:pt x="10" y="30"/>
                    <a:pt x="13" y="38"/>
                    <a:pt x="21" y="47"/>
                  </a:cubicBezTo>
                  <a:cubicBezTo>
                    <a:pt x="9" y="48"/>
                    <a:pt x="1" y="51"/>
                    <a:pt x="0" y="56"/>
                  </a:cubicBezTo>
                  <a:cubicBezTo>
                    <a:pt x="0" y="59"/>
                    <a:pt x="3" y="63"/>
                    <a:pt x="10" y="67"/>
                  </a:cubicBezTo>
                  <a:cubicBezTo>
                    <a:pt x="4" y="70"/>
                    <a:pt x="0" y="74"/>
                    <a:pt x="1" y="78"/>
                  </a:cubicBezTo>
                  <a:cubicBezTo>
                    <a:pt x="2" y="83"/>
                    <a:pt x="11" y="85"/>
                    <a:pt x="26" y="86"/>
                  </a:cubicBezTo>
                  <a:cubicBezTo>
                    <a:pt x="18" y="98"/>
                    <a:pt x="15" y="107"/>
                    <a:pt x="18" y="111"/>
                  </a:cubicBezTo>
                  <a:cubicBezTo>
                    <a:pt x="21" y="114"/>
                    <a:pt x="28" y="112"/>
                    <a:pt x="36" y="108"/>
                  </a:cubicBezTo>
                  <a:cubicBezTo>
                    <a:pt x="36" y="118"/>
                    <a:pt x="37" y="124"/>
                    <a:pt x="41" y="126"/>
                  </a:cubicBezTo>
                  <a:cubicBezTo>
                    <a:pt x="45" y="127"/>
                    <a:pt x="51" y="123"/>
                    <a:pt x="57" y="115"/>
                  </a:cubicBezTo>
                  <a:cubicBezTo>
                    <a:pt x="60" y="125"/>
                    <a:pt x="64" y="130"/>
                    <a:pt x="69" y="130"/>
                  </a:cubicBezTo>
                  <a:cubicBezTo>
                    <a:pt x="72" y="130"/>
                    <a:pt x="76" y="124"/>
                    <a:pt x="78" y="116"/>
                  </a:cubicBezTo>
                  <a:cubicBezTo>
                    <a:pt x="84" y="122"/>
                    <a:pt x="90" y="125"/>
                    <a:pt x="93" y="124"/>
                  </a:cubicBezTo>
                  <a:cubicBezTo>
                    <a:pt x="97" y="122"/>
                    <a:pt x="98" y="114"/>
                    <a:pt x="96" y="103"/>
                  </a:cubicBezTo>
                  <a:cubicBezTo>
                    <a:pt x="106" y="107"/>
                    <a:pt x="114" y="108"/>
                    <a:pt x="116" y="104"/>
                  </a:cubicBezTo>
                  <a:cubicBezTo>
                    <a:pt x="119" y="101"/>
                    <a:pt x="116" y="93"/>
                    <a:pt x="108" y="84"/>
                  </a:cubicBezTo>
                  <a:cubicBezTo>
                    <a:pt x="120" y="82"/>
                    <a:pt x="128" y="79"/>
                    <a:pt x="129" y="75"/>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pPr algn="r" rtl="1"/>
              <a:endParaRPr lang="ar-SA"/>
            </a:p>
          </p:txBody>
        </p:sp>
        <p:grpSp>
          <p:nvGrpSpPr>
            <p:cNvPr id="47" name="مجموعة 48"/>
            <p:cNvGrpSpPr/>
            <p:nvPr userDrawn="1"/>
          </p:nvGrpSpPr>
          <p:grpSpPr>
            <a:xfrm>
              <a:off x="603252" y="4833897"/>
              <a:ext cx="607348" cy="609642"/>
              <a:chOff x="2051052" y="5522596"/>
              <a:chExt cx="892175" cy="895542"/>
            </a:xfrm>
          </p:grpSpPr>
          <p:sp>
            <p:nvSpPr>
              <p:cNvPr id="54" name="شكل حر 5"/>
              <p:cNvSpPr>
                <a:spLocks/>
              </p:cNvSpPr>
              <p:nvPr userDrawn="1"/>
            </p:nvSpPr>
            <p:spPr bwMode="auto">
              <a:xfrm flipH="1">
                <a:off x="2411413" y="6283770"/>
                <a:ext cx="6350" cy="12700"/>
              </a:xfrm>
              <a:custGeom>
                <a:avLst/>
                <a:gdLst>
                  <a:gd name="T0" fmla="*/ 4 w 4"/>
                  <a:gd name="T1" fmla="*/ 8 h 8"/>
                  <a:gd name="T2" fmla="*/ 0 w 4"/>
                  <a:gd name="T3" fmla="*/ 0 h 8"/>
                  <a:gd name="T4" fmla="*/ 4 w 4"/>
                  <a:gd name="T5" fmla="*/ 8 h 8"/>
                </a:gdLst>
                <a:ahLst/>
                <a:cxnLst>
                  <a:cxn ang="0">
                    <a:pos x="T0" y="T1"/>
                  </a:cxn>
                  <a:cxn ang="0">
                    <a:pos x="T2" y="T3"/>
                  </a:cxn>
                  <a:cxn ang="0">
                    <a:pos x="T4" y="T5"/>
                  </a:cxn>
                </a:cxnLst>
                <a:rect l="0" t="0" r="r" b="b"/>
                <a:pathLst>
                  <a:path w="4" h="8">
                    <a:moveTo>
                      <a:pt x="4" y="8"/>
                    </a:moveTo>
                    <a:lnTo>
                      <a:pt x="0" y="0"/>
                    </a:lnTo>
                    <a:lnTo>
                      <a:pt x="4" y="8"/>
                    </a:lnTo>
                    <a:close/>
                  </a:path>
                </a:pathLst>
              </a:custGeom>
              <a:solidFill>
                <a:srgbClr val="00A99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55" name="السطر 6"/>
              <p:cNvSpPr>
                <a:spLocks noChangeShapeType="1"/>
              </p:cNvSpPr>
              <p:nvPr userDrawn="1"/>
            </p:nvSpPr>
            <p:spPr bwMode="auto">
              <a:xfrm flipV="1">
                <a:off x="2411413" y="6283770"/>
                <a:ext cx="6350" cy="12700"/>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56" name="شكل حر 32"/>
              <p:cNvSpPr>
                <a:spLocks/>
              </p:cNvSpPr>
              <p:nvPr userDrawn="1"/>
            </p:nvSpPr>
            <p:spPr bwMode="auto">
              <a:xfrm flipH="1">
                <a:off x="2051052" y="5522596"/>
                <a:ext cx="892175" cy="895542"/>
              </a:xfrm>
              <a:custGeom>
                <a:avLst/>
                <a:gdLst>
                  <a:gd name="T0" fmla="*/ 242 w 264"/>
                  <a:gd name="T1" fmla="*/ 157 h 264"/>
                  <a:gd name="T2" fmla="*/ 259 w 264"/>
                  <a:gd name="T3" fmla="*/ 128 h 264"/>
                  <a:gd name="T4" fmla="*/ 238 w 264"/>
                  <a:gd name="T5" fmla="*/ 66 h 264"/>
                  <a:gd name="T6" fmla="*/ 192 w 264"/>
                  <a:gd name="T7" fmla="*/ 20 h 264"/>
                  <a:gd name="T8" fmla="*/ 158 w 264"/>
                  <a:gd name="T9" fmla="*/ 23 h 264"/>
                  <a:gd name="T10" fmla="*/ 157 w 264"/>
                  <a:gd name="T11" fmla="*/ 23 h 264"/>
                  <a:gd name="T12" fmla="*/ 156 w 264"/>
                  <a:gd name="T13" fmla="*/ 23 h 264"/>
                  <a:gd name="T14" fmla="*/ 128 w 264"/>
                  <a:gd name="T15" fmla="*/ 5 h 264"/>
                  <a:gd name="T16" fmla="*/ 66 w 264"/>
                  <a:gd name="T17" fmla="*/ 26 h 264"/>
                  <a:gd name="T18" fmla="*/ 20 w 264"/>
                  <a:gd name="T19" fmla="*/ 72 h 264"/>
                  <a:gd name="T20" fmla="*/ 23 w 264"/>
                  <a:gd name="T21" fmla="*/ 106 h 264"/>
                  <a:gd name="T22" fmla="*/ 23 w 264"/>
                  <a:gd name="T23" fmla="*/ 107 h 264"/>
                  <a:gd name="T24" fmla="*/ 22 w 264"/>
                  <a:gd name="T25" fmla="*/ 108 h 264"/>
                  <a:gd name="T26" fmla="*/ 5 w 264"/>
                  <a:gd name="T27" fmla="*/ 136 h 264"/>
                  <a:gd name="T28" fmla="*/ 26 w 264"/>
                  <a:gd name="T29" fmla="*/ 198 h 264"/>
                  <a:gd name="T30" fmla="*/ 72 w 264"/>
                  <a:gd name="T31" fmla="*/ 244 h 264"/>
                  <a:gd name="T32" fmla="*/ 106 w 264"/>
                  <a:gd name="T33" fmla="*/ 241 h 264"/>
                  <a:gd name="T34" fmla="*/ 107 w 264"/>
                  <a:gd name="T35" fmla="*/ 242 h 264"/>
                  <a:gd name="T36" fmla="*/ 108 w 264"/>
                  <a:gd name="T37" fmla="*/ 242 h 264"/>
                  <a:gd name="T38" fmla="*/ 136 w 264"/>
                  <a:gd name="T39" fmla="*/ 259 h 264"/>
                  <a:gd name="T40" fmla="*/ 198 w 264"/>
                  <a:gd name="T41" fmla="*/ 238 h 264"/>
                  <a:gd name="T42" fmla="*/ 244 w 264"/>
                  <a:gd name="T43" fmla="*/ 192 h 264"/>
                  <a:gd name="T44" fmla="*/ 241 w 264"/>
                  <a:gd name="T45" fmla="*/ 159 h 264"/>
                  <a:gd name="T46" fmla="*/ 241 w 264"/>
                  <a:gd name="T47" fmla="*/ 158 h 264"/>
                  <a:gd name="T48" fmla="*/ 242 w 264"/>
                  <a:gd name="T49" fmla="*/ 157 h 2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264" h="264">
                    <a:moveTo>
                      <a:pt x="242" y="157"/>
                    </a:moveTo>
                    <a:cubicBezTo>
                      <a:pt x="250" y="149"/>
                      <a:pt x="256" y="139"/>
                      <a:pt x="259" y="128"/>
                    </a:cubicBezTo>
                    <a:cubicBezTo>
                      <a:pt x="264" y="107"/>
                      <a:pt x="255" y="85"/>
                      <a:pt x="238" y="66"/>
                    </a:cubicBezTo>
                    <a:cubicBezTo>
                      <a:pt x="229" y="42"/>
                      <a:pt x="213" y="25"/>
                      <a:pt x="192" y="20"/>
                    </a:cubicBezTo>
                    <a:cubicBezTo>
                      <a:pt x="181" y="18"/>
                      <a:pt x="170" y="19"/>
                      <a:pt x="158" y="23"/>
                    </a:cubicBezTo>
                    <a:cubicBezTo>
                      <a:pt x="157" y="23"/>
                      <a:pt x="157" y="23"/>
                      <a:pt x="157" y="23"/>
                    </a:cubicBezTo>
                    <a:cubicBezTo>
                      <a:pt x="156" y="23"/>
                      <a:pt x="156" y="23"/>
                      <a:pt x="156" y="23"/>
                    </a:cubicBezTo>
                    <a:cubicBezTo>
                      <a:pt x="148" y="14"/>
                      <a:pt x="139" y="8"/>
                      <a:pt x="128" y="5"/>
                    </a:cubicBezTo>
                    <a:cubicBezTo>
                      <a:pt x="107" y="0"/>
                      <a:pt x="85" y="9"/>
                      <a:pt x="66" y="26"/>
                    </a:cubicBezTo>
                    <a:cubicBezTo>
                      <a:pt x="42" y="35"/>
                      <a:pt x="25" y="51"/>
                      <a:pt x="20" y="72"/>
                    </a:cubicBezTo>
                    <a:cubicBezTo>
                      <a:pt x="17" y="83"/>
                      <a:pt x="19" y="95"/>
                      <a:pt x="23" y="106"/>
                    </a:cubicBezTo>
                    <a:cubicBezTo>
                      <a:pt x="23" y="107"/>
                      <a:pt x="23" y="107"/>
                      <a:pt x="23" y="107"/>
                    </a:cubicBezTo>
                    <a:cubicBezTo>
                      <a:pt x="22" y="108"/>
                      <a:pt x="22" y="108"/>
                      <a:pt x="22" y="108"/>
                    </a:cubicBezTo>
                    <a:cubicBezTo>
                      <a:pt x="14" y="116"/>
                      <a:pt x="8" y="125"/>
                      <a:pt x="5" y="136"/>
                    </a:cubicBezTo>
                    <a:cubicBezTo>
                      <a:pt x="0" y="157"/>
                      <a:pt x="9" y="179"/>
                      <a:pt x="26" y="198"/>
                    </a:cubicBezTo>
                    <a:cubicBezTo>
                      <a:pt x="35" y="222"/>
                      <a:pt x="51" y="239"/>
                      <a:pt x="72" y="244"/>
                    </a:cubicBezTo>
                    <a:cubicBezTo>
                      <a:pt x="83" y="247"/>
                      <a:pt x="94" y="246"/>
                      <a:pt x="106" y="241"/>
                    </a:cubicBezTo>
                    <a:cubicBezTo>
                      <a:pt x="107" y="242"/>
                      <a:pt x="107" y="242"/>
                      <a:pt x="107" y="242"/>
                    </a:cubicBezTo>
                    <a:cubicBezTo>
                      <a:pt x="108" y="242"/>
                      <a:pt x="108" y="242"/>
                      <a:pt x="108" y="242"/>
                    </a:cubicBezTo>
                    <a:cubicBezTo>
                      <a:pt x="116" y="250"/>
                      <a:pt x="125" y="257"/>
                      <a:pt x="136" y="259"/>
                    </a:cubicBezTo>
                    <a:cubicBezTo>
                      <a:pt x="157" y="264"/>
                      <a:pt x="179" y="256"/>
                      <a:pt x="198" y="238"/>
                    </a:cubicBezTo>
                    <a:cubicBezTo>
                      <a:pt x="222" y="229"/>
                      <a:pt x="239" y="213"/>
                      <a:pt x="244" y="192"/>
                    </a:cubicBezTo>
                    <a:cubicBezTo>
                      <a:pt x="247" y="181"/>
                      <a:pt x="245" y="170"/>
                      <a:pt x="241" y="159"/>
                    </a:cubicBezTo>
                    <a:cubicBezTo>
                      <a:pt x="241" y="158"/>
                      <a:pt x="241" y="158"/>
                      <a:pt x="241" y="158"/>
                    </a:cubicBezTo>
                    <a:lnTo>
                      <a:pt x="242" y="157"/>
                    </a:lnTo>
                    <a:close/>
                  </a:path>
                </a:pathLst>
              </a:custGeom>
              <a:gradFill flip="none" rotWithShape="1">
                <a:gsLst>
                  <a:gs pos="0">
                    <a:schemeClr val="accent1">
                      <a:lumMod val="75000"/>
                    </a:schemeClr>
                  </a:gs>
                  <a:gs pos="100000">
                    <a:schemeClr val="accent1">
                      <a:lumMod val="60000"/>
                      <a:lumOff val="40000"/>
                    </a:schemeClr>
                  </a:gs>
                </a:gsLst>
                <a:path path="circle">
                  <a:fillToRect l="50000" t="50000" r="50000" b="50000"/>
                </a:path>
                <a:tileRect/>
              </a:gra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57" name="شكل حر 33"/>
              <p:cNvSpPr>
                <a:spLocks/>
              </p:cNvSpPr>
              <p:nvPr userDrawn="1"/>
            </p:nvSpPr>
            <p:spPr bwMode="auto">
              <a:xfrm flipH="1">
                <a:off x="2216501" y="5688259"/>
                <a:ext cx="561276" cy="564216"/>
              </a:xfrm>
              <a:custGeom>
                <a:avLst/>
                <a:gdLst>
                  <a:gd name="T0" fmla="*/ 93 w 95"/>
                  <a:gd name="T1" fmla="*/ 45 h 95"/>
                  <a:gd name="T2" fmla="*/ 92 w 95"/>
                  <a:gd name="T3" fmla="*/ 32 h 95"/>
                  <a:gd name="T4" fmla="*/ 75 w 95"/>
                  <a:gd name="T5" fmla="*/ 17 h 95"/>
                  <a:gd name="T6" fmla="*/ 58 w 95"/>
                  <a:gd name="T7" fmla="*/ 1 h 95"/>
                  <a:gd name="T8" fmla="*/ 45 w 95"/>
                  <a:gd name="T9" fmla="*/ 2 h 95"/>
                  <a:gd name="T10" fmla="*/ 32 w 95"/>
                  <a:gd name="T11" fmla="*/ 3 h 95"/>
                  <a:gd name="T12" fmla="*/ 16 w 95"/>
                  <a:gd name="T13" fmla="*/ 20 h 95"/>
                  <a:gd name="T14" fmla="*/ 1 w 95"/>
                  <a:gd name="T15" fmla="*/ 37 h 95"/>
                  <a:gd name="T16" fmla="*/ 2 w 95"/>
                  <a:gd name="T17" fmla="*/ 50 h 95"/>
                  <a:gd name="T18" fmla="*/ 2 w 95"/>
                  <a:gd name="T19" fmla="*/ 63 h 95"/>
                  <a:gd name="T20" fmla="*/ 19 w 95"/>
                  <a:gd name="T21" fmla="*/ 79 h 95"/>
                  <a:gd name="T22" fmla="*/ 36 w 95"/>
                  <a:gd name="T23" fmla="*/ 94 h 95"/>
                  <a:gd name="T24" fmla="*/ 50 w 95"/>
                  <a:gd name="T25" fmla="*/ 93 h 95"/>
                  <a:gd name="T26" fmla="*/ 63 w 95"/>
                  <a:gd name="T27" fmla="*/ 93 h 95"/>
                  <a:gd name="T28" fmla="*/ 78 w 95"/>
                  <a:gd name="T29" fmla="*/ 76 h 95"/>
                  <a:gd name="T30" fmla="*/ 94 w 95"/>
                  <a:gd name="T31" fmla="*/ 59 h 95"/>
                  <a:gd name="T32" fmla="*/ 93 w 95"/>
                  <a:gd name="T33" fmla="*/ 45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95" h="95">
                    <a:moveTo>
                      <a:pt x="93" y="45"/>
                    </a:moveTo>
                    <a:cubicBezTo>
                      <a:pt x="94" y="41"/>
                      <a:pt x="94" y="36"/>
                      <a:pt x="92" y="32"/>
                    </a:cubicBezTo>
                    <a:cubicBezTo>
                      <a:pt x="90" y="25"/>
                      <a:pt x="83" y="20"/>
                      <a:pt x="75" y="17"/>
                    </a:cubicBezTo>
                    <a:cubicBezTo>
                      <a:pt x="71" y="9"/>
                      <a:pt x="66" y="3"/>
                      <a:pt x="58" y="1"/>
                    </a:cubicBezTo>
                    <a:cubicBezTo>
                      <a:pt x="54" y="0"/>
                      <a:pt x="49" y="1"/>
                      <a:pt x="45" y="2"/>
                    </a:cubicBezTo>
                    <a:cubicBezTo>
                      <a:pt x="40" y="1"/>
                      <a:pt x="36" y="1"/>
                      <a:pt x="32" y="3"/>
                    </a:cubicBezTo>
                    <a:cubicBezTo>
                      <a:pt x="24" y="5"/>
                      <a:pt x="19" y="11"/>
                      <a:pt x="16" y="20"/>
                    </a:cubicBezTo>
                    <a:cubicBezTo>
                      <a:pt x="8" y="24"/>
                      <a:pt x="3" y="29"/>
                      <a:pt x="1" y="37"/>
                    </a:cubicBezTo>
                    <a:cubicBezTo>
                      <a:pt x="0" y="41"/>
                      <a:pt x="0" y="46"/>
                      <a:pt x="2" y="50"/>
                    </a:cubicBezTo>
                    <a:cubicBezTo>
                      <a:pt x="1" y="55"/>
                      <a:pt x="1" y="59"/>
                      <a:pt x="2" y="63"/>
                    </a:cubicBezTo>
                    <a:cubicBezTo>
                      <a:pt x="5" y="71"/>
                      <a:pt x="11" y="76"/>
                      <a:pt x="19" y="79"/>
                    </a:cubicBezTo>
                    <a:cubicBezTo>
                      <a:pt x="23" y="87"/>
                      <a:pt x="29" y="92"/>
                      <a:pt x="36" y="94"/>
                    </a:cubicBezTo>
                    <a:cubicBezTo>
                      <a:pt x="41" y="95"/>
                      <a:pt x="45" y="95"/>
                      <a:pt x="50" y="93"/>
                    </a:cubicBezTo>
                    <a:cubicBezTo>
                      <a:pt x="54" y="94"/>
                      <a:pt x="59" y="94"/>
                      <a:pt x="63" y="93"/>
                    </a:cubicBezTo>
                    <a:cubicBezTo>
                      <a:pt x="70" y="90"/>
                      <a:pt x="75" y="84"/>
                      <a:pt x="78" y="76"/>
                    </a:cubicBezTo>
                    <a:cubicBezTo>
                      <a:pt x="86" y="72"/>
                      <a:pt x="92" y="66"/>
                      <a:pt x="94" y="59"/>
                    </a:cubicBezTo>
                    <a:cubicBezTo>
                      <a:pt x="95" y="54"/>
                      <a:pt x="94" y="50"/>
                      <a:pt x="93" y="45"/>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pPr algn="r" rtl="1"/>
                <a:endParaRPr lang="ar-SA"/>
              </a:p>
            </p:txBody>
          </p:sp>
          <p:sp>
            <p:nvSpPr>
              <p:cNvPr id="58" name="شكل حر 32"/>
              <p:cNvSpPr>
                <a:spLocks/>
              </p:cNvSpPr>
              <p:nvPr userDrawn="1"/>
            </p:nvSpPr>
            <p:spPr bwMode="auto">
              <a:xfrm flipH="1">
                <a:off x="2304860" y="5777362"/>
                <a:ext cx="384558" cy="386010"/>
              </a:xfrm>
              <a:custGeom>
                <a:avLst/>
                <a:gdLst>
                  <a:gd name="T0" fmla="*/ 242 w 264"/>
                  <a:gd name="T1" fmla="*/ 157 h 264"/>
                  <a:gd name="T2" fmla="*/ 259 w 264"/>
                  <a:gd name="T3" fmla="*/ 128 h 264"/>
                  <a:gd name="T4" fmla="*/ 238 w 264"/>
                  <a:gd name="T5" fmla="*/ 66 h 264"/>
                  <a:gd name="T6" fmla="*/ 192 w 264"/>
                  <a:gd name="T7" fmla="*/ 20 h 264"/>
                  <a:gd name="T8" fmla="*/ 158 w 264"/>
                  <a:gd name="T9" fmla="*/ 23 h 264"/>
                  <a:gd name="T10" fmla="*/ 157 w 264"/>
                  <a:gd name="T11" fmla="*/ 23 h 264"/>
                  <a:gd name="T12" fmla="*/ 156 w 264"/>
                  <a:gd name="T13" fmla="*/ 23 h 264"/>
                  <a:gd name="T14" fmla="*/ 128 w 264"/>
                  <a:gd name="T15" fmla="*/ 5 h 264"/>
                  <a:gd name="T16" fmla="*/ 66 w 264"/>
                  <a:gd name="T17" fmla="*/ 26 h 264"/>
                  <a:gd name="T18" fmla="*/ 20 w 264"/>
                  <a:gd name="T19" fmla="*/ 72 h 264"/>
                  <a:gd name="T20" fmla="*/ 23 w 264"/>
                  <a:gd name="T21" fmla="*/ 106 h 264"/>
                  <a:gd name="T22" fmla="*/ 23 w 264"/>
                  <a:gd name="T23" fmla="*/ 107 h 264"/>
                  <a:gd name="T24" fmla="*/ 22 w 264"/>
                  <a:gd name="T25" fmla="*/ 108 h 264"/>
                  <a:gd name="T26" fmla="*/ 5 w 264"/>
                  <a:gd name="T27" fmla="*/ 136 h 264"/>
                  <a:gd name="T28" fmla="*/ 26 w 264"/>
                  <a:gd name="T29" fmla="*/ 198 h 264"/>
                  <a:gd name="T30" fmla="*/ 72 w 264"/>
                  <a:gd name="T31" fmla="*/ 244 h 264"/>
                  <a:gd name="T32" fmla="*/ 106 w 264"/>
                  <a:gd name="T33" fmla="*/ 241 h 264"/>
                  <a:gd name="T34" fmla="*/ 107 w 264"/>
                  <a:gd name="T35" fmla="*/ 242 h 264"/>
                  <a:gd name="T36" fmla="*/ 108 w 264"/>
                  <a:gd name="T37" fmla="*/ 242 h 264"/>
                  <a:gd name="T38" fmla="*/ 136 w 264"/>
                  <a:gd name="T39" fmla="*/ 259 h 264"/>
                  <a:gd name="T40" fmla="*/ 198 w 264"/>
                  <a:gd name="T41" fmla="*/ 238 h 264"/>
                  <a:gd name="T42" fmla="*/ 244 w 264"/>
                  <a:gd name="T43" fmla="*/ 192 h 264"/>
                  <a:gd name="T44" fmla="*/ 241 w 264"/>
                  <a:gd name="T45" fmla="*/ 159 h 264"/>
                  <a:gd name="T46" fmla="*/ 241 w 264"/>
                  <a:gd name="T47" fmla="*/ 158 h 264"/>
                  <a:gd name="T48" fmla="*/ 242 w 264"/>
                  <a:gd name="T49" fmla="*/ 157 h 2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264" h="264">
                    <a:moveTo>
                      <a:pt x="242" y="157"/>
                    </a:moveTo>
                    <a:cubicBezTo>
                      <a:pt x="250" y="149"/>
                      <a:pt x="256" y="139"/>
                      <a:pt x="259" y="128"/>
                    </a:cubicBezTo>
                    <a:cubicBezTo>
                      <a:pt x="264" y="107"/>
                      <a:pt x="255" y="85"/>
                      <a:pt x="238" y="66"/>
                    </a:cubicBezTo>
                    <a:cubicBezTo>
                      <a:pt x="229" y="42"/>
                      <a:pt x="213" y="25"/>
                      <a:pt x="192" y="20"/>
                    </a:cubicBezTo>
                    <a:cubicBezTo>
                      <a:pt x="181" y="18"/>
                      <a:pt x="170" y="19"/>
                      <a:pt x="158" y="23"/>
                    </a:cubicBezTo>
                    <a:cubicBezTo>
                      <a:pt x="157" y="23"/>
                      <a:pt x="157" y="23"/>
                      <a:pt x="157" y="23"/>
                    </a:cubicBezTo>
                    <a:cubicBezTo>
                      <a:pt x="156" y="23"/>
                      <a:pt x="156" y="23"/>
                      <a:pt x="156" y="23"/>
                    </a:cubicBezTo>
                    <a:cubicBezTo>
                      <a:pt x="148" y="14"/>
                      <a:pt x="139" y="8"/>
                      <a:pt x="128" y="5"/>
                    </a:cubicBezTo>
                    <a:cubicBezTo>
                      <a:pt x="107" y="0"/>
                      <a:pt x="85" y="9"/>
                      <a:pt x="66" y="26"/>
                    </a:cubicBezTo>
                    <a:cubicBezTo>
                      <a:pt x="42" y="35"/>
                      <a:pt x="25" y="51"/>
                      <a:pt x="20" y="72"/>
                    </a:cubicBezTo>
                    <a:cubicBezTo>
                      <a:pt x="17" y="83"/>
                      <a:pt x="19" y="95"/>
                      <a:pt x="23" y="106"/>
                    </a:cubicBezTo>
                    <a:cubicBezTo>
                      <a:pt x="23" y="107"/>
                      <a:pt x="23" y="107"/>
                      <a:pt x="23" y="107"/>
                    </a:cubicBezTo>
                    <a:cubicBezTo>
                      <a:pt x="22" y="108"/>
                      <a:pt x="22" y="108"/>
                      <a:pt x="22" y="108"/>
                    </a:cubicBezTo>
                    <a:cubicBezTo>
                      <a:pt x="14" y="116"/>
                      <a:pt x="8" y="125"/>
                      <a:pt x="5" y="136"/>
                    </a:cubicBezTo>
                    <a:cubicBezTo>
                      <a:pt x="0" y="157"/>
                      <a:pt x="9" y="179"/>
                      <a:pt x="26" y="198"/>
                    </a:cubicBezTo>
                    <a:cubicBezTo>
                      <a:pt x="35" y="222"/>
                      <a:pt x="51" y="239"/>
                      <a:pt x="72" y="244"/>
                    </a:cubicBezTo>
                    <a:cubicBezTo>
                      <a:pt x="83" y="247"/>
                      <a:pt x="94" y="246"/>
                      <a:pt x="106" y="241"/>
                    </a:cubicBezTo>
                    <a:cubicBezTo>
                      <a:pt x="107" y="242"/>
                      <a:pt x="107" y="242"/>
                      <a:pt x="107" y="242"/>
                    </a:cubicBezTo>
                    <a:cubicBezTo>
                      <a:pt x="108" y="242"/>
                      <a:pt x="108" y="242"/>
                      <a:pt x="108" y="242"/>
                    </a:cubicBezTo>
                    <a:cubicBezTo>
                      <a:pt x="116" y="250"/>
                      <a:pt x="125" y="257"/>
                      <a:pt x="136" y="259"/>
                    </a:cubicBezTo>
                    <a:cubicBezTo>
                      <a:pt x="157" y="264"/>
                      <a:pt x="179" y="256"/>
                      <a:pt x="198" y="238"/>
                    </a:cubicBezTo>
                    <a:cubicBezTo>
                      <a:pt x="222" y="229"/>
                      <a:pt x="239" y="213"/>
                      <a:pt x="244" y="192"/>
                    </a:cubicBezTo>
                    <a:cubicBezTo>
                      <a:pt x="247" y="181"/>
                      <a:pt x="245" y="170"/>
                      <a:pt x="241" y="159"/>
                    </a:cubicBezTo>
                    <a:cubicBezTo>
                      <a:pt x="241" y="158"/>
                      <a:pt x="241" y="158"/>
                      <a:pt x="241" y="158"/>
                    </a:cubicBezTo>
                    <a:lnTo>
                      <a:pt x="242" y="157"/>
                    </a:lnTo>
                    <a:close/>
                  </a:path>
                </a:pathLst>
              </a:custGeom>
              <a:solidFill>
                <a:schemeClr val="accent1">
                  <a:lumMod val="75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59" name="شكل بيضاوي 54"/>
              <p:cNvSpPr/>
              <p:nvPr userDrawn="1"/>
            </p:nvSpPr>
            <p:spPr>
              <a:xfrm>
                <a:off x="2420939" y="5894167"/>
                <a:ext cx="152400" cy="152400"/>
              </a:xfrm>
              <a:prstGeom prst="ellipse">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rtl="1"/>
                <a:endParaRPr lang="ar-SA"/>
              </a:p>
            </p:txBody>
          </p:sp>
        </p:grpSp>
        <p:grpSp>
          <p:nvGrpSpPr>
            <p:cNvPr id="48" name="مجموعة 55"/>
            <p:cNvGrpSpPr/>
            <p:nvPr userDrawn="1"/>
          </p:nvGrpSpPr>
          <p:grpSpPr>
            <a:xfrm rot="19876682">
              <a:off x="80098" y="1916305"/>
              <a:ext cx="878030" cy="874332"/>
              <a:chOff x="4277517" y="3752400"/>
              <a:chExt cx="1154448" cy="1149586"/>
            </a:xfrm>
          </p:grpSpPr>
          <p:sp>
            <p:nvSpPr>
              <p:cNvPr id="49" name="شكل حر 56"/>
              <p:cNvSpPr>
                <a:spLocks/>
              </p:cNvSpPr>
              <p:nvPr userDrawn="1"/>
            </p:nvSpPr>
            <p:spPr bwMode="auto">
              <a:xfrm rot="21259688" flipH="1">
                <a:off x="4277517" y="3752400"/>
                <a:ext cx="1154448" cy="1149586"/>
              </a:xfrm>
              <a:custGeom>
                <a:avLst/>
                <a:gdLst>
                  <a:gd name="T0" fmla="*/ 272 w 355"/>
                  <a:gd name="T1" fmla="*/ 16 h 352"/>
                  <a:gd name="T2" fmla="*/ 178 w 355"/>
                  <a:gd name="T3" fmla="*/ 41 h 352"/>
                  <a:gd name="T4" fmla="*/ 137 w 355"/>
                  <a:gd name="T5" fmla="*/ 36 h 352"/>
                  <a:gd name="T6" fmla="*/ 66 w 355"/>
                  <a:gd name="T7" fmla="*/ 51 h 352"/>
                  <a:gd name="T8" fmla="*/ 62 w 355"/>
                  <a:gd name="T9" fmla="*/ 142 h 352"/>
                  <a:gd name="T10" fmla="*/ 32 w 355"/>
                  <a:gd name="T11" fmla="*/ 251 h 352"/>
                  <a:gd name="T12" fmla="*/ 129 w 355"/>
                  <a:gd name="T13" fmla="*/ 291 h 352"/>
                  <a:gd name="T14" fmla="*/ 226 w 355"/>
                  <a:gd name="T15" fmla="*/ 350 h 352"/>
                  <a:gd name="T16" fmla="*/ 291 w 355"/>
                  <a:gd name="T17" fmla="*/ 262 h 352"/>
                  <a:gd name="T18" fmla="*/ 352 w 355"/>
                  <a:gd name="T19" fmla="*/ 207 h 352"/>
                  <a:gd name="T20" fmla="*/ 317 w 355"/>
                  <a:gd name="T21" fmla="*/ 117 h 352"/>
                  <a:gd name="T22" fmla="*/ 272 w 355"/>
                  <a:gd name="T23" fmla="*/ 16 h 3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55" h="352">
                    <a:moveTo>
                      <a:pt x="272" y="16"/>
                    </a:moveTo>
                    <a:cubicBezTo>
                      <a:pt x="230" y="0"/>
                      <a:pt x="208" y="40"/>
                      <a:pt x="178" y="41"/>
                    </a:cubicBezTo>
                    <a:cubicBezTo>
                      <a:pt x="163" y="42"/>
                      <a:pt x="150" y="39"/>
                      <a:pt x="137" y="36"/>
                    </a:cubicBezTo>
                    <a:cubicBezTo>
                      <a:pt x="110" y="30"/>
                      <a:pt x="86" y="24"/>
                      <a:pt x="66" y="51"/>
                    </a:cubicBezTo>
                    <a:cubicBezTo>
                      <a:pt x="40" y="89"/>
                      <a:pt x="77" y="121"/>
                      <a:pt x="62" y="142"/>
                    </a:cubicBezTo>
                    <a:cubicBezTo>
                      <a:pt x="47" y="163"/>
                      <a:pt x="0" y="212"/>
                      <a:pt x="32" y="251"/>
                    </a:cubicBezTo>
                    <a:cubicBezTo>
                      <a:pt x="63" y="289"/>
                      <a:pt x="102" y="274"/>
                      <a:pt x="129" y="291"/>
                    </a:cubicBezTo>
                    <a:cubicBezTo>
                      <a:pt x="156" y="308"/>
                      <a:pt x="180" y="352"/>
                      <a:pt x="226" y="350"/>
                    </a:cubicBezTo>
                    <a:cubicBezTo>
                      <a:pt x="269" y="348"/>
                      <a:pt x="253" y="270"/>
                      <a:pt x="291" y="262"/>
                    </a:cubicBezTo>
                    <a:cubicBezTo>
                      <a:pt x="321" y="255"/>
                      <a:pt x="349" y="233"/>
                      <a:pt x="352" y="207"/>
                    </a:cubicBezTo>
                    <a:cubicBezTo>
                      <a:pt x="355" y="182"/>
                      <a:pt x="322" y="150"/>
                      <a:pt x="317" y="117"/>
                    </a:cubicBezTo>
                    <a:cubicBezTo>
                      <a:pt x="314" y="94"/>
                      <a:pt x="301" y="27"/>
                      <a:pt x="272" y="16"/>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50" name="شكل حر 35"/>
              <p:cNvSpPr>
                <a:spLocks/>
              </p:cNvSpPr>
              <p:nvPr userDrawn="1"/>
            </p:nvSpPr>
            <p:spPr bwMode="auto">
              <a:xfrm rot="18790958" flipH="1">
                <a:off x="4338999" y="3813623"/>
                <a:ext cx="1031484" cy="1027140"/>
              </a:xfrm>
              <a:custGeom>
                <a:avLst/>
                <a:gdLst>
                  <a:gd name="T0" fmla="*/ 272 w 355"/>
                  <a:gd name="T1" fmla="*/ 16 h 352"/>
                  <a:gd name="T2" fmla="*/ 178 w 355"/>
                  <a:gd name="T3" fmla="*/ 41 h 352"/>
                  <a:gd name="T4" fmla="*/ 137 w 355"/>
                  <a:gd name="T5" fmla="*/ 36 h 352"/>
                  <a:gd name="T6" fmla="*/ 66 w 355"/>
                  <a:gd name="T7" fmla="*/ 51 h 352"/>
                  <a:gd name="T8" fmla="*/ 62 w 355"/>
                  <a:gd name="T9" fmla="*/ 142 h 352"/>
                  <a:gd name="T10" fmla="*/ 32 w 355"/>
                  <a:gd name="T11" fmla="*/ 251 h 352"/>
                  <a:gd name="T12" fmla="*/ 129 w 355"/>
                  <a:gd name="T13" fmla="*/ 291 h 352"/>
                  <a:gd name="T14" fmla="*/ 226 w 355"/>
                  <a:gd name="T15" fmla="*/ 350 h 352"/>
                  <a:gd name="T16" fmla="*/ 291 w 355"/>
                  <a:gd name="T17" fmla="*/ 262 h 352"/>
                  <a:gd name="T18" fmla="*/ 352 w 355"/>
                  <a:gd name="T19" fmla="*/ 207 h 352"/>
                  <a:gd name="T20" fmla="*/ 317 w 355"/>
                  <a:gd name="T21" fmla="*/ 117 h 352"/>
                  <a:gd name="T22" fmla="*/ 272 w 355"/>
                  <a:gd name="T23" fmla="*/ 16 h 3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55" h="352">
                    <a:moveTo>
                      <a:pt x="272" y="16"/>
                    </a:moveTo>
                    <a:cubicBezTo>
                      <a:pt x="230" y="0"/>
                      <a:pt x="208" y="40"/>
                      <a:pt x="178" y="41"/>
                    </a:cubicBezTo>
                    <a:cubicBezTo>
                      <a:pt x="163" y="42"/>
                      <a:pt x="150" y="39"/>
                      <a:pt x="137" y="36"/>
                    </a:cubicBezTo>
                    <a:cubicBezTo>
                      <a:pt x="110" y="30"/>
                      <a:pt x="86" y="24"/>
                      <a:pt x="66" y="51"/>
                    </a:cubicBezTo>
                    <a:cubicBezTo>
                      <a:pt x="40" y="89"/>
                      <a:pt x="77" y="121"/>
                      <a:pt x="62" y="142"/>
                    </a:cubicBezTo>
                    <a:cubicBezTo>
                      <a:pt x="47" y="163"/>
                      <a:pt x="0" y="212"/>
                      <a:pt x="32" y="251"/>
                    </a:cubicBezTo>
                    <a:cubicBezTo>
                      <a:pt x="63" y="289"/>
                      <a:pt x="102" y="274"/>
                      <a:pt x="129" y="291"/>
                    </a:cubicBezTo>
                    <a:cubicBezTo>
                      <a:pt x="156" y="308"/>
                      <a:pt x="180" y="352"/>
                      <a:pt x="226" y="350"/>
                    </a:cubicBezTo>
                    <a:cubicBezTo>
                      <a:pt x="269" y="348"/>
                      <a:pt x="253" y="270"/>
                      <a:pt x="291" y="262"/>
                    </a:cubicBezTo>
                    <a:cubicBezTo>
                      <a:pt x="321" y="255"/>
                      <a:pt x="349" y="233"/>
                      <a:pt x="352" y="207"/>
                    </a:cubicBezTo>
                    <a:cubicBezTo>
                      <a:pt x="355" y="182"/>
                      <a:pt x="322" y="150"/>
                      <a:pt x="317" y="117"/>
                    </a:cubicBezTo>
                    <a:cubicBezTo>
                      <a:pt x="314" y="94"/>
                      <a:pt x="301" y="27"/>
                      <a:pt x="272" y="16"/>
                    </a:cubicBezTo>
                  </a:path>
                </a:pathLst>
              </a:custGeom>
              <a:gradFill flip="none" rotWithShape="1">
                <a:gsLst>
                  <a:gs pos="0">
                    <a:schemeClr val="accent1">
                      <a:lumMod val="20000"/>
                      <a:lumOff val="80000"/>
                    </a:schemeClr>
                  </a:gs>
                  <a:gs pos="46000">
                    <a:schemeClr val="accent1">
                      <a:lumMod val="60000"/>
                      <a:lumOff val="40000"/>
                    </a:schemeClr>
                  </a:gs>
                  <a:gs pos="100000">
                    <a:schemeClr val="accent1"/>
                  </a:gs>
                </a:gsLst>
                <a:path path="circle">
                  <a:fillToRect l="50000" t="50000" r="50000" b="50000"/>
                </a:path>
                <a:tileRect/>
              </a:gradFill>
              <a:ln>
                <a:noFill/>
              </a:ln>
            </p:spPr>
            <p:txBody>
              <a:bodyPr vert="horz" wrap="square" lIns="91440" tIns="45720" rIns="91440" bIns="45720" numCol="1" anchor="t" anchorCtr="0" compatLnSpc="1">
                <a:prstTxWarp prst="textNoShape">
                  <a:avLst/>
                </a:prstTxWarp>
              </a:bodyPr>
              <a:lstStyle/>
              <a:p>
                <a:pPr algn="r" rtl="1"/>
                <a:endParaRPr lang="ar-SA"/>
              </a:p>
            </p:txBody>
          </p:sp>
          <p:sp>
            <p:nvSpPr>
              <p:cNvPr id="51" name="شكل حر 41"/>
              <p:cNvSpPr>
                <a:spLocks/>
              </p:cNvSpPr>
              <p:nvPr userDrawn="1"/>
            </p:nvSpPr>
            <p:spPr bwMode="auto">
              <a:xfrm rot="756312" flipH="1">
                <a:off x="4402943" y="3855259"/>
                <a:ext cx="903597" cy="943869"/>
              </a:xfrm>
              <a:custGeom>
                <a:avLst/>
                <a:gdLst>
                  <a:gd name="T0" fmla="*/ 167 w 179"/>
                  <a:gd name="T1" fmla="*/ 33 h 186"/>
                  <a:gd name="T2" fmla="*/ 132 w 179"/>
                  <a:gd name="T3" fmla="*/ 35 h 186"/>
                  <a:gd name="T4" fmla="*/ 107 w 179"/>
                  <a:gd name="T5" fmla="*/ 41 h 186"/>
                  <a:gd name="T6" fmla="*/ 60 w 179"/>
                  <a:gd name="T7" fmla="*/ 7 h 186"/>
                  <a:gd name="T8" fmla="*/ 51 w 179"/>
                  <a:gd name="T9" fmla="*/ 63 h 186"/>
                  <a:gd name="T10" fmla="*/ 8 w 179"/>
                  <a:gd name="T11" fmla="*/ 100 h 186"/>
                  <a:gd name="T12" fmla="*/ 53 w 179"/>
                  <a:gd name="T13" fmla="*/ 132 h 186"/>
                  <a:gd name="T14" fmla="*/ 60 w 179"/>
                  <a:gd name="T15" fmla="*/ 176 h 186"/>
                  <a:gd name="T16" fmla="*/ 89 w 179"/>
                  <a:gd name="T17" fmla="*/ 160 h 186"/>
                  <a:gd name="T18" fmla="*/ 113 w 179"/>
                  <a:gd name="T19" fmla="*/ 141 h 186"/>
                  <a:gd name="T20" fmla="*/ 166 w 179"/>
                  <a:gd name="T21" fmla="*/ 143 h 186"/>
                  <a:gd name="T22" fmla="*/ 140 w 179"/>
                  <a:gd name="T23" fmla="*/ 94 h 186"/>
                  <a:gd name="T24" fmla="*/ 167 w 179"/>
                  <a:gd name="T25" fmla="*/ 33 h 1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79" h="186">
                    <a:moveTo>
                      <a:pt x="167" y="33"/>
                    </a:moveTo>
                    <a:cubicBezTo>
                      <a:pt x="157" y="24"/>
                      <a:pt x="144" y="29"/>
                      <a:pt x="132" y="35"/>
                    </a:cubicBezTo>
                    <a:cubicBezTo>
                      <a:pt x="122" y="39"/>
                      <a:pt x="113" y="44"/>
                      <a:pt x="107" y="41"/>
                    </a:cubicBezTo>
                    <a:cubicBezTo>
                      <a:pt x="84" y="33"/>
                      <a:pt x="85" y="0"/>
                      <a:pt x="60" y="7"/>
                    </a:cubicBezTo>
                    <a:cubicBezTo>
                      <a:pt x="34" y="14"/>
                      <a:pt x="63" y="56"/>
                      <a:pt x="51" y="63"/>
                    </a:cubicBezTo>
                    <a:cubicBezTo>
                      <a:pt x="40" y="70"/>
                      <a:pt x="0" y="74"/>
                      <a:pt x="8" y="100"/>
                    </a:cubicBezTo>
                    <a:cubicBezTo>
                      <a:pt x="15" y="125"/>
                      <a:pt x="43" y="119"/>
                      <a:pt x="53" y="132"/>
                    </a:cubicBezTo>
                    <a:cubicBezTo>
                      <a:pt x="62" y="146"/>
                      <a:pt x="46" y="158"/>
                      <a:pt x="60" y="176"/>
                    </a:cubicBezTo>
                    <a:cubicBezTo>
                      <a:pt x="68" y="186"/>
                      <a:pt x="78" y="173"/>
                      <a:pt x="89" y="160"/>
                    </a:cubicBezTo>
                    <a:cubicBezTo>
                      <a:pt x="98" y="148"/>
                      <a:pt x="106" y="136"/>
                      <a:pt x="113" y="141"/>
                    </a:cubicBezTo>
                    <a:cubicBezTo>
                      <a:pt x="127" y="150"/>
                      <a:pt x="159" y="154"/>
                      <a:pt x="166" y="143"/>
                    </a:cubicBezTo>
                    <a:cubicBezTo>
                      <a:pt x="173" y="131"/>
                      <a:pt x="147" y="110"/>
                      <a:pt x="140" y="94"/>
                    </a:cubicBezTo>
                    <a:cubicBezTo>
                      <a:pt x="133" y="78"/>
                      <a:pt x="179" y="44"/>
                      <a:pt x="167" y="33"/>
                    </a:cubicBezTo>
                  </a:path>
                </a:pathLst>
              </a:custGeom>
              <a:solidFill>
                <a:schemeClr val="accent1">
                  <a:lumMod val="20000"/>
                  <a:lumOff val="80000"/>
                  <a:alpha val="60000"/>
                </a:schemeClr>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52" name="شكل حر 41"/>
              <p:cNvSpPr>
                <a:spLocks/>
              </p:cNvSpPr>
              <p:nvPr userDrawn="1"/>
            </p:nvSpPr>
            <p:spPr bwMode="auto">
              <a:xfrm rot="19656312" flipH="1">
                <a:off x="4620471" y="4082482"/>
                <a:ext cx="468541" cy="489422"/>
              </a:xfrm>
              <a:custGeom>
                <a:avLst/>
                <a:gdLst>
                  <a:gd name="T0" fmla="*/ 167 w 179"/>
                  <a:gd name="T1" fmla="*/ 33 h 186"/>
                  <a:gd name="T2" fmla="*/ 132 w 179"/>
                  <a:gd name="T3" fmla="*/ 35 h 186"/>
                  <a:gd name="T4" fmla="*/ 107 w 179"/>
                  <a:gd name="T5" fmla="*/ 41 h 186"/>
                  <a:gd name="T6" fmla="*/ 60 w 179"/>
                  <a:gd name="T7" fmla="*/ 7 h 186"/>
                  <a:gd name="T8" fmla="*/ 51 w 179"/>
                  <a:gd name="T9" fmla="*/ 63 h 186"/>
                  <a:gd name="T10" fmla="*/ 8 w 179"/>
                  <a:gd name="T11" fmla="*/ 100 h 186"/>
                  <a:gd name="T12" fmla="*/ 53 w 179"/>
                  <a:gd name="T13" fmla="*/ 132 h 186"/>
                  <a:gd name="T14" fmla="*/ 60 w 179"/>
                  <a:gd name="T15" fmla="*/ 176 h 186"/>
                  <a:gd name="T16" fmla="*/ 89 w 179"/>
                  <a:gd name="T17" fmla="*/ 160 h 186"/>
                  <a:gd name="T18" fmla="*/ 113 w 179"/>
                  <a:gd name="T19" fmla="*/ 141 h 186"/>
                  <a:gd name="T20" fmla="*/ 166 w 179"/>
                  <a:gd name="T21" fmla="*/ 143 h 186"/>
                  <a:gd name="T22" fmla="*/ 140 w 179"/>
                  <a:gd name="T23" fmla="*/ 94 h 186"/>
                  <a:gd name="T24" fmla="*/ 167 w 179"/>
                  <a:gd name="T25" fmla="*/ 33 h 1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79" h="186">
                    <a:moveTo>
                      <a:pt x="167" y="33"/>
                    </a:moveTo>
                    <a:cubicBezTo>
                      <a:pt x="157" y="24"/>
                      <a:pt x="144" y="29"/>
                      <a:pt x="132" y="35"/>
                    </a:cubicBezTo>
                    <a:cubicBezTo>
                      <a:pt x="122" y="39"/>
                      <a:pt x="113" y="44"/>
                      <a:pt x="107" y="41"/>
                    </a:cubicBezTo>
                    <a:cubicBezTo>
                      <a:pt x="84" y="33"/>
                      <a:pt x="85" y="0"/>
                      <a:pt x="60" y="7"/>
                    </a:cubicBezTo>
                    <a:cubicBezTo>
                      <a:pt x="34" y="14"/>
                      <a:pt x="63" y="56"/>
                      <a:pt x="51" y="63"/>
                    </a:cubicBezTo>
                    <a:cubicBezTo>
                      <a:pt x="40" y="70"/>
                      <a:pt x="0" y="74"/>
                      <a:pt x="8" y="100"/>
                    </a:cubicBezTo>
                    <a:cubicBezTo>
                      <a:pt x="15" y="125"/>
                      <a:pt x="43" y="119"/>
                      <a:pt x="53" y="132"/>
                    </a:cubicBezTo>
                    <a:cubicBezTo>
                      <a:pt x="62" y="146"/>
                      <a:pt x="46" y="158"/>
                      <a:pt x="60" y="176"/>
                    </a:cubicBezTo>
                    <a:cubicBezTo>
                      <a:pt x="68" y="186"/>
                      <a:pt x="78" y="173"/>
                      <a:pt x="89" y="160"/>
                    </a:cubicBezTo>
                    <a:cubicBezTo>
                      <a:pt x="98" y="148"/>
                      <a:pt x="106" y="136"/>
                      <a:pt x="113" y="141"/>
                    </a:cubicBezTo>
                    <a:cubicBezTo>
                      <a:pt x="127" y="150"/>
                      <a:pt x="159" y="154"/>
                      <a:pt x="166" y="143"/>
                    </a:cubicBezTo>
                    <a:cubicBezTo>
                      <a:pt x="173" y="131"/>
                      <a:pt x="147" y="110"/>
                      <a:pt x="140" y="94"/>
                    </a:cubicBezTo>
                    <a:cubicBezTo>
                      <a:pt x="133" y="78"/>
                      <a:pt x="179" y="44"/>
                      <a:pt x="167" y="33"/>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pPr algn="r" rtl="1"/>
                <a:endParaRPr lang="ar-SA"/>
              </a:p>
            </p:txBody>
          </p:sp>
          <p:sp>
            <p:nvSpPr>
              <p:cNvPr id="53" name="شكل حر 42"/>
              <p:cNvSpPr>
                <a:spLocks/>
              </p:cNvSpPr>
              <p:nvPr userDrawn="1"/>
            </p:nvSpPr>
            <p:spPr bwMode="auto">
              <a:xfrm rot="19656312" flipH="1">
                <a:off x="4765993" y="4239097"/>
                <a:ext cx="177497" cy="176192"/>
              </a:xfrm>
              <a:custGeom>
                <a:avLst/>
                <a:gdLst>
                  <a:gd name="T0" fmla="*/ 68 w 68"/>
                  <a:gd name="T1" fmla="*/ 31 h 67"/>
                  <a:gd name="T2" fmla="*/ 59 w 68"/>
                  <a:gd name="T3" fmla="*/ 26 h 67"/>
                  <a:gd name="T4" fmla="*/ 63 w 68"/>
                  <a:gd name="T5" fmla="*/ 17 h 67"/>
                  <a:gd name="T6" fmla="*/ 55 w 68"/>
                  <a:gd name="T7" fmla="*/ 16 h 67"/>
                  <a:gd name="T8" fmla="*/ 55 w 68"/>
                  <a:gd name="T9" fmla="*/ 7 h 67"/>
                  <a:gd name="T10" fmla="*/ 45 w 68"/>
                  <a:gd name="T11" fmla="*/ 10 h 67"/>
                  <a:gd name="T12" fmla="*/ 41 w 68"/>
                  <a:gd name="T13" fmla="*/ 0 h 67"/>
                  <a:gd name="T14" fmla="*/ 33 w 68"/>
                  <a:gd name="T15" fmla="*/ 9 h 67"/>
                  <a:gd name="T16" fmla="*/ 24 w 68"/>
                  <a:gd name="T17" fmla="*/ 1 h 67"/>
                  <a:gd name="T18" fmla="*/ 21 w 68"/>
                  <a:gd name="T19" fmla="*/ 8 h 67"/>
                  <a:gd name="T20" fmla="*/ 14 w 68"/>
                  <a:gd name="T21" fmla="*/ 6 h 67"/>
                  <a:gd name="T22" fmla="*/ 15 w 68"/>
                  <a:gd name="T23" fmla="*/ 20 h 67"/>
                  <a:gd name="T24" fmla="*/ 2 w 68"/>
                  <a:gd name="T25" fmla="*/ 22 h 67"/>
                  <a:gd name="T26" fmla="*/ 7 w 68"/>
                  <a:gd name="T27" fmla="*/ 30 h 67"/>
                  <a:gd name="T28" fmla="*/ 0 w 68"/>
                  <a:gd name="T29" fmla="*/ 36 h 67"/>
                  <a:gd name="T30" fmla="*/ 9 w 68"/>
                  <a:gd name="T31" fmla="*/ 41 h 67"/>
                  <a:gd name="T32" fmla="*/ 4 w 68"/>
                  <a:gd name="T33" fmla="*/ 50 h 67"/>
                  <a:gd name="T34" fmla="*/ 13 w 68"/>
                  <a:gd name="T35" fmla="*/ 51 h 67"/>
                  <a:gd name="T36" fmla="*/ 13 w 68"/>
                  <a:gd name="T37" fmla="*/ 60 h 67"/>
                  <a:gd name="T38" fmla="*/ 23 w 68"/>
                  <a:gd name="T39" fmla="*/ 56 h 67"/>
                  <a:gd name="T40" fmla="*/ 27 w 68"/>
                  <a:gd name="T41" fmla="*/ 67 h 67"/>
                  <a:gd name="T42" fmla="*/ 35 w 68"/>
                  <a:gd name="T43" fmla="*/ 58 h 67"/>
                  <a:gd name="T44" fmla="*/ 44 w 68"/>
                  <a:gd name="T45" fmla="*/ 66 h 67"/>
                  <a:gd name="T46" fmla="*/ 47 w 68"/>
                  <a:gd name="T47" fmla="*/ 59 h 67"/>
                  <a:gd name="T48" fmla="*/ 54 w 68"/>
                  <a:gd name="T49" fmla="*/ 61 h 67"/>
                  <a:gd name="T50" fmla="*/ 52 w 68"/>
                  <a:gd name="T51" fmla="*/ 47 h 67"/>
                  <a:gd name="T52" fmla="*/ 66 w 68"/>
                  <a:gd name="T53" fmla="*/ 45 h 67"/>
                  <a:gd name="T54" fmla="*/ 60 w 68"/>
                  <a:gd name="T55" fmla="*/ 37 h 67"/>
                  <a:gd name="T56" fmla="*/ 68 w 68"/>
                  <a:gd name="T57" fmla="*/ 31 h 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68" h="67">
                    <a:moveTo>
                      <a:pt x="68" y="31"/>
                    </a:moveTo>
                    <a:cubicBezTo>
                      <a:pt x="67" y="29"/>
                      <a:pt x="64" y="27"/>
                      <a:pt x="59" y="26"/>
                    </a:cubicBezTo>
                    <a:cubicBezTo>
                      <a:pt x="63" y="22"/>
                      <a:pt x="64" y="19"/>
                      <a:pt x="63" y="17"/>
                    </a:cubicBezTo>
                    <a:cubicBezTo>
                      <a:pt x="62" y="15"/>
                      <a:pt x="59" y="15"/>
                      <a:pt x="55" y="16"/>
                    </a:cubicBezTo>
                    <a:cubicBezTo>
                      <a:pt x="56" y="11"/>
                      <a:pt x="56" y="8"/>
                      <a:pt x="55" y="7"/>
                    </a:cubicBezTo>
                    <a:cubicBezTo>
                      <a:pt x="53" y="5"/>
                      <a:pt x="49" y="7"/>
                      <a:pt x="45" y="10"/>
                    </a:cubicBezTo>
                    <a:cubicBezTo>
                      <a:pt x="44" y="4"/>
                      <a:pt x="43" y="1"/>
                      <a:pt x="41" y="0"/>
                    </a:cubicBezTo>
                    <a:cubicBezTo>
                      <a:pt x="38" y="0"/>
                      <a:pt x="35" y="3"/>
                      <a:pt x="33" y="9"/>
                    </a:cubicBezTo>
                    <a:cubicBezTo>
                      <a:pt x="29" y="3"/>
                      <a:pt x="26" y="0"/>
                      <a:pt x="24" y="1"/>
                    </a:cubicBezTo>
                    <a:cubicBezTo>
                      <a:pt x="22" y="1"/>
                      <a:pt x="21" y="4"/>
                      <a:pt x="21" y="8"/>
                    </a:cubicBezTo>
                    <a:cubicBezTo>
                      <a:pt x="18" y="6"/>
                      <a:pt x="15" y="5"/>
                      <a:pt x="14" y="6"/>
                    </a:cubicBezTo>
                    <a:cubicBezTo>
                      <a:pt x="12" y="8"/>
                      <a:pt x="12" y="13"/>
                      <a:pt x="15" y="20"/>
                    </a:cubicBezTo>
                    <a:cubicBezTo>
                      <a:pt x="8" y="19"/>
                      <a:pt x="3" y="19"/>
                      <a:pt x="2" y="22"/>
                    </a:cubicBezTo>
                    <a:cubicBezTo>
                      <a:pt x="1" y="24"/>
                      <a:pt x="3" y="27"/>
                      <a:pt x="7" y="30"/>
                    </a:cubicBezTo>
                    <a:cubicBezTo>
                      <a:pt x="3" y="32"/>
                      <a:pt x="0" y="34"/>
                      <a:pt x="0" y="36"/>
                    </a:cubicBezTo>
                    <a:cubicBezTo>
                      <a:pt x="0" y="38"/>
                      <a:pt x="3" y="40"/>
                      <a:pt x="9" y="41"/>
                    </a:cubicBezTo>
                    <a:cubicBezTo>
                      <a:pt x="5" y="45"/>
                      <a:pt x="3" y="48"/>
                      <a:pt x="4" y="50"/>
                    </a:cubicBezTo>
                    <a:cubicBezTo>
                      <a:pt x="5" y="52"/>
                      <a:pt x="8" y="52"/>
                      <a:pt x="13" y="51"/>
                    </a:cubicBezTo>
                    <a:cubicBezTo>
                      <a:pt x="11" y="55"/>
                      <a:pt x="11" y="59"/>
                      <a:pt x="13" y="60"/>
                    </a:cubicBezTo>
                    <a:cubicBezTo>
                      <a:pt x="15" y="61"/>
                      <a:pt x="18" y="60"/>
                      <a:pt x="23" y="56"/>
                    </a:cubicBezTo>
                    <a:cubicBezTo>
                      <a:pt x="23" y="62"/>
                      <a:pt x="25" y="66"/>
                      <a:pt x="27" y="67"/>
                    </a:cubicBezTo>
                    <a:cubicBezTo>
                      <a:pt x="29" y="67"/>
                      <a:pt x="32" y="64"/>
                      <a:pt x="35" y="58"/>
                    </a:cubicBezTo>
                    <a:cubicBezTo>
                      <a:pt x="38" y="64"/>
                      <a:pt x="41" y="66"/>
                      <a:pt x="44" y="66"/>
                    </a:cubicBezTo>
                    <a:cubicBezTo>
                      <a:pt x="45" y="65"/>
                      <a:pt x="46" y="63"/>
                      <a:pt x="47" y="59"/>
                    </a:cubicBezTo>
                    <a:cubicBezTo>
                      <a:pt x="50" y="61"/>
                      <a:pt x="52" y="62"/>
                      <a:pt x="54" y="61"/>
                    </a:cubicBezTo>
                    <a:cubicBezTo>
                      <a:pt x="56" y="59"/>
                      <a:pt x="55" y="54"/>
                      <a:pt x="52" y="47"/>
                    </a:cubicBezTo>
                    <a:cubicBezTo>
                      <a:pt x="59" y="48"/>
                      <a:pt x="65" y="47"/>
                      <a:pt x="66" y="45"/>
                    </a:cubicBezTo>
                    <a:cubicBezTo>
                      <a:pt x="66" y="43"/>
                      <a:pt x="64" y="40"/>
                      <a:pt x="60" y="37"/>
                    </a:cubicBezTo>
                    <a:cubicBezTo>
                      <a:pt x="65" y="35"/>
                      <a:pt x="68" y="33"/>
                      <a:pt x="68" y="31"/>
                    </a:cubicBezTo>
                  </a:path>
                </a:pathLst>
              </a:custGeom>
              <a:gradFill flip="none" rotWithShape="1">
                <a:gsLst>
                  <a:gs pos="0">
                    <a:schemeClr val="accent1">
                      <a:lumMod val="75000"/>
                    </a:schemeClr>
                  </a:gs>
                  <a:gs pos="100000">
                    <a:schemeClr val="accent1">
                      <a:lumMod val="60000"/>
                      <a:lumOff val="40000"/>
                    </a:schemeClr>
                  </a:gs>
                </a:gsLst>
                <a:path path="circle">
                  <a:fillToRect l="50000" t="50000" r="50000" b="50000"/>
                </a:path>
                <a:tileRect/>
              </a:gradFill>
              <a:ln>
                <a:noFill/>
              </a:ln>
              <a:extLst/>
            </p:spPr>
            <p:txBody>
              <a:bodyPr vert="horz" wrap="square" lIns="91440" tIns="45720" rIns="91440" bIns="45720" numCol="1" anchor="t" anchorCtr="0" compatLnSpc="1">
                <a:prstTxWarp prst="textNoShape">
                  <a:avLst/>
                </a:prstTxWarp>
              </a:bodyPr>
              <a:lstStyle/>
              <a:p>
                <a:pPr lvl="0" algn="r" rtl="1"/>
                <a:endParaRPr lang="ar-SA"/>
              </a:p>
            </p:txBody>
          </p:sp>
        </p:grpSp>
      </p:grpSp>
    </p:spTree>
    <p:extLst>
      <p:ext uri="{BB962C8B-B14F-4D97-AF65-F5344CB8AC3E}">
        <p14:creationId xmlns:p14="http://schemas.microsoft.com/office/powerpoint/2010/main" val="181497910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57" r:id="rId12"/>
  </p:sldLayoutIdLst>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hf sldNum="0" hdr="0" ftr="0" dt="0"/>
  <p:txStyles>
    <p:titleStyle>
      <a:lvl1pPr algn="r" defTabSz="914400" rtl="1"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r" defTabSz="914400" rtl="1"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r" defTabSz="914400" rtl="1"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r" defTabSz="914400" rtl="1"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pos="3840" userDrawn="1">
          <p15:clr>
            <a:srgbClr val="F26B43"/>
          </p15:clr>
        </p15:guide>
        <p15:guide id="2" orient="horz" pos="2160"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7.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18.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19.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2.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4.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ctrTitle"/>
          </p:nvPr>
        </p:nvSpPr>
        <p:spPr/>
        <p:txBody>
          <a:bodyPr/>
          <a:lstStyle/>
          <a:p>
            <a:pPr algn="ctr"/>
            <a:r>
              <a:rPr lang="ar-SA" dirty="0" smtClean="0">
                <a:solidFill>
                  <a:srgbClr val="002060"/>
                </a:solidFill>
              </a:rPr>
              <a:t>أساليب التربية الدينية للأطفال</a:t>
            </a:r>
            <a:endParaRPr lang="ar-SA" dirty="0">
              <a:solidFill>
                <a:srgbClr val="002060"/>
              </a:solidFill>
            </a:endParaRPr>
          </a:p>
        </p:txBody>
      </p:sp>
    </p:spTree>
    <p:extLst>
      <p:ext uri="{BB962C8B-B14F-4D97-AF65-F5344CB8AC3E}">
        <p14:creationId xmlns:p14="http://schemas.microsoft.com/office/powerpoint/2010/main" val="157009620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016948" y="565653"/>
            <a:ext cx="2651051" cy="688989"/>
          </a:xfrm>
          <a:gradFill>
            <a:gsLst>
              <a:gs pos="0">
                <a:schemeClr val="accent1">
                  <a:lumMod val="20000"/>
                  <a:lumOff val="80000"/>
                </a:schemeClr>
              </a:gs>
              <a:gs pos="62000">
                <a:schemeClr val="bg2">
                  <a:lumMod val="90000"/>
                </a:schemeClr>
              </a:gs>
              <a:gs pos="74000">
                <a:schemeClr val="bg2">
                  <a:lumMod val="90000"/>
                </a:schemeClr>
              </a:gs>
              <a:gs pos="100000">
                <a:schemeClr val="bg2">
                  <a:lumMod val="75000"/>
                </a:schemeClr>
              </a:gs>
            </a:gsLst>
            <a:lin ang="5400000" scaled="1"/>
          </a:gradFill>
          <a:effectLst>
            <a:softEdge rad="12700"/>
          </a:effectLst>
        </p:spPr>
        <p:txBody>
          <a:bodyPr>
            <a:normAutofit fontScale="90000"/>
          </a:bodyPr>
          <a:lstStyle/>
          <a:p>
            <a:r>
              <a:rPr lang="ar-SA" b="1" dirty="0" smtClean="0">
                <a:solidFill>
                  <a:schemeClr val="accent1">
                    <a:lumMod val="75000"/>
                  </a:schemeClr>
                </a:solidFill>
              </a:rPr>
              <a:t>2. الغزالي : </a:t>
            </a:r>
            <a:endParaRPr lang="ar-SA" b="1" dirty="0">
              <a:solidFill>
                <a:schemeClr val="accent1">
                  <a:lumMod val="75000"/>
                </a:schemeClr>
              </a:solidFill>
            </a:endParaRPr>
          </a:p>
        </p:txBody>
      </p:sp>
      <p:sp>
        <p:nvSpPr>
          <p:cNvPr id="4" name="عنصر نائب للمحتوى 3"/>
          <p:cNvSpPr>
            <a:spLocks noGrp="1"/>
          </p:cNvSpPr>
          <p:nvPr>
            <p:ph sz="half" idx="1"/>
          </p:nvPr>
        </p:nvSpPr>
        <p:spPr>
          <a:xfrm>
            <a:off x="1127051" y="1904999"/>
            <a:ext cx="9540949" cy="4208722"/>
          </a:xfrm>
          <a:ln/>
        </p:spPr>
        <p:style>
          <a:lnRef idx="2">
            <a:schemeClr val="accent1"/>
          </a:lnRef>
          <a:fillRef idx="1">
            <a:schemeClr val="lt1"/>
          </a:fillRef>
          <a:effectRef idx="0">
            <a:schemeClr val="accent1"/>
          </a:effectRef>
          <a:fontRef idx="minor">
            <a:schemeClr val="dk1"/>
          </a:fontRef>
        </p:style>
        <p:txBody>
          <a:bodyPr>
            <a:normAutofit/>
          </a:bodyPr>
          <a:lstStyle/>
          <a:p>
            <a:pPr algn="just">
              <a:lnSpc>
                <a:spcPct val="150000"/>
              </a:lnSpc>
            </a:pPr>
            <a:r>
              <a:rPr lang="ar-SA" sz="2500" b="1" dirty="0" smtClean="0">
                <a:solidFill>
                  <a:schemeClr val="accent1"/>
                </a:solidFill>
              </a:rPr>
              <a:t>يقصر وظيفة التربية على الغرض الديني والغرض الخلقي . </a:t>
            </a:r>
          </a:p>
          <a:p>
            <a:pPr algn="just">
              <a:lnSpc>
                <a:spcPct val="150000"/>
              </a:lnSpc>
            </a:pPr>
            <a:r>
              <a:rPr lang="ar-SA" sz="2500" b="1" dirty="0" smtClean="0">
                <a:solidFill>
                  <a:schemeClr val="accent1"/>
                </a:solidFill>
              </a:rPr>
              <a:t>يرى أن الفضيلة والتقرب إلى الله من أهم أغراض التربية . </a:t>
            </a:r>
          </a:p>
          <a:p>
            <a:pPr algn="just">
              <a:lnSpc>
                <a:spcPct val="150000"/>
              </a:lnSpc>
            </a:pPr>
            <a:r>
              <a:rPr lang="ar-SA" sz="2500" b="1" dirty="0" smtClean="0">
                <a:solidFill>
                  <a:schemeClr val="accent1"/>
                </a:solidFill>
              </a:rPr>
              <a:t>يؤمن بأن الطفل يولد معتدلا صحيح الفطرة ، وأن أبويه يعطيانه دينهما أيا كان . </a:t>
            </a:r>
          </a:p>
          <a:p>
            <a:pPr algn="just">
              <a:lnSpc>
                <a:spcPct val="150000"/>
              </a:lnSpc>
            </a:pPr>
            <a:r>
              <a:rPr lang="ar-SA" sz="2500" b="1" dirty="0" smtClean="0">
                <a:solidFill>
                  <a:schemeClr val="accent1"/>
                </a:solidFill>
              </a:rPr>
              <a:t>يتطبع الطفل بالطباع الرديئة ، ويتعلم رذائل الخصال من </a:t>
            </a:r>
            <a:r>
              <a:rPr lang="ar-SA" sz="2500" b="1" dirty="0" smtClean="0">
                <a:solidFill>
                  <a:srgbClr val="FF0000"/>
                </a:solidFill>
              </a:rPr>
              <a:t>البيئة التي يعيش فيها و الطريقة التي يعامل بها والعادات التي </a:t>
            </a:r>
            <a:r>
              <a:rPr lang="ar-SA" sz="2500" b="1" dirty="0" err="1" smtClean="0">
                <a:solidFill>
                  <a:srgbClr val="FF0000"/>
                </a:solidFill>
              </a:rPr>
              <a:t>يتعودها</a:t>
            </a:r>
            <a:r>
              <a:rPr lang="ar-SA" sz="2500" b="1" dirty="0" smtClean="0">
                <a:solidFill>
                  <a:srgbClr val="FF0000"/>
                </a:solidFill>
              </a:rPr>
              <a:t> . </a:t>
            </a:r>
          </a:p>
        </p:txBody>
      </p:sp>
    </p:spTree>
    <p:extLst>
      <p:ext uri="{BB962C8B-B14F-4D97-AF65-F5344CB8AC3E}">
        <p14:creationId xmlns:p14="http://schemas.microsoft.com/office/powerpoint/2010/main" val="134121418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016948" y="565653"/>
            <a:ext cx="2651051" cy="688989"/>
          </a:xfrm>
          <a:gradFill>
            <a:gsLst>
              <a:gs pos="0">
                <a:schemeClr val="accent1">
                  <a:lumMod val="20000"/>
                  <a:lumOff val="80000"/>
                </a:schemeClr>
              </a:gs>
              <a:gs pos="62000">
                <a:schemeClr val="bg2">
                  <a:lumMod val="90000"/>
                </a:schemeClr>
              </a:gs>
              <a:gs pos="74000">
                <a:schemeClr val="bg2">
                  <a:lumMod val="90000"/>
                </a:schemeClr>
              </a:gs>
              <a:gs pos="100000">
                <a:schemeClr val="bg2">
                  <a:lumMod val="75000"/>
                </a:schemeClr>
              </a:gs>
            </a:gsLst>
            <a:lin ang="5400000" scaled="1"/>
          </a:gradFill>
          <a:effectLst>
            <a:softEdge rad="12700"/>
          </a:effectLst>
        </p:spPr>
        <p:txBody>
          <a:bodyPr>
            <a:normAutofit fontScale="90000"/>
          </a:bodyPr>
          <a:lstStyle/>
          <a:p>
            <a:r>
              <a:rPr lang="ar-SA" b="1" dirty="0" smtClean="0">
                <a:solidFill>
                  <a:schemeClr val="accent1">
                    <a:lumMod val="75000"/>
                  </a:schemeClr>
                </a:solidFill>
              </a:rPr>
              <a:t>2. الغزالي : </a:t>
            </a:r>
            <a:endParaRPr lang="ar-SA" b="1" dirty="0">
              <a:solidFill>
                <a:schemeClr val="accent1">
                  <a:lumMod val="75000"/>
                </a:schemeClr>
              </a:solidFill>
            </a:endParaRPr>
          </a:p>
        </p:txBody>
      </p:sp>
      <p:sp>
        <p:nvSpPr>
          <p:cNvPr id="4" name="عنصر نائب للمحتوى 3"/>
          <p:cNvSpPr>
            <a:spLocks noGrp="1"/>
          </p:cNvSpPr>
          <p:nvPr>
            <p:ph sz="half" idx="1"/>
          </p:nvPr>
        </p:nvSpPr>
        <p:spPr>
          <a:xfrm>
            <a:off x="1127051" y="1904999"/>
            <a:ext cx="9540949" cy="1965252"/>
          </a:xfrm>
          <a:ln/>
        </p:spPr>
        <p:style>
          <a:lnRef idx="2">
            <a:schemeClr val="accent1"/>
          </a:lnRef>
          <a:fillRef idx="1">
            <a:schemeClr val="lt1"/>
          </a:fillRef>
          <a:effectRef idx="0">
            <a:schemeClr val="accent1"/>
          </a:effectRef>
          <a:fontRef idx="minor">
            <a:schemeClr val="dk1"/>
          </a:fontRef>
        </p:style>
        <p:txBody>
          <a:bodyPr>
            <a:normAutofit fontScale="92500"/>
          </a:bodyPr>
          <a:lstStyle/>
          <a:p>
            <a:pPr algn="just">
              <a:lnSpc>
                <a:spcPct val="150000"/>
              </a:lnSpc>
            </a:pPr>
            <a:r>
              <a:rPr lang="ar-SA" sz="2500" b="1" dirty="0" smtClean="0">
                <a:solidFill>
                  <a:schemeClr val="accent1"/>
                </a:solidFill>
              </a:rPr>
              <a:t>ينصح الغزالي بأن يربى الطفل </a:t>
            </a:r>
            <a:r>
              <a:rPr lang="ar-SA" sz="2500" b="1" dirty="0" smtClean="0">
                <a:solidFill>
                  <a:srgbClr val="FF0000"/>
                </a:solidFill>
              </a:rPr>
              <a:t>تربية دينية علمية عملية </a:t>
            </a:r>
            <a:r>
              <a:rPr lang="ar-SA" sz="2500" b="1" dirty="0" smtClean="0">
                <a:solidFill>
                  <a:schemeClr val="accent1"/>
                </a:solidFill>
              </a:rPr>
              <a:t>منذ صغره ، فيفهم كيفية الوضوء ، ويتعلم الصلاة ، ويؤمر بالصوم في بعض أيام رمضان حينما يستطيع الصيام ، ويشجع على التصدق على المحتاجين حتى يعتاد الصلاة والصوم والتصدق فيستمر عليها وهو كبير . </a:t>
            </a:r>
            <a:endParaRPr lang="ar-SA" sz="2500" b="1" dirty="0" smtClean="0">
              <a:solidFill>
                <a:srgbClr val="FF0000"/>
              </a:solidFill>
            </a:endParaRPr>
          </a:p>
        </p:txBody>
      </p:sp>
    </p:spTree>
    <p:extLst>
      <p:ext uri="{BB962C8B-B14F-4D97-AF65-F5344CB8AC3E}">
        <p14:creationId xmlns:p14="http://schemas.microsoft.com/office/powerpoint/2010/main" val="10303196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016948" y="565653"/>
            <a:ext cx="2651051" cy="688989"/>
          </a:xfrm>
          <a:gradFill>
            <a:gsLst>
              <a:gs pos="0">
                <a:schemeClr val="accent1">
                  <a:lumMod val="20000"/>
                  <a:lumOff val="80000"/>
                </a:schemeClr>
              </a:gs>
              <a:gs pos="62000">
                <a:schemeClr val="bg2">
                  <a:lumMod val="90000"/>
                </a:schemeClr>
              </a:gs>
              <a:gs pos="74000">
                <a:schemeClr val="bg2">
                  <a:lumMod val="90000"/>
                </a:schemeClr>
              </a:gs>
              <a:gs pos="100000">
                <a:schemeClr val="bg2">
                  <a:lumMod val="75000"/>
                </a:schemeClr>
              </a:gs>
            </a:gsLst>
            <a:lin ang="5400000" scaled="1"/>
          </a:gradFill>
          <a:effectLst>
            <a:softEdge rad="12700"/>
          </a:effectLst>
        </p:spPr>
        <p:txBody>
          <a:bodyPr>
            <a:normAutofit fontScale="90000"/>
          </a:bodyPr>
          <a:lstStyle/>
          <a:p>
            <a:r>
              <a:rPr lang="ar-SA" b="1" dirty="0" smtClean="0">
                <a:solidFill>
                  <a:schemeClr val="accent1">
                    <a:lumMod val="75000"/>
                  </a:schemeClr>
                </a:solidFill>
              </a:rPr>
              <a:t>2. الغزالي : </a:t>
            </a:r>
            <a:endParaRPr lang="ar-SA" b="1" dirty="0">
              <a:solidFill>
                <a:schemeClr val="accent1">
                  <a:lumMod val="75000"/>
                </a:schemeClr>
              </a:solidFill>
            </a:endParaRPr>
          </a:p>
        </p:txBody>
      </p:sp>
      <p:sp>
        <p:nvSpPr>
          <p:cNvPr id="4" name="عنصر نائب للمحتوى 3"/>
          <p:cNvSpPr>
            <a:spLocks noGrp="1"/>
          </p:cNvSpPr>
          <p:nvPr>
            <p:ph sz="half" idx="1"/>
          </p:nvPr>
        </p:nvSpPr>
        <p:spPr>
          <a:xfrm>
            <a:off x="1127051" y="1904999"/>
            <a:ext cx="9540949" cy="3592034"/>
          </a:xfrm>
          <a:ln/>
        </p:spPr>
        <p:style>
          <a:lnRef idx="2">
            <a:schemeClr val="accent1"/>
          </a:lnRef>
          <a:fillRef idx="1">
            <a:schemeClr val="lt1"/>
          </a:fillRef>
          <a:effectRef idx="0">
            <a:schemeClr val="accent1"/>
          </a:effectRef>
          <a:fontRef idx="minor">
            <a:schemeClr val="dk1"/>
          </a:fontRef>
        </p:style>
        <p:txBody>
          <a:bodyPr>
            <a:normAutofit lnSpcReduction="10000"/>
          </a:bodyPr>
          <a:lstStyle/>
          <a:p>
            <a:pPr algn="just">
              <a:lnSpc>
                <a:spcPct val="150000"/>
              </a:lnSpc>
            </a:pPr>
            <a:r>
              <a:rPr lang="ar-SA" sz="2500" b="1" dirty="0" smtClean="0">
                <a:solidFill>
                  <a:srgbClr val="FF0000"/>
                </a:solidFill>
              </a:rPr>
              <a:t>منهج التأديب </a:t>
            </a:r>
            <a:r>
              <a:rPr lang="ar-SA" sz="2500" b="1" dirty="0" smtClean="0">
                <a:solidFill>
                  <a:schemeClr val="accent2"/>
                </a:solidFill>
              </a:rPr>
              <a:t>عند الغزالي يقوم على تعويد الطفل الخشونة في المأكل والمشرب والملبس ، وتدريبه على المشي والحركة على أن يعطى فسحة من الوقت للعب كي يستريح من التعب . </a:t>
            </a:r>
          </a:p>
          <a:p>
            <a:pPr algn="just">
              <a:lnSpc>
                <a:spcPct val="150000"/>
              </a:lnSpc>
            </a:pPr>
            <a:r>
              <a:rPr lang="ar-SA" sz="2500" b="1" dirty="0" smtClean="0">
                <a:solidFill>
                  <a:srgbClr val="FF0000"/>
                </a:solidFill>
              </a:rPr>
              <a:t>أما تربية الطفل العقلية </a:t>
            </a:r>
            <a:r>
              <a:rPr lang="ar-SA" sz="2500" b="1" dirty="0" smtClean="0">
                <a:solidFill>
                  <a:schemeClr val="accent2"/>
                </a:solidFill>
              </a:rPr>
              <a:t>فتقوم على دراسة القرآن الكريم والأحاديث والأخبار وحفظ الشعر .  </a:t>
            </a:r>
          </a:p>
          <a:p>
            <a:pPr algn="just">
              <a:lnSpc>
                <a:spcPct val="150000"/>
              </a:lnSpc>
            </a:pPr>
            <a:r>
              <a:rPr lang="ar-SA" sz="2500" b="1" dirty="0" smtClean="0">
                <a:solidFill>
                  <a:srgbClr val="FF0000"/>
                </a:solidFill>
              </a:rPr>
              <a:t>أما تربية الطفل الوجدانية </a:t>
            </a:r>
            <a:r>
              <a:rPr lang="ar-SA" sz="2500" b="1" dirty="0" smtClean="0">
                <a:solidFill>
                  <a:schemeClr val="accent2"/>
                </a:solidFill>
              </a:rPr>
              <a:t>فتقوم على سرد حكايات الأبرار على مسامع الصغار حتى يدرج على حب الصالحين والاقتداء بهم .</a:t>
            </a:r>
          </a:p>
        </p:txBody>
      </p:sp>
    </p:spTree>
    <p:extLst>
      <p:ext uri="{BB962C8B-B14F-4D97-AF65-F5344CB8AC3E}">
        <p14:creationId xmlns:p14="http://schemas.microsoft.com/office/powerpoint/2010/main" val="243575803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016948" y="565653"/>
            <a:ext cx="2651051" cy="688989"/>
          </a:xfrm>
          <a:gradFill>
            <a:gsLst>
              <a:gs pos="0">
                <a:schemeClr val="accent1">
                  <a:lumMod val="20000"/>
                  <a:lumOff val="80000"/>
                </a:schemeClr>
              </a:gs>
              <a:gs pos="62000">
                <a:schemeClr val="bg2">
                  <a:lumMod val="90000"/>
                </a:schemeClr>
              </a:gs>
              <a:gs pos="74000">
                <a:schemeClr val="bg2">
                  <a:lumMod val="90000"/>
                </a:schemeClr>
              </a:gs>
              <a:gs pos="100000">
                <a:schemeClr val="bg2">
                  <a:lumMod val="75000"/>
                </a:schemeClr>
              </a:gs>
            </a:gsLst>
            <a:lin ang="5400000" scaled="1"/>
          </a:gradFill>
          <a:effectLst>
            <a:softEdge rad="12700"/>
          </a:effectLst>
        </p:spPr>
        <p:txBody>
          <a:bodyPr>
            <a:normAutofit fontScale="90000"/>
          </a:bodyPr>
          <a:lstStyle/>
          <a:p>
            <a:r>
              <a:rPr lang="ar-SA" b="1" dirty="0" smtClean="0">
                <a:solidFill>
                  <a:schemeClr val="accent1">
                    <a:lumMod val="75000"/>
                  </a:schemeClr>
                </a:solidFill>
              </a:rPr>
              <a:t>2. الغزالي : </a:t>
            </a:r>
            <a:endParaRPr lang="ar-SA" b="1" dirty="0">
              <a:solidFill>
                <a:schemeClr val="accent1">
                  <a:lumMod val="75000"/>
                </a:schemeClr>
              </a:solidFill>
            </a:endParaRPr>
          </a:p>
        </p:txBody>
      </p:sp>
      <p:sp>
        <p:nvSpPr>
          <p:cNvPr id="4" name="عنصر نائب للمحتوى 3"/>
          <p:cNvSpPr>
            <a:spLocks noGrp="1"/>
          </p:cNvSpPr>
          <p:nvPr>
            <p:ph sz="half" idx="1"/>
          </p:nvPr>
        </p:nvSpPr>
        <p:spPr>
          <a:xfrm>
            <a:off x="1127051" y="1904999"/>
            <a:ext cx="9540949" cy="3592034"/>
          </a:xfrm>
          <a:ln/>
        </p:spPr>
        <p:style>
          <a:lnRef idx="2">
            <a:schemeClr val="accent1"/>
          </a:lnRef>
          <a:fillRef idx="1">
            <a:schemeClr val="lt1"/>
          </a:fillRef>
          <a:effectRef idx="0">
            <a:schemeClr val="accent1"/>
          </a:effectRef>
          <a:fontRef idx="minor">
            <a:schemeClr val="dk1"/>
          </a:fontRef>
        </p:style>
        <p:txBody>
          <a:bodyPr>
            <a:normAutofit/>
          </a:bodyPr>
          <a:lstStyle/>
          <a:p>
            <a:pPr algn="just">
              <a:lnSpc>
                <a:spcPct val="150000"/>
              </a:lnSpc>
            </a:pPr>
            <a:r>
              <a:rPr lang="ar-SA" sz="2500" b="1" dirty="0" smtClean="0">
                <a:solidFill>
                  <a:schemeClr val="accent2"/>
                </a:solidFill>
              </a:rPr>
              <a:t>يرى الغزالي أنه لابد من تعريف الطفل بالمثل العليا في الإسلام وتعويده على الصفات الحميدة كالصدق والتواضع والأمانة واحترام الكبير وإكرام الصغير . </a:t>
            </a:r>
          </a:p>
          <a:p>
            <a:pPr algn="just">
              <a:lnSpc>
                <a:spcPct val="150000"/>
              </a:lnSpc>
            </a:pPr>
            <a:r>
              <a:rPr lang="ar-SA" sz="2500" b="1" dirty="0" smtClean="0">
                <a:solidFill>
                  <a:schemeClr val="accent2"/>
                </a:solidFill>
              </a:rPr>
              <a:t>تدريب الطفل على حسن الاستماع وطاعة الله ورسوله والوالدين والمعلمين مع تجنب اللغو في الكلام . </a:t>
            </a:r>
          </a:p>
        </p:txBody>
      </p:sp>
    </p:spTree>
    <p:extLst>
      <p:ext uri="{BB962C8B-B14F-4D97-AF65-F5344CB8AC3E}">
        <p14:creationId xmlns:p14="http://schemas.microsoft.com/office/powerpoint/2010/main" val="292581767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016948" y="565653"/>
            <a:ext cx="2651051" cy="688989"/>
          </a:xfrm>
          <a:gradFill>
            <a:gsLst>
              <a:gs pos="0">
                <a:schemeClr val="accent1">
                  <a:lumMod val="20000"/>
                  <a:lumOff val="80000"/>
                </a:schemeClr>
              </a:gs>
              <a:gs pos="62000">
                <a:schemeClr val="bg2">
                  <a:lumMod val="90000"/>
                </a:schemeClr>
              </a:gs>
              <a:gs pos="74000">
                <a:schemeClr val="bg2">
                  <a:lumMod val="90000"/>
                </a:schemeClr>
              </a:gs>
              <a:gs pos="100000">
                <a:schemeClr val="bg2">
                  <a:lumMod val="75000"/>
                </a:schemeClr>
              </a:gs>
            </a:gsLst>
            <a:lin ang="5400000" scaled="1"/>
          </a:gradFill>
          <a:effectLst>
            <a:softEdge rad="12700"/>
          </a:effectLst>
        </p:spPr>
        <p:txBody>
          <a:bodyPr>
            <a:normAutofit fontScale="90000"/>
          </a:bodyPr>
          <a:lstStyle/>
          <a:p>
            <a:r>
              <a:rPr lang="ar-SA" b="1" dirty="0" smtClean="0">
                <a:solidFill>
                  <a:schemeClr val="accent1">
                    <a:lumMod val="75000"/>
                  </a:schemeClr>
                </a:solidFill>
              </a:rPr>
              <a:t>2. الغزالي : </a:t>
            </a:r>
            <a:endParaRPr lang="ar-SA" b="1" dirty="0">
              <a:solidFill>
                <a:schemeClr val="accent1">
                  <a:lumMod val="75000"/>
                </a:schemeClr>
              </a:solidFill>
            </a:endParaRPr>
          </a:p>
        </p:txBody>
      </p:sp>
      <p:sp>
        <p:nvSpPr>
          <p:cNvPr id="4" name="عنصر نائب للمحتوى 3"/>
          <p:cNvSpPr>
            <a:spLocks noGrp="1"/>
          </p:cNvSpPr>
          <p:nvPr>
            <p:ph sz="half" idx="1"/>
          </p:nvPr>
        </p:nvSpPr>
        <p:spPr>
          <a:xfrm>
            <a:off x="1127050" y="1575389"/>
            <a:ext cx="9540949" cy="1763234"/>
          </a:xfrm>
          <a:ln w="19050">
            <a:solidFill>
              <a:schemeClr val="accent1">
                <a:lumMod val="75000"/>
              </a:schemeClr>
            </a:solidFill>
          </a:ln>
        </p:spPr>
        <p:style>
          <a:lnRef idx="2">
            <a:schemeClr val="accent1"/>
          </a:lnRef>
          <a:fillRef idx="1">
            <a:schemeClr val="lt1"/>
          </a:fillRef>
          <a:effectRef idx="0">
            <a:schemeClr val="accent1"/>
          </a:effectRef>
          <a:fontRef idx="minor">
            <a:schemeClr val="dk1"/>
          </a:fontRef>
        </p:style>
        <p:txBody>
          <a:bodyPr>
            <a:normAutofit fontScale="85000" lnSpcReduction="10000"/>
          </a:bodyPr>
          <a:lstStyle/>
          <a:p>
            <a:pPr algn="just">
              <a:lnSpc>
                <a:spcPct val="150000"/>
              </a:lnSpc>
            </a:pPr>
            <a:r>
              <a:rPr lang="ar-SA" sz="2500" b="1" dirty="0" smtClean="0">
                <a:solidFill>
                  <a:schemeClr val="accent2"/>
                </a:solidFill>
              </a:rPr>
              <a:t>يوجه الغزالي المربي إلى مدح الصبي وتكريمه على أفعاله الحسنة على أن يتم ذلك أمام ذوي الشأن ، أما إذا ارتكب الطفل فعلا مذموما فمن الأفضل أن يتغافل المربي عن ذلك إذا لاحظ على الصبي استحياء ومحاولة لتغطية ما بدر منه لأن مكاشفته تؤدي إلى الجرأة والجسارة فلا يخشى تكرار فعلته المذمومة .</a:t>
            </a:r>
          </a:p>
        </p:txBody>
      </p:sp>
      <p:sp>
        <p:nvSpPr>
          <p:cNvPr id="5" name="عنصر نائب للمحتوى 3"/>
          <p:cNvSpPr>
            <a:spLocks noGrp="1"/>
          </p:cNvSpPr>
          <p:nvPr>
            <p:ph sz="half" idx="2"/>
          </p:nvPr>
        </p:nvSpPr>
        <p:spPr>
          <a:xfrm>
            <a:off x="1127049" y="3763924"/>
            <a:ext cx="9540949" cy="1196164"/>
          </a:xfrm>
          <a:ln w="19050">
            <a:solidFill>
              <a:schemeClr val="accent1">
                <a:lumMod val="75000"/>
              </a:schemeClr>
            </a:solidFill>
          </a:ln>
        </p:spPr>
        <p:style>
          <a:lnRef idx="2">
            <a:schemeClr val="accent1"/>
          </a:lnRef>
          <a:fillRef idx="1">
            <a:schemeClr val="lt1"/>
          </a:fillRef>
          <a:effectRef idx="0">
            <a:schemeClr val="accent1"/>
          </a:effectRef>
          <a:fontRef idx="minor">
            <a:schemeClr val="dk1"/>
          </a:fontRef>
        </p:style>
        <p:txBody>
          <a:bodyPr>
            <a:normAutofit fontScale="85000" lnSpcReduction="10000"/>
          </a:bodyPr>
          <a:lstStyle/>
          <a:p>
            <a:pPr algn="just">
              <a:lnSpc>
                <a:spcPct val="150000"/>
              </a:lnSpc>
            </a:pPr>
            <a:r>
              <a:rPr lang="ar-SA" sz="2500" b="1" dirty="0" smtClean="0">
                <a:solidFill>
                  <a:schemeClr val="accent1"/>
                </a:solidFill>
              </a:rPr>
              <a:t>عندما يكثر الطفل من الأخطاء الخلقية ، فيجب على المربي معاتبته سرا ، ويحذره من تكرار أفعاله ، فإذا لم يرتدع يهدده بالكشف أمام الناس .</a:t>
            </a:r>
          </a:p>
        </p:txBody>
      </p:sp>
      <p:sp>
        <p:nvSpPr>
          <p:cNvPr id="6" name="عنصر نائب للمحتوى 3"/>
          <p:cNvSpPr>
            <a:spLocks noGrp="1"/>
          </p:cNvSpPr>
          <p:nvPr>
            <p:ph sz="half" idx="4294967295"/>
          </p:nvPr>
        </p:nvSpPr>
        <p:spPr>
          <a:xfrm>
            <a:off x="0" y="5407025"/>
            <a:ext cx="9540875" cy="695325"/>
          </a:xfrm>
          <a:ln w="19050">
            <a:solidFill>
              <a:schemeClr val="accent1">
                <a:lumMod val="75000"/>
              </a:schemeClr>
            </a:solidFill>
          </a:ln>
        </p:spPr>
        <p:style>
          <a:lnRef idx="2">
            <a:schemeClr val="accent1"/>
          </a:lnRef>
          <a:fillRef idx="1">
            <a:schemeClr val="lt1"/>
          </a:fillRef>
          <a:effectRef idx="0">
            <a:schemeClr val="accent1"/>
          </a:effectRef>
          <a:fontRef idx="minor">
            <a:schemeClr val="dk1"/>
          </a:fontRef>
        </p:style>
        <p:txBody>
          <a:bodyPr>
            <a:normAutofit/>
          </a:bodyPr>
          <a:lstStyle/>
          <a:p>
            <a:pPr algn="just">
              <a:lnSpc>
                <a:spcPct val="150000"/>
              </a:lnSpc>
            </a:pPr>
            <a:r>
              <a:rPr lang="ar-SA" sz="2500" b="1" dirty="0" smtClean="0">
                <a:solidFill>
                  <a:schemeClr val="accent2"/>
                </a:solidFill>
              </a:rPr>
              <a:t>لا ينصح الغزالي بالتمادي في العقاب والتأنيب . </a:t>
            </a:r>
          </a:p>
        </p:txBody>
      </p:sp>
    </p:spTree>
    <p:extLst>
      <p:ext uri="{BB962C8B-B14F-4D97-AF65-F5344CB8AC3E}">
        <p14:creationId xmlns:p14="http://schemas.microsoft.com/office/powerpoint/2010/main" val="256391689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016948" y="565653"/>
            <a:ext cx="2651051" cy="688989"/>
          </a:xfrm>
          <a:gradFill>
            <a:gsLst>
              <a:gs pos="0">
                <a:schemeClr val="accent1">
                  <a:lumMod val="20000"/>
                  <a:lumOff val="80000"/>
                </a:schemeClr>
              </a:gs>
              <a:gs pos="62000">
                <a:schemeClr val="bg2">
                  <a:lumMod val="90000"/>
                </a:schemeClr>
              </a:gs>
              <a:gs pos="74000">
                <a:schemeClr val="bg2">
                  <a:lumMod val="90000"/>
                </a:schemeClr>
              </a:gs>
              <a:gs pos="100000">
                <a:schemeClr val="bg2">
                  <a:lumMod val="75000"/>
                </a:schemeClr>
              </a:gs>
            </a:gsLst>
            <a:lin ang="5400000" scaled="1"/>
          </a:gradFill>
          <a:effectLst>
            <a:softEdge rad="12700"/>
          </a:effectLst>
        </p:spPr>
        <p:txBody>
          <a:bodyPr>
            <a:normAutofit fontScale="90000"/>
          </a:bodyPr>
          <a:lstStyle/>
          <a:p>
            <a:r>
              <a:rPr lang="ar-SA" b="1" dirty="0" smtClean="0">
                <a:solidFill>
                  <a:schemeClr val="accent1">
                    <a:lumMod val="75000"/>
                  </a:schemeClr>
                </a:solidFill>
              </a:rPr>
              <a:t>3. ابن تيمية :  </a:t>
            </a:r>
            <a:endParaRPr lang="ar-SA" b="1" dirty="0">
              <a:solidFill>
                <a:schemeClr val="accent1">
                  <a:lumMod val="75000"/>
                </a:schemeClr>
              </a:solidFill>
            </a:endParaRPr>
          </a:p>
        </p:txBody>
      </p:sp>
      <p:sp>
        <p:nvSpPr>
          <p:cNvPr id="4" name="عنصر نائب للمحتوى 3"/>
          <p:cNvSpPr>
            <a:spLocks noGrp="1"/>
          </p:cNvSpPr>
          <p:nvPr>
            <p:ph sz="half" idx="1"/>
          </p:nvPr>
        </p:nvSpPr>
        <p:spPr>
          <a:xfrm>
            <a:off x="1127050" y="2053853"/>
            <a:ext cx="9540949" cy="2241699"/>
          </a:xfrm>
          <a:ln w="19050">
            <a:solidFill>
              <a:schemeClr val="accent1">
                <a:lumMod val="75000"/>
              </a:schemeClr>
            </a:solidFill>
          </a:ln>
        </p:spPr>
        <p:style>
          <a:lnRef idx="2">
            <a:schemeClr val="accent1"/>
          </a:lnRef>
          <a:fillRef idx="1">
            <a:schemeClr val="lt1"/>
          </a:fillRef>
          <a:effectRef idx="0">
            <a:schemeClr val="accent1"/>
          </a:effectRef>
          <a:fontRef idx="minor">
            <a:schemeClr val="dk1"/>
          </a:fontRef>
        </p:style>
        <p:txBody>
          <a:bodyPr>
            <a:normAutofit/>
          </a:bodyPr>
          <a:lstStyle/>
          <a:p>
            <a:pPr algn="just">
              <a:lnSpc>
                <a:spcPct val="150000"/>
              </a:lnSpc>
            </a:pPr>
            <a:r>
              <a:rPr lang="ar-SA" sz="2500" b="1" dirty="0" smtClean="0">
                <a:solidFill>
                  <a:schemeClr val="accent2"/>
                </a:solidFill>
              </a:rPr>
              <a:t>يرى ابن تيمية ضرورة دراسة المتعلم الحد الكافي من القرآن الكريم والسنة الشريفة وبعدها ينتقل إلى الشريعة ومباحث الفقه ليدرس منها الموضوعات التي </a:t>
            </a:r>
            <a:r>
              <a:rPr lang="ar-SA" sz="2500" b="1" dirty="0" err="1" smtClean="0">
                <a:solidFill>
                  <a:schemeClr val="accent2"/>
                </a:solidFill>
              </a:rPr>
              <a:t>يتطلبها</a:t>
            </a:r>
            <a:r>
              <a:rPr lang="ar-SA" sz="2500" b="1" dirty="0" smtClean="0">
                <a:solidFill>
                  <a:schemeClr val="accent2"/>
                </a:solidFill>
              </a:rPr>
              <a:t> التكليف الشرعي  من العبادات في مرحلة العمر التي </a:t>
            </a:r>
            <a:r>
              <a:rPr lang="ar-SA" sz="2500" b="1" dirty="0" err="1" smtClean="0">
                <a:solidFill>
                  <a:schemeClr val="accent2"/>
                </a:solidFill>
              </a:rPr>
              <a:t>تقتضيها</a:t>
            </a:r>
            <a:r>
              <a:rPr lang="ar-SA" sz="2500" b="1" dirty="0" smtClean="0">
                <a:solidFill>
                  <a:schemeClr val="accent2"/>
                </a:solidFill>
              </a:rPr>
              <a:t> . </a:t>
            </a:r>
          </a:p>
        </p:txBody>
      </p:sp>
    </p:spTree>
    <p:extLst>
      <p:ext uri="{BB962C8B-B14F-4D97-AF65-F5344CB8AC3E}">
        <p14:creationId xmlns:p14="http://schemas.microsoft.com/office/powerpoint/2010/main" val="287466876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لمحتوى 3"/>
          <p:cNvSpPr>
            <a:spLocks noGrp="1"/>
          </p:cNvSpPr>
          <p:nvPr>
            <p:ph sz="half" idx="1"/>
          </p:nvPr>
        </p:nvSpPr>
        <p:spPr>
          <a:xfrm>
            <a:off x="2073349" y="903767"/>
            <a:ext cx="8594651" cy="5116033"/>
          </a:xfrm>
        </p:spPr>
        <p:txBody>
          <a:bodyPr/>
          <a:lstStyle/>
          <a:p>
            <a:r>
              <a:rPr lang="ar-SA" sz="2500" b="1" dirty="0" smtClean="0">
                <a:solidFill>
                  <a:srgbClr val="FF0000"/>
                </a:solidFill>
              </a:rPr>
              <a:t>تنقسم طرق وأساليب التربية عند ابن تيمية إلى قسمين رئيسيين هما :</a:t>
            </a:r>
          </a:p>
          <a:p>
            <a:pPr marL="45720" indent="0">
              <a:buNone/>
            </a:pPr>
            <a:endParaRPr lang="ar-SA" sz="2500" b="1" dirty="0">
              <a:solidFill>
                <a:schemeClr val="accent6">
                  <a:lumMod val="75000"/>
                </a:schemeClr>
              </a:solidFill>
            </a:endParaRPr>
          </a:p>
          <a:p>
            <a:pPr marL="45720" indent="0">
              <a:buNone/>
            </a:pPr>
            <a:endParaRPr lang="ar-SA" sz="2500" b="1" dirty="0" smtClean="0">
              <a:solidFill>
                <a:schemeClr val="accent6">
                  <a:lumMod val="75000"/>
                </a:schemeClr>
              </a:solidFill>
            </a:endParaRPr>
          </a:p>
          <a:p>
            <a:pPr marL="45720" indent="0">
              <a:buNone/>
            </a:pPr>
            <a:endParaRPr lang="ar-SA" sz="2500" b="1" dirty="0">
              <a:solidFill>
                <a:schemeClr val="accent6">
                  <a:lumMod val="75000"/>
                </a:schemeClr>
              </a:solidFill>
            </a:endParaRPr>
          </a:p>
          <a:p>
            <a:pPr marL="45720" indent="0">
              <a:buNone/>
            </a:pPr>
            <a:endParaRPr lang="ar-SA" sz="2500" b="1" dirty="0" smtClean="0">
              <a:solidFill>
                <a:schemeClr val="accent6">
                  <a:lumMod val="75000"/>
                </a:schemeClr>
              </a:solidFill>
            </a:endParaRPr>
          </a:p>
          <a:p>
            <a:pPr marL="45720" indent="0">
              <a:buNone/>
            </a:pPr>
            <a:r>
              <a:rPr lang="ar-SA" sz="2500" b="1" u="sng" dirty="0" smtClean="0">
                <a:solidFill>
                  <a:schemeClr val="accent2"/>
                </a:solidFill>
              </a:rPr>
              <a:t>أساس هذا التقسيم هو أن للقلب قوتين : </a:t>
            </a:r>
          </a:p>
          <a:p>
            <a:pPr marL="502920" indent="-457200">
              <a:buAutoNum type="arabicPeriod"/>
            </a:pPr>
            <a:r>
              <a:rPr lang="ar-SA" sz="2500" b="1" dirty="0" smtClean="0">
                <a:solidFill>
                  <a:schemeClr val="accent6">
                    <a:lumMod val="75000"/>
                  </a:schemeClr>
                </a:solidFill>
              </a:rPr>
              <a:t>قوة التفكير وهي تساعد الطفل على المعرفة والعلم . </a:t>
            </a:r>
          </a:p>
          <a:p>
            <a:pPr marL="502920" indent="-457200">
              <a:buAutoNum type="arabicPeriod"/>
            </a:pPr>
            <a:r>
              <a:rPr lang="ar-SA" sz="2500" b="1" dirty="0" smtClean="0">
                <a:solidFill>
                  <a:schemeClr val="accent6">
                    <a:lumMod val="75000"/>
                  </a:schemeClr>
                </a:solidFill>
              </a:rPr>
              <a:t>قوة الإرادة وهي تحرك الطفل لتطبيق هذ العلم وتحويله إلى سلوك .  </a:t>
            </a:r>
          </a:p>
        </p:txBody>
      </p:sp>
      <p:sp>
        <p:nvSpPr>
          <p:cNvPr id="5" name="مستطيل مستدير الزوايا 4"/>
          <p:cNvSpPr/>
          <p:nvPr/>
        </p:nvSpPr>
        <p:spPr>
          <a:xfrm>
            <a:off x="6826101" y="1807535"/>
            <a:ext cx="1865723" cy="914400"/>
          </a:xfrm>
          <a:prstGeom prst="roundRect">
            <a:avLst/>
          </a:prstGeom>
        </p:spPr>
        <p:style>
          <a:lnRef idx="1">
            <a:schemeClr val="accent2"/>
          </a:lnRef>
          <a:fillRef idx="2">
            <a:schemeClr val="accent2"/>
          </a:fillRef>
          <a:effectRef idx="1">
            <a:schemeClr val="accent2"/>
          </a:effectRef>
          <a:fontRef idx="minor">
            <a:schemeClr val="dk1"/>
          </a:fontRef>
        </p:style>
        <p:txBody>
          <a:bodyPr rtlCol="1" anchor="ctr"/>
          <a:lstStyle/>
          <a:p>
            <a:pPr algn="ctr"/>
            <a:r>
              <a:rPr lang="ar-SA" sz="2500" b="1" dirty="0" smtClean="0"/>
              <a:t>1</a:t>
            </a:r>
            <a:r>
              <a:rPr lang="ar-SA" sz="2500" b="1" dirty="0" smtClean="0">
                <a:solidFill>
                  <a:srgbClr val="002060"/>
                </a:solidFill>
              </a:rPr>
              <a:t>.الطريقة العلمية </a:t>
            </a:r>
            <a:endParaRPr lang="ar-SA" sz="2500" b="1" dirty="0">
              <a:solidFill>
                <a:srgbClr val="002060"/>
              </a:solidFill>
            </a:endParaRPr>
          </a:p>
        </p:txBody>
      </p:sp>
      <p:sp>
        <p:nvSpPr>
          <p:cNvPr id="6" name="مستطيل مستدير الزوايا 5"/>
          <p:cNvSpPr/>
          <p:nvPr/>
        </p:nvSpPr>
        <p:spPr>
          <a:xfrm>
            <a:off x="3643422" y="1807535"/>
            <a:ext cx="1923365" cy="914400"/>
          </a:xfrm>
          <a:prstGeom prst="roundRect">
            <a:avLst/>
          </a:prstGeom>
        </p:spPr>
        <p:style>
          <a:lnRef idx="1">
            <a:schemeClr val="accent2"/>
          </a:lnRef>
          <a:fillRef idx="2">
            <a:schemeClr val="accent2"/>
          </a:fillRef>
          <a:effectRef idx="1">
            <a:schemeClr val="accent2"/>
          </a:effectRef>
          <a:fontRef idx="minor">
            <a:schemeClr val="dk1"/>
          </a:fontRef>
        </p:style>
        <p:txBody>
          <a:bodyPr rtlCol="1" anchor="ctr"/>
          <a:lstStyle/>
          <a:p>
            <a:pPr algn="ctr"/>
            <a:r>
              <a:rPr lang="ar-SA" sz="2500" b="1" dirty="0" smtClean="0"/>
              <a:t>2</a:t>
            </a:r>
            <a:r>
              <a:rPr lang="ar-SA" sz="2500" b="1" dirty="0" smtClean="0">
                <a:solidFill>
                  <a:srgbClr val="002060"/>
                </a:solidFill>
              </a:rPr>
              <a:t>. طريقة الإرادة</a:t>
            </a:r>
            <a:endParaRPr lang="ar-SA" sz="2500" b="1" dirty="0">
              <a:solidFill>
                <a:srgbClr val="002060"/>
              </a:solidFill>
            </a:endParaRPr>
          </a:p>
        </p:txBody>
      </p:sp>
    </p:spTree>
    <p:extLst>
      <p:ext uri="{BB962C8B-B14F-4D97-AF65-F5344CB8AC3E}">
        <p14:creationId xmlns:p14="http://schemas.microsoft.com/office/powerpoint/2010/main" val="81904081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وان 4"/>
          <p:cNvSpPr>
            <a:spLocks noGrp="1"/>
          </p:cNvSpPr>
          <p:nvPr>
            <p:ph type="title"/>
          </p:nvPr>
        </p:nvSpPr>
        <p:spPr/>
        <p:txBody>
          <a:bodyPr/>
          <a:lstStyle/>
          <a:p>
            <a:r>
              <a:rPr lang="ar-SA" b="1" u="sng" dirty="0" smtClean="0">
                <a:solidFill>
                  <a:schemeClr val="accent2"/>
                </a:solidFill>
              </a:rPr>
              <a:t>يحدد ابن تيمية ثلاثة أساليب للطريقة العلمية : </a:t>
            </a:r>
            <a:endParaRPr lang="ar-SA" b="1" u="sng" dirty="0">
              <a:solidFill>
                <a:schemeClr val="accent2"/>
              </a:solidFill>
            </a:endParaRPr>
          </a:p>
        </p:txBody>
      </p:sp>
      <p:graphicFrame>
        <p:nvGraphicFramePr>
          <p:cNvPr id="8" name="عنصر نائب للمحتوى 7"/>
          <p:cNvGraphicFramePr>
            <a:graphicFrameLocks noGrp="1"/>
          </p:cNvGraphicFramePr>
          <p:nvPr>
            <p:ph idx="1"/>
            <p:extLst>
              <p:ext uri="{D42A27DB-BD31-4B8C-83A1-F6EECF244321}">
                <p14:modId xmlns:p14="http://schemas.microsoft.com/office/powerpoint/2010/main" val="4290389385"/>
              </p:ext>
            </p:extLst>
          </p:nvPr>
        </p:nvGraphicFramePr>
        <p:xfrm>
          <a:off x="2020186" y="2721934"/>
          <a:ext cx="8094920" cy="296349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081855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وان 4"/>
          <p:cNvSpPr>
            <a:spLocks noGrp="1"/>
          </p:cNvSpPr>
          <p:nvPr>
            <p:ph type="title"/>
          </p:nvPr>
        </p:nvSpPr>
        <p:spPr/>
        <p:txBody>
          <a:bodyPr/>
          <a:lstStyle/>
          <a:p>
            <a:r>
              <a:rPr lang="ar-SA" b="1" u="sng" dirty="0" smtClean="0">
                <a:solidFill>
                  <a:schemeClr val="accent2"/>
                </a:solidFill>
              </a:rPr>
              <a:t>يحدد ابن تيمية أربعة أساليب في تربية الإرادة : </a:t>
            </a:r>
            <a:endParaRPr lang="ar-SA" b="1" u="sng" dirty="0">
              <a:solidFill>
                <a:schemeClr val="accent2"/>
              </a:solidFill>
            </a:endParaRPr>
          </a:p>
        </p:txBody>
      </p:sp>
      <p:graphicFrame>
        <p:nvGraphicFramePr>
          <p:cNvPr id="8" name="عنصر نائب للمحتوى 7"/>
          <p:cNvGraphicFramePr>
            <a:graphicFrameLocks noGrp="1"/>
          </p:cNvGraphicFramePr>
          <p:nvPr>
            <p:ph idx="1"/>
            <p:extLst>
              <p:ext uri="{D42A27DB-BD31-4B8C-83A1-F6EECF244321}">
                <p14:modId xmlns:p14="http://schemas.microsoft.com/office/powerpoint/2010/main" val="1023816099"/>
              </p:ext>
            </p:extLst>
          </p:nvPr>
        </p:nvGraphicFramePr>
        <p:xfrm>
          <a:off x="2020186" y="2721934"/>
          <a:ext cx="8094920" cy="296349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71149306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674653" y="148856"/>
            <a:ext cx="9144000" cy="1143000"/>
          </a:xfrm>
        </p:spPr>
        <p:txBody>
          <a:bodyPr>
            <a:normAutofit fontScale="90000"/>
          </a:bodyPr>
          <a:lstStyle/>
          <a:p>
            <a:r>
              <a:rPr lang="ar-SA" b="1" dirty="0" smtClean="0"/>
              <a:t>ثالثا : الأساليب التي تحقق التربية الدينية والخلقية : </a:t>
            </a:r>
            <a:endParaRPr lang="ar-SA" b="1" dirty="0"/>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val="1279999042"/>
              </p:ext>
            </p:extLst>
          </p:nvPr>
        </p:nvGraphicFramePr>
        <p:xfrm>
          <a:off x="3576084" y="1360967"/>
          <a:ext cx="4855535" cy="53111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92902926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ما سيتم مناقشتة لهذا اليوم </a:t>
            </a:r>
            <a:endParaRPr lang="ar-SA" dirty="0"/>
          </a:p>
        </p:txBody>
      </p:sp>
      <p:sp>
        <p:nvSpPr>
          <p:cNvPr id="3" name="Content Placeholder 2"/>
          <p:cNvSpPr>
            <a:spLocks noGrp="1"/>
          </p:cNvSpPr>
          <p:nvPr>
            <p:ph idx="1"/>
          </p:nvPr>
        </p:nvSpPr>
        <p:spPr/>
        <p:txBody>
          <a:bodyPr/>
          <a:lstStyle/>
          <a:p>
            <a:r>
              <a:rPr lang="ar-SA" b="1" dirty="0" smtClean="0">
                <a:solidFill>
                  <a:srgbClr val="00B050"/>
                </a:solidFill>
              </a:rPr>
              <a:t>موعد الاختبار </a:t>
            </a:r>
          </a:p>
          <a:p>
            <a:r>
              <a:rPr lang="ar-SA" b="1" dirty="0">
                <a:solidFill>
                  <a:srgbClr val="FF0000"/>
                </a:solidFill>
              </a:rPr>
              <a:t>البحث الميداني </a:t>
            </a:r>
          </a:p>
          <a:p>
            <a:r>
              <a:rPr lang="ar-SA" dirty="0" smtClean="0"/>
              <a:t>اساليب التربية الدينية للاطفال</a:t>
            </a:r>
          </a:p>
          <a:p>
            <a:r>
              <a:rPr lang="ar-SA" dirty="0" smtClean="0"/>
              <a:t>واجب الآباء نحو الابناء </a:t>
            </a:r>
          </a:p>
          <a:p>
            <a:r>
              <a:rPr lang="ar-SA" dirty="0" smtClean="0"/>
              <a:t> منهج العلماء المسلمين </a:t>
            </a:r>
          </a:p>
          <a:p>
            <a:endParaRPr lang="ar-SA" dirty="0" smtClean="0"/>
          </a:p>
          <a:p>
            <a:endParaRPr lang="ar-SA" dirty="0" smtClean="0"/>
          </a:p>
          <a:p>
            <a:endParaRPr lang="ar-SA" dirty="0"/>
          </a:p>
        </p:txBody>
      </p:sp>
    </p:spTree>
    <p:extLst>
      <p:ext uri="{BB962C8B-B14F-4D97-AF65-F5344CB8AC3E}">
        <p14:creationId xmlns:p14="http://schemas.microsoft.com/office/powerpoint/2010/main" val="1188248739"/>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3840418" y="2967335"/>
            <a:ext cx="4511171" cy="923330"/>
          </a:xfrm>
          <a:prstGeom prst="rect">
            <a:avLst/>
          </a:prstGeom>
          <a:noFill/>
        </p:spPr>
        <p:txBody>
          <a:bodyPr wrap="none" lIns="91440" tIns="45720" rIns="91440" bIns="45720">
            <a:spAutoFit/>
          </a:bodyPr>
          <a:lstStyle/>
          <a:p>
            <a:pPr algn="ctr"/>
            <a:r>
              <a:rPr lang="ar-SA" sz="5400" b="0" cap="none" spc="0" dirty="0" smtClean="0">
                <a:ln w="0"/>
                <a:gradFill>
                  <a:gsLst>
                    <a:gs pos="0">
                      <a:schemeClr val="accent5">
                        <a:lumMod val="50000"/>
                      </a:schemeClr>
                    </a:gs>
                    <a:gs pos="50000">
                      <a:schemeClr val="accent5"/>
                    </a:gs>
                    <a:gs pos="100000">
                      <a:schemeClr val="accent5">
                        <a:lumMod val="60000"/>
                        <a:lumOff val="40000"/>
                      </a:schemeClr>
                    </a:gs>
                  </a:gsLst>
                  <a:lin ang="5400000"/>
                </a:gradFill>
                <a:effectLst>
                  <a:reflection blurRad="6350" stA="53000" endA="300" endPos="35500" dir="5400000" sy="-90000" algn="bl" rotWithShape="0"/>
                </a:effectLst>
              </a:rPr>
              <a:t>اشكر لكم استماعكم </a:t>
            </a:r>
            <a:endParaRPr lang="en-US" sz="5400" b="0" cap="none" spc="0" dirty="0">
              <a:ln w="0"/>
              <a:gradFill>
                <a:gsLst>
                  <a:gs pos="0">
                    <a:schemeClr val="accent5">
                      <a:lumMod val="50000"/>
                    </a:schemeClr>
                  </a:gs>
                  <a:gs pos="50000">
                    <a:schemeClr val="accent5"/>
                  </a:gs>
                  <a:gs pos="100000">
                    <a:schemeClr val="accent5">
                      <a:lumMod val="60000"/>
                      <a:lumOff val="40000"/>
                    </a:schemeClr>
                  </a:gs>
                </a:gsLst>
                <a:lin ang="5400000"/>
              </a:gradFill>
              <a:effectLst>
                <a:reflection blurRad="6350" stA="53000" endA="300" endPos="35500" dir="5400000" sy="-90000" algn="bl" rotWithShape="0"/>
              </a:effectLst>
            </a:endParaRPr>
          </a:p>
        </p:txBody>
      </p:sp>
    </p:spTree>
    <p:extLst>
      <p:ext uri="{BB962C8B-B14F-4D97-AF65-F5344CB8AC3E}">
        <p14:creationId xmlns:p14="http://schemas.microsoft.com/office/powerpoint/2010/main" val="133079004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solidFill>
                  <a:schemeClr val="accent1">
                    <a:lumMod val="60000"/>
                    <a:lumOff val="40000"/>
                  </a:schemeClr>
                </a:solidFill>
              </a:rPr>
              <a:t>أساليب التربية الدينية للأطفال : </a:t>
            </a:r>
            <a:endParaRPr lang="ar-SA" b="1" dirty="0">
              <a:solidFill>
                <a:schemeClr val="accent1">
                  <a:lumMod val="60000"/>
                  <a:lumOff val="40000"/>
                </a:schemeClr>
              </a:solidFill>
            </a:endParaRPr>
          </a:p>
        </p:txBody>
      </p:sp>
      <p:sp>
        <p:nvSpPr>
          <p:cNvPr id="3" name="عنصر نائب للمحتوى 2"/>
          <p:cNvSpPr>
            <a:spLocks noGrp="1"/>
          </p:cNvSpPr>
          <p:nvPr>
            <p:ph idx="1"/>
          </p:nvPr>
        </p:nvSpPr>
        <p:spPr>
          <a:xfrm>
            <a:off x="1350335" y="1900823"/>
            <a:ext cx="9317665" cy="4127837"/>
          </a:xfrm>
        </p:spPr>
        <p:txBody>
          <a:bodyPr>
            <a:noAutofit/>
          </a:bodyPr>
          <a:lstStyle/>
          <a:p>
            <a:pPr>
              <a:lnSpc>
                <a:spcPct val="200000"/>
              </a:lnSpc>
            </a:pPr>
            <a:r>
              <a:rPr lang="ar-SA" sz="2500" dirty="0" smtClean="0">
                <a:solidFill>
                  <a:srgbClr val="FF0000"/>
                </a:solidFill>
              </a:rPr>
              <a:t>يجمع المربون- على اختلاف مذاهبهم وأساليبهم – على تنمية الإحساس الديني لدى الأطفال ، كما يعتبرون التربية الخلقية للصغار مظهرا من مظاهر التربية الدينية . </a:t>
            </a:r>
          </a:p>
          <a:p>
            <a:pPr>
              <a:lnSpc>
                <a:spcPct val="200000"/>
              </a:lnSpc>
            </a:pPr>
            <a:r>
              <a:rPr lang="ar-SA" sz="2500" dirty="0" smtClean="0">
                <a:solidFill>
                  <a:srgbClr val="FF0000"/>
                </a:solidFill>
              </a:rPr>
              <a:t>ويؤكد </a:t>
            </a:r>
            <a:r>
              <a:rPr lang="ar-SA" sz="2500" dirty="0" smtClean="0">
                <a:solidFill>
                  <a:srgbClr val="FF0000"/>
                </a:solidFill>
              </a:rPr>
              <a:t>المؤرخون أن غرض التربية عند المسلمين كان تهذيب النفوس وتحصيل </a:t>
            </a:r>
            <a:r>
              <a:rPr lang="ar-SA" sz="2500" dirty="0" smtClean="0">
                <a:solidFill>
                  <a:srgbClr val="FF0000"/>
                </a:solidFill>
              </a:rPr>
              <a:t>الفضيلة</a:t>
            </a:r>
            <a:endParaRPr lang="ar-SA" sz="2500" dirty="0" smtClean="0">
              <a:solidFill>
                <a:srgbClr val="FF0000"/>
              </a:solidFill>
            </a:endParaRPr>
          </a:p>
        </p:txBody>
      </p:sp>
    </p:spTree>
    <p:extLst>
      <p:ext uri="{BB962C8B-B14F-4D97-AF65-F5344CB8AC3E}">
        <p14:creationId xmlns:p14="http://schemas.microsoft.com/office/powerpoint/2010/main" val="280101503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مخطط انسيابي: معالجة متعاقبة 3"/>
          <p:cNvSpPr/>
          <p:nvPr/>
        </p:nvSpPr>
        <p:spPr>
          <a:xfrm>
            <a:off x="1541721" y="1743740"/>
            <a:ext cx="8165805" cy="4040373"/>
          </a:xfrm>
          <a:prstGeom prst="flowChartAlternateProcess">
            <a:avLst/>
          </a:prstGeom>
          <a:ln w="38100"/>
        </p:spPr>
        <p:style>
          <a:lnRef idx="2">
            <a:schemeClr val="accent1"/>
          </a:lnRef>
          <a:fillRef idx="1">
            <a:schemeClr val="lt1"/>
          </a:fillRef>
          <a:effectRef idx="0">
            <a:schemeClr val="accent1"/>
          </a:effectRef>
          <a:fontRef idx="minor">
            <a:schemeClr val="dk1"/>
          </a:fontRef>
        </p:style>
        <p:txBody>
          <a:bodyPr rtlCol="1" anchor="ctr"/>
          <a:lstStyle/>
          <a:p>
            <a:pPr algn="ctr"/>
            <a:r>
              <a:rPr lang="ar-SA" sz="2500" b="1" dirty="0" smtClean="0"/>
              <a:t>تتميز التربية الإسلامية بأنها لم تكن دنيوية محضة ، كما كانت التربية اليونانية أو الرومانية </a:t>
            </a:r>
          </a:p>
          <a:p>
            <a:pPr algn="ctr"/>
            <a:r>
              <a:rPr lang="ar-SA" sz="2500" b="1" dirty="0" smtClean="0"/>
              <a:t>كما أنها لم تكن تربية دينية خالصة ، كما كانت التربية المسيحية في صدرها الأول .</a:t>
            </a:r>
            <a:endParaRPr lang="en-US" sz="2500" b="1" dirty="0" smtClean="0"/>
          </a:p>
          <a:p>
            <a:pPr algn="ctr"/>
            <a:endParaRPr lang="ar-SA" sz="2500" b="1" dirty="0" smtClean="0"/>
          </a:p>
          <a:p>
            <a:pPr algn="ctr"/>
            <a:endParaRPr lang="ar-SA" sz="2500" b="1" dirty="0" smtClean="0"/>
          </a:p>
          <a:p>
            <a:pPr algn="ctr"/>
            <a:r>
              <a:rPr lang="ar-SA" sz="2500" b="1" dirty="0" smtClean="0">
                <a:solidFill>
                  <a:schemeClr val="bg2">
                    <a:lumMod val="50000"/>
                  </a:schemeClr>
                </a:solidFill>
              </a:rPr>
              <a:t>التربية الإسلامية </a:t>
            </a:r>
            <a:r>
              <a:rPr lang="ar-SA" sz="2500" b="1" dirty="0" smtClean="0"/>
              <a:t>هي تربية دينية ودنيوية معا تهدف إلى إعداد المرء للحياة الدنيا والآخرة .</a:t>
            </a:r>
            <a:endParaRPr lang="ar-SA" sz="2500" b="1" dirty="0"/>
          </a:p>
        </p:txBody>
      </p:sp>
    </p:spTree>
    <p:extLst>
      <p:ext uri="{BB962C8B-B14F-4D97-AF65-F5344CB8AC3E}">
        <p14:creationId xmlns:p14="http://schemas.microsoft.com/office/powerpoint/2010/main" val="25366997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عنصر نائب للمحتوى 4"/>
          <p:cNvGraphicFramePr>
            <a:graphicFrameLocks noGrp="1"/>
          </p:cNvGraphicFramePr>
          <p:nvPr>
            <p:ph idx="1"/>
            <p:extLst>
              <p:ext uri="{D42A27DB-BD31-4B8C-83A1-F6EECF244321}">
                <p14:modId xmlns:p14="http://schemas.microsoft.com/office/powerpoint/2010/main" val="381568028"/>
              </p:ext>
            </p:extLst>
          </p:nvPr>
        </p:nvGraphicFramePr>
        <p:xfrm>
          <a:off x="1524000" y="1175657"/>
          <a:ext cx="9144000" cy="483938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26675948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613451" y="565653"/>
            <a:ext cx="4054548" cy="720887"/>
          </a:xfrm>
          <a:ln>
            <a:noFill/>
          </a:ln>
          <a:effectLst/>
          <a:scene3d>
            <a:camera prst="orthographicFront">
              <a:rot lat="0" lon="0" rev="0"/>
            </a:camera>
            <a:lightRig rig="contrasting" dir="t">
              <a:rot lat="0" lon="0" rev="7800000"/>
            </a:lightRig>
          </a:scene3d>
          <a:sp3d>
            <a:bevelT w="139700" h="139700"/>
          </a:sp3d>
        </p:spPr>
        <p:style>
          <a:lnRef idx="1">
            <a:schemeClr val="accent1"/>
          </a:lnRef>
          <a:fillRef idx="2">
            <a:schemeClr val="accent1"/>
          </a:fillRef>
          <a:effectRef idx="1">
            <a:schemeClr val="accent1"/>
          </a:effectRef>
          <a:fontRef idx="minor">
            <a:schemeClr val="dk1"/>
          </a:fontRef>
        </p:style>
        <p:txBody>
          <a:bodyPr>
            <a:normAutofit fontScale="90000"/>
          </a:bodyPr>
          <a:lstStyle/>
          <a:p>
            <a:pPr algn="r" rtl="1"/>
            <a:r>
              <a:rPr lang="ar-SA" b="1" dirty="0" smtClean="0">
                <a:solidFill>
                  <a:schemeClr val="accent1">
                    <a:lumMod val="75000"/>
                  </a:schemeClr>
                </a:solidFill>
              </a:rPr>
              <a:t>أولا : واجب الآباء نحو الأبناء: </a:t>
            </a:r>
            <a:endParaRPr lang="ar-SA" b="1" dirty="0">
              <a:solidFill>
                <a:schemeClr val="accent1">
                  <a:lumMod val="75000"/>
                </a:schemeClr>
              </a:solidFill>
            </a:endParaRPr>
          </a:p>
        </p:txBody>
      </p:sp>
      <p:graphicFrame>
        <p:nvGraphicFramePr>
          <p:cNvPr id="5" name="رسم تخطيطي 4"/>
          <p:cNvGraphicFramePr/>
          <p:nvPr>
            <p:extLst>
              <p:ext uri="{D42A27DB-BD31-4B8C-83A1-F6EECF244321}">
                <p14:modId xmlns:p14="http://schemas.microsoft.com/office/powerpoint/2010/main" val="2289475749"/>
              </p:ext>
            </p:extLst>
          </p:nvPr>
        </p:nvGraphicFramePr>
        <p:xfrm>
          <a:off x="2340344" y="1679944"/>
          <a:ext cx="7452242" cy="50252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61157163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rtl="1"/>
            <a:r>
              <a:rPr lang="ar-SA" b="1" u="sng" dirty="0" smtClean="0">
                <a:solidFill>
                  <a:schemeClr val="accent1">
                    <a:lumMod val="75000"/>
                  </a:schemeClr>
                </a:solidFill>
              </a:rPr>
              <a:t>ثانيا : منهج العلماء المسلمين في التربية الدينية : </a:t>
            </a:r>
            <a:endParaRPr lang="ar-SA" b="1" u="sng" dirty="0">
              <a:solidFill>
                <a:schemeClr val="accent1">
                  <a:lumMod val="75000"/>
                </a:schemeClr>
              </a:solidFill>
            </a:endParaRPr>
          </a:p>
        </p:txBody>
      </p:sp>
      <p:graphicFrame>
        <p:nvGraphicFramePr>
          <p:cNvPr id="5" name="عنصر نائب للمحتوى 4" descr="شعاعي أساسي" title="SmartArt"/>
          <p:cNvGraphicFramePr>
            <a:graphicFrameLocks noGrp="1"/>
          </p:cNvGraphicFramePr>
          <p:nvPr>
            <p:ph sz="half" idx="1"/>
            <p:extLst>
              <p:ext uri="{D42A27DB-BD31-4B8C-83A1-F6EECF244321}">
                <p14:modId xmlns:p14="http://schemas.microsoft.com/office/powerpoint/2010/main" val="3825106733"/>
              </p:ext>
            </p:extLst>
          </p:nvPr>
        </p:nvGraphicFramePr>
        <p:xfrm>
          <a:off x="3918856" y="2672862"/>
          <a:ext cx="5639346" cy="368858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87394709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016948" y="565653"/>
            <a:ext cx="2651051" cy="688989"/>
          </a:xfrm>
          <a:gradFill>
            <a:gsLst>
              <a:gs pos="0">
                <a:schemeClr val="accent1">
                  <a:lumMod val="20000"/>
                  <a:lumOff val="80000"/>
                </a:schemeClr>
              </a:gs>
              <a:gs pos="62000">
                <a:schemeClr val="bg2">
                  <a:lumMod val="90000"/>
                </a:schemeClr>
              </a:gs>
              <a:gs pos="74000">
                <a:schemeClr val="bg2">
                  <a:lumMod val="90000"/>
                </a:schemeClr>
              </a:gs>
              <a:gs pos="100000">
                <a:schemeClr val="bg2">
                  <a:lumMod val="75000"/>
                </a:schemeClr>
              </a:gs>
            </a:gsLst>
            <a:lin ang="5400000" scaled="1"/>
          </a:gradFill>
          <a:effectLst>
            <a:softEdge rad="12700"/>
          </a:effectLst>
        </p:spPr>
        <p:txBody>
          <a:bodyPr>
            <a:normAutofit fontScale="90000"/>
          </a:bodyPr>
          <a:lstStyle/>
          <a:p>
            <a:r>
              <a:rPr lang="ar-SA" b="1" dirty="0" smtClean="0">
                <a:solidFill>
                  <a:schemeClr val="accent1">
                    <a:lumMod val="75000"/>
                  </a:schemeClr>
                </a:solidFill>
              </a:rPr>
              <a:t>1. ابن سينا : </a:t>
            </a:r>
            <a:endParaRPr lang="ar-SA" b="1" dirty="0">
              <a:solidFill>
                <a:schemeClr val="accent1">
                  <a:lumMod val="75000"/>
                </a:schemeClr>
              </a:solidFill>
            </a:endParaRPr>
          </a:p>
        </p:txBody>
      </p:sp>
      <p:sp>
        <p:nvSpPr>
          <p:cNvPr id="4" name="عنصر نائب للمحتوى 3"/>
          <p:cNvSpPr>
            <a:spLocks noGrp="1"/>
          </p:cNvSpPr>
          <p:nvPr>
            <p:ph sz="half" idx="1"/>
          </p:nvPr>
        </p:nvSpPr>
        <p:spPr>
          <a:xfrm>
            <a:off x="1207438" y="2186353"/>
            <a:ext cx="9540949" cy="4114801"/>
          </a:xfrm>
        </p:spPr>
        <p:txBody>
          <a:bodyPr>
            <a:normAutofit/>
          </a:bodyPr>
          <a:lstStyle/>
          <a:p>
            <a:pPr>
              <a:lnSpc>
                <a:spcPct val="150000"/>
              </a:lnSpc>
            </a:pPr>
            <a:r>
              <a:rPr lang="ar-SA" sz="2500" b="1" dirty="0" smtClean="0"/>
              <a:t>يركز على ضرورة تعلم الطفل العادات الدينية الصحيحة من مخالطة الآباء والأمهات والمعلمين ، إذا كانوا قدوة حسنة ونماذج طيبة للخلق الكريم . </a:t>
            </a:r>
          </a:p>
          <a:p>
            <a:pPr>
              <a:lnSpc>
                <a:spcPct val="150000"/>
              </a:lnSpc>
            </a:pPr>
            <a:r>
              <a:rPr lang="ar-SA" sz="2500" b="1" dirty="0" smtClean="0"/>
              <a:t>يرى أن التربية الخلقية تبدأ من الفطام ، ونصح بالبدء في تكوين عادات طيبة عند الأطفال منذ الثالثة من أعمارهم لإدراكه لأهمية الدور الذي تؤديه العادات في حياة الفرد ، وحتى لا تتسرب إليه العادات المذمومة . </a:t>
            </a:r>
          </a:p>
        </p:txBody>
      </p:sp>
    </p:spTree>
    <p:extLst>
      <p:ext uri="{BB962C8B-B14F-4D97-AF65-F5344CB8AC3E}">
        <p14:creationId xmlns:p14="http://schemas.microsoft.com/office/powerpoint/2010/main" val="184053021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016948" y="565653"/>
            <a:ext cx="2651051" cy="688989"/>
          </a:xfrm>
          <a:gradFill>
            <a:gsLst>
              <a:gs pos="0">
                <a:schemeClr val="accent1">
                  <a:lumMod val="20000"/>
                  <a:lumOff val="80000"/>
                </a:schemeClr>
              </a:gs>
              <a:gs pos="62000">
                <a:schemeClr val="bg2">
                  <a:lumMod val="90000"/>
                </a:schemeClr>
              </a:gs>
              <a:gs pos="74000">
                <a:schemeClr val="bg2">
                  <a:lumMod val="90000"/>
                </a:schemeClr>
              </a:gs>
              <a:gs pos="100000">
                <a:schemeClr val="bg2">
                  <a:lumMod val="75000"/>
                </a:schemeClr>
              </a:gs>
            </a:gsLst>
            <a:lin ang="5400000" scaled="1"/>
          </a:gradFill>
          <a:effectLst>
            <a:softEdge rad="12700"/>
          </a:effectLst>
        </p:spPr>
        <p:txBody>
          <a:bodyPr>
            <a:normAutofit fontScale="90000"/>
          </a:bodyPr>
          <a:lstStyle/>
          <a:p>
            <a:r>
              <a:rPr lang="ar-SA" b="1" dirty="0" smtClean="0">
                <a:solidFill>
                  <a:schemeClr val="accent1">
                    <a:lumMod val="75000"/>
                  </a:schemeClr>
                </a:solidFill>
              </a:rPr>
              <a:t>1. ابن سينا : </a:t>
            </a:r>
            <a:endParaRPr lang="ar-SA" b="1" dirty="0">
              <a:solidFill>
                <a:schemeClr val="accent1">
                  <a:lumMod val="75000"/>
                </a:schemeClr>
              </a:solidFill>
            </a:endParaRPr>
          </a:p>
        </p:txBody>
      </p:sp>
      <p:sp>
        <p:nvSpPr>
          <p:cNvPr id="4" name="عنصر نائب للمحتوى 3"/>
          <p:cNvSpPr>
            <a:spLocks noGrp="1"/>
          </p:cNvSpPr>
          <p:nvPr>
            <p:ph sz="half" idx="1"/>
          </p:nvPr>
        </p:nvSpPr>
        <p:spPr>
          <a:xfrm>
            <a:off x="1127051" y="1904999"/>
            <a:ext cx="9540949" cy="2103475"/>
          </a:xfrm>
          <a:ln/>
        </p:spPr>
        <p:style>
          <a:lnRef idx="2">
            <a:schemeClr val="accent1"/>
          </a:lnRef>
          <a:fillRef idx="1">
            <a:schemeClr val="lt1"/>
          </a:fillRef>
          <a:effectRef idx="0">
            <a:schemeClr val="accent1"/>
          </a:effectRef>
          <a:fontRef idx="minor">
            <a:schemeClr val="dk1"/>
          </a:fontRef>
        </p:style>
        <p:txBody>
          <a:bodyPr>
            <a:normAutofit fontScale="92500" lnSpcReduction="20000"/>
          </a:bodyPr>
          <a:lstStyle/>
          <a:p>
            <a:pPr algn="just">
              <a:lnSpc>
                <a:spcPct val="150000"/>
              </a:lnSpc>
            </a:pPr>
            <a:r>
              <a:rPr lang="ar-SA" sz="2500" b="1" dirty="0" smtClean="0"/>
              <a:t>قدّم صورة متكاملة عن أساليب تربية الولد فيقول : </a:t>
            </a:r>
            <a:r>
              <a:rPr lang="ar-SA" sz="2500" b="1" dirty="0" smtClean="0">
                <a:solidFill>
                  <a:schemeClr val="accent1"/>
                </a:solidFill>
              </a:rPr>
              <a:t>( إذا اقتضت الضرورة الالتجاء إلى العقاب ، فينبغي مراعاة الحيطة والحذر ، فلا يؤخذ الوليد بالعنف وإنما بالتلطف ، ثم تمزج الرغبة بالرهبة ، فتارة يستخدم العبوس وتارة تأنيب الضمير ، وتارة يكون المديح ) </a:t>
            </a:r>
          </a:p>
        </p:txBody>
      </p:sp>
      <p:sp>
        <p:nvSpPr>
          <p:cNvPr id="5" name="عنصر نائب للمحتوى 3"/>
          <p:cNvSpPr>
            <a:spLocks noGrp="1"/>
          </p:cNvSpPr>
          <p:nvPr>
            <p:ph sz="half" idx="2"/>
          </p:nvPr>
        </p:nvSpPr>
        <p:spPr>
          <a:xfrm>
            <a:off x="1127051" y="4194543"/>
            <a:ext cx="9540949" cy="2103475"/>
          </a:xfrm>
          <a:ln/>
        </p:spPr>
        <p:style>
          <a:lnRef idx="2">
            <a:schemeClr val="accent1"/>
          </a:lnRef>
          <a:fillRef idx="1">
            <a:schemeClr val="lt1"/>
          </a:fillRef>
          <a:effectRef idx="0">
            <a:schemeClr val="accent1"/>
          </a:effectRef>
          <a:fontRef idx="minor">
            <a:schemeClr val="dk1"/>
          </a:fontRef>
        </p:style>
        <p:txBody>
          <a:bodyPr>
            <a:normAutofit fontScale="92500" lnSpcReduction="20000"/>
          </a:bodyPr>
          <a:lstStyle/>
          <a:p>
            <a:pPr algn="just">
              <a:lnSpc>
                <a:spcPct val="150000"/>
              </a:lnSpc>
            </a:pPr>
            <a:r>
              <a:rPr lang="ar-SA" sz="2500" b="1" dirty="0" smtClean="0"/>
              <a:t>يؤكد ابن سينا أن أسلوب التشجيع أفضل وأجدى من التأنيب ، ولكل طفل حالة معاملة خاصة .</a:t>
            </a:r>
          </a:p>
          <a:p>
            <a:pPr algn="just">
              <a:lnSpc>
                <a:spcPct val="150000"/>
              </a:lnSpc>
            </a:pPr>
            <a:r>
              <a:rPr lang="ar-SA" sz="2500" b="1" dirty="0" smtClean="0">
                <a:solidFill>
                  <a:schemeClr val="accent1"/>
                </a:solidFill>
              </a:rPr>
              <a:t>إذا أصبح من الضروري الالتجاء إلى الضرب فينبغي ألا يتردد في ذلك ، على أن تكون الضربات الأولى موجعة ، ولكن بعد التهديد والوعيد وتوسط الشفاعة لإحداث الأثر المطلوب في نفس الصبي .</a:t>
            </a:r>
          </a:p>
        </p:txBody>
      </p:sp>
    </p:spTree>
    <p:extLst>
      <p:ext uri="{BB962C8B-B14F-4D97-AF65-F5344CB8AC3E}">
        <p14:creationId xmlns:p14="http://schemas.microsoft.com/office/powerpoint/2010/main" val="368420151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Flowers">
      <a:dk1>
        <a:srgbClr val="1D5253"/>
      </a:dk1>
      <a:lt1>
        <a:sysClr val="window" lastClr="FFFFFF"/>
      </a:lt1>
      <a:dk2>
        <a:srgbClr val="000000"/>
      </a:dk2>
      <a:lt2>
        <a:srgbClr val="F1FAFA"/>
      </a:lt2>
      <a:accent1>
        <a:srgbClr val="8B4A90"/>
      </a:accent1>
      <a:accent2>
        <a:srgbClr val="349294"/>
      </a:accent2>
      <a:accent3>
        <a:srgbClr val="A5A5A5"/>
      </a:accent3>
      <a:accent4>
        <a:srgbClr val="477BB9"/>
      </a:accent4>
      <a:accent5>
        <a:srgbClr val="BA4471"/>
      </a:accent5>
      <a:accent6>
        <a:srgbClr val="8160BC"/>
      </a:accent6>
      <a:hlink>
        <a:srgbClr val="8B4A90"/>
      </a:hlink>
      <a:folHlink>
        <a:srgbClr val="808080"/>
      </a:folHlink>
    </a:clrScheme>
    <a:fontScheme name="Century Schoolbook">
      <a:majorFont>
        <a:latin typeface="Century Schoolbook" panose="020406040505050203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Schoolbook" panose="020406040505050203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Flowers">
      <a:dk1>
        <a:srgbClr val="1D5253"/>
      </a:dk1>
      <a:lt1>
        <a:sysClr val="window" lastClr="FFFFFF"/>
      </a:lt1>
      <a:dk2>
        <a:srgbClr val="000000"/>
      </a:dk2>
      <a:lt2>
        <a:srgbClr val="F1FAFA"/>
      </a:lt2>
      <a:accent1>
        <a:srgbClr val="8B4A90"/>
      </a:accent1>
      <a:accent2>
        <a:srgbClr val="349294"/>
      </a:accent2>
      <a:accent3>
        <a:srgbClr val="A5A5A5"/>
      </a:accent3>
      <a:accent4>
        <a:srgbClr val="477BB9"/>
      </a:accent4>
      <a:accent5>
        <a:srgbClr val="BA4471"/>
      </a:accent5>
      <a:accent6>
        <a:srgbClr val="8160BC"/>
      </a:accent6>
      <a:hlink>
        <a:srgbClr val="8B4A90"/>
      </a:hlink>
      <a:folHlink>
        <a:srgbClr val="808080"/>
      </a:folHlink>
    </a:clrScheme>
    <a:fontScheme name="Century Schoolbook">
      <a:majorFont>
        <a:latin typeface="Century Schoolbook" panose="020406040505050203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Schoolbook" panose="020406040505050203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item1.xml><?xml version="1.0" encoding="utf-8"?>
<?mso-contentType ?>
<FormTemplates xmlns="http://schemas.microsoft.com/sharepoint/v3/contenttype/forms">
  <Display>DocumentLibraryForm</Display>
  <Edit>AssetEditForm</Edit>
  <New>DocumentLibraryForm</New>
</FormTemplates>
</file>

<file path=customXml/itemProps1.xml><?xml version="1.0" encoding="utf-8"?>
<ds:datastoreItem xmlns:ds="http://schemas.openxmlformats.org/officeDocument/2006/customXml" ds:itemID="{16CB300F-524B-4030-A6B4-61DED4F505D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0</TotalTime>
  <Words>815</Words>
  <Application>Microsoft Office PowerPoint</Application>
  <PresentationFormat>Widescreen</PresentationFormat>
  <Paragraphs>86</Paragraphs>
  <Slides>20</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20</vt:i4>
      </vt:variant>
    </vt:vector>
  </HeadingPairs>
  <TitlesOfParts>
    <vt:vector size="27" baseType="lpstr">
      <vt:lpstr>Arial</vt:lpstr>
      <vt:lpstr>Calibri</vt:lpstr>
      <vt:lpstr>Calibri Light</vt:lpstr>
      <vt:lpstr>Century Schoolbook</vt:lpstr>
      <vt:lpstr>Tahoma</vt:lpstr>
      <vt:lpstr>Times New Roman</vt:lpstr>
      <vt:lpstr>Office Theme</vt:lpstr>
      <vt:lpstr>أساليب التربية الدينية للأطفال</vt:lpstr>
      <vt:lpstr>ما سيتم مناقشتة لهذا اليوم </vt:lpstr>
      <vt:lpstr>أساليب التربية الدينية للأطفال : </vt:lpstr>
      <vt:lpstr>PowerPoint Presentation</vt:lpstr>
      <vt:lpstr>PowerPoint Presentation</vt:lpstr>
      <vt:lpstr>أولا : واجب الآباء نحو الأبناء: </vt:lpstr>
      <vt:lpstr>ثانيا : منهج العلماء المسلمين في التربية الدينية : </vt:lpstr>
      <vt:lpstr>1. ابن سينا : </vt:lpstr>
      <vt:lpstr>1. ابن سينا : </vt:lpstr>
      <vt:lpstr>2. الغزالي : </vt:lpstr>
      <vt:lpstr>2. الغزالي : </vt:lpstr>
      <vt:lpstr>2. الغزالي : </vt:lpstr>
      <vt:lpstr>2. الغزالي : </vt:lpstr>
      <vt:lpstr>2. الغزالي : </vt:lpstr>
      <vt:lpstr>3. ابن تيمية :  </vt:lpstr>
      <vt:lpstr>PowerPoint Presentation</vt:lpstr>
      <vt:lpstr>يحدد ابن تيمية ثلاثة أساليب للطريقة العلمية : </vt:lpstr>
      <vt:lpstr>يحدد ابن تيمية أربعة أساليب في تربية الإرادة : </vt:lpstr>
      <vt:lpstr>ثالثا : الأساليب التي تحقق التربية الدينية والخلقية : </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keywords/>
  <cp:lastModifiedBy/>
  <cp:revision>1</cp:revision>
  <dcterms:created xsi:type="dcterms:W3CDTF">2015-10-16T10:25:10Z</dcterms:created>
  <dcterms:modified xsi:type="dcterms:W3CDTF">2016-10-30T06:13:03Z</dcterms:modified>
  <cp:version/>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TC030988909991</vt:lpwstr>
  </property>
</Properties>
</file>

<file path=docProps/thumbnail.jpeg>
</file>