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0" r:id="rId5"/>
    <p:sldId id="291" r:id="rId6"/>
    <p:sldId id="293" r:id="rId7"/>
    <p:sldId id="295" r:id="rId8"/>
    <p:sldId id="259" r:id="rId9"/>
    <p:sldId id="314" r:id="rId10"/>
    <p:sldId id="261" r:id="rId11"/>
    <p:sldId id="262" r:id="rId12"/>
    <p:sldId id="264" r:id="rId13"/>
    <p:sldId id="263" r:id="rId14"/>
    <p:sldId id="297" r:id="rId15"/>
    <p:sldId id="298" r:id="rId16"/>
    <p:sldId id="299" r:id="rId17"/>
    <p:sldId id="267" r:id="rId18"/>
    <p:sldId id="266" r:id="rId19"/>
    <p:sldId id="300" r:id="rId20"/>
    <p:sldId id="316" r:id="rId21"/>
    <p:sldId id="317" r:id="rId22"/>
    <p:sldId id="302" r:id="rId23"/>
    <p:sldId id="315" r:id="rId24"/>
    <p:sldId id="305" r:id="rId25"/>
    <p:sldId id="313" r:id="rId26"/>
    <p:sldId id="308" r:id="rId27"/>
    <p:sldId id="273" r:id="rId28"/>
    <p:sldId id="309" r:id="rId29"/>
    <p:sldId id="275" r:id="rId30"/>
    <p:sldId id="277" r:id="rId31"/>
    <p:sldId id="312" r:id="rId32"/>
    <p:sldId id="287" r:id="rId33"/>
    <p:sldId id="288" r:id="rId34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013C7D"/>
    <a:srgbClr val="FF6600"/>
    <a:srgbClr val="4F79FF"/>
    <a:srgbClr val="0152AB"/>
    <a:srgbClr val="014EAB"/>
    <a:srgbClr val="DE129A"/>
    <a:srgbClr val="006699"/>
    <a:srgbClr val="043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833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0245C-6B14-5F46-9FB2-AC1FD2894A93}" type="doc">
      <dgm:prSet loTypeId="urn:microsoft.com/office/officeart/2005/8/layout/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C7E713-6AA2-9541-A416-9B698B450260}">
      <dgm:prSet phldrT="[Text]"/>
      <dgm:spPr/>
      <dgm:t>
        <a:bodyPr/>
        <a:lstStyle/>
        <a:p>
          <a:r>
            <a:rPr lang="en-US" dirty="0" smtClean="0"/>
            <a:t>Define standards for </a:t>
          </a:r>
          <a:r>
            <a:rPr lang="en-US" dirty="0" err="1" smtClean="0"/>
            <a:t>frontstage</a:t>
          </a:r>
          <a:r>
            <a:rPr lang="en-US" dirty="0" smtClean="0"/>
            <a:t> activities</a:t>
          </a:r>
          <a:endParaRPr lang="en-US" dirty="0"/>
        </a:p>
      </dgm:t>
    </dgm:pt>
    <dgm:pt modelId="{60F9C99A-057F-C042-9BD5-9661B74F1F8E}" type="parTrans" cxnId="{37671622-C102-6745-8706-63A96C0C770F}">
      <dgm:prSet/>
      <dgm:spPr/>
      <dgm:t>
        <a:bodyPr/>
        <a:lstStyle/>
        <a:p>
          <a:endParaRPr lang="en-US"/>
        </a:p>
      </dgm:t>
    </dgm:pt>
    <dgm:pt modelId="{223CBD4A-B4D0-F448-9837-90ED954AEFA7}" type="sibTrans" cxnId="{37671622-C102-6745-8706-63A96C0C770F}">
      <dgm:prSet/>
      <dgm:spPr/>
      <dgm:t>
        <a:bodyPr/>
        <a:lstStyle/>
        <a:p>
          <a:endParaRPr lang="en-US"/>
        </a:p>
      </dgm:t>
    </dgm:pt>
    <dgm:pt modelId="{A325146F-DC45-784B-9E99-86DF1B0006E4}">
      <dgm:prSet/>
      <dgm:spPr/>
      <dgm:t>
        <a:bodyPr/>
        <a:lstStyle/>
        <a:p>
          <a:r>
            <a:rPr lang="en-US" dirty="0" smtClean="0"/>
            <a:t>Specify physical evidence </a:t>
          </a:r>
        </a:p>
      </dgm:t>
    </dgm:pt>
    <dgm:pt modelId="{ED3C9FC9-D922-994E-B200-84DFD0F813A4}" type="parTrans" cxnId="{CF4209DD-63DA-D74A-B66B-E6C0E5C3D98B}">
      <dgm:prSet/>
      <dgm:spPr/>
      <dgm:t>
        <a:bodyPr/>
        <a:lstStyle/>
        <a:p>
          <a:endParaRPr lang="en-US"/>
        </a:p>
      </dgm:t>
    </dgm:pt>
    <dgm:pt modelId="{91DAB7DB-8354-9A46-9232-2BFE3930DA84}" type="sibTrans" cxnId="{CF4209DD-63DA-D74A-B66B-E6C0E5C3D98B}">
      <dgm:prSet/>
      <dgm:spPr/>
      <dgm:t>
        <a:bodyPr/>
        <a:lstStyle/>
        <a:p>
          <a:endParaRPr lang="en-US"/>
        </a:p>
      </dgm:t>
    </dgm:pt>
    <dgm:pt modelId="{70FD7768-9509-2E45-AF74-528F7729D558}">
      <dgm:prSet/>
      <dgm:spPr/>
      <dgm:t>
        <a:bodyPr/>
        <a:lstStyle/>
        <a:p>
          <a:r>
            <a:rPr lang="en-US" dirty="0" smtClean="0"/>
            <a:t>Identify principal customer actions</a:t>
          </a:r>
        </a:p>
      </dgm:t>
    </dgm:pt>
    <dgm:pt modelId="{962F791B-9A72-F843-98A8-E4D01980F62E}" type="parTrans" cxnId="{EB267EEF-0FC1-0D4D-BE8F-A4313557CD0D}">
      <dgm:prSet/>
      <dgm:spPr/>
      <dgm:t>
        <a:bodyPr/>
        <a:lstStyle/>
        <a:p>
          <a:endParaRPr lang="en-US"/>
        </a:p>
      </dgm:t>
    </dgm:pt>
    <dgm:pt modelId="{50F5518C-6665-2D46-AB50-2F60369213C2}" type="sibTrans" cxnId="{EB267EEF-0FC1-0D4D-BE8F-A4313557CD0D}">
      <dgm:prSet/>
      <dgm:spPr/>
      <dgm:t>
        <a:bodyPr/>
        <a:lstStyle/>
        <a:p>
          <a:endParaRPr lang="en-US"/>
        </a:p>
      </dgm:t>
    </dgm:pt>
    <dgm:pt modelId="{8DA72324-32E0-F845-8C70-BC868D484191}">
      <dgm:prSet/>
      <dgm:spPr/>
      <dgm:t>
        <a:bodyPr/>
        <a:lstStyle/>
        <a:p>
          <a:r>
            <a:rPr lang="en-US" dirty="0" smtClean="0"/>
            <a:t>Line of interaction  </a:t>
          </a:r>
        </a:p>
      </dgm:t>
    </dgm:pt>
    <dgm:pt modelId="{255E5532-5006-6A41-9343-59C6494D736E}" type="parTrans" cxnId="{785B2BE9-EF6D-4149-8DA0-5879C06CE25C}">
      <dgm:prSet/>
      <dgm:spPr/>
      <dgm:t>
        <a:bodyPr/>
        <a:lstStyle/>
        <a:p>
          <a:endParaRPr lang="en-US"/>
        </a:p>
      </dgm:t>
    </dgm:pt>
    <dgm:pt modelId="{DD35F605-F7E5-B942-B4DE-6264702747C7}" type="sibTrans" cxnId="{785B2BE9-EF6D-4149-8DA0-5879C06CE25C}">
      <dgm:prSet/>
      <dgm:spPr/>
      <dgm:t>
        <a:bodyPr/>
        <a:lstStyle/>
        <a:p>
          <a:endParaRPr lang="en-US"/>
        </a:p>
      </dgm:t>
    </dgm:pt>
    <dgm:pt modelId="{869785E4-6C60-0B4B-BA05-94CC80A08154}">
      <dgm:prSet/>
      <dgm:spPr/>
      <dgm:t>
        <a:bodyPr/>
        <a:lstStyle/>
        <a:p>
          <a:r>
            <a:rPr lang="en-US" dirty="0" err="1" smtClean="0"/>
            <a:t>Frontstage</a:t>
          </a:r>
          <a:r>
            <a:rPr lang="en-US" dirty="0" smtClean="0"/>
            <a:t> actions by frontline personnel</a:t>
          </a:r>
        </a:p>
      </dgm:t>
    </dgm:pt>
    <dgm:pt modelId="{05A9C26E-7F23-1842-8C9C-988199D6B602}" type="parTrans" cxnId="{18EA9447-9174-E045-895D-04D94E1F93A6}">
      <dgm:prSet/>
      <dgm:spPr/>
      <dgm:t>
        <a:bodyPr/>
        <a:lstStyle/>
        <a:p>
          <a:endParaRPr lang="en-US"/>
        </a:p>
      </dgm:t>
    </dgm:pt>
    <dgm:pt modelId="{68A8B463-DDBC-044F-ADCF-599BF558DF7E}" type="sibTrans" cxnId="{18EA9447-9174-E045-895D-04D94E1F93A6}">
      <dgm:prSet/>
      <dgm:spPr/>
      <dgm:t>
        <a:bodyPr/>
        <a:lstStyle/>
        <a:p>
          <a:endParaRPr lang="en-US"/>
        </a:p>
      </dgm:t>
    </dgm:pt>
    <dgm:pt modelId="{497D1080-EB65-B54D-A367-1782341CCAEF}">
      <dgm:prSet/>
      <dgm:spPr/>
      <dgm:t>
        <a:bodyPr/>
        <a:lstStyle/>
        <a:p>
          <a:r>
            <a:rPr lang="en-US" dirty="0" smtClean="0"/>
            <a:t>Line of visibility  </a:t>
          </a:r>
        </a:p>
      </dgm:t>
    </dgm:pt>
    <dgm:pt modelId="{D1CEC488-6F62-9644-82AC-62DCD5CC9E98}" type="parTrans" cxnId="{7D700955-535E-9040-8531-A9E95A2D2FE8}">
      <dgm:prSet/>
      <dgm:spPr/>
      <dgm:t>
        <a:bodyPr/>
        <a:lstStyle/>
        <a:p>
          <a:endParaRPr lang="en-US"/>
        </a:p>
      </dgm:t>
    </dgm:pt>
    <dgm:pt modelId="{BB18FCA7-E19E-314E-AA57-8D1DDC46BCCE}" type="sibTrans" cxnId="{7D700955-535E-9040-8531-A9E95A2D2FE8}">
      <dgm:prSet/>
      <dgm:spPr/>
      <dgm:t>
        <a:bodyPr/>
        <a:lstStyle/>
        <a:p>
          <a:endParaRPr lang="en-US"/>
        </a:p>
      </dgm:t>
    </dgm:pt>
    <dgm:pt modelId="{61B9329D-1D4C-FB4C-9095-F536D1C0ED52}">
      <dgm:prSet/>
      <dgm:spPr/>
      <dgm:t>
        <a:bodyPr/>
        <a:lstStyle/>
        <a:p>
          <a:r>
            <a:rPr lang="en-US" dirty="0" smtClean="0"/>
            <a:t>Backstage actions by customer contact personnel</a:t>
          </a:r>
        </a:p>
      </dgm:t>
    </dgm:pt>
    <dgm:pt modelId="{7B7CD614-8464-2849-A040-08AA7341D83E}" type="parTrans" cxnId="{35987C14-D18C-854F-8FB2-89A4EFA6BECE}">
      <dgm:prSet/>
      <dgm:spPr/>
      <dgm:t>
        <a:bodyPr/>
        <a:lstStyle/>
        <a:p>
          <a:endParaRPr lang="en-US"/>
        </a:p>
      </dgm:t>
    </dgm:pt>
    <dgm:pt modelId="{564B7161-F6C0-8747-806A-9875E6368C84}" type="sibTrans" cxnId="{35987C14-D18C-854F-8FB2-89A4EFA6BECE}">
      <dgm:prSet/>
      <dgm:spPr/>
      <dgm:t>
        <a:bodyPr/>
        <a:lstStyle/>
        <a:p>
          <a:endParaRPr lang="en-US"/>
        </a:p>
      </dgm:t>
    </dgm:pt>
    <dgm:pt modelId="{A0121DCC-E223-3743-A23E-2C00C613C373}">
      <dgm:prSet/>
      <dgm:spPr/>
      <dgm:t>
        <a:bodyPr/>
        <a:lstStyle/>
        <a:p>
          <a:r>
            <a:rPr lang="en-US" dirty="0" smtClean="0"/>
            <a:t>Support processes involving other personnel</a:t>
          </a:r>
        </a:p>
      </dgm:t>
    </dgm:pt>
    <dgm:pt modelId="{D315733C-1D44-AB48-96A4-D4677BF3B696}" type="parTrans" cxnId="{1AF7F07F-FBB8-CE43-B016-108B5C489F2D}">
      <dgm:prSet/>
      <dgm:spPr/>
      <dgm:t>
        <a:bodyPr/>
        <a:lstStyle/>
        <a:p>
          <a:endParaRPr lang="en-US"/>
        </a:p>
      </dgm:t>
    </dgm:pt>
    <dgm:pt modelId="{0E26936F-544F-3948-AEDA-F2A0ACBF69E8}" type="sibTrans" cxnId="{1AF7F07F-FBB8-CE43-B016-108B5C489F2D}">
      <dgm:prSet/>
      <dgm:spPr/>
      <dgm:t>
        <a:bodyPr/>
        <a:lstStyle/>
        <a:p>
          <a:endParaRPr lang="en-US"/>
        </a:p>
      </dgm:t>
    </dgm:pt>
    <dgm:pt modelId="{2D29E8B6-EB36-914E-8C3A-E7196FD57A2B}">
      <dgm:prSet/>
      <dgm:spPr/>
      <dgm:t>
        <a:bodyPr/>
        <a:lstStyle/>
        <a:p>
          <a:r>
            <a:rPr lang="en-US" dirty="0" smtClean="0"/>
            <a:t>Support processes involving IT</a:t>
          </a:r>
          <a:endParaRPr lang="en-US" dirty="0"/>
        </a:p>
      </dgm:t>
    </dgm:pt>
    <dgm:pt modelId="{86F44620-D316-E140-B5A1-55BBFD1F1225}" type="parTrans" cxnId="{009F9526-3F41-FD42-BF5E-8E351555024D}">
      <dgm:prSet/>
      <dgm:spPr/>
      <dgm:t>
        <a:bodyPr/>
        <a:lstStyle/>
        <a:p>
          <a:endParaRPr lang="en-US"/>
        </a:p>
      </dgm:t>
    </dgm:pt>
    <dgm:pt modelId="{3A660860-E450-224E-833E-5DCB1DFBD466}" type="sibTrans" cxnId="{009F9526-3F41-FD42-BF5E-8E351555024D}">
      <dgm:prSet/>
      <dgm:spPr/>
      <dgm:t>
        <a:bodyPr/>
        <a:lstStyle/>
        <a:p>
          <a:endParaRPr lang="en-US"/>
        </a:p>
      </dgm:t>
    </dgm:pt>
    <dgm:pt modelId="{96854775-17D8-694E-840C-2AE06EE9BA92}" type="pres">
      <dgm:prSet presAssocID="{B240245C-6B14-5F46-9FB2-AC1FD2894A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7BB5C-AB66-B542-8C92-298279837E34}" type="pres">
      <dgm:prSet presAssocID="{F6C7E713-6AA2-9541-A416-9B698B45026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4E961-08F8-B142-858E-E627AD338FC6}" type="pres">
      <dgm:prSet presAssocID="{223CBD4A-B4D0-F448-9837-90ED954AEFA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0903546-BE50-834A-9DE8-695EB5076D6B}" type="pres">
      <dgm:prSet presAssocID="{223CBD4A-B4D0-F448-9837-90ED954AEFA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FA8F5E4-A51B-E648-BEF1-790FB99B3E8B}" type="pres">
      <dgm:prSet presAssocID="{A325146F-DC45-784B-9E99-86DF1B0006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C5CAD-6826-B545-9649-18E0B2054D47}" type="pres">
      <dgm:prSet presAssocID="{91DAB7DB-8354-9A46-9232-2BFE3930DA8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8D496CD-7A2B-3846-9F06-E108DC756B31}" type="pres">
      <dgm:prSet presAssocID="{91DAB7DB-8354-9A46-9232-2BFE3930DA8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DDC01D7-B364-9546-A1CB-9B1CD3E5F969}" type="pres">
      <dgm:prSet presAssocID="{70FD7768-9509-2E45-AF74-528F7729D55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4E03E-A8E3-FE46-BB43-F11DBE916ADE}" type="pres">
      <dgm:prSet presAssocID="{50F5518C-6665-2D46-AB50-2F60369213C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D44AEAC-317C-884D-8B35-4695191C89D8}" type="pres">
      <dgm:prSet presAssocID="{50F5518C-6665-2D46-AB50-2F60369213C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2B5213B-3D0D-964B-AC42-A8376CCE3846}" type="pres">
      <dgm:prSet presAssocID="{8DA72324-32E0-F845-8C70-BC868D4841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97319-67C2-5B48-8F99-8331D64689D8}" type="pres">
      <dgm:prSet presAssocID="{DD35F605-F7E5-B942-B4DE-6264702747C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EE94E3A-D375-5542-91D5-F972D23448A3}" type="pres">
      <dgm:prSet presAssocID="{DD35F605-F7E5-B942-B4DE-6264702747C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BD3008D-E847-F746-9483-DA1B57667365}" type="pres">
      <dgm:prSet presAssocID="{869785E4-6C60-0B4B-BA05-94CC80A0815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7BA0-28C3-154D-84EF-AA9F030DC624}" type="pres">
      <dgm:prSet presAssocID="{68A8B463-DDBC-044F-ADCF-599BF558DF7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A07D2B3-0D5D-A244-ACFE-E5D9CE60292C}" type="pres">
      <dgm:prSet presAssocID="{68A8B463-DDBC-044F-ADCF-599BF558DF7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CD9AB62-E2F0-EE44-BB46-29C0D2DC3C01}" type="pres">
      <dgm:prSet presAssocID="{497D1080-EB65-B54D-A367-1782341CCAE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82EF-89B9-2645-8417-A97BF1C96D09}" type="pres">
      <dgm:prSet presAssocID="{BB18FCA7-E19E-314E-AA57-8D1DDC46BCC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02A3E01-2F5C-0A4A-9EB4-5A957CA8B709}" type="pres">
      <dgm:prSet presAssocID="{BB18FCA7-E19E-314E-AA57-8D1DDC46BCC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D522C83-DA4F-194D-B52D-7284FE5EE1EA}" type="pres">
      <dgm:prSet presAssocID="{61B9329D-1D4C-FB4C-9095-F536D1C0ED5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E6AFD-5A3B-8348-AFEC-16B5BAEA9FA5}" type="pres">
      <dgm:prSet presAssocID="{564B7161-F6C0-8747-806A-9875E6368C8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B1C286C-420D-414E-B76E-2A2E7404A4D7}" type="pres">
      <dgm:prSet presAssocID="{564B7161-F6C0-8747-806A-9875E6368C8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AA748D0-1271-3A4A-B921-5C1713DE895F}" type="pres">
      <dgm:prSet presAssocID="{A0121DCC-E223-3743-A23E-2C00C613C37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9EE7-6F0E-F94D-BC99-ED10BF7CCB13}" type="pres">
      <dgm:prSet presAssocID="{0E26936F-544F-3948-AEDA-F2A0ACBF69E8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712263D-20CA-C444-9DDB-06695D679F59}" type="pres">
      <dgm:prSet presAssocID="{0E26936F-544F-3948-AEDA-F2A0ACBF69E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DFEFCCF6-4438-4246-9D51-10A6CB7D3BC2}" type="pres">
      <dgm:prSet presAssocID="{2D29E8B6-EB36-914E-8C3A-E7196FD57A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D0900-A06D-7D47-8EC3-36CDC68E83FB}" type="presOf" srcId="{91DAB7DB-8354-9A46-9232-2BFE3930DA84}" destId="{38D496CD-7A2B-3846-9F06-E108DC756B31}" srcOrd="1" destOrd="0" presId="urn:microsoft.com/office/officeart/2005/8/layout/process5"/>
    <dgm:cxn modelId="{0EC7F315-DB56-0D4B-807C-6528DE721D1F}" type="presOf" srcId="{2D29E8B6-EB36-914E-8C3A-E7196FD57A2B}" destId="{DFEFCCF6-4438-4246-9D51-10A6CB7D3BC2}" srcOrd="0" destOrd="0" presId="urn:microsoft.com/office/officeart/2005/8/layout/process5"/>
    <dgm:cxn modelId="{009F9526-3F41-FD42-BF5E-8E351555024D}" srcId="{B240245C-6B14-5F46-9FB2-AC1FD2894A93}" destId="{2D29E8B6-EB36-914E-8C3A-E7196FD57A2B}" srcOrd="8" destOrd="0" parTransId="{86F44620-D316-E140-B5A1-55BBFD1F1225}" sibTransId="{3A660860-E450-224E-833E-5DCB1DFBD466}"/>
    <dgm:cxn modelId="{1AF7F07F-FBB8-CE43-B016-108B5C489F2D}" srcId="{B240245C-6B14-5F46-9FB2-AC1FD2894A93}" destId="{A0121DCC-E223-3743-A23E-2C00C613C373}" srcOrd="7" destOrd="0" parTransId="{D315733C-1D44-AB48-96A4-D4677BF3B696}" sibTransId="{0E26936F-544F-3948-AEDA-F2A0ACBF69E8}"/>
    <dgm:cxn modelId="{0678CCF2-F725-1E49-BB55-23E04571DD79}" type="presOf" srcId="{68A8B463-DDBC-044F-ADCF-599BF558DF7E}" destId="{C8BE7BA0-28C3-154D-84EF-AA9F030DC624}" srcOrd="0" destOrd="0" presId="urn:microsoft.com/office/officeart/2005/8/layout/process5"/>
    <dgm:cxn modelId="{7D700955-535E-9040-8531-A9E95A2D2FE8}" srcId="{B240245C-6B14-5F46-9FB2-AC1FD2894A93}" destId="{497D1080-EB65-B54D-A367-1782341CCAEF}" srcOrd="5" destOrd="0" parTransId="{D1CEC488-6F62-9644-82AC-62DCD5CC9E98}" sibTransId="{BB18FCA7-E19E-314E-AA57-8D1DDC46BCCE}"/>
    <dgm:cxn modelId="{A35AE6E4-A082-1241-AB02-EE3CE52AA7AC}" type="presOf" srcId="{F6C7E713-6AA2-9541-A416-9B698B450260}" destId="{F137BB5C-AB66-B542-8C92-298279837E34}" srcOrd="0" destOrd="0" presId="urn:microsoft.com/office/officeart/2005/8/layout/process5"/>
    <dgm:cxn modelId="{D5EC959B-D5F5-1A43-B213-26C4AE3519FE}" type="presOf" srcId="{223CBD4A-B4D0-F448-9837-90ED954AEFA7}" destId="{60903546-BE50-834A-9DE8-695EB5076D6B}" srcOrd="1" destOrd="0" presId="urn:microsoft.com/office/officeart/2005/8/layout/process5"/>
    <dgm:cxn modelId="{F3D6135B-4582-2645-8AF4-97E9AF9F2FF7}" type="presOf" srcId="{DD35F605-F7E5-B942-B4DE-6264702747C7}" destId="{2EE94E3A-D375-5542-91D5-F972D23448A3}" srcOrd="1" destOrd="0" presId="urn:microsoft.com/office/officeart/2005/8/layout/process5"/>
    <dgm:cxn modelId="{E48574F8-6449-E645-B26B-E9E16DBDE681}" type="presOf" srcId="{564B7161-F6C0-8747-806A-9875E6368C84}" destId="{A61E6AFD-5A3B-8348-AFEC-16B5BAEA9FA5}" srcOrd="0" destOrd="0" presId="urn:microsoft.com/office/officeart/2005/8/layout/process5"/>
    <dgm:cxn modelId="{C6CE1E67-AE99-BB44-9F89-FB1A57157318}" type="presOf" srcId="{564B7161-F6C0-8747-806A-9875E6368C84}" destId="{9B1C286C-420D-414E-B76E-2A2E7404A4D7}" srcOrd="1" destOrd="0" presId="urn:microsoft.com/office/officeart/2005/8/layout/process5"/>
    <dgm:cxn modelId="{4DAF84BC-7894-EE48-8D31-D8C40A20DD09}" type="presOf" srcId="{0E26936F-544F-3948-AEDA-F2A0ACBF69E8}" destId="{37199EE7-6F0E-F94D-BC99-ED10BF7CCB13}" srcOrd="0" destOrd="0" presId="urn:microsoft.com/office/officeart/2005/8/layout/process5"/>
    <dgm:cxn modelId="{1FB1B8F8-F679-CD4E-A41C-B71FEE7344A2}" type="presOf" srcId="{223CBD4A-B4D0-F448-9837-90ED954AEFA7}" destId="{D724E961-08F8-B142-858E-E627AD338FC6}" srcOrd="0" destOrd="0" presId="urn:microsoft.com/office/officeart/2005/8/layout/process5"/>
    <dgm:cxn modelId="{DA1DC94A-6510-8F47-8E08-7278CCC93DFE}" type="presOf" srcId="{A0121DCC-E223-3743-A23E-2C00C613C373}" destId="{EAA748D0-1271-3A4A-B921-5C1713DE895F}" srcOrd="0" destOrd="0" presId="urn:microsoft.com/office/officeart/2005/8/layout/process5"/>
    <dgm:cxn modelId="{18EA9447-9174-E045-895D-04D94E1F93A6}" srcId="{B240245C-6B14-5F46-9FB2-AC1FD2894A93}" destId="{869785E4-6C60-0B4B-BA05-94CC80A08154}" srcOrd="4" destOrd="0" parTransId="{05A9C26E-7F23-1842-8C9C-988199D6B602}" sibTransId="{68A8B463-DDBC-044F-ADCF-599BF558DF7E}"/>
    <dgm:cxn modelId="{241DFEBD-10EE-A846-9C40-F5E35321BF9E}" type="presOf" srcId="{B240245C-6B14-5F46-9FB2-AC1FD2894A93}" destId="{96854775-17D8-694E-840C-2AE06EE9BA92}" srcOrd="0" destOrd="0" presId="urn:microsoft.com/office/officeart/2005/8/layout/process5"/>
    <dgm:cxn modelId="{8351FFE1-BB22-394E-B66C-E39C9C7FB483}" type="presOf" srcId="{8DA72324-32E0-F845-8C70-BC868D484191}" destId="{62B5213B-3D0D-964B-AC42-A8376CCE3846}" srcOrd="0" destOrd="0" presId="urn:microsoft.com/office/officeart/2005/8/layout/process5"/>
    <dgm:cxn modelId="{AE0A61D5-66AE-6B47-BF7E-C0D323D70F8F}" type="presOf" srcId="{70FD7768-9509-2E45-AF74-528F7729D558}" destId="{0DDC01D7-B364-9546-A1CB-9B1CD3E5F969}" srcOrd="0" destOrd="0" presId="urn:microsoft.com/office/officeart/2005/8/layout/process5"/>
    <dgm:cxn modelId="{C0193A43-3D31-C14D-9AD5-6F6E2A207855}" type="presOf" srcId="{BB18FCA7-E19E-314E-AA57-8D1DDC46BCCE}" destId="{FABC82EF-89B9-2645-8417-A97BF1C96D09}" srcOrd="0" destOrd="0" presId="urn:microsoft.com/office/officeart/2005/8/layout/process5"/>
    <dgm:cxn modelId="{35987C14-D18C-854F-8FB2-89A4EFA6BECE}" srcId="{B240245C-6B14-5F46-9FB2-AC1FD2894A93}" destId="{61B9329D-1D4C-FB4C-9095-F536D1C0ED52}" srcOrd="6" destOrd="0" parTransId="{7B7CD614-8464-2849-A040-08AA7341D83E}" sibTransId="{564B7161-F6C0-8747-806A-9875E6368C84}"/>
    <dgm:cxn modelId="{BDA77B9A-B7B0-F442-A74B-5C33FE63A552}" type="presOf" srcId="{50F5518C-6665-2D46-AB50-2F60369213C2}" destId="{D464E03E-A8E3-FE46-BB43-F11DBE916ADE}" srcOrd="0" destOrd="0" presId="urn:microsoft.com/office/officeart/2005/8/layout/process5"/>
    <dgm:cxn modelId="{8AAADB88-3080-E44C-BC13-5EBDF641C90B}" type="presOf" srcId="{91DAB7DB-8354-9A46-9232-2BFE3930DA84}" destId="{6AEC5CAD-6826-B545-9649-18E0B2054D47}" srcOrd="0" destOrd="0" presId="urn:microsoft.com/office/officeart/2005/8/layout/process5"/>
    <dgm:cxn modelId="{37671622-C102-6745-8706-63A96C0C770F}" srcId="{B240245C-6B14-5F46-9FB2-AC1FD2894A93}" destId="{F6C7E713-6AA2-9541-A416-9B698B450260}" srcOrd="0" destOrd="0" parTransId="{60F9C99A-057F-C042-9BD5-9661B74F1F8E}" sibTransId="{223CBD4A-B4D0-F448-9837-90ED954AEFA7}"/>
    <dgm:cxn modelId="{007EDDB0-B978-D644-BF6B-EFBDB1CA9A56}" type="presOf" srcId="{50F5518C-6665-2D46-AB50-2F60369213C2}" destId="{0D44AEAC-317C-884D-8B35-4695191C89D8}" srcOrd="1" destOrd="0" presId="urn:microsoft.com/office/officeart/2005/8/layout/process5"/>
    <dgm:cxn modelId="{73BD227A-9586-4748-83FC-D572CEA8BB57}" type="presOf" srcId="{68A8B463-DDBC-044F-ADCF-599BF558DF7E}" destId="{3A07D2B3-0D5D-A244-ACFE-E5D9CE60292C}" srcOrd="1" destOrd="0" presId="urn:microsoft.com/office/officeart/2005/8/layout/process5"/>
    <dgm:cxn modelId="{785B2BE9-EF6D-4149-8DA0-5879C06CE25C}" srcId="{B240245C-6B14-5F46-9FB2-AC1FD2894A93}" destId="{8DA72324-32E0-F845-8C70-BC868D484191}" srcOrd="3" destOrd="0" parTransId="{255E5532-5006-6A41-9343-59C6494D736E}" sibTransId="{DD35F605-F7E5-B942-B4DE-6264702747C7}"/>
    <dgm:cxn modelId="{B17DC70B-39FA-144E-A64B-24A69891FAFF}" type="presOf" srcId="{A325146F-DC45-784B-9E99-86DF1B0006E4}" destId="{CFA8F5E4-A51B-E648-BEF1-790FB99B3E8B}" srcOrd="0" destOrd="0" presId="urn:microsoft.com/office/officeart/2005/8/layout/process5"/>
    <dgm:cxn modelId="{8E7FFD92-76BF-8446-856F-CEEB14A3BA70}" type="presOf" srcId="{869785E4-6C60-0B4B-BA05-94CC80A08154}" destId="{BBD3008D-E847-F746-9483-DA1B57667365}" srcOrd="0" destOrd="0" presId="urn:microsoft.com/office/officeart/2005/8/layout/process5"/>
    <dgm:cxn modelId="{EB267EEF-0FC1-0D4D-BE8F-A4313557CD0D}" srcId="{B240245C-6B14-5F46-9FB2-AC1FD2894A93}" destId="{70FD7768-9509-2E45-AF74-528F7729D558}" srcOrd="2" destOrd="0" parTransId="{962F791B-9A72-F843-98A8-E4D01980F62E}" sibTransId="{50F5518C-6665-2D46-AB50-2F60369213C2}"/>
    <dgm:cxn modelId="{CF4209DD-63DA-D74A-B66B-E6C0E5C3D98B}" srcId="{B240245C-6B14-5F46-9FB2-AC1FD2894A93}" destId="{A325146F-DC45-784B-9E99-86DF1B0006E4}" srcOrd="1" destOrd="0" parTransId="{ED3C9FC9-D922-994E-B200-84DFD0F813A4}" sibTransId="{91DAB7DB-8354-9A46-9232-2BFE3930DA84}"/>
    <dgm:cxn modelId="{B5DA977E-17C2-3144-B324-02B1BF8E5A9D}" type="presOf" srcId="{BB18FCA7-E19E-314E-AA57-8D1DDC46BCCE}" destId="{602A3E01-2F5C-0A4A-9EB4-5A957CA8B709}" srcOrd="1" destOrd="0" presId="urn:microsoft.com/office/officeart/2005/8/layout/process5"/>
    <dgm:cxn modelId="{E3F9E0AC-8389-694B-8E25-281C4FC48A04}" type="presOf" srcId="{497D1080-EB65-B54D-A367-1782341CCAEF}" destId="{FCD9AB62-E2F0-EE44-BB46-29C0D2DC3C01}" srcOrd="0" destOrd="0" presId="urn:microsoft.com/office/officeart/2005/8/layout/process5"/>
    <dgm:cxn modelId="{38900E9B-B004-A543-853D-F76CD9573F0C}" type="presOf" srcId="{61B9329D-1D4C-FB4C-9095-F536D1C0ED52}" destId="{0D522C83-DA4F-194D-B52D-7284FE5EE1EA}" srcOrd="0" destOrd="0" presId="urn:microsoft.com/office/officeart/2005/8/layout/process5"/>
    <dgm:cxn modelId="{17A2A2EC-C31B-2747-94CB-B0E59F3E428A}" type="presOf" srcId="{0E26936F-544F-3948-AEDA-F2A0ACBF69E8}" destId="{A712263D-20CA-C444-9DDB-06695D679F59}" srcOrd="1" destOrd="0" presId="urn:microsoft.com/office/officeart/2005/8/layout/process5"/>
    <dgm:cxn modelId="{3F9436D2-0722-D84F-B076-86C24F463FFF}" type="presOf" srcId="{DD35F605-F7E5-B942-B4DE-6264702747C7}" destId="{91A97319-67C2-5B48-8F99-8331D64689D8}" srcOrd="0" destOrd="0" presId="urn:microsoft.com/office/officeart/2005/8/layout/process5"/>
    <dgm:cxn modelId="{7DD39966-5809-9840-8A9B-EBC1169C7503}" type="presParOf" srcId="{96854775-17D8-694E-840C-2AE06EE9BA92}" destId="{F137BB5C-AB66-B542-8C92-298279837E34}" srcOrd="0" destOrd="0" presId="urn:microsoft.com/office/officeart/2005/8/layout/process5"/>
    <dgm:cxn modelId="{A8220A1F-70F5-094D-9037-7C125C6FFD34}" type="presParOf" srcId="{96854775-17D8-694E-840C-2AE06EE9BA92}" destId="{D724E961-08F8-B142-858E-E627AD338FC6}" srcOrd="1" destOrd="0" presId="urn:microsoft.com/office/officeart/2005/8/layout/process5"/>
    <dgm:cxn modelId="{966C390C-F4BB-E349-8FCE-D4BE01B38C0E}" type="presParOf" srcId="{D724E961-08F8-B142-858E-E627AD338FC6}" destId="{60903546-BE50-834A-9DE8-695EB5076D6B}" srcOrd="0" destOrd="0" presId="urn:microsoft.com/office/officeart/2005/8/layout/process5"/>
    <dgm:cxn modelId="{3E194EF3-5E44-5A41-85AA-874BDD7ECFD9}" type="presParOf" srcId="{96854775-17D8-694E-840C-2AE06EE9BA92}" destId="{CFA8F5E4-A51B-E648-BEF1-790FB99B3E8B}" srcOrd="2" destOrd="0" presId="urn:microsoft.com/office/officeart/2005/8/layout/process5"/>
    <dgm:cxn modelId="{160ACC28-BBA5-624C-9C54-1472BA978B54}" type="presParOf" srcId="{96854775-17D8-694E-840C-2AE06EE9BA92}" destId="{6AEC5CAD-6826-B545-9649-18E0B2054D47}" srcOrd="3" destOrd="0" presId="urn:microsoft.com/office/officeart/2005/8/layout/process5"/>
    <dgm:cxn modelId="{1DB94A9A-BCCF-5F49-B014-82069CB37B42}" type="presParOf" srcId="{6AEC5CAD-6826-B545-9649-18E0B2054D47}" destId="{38D496CD-7A2B-3846-9F06-E108DC756B31}" srcOrd="0" destOrd="0" presId="urn:microsoft.com/office/officeart/2005/8/layout/process5"/>
    <dgm:cxn modelId="{9D13FE48-D35B-AB42-AE05-C43DFA98100D}" type="presParOf" srcId="{96854775-17D8-694E-840C-2AE06EE9BA92}" destId="{0DDC01D7-B364-9546-A1CB-9B1CD3E5F969}" srcOrd="4" destOrd="0" presId="urn:microsoft.com/office/officeart/2005/8/layout/process5"/>
    <dgm:cxn modelId="{37DCFFC9-B409-174D-8FE6-0C1BE25EF343}" type="presParOf" srcId="{96854775-17D8-694E-840C-2AE06EE9BA92}" destId="{D464E03E-A8E3-FE46-BB43-F11DBE916ADE}" srcOrd="5" destOrd="0" presId="urn:microsoft.com/office/officeart/2005/8/layout/process5"/>
    <dgm:cxn modelId="{19CE85BF-F8FA-DF47-9BA0-2D6EB2634BFC}" type="presParOf" srcId="{D464E03E-A8E3-FE46-BB43-F11DBE916ADE}" destId="{0D44AEAC-317C-884D-8B35-4695191C89D8}" srcOrd="0" destOrd="0" presId="urn:microsoft.com/office/officeart/2005/8/layout/process5"/>
    <dgm:cxn modelId="{85DCDEA0-8450-BC44-BD0F-DF07F2A6B00A}" type="presParOf" srcId="{96854775-17D8-694E-840C-2AE06EE9BA92}" destId="{62B5213B-3D0D-964B-AC42-A8376CCE3846}" srcOrd="6" destOrd="0" presId="urn:microsoft.com/office/officeart/2005/8/layout/process5"/>
    <dgm:cxn modelId="{4EF3A0C6-B178-CC48-B842-99CD650E993D}" type="presParOf" srcId="{96854775-17D8-694E-840C-2AE06EE9BA92}" destId="{91A97319-67C2-5B48-8F99-8331D64689D8}" srcOrd="7" destOrd="0" presId="urn:microsoft.com/office/officeart/2005/8/layout/process5"/>
    <dgm:cxn modelId="{90434640-1A6E-F545-9F27-3FEED4FCD530}" type="presParOf" srcId="{91A97319-67C2-5B48-8F99-8331D64689D8}" destId="{2EE94E3A-D375-5542-91D5-F972D23448A3}" srcOrd="0" destOrd="0" presId="urn:microsoft.com/office/officeart/2005/8/layout/process5"/>
    <dgm:cxn modelId="{E2ACC0F4-BD5C-3E43-A1AE-8C34400E1EFA}" type="presParOf" srcId="{96854775-17D8-694E-840C-2AE06EE9BA92}" destId="{BBD3008D-E847-F746-9483-DA1B57667365}" srcOrd="8" destOrd="0" presId="urn:microsoft.com/office/officeart/2005/8/layout/process5"/>
    <dgm:cxn modelId="{2E4E40F4-1627-944D-937B-7C06EEBB69DB}" type="presParOf" srcId="{96854775-17D8-694E-840C-2AE06EE9BA92}" destId="{C8BE7BA0-28C3-154D-84EF-AA9F030DC624}" srcOrd="9" destOrd="0" presId="urn:microsoft.com/office/officeart/2005/8/layout/process5"/>
    <dgm:cxn modelId="{D45B8029-4058-224A-8D44-DEEFA8FCD329}" type="presParOf" srcId="{C8BE7BA0-28C3-154D-84EF-AA9F030DC624}" destId="{3A07D2B3-0D5D-A244-ACFE-E5D9CE60292C}" srcOrd="0" destOrd="0" presId="urn:microsoft.com/office/officeart/2005/8/layout/process5"/>
    <dgm:cxn modelId="{BBE12BE0-678B-E94A-974B-BEB237088B92}" type="presParOf" srcId="{96854775-17D8-694E-840C-2AE06EE9BA92}" destId="{FCD9AB62-E2F0-EE44-BB46-29C0D2DC3C01}" srcOrd="10" destOrd="0" presId="urn:microsoft.com/office/officeart/2005/8/layout/process5"/>
    <dgm:cxn modelId="{E50C9D39-662B-C24C-8900-757F6FF73A89}" type="presParOf" srcId="{96854775-17D8-694E-840C-2AE06EE9BA92}" destId="{FABC82EF-89B9-2645-8417-A97BF1C96D09}" srcOrd="11" destOrd="0" presId="urn:microsoft.com/office/officeart/2005/8/layout/process5"/>
    <dgm:cxn modelId="{AED0B6F9-5AE5-8E49-A7A6-41A5099B1A5F}" type="presParOf" srcId="{FABC82EF-89B9-2645-8417-A97BF1C96D09}" destId="{602A3E01-2F5C-0A4A-9EB4-5A957CA8B709}" srcOrd="0" destOrd="0" presId="urn:microsoft.com/office/officeart/2005/8/layout/process5"/>
    <dgm:cxn modelId="{980A02A1-773E-8F47-966E-02A1A20F087F}" type="presParOf" srcId="{96854775-17D8-694E-840C-2AE06EE9BA92}" destId="{0D522C83-DA4F-194D-B52D-7284FE5EE1EA}" srcOrd="12" destOrd="0" presId="urn:microsoft.com/office/officeart/2005/8/layout/process5"/>
    <dgm:cxn modelId="{CBE00CDB-D1E1-6948-A3F6-D8A60DFFA78C}" type="presParOf" srcId="{96854775-17D8-694E-840C-2AE06EE9BA92}" destId="{A61E6AFD-5A3B-8348-AFEC-16B5BAEA9FA5}" srcOrd="13" destOrd="0" presId="urn:microsoft.com/office/officeart/2005/8/layout/process5"/>
    <dgm:cxn modelId="{50BE5203-CF3E-3F45-B9B2-5EEF2A8C8C62}" type="presParOf" srcId="{A61E6AFD-5A3B-8348-AFEC-16B5BAEA9FA5}" destId="{9B1C286C-420D-414E-B76E-2A2E7404A4D7}" srcOrd="0" destOrd="0" presId="urn:microsoft.com/office/officeart/2005/8/layout/process5"/>
    <dgm:cxn modelId="{A52FB799-3017-0046-9814-E0BC08251974}" type="presParOf" srcId="{96854775-17D8-694E-840C-2AE06EE9BA92}" destId="{EAA748D0-1271-3A4A-B921-5C1713DE895F}" srcOrd="14" destOrd="0" presId="urn:microsoft.com/office/officeart/2005/8/layout/process5"/>
    <dgm:cxn modelId="{477A6D5B-1193-6A46-A848-50298C981F7F}" type="presParOf" srcId="{96854775-17D8-694E-840C-2AE06EE9BA92}" destId="{37199EE7-6F0E-F94D-BC99-ED10BF7CCB13}" srcOrd="15" destOrd="0" presId="urn:microsoft.com/office/officeart/2005/8/layout/process5"/>
    <dgm:cxn modelId="{80B3911A-9336-DE4F-BBE2-F71A30B65F5E}" type="presParOf" srcId="{37199EE7-6F0E-F94D-BC99-ED10BF7CCB13}" destId="{A712263D-20CA-C444-9DDB-06695D679F59}" srcOrd="0" destOrd="0" presId="urn:microsoft.com/office/officeart/2005/8/layout/process5"/>
    <dgm:cxn modelId="{64D4FA74-66E7-6447-A406-DFADF20D9D79}" type="presParOf" srcId="{96854775-17D8-694E-840C-2AE06EE9BA92}" destId="{DFEFCCF6-4438-4246-9D51-10A6CB7D3BC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2D4D2-F15F-454D-97C8-22737E5C0D90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SG"/>
        </a:p>
      </dgm:t>
    </dgm:pt>
    <dgm:pt modelId="{6939D0A1-1D3F-44E6-9F84-0AFF0BB979BF}">
      <dgm:prSet phldrT="[Text]" custT="1"/>
      <dgm:spPr/>
      <dgm:t>
        <a:bodyPr/>
        <a:lstStyle/>
        <a:p>
          <a:r>
            <a:rPr lang="en-US" sz="180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Attributes</a:t>
          </a:r>
          <a:endParaRPr lang="en-SG" sz="18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gm:t>
    </dgm:pt>
    <dgm:pt modelId="{BCF89EEE-4A4F-4302-A48F-247FF7CA7992}" type="parTrans" cxnId="{1448DB88-1B94-46F2-8A0E-1245448040CA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58B7AF64-18DB-4FA8-B942-7B28B74FD830}" type="sibTrans" cxnId="{1448DB88-1B94-46F2-8A0E-1245448040CA}">
      <dgm:prSet custT="1"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36549422-D400-4ECA-8BC9-1EEC72DC4AE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Process Indicators</a:t>
          </a:r>
          <a:endParaRPr lang="en-SG" sz="18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gm:t>
    </dgm:pt>
    <dgm:pt modelId="{9B1DBCD5-1D1F-4578-98AC-FD1D1AF5803D}" type="parTrans" cxnId="{C7C9C6EF-A7B2-47F4-9566-697B1ABD7347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279ADD6C-FED8-40A2-8EF7-D2A10BF3A4F6}" type="sibTrans" cxnId="{C7C9C6EF-A7B2-47F4-9566-697B1ABD7347}">
      <dgm:prSet custT="1"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06E542D3-2F1D-4243-840B-F1EB768421A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Service Process Standards</a:t>
          </a:r>
          <a:endParaRPr lang="en-SG" sz="18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304296FE-2D48-443A-9FBC-97C0027DF8DB}" type="parTrans" cxnId="{2AE34C5E-85EE-482D-A03B-DBC6746DAEEE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53A17003-BC33-4A4B-856C-1DA578E77FFA}" type="sibTrans" cxnId="{2AE34C5E-85EE-482D-A03B-DBC6746DAEEE}">
      <dgm:prSet custT="1"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8AE1C919-4F95-4E05-A21C-057326B98669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Performance Targets</a:t>
          </a:r>
          <a:endParaRPr lang="en-SG" sz="18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28F4BA80-529A-4F2B-B308-0524B1E6C6AE}" type="parTrans" cxnId="{269AEEDB-585D-4466-90CF-2FF2E86CB6BD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22C9FB1C-FDBE-48AC-A95A-5B670535F22F}" type="sibTrans" cxnId="{269AEEDB-585D-4466-90CF-2FF2E86CB6BD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C14EC94E-0B47-4403-8C8D-1B0BB5DAFA76}" type="pres">
      <dgm:prSet presAssocID="{F5F2D4D2-F15F-454D-97C8-22737E5C0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6753EFE-860F-40DC-9D8B-51488BE662AF}" type="pres">
      <dgm:prSet presAssocID="{6939D0A1-1D3F-44E6-9F84-0AFF0BB979BF}" presName="node" presStyleLbl="node1" presStyleIdx="0" presStyleCnt="4" custLinFactNeighborX="-1544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1A87CC4-B541-445F-8E7C-C701656C058A}" type="pres">
      <dgm:prSet presAssocID="{58B7AF64-18DB-4FA8-B942-7B28B74FD830}" presName="sibTrans" presStyleLbl="sibTrans2D1" presStyleIdx="0" presStyleCnt="3" custLinFactNeighborY="-9033"/>
      <dgm:spPr/>
      <dgm:t>
        <a:bodyPr/>
        <a:lstStyle/>
        <a:p>
          <a:endParaRPr lang="en-SG"/>
        </a:p>
      </dgm:t>
    </dgm:pt>
    <dgm:pt modelId="{A7A17788-4A91-47DD-978A-62D6BDEF79F7}" type="pres">
      <dgm:prSet presAssocID="{58B7AF64-18DB-4FA8-B942-7B28B74FD830}" presName="connectorText" presStyleLbl="sibTrans2D1" presStyleIdx="0" presStyleCnt="3"/>
      <dgm:spPr/>
      <dgm:t>
        <a:bodyPr/>
        <a:lstStyle/>
        <a:p>
          <a:endParaRPr lang="en-SG"/>
        </a:p>
      </dgm:t>
    </dgm:pt>
    <dgm:pt modelId="{EA636C44-B011-4257-98F4-005DA2886F50}" type="pres">
      <dgm:prSet presAssocID="{36549422-D400-4ECA-8BC9-1EEC72DC4A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DEBCFB5-5743-43AB-9662-B3D77E87C117}" type="pres">
      <dgm:prSet presAssocID="{279ADD6C-FED8-40A2-8EF7-D2A10BF3A4F6}" presName="sibTrans" presStyleLbl="sibTrans2D1" presStyleIdx="1" presStyleCnt="3"/>
      <dgm:spPr/>
      <dgm:t>
        <a:bodyPr/>
        <a:lstStyle/>
        <a:p>
          <a:endParaRPr lang="en-SG"/>
        </a:p>
      </dgm:t>
    </dgm:pt>
    <dgm:pt modelId="{E4D0D207-F93D-49F1-A510-4DC6373256C7}" type="pres">
      <dgm:prSet presAssocID="{279ADD6C-FED8-40A2-8EF7-D2A10BF3A4F6}" presName="connectorText" presStyleLbl="sibTrans2D1" presStyleIdx="1" presStyleCnt="3"/>
      <dgm:spPr/>
      <dgm:t>
        <a:bodyPr/>
        <a:lstStyle/>
        <a:p>
          <a:endParaRPr lang="en-SG"/>
        </a:p>
      </dgm:t>
    </dgm:pt>
    <dgm:pt modelId="{BA740D49-8F56-4C78-9475-54F63B908DEC}" type="pres">
      <dgm:prSet presAssocID="{06E542D3-2F1D-4243-840B-F1EB768421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3E07317-784C-432A-AEBC-204334454B21}" type="pres">
      <dgm:prSet presAssocID="{53A17003-BC33-4A4B-856C-1DA578E77FFA}" presName="sibTrans" presStyleLbl="sibTrans2D1" presStyleIdx="2" presStyleCnt="3"/>
      <dgm:spPr/>
      <dgm:t>
        <a:bodyPr/>
        <a:lstStyle/>
        <a:p>
          <a:endParaRPr lang="en-SG"/>
        </a:p>
      </dgm:t>
    </dgm:pt>
    <dgm:pt modelId="{4BB82AE4-A7A3-4947-9DE0-1F44A45A297A}" type="pres">
      <dgm:prSet presAssocID="{53A17003-BC33-4A4B-856C-1DA578E77FFA}" presName="connectorText" presStyleLbl="sibTrans2D1" presStyleIdx="2" presStyleCnt="3"/>
      <dgm:spPr/>
      <dgm:t>
        <a:bodyPr/>
        <a:lstStyle/>
        <a:p>
          <a:endParaRPr lang="en-SG"/>
        </a:p>
      </dgm:t>
    </dgm:pt>
    <dgm:pt modelId="{E4D56659-2123-472A-8602-A5C7CC2246EA}" type="pres">
      <dgm:prSet presAssocID="{8AE1C919-4F95-4E05-A21C-057326B98669}" presName="node" presStyleLbl="node1" presStyleIdx="3" presStyleCnt="4" custScaleX="11811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7C9C6EF-A7B2-47F4-9566-697B1ABD7347}" srcId="{F5F2D4D2-F15F-454D-97C8-22737E5C0D90}" destId="{36549422-D400-4ECA-8BC9-1EEC72DC4AEF}" srcOrd="1" destOrd="0" parTransId="{9B1DBCD5-1D1F-4578-98AC-FD1D1AF5803D}" sibTransId="{279ADD6C-FED8-40A2-8EF7-D2A10BF3A4F6}"/>
    <dgm:cxn modelId="{269AEEDB-585D-4466-90CF-2FF2E86CB6BD}" srcId="{F5F2D4D2-F15F-454D-97C8-22737E5C0D90}" destId="{8AE1C919-4F95-4E05-A21C-057326B98669}" srcOrd="3" destOrd="0" parTransId="{28F4BA80-529A-4F2B-B308-0524B1E6C6AE}" sibTransId="{22C9FB1C-FDBE-48AC-A95A-5B670535F22F}"/>
    <dgm:cxn modelId="{7C56B1F4-C193-4E6C-9E03-FEB38810289C}" type="presOf" srcId="{58B7AF64-18DB-4FA8-B942-7B28B74FD830}" destId="{A7A17788-4A91-47DD-978A-62D6BDEF79F7}" srcOrd="1" destOrd="0" presId="urn:microsoft.com/office/officeart/2005/8/layout/process1"/>
    <dgm:cxn modelId="{4EEE0C3D-B8EF-4831-88A8-3843B3649E4E}" type="presOf" srcId="{F5F2D4D2-F15F-454D-97C8-22737E5C0D90}" destId="{C14EC94E-0B47-4403-8C8D-1B0BB5DAFA76}" srcOrd="0" destOrd="0" presId="urn:microsoft.com/office/officeart/2005/8/layout/process1"/>
    <dgm:cxn modelId="{4D57C551-691C-4B06-98A8-F7206EBB34D5}" type="presOf" srcId="{58B7AF64-18DB-4FA8-B942-7B28B74FD830}" destId="{41A87CC4-B541-445F-8E7C-C701656C058A}" srcOrd="0" destOrd="0" presId="urn:microsoft.com/office/officeart/2005/8/layout/process1"/>
    <dgm:cxn modelId="{9CA54D4B-FED9-4A8F-8D09-38B6C94402F7}" type="presOf" srcId="{53A17003-BC33-4A4B-856C-1DA578E77FFA}" destId="{4BB82AE4-A7A3-4947-9DE0-1F44A45A297A}" srcOrd="1" destOrd="0" presId="urn:microsoft.com/office/officeart/2005/8/layout/process1"/>
    <dgm:cxn modelId="{AA4B49F5-218C-4FF5-8116-103C0FCC0413}" type="presOf" srcId="{279ADD6C-FED8-40A2-8EF7-D2A10BF3A4F6}" destId="{ADEBCFB5-5743-43AB-9662-B3D77E87C117}" srcOrd="0" destOrd="0" presId="urn:microsoft.com/office/officeart/2005/8/layout/process1"/>
    <dgm:cxn modelId="{569A5898-013E-4DE8-8C00-1A06852C55B3}" type="presOf" srcId="{8AE1C919-4F95-4E05-A21C-057326B98669}" destId="{E4D56659-2123-472A-8602-A5C7CC2246EA}" srcOrd="0" destOrd="0" presId="urn:microsoft.com/office/officeart/2005/8/layout/process1"/>
    <dgm:cxn modelId="{8EAE4B6B-4120-4A5A-A447-23FA619C3409}" type="presOf" srcId="{53A17003-BC33-4A4B-856C-1DA578E77FFA}" destId="{93E07317-784C-432A-AEBC-204334454B21}" srcOrd="0" destOrd="0" presId="urn:microsoft.com/office/officeart/2005/8/layout/process1"/>
    <dgm:cxn modelId="{B9D41F00-AD1C-4AED-B7BD-5B142EA9951F}" type="presOf" srcId="{279ADD6C-FED8-40A2-8EF7-D2A10BF3A4F6}" destId="{E4D0D207-F93D-49F1-A510-4DC6373256C7}" srcOrd="1" destOrd="0" presId="urn:microsoft.com/office/officeart/2005/8/layout/process1"/>
    <dgm:cxn modelId="{B4593212-F2FE-4A8A-A52C-CE9F557D5924}" type="presOf" srcId="{06E542D3-2F1D-4243-840B-F1EB768421AD}" destId="{BA740D49-8F56-4C78-9475-54F63B908DEC}" srcOrd="0" destOrd="0" presId="urn:microsoft.com/office/officeart/2005/8/layout/process1"/>
    <dgm:cxn modelId="{29DED0EF-A010-4900-9DE1-26CB5D4420D3}" type="presOf" srcId="{36549422-D400-4ECA-8BC9-1EEC72DC4AEF}" destId="{EA636C44-B011-4257-98F4-005DA2886F50}" srcOrd="0" destOrd="0" presId="urn:microsoft.com/office/officeart/2005/8/layout/process1"/>
    <dgm:cxn modelId="{8B4177B8-BD58-4AE7-A929-A3599A0B521F}" type="presOf" srcId="{6939D0A1-1D3F-44E6-9F84-0AFF0BB979BF}" destId="{06753EFE-860F-40DC-9D8B-51488BE662AF}" srcOrd="0" destOrd="0" presId="urn:microsoft.com/office/officeart/2005/8/layout/process1"/>
    <dgm:cxn modelId="{1448DB88-1B94-46F2-8A0E-1245448040CA}" srcId="{F5F2D4D2-F15F-454D-97C8-22737E5C0D90}" destId="{6939D0A1-1D3F-44E6-9F84-0AFF0BB979BF}" srcOrd="0" destOrd="0" parTransId="{BCF89EEE-4A4F-4302-A48F-247FF7CA7992}" sibTransId="{58B7AF64-18DB-4FA8-B942-7B28B74FD830}"/>
    <dgm:cxn modelId="{2AE34C5E-85EE-482D-A03B-DBC6746DAEEE}" srcId="{F5F2D4D2-F15F-454D-97C8-22737E5C0D90}" destId="{06E542D3-2F1D-4243-840B-F1EB768421AD}" srcOrd="2" destOrd="0" parTransId="{304296FE-2D48-443A-9FBC-97C0027DF8DB}" sibTransId="{53A17003-BC33-4A4B-856C-1DA578E77FFA}"/>
    <dgm:cxn modelId="{E1A5E926-B49F-40EB-9B2A-BE14F66D336A}" type="presParOf" srcId="{C14EC94E-0B47-4403-8C8D-1B0BB5DAFA76}" destId="{06753EFE-860F-40DC-9D8B-51488BE662AF}" srcOrd="0" destOrd="0" presId="urn:microsoft.com/office/officeart/2005/8/layout/process1"/>
    <dgm:cxn modelId="{C28894D1-516F-46DC-A644-36AB9B28C8E9}" type="presParOf" srcId="{C14EC94E-0B47-4403-8C8D-1B0BB5DAFA76}" destId="{41A87CC4-B541-445F-8E7C-C701656C058A}" srcOrd="1" destOrd="0" presId="urn:microsoft.com/office/officeart/2005/8/layout/process1"/>
    <dgm:cxn modelId="{D3AC0E9E-947F-47C6-A2EF-C27C9D88ADA4}" type="presParOf" srcId="{41A87CC4-B541-445F-8E7C-C701656C058A}" destId="{A7A17788-4A91-47DD-978A-62D6BDEF79F7}" srcOrd="0" destOrd="0" presId="urn:microsoft.com/office/officeart/2005/8/layout/process1"/>
    <dgm:cxn modelId="{2BCE7E6C-8BD5-4798-AB9F-886FB8FC5841}" type="presParOf" srcId="{C14EC94E-0B47-4403-8C8D-1B0BB5DAFA76}" destId="{EA636C44-B011-4257-98F4-005DA2886F50}" srcOrd="2" destOrd="0" presId="urn:microsoft.com/office/officeart/2005/8/layout/process1"/>
    <dgm:cxn modelId="{A52B0C36-D8C8-497A-A008-AC652DE7B458}" type="presParOf" srcId="{C14EC94E-0B47-4403-8C8D-1B0BB5DAFA76}" destId="{ADEBCFB5-5743-43AB-9662-B3D77E87C117}" srcOrd="3" destOrd="0" presId="urn:microsoft.com/office/officeart/2005/8/layout/process1"/>
    <dgm:cxn modelId="{3290E324-EB5C-4933-893B-DB088A680E49}" type="presParOf" srcId="{ADEBCFB5-5743-43AB-9662-B3D77E87C117}" destId="{E4D0D207-F93D-49F1-A510-4DC6373256C7}" srcOrd="0" destOrd="0" presId="urn:microsoft.com/office/officeart/2005/8/layout/process1"/>
    <dgm:cxn modelId="{DA5E9B33-29D9-413D-95D5-A372B64A5AE0}" type="presParOf" srcId="{C14EC94E-0B47-4403-8C8D-1B0BB5DAFA76}" destId="{BA740D49-8F56-4C78-9475-54F63B908DEC}" srcOrd="4" destOrd="0" presId="urn:microsoft.com/office/officeart/2005/8/layout/process1"/>
    <dgm:cxn modelId="{49381382-0852-40D6-BCBD-F87DC860A22A}" type="presParOf" srcId="{C14EC94E-0B47-4403-8C8D-1B0BB5DAFA76}" destId="{93E07317-784C-432A-AEBC-204334454B21}" srcOrd="5" destOrd="0" presId="urn:microsoft.com/office/officeart/2005/8/layout/process1"/>
    <dgm:cxn modelId="{315EA865-C9DD-4845-A3FB-AB4CDAFFD5E4}" type="presParOf" srcId="{93E07317-784C-432A-AEBC-204334454B21}" destId="{4BB82AE4-A7A3-4947-9DE0-1F44A45A297A}" srcOrd="0" destOrd="0" presId="urn:microsoft.com/office/officeart/2005/8/layout/process1"/>
    <dgm:cxn modelId="{E990476E-F38C-464C-B2B4-2AA66C0F15A9}" type="presParOf" srcId="{C14EC94E-0B47-4403-8C8D-1B0BB5DAFA76}" destId="{E4D56659-2123-472A-8602-A5C7CC2246E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25275-DFC9-7F47-98E9-FD6352BCDFA2}" type="doc">
      <dgm:prSet loTypeId="urn:microsoft.com/office/officeart/2005/8/layout/vList6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DB3BBAD-F3ED-F74A-95D7-BA95754A29D8}">
      <dgm:prSet phldrT="[Text]" custT="1"/>
      <dgm:spPr/>
      <dgm:t>
        <a:bodyPr/>
        <a:lstStyle/>
        <a:p>
          <a:r>
            <a:rPr lang="en-US" sz="2400" dirty="0" smtClean="0"/>
            <a:t>Eliminating non-value-adding steps</a:t>
          </a:r>
          <a:endParaRPr lang="en-US" sz="2400" dirty="0"/>
        </a:p>
      </dgm:t>
    </dgm:pt>
    <dgm:pt modelId="{3A10384C-D17F-8646-BE2A-8F10AA45D79B}" type="parTrans" cxnId="{E231FE23-5325-824F-B2F5-31407D7B53FB}">
      <dgm:prSet/>
      <dgm:spPr/>
      <dgm:t>
        <a:bodyPr/>
        <a:lstStyle/>
        <a:p>
          <a:endParaRPr lang="en-US"/>
        </a:p>
      </dgm:t>
    </dgm:pt>
    <dgm:pt modelId="{BC136C84-E25D-7F41-99C2-EE911665ECCF}" type="sibTrans" cxnId="{E231FE23-5325-824F-B2F5-31407D7B53FB}">
      <dgm:prSet/>
      <dgm:spPr/>
      <dgm:t>
        <a:bodyPr/>
        <a:lstStyle/>
        <a:p>
          <a:endParaRPr lang="en-US"/>
        </a:p>
      </dgm:t>
    </dgm:pt>
    <dgm:pt modelId="{5269FE72-276E-7241-8D36-15E17F317BCA}">
      <dgm:prSet phldrT="[Text]"/>
      <dgm:spPr/>
      <dgm:t>
        <a:bodyPr/>
        <a:lstStyle/>
        <a:p>
          <a:r>
            <a:rPr lang="en-US" altLang="zh-TW" dirty="0" smtClean="0"/>
            <a:t>Streamline front-end and back-end processes of services </a:t>
          </a:r>
          <a:endParaRPr lang="en-US" dirty="0"/>
        </a:p>
      </dgm:t>
    </dgm:pt>
    <dgm:pt modelId="{9C623C96-03C8-CF46-9FE9-BCAA612DDF0A}" type="parTrans" cxnId="{65FD6DC0-844C-8042-A220-08CA7DCFB610}">
      <dgm:prSet/>
      <dgm:spPr/>
      <dgm:t>
        <a:bodyPr/>
        <a:lstStyle/>
        <a:p>
          <a:endParaRPr lang="en-US"/>
        </a:p>
      </dgm:t>
    </dgm:pt>
    <dgm:pt modelId="{F7569DD5-B0BC-324C-B4A6-26B8C430EF91}" type="sibTrans" cxnId="{65FD6DC0-844C-8042-A220-08CA7DCFB610}">
      <dgm:prSet/>
      <dgm:spPr/>
      <dgm:t>
        <a:bodyPr/>
        <a:lstStyle/>
        <a:p>
          <a:endParaRPr lang="en-US"/>
        </a:p>
      </dgm:t>
    </dgm:pt>
    <dgm:pt modelId="{5995D1D2-35E6-B649-AE8C-D71A34022A63}">
      <dgm:prSet phldrT="[Text]" custT="1"/>
      <dgm:spPr/>
      <dgm:t>
        <a:bodyPr/>
        <a:lstStyle/>
        <a:p>
          <a:r>
            <a:rPr lang="en-US" sz="2400" dirty="0" smtClean="0"/>
            <a:t>Shifting to self-service</a:t>
          </a:r>
          <a:endParaRPr lang="en-US" sz="2400" dirty="0"/>
        </a:p>
      </dgm:t>
    </dgm:pt>
    <dgm:pt modelId="{5B6A9ED6-0B90-CD47-AAD7-F416A32B1BD7}" type="parTrans" cxnId="{2056CB07-A79F-1442-B02E-B0CB0BE2AB27}">
      <dgm:prSet/>
      <dgm:spPr/>
      <dgm:t>
        <a:bodyPr/>
        <a:lstStyle/>
        <a:p>
          <a:endParaRPr lang="en-US"/>
        </a:p>
      </dgm:t>
    </dgm:pt>
    <dgm:pt modelId="{636BB101-77A6-CA47-A46A-A1AB78F9781D}" type="sibTrans" cxnId="{2056CB07-A79F-1442-B02E-B0CB0BE2AB27}">
      <dgm:prSet/>
      <dgm:spPr/>
      <dgm:t>
        <a:bodyPr/>
        <a:lstStyle/>
        <a:p>
          <a:endParaRPr lang="en-US"/>
        </a:p>
      </dgm:t>
    </dgm:pt>
    <dgm:pt modelId="{BC561FAB-523C-D046-87E4-AF360159E365}">
      <dgm:prSet phldrT="[Text]" custT="1"/>
      <dgm:spPr/>
      <dgm:t>
        <a:bodyPr/>
        <a:lstStyle/>
        <a:p>
          <a:r>
            <a:rPr lang="en-US" sz="2400" dirty="0" smtClean="0"/>
            <a:t>Delivering direct service</a:t>
          </a:r>
          <a:endParaRPr lang="en-US" sz="2400" dirty="0"/>
        </a:p>
      </dgm:t>
    </dgm:pt>
    <dgm:pt modelId="{BD0747A4-F2DE-634E-B9B4-E2C9269F10AA}" type="parTrans" cxnId="{B3E6DC53-D468-F24A-B5C1-EBA5586598EA}">
      <dgm:prSet/>
      <dgm:spPr/>
      <dgm:t>
        <a:bodyPr/>
        <a:lstStyle/>
        <a:p>
          <a:endParaRPr lang="en-US"/>
        </a:p>
      </dgm:t>
    </dgm:pt>
    <dgm:pt modelId="{F5FBCAD0-EF62-644B-BEF1-2A442AC6E1E5}" type="sibTrans" cxnId="{B3E6DC53-D468-F24A-B5C1-EBA5586598EA}">
      <dgm:prSet/>
      <dgm:spPr/>
      <dgm:t>
        <a:bodyPr/>
        <a:lstStyle/>
        <a:p>
          <a:endParaRPr lang="en-US"/>
        </a:p>
      </dgm:t>
    </dgm:pt>
    <dgm:pt modelId="{8293FC4B-7588-3843-9547-3D0996950117}">
      <dgm:prSet/>
      <dgm:spPr/>
      <dgm:t>
        <a:bodyPr/>
        <a:lstStyle/>
        <a:p>
          <a:r>
            <a:rPr lang="en-US" altLang="zh-TW" dirty="0" smtClean="0"/>
            <a:t>Improve productivity and customer satisfaction</a:t>
          </a:r>
        </a:p>
      </dgm:t>
    </dgm:pt>
    <dgm:pt modelId="{F6D3E8EC-A0B0-454D-854C-F6D5153E56CB}" type="parTrans" cxnId="{FEE09B65-FD23-8741-94FF-A05084F4B82C}">
      <dgm:prSet/>
      <dgm:spPr/>
      <dgm:t>
        <a:bodyPr/>
        <a:lstStyle/>
        <a:p>
          <a:endParaRPr lang="en-US"/>
        </a:p>
      </dgm:t>
    </dgm:pt>
    <dgm:pt modelId="{7BD100A2-3D9A-4144-AB53-CBD73D7CEA50}" type="sibTrans" cxnId="{FEE09B65-FD23-8741-94FF-A05084F4B82C}">
      <dgm:prSet/>
      <dgm:spPr/>
      <dgm:t>
        <a:bodyPr/>
        <a:lstStyle/>
        <a:p>
          <a:endParaRPr lang="en-US"/>
        </a:p>
      </dgm:t>
    </dgm:pt>
    <dgm:pt modelId="{BDFB1DD2-E181-AD4F-BBEC-B0C72E107381}">
      <dgm:prSet/>
      <dgm:spPr/>
      <dgm:t>
        <a:bodyPr/>
        <a:lstStyle/>
        <a:p>
          <a:r>
            <a:rPr lang="en-US" altLang="zh-TW" smtClean="0"/>
            <a:t>Increase in productivity and service quality  </a:t>
          </a:r>
          <a:endParaRPr lang="en-US" altLang="zh-TW" dirty="0" smtClean="0"/>
        </a:p>
      </dgm:t>
    </dgm:pt>
    <dgm:pt modelId="{41FD9714-8C97-3645-892B-4E9409865943}" type="parTrans" cxnId="{F586755C-0FF2-8A45-A263-FEE5599D685B}">
      <dgm:prSet/>
      <dgm:spPr/>
      <dgm:t>
        <a:bodyPr/>
        <a:lstStyle/>
        <a:p>
          <a:endParaRPr lang="en-US"/>
        </a:p>
      </dgm:t>
    </dgm:pt>
    <dgm:pt modelId="{2B555949-91DB-6E43-BAF4-263346C69DCD}" type="sibTrans" cxnId="{F586755C-0FF2-8A45-A263-FEE5599D685B}">
      <dgm:prSet/>
      <dgm:spPr/>
      <dgm:t>
        <a:bodyPr/>
        <a:lstStyle/>
        <a:p>
          <a:endParaRPr lang="en-US"/>
        </a:p>
      </dgm:t>
    </dgm:pt>
    <dgm:pt modelId="{42553791-F7CF-B34F-B0DC-24B7BF3C7A7A}">
      <dgm:prSet/>
      <dgm:spPr/>
      <dgm:t>
        <a:bodyPr/>
        <a:lstStyle/>
        <a:p>
          <a:r>
            <a:rPr lang="en-US" altLang="zh-TW" dirty="0" smtClean="0"/>
            <a:t>Lower costs and perhaps prices</a:t>
          </a:r>
        </a:p>
      </dgm:t>
    </dgm:pt>
    <dgm:pt modelId="{42C93C9A-AD39-DF42-ADEC-DE9F578DD486}" type="parTrans" cxnId="{C155BE67-FE6B-C64A-B12B-50822A72EA75}">
      <dgm:prSet/>
      <dgm:spPr/>
      <dgm:t>
        <a:bodyPr/>
        <a:lstStyle/>
        <a:p>
          <a:endParaRPr lang="en-US"/>
        </a:p>
      </dgm:t>
    </dgm:pt>
    <dgm:pt modelId="{8CE83A31-D132-044C-9D41-B5A4828F0A31}" type="sibTrans" cxnId="{C155BE67-FE6B-C64A-B12B-50822A72EA75}">
      <dgm:prSet/>
      <dgm:spPr/>
      <dgm:t>
        <a:bodyPr/>
        <a:lstStyle/>
        <a:p>
          <a:endParaRPr lang="en-US"/>
        </a:p>
      </dgm:t>
    </dgm:pt>
    <dgm:pt modelId="{2FFE5A5C-EFDC-6343-A7E9-5FAE51EE32A4}">
      <dgm:prSet/>
      <dgm:spPr/>
      <dgm:t>
        <a:bodyPr/>
        <a:lstStyle/>
        <a:p>
          <a:r>
            <a:rPr lang="en-US" altLang="zh-TW" smtClean="0"/>
            <a:t>Enhance technology reputation</a:t>
          </a:r>
          <a:endParaRPr lang="en-US" altLang="zh-TW" dirty="0" smtClean="0"/>
        </a:p>
      </dgm:t>
    </dgm:pt>
    <dgm:pt modelId="{012AA675-0290-3F47-90CD-95BA35AC443E}" type="parTrans" cxnId="{909538BA-7956-CA4F-BEC9-9DBC95FA8C8B}">
      <dgm:prSet/>
      <dgm:spPr/>
      <dgm:t>
        <a:bodyPr/>
        <a:lstStyle/>
        <a:p>
          <a:endParaRPr lang="en-US"/>
        </a:p>
      </dgm:t>
    </dgm:pt>
    <dgm:pt modelId="{45FFE959-C77A-BB49-8B01-5D62390E8243}" type="sibTrans" cxnId="{909538BA-7956-CA4F-BEC9-9DBC95FA8C8B}">
      <dgm:prSet/>
      <dgm:spPr/>
      <dgm:t>
        <a:bodyPr/>
        <a:lstStyle/>
        <a:p>
          <a:endParaRPr lang="en-US"/>
        </a:p>
      </dgm:t>
    </dgm:pt>
    <dgm:pt modelId="{326A80B2-B367-8843-A4BC-40B0131A9D46}">
      <dgm:prSet/>
      <dgm:spPr/>
      <dgm:t>
        <a:bodyPr/>
        <a:lstStyle/>
        <a:p>
          <a:r>
            <a:rPr lang="en-US" altLang="zh-TW" smtClean="0"/>
            <a:t>Differentiates company</a:t>
          </a:r>
          <a:endParaRPr lang="en-US" dirty="0" smtClean="0"/>
        </a:p>
      </dgm:t>
    </dgm:pt>
    <dgm:pt modelId="{E51C30F4-A4AF-BF49-ABC7-B72A120B2B80}" type="parTrans" cxnId="{5D91C426-58C2-4340-9CDE-A497F9BF13FA}">
      <dgm:prSet/>
      <dgm:spPr/>
      <dgm:t>
        <a:bodyPr/>
        <a:lstStyle/>
        <a:p>
          <a:endParaRPr lang="en-US"/>
        </a:p>
      </dgm:t>
    </dgm:pt>
    <dgm:pt modelId="{7EC3ACF5-5B3D-BE4F-B5D6-1A911CDF4E31}" type="sibTrans" cxnId="{5D91C426-58C2-4340-9CDE-A497F9BF13FA}">
      <dgm:prSet/>
      <dgm:spPr/>
      <dgm:t>
        <a:bodyPr/>
        <a:lstStyle/>
        <a:p>
          <a:endParaRPr lang="en-US"/>
        </a:p>
      </dgm:t>
    </dgm:pt>
    <dgm:pt modelId="{7A900262-A423-6B4D-B7FA-1850999D5A67}">
      <dgm:prSet/>
      <dgm:spPr/>
      <dgm:t>
        <a:bodyPr/>
        <a:lstStyle/>
        <a:p>
          <a:r>
            <a:rPr lang="en-US" altLang="zh-TW" smtClean="0"/>
            <a:t>Improve convenience for customers</a:t>
          </a:r>
          <a:endParaRPr lang="en-US" altLang="zh-TW" dirty="0" smtClean="0"/>
        </a:p>
      </dgm:t>
    </dgm:pt>
    <dgm:pt modelId="{F823FFF1-80DD-3943-98EA-E3FF2A46888B}" type="parTrans" cxnId="{632DE6F4-0ABB-184B-B227-621C7D753A7B}">
      <dgm:prSet/>
      <dgm:spPr/>
      <dgm:t>
        <a:bodyPr/>
        <a:lstStyle/>
        <a:p>
          <a:endParaRPr lang="en-US"/>
        </a:p>
      </dgm:t>
    </dgm:pt>
    <dgm:pt modelId="{A7D59007-54EC-FC49-B00F-F8B10F1A1EDE}" type="sibTrans" cxnId="{632DE6F4-0ABB-184B-B227-621C7D753A7B}">
      <dgm:prSet/>
      <dgm:spPr/>
      <dgm:t>
        <a:bodyPr/>
        <a:lstStyle/>
        <a:p>
          <a:endParaRPr lang="en-US"/>
        </a:p>
      </dgm:t>
    </dgm:pt>
    <dgm:pt modelId="{F6B6AAFB-92CC-0F4A-AEB0-84CD6600E992}">
      <dgm:prSet/>
      <dgm:spPr/>
      <dgm:t>
        <a:bodyPr/>
        <a:lstStyle/>
        <a:p>
          <a:r>
            <a:rPr lang="en-US" altLang="zh-TW" dirty="0" smtClean="0"/>
            <a:t>Productivity can be improved by eliminating expensive retail locations</a:t>
          </a:r>
        </a:p>
      </dgm:t>
    </dgm:pt>
    <dgm:pt modelId="{6820EA5F-8187-C348-B501-A3819BF2FB5B}" type="parTrans" cxnId="{00337AD2-5B26-3E43-ACDB-1B55479B699F}">
      <dgm:prSet/>
      <dgm:spPr/>
      <dgm:t>
        <a:bodyPr/>
        <a:lstStyle/>
        <a:p>
          <a:endParaRPr lang="en-US"/>
        </a:p>
      </dgm:t>
    </dgm:pt>
    <dgm:pt modelId="{F86EC4AA-72E9-134C-B801-3B21A49F98B8}" type="sibTrans" cxnId="{00337AD2-5B26-3E43-ACDB-1B55479B699F}">
      <dgm:prSet/>
      <dgm:spPr/>
      <dgm:t>
        <a:bodyPr/>
        <a:lstStyle/>
        <a:p>
          <a:endParaRPr lang="en-US"/>
        </a:p>
      </dgm:t>
    </dgm:pt>
    <dgm:pt modelId="{9DCD66F0-3722-FA41-BD98-0DEAD7F21A69}">
      <dgm:prSet/>
      <dgm:spPr/>
      <dgm:t>
        <a:bodyPr/>
        <a:lstStyle/>
        <a:p>
          <a:r>
            <a:rPr lang="en-US" altLang="zh-TW" smtClean="0"/>
            <a:t>Increase customer base</a:t>
          </a:r>
          <a:endParaRPr lang="en-US" dirty="0" smtClean="0"/>
        </a:p>
      </dgm:t>
    </dgm:pt>
    <dgm:pt modelId="{A87B571C-384E-5F4C-83D5-F0D0D11F1A17}" type="parTrans" cxnId="{B79672CE-F50C-CF4C-8766-039F42085C1F}">
      <dgm:prSet/>
      <dgm:spPr/>
      <dgm:t>
        <a:bodyPr/>
        <a:lstStyle/>
        <a:p>
          <a:endParaRPr lang="en-US"/>
        </a:p>
      </dgm:t>
    </dgm:pt>
    <dgm:pt modelId="{387F5C9C-C979-D744-B163-8930CFC44F4D}" type="sibTrans" cxnId="{B79672CE-F50C-CF4C-8766-039F42085C1F}">
      <dgm:prSet/>
      <dgm:spPr/>
      <dgm:t>
        <a:bodyPr/>
        <a:lstStyle/>
        <a:p>
          <a:endParaRPr lang="en-US"/>
        </a:p>
      </dgm:t>
    </dgm:pt>
    <dgm:pt modelId="{49673ACF-66DC-E44C-BB6C-BCBD39EE78C2}" type="pres">
      <dgm:prSet presAssocID="{E4125275-DFC9-7F47-98E9-FD6352BCDF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7F64AC6-2CE9-FC4F-9848-88AB10D4E75D}" type="pres">
      <dgm:prSet presAssocID="{4DB3BBAD-F3ED-F74A-95D7-BA95754A29D8}" presName="linNode" presStyleCnt="0"/>
      <dgm:spPr/>
    </dgm:pt>
    <dgm:pt modelId="{EB15E6F6-3D38-DA48-A74B-8B9F38CAE5CD}" type="pres">
      <dgm:prSet presAssocID="{4DB3BBAD-F3ED-F74A-95D7-BA95754A29D8}" presName="parentShp" presStyleLbl="node1" presStyleIdx="0" presStyleCnt="3" custScaleX="8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167C9-7F42-6344-8897-6D4BBE51D424}" type="pres">
      <dgm:prSet presAssocID="{4DB3BBAD-F3ED-F74A-95D7-BA95754A29D8}" presName="childShp" presStyleLbl="bgAccFollowNode1" presStyleIdx="0" presStyleCnt="3" custScaleX="102898" custScaleY="87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F3EEA-7499-BC4C-8CD0-CFC7AF7FAB2C}" type="pres">
      <dgm:prSet presAssocID="{BC136C84-E25D-7F41-99C2-EE911665ECCF}" presName="spacing" presStyleCnt="0"/>
      <dgm:spPr/>
    </dgm:pt>
    <dgm:pt modelId="{676391D5-D820-CB4D-8CD8-496BD55288FD}" type="pres">
      <dgm:prSet presAssocID="{5995D1D2-35E6-B649-AE8C-D71A34022A63}" presName="linNode" presStyleCnt="0"/>
      <dgm:spPr/>
    </dgm:pt>
    <dgm:pt modelId="{30DA8EC4-31B2-714D-AFF2-63B4304B3365}" type="pres">
      <dgm:prSet presAssocID="{5995D1D2-35E6-B649-AE8C-D71A34022A63}" presName="parentShp" presStyleLbl="node1" presStyleIdx="1" presStyleCnt="3" custScaleX="8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3DED-1101-FF4A-9429-3868E9256255}" type="pres">
      <dgm:prSet presAssocID="{5995D1D2-35E6-B649-AE8C-D71A34022A6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5B97A-8B58-8C4D-AC53-5E18AC077AEC}" type="pres">
      <dgm:prSet presAssocID="{636BB101-77A6-CA47-A46A-A1AB78F9781D}" presName="spacing" presStyleCnt="0"/>
      <dgm:spPr/>
    </dgm:pt>
    <dgm:pt modelId="{00492DCA-65EB-A544-8861-17FA956E0A1A}" type="pres">
      <dgm:prSet presAssocID="{BC561FAB-523C-D046-87E4-AF360159E365}" presName="linNode" presStyleCnt="0"/>
      <dgm:spPr/>
    </dgm:pt>
    <dgm:pt modelId="{5BB6AFA7-0799-0844-B05B-11F01C086A83}" type="pres">
      <dgm:prSet presAssocID="{BC561FAB-523C-D046-87E4-AF360159E365}" presName="parentShp" presStyleLbl="node1" presStyleIdx="2" presStyleCnt="3" custScaleX="8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9962E-D61D-0A45-9CB9-20A996CC1991}" type="pres">
      <dgm:prSet presAssocID="{BC561FAB-523C-D046-87E4-AF360159E36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9A42A-0EA5-D44A-B529-2BD4906C36D2}" type="presOf" srcId="{5269FE72-276E-7241-8D36-15E17F317BCA}" destId="{C23167C9-7F42-6344-8897-6D4BBE51D424}" srcOrd="0" destOrd="0" presId="urn:microsoft.com/office/officeart/2005/8/layout/vList6"/>
    <dgm:cxn modelId="{CD2D3D4F-6987-B54A-BFE0-19339B33A491}" type="presOf" srcId="{9DCD66F0-3722-FA41-BD98-0DEAD7F21A69}" destId="{1CA9962E-D61D-0A45-9CB9-20A996CC1991}" srcOrd="0" destOrd="2" presId="urn:microsoft.com/office/officeart/2005/8/layout/vList6"/>
    <dgm:cxn modelId="{C5325022-0C30-DD41-BAED-4523D045E794}" type="presOf" srcId="{4DB3BBAD-F3ED-F74A-95D7-BA95754A29D8}" destId="{EB15E6F6-3D38-DA48-A74B-8B9F38CAE5CD}" srcOrd="0" destOrd="0" presId="urn:microsoft.com/office/officeart/2005/8/layout/vList6"/>
    <dgm:cxn modelId="{65FD6DC0-844C-8042-A220-08CA7DCFB610}" srcId="{4DB3BBAD-F3ED-F74A-95D7-BA95754A29D8}" destId="{5269FE72-276E-7241-8D36-15E17F317BCA}" srcOrd="0" destOrd="0" parTransId="{9C623C96-03C8-CF46-9FE9-BCAA612DDF0A}" sibTransId="{F7569DD5-B0BC-324C-B4A6-26B8C430EF91}"/>
    <dgm:cxn modelId="{CE694077-0789-7646-9B77-44A62C94F72D}" type="presOf" srcId="{F6B6AAFB-92CC-0F4A-AEB0-84CD6600E992}" destId="{1CA9962E-D61D-0A45-9CB9-20A996CC1991}" srcOrd="0" destOrd="1" presId="urn:microsoft.com/office/officeart/2005/8/layout/vList6"/>
    <dgm:cxn modelId="{EA0B4BBB-0610-894C-8BE2-336B234620C6}" type="presOf" srcId="{7A900262-A423-6B4D-B7FA-1850999D5A67}" destId="{1CA9962E-D61D-0A45-9CB9-20A996CC1991}" srcOrd="0" destOrd="0" presId="urn:microsoft.com/office/officeart/2005/8/layout/vList6"/>
    <dgm:cxn modelId="{B79672CE-F50C-CF4C-8766-039F42085C1F}" srcId="{BC561FAB-523C-D046-87E4-AF360159E365}" destId="{9DCD66F0-3722-FA41-BD98-0DEAD7F21A69}" srcOrd="2" destOrd="0" parTransId="{A87B571C-384E-5F4C-83D5-F0D0D11F1A17}" sibTransId="{387F5C9C-C979-D744-B163-8930CFC44F4D}"/>
    <dgm:cxn modelId="{3D3ADB46-86D4-DC40-B163-5CF6005C607C}" type="presOf" srcId="{E4125275-DFC9-7F47-98E9-FD6352BCDFA2}" destId="{49673ACF-66DC-E44C-BB6C-BCBD39EE78C2}" srcOrd="0" destOrd="0" presId="urn:microsoft.com/office/officeart/2005/8/layout/vList6"/>
    <dgm:cxn modelId="{E231FE23-5325-824F-B2F5-31407D7B53FB}" srcId="{E4125275-DFC9-7F47-98E9-FD6352BCDFA2}" destId="{4DB3BBAD-F3ED-F74A-95D7-BA95754A29D8}" srcOrd="0" destOrd="0" parTransId="{3A10384C-D17F-8646-BE2A-8F10AA45D79B}" sibTransId="{BC136C84-E25D-7F41-99C2-EE911665ECCF}"/>
    <dgm:cxn modelId="{C155BE67-FE6B-C64A-B12B-50822A72EA75}" srcId="{5995D1D2-35E6-B649-AE8C-D71A34022A63}" destId="{42553791-F7CF-B34F-B0DC-24B7BF3C7A7A}" srcOrd="1" destOrd="0" parTransId="{42C93C9A-AD39-DF42-ADEC-DE9F578DD486}" sibTransId="{8CE83A31-D132-044C-9D41-B5A4828F0A31}"/>
    <dgm:cxn modelId="{F586755C-0FF2-8A45-A263-FEE5599D685B}" srcId="{5995D1D2-35E6-B649-AE8C-D71A34022A63}" destId="{BDFB1DD2-E181-AD4F-BBEC-B0C72E107381}" srcOrd="0" destOrd="0" parTransId="{41FD9714-8C97-3645-892B-4E9409865943}" sibTransId="{2B555949-91DB-6E43-BAF4-263346C69DCD}"/>
    <dgm:cxn modelId="{78E5B401-8A6F-1245-91C6-2F6B868E00EA}" type="presOf" srcId="{5995D1D2-35E6-B649-AE8C-D71A34022A63}" destId="{30DA8EC4-31B2-714D-AFF2-63B4304B3365}" srcOrd="0" destOrd="0" presId="urn:microsoft.com/office/officeart/2005/8/layout/vList6"/>
    <dgm:cxn modelId="{8755CE6A-9917-0748-B2CA-6A85438F8A47}" type="presOf" srcId="{8293FC4B-7588-3843-9547-3D0996950117}" destId="{C23167C9-7F42-6344-8897-6D4BBE51D424}" srcOrd="0" destOrd="1" presId="urn:microsoft.com/office/officeart/2005/8/layout/vList6"/>
    <dgm:cxn modelId="{50D2BD7A-6F3B-034A-BF68-FD62B7F0F235}" type="presOf" srcId="{BC561FAB-523C-D046-87E4-AF360159E365}" destId="{5BB6AFA7-0799-0844-B05B-11F01C086A83}" srcOrd="0" destOrd="0" presId="urn:microsoft.com/office/officeart/2005/8/layout/vList6"/>
    <dgm:cxn modelId="{4BEB6290-07D3-E342-B92F-36E7332B7EAB}" type="presOf" srcId="{BDFB1DD2-E181-AD4F-BBEC-B0C72E107381}" destId="{D4B53DED-1101-FF4A-9429-3868E9256255}" srcOrd="0" destOrd="0" presId="urn:microsoft.com/office/officeart/2005/8/layout/vList6"/>
    <dgm:cxn modelId="{FEE09B65-FD23-8741-94FF-A05084F4B82C}" srcId="{4DB3BBAD-F3ED-F74A-95D7-BA95754A29D8}" destId="{8293FC4B-7588-3843-9547-3D0996950117}" srcOrd="1" destOrd="0" parTransId="{F6D3E8EC-A0B0-454D-854C-F6D5153E56CB}" sibTransId="{7BD100A2-3D9A-4144-AB53-CBD73D7CEA50}"/>
    <dgm:cxn modelId="{632DE6F4-0ABB-184B-B227-621C7D753A7B}" srcId="{BC561FAB-523C-D046-87E4-AF360159E365}" destId="{7A900262-A423-6B4D-B7FA-1850999D5A67}" srcOrd="0" destOrd="0" parTransId="{F823FFF1-80DD-3943-98EA-E3FF2A46888B}" sibTransId="{A7D59007-54EC-FC49-B00F-F8B10F1A1EDE}"/>
    <dgm:cxn modelId="{2056CB07-A79F-1442-B02E-B0CB0BE2AB27}" srcId="{E4125275-DFC9-7F47-98E9-FD6352BCDFA2}" destId="{5995D1D2-35E6-B649-AE8C-D71A34022A63}" srcOrd="1" destOrd="0" parTransId="{5B6A9ED6-0B90-CD47-AAD7-F416A32B1BD7}" sibTransId="{636BB101-77A6-CA47-A46A-A1AB78F9781D}"/>
    <dgm:cxn modelId="{B3E6DC53-D468-F24A-B5C1-EBA5586598EA}" srcId="{E4125275-DFC9-7F47-98E9-FD6352BCDFA2}" destId="{BC561FAB-523C-D046-87E4-AF360159E365}" srcOrd="2" destOrd="0" parTransId="{BD0747A4-F2DE-634E-B9B4-E2C9269F10AA}" sibTransId="{F5FBCAD0-EF62-644B-BEF1-2A442AC6E1E5}"/>
    <dgm:cxn modelId="{909538BA-7956-CA4F-BEC9-9DBC95FA8C8B}" srcId="{5995D1D2-35E6-B649-AE8C-D71A34022A63}" destId="{2FFE5A5C-EFDC-6343-A7E9-5FAE51EE32A4}" srcOrd="2" destOrd="0" parTransId="{012AA675-0290-3F47-90CD-95BA35AC443E}" sibTransId="{45FFE959-C77A-BB49-8B01-5D62390E8243}"/>
    <dgm:cxn modelId="{56E60EAF-AD2A-D34D-A7F3-A2CD00B5629E}" type="presOf" srcId="{326A80B2-B367-8843-A4BC-40B0131A9D46}" destId="{D4B53DED-1101-FF4A-9429-3868E9256255}" srcOrd="0" destOrd="3" presId="urn:microsoft.com/office/officeart/2005/8/layout/vList6"/>
    <dgm:cxn modelId="{3D936B99-6096-614E-B08D-45FEDE3A35E5}" type="presOf" srcId="{42553791-F7CF-B34F-B0DC-24B7BF3C7A7A}" destId="{D4B53DED-1101-FF4A-9429-3868E9256255}" srcOrd="0" destOrd="1" presId="urn:microsoft.com/office/officeart/2005/8/layout/vList6"/>
    <dgm:cxn modelId="{00337AD2-5B26-3E43-ACDB-1B55479B699F}" srcId="{BC561FAB-523C-D046-87E4-AF360159E365}" destId="{F6B6AAFB-92CC-0F4A-AEB0-84CD6600E992}" srcOrd="1" destOrd="0" parTransId="{6820EA5F-8187-C348-B501-A3819BF2FB5B}" sibTransId="{F86EC4AA-72E9-134C-B801-3B21A49F98B8}"/>
    <dgm:cxn modelId="{5D91C426-58C2-4340-9CDE-A497F9BF13FA}" srcId="{5995D1D2-35E6-B649-AE8C-D71A34022A63}" destId="{326A80B2-B367-8843-A4BC-40B0131A9D46}" srcOrd="3" destOrd="0" parTransId="{E51C30F4-A4AF-BF49-ABC7-B72A120B2B80}" sibTransId="{7EC3ACF5-5B3D-BE4F-B5D6-1A911CDF4E31}"/>
    <dgm:cxn modelId="{ED23192A-E84D-BE47-84D5-65766AE93BA5}" type="presOf" srcId="{2FFE5A5C-EFDC-6343-A7E9-5FAE51EE32A4}" destId="{D4B53DED-1101-FF4A-9429-3868E9256255}" srcOrd="0" destOrd="2" presId="urn:microsoft.com/office/officeart/2005/8/layout/vList6"/>
    <dgm:cxn modelId="{9D9B85C6-9A90-9F4C-ADE4-357D1FD66DA7}" type="presParOf" srcId="{49673ACF-66DC-E44C-BB6C-BCBD39EE78C2}" destId="{D7F64AC6-2CE9-FC4F-9848-88AB10D4E75D}" srcOrd="0" destOrd="0" presId="urn:microsoft.com/office/officeart/2005/8/layout/vList6"/>
    <dgm:cxn modelId="{F16B296A-445F-B542-92C8-CE90ECF8044A}" type="presParOf" srcId="{D7F64AC6-2CE9-FC4F-9848-88AB10D4E75D}" destId="{EB15E6F6-3D38-DA48-A74B-8B9F38CAE5CD}" srcOrd="0" destOrd="0" presId="urn:microsoft.com/office/officeart/2005/8/layout/vList6"/>
    <dgm:cxn modelId="{3DAA1A48-6A27-7F45-81B4-79F143716701}" type="presParOf" srcId="{D7F64AC6-2CE9-FC4F-9848-88AB10D4E75D}" destId="{C23167C9-7F42-6344-8897-6D4BBE51D424}" srcOrd="1" destOrd="0" presId="urn:microsoft.com/office/officeart/2005/8/layout/vList6"/>
    <dgm:cxn modelId="{B1D215E4-0902-7744-BAF8-B83DC5C22E74}" type="presParOf" srcId="{49673ACF-66DC-E44C-BB6C-BCBD39EE78C2}" destId="{8B1F3EEA-7499-BC4C-8CD0-CFC7AF7FAB2C}" srcOrd="1" destOrd="0" presId="urn:microsoft.com/office/officeart/2005/8/layout/vList6"/>
    <dgm:cxn modelId="{39FD71E6-1108-7A44-9640-1150A9405217}" type="presParOf" srcId="{49673ACF-66DC-E44C-BB6C-BCBD39EE78C2}" destId="{676391D5-D820-CB4D-8CD8-496BD55288FD}" srcOrd="2" destOrd="0" presId="urn:microsoft.com/office/officeart/2005/8/layout/vList6"/>
    <dgm:cxn modelId="{19D09062-7C29-F14C-BAD8-3F04BD73CD9E}" type="presParOf" srcId="{676391D5-D820-CB4D-8CD8-496BD55288FD}" destId="{30DA8EC4-31B2-714D-AFF2-63B4304B3365}" srcOrd="0" destOrd="0" presId="urn:microsoft.com/office/officeart/2005/8/layout/vList6"/>
    <dgm:cxn modelId="{00AF6115-4A8A-B245-AA77-068263AE3BDB}" type="presParOf" srcId="{676391D5-D820-CB4D-8CD8-496BD55288FD}" destId="{D4B53DED-1101-FF4A-9429-3868E9256255}" srcOrd="1" destOrd="0" presId="urn:microsoft.com/office/officeart/2005/8/layout/vList6"/>
    <dgm:cxn modelId="{C335A083-4D4A-A745-9091-1CFA6D14D010}" type="presParOf" srcId="{49673ACF-66DC-E44C-BB6C-BCBD39EE78C2}" destId="{2935B97A-8B58-8C4D-AC53-5E18AC077AEC}" srcOrd="3" destOrd="0" presId="urn:microsoft.com/office/officeart/2005/8/layout/vList6"/>
    <dgm:cxn modelId="{4401B08F-9E10-7C41-BE4D-5CA247C02CFA}" type="presParOf" srcId="{49673ACF-66DC-E44C-BB6C-BCBD39EE78C2}" destId="{00492DCA-65EB-A544-8861-17FA956E0A1A}" srcOrd="4" destOrd="0" presId="urn:microsoft.com/office/officeart/2005/8/layout/vList6"/>
    <dgm:cxn modelId="{BB4064A0-041C-EE49-828E-47C98FC15463}" type="presParOf" srcId="{00492DCA-65EB-A544-8861-17FA956E0A1A}" destId="{5BB6AFA7-0799-0844-B05B-11F01C086A83}" srcOrd="0" destOrd="0" presId="urn:microsoft.com/office/officeart/2005/8/layout/vList6"/>
    <dgm:cxn modelId="{028A3ABA-B95E-9F47-84FE-4BB85A8BB8F8}" type="presParOf" srcId="{00492DCA-65EB-A544-8861-17FA956E0A1A}" destId="{1CA9962E-D61D-0A45-9CB9-20A996CC19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CC3C7-0069-FE4F-95AF-4234989B5783}" type="doc">
      <dgm:prSet loTypeId="urn:microsoft.com/office/officeart/2005/8/layout/vList6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4D51534-9FA8-464A-A507-F2FC2D974AA4}">
      <dgm:prSet phldrT="[Text]" custT="1"/>
      <dgm:spPr/>
      <dgm:t>
        <a:bodyPr/>
        <a:lstStyle/>
        <a:p>
          <a:r>
            <a:rPr lang="en-US" sz="2400" dirty="0" smtClean="0"/>
            <a:t>Bundling</a:t>
          </a:r>
        </a:p>
        <a:p>
          <a:r>
            <a:rPr lang="en-US" sz="2400" dirty="0" smtClean="0"/>
            <a:t>services</a:t>
          </a:r>
          <a:endParaRPr lang="en-US" sz="2400" dirty="0"/>
        </a:p>
      </dgm:t>
    </dgm:pt>
    <dgm:pt modelId="{5B72DBCA-8ED6-9149-8B85-226AB4FEE82C}" type="parTrans" cxnId="{21F16430-5F67-E747-9E66-E17990A1CA73}">
      <dgm:prSet/>
      <dgm:spPr/>
      <dgm:t>
        <a:bodyPr/>
        <a:lstStyle/>
        <a:p>
          <a:endParaRPr lang="en-US"/>
        </a:p>
      </dgm:t>
    </dgm:pt>
    <dgm:pt modelId="{90D4DCBF-DDAC-9145-89BA-4F020DCE4DB1}" type="sibTrans" cxnId="{21F16430-5F67-E747-9E66-E17990A1CA73}">
      <dgm:prSet/>
      <dgm:spPr/>
      <dgm:t>
        <a:bodyPr/>
        <a:lstStyle/>
        <a:p>
          <a:endParaRPr lang="en-US"/>
        </a:p>
      </dgm:t>
    </dgm:pt>
    <dgm:pt modelId="{75E62C8B-30E7-304C-9428-99F04525B93F}">
      <dgm:prSet phldrT="[Text]" custT="1"/>
      <dgm:spPr/>
      <dgm:t>
        <a:bodyPr/>
        <a:lstStyle/>
        <a:p>
          <a:r>
            <a:rPr lang="en-US" sz="2400" dirty="0" smtClean="0"/>
            <a:t>Redesigning physical aspects of service process</a:t>
          </a:r>
          <a:endParaRPr lang="en-US" sz="2400" dirty="0"/>
        </a:p>
      </dgm:t>
    </dgm:pt>
    <dgm:pt modelId="{04594B95-A0F3-7C47-B8F2-8DEF0B1371B3}" type="parTrans" cxnId="{E4B9094A-BDCA-0E44-950F-AA9092EB9581}">
      <dgm:prSet/>
      <dgm:spPr/>
      <dgm:t>
        <a:bodyPr/>
        <a:lstStyle/>
        <a:p>
          <a:endParaRPr lang="en-US"/>
        </a:p>
      </dgm:t>
    </dgm:pt>
    <dgm:pt modelId="{A0B46A20-7FC8-534C-92A2-576E57BDE55C}" type="sibTrans" cxnId="{E4B9094A-BDCA-0E44-950F-AA9092EB9581}">
      <dgm:prSet/>
      <dgm:spPr/>
      <dgm:t>
        <a:bodyPr/>
        <a:lstStyle/>
        <a:p>
          <a:endParaRPr lang="en-US"/>
        </a:p>
      </dgm:t>
    </dgm:pt>
    <dgm:pt modelId="{53E0DA1B-F190-6441-B1E4-8D4B5F17CD4E}">
      <dgm:prSet custT="1"/>
      <dgm:spPr/>
      <dgm:t>
        <a:bodyPr/>
        <a:lstStyle/>
        <a:p>
          <a:r>
            <a:rPr lang="en-US" altLang="zh-TW" sz="1800" dirty="0" smtClean="0"/>
            <a:t>A better fit to the needs of target segment </a:t>
          </a:r>
        </a:p>
      </dgm:t>
    </dgm:pt>
    <dgm:pt modelId="{70991322-5B3C-834F-B51A-176534A8414D}" type="parTrans" cxnId="{D3244360-1F71-334E-BBFA-59FDCEFE6FE7}">
      <dgm:prSet/>
      <dgm:spPr/>
      <dgm:t>
        <a:bodyPr/>
        <a:lstStyle/>
        <a:p>
          <a:endParaRPr lang="en-US"/>
        </a:p>
      </dgm:t>
    </dgm:pt>
    <dgm:pt modelId="{455E7FF5-FD93-F84C-B665-969D5BC1AF08}" type="sibTrans" cxnId="{D3244360-1F71-334E-BBFA-59FDCEFE6FE7}">
      <dgm:prSet/>
      <dgm:spPr/>
      <dgm:t>
        <a:bodyPr/>
        <a:lstStyle/>
        <a:p>
          <a:endParaRPr lang="en-US"/>
        </a:p>
      </dgm:t>
    </dgm:pt>
    <dgm:pt modelId="{A7788E96-7A7A-034F-B9F3-091D19054CF3}">
      <dgm:prSet custT="1"/>
      <dgm:spPr/>
      <dgm:t>
        <a:bodyPr/>
        <a:lstStyle/>
        <a:p>
          <a:r>
            <a:rPr lang="en-US" altLang="zh-TW" sz="1800" dirty="0" smtClean="0"/>
            <a:t>Increase productivity with customized service</a:t>
          </a:r>
        </a:p>
      </dgm:t>
    </dgm:pt>
    <dgm:pt modelId="{949B4B66-CA48-9C4F-A0B6-1C4FDFDCE75E}" type="parTrans" cxnId="{65912E9F-E6DE-FF4F-BF2E-45D56E44F1E9}">
      <dgm:prSet/>
      <dgm:spPr/>
      <dgm:t>
        <a:bodyPr/>
        <a:lstStyle/>
        <a:p>
          <a:endParaRPr lang="en-US"/>
        </a:p>
      </dgm:t>
    </dgm:pt>
    <dgm:pt modelId="{0D40E2E6-1855-2640-8C9A-458A1BEEAEA3}" type="sibTrans" cxnId="{65912E9F-E6DE-FF4F-BF2E-45D56E44F1E9}">
      <dgm:prSet/>
      <dgm:spPr/>
      <dgm:t>
        <a:bodyPr/>
        <a:lstStyle/>
        <a:p>
          <a:endParaRPr lang="en-US"/>
        </a:p>
      </dgm:t>
    </dgm:pt>
    <dgm:pt modelId="{9071A405-A2CF-5743-B06C-4318858B14A5}">
      <dgm:prSet custT="1"/>
      <dgm:spPr/>
      <dgm:t>
        <a:bodyPr/>
        <a:lstStyle/>
        <a:p>
          <a:r>
            <a:rPr lang="en-US" altLang="zh-TW" sz="1800" dirty="0" smtClean="0"/>
            <a:t>Increase per capita service use</a:t>
          </a:r>
          <a:endParaRPr lang="en-US" sz="1800" dirty="0" smtClean="0"/>
        </a:p>
      </dgm:t>
    </dgm:pt>
    <dgm:pt modelId="{5F5260CA-F0DF-6A49-B5E7-9DD28BEB768A}" type="parTrans" cxnId="{D55E5B08-0606-B049-BE06-CAF59781A54C}">
      <dgm:prSet/>
      <dgm:spPr/>
      <dgm:t>
        <a:bodyPr/>
        <a:lstStyle/>
        <a:p>
          <a:endParaRPr lang="en-US"/>
        </a:p>
      </dgm:t>
    </dgm:pt>
    <dgm:pt modelId="{10C06456-D619-0548-9460-D08D9053502F}" type="sibTrans" cxnId="{D55E5B08-0606-B049-BE06-CAF59781A54C}">
      <dgm:prSet/>
      <dgm:spPr/>
      <dgm:t>
        <a:bodyPr/>
        <a:lstStyle/>
        <a:p>
          <a:endParaRPr lang="en-US"/>
        </a:p>
      </dgm:t>
    </dgm:pt>
    <dgm:pt modelId="{4B212ED8-2FD9-A54B-8601-97827DE3E7B3}">
      <dgm:prSet phldrT="[Text]" custT="1"/>
      <dgm:spPr/>
      <dgm:t>
        <a:bodyPr/>
        <a:lstStyle/>
        <a:p>
          <a:r>
            <a:rPr lang="en-US" altLang="zh-TW" sz="1800" dirty="0" smtClean="0"/>
            <a:t>Involves grouping multiple services into one offer, focusing on a well-defined customer group </a:t>
          </a:r>
          <a:endParaRPr lang="en-US" sz="1800" dirty="0"/>
        </a:p>
      </dgm:t>
    </dgm:pt>
    <dgm:pt modelId="{A735572C-19FF-FF44-953D-8D40CEAC7B77}" type="parTrans" cxnId="{3B008C0B-8D46-9B4D-A7D4-1DC7054FADD1}">
      <dgm:prSet/>
      <dgm:spPr/>
      <dgm:t>
        <a:bodyPr/>
        <a:lstStyle/>
        <a:p>
          <a:endParaRPr lang="en-US"/>
        </a:p>
      </dgm:t>
    </dgm:pt>
    <dgm:pt modelId="{DCD85B57-837C-4C49-A88C-FF0AC4885332}" type="sibTrans" cxnId="{3B008C0B-8D46-9B4D-A7D4-1DC7054FADD1}">
      <dgm:prSet/>
      <dgm:spPr/>
      <dgm:t>
        <a:bodyPr/>
        <a:lstStyle/>
        <a:p>
          <a:endParaRPr lang="en-US"/>
        </a:p>
      </dgm:t>
    </dgm:pt>
    <dgm:pt modelId="{C1212D51-245B-834A-90CD-EE27AABE5248}">
      <dgm:prSet custT="1"/>
      <dgm:spPr/>
      <dgm:t>
        <a:bodyPr/>
        <a:lstStyle/>
        <a:p>
          <a:r>
            <a:rPr lang="en-US" altLang="zh-TW" sz="1800" dirty="0" smtClean="0"/>
            <a:t>Focus on tangible elements of service process (facilities and equipment)</a:t>
          </a:r>
        </a:p>
      </dgm:t>
    </dgm:pt>
    <dgm:pt modelId="{54E5950C-C041-0947-9FD6-EC178975F731}" type="parTrans" cxnId="{01EEAA0C-A3A2-1444-810F-C538073C0C16}">
      <dgm:prSet/>
      <dgm:spPr/>
      <dgm:t>
        <a:bodyPr/>
        <a:lstStyle/>
        <a:p>
          <a:endParaRPr lang="en-US"/>
        </a:p>
      </dgm:t>
    </dgm:pt>
    <dgm:pt modelId="{FEB8754C-2108-D849-9353-D3C60869EE96}" type="sibTrans" cxnId="{01EEAA0C-A3A2-1444-810F-C538073C0C16}">
      <dgm:prSet/>
      <dgm:spPr/>
      <dgm:t>
        <a:bodyPr/>
        <a:lstStyle/>
        <a:p>
          <a:endParaRPr lang="en-US"/>
        </a:p>
      </dgm:t>
    </dgm:pt>
    <dgm:pt modelId="{39C9C06D-D2CD-F745-B4BD-BBB94C30D60C}">
      <dgm:prSet custT="1"/>
      <dgm:spPr/>
      <dgm:t>
        <a:bodyPr/>
        <a:lstStyle/>
        <a:p>
          <a:r>
            <a:rPr lang="en-US" altLang="zh-TW" sz="1800" dirty="0" smtClean="0"/>
            <a:t>Increase convenience</a:t>
          </a:r>
        </a:p>
      </dgm:t>
    </dgm:pt>
    <dgm:pt modelId="{FAB06116-3FE4-DA44-B47F-D2DFC01E45BB}" type="parTrans" cxnId="{FAAC41AE-1DF2-5142-85B2-69C04EBEB10C}">
      <dgm:prSet/>
      <dgm:spPr/>
      <dgm:t>
        <a:bodyPr/>
        <a:lstStyle/>
        <a:p>
          <a:endParaRPr lang="en-US"/>
        </a:p>
      </dgm:t>
    </dgm:pt>
    <dgm:pt modelId="{4D051284-D30A-C248-AD82-523CE987934E}" type="sibTrans" cxnId="{FAAC41AE-1DF2-5142-85B2-69C04EBEB10C}">
      <dgm:prSet/>
      <dgm:spPr/>
      <dgm:t>
        <a:bodyPr/>
        <a:lstStyle/>
        <a:p>
          <a:endParaRPr lang="en-US"/>
        </a:p>
      </dgm:t>
    </dgm:pt>
    <dgm:pt modelId="{CEA3E925-7D73-1F4F-9298-01DF718ED4D7}">
      <dgm:prSet custT="1"/>
      <dgm:spPr/>
      <dgm:t>
        <a:bodyPr/>
        <a:lstStyle/>
        <a:p>
          <a:r>
            <a:rPr lang="en-US" altLang="zh-TW" sz="1800" dirty="0" smtClean="0"/>
            <a:t>Enhance satisfaction and productivity of frontline staff </a:t>
          </a:r>
        </a:p>
      </dgm:t>
    </dgm:pt>
    <dgm:pt modelId="{C4012D8D-5A22-5F4F-9EFE-6694FC197202}" type="parTrans" cxnId="{9039E478-C536-E048-9B5C-FAB5A49180D5}">
      <dgm:prSet/>
      <dgm:spPr/>
      <dgm:t>
        <a:bodyPr/>
        <a:lstStyle/>
        <a:p>
          <a:endParaRPr lang="en-US"/>
        </a:p>
      </dgm:t>
    </dgm:pt>
    <dgm:pt modelId="{D9AF5407-7E35-9042-97C6-BCF23C43B42B}" type="sibTrans" cxnId="{9039E478-C536-E048-9B5C-FAB5A49180D5}">
      <dgm:prSet/>
      <dgm:spPr/>
      <dgm:t>
        <a:bodyPr/>
        <a:lstStyle/>
        <a:p>
          <a:endParaRPr lang="en-US"/>
        </a:p>
      </dgm:t>
    </dgm:pt>
    <dgm:pt modelId="{F2C454C9-2E2A-384F-A3BF-C23DD84B5873}">
      <dgm:prSet custT="1"/>
      <dgm:spPr/>
      <dgm:t>
        <a:bodyPr/>
        <a:lstStyle/>
        <a:p>
          <a:r>
            <a:rPr lang="en-US" altLang="zh-TW" sz="1800" dirty="0" smtClean="0"/>
            <a:t>Cultivate interest in customers</a:t>
          </a:r>
        </a:p>
      </dgm:t>
    </dgm:pt>
    <dgm:pt modelId="{4C131721-DAD0-CE49-AE15-F37FB2247813}" type="parTrans" cxnId="{29D3D5D2-C084-8443-8FE4-4AF48CA654C7}">
      <dgm:prSet/>
      <dgm:spPr/>
      <dgm:t>
        <a:bodyPr/>
        <a:lstStyle/>
        <a:p>
          <a:endParaRPr lang="en-US"/>
        </a:p>
      </dgm:t>
    </dgm:pt>
    <dgm:pt modelId="{6FBB79A4-A71D-D54E-8343-61B4BEA94F04}" type="sibTrans" cxnId="{29D3D5D2-C084-8443-8FE4-4AF48CA654C7}">
      <dgm:prSet/>
      <dgm:spPr/>
      <dgm:t>
        <a:bodyPr/>
        <a:lstStyle/>
        <a:p>
          <a:endParaRPr lang="en-US"/>
        </a:p>
      </dgm:t>
    </dgm:pt>
    <dgm:pt modelId="{D3CF6DF5-0E36-9743-9B53-C8E230E03453}" type="pres">
      <dgm:prSet presAssocID="{4E5CC3C7-0069-FE4F-95AF-4234989B57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8321FA0-0730-9344-B54D-6F0A8E65FD8C}" type="pres">
      <dgm:prSet presAssocID="{E4D51534-9FA8-464A-A507-F2FC2D974AA4}" presName="linNode" presStyleCnt="0"/>
      <dgm:spPr/>
    </dgm:pt>
    <dgm:pt modelId="{C4E476EF-D97E-2E46-AA37-7672085D3074}" type="pres">
      <dgm:prSet presAssocID="{E4D51534-9FA8-464A-A507-F2FC2D974AA4}" presName="parentShp" presStyleLbl="node1" presStyleIdx="0" presStyleCnt="2" custScaleX="83872" custScaleY="62775" custLinFactNeighborX="0" custLinFactNeighborY="10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448E9-9078-0942-84B3-9091E4D6A591}" type="pres">
      <dgm:prSet presAssocID="{E4D51534-9FA8-464A-A507-F2FC2D974AA4}" presName="childShp" presStyleLbl="bgAccFollowNode1" presStyleIdx="0" presStyleCnt="2" custScaleX="113704" custScaleY="105851" custLinFactNeighborY="13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6D514-75BA-0645-9B8D-524EDB14200A}" type="pres">
      <dgm:prSet presAssocID="{90D4DCBF-DDAC-9145-89BA-4F020DCE4DB1}" presName="spacing" presStyleCnt="0"/>
      <dgm:spPr/>
    </dgm:pt>
    <dgm:pt modelId="{6A05F4C3-6ADF-B749-86FD-D7243141DDE5}" type="pres">
      <dgm:prSet presAssocID="{75E62C8B-30E7-304C-9428-99F04525B93F}" presName="linNode" presStyleCnt="0"/>
      <dgm:spPr/>
    </dgm:pt>
    <dgm:pt modelId="{8B3EF9D9-5CE9-AD4D-929A-54A04D75FC13}" type="pres">
      <dgm:prSet presAssocID="{75E62C8B-30E7-304C-9428-99F04525B93F}" presName="parentShp" presStyleLbl="node1" presStyleIdx="1" presStyleCnt="2" custScaleX="82961" custScaleY="72984" custLinFactNeighborX="-99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D7FC-68C7-0249-BCFA-5792B9545E3B}" type="pres">
      <dgm:prSet presAssocID="{75E62C8B-30E7-304C-9428-99F04525B93F}" presName="childShp" presStyleLbl="bgAccFollowNode1" presStyleIdx="1" presStyleCnt="2" custScaleX="106555" custScaleY="106124" custLinFactNeighborX="-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56BC2-84CE-BE40-9E67-684BC6D9398B}" type="presOf" srcId="{C1212D51-245B-834A-90CD-EE27AABE5248}" destId="{3A36D7FC-68C7-0249-BCFA-5792B9545E3B}" srcOrd="0" destOrd="0" presId="urn:microsoft.com/office/officeart/2005/8/layout/vList6"/>
    <dgm:cxn modelId="{288D298E-EAC7-8A4A-934B-FF771F03B509}" type="presOf" srcId="{F2C454C9-2E2A-384F-A3BF-C23DD84B5873}" destId="{3A36D7FC-68C7-0249-BCFA-5792B9545E3B}" srcOrd="0" destOrd="3" presId="urn:microsoft.com/office/officeart/2005/8/layout/vList6"/>
    <dgm:cxn modelId="{0E745AC1-4E6E-DD41-8437-F33EA3B4CA3F}" type="presOf" srcId="{4B212ED8-2FD9-A54B-8601-97827DE3E7B3}" destId="{5EE448E9-9078-0942-84B3-9091E4D6A591}" srcOrd="0" destOrd="0" presId="urn:microsoft.com/office/officeart/2005/8/layout/vList6"/>
    <dgm:cxn modelId="{7F0B3615-89E8-D848-95CD-5AF3377EA2F2}" type="presOf" srcId="{4E5CC3C7-0069-FE4F-95AF-4234989B5783}" destId="{D3CF6DF5-0E36-9743-9B53-C8E230E03453}" srcOrd="0" destOrd="0" presId="urn:microsoft.com/office/officeart/2005/8/layout/vList6"/>
    <dgm:cxn modelId="{D3244360-1F71-334E-BBFA-59FDCEFE6FE7}" srcId="{E4D51534-9FA8-464A-A507-F2FC2D974AA4}" destId="{53E0DA1B-F190-6441-B1E4-8D4B5F17CD4E}" srcOrd="1" destOrd="0" parTransId="{70991322-5B3C-834F-B51A-176534A8414D}" sibTransId="{455E7FF5-FD93-F84C-B665-969D5BC1AF08}"/>
    <dgm:cxn modelId="{582F7E0B-21A0-E743-B16E-BB73A5D56C36}" type="presOf" srcId="{75E62C8B-30E7-304C-9428-99F04525B93F}" destId="{8B3EF9D9-5CE9-AD4D-929A-54A04D75FC13}" srcOrd="0" destOrd="0" presId="urn:microsoft.com/office/officeart/2005/8/layout/vList6"/>
    <dgm:cxn modelId="{046C8DA8-A42A-7449-972F-CEA792243271}" type="presOf" srcId="{CEA3E925-7D73-1F4F-9298-01DF718ED4D7}" destId="{3A36D7FC-68C7-0249-BCFA-5792B9545E3B}" srcOrd="0" destOrd="2" presId="urn:microsoft.com/office/officeart/2005/8/layout/vList6"/>
    <dgm:cxn modelId="{29D3D5D2-C084-8443-8FE4-4AF48CA654C7}" srcId="{75E62C8B-30E7-304C-9428-99F04525B93F}" destId="{F2C454C9-2E2A-384F-A3BF-C23DD84B5873}" srcOrd="3" destOrd="0" parTransId="{4C131721-DAD0-CE49-AE15-F37FB2247813}" sibTransId="{6FBB79A4-A71D-D54E-8343-61B4BEA94F04}"/>
    <dgm:cxn modelId="{21F16430-5F67-E747-9E66-E17990A1CA73}" srcId="{4E5CC3C7-0069-FE4F-95AF-4234989B5783}" destId="{E4D51534-9FA8-464A-A507-F2FC2D974AA4}" srcOrd="0" destOrd="0" parTransId="{5B72DBCA-8ED6-9149-8B85-226AB4FEE82C}" sibTransId="{90D4DCBF-DDAC-9145-89BA-4F020DCE4DB1}"/>
    <dgm:cxn modelId="{01EEAA0C-A3A2-1444-810F-C538073C0C16}" srcId="{75E62C8B-30E7-304C-9428-99F04525B93F}" destId="{C1212D51-245B-834A-90CD-EE27AABE5248}" srcOrd="0" destOrd="0" parTransId="{54E5950C-C041-0947-9FD6-EC178975F731}" sibTransId="{FEB8754C-2108-D849-9353-D3C60869EE96}"/>
    <dgm:cxn modelId="{7A09012E-2684-1A43-BA22-581F273B9768}" type="presOf" srcId="{39C9C06D-D2CD-F745-B4BD-BBB94C30D60C}" destId="{3A36D7FC-68C7-0249-BCFA-5792B9545E3B}" srcOrd="0" destOrd="1" presId="urn:microsoft.com/office/officeart/2005/8/layout/vList6"/>
    <dgm:cxn modelId="{FAAC41AE-1DF2-5142-85B2-69C04EBEB10C}" srcId="{75E62C8B-30E7-304C-9428-99F04525B93F}" destId="{39C9C06D-D2CD-F745-B4BD-BBB94C30D60C}" srcOrd="1" destOrd="0" parTransId="{FAB06116-3FE4-DA44-B47F-D2DFC01E45BB}" sibTransId="{4D051284-D30A-C248-AD82-523CE987934E}"/>
    <dgm:cxn modelId="{952FCAE8-558C-144E-9693-0F056DD28004}" type="presOf" srcId="{53E0DA1B-F190-6441-B1E4-8D4B5F17CD4E}" destId="{5EE448E9-9078-0942-84B3-9091E4D6A591}" srcOrd="0" destOrd="1" presId="urn:microsoft.com/office/officeart/2005/8/layout/vList6"/>
    <dgm:cxn modelId="{E4B9094A-BDCA-0E44-950F-AA9092EB9581}" srcId="{4E5CC3C7-0069-FE4F-95AF-4234989B5783}" destId="{75E62C8B-30E7-304C-9428-99F04525B93F}" srcOrd="1" destOrd="0" parTransId="{04594B95-A0F3-7C47-B8F2-8DEF0B1371B3}" sibTransId="{A0B46A20-7FC8-534C-92A2-576E57BDE55C}"/>
    <dgm:cxn modelId="{65912E9F-E6DE-FF4F-BF2E-45D56E44F1E9}" srcId="{E4D51534-9FA8-464A-A507-F2FC2D974AA4}" destId="{A7788E96-7A7A-034F-B9F3-091D19054CF3}" srcOrd="2" destOrd="0" parTransId="{949B4B66-CA48-9C4F-A0B6-1C4FDFDCE75E}" sibTransId="{0D40E2E6-1855-2640-8C9A-458A1BEEAEA3}"/>
    <dgm:cxn modelId="{D55E5B08-0606-B049-BE06-CAF59781A54C}" srcId="{E4D51534-9FA8-464A-A507-F2FC2D974AA4}" destId="{9071A405-A2CF-5743-B06C-4318858B14A5}" srcOrd="3" destOrd="0" parTransId="{5F5260CA-F0DF-6A49-B5E7-9DD28BEB768A}" sibTransId="{10C06456-D619-0548-9460-D08D9053502F}"/>
    <dgm:cxn modelId="{401284CD-7952-5D49-B7F9-8B67A36FFD9E}" type="presOf" srcId="{A7788E96-7A7A-034F-B9F3-091D19054CF3}" destId="{5EE448E9-9078-0942-84B3-9091E4D6A591}" srcOrd="0" destOrd="2" presId="urn:microsoft.com/office/officeart/2005/8/layout/vList6"/>
    <dgm:cxn modelId="{0F69D104-DF71-274A-980B-CDB3A14650E6}" type="presOf" srcId="{E4D51534-9FA8-464A-A507-F2FC2D974AA4}" destId="{C4E476EF-D97E-2E46-AA37-7672085D3074}" srcOrd="0" destOrd="0" presId="urn:microsoft.com/office/officeart/2005/8/layout/vList6"/>
    <dgm:cxn modelId="{26C370EC-96C7-AE4E-8CE8-772CEE5E12A1}" type="presOf" srcId="{9071A405-A2CF-5743-B06C-4318858B14A5}" destId="{5EE448E9-9078-0942-84B3-9091E4D6A591}" srcOrd="0" destOrd="3" presId="urn:microsoft.com/office/officeart/2005/8/layout/vList6"/>
    <dgm:cxn modelId="{3B008C0B-8D46-9B4D-A7D4-1DC7054FADD1}" srcId="{E4D51534-9FA8-464A-A507-F2FC2D974AA4}" destId="{4B212ED8-2FD9-A54B-8601-97827DE3E7B3}" srcOrd="0" destOrd="0" parTransId="{A735572C-19FF-FF44-953D-8D40CEAC7B77}" sibTransId="{DCD85B57-837C-4C49-A88C-FF0AC4885332}"/>
    <dgm:cxn modelId="{9039E478-C536-E048-9B5C-FAB5A49180D5}" srcId="{75E62C8B-30E7-304C-9428-99F04525B93F}" destId="{CEA3E925-7D73-1F4F-9298-01DF718ED4D7}" srcOrd="2" destOrd="0" parTransId="{C4012D8D-5A22-5F4F-9EFE-6694FC197202}" sibTransId="{D9AF5407-7E35-9042-97C6-BCF23C43B42B}"/>
    <dgm:cxn modelId="{C54E54E1-E805-DD4C-9662-09BACD61B789}" type="presParOf" srcId="{D3CF6DF5-0E36-9743-9B53-C8E230E03453}" destId="{68321FA0-0730-9344-B54D-6F0A8E65FD8C}" srcOrd="0" destOrd="0" presId="urn:microsoft.com/office/officeart/2005/8/layout/vList6"/>
    <dgm:cxn modelId="{FCD69945-26D8-6D41-B714-7B943DD41429}" type="presParOf" srcId="{68321FA0-0730-9344-B54D-6F0A8E65FD8C}" destId="{C4E476EF-D97E-2E46-AA37-7672085D3074}" srcOrd="0" destOrd="0" presId="urn:microsoft.com/office/officeart/2005/8/layout/vList6"/>
    <dgm:cxn modelId="{A305216E-42E6-D74B-82E7-9188E86B5126}" type="presParOf" srcId="{68321FA0-0730-9344-B54D-6F0A8E65FD8C}" destId="{5EE448E9-9078-0942-84B3-9091E4D6A591}" srcOrd="1" destOrd="0" presId="urn:microsoft.com/office/officeart/2005/8/layout/vList6"/>
    <dgm:cxn modelId="{7AD80899-9F78-BF44-9BE5-8549EBAD86EB}" type="presParOf" srcId="{D3CF6DF5-0E36-9743-9B53-C8E230E03453}" destId="{B216D514-75BA-0645-9B8D-524EDB14200A}" srcOrd="1" destOrd="0" presId="urn:microsoft.com/office/officeart/2005/8/layout/vList6"/>
    <dgm:cxn modelId="{307E06CB-F5E6-804C-9841-1A98A82945FD}" type="presParOf" srcId="{D3CF6DF5-0E36-9743-9B53-C8E230E03453}" destId="{6A05F4C3-6ADF-B749-86FD-D7243141DDE5}" srcOrd="2" destOrd="0" presId="urn:microsoft.com/office/officeart/2005/8/layout/vList6"/>
    <dgm:cxn modelId="{BFB2579D-5954-2946-8C87-675A820B0D77}" type="presParOf" srcId="{6A05F4C3-6ADF-B749-86FD-D7243141DDE5}" destId="{8B3EF9D9-5CE9-AD4D-929A-54A04D75FC13}" srcOrd="0" destOrd="0" presId="urn:microsoft.com/office/officeart/2005/8/layout/vList6"/>
    <dgm:cxn modelId="{C0294FFE-7BD9-2B47-9A51-C15FC36370CB}" type="presParOf" srcId="{6A05F4C3-6ADF-B749-86FD-D7243141DDE5}" destId="{3A36D7FC-68C7-0249-BCFA-5792B9545E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52CF1-6B8F-8A41-9E89-3B563F170995}" type="doc">
      <dgm:prSet loTypeId="urn:microsoft.com/office/officeart/2005/8/layout/pyramid2" loCatId="pyramid" qsTypeId="urn:microsoft.com/office/officeart/2005/8/quickstyle/simple4" qsCatId="simple" csTypeId="urn:microsoft.com/office/officeart/2005/8/colors/accent3_2" csCatId="accent3" phldr="1"/>
      <dgm:spPr/>
    </dgm:pt>
    <dgm:pt modelId="{FE8BDF22-871A-BD43-9C39-96535AF91786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High</a:t>
          </a:r>
          <a:r>
            <a:rPr lang="en-US" sz="2000" dirty="0" smtClean="0"/>
            <a:t> </a:t>
          </a:r>
          <a:r>
            <a:rPr lang="en-US" sz="1800" dirty="0" smtClean="0"/>
            <a:t>– Customer works actively with provider to co-produce the service</a:t>
          </a:r>
          <a:endParaRPr lang="en-US" sz="1800" dirty="0"/>
        </a:p>
      </dgm:t>
    </dgm:pt>
    <dgm:pt modelId="{36FE96E1-8098-C742-AB33-672694AF193F}" type="parTrans" cxnId="{1CA875CE-656B-3A41-ACD3-D29E449B89B8}">
      <dgm:prSet/>
      <dgm:spPr/>
      <dgm:t>
        <a:bodyPr/>
        <a:lstStyle/>
        <a:p>
          <a:endParaRPr lang="en-US"/>
        </a:p>
      </dgm:t>
    </dgm:pt>
    <dgm:pt modelId="{8452CB9F-7955-7449-9E5F-0ECC1C4F15FC}" type="sibTrans" cxnId="{1CA875CE-656B-3A41-ACD3-D29E449B89B8}">
      <dgm:prSet/>
      <dgm:spPr/>
      <dgm:t>
        <a:bodyPr/>
        <a:lstStyle/>
        <a:p>
          <a:endParaRPr lang="en-US"/>
        </a:p>
      </dgm:t>
    </dgm:pt>
    <dgm:pt modelId="{642777DD-CDE4-A648-8324-12C084720862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Medium</a:t>
          </a:r>
          <a:r>
            <a:rPr lang="en-US" sz="1800" dirty="0" smtClean="0"/>
            <a:t> – Customer inputs required to assist provider</a:t>
          </a:r>
          <a:endParaRPr lang="en-US" sz="1800" dirty="0"/>
        </a:p>
      </dgm:t>
    </dgm:pt>
    <dgm:pt modelId="{08550C7D-763D-664A-8CF2-F0131CC3E4A5}" type="parTrans" cxnId="{D6D0D5FB-CDCB-7345-8E10-CF0C3CF5F209}">
      <dgm:prSet/>
      <dgm:spPr/>
      <dgm:t>
        <a:bodyPr/>
        <a:lstStyle/>
        <a:p>
          <a:endParaRPr lang="en-US"/>
        </a:p>
      </dgm:t>
    </dgm:pt>
    <dgm:pt modelId="{DEDB3B6F-A810-0C47-A9C9-45426C1809F2}" type="sibTrans" cxnId="{D6D0D5FB-CDCB-7345-8E10-CF0C3CF5F209}">
      <dgm:prSet/>
      <dgm:spPr/>
      <dgm:t>
        <a:bodyPr/>
        <a:lstStyle/>
        <a:p>
          <a:endParaRPr lang="en-US"/>
        </a:p>
      </dgm:t>
    </dgm:pt>
    <dgm:pt modelId="{03B50821-77B7-7946-9375-4F69366E3EBE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Low</a:t>
          </a:r>
          <a:r>
            <a:rPr lang="en-US" sz="1800" dirty="0" smtClean="0"/>
            <a:t> – Employees and systems do all the work</a:t>
          </a:r>
          <a:endParaRPr lang="en-US" sz="1800" dirty="0"/>
        </a:p>
      </dgm:t>
    </dgm:pt>
    <dgm:pt modelId="{94E4B495-2331-F349-AB3A-527E2AD6ED3A}" type="parTrans" cxnId="{4414BF8D-F6D0-F544-8369-92D463F0B68B}">
      <dgm:prSet/>
      <dgm:spPr/>
      <dgm:t>
        <a:bodyPr/>
        <a:lstStyle/>
        <a:p>
          <a:endParaRPr lang="en-US"/>
        </a:p>
      </dgm:t>
    </dgm:pt>
    <dgm:pt modelId="{F02964F2-EC12-F44B-BC6B-ADF197F31FFC}" type="sibTrans" cxnId="{4414BF8D-F6D0-F544-8369-92D463F0B68B}">
      <dgm:prSet/>
      <dgm:spPr/>
      <dgm:t>
        <a:bodyPr/>
        <a:lstStyle/>
        <a:p>
          <a:endParaRPr lang="en-US"/>
        </a:p>
      </dgm:t>
    </dgm:pt>
    <dgm:pt modelId="{9B60218E-5CA1-1547-87F3-1B9F5E398AD9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US" altLang="zh-TW" sz="1600" dirty="0" smtClean="0"/>
            <a:t> Service cannot be created without customer’s active participation </a:t>
          </a:r>
          <a:endParaRPr lang="en-US" sz="1600" dirty="0"/>
        </a:p>
      </dgm:t>
    </dgm:pt>
    <dgm:pt modelId="{140A8083-27AC-E146-9776-B72DE89FE0A2}" type="parTrans" cxnId="{AA9A07FB-0444-374B-A7B4-86E0EF484B48}">
      <dgm:prSet/>
      <dgm:spPr/>
      <dgm:t>
        <a:bodyPr/>
        <a:lstStyle/>
        <a:p>
          <a:endParaRPr lang="en-US"/>
        </a:p>
      </dgm:t>
    </dgm:pt>
    <dgm:pt modelId="{5783FECB-A438-D141-A4CC-69390A7BC27E}" type="sibTrans" cxnId="{AA9A07FB-0444-374B-A7B4-86E0EF484B48}">
      <dgm:prSet/>
      <dgm:spPr/>
      <dgm:t>
        <a:bodyPr/>
        <a:lstStyle/>
        <a:p>
          <a:endParaRPr lang="en-US"/>
        </a:p>
      </dgm:t>
    </dgm:pt>
    <dgm:pt modelId="{1920CFFF-D2CB-3A40-853E-3944667B8C3A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US" altLang="zh-TW" sz="1600" dirty="0" smtClean="0"/>
            <a:t> Customer can jeopardize quality of service outcome </a:t>
          </a:r>
          <a:endParaRPr lang="en-US" sz="1600" dirty="0"/>
        </a:p>
      </dgm:t>
    </dgm:pt>
    <dgm:pt modelId="{0CAE97B1-8164-2E4E-BE1A-B43515F749E8}" type="parTrans" cxnId="{39F43EF2-9681-B942-97EA-4757C4BFFF9F}">
      <dgm:prSet/>
      <dgm:spPr/>
      <dgm:t>
        <a:bodyPr/>
        <a:lstStyle/>
        <a:p>
          <a:endParaRPr lang="en-US"/>
        </a:p>
      </dgm:t>
    </dgm:pt>
    <dgm:pt modelId="{508EA398-BB7C-644E-921C-BAD2DBA31603}" type="sibTrans" cxnId="{39F43EF2-9681-B942-97EA-4757C4BFFF9F}">
      <dgm:prSet/>
      <dgm:spPr/>
      <dgm:t>
        <a:bodyPr/>
        <a:lstStyle/>
        <a:p>
          <a:endParaRPr lang="en-US"/>
        </a:p>
      </dgm:t>
    </dgm:pt>
    <dgm:pt modelId="{BF736757-8652-8349-AC7D-C9AF1AD0F166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1600" dirty="0" smtClean="0"/>
            <a:t>Provide needed information and instructions</a:t>
          </a:r>
          <a:endParaRPr lang="en-US" sz="1600" dirty="0"/>
        </a:p>
      </dgm:t>
    </dgm:pt>
    <dgm:pt modelId="{FAE983BF-22F6-5945-9093-1FA79C88AAFD}" type="parTrans" cxnId="{218F6074-9FF1-9344-824A-8AFA13886AE6}">
      <dgm:prSet/>
      <dgm:spPr/>
      <dgm:t>
        <a:bodyPr/>
        <a:lstStyle/>
        <a:p>
          <a:endParaRPr lang="en-US"/>
        </a:p>
      </dgm:t>
    </dgm:pt>
    <dgm:pt modelId="{316BA583-65B6-AD4A-8AA5-5C130C2BF3D1}" type="sibTrans" cxnId="{218F6074-9FF1-9344-824A-8AFA13886AE6}">
      <dgm:prSet/>
      <dgm:spPr/>
      <dgm:t>
        <a:bodyPr/>
        <a:lstStyle/>
        <a:p>
          <a:endParaRPr lang="en-US"/>
        </a:p>
      </dgm:t>
    </dgm:pt>
    <dgm:pt modelId="{668164BB-578C-7B41-B752-D73C5B883DEC}">
      <dgm:prSet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1600" dirty="0" smtClean="0"/>
            <a:t>Make some personal effort; share physical possessions</a:t>
          </a:r>
          <a:endParaRPr lang="en-US" sz="1600" dirty="0"/>
        </a:p>
      </dgm:t>
    </dgm:pt>
    <dgm:pt modelId="{EB4F73A5-08CF-9F48-BC38-F3F6C588B605}" type="parTrans" cxnId="{68C66CF4-B802-BC4F-A588-178D1A359B8B}">
      <dgm:prSet/>
      <dgm:spPr/>
      <dgm:t>
        <a:bodyPr/>
        <a:lstStyle/>
        <a:p>
          <a:endParaRPr lang="en-US"/>
        </a:p>
      </dgm:t>
    </dgm:pt>
    <dgm:pt modelId="{577723F9-AF40-4640-88CE-1C155700F3DC}" type="sibTrans" cxnId="{68C66CF4-B802-BC4F-A588-178D1A359B8B}">
      <dgm:prSet/>
      <dgm:spPr/>
      <dgm:t>
        <a:bodyPr/>
        <a:lstStyle/>
        <a:p>
          <a:endParaRPr lang="en-US"/>
        </a:p>
      </dgm:t>
    </dgm:pt>
    <dgm:pt modelId="{786042F2-EA74-C247-A848-330640A8069B}">
      <dgm:prSet phldrT="[Text]" custT="1"/>
      <dgm:spPr/>
      <dgm:t>
        <a:bodyPr/>
        <a:lstStyle/>
        <a:p>
          <a:r>
            <a:rPr lang="en-US" sz="1600" dirty="0" smtClean="0"/>
            <a:t>Involves standardized work</a:t>
          </a:r>
          <a:endParaRPr lang="en-US" sz="1600" dirty="0"/>
        </a:p>
      </dgm:t>
    </dgm:pt>
    <dgm:pt modelId="{C535CA42-3915-EC41-B205-BA614C8A863E}" type="parTrans" cxnId="{57996395-3A28-5A4A-A51E-E4CD0CBF4F0D}">
      <dgm:prSet/>
      <dgm:spPr/>
      <dgm:t>
        <a:bodyPr/>
        <a:lstStyle/>
        <a:p>
          <a:endParaRPr lang="en-US"/>
        </a:p>
      </dgm:t>
    </dgm:pt>
    <dgm:pt modelId="{909B85A9-7DE6-394A-BE40-F25B72B247C5}" type="sibTrans" cxnId="{57996395-3A28-5A4A-A51E-E4CD0CBF4F0D}">
      <dgm:prSet/>
      <dgm:spPr/>
      <dgm:t>
        <a:bodyPr/>
        <a:lstStyle/>
        <a:p>
          <a:endParaRPr lang="en-US"/>
        </a:p>
      </dgm:t>
    </dgm:pt>
    <dgm:pt modelId="{6B345E2D-1376-0A4A-B63D-83C3CB11C798}" type="pres">
      <dgm:prSet presAssocID="{F0C52CF1-6B8F-8A41-9E89-3B563F170995}" presName="compositeShape" presStyleCnt="0">
        <dgm:presLayoutVars>
          <dgm:dir/>
          <dgm:resizeHandles/>
        </dgm:presLayoutVars>
      </dgm:prSet>
      <dgm:spPr/>
    </dgm:pt>
    <dgm:pt modelId="{792C2889-FE68-ED4C-BBC6-62706E7B530F}" type="pres">
      <dgm:prSet presAssocID="{F0C52CF1-6B8F-8A41-9E89-3B563F170995}" presName="pyramid" presStyleLbl="node1" presStyleIdx="0" presStyleCnt="1" custLinFactNeighborX="-55000" custLinFactNeighborY="20567"/>
      <dgm:spPr/>
    </dgm:pt>
    <dgm:pt modelId="{2359D6B6-9149-2240-B233-57AC518B2A79}" type="pres">
      <dgm:prSet presAssocID="{F0C52CF1-6B8F-8A41-9E89-3B563F170995}" presName="theList" presStyleCnt="0"/>
      <dgm:spPr/>
    </dgm:pt>
    <dgm:pt modelId="{9E9421AA-8D93-1C4F-8C38-1EFED2C497B3}" type="pres">
      <dgm:prSet presAssocID="{FE8BDF22-871A-BD43-9C39-96535AF91786}" presName="aNode" presStyleLbl="fgAcc1" presStyleIdx="0" presStyleCnt="3" custScaleX="221950" custScaleY="335431" custLinFactY="-23831" custLinFactNeighborX="377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796D-94C4-FC46-8233-32D0B31F4CBA}" type="pres">
      <dgm:prSet presAssocID="{FE8BDF22-871A-BD43-9C39-96535AF91786}" presName="aSpace" presStyleCnt="0"/>
      <dgm:spPr/>
    </dgm:pt>
    <dgm:pt modelId="{D0508229-5889-0C4F-97DD-37EBDD92AD30}" type="pres">
      <dgm:prSet presAssocID="{642777DD-CDE4-A648-8324-12C084720862}" presName="aNode" presStyleLbl="fgAcc1" presStyleIdx="1" presStyleCnt="3" custScaleX="232112" custScaleY="250948" custLinFactY="867" custLinFactNeighborX="371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0E2D3-3032-4848-AFA9-0BC4F81DBE87}" type="pres">
      <dgm:prSet presAssocID="{642777DD-CDE4-A648-8324-12C084720862}" presName="aSpace" presStyleCnt="0"/>
      <dgm:spPr/>
    </dgm:pt>
    <dgm:pt modelId="{048F0C11-2F6C-1F4D-BB73-4EFFFD3B6E57}" type="pres">
      <dgm:prSet presAssocID="{03B50821-77B7-7946-9375-4F69366E3EBE}" presName="aNode" presStyleLbl="fgAcc1" presStyleIdx="2" presStyleCnt="3" custScaleX="233325" custScaleY="219735" custLinFactY="48608" custLinFactNeighborX="383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487F4-1373-B84C-A099-42AD9EDB5DFF}" type="pres">
      <dgm:prSet presAssocID="{03B50821-77B7-7946-9375-4F69366E3EBE}" presName="aSpace" presStyleCnt="0"/>
      <dgm:spPr/>
    </dgm:pt>
  </dgm:ptLst>
  <dgm:cxnLst>
    <dgm:cxn modelId="{AA9A07FB-0444-374B-A7B4-86E0EF484B48}" srcId="{FE8BDF22-871A-BD43-9C39-96535AF91786}" destId="{9B60218E-5CA1-1547-87F3-1B9F5E398AD9}" srcOrd="0" destOrd="0" parTransId="{140A8083-27AC-E146-9776-B72DE89FE0A2}" sibTransId="{5783FECB-A438-D141-A4CC-69390A7BC27E}"/>
    <dgm:cxn modelId="{7508B9A7-A9B0-CA45-8D1C-72847FF08E69}" type="presOf" srcId="{668164BB-578C-7B41-B752-D73C5B883DEC}" destId="{D0508229-5889-0C4F-97DD-37EBDD92AD30}" srcOrd="0" destOrd="2" presId="urn:microsoft.com/office/officeart/2005/8/layout/pyramid2"/>
    <dgm:cxn modelId="{69C2B081-4DCC-A34E-96AF-00CB04EB654C}" type="presOf" srcId="{1920CFFF-D2CB-3A40-853E-3944667B8C3A}" destId="{9E9421AA-8D93-1C4F-8C38-1EFED2C497B3}" srcOrd="0" destOrd="2" presId="urn:microsoft.com/office/officeart/2005/8/layout/pyramid2"/>
    <dgm:cxn modelId="{218F6074-9FF1-9344-824A-8AFA13886AE6}" srcId="{642777DD-CDE4-A648-8324-12C084720862}" destId="{BF736757-8652-8349-AC7D-C9AF1AD0F166}" srcOrd="0" destOrd="0" parTransId="{FAE983BF-22F6-5945-9093-1FA79C88AAFD}" sibTransId="{316BA583-65B6-AD4A-8AA5-5C130C2BF3D1}"/>
    <dgm:cxn modelId="{9BAB7EB4-FDCD-F34F-BBA3-08273CCB0E49}" type="presOf" srcId="{BF736757-8652-8349-AC7D-C9AF1AD0F166}" destId="{D0508229-5889-0C4F-97DD-37EBDD92AD30}" srcOrd="0" destOrd="1" presId="urn:microsoft.com/office/officeart/2005/8/layout/pyramid2"/>
    <dgm:cxn modelId="{D6D0D5FB-CDCB-7345-8E10-CF0C3CF5F209}" srcId="{F0C52CF1-6B8F-8A41-9E89-3B563F170995}" destId="{642777DD-CDE4-A648-8324-12C084720862}" srcOrd="1" destOrd="0" parTransId="{08550C7D-763D-664A-8CF2-F0131CC3E4A5}" sibTransId="{DEDB3B6F-A810-0C47-A9C9-45426C1809F2}"/>
    <dgm:cxn modelId="{A4303B3A-D0A6-3642-8834-D5436B1C0B21}" type="presOf" srcId="{642777DD-CDE4-A648-8324-12C084720862}" destId="{D0508229-5889-0C4F-97DD-37EBDD92AD30}" srcOrd="0" destOrd="0" presId="urn:microsoft.com/office/officeart/2005/8/layout/pyramid2"/>
    <dgm:cxn modelId="{888A8BEE-5EA3-DF45-82E1-F40BCB441E14}" type="presOf" srcId="{786042F2-EA74-C247-A848-330640A8069B}" destId="{048F0C11-2F6C-1F4D-BB73-4EFFFD3B6E57}" srcOrd="0" destOrd="1" presId="urn:microsoft.com/office/officeart/2005/8/layout/pyramid2"/>
    <dgm:cxn modelId="{CC6FA527-CE16-7440-A4DD-989482647984}" type="presOf" srcId="{03B50821-77B7-7946-9375-4F69366E3EBE}" destId="{048F0C11-2F6C-1F4D-BB73-4EFFFD3B6E57}" srcOrd="0" destOrd="0" presId="urn:microsoft.com/office/officeart/2005/8/layout/pyramid2"/>
    <dgm:cxn modelId="{4414BF8D-F6D0-F544-8369-92D463F0B68B}" srcId="{F0C52CF1-6B8F-8A41-9E89-3B563F170995}" destId="{03B50821-77B7-7946-9375-4F69366E3EBE}" srcOrd="2" destOrd="0" parTransId="{94E4B495-2331-F349-AB3A-527E2AD6ED3A}" sibTransId="{F02964F2-EC12-F44B-BC6B-ADF197F31FFC}"/>
    <dgm:cxn modelId="{C714941E-1017-DE43-9EF8-D6DC647477E0}" type="presOf" srcId="{F0C52CF1-6B8F-8A41-9E89-3B563F170995}" destId="{6B345E2D-1376-0A4A-B63D-83C3CB11C798}" srcOrd="0" destOrd="0" presId="urn:microsoft.com/office/officeart/2005/8/layout/pyramid2"/>
    <dgm:cxn modelId="{ACB597A7-9098-9240-8E0E-41CCA78ED6C0}" type="presOf" srcId="{FE8BDF22-871A-BD43-9C39-96535AF91786}" destId="{9E9421AA-8D93-1C4F-8C38-1EFED2C497B3}" srcOrd="0" destOrd="0" presId="urn:microsoft.com/office/officeart/2005/8/layout/pyramid2"/>
    <dgm:cxn modelId="{68C66CF4-B802-BC4F-A588-178D1A359B8B}" srcId="{642777DD-CDE4-A648-8324-12C084720862}" destId="{668164BB-578C-7B41-B752-D73C5B883DEC}" srcOrd="1" destOrd="0" parTransId="{EB4F73A5-08CF-9F48-BC38-F3F6C588B605}" sibTransId="{577723F9-AF40-4640-88CE-1C155700F3DC}"/>
    <dgm:cxn modelId="{72BB981A-DCEF-F14F-9AAC-0FFDFE80A333}" type="presOf" srcId="{9B60218E-5CA1-1547-87F3-1B9F5E398AD9}" destId="{9E9421AA-8D93-1C4F-8C38-1EFED2C497B3}" srcOrd="0" destOrd="1" presId="urn:microsoft.com/office/officeart/2005/8/layout/pyramid2"/>
    <dgm:cxn modelId="{1CA875CE-656B-3A41-ACD3-D29E449B89B8}" srcId="{F0C52CF1-6B8F-8A41-9E89-3B563F170995}" destId="{FE8BDF22-871A-BD43-9C39-96535AF91786}" srcOrd="0" destOrd="0" parTransId="{36FE96E1-8098-C742-AB33-672694AF193F}" sibTransId="{8452CB9F-7955-7449-9E5F-0ECC1C4F15FC}"/>
    <dgm:cxn modelId="{39F43EF2-9681-B942-97EA-4757C4BFFF9F}" srcId="{FE8BDF22-871A-BD43-9C39-96535AF91786}" destId="{1920CFFF-D2CB-3A40-853E-3944667B8C3A}" srcOrd="1" destOrd="0" parTransId="{0CAE97B1-8164-2E4E-BE1A-B43515F749E8}" sibTransId="{508EA398-BB7C-644E-921C-BAD2DBA31603}"/>
    <dgm:cxn modelId="{57996395-3A28-5A4A-A51E-E4CD0CBF4F0D}" srcId="{03B50821-77B7-7946-9375-4F69366E3EBE}" destId="{786042F2-EA74-C247-A848-330640A8069B}" srcOrd="0" destOrd="0" parTransId="{C535CA42-3915-EC41-B205-BA614C8A863E}" sibTransId="{909B85A9-7DE6-394A-BE40-F25B72B247C5}"/>
    <dgm:cxn modelId="{2FA50DCA-1801-4144-BACB-930BD93E6671}" type="presParOf" srcId="{6B345E2D-1376-0A4A-B63D-83C3CB11C798}" destId="{792C2889-FE68-ED4C-BBC6-62706E7B530F}" srcOrd="0" destOrd="0" presId="urn:microsoft.com/office/officeart/2005/8/layout/pyramid2"/>
    <dgm:cxn modelId="{D4023099-0DC8-3D41-A5E4-032AF03E193A}" type="presParOf" srcId="{6B345E2D-1376-0A4A-B63D-83C3CB11C798}" destId="{2359D6B6-9149-2240-B233-57AC518B2A79}" srcOrd="1" destOrd="0" presId="urn:microsoft.com/office/officeart/2005/8/layout/pyramid2"/>
    <dgm:cxn modelId="{423C5D8F-EAD7-9341-9B20-8B9A81357F97}" type="presParOf" srcId="{2359D6B6-9149-2240-B233-57AC518B2A79}" destId="{9E9421AA-8D93-1C4F-8C38-1EFED2C497B3}" srcOrd="0" destOrd="0" presId="urn:microsoft.com/office/officeart/2005/8/layout/pyramid2"/>
    <dgm:cxn modelId="{D8B6DA17-A66C-B141-891C-3E6FF93FF4D5}" type="presParOf" srcId="{2359D6B6-9149-2240-B233-57AC518B2A79}" destId="{435A796D-94C4-FC46-8233-32D0B31F4CBA}" srcOrd="1" destOrd="0" presId="urn:microsoft.com/office/officeart/2005/8/layout/pyramid2"/>
    <dgm:cxn modelId="{92E9F4C9-8231-5E4D-9936-F4833A6F23B1}" type="presParOf" srcId="{2359D6B6-9149-2240-B233-57AC518B2A79}" destId="{D0508229-5889-0C4F-97DD-37EBDD92AD30}" srcOrd="2" destOrd="0" presId="urn:microsoft.com/office/officeart/2005/8/layout/pyramid2"/>
    <dgm:cxn modelId="{EF09A1B7-00C1-5E4B-AD58-03E63C70FD03}" type="presParOf" srcId="{2359D6B6-9149-2240-B233-57AC518B2A79}" destId="{0150E2D3-3032-4848-AFA9-0BC4F81DBE87}" srcOrd="3" destOrd="0" presId="urn:microsoft.com/office/officeart/2005/8/layout/pyramid2"/>
    <dgm:cxn modelId="{07F42426-9E23-194F-AD0C-192BD6F2C694}" type="presParOf" srcId="{2359D6B6-9149-2240-B233-57AC518B2A79}" destId="{048F0C11-2F6C-1F4D-BB73-4EFFFD3B6E57}" srcOrd="4" destOrd="0" presId="urn:microsoft.com/office/officeart/2005/8/layout/pyramid2"/>
    <dgm:cxn modelId="{98B116EF-191E-B14A-8506-92BE4EA25B1B}" type="presParOf" srcId="{2359D6B6-9149-2240-B233-57AC518B2A79}" destId="{1CB487F4-1373-B84C-A099-42AD9EDB5D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89934-D84D-E544-8DC3-B566F4AC8E0B}" type="doc">
      <dgm:prSet loTypeId="urn:microsoft.com/office/officeart/2005/8/layout/vList6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A3CC86-5BFD-144B-9C8A-1859A1300EB2}">
      <dgm:prSet phldrT="[Text]"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Recruitment and Selection</a:t>
          </a:r>
          <a:endParaRPr lang="en-US" sz="2000" b="1" dirty="0">
            <a:latin typeface="Helvetica"/>
            <a:cs typeface="Helvetica"/>
          </a:endParaRPr>
        </a:p>
      </dgm:t>
    </dgm:pt>
    <dgm:pt modelId="{05C0A114-7628-304E-8097-A1B3C2229B7E}" type="parTrans" cxnId="{05C43024-8A83-0948-BE8B-324C534C0EFF}">
      <dgm:prSet/>
      <dgm:spPr/>
      <dgm:t>
        <a:bodyPr/>
        <a:lstStyle/>
        <a:p>
          <a:endParaRPr lang="en-US"/>
        </a:p>
      </dgm:t>
    </dgm:pt>
    <dgm:pt modelId="{A0A6CC35-7EE2-594D-A443-C3761D37232B}" type="sibTrans" cxnId="{05C43024-8A83-0948-BE8B-324C534C0EFF}">
      <dgm:prSet/>
      <dgm:spPr/>
      <dgm:t>
        <a:bodyPr/>
        <a:lstStyle/>
        <a:p>
          <a:endParaRPr lang="en-US"/>
        </a:p>
      </dgm:t>
    </dgm:pt>
    <dgm:pt modelId="{B391B850-E30A-9340-A42E-EE999CB07D91}">
      <dgm:prSet phldrT="[Text]"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Job Analysis</a:t>
          </a:r>
          <a:endParaRPr lang="en-US" sz="2000" b="1" dirty="0">
            <a:latin typeface="Helvetica"/>
            <a:cs typeface="Helvetica"/>
          </a:endParaRPr>
        </a:p>
      </dgm:t>
    </dgm:pt>
    <dgm:pt modelId="{50BBCB2A-1F0A-5745-8410-58B6C23718FE}" type="parTrans" cxnId="{5211F1B6-8200-0642-BEDB-0D44FEA84222}">
      <dgm:prSet/>
      <dgm:spPr/>
      <dgm:t>
        <a:bodyPr/>
        <a:lstStyle/>
        <a:p>
          <a:endParaRPr lang="en-US"/>
        </a:p>
      </dgm:t>
    </dgm:pt>
    <dgm:pt modelId="{CD6ACA53-BF59-CC41-AC84-8E1EBE40C2BB}" type="sibTrans" cxnId="{5211F1B6-8200-0642-BEDB-0D44FEA84222}">
      <dgm:prSet/>
      <dgm:spPr/>
      <dgm:t>
        <a:bodyPr/>
        <a:lstStyle/>
        <a:p>
          <a:endParaRPr lang="en-US"/>
        </a:p>
      </dgm:t>
    </dgm:pt>
    <dgm:pt modelId="{38B4FF18-D253-8D40-9771-8BA044112132}">
      <dgm:prSet phldrT="[Text]"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Motivate</a:t>
          </a:r>
          <a:endParaRPr lang="en-US" sz="2000" b="1" dirty="0">
            <a:latin typeface="Helvetica"/>
            <a:cs typeface="Helvetica"/>
          </a:endParaRPr>
        </a:p>
      </dgm:t>
    </dgm:pt>
    <dgm:pt modelId="{B716927B-FB49-E641-A7E3-79CA21A240CB}" type="parTrans" cxnId="{8D5E929A-816D-1A4C-866D-3ACD4E471AE1}">
      <dgm:prSet/>
      <dgm:spPr/>
      <dgm:t>
        <a:bodyPr/>
        <a:lstStyle/>
        <a:p>
          <a:endParaRPr lang="en-US"/>
        </a:p>
      </dgm:t>
    </dgm:pt>
    <dgm:pt modelId="{6A7713D0-17FE-0E44-84EF-B2E79896A440}" type="sibTrans" cxnId="{8D5E929A-816D-1A4C-866D-3ACD4E471AE1}">
      <dgm:prSet/>
      <dgm:spPr/>
      <dgm:t>
        <a:bodyPr/>
        <a:lstStyle/>
        <a:p>
          <a:endParaRPr lang="en-US"/>
        </a:p>
      </dgm:t>
    </dgm:pt>
    <dgm:pt modelId="{44D1D469-31EF-3C46-A0E9-F70097EA0E21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Recruit customers that possess the competency to perform the necessary tasks</a:t>
          </a:r>
        </a:p>
      </dgm:t>
    </dgm:pt>
    <dgm:pt modelId="{E0E33DB3-6050-D343-89D6-7B8F6B27EC3D}" type="parTrans" cxnId="{07CCD8C5-A15A-EE4C-8C8E-BBB2CA07997D}">
      <dgm:prSet/>
      <dgm:spPr/>
      <dgm:t>
        <a:bodyPr/>
        <a:lstStyle/>
        <a:p>
          <a:endParaRPr lang="en-US"/>
        </a:p>
      </dgm:t>
    </dgm:pt>
    <dgm:pt modelId="{8D69BF0A-35A8-0449-BA97-DF99775DB51D}" type="sibTrans" cxnId="{07CCD8C5-A15A-EE4C-8C8E-BBB2CA07997D}">
      <dgm:prSet/>
      <dgm:spPr/>
      <dgm:t>
        <a:bodyPr/>
        <a:lstStyle/>
        <a:p>
          <a:endParaRPr lang="en-US"/>
        </a:p>
      </dgm:t>
    </dgm:pt>
    <dgm:pt modelId="{C76E2207-A5B8-0641-AEB8-21A35AC1BE82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Are customers aware of their roles and equipped with the required skills?</a:t>
          </a:r>
        </a:p>
      </dgm:t>
    </dgm:pt>
    <dgm:pt modelId="{056252E4-2862-7144-A12C-8442F11087F0}" type="parTrans" cxnId="{F4AC7C85-5CFC-784A-9FD7-265C9A7ECFA6}">
      <dgm:prSet/>
      <dgm:spPr/>
      <dgm:t>
        <a:bodyPr/>
        <a:lstStyle/>
        <a:p>
          <a:endParaRPr lang="en-US"/>
        </a:p>
      </dgm:t>
    </dgm:pt>
    <dgm:pt modelId="{FADF1EF0-9333-9440-82A1-D4A9AE90A3A7}" type="sibTrans" cxnId="{F4AC7C85-5CFC-784A-9FD7-265C9A7ECFA6}">
      <dgm:prSet/>
      <dgm:spPr/>
      <dgm:t>
        <a:bodyPr/>
        <a:lstStyle/>
        <a:p>
          <a:endParaRPr lang="en-US"/>
        </a:p>
      </dgm:t>
    </dgm:pt>
    <dgm:pt modelId="{29760F82-7BCE-F444-A6B7-75CBA5E3F8AB}">
      <dgm:prSet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Education and Training</a:t>
          </a:r>
        </a:p>
      </dgm:t>
    </dgm:pt>
    <dgm:pt modelId="{652877AF-7C0F-3D45-A237-A5CD2942ED5F}" type="parTrans" cxnId="{A43AD6B9-EA44-3E4E-AB70-27CF08A3F5AC}">
      <dgm:prSet/>
      <dgm:spPr/>
      <dgm:t>
        <a:bodyPr/>
        <a:lstStyle/>
        <a:p>
          <a:endParaRPr lang="en-US"/>
        </a:p>
      </dgm:t>
    </dgm:pt>
    <dgm:pt modelId="{ECA9A929-A919-4A4F-959B-0D8B05A752ED}" type="sibTrans" cxnId="{A43AD6B9-EA44-3E4E-AB70-27CF08A3F5AC}">
      <dgm:prSet/>
      <dgm:spPr/>
      <dgm:t>
        <a:bodyPr/>
        <a:lstStyle/>
        <a:p>
          <a:endParaRPr lang="en-US"/>
        </a:p>
      </dgm:t>
    </dgm:pt>
    <dgm:pt modelId="{02AC7384-BF1B-0449-B4BA-AAC980F39B30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Information required for them to perform their roles via instructions or video demonstration</a:t>
          </a:r>
        </a:p>
      </dgm:t>
    </dgm:pt>
    <dgm:pt modelId="{072E7C57-91E0-0246-9444-2175DCEA9378}" type="parTrans" cxnId="{73B05C04-CB6A-FD40-8D4A-7D0511325736}">
      <dgm:prSet/>
      <dgm:spPr/>
      <dgm:t>
        <a:bodyPr/>
        <a:lstStyle/>
        <a:p>
          <a:endParaRPr lang="en-US"/>
        </a:p>
      </dgm:t>
    </dgm:pt>
    <dgm:pt modelId="{6534A2D3-7AD6-724D-8BC4-35F5A88904A1}" type="sibTrans" cxnId="{73B05C04-CB6A-FD40-8D4A-7D0511325736}">
      <dgm:prSet/>
      <dgm:spPr/>
      <dgm:t>
        <a:bodyPr/>
        <a:lstStyle/>
        <a:p>
          <a:endParaRPr lang="en-US"/>
        </a:p>
      </dgm:t>
    </dgm:pt>
    <dgm:pt modelId="{646F9179-B5F7-534A-B399-10AE09C19530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Ensure that they will be rewarded for good performance</a:t>
          </a:r>
        </a:p>
      </dgm:t>
    </dgm:pt>
    <dgm:pt modelId="{7AA8F00F-D2EA-C643-AEC2-95D61B017AC0}" type="parTrans" cxnId="{576E5E2C-5217-6348-A94A-C63EDEF7FC6C}">
      <dgm:prSet/>
      <dgm:spPr/>
      <dgm:t>
        <a:bodyPr/>
        <a:lstStyle/>
        <a:p>
          <a:endParaRPr lang="en-US"/>
        </a:p>
      </dgm:t>
    </dgm:pt>
    <dgm:pt modelId="{CDCB9061-01BE-3040-9780-A2068F65746E}" type="sibTrans" cxnId="{576E5E2C-5217-6348-A94A-C63EDEF7FC6C}">
      <dgm:prSet/>
      <dgm:spPr/>
      <dgm:t>
        <a:bodyPr/>
        <a:lstStyle/>
        <a:p>
          <a:endParaRPr lang="en-US"/>
        </a:p>
      </dgm:t>
    </dgm:pt>
    <dgm:pt modelId="{E48AF52F-34F7-8F4D-AEEA-C77A0FFEA7C8}">
      <dgm:prSet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Appraise</a:t>
          </a:r>
        </a:p>
      </dgm:t>
    </dgm:pt>
    <dgm:pt modelId="{D5BFAD35-B5A5-6C48-A741-FC5CB20B16B7}" type="parTrans" cxnId="{8FEB41E1-DE59-374B-B962-060A8D6355B0}">
      <dgm:prSet/>
      <dgm:spPr/>
      <dgm:t>
        <a:bodyPr/>
        <a:lstStyle/>
        <a:p>
          <a:endParaRPr lang="en-US"/>
        </a:p>
      </dgm:t>
    </dgm:pt>
    <dgm:pt modelId="{9602F8CC-28FA-F54C-8EAB-C67704E502C0}" type="sibTrans" cxnId="{8FEB41E1-DE59-374B-B962-060A8D6355B0}">
      <dgm:prSet/>
      <dgm:spPr/>
      <dgm:t>
        <a:bodyPr/>
        <a:lstStyle/>
        <a:p>
          <a:endParaRPr lang="en-US"/>
        </a:p>
      </dgm:t>
    </dgm:pt>
    <dgm:pt modelId="{94841B1E-5B1C-4F46-A96A-EE889F752E04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For sub-par performances, improve customer training or change the role or process</a:t>
          </a:r>
        </a:p>
      </dgm:t>
    </dgm:pt>
    <dgm:pt modelId="{DDBB1A2D-5CA3-0243-9F95-0E739A768975}" type="parTrans" cxnId="{3210C87C-CC73-1B4F-BF9A-414E352ABA4A}">
      <dgm:prSet/>
      <dgm:spPr/>
      <dgm:t>
        <a:bodyPr/>
        <a:lstStyle/>
        <a:p>
          <a:endParaRPr lang="en-US"/>
        </a:p>
      </dgm:t>
    </dgm:pt>
    <dgm:pt modelId="{1A8177EF-B5B9-484C-B738-F33238CEB9C9}" type="sibTrans" cxnId="{3210C87C-CC73-1B4F-BF9A-414E352ABA4A}">
      <dgm:prSet/>
      <dgm:spPr/>
      <dgm:t>
        <a:bodyPr/>
        <a:lstStyle/>
        <a:p>
          <a:endParaRPr lang="en-US"/>
        </a:p>
      </dgm:t>
    </dgm:pt>
    <dgm:pt modelId="{FDFF423D-0F27-7A41-964D-032D3373F7C6}">
      <dgm:prSet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Ending</a:t>
          </a:r>
        </a:p>
      </dgm:t>
    </dgm:pt>
    <dgm:pt modelId="{3A7CD61D-6D86-7542-B0C4-C784BB4B5D62}" type="parTrans" cxnId="{4EA0567B-DA78-A546-AD95-BA8DEFD086FB}">
      <dgm:prSet/>
      <dgm:spPr/>
      <dgm:t>
        <a:bodyPr/>
        <a:lstStyle/>
        <a:p>
          <a:endParaRPr lang="en-US"/>
        </a:p>
      </dgm:t>
    </dgm:pt>
    <dgm:pt modelId="{5B2824F0-357C-6442-BA10-E26886E58A13}" type="sibTrans" cxnId="{4EA0567B-DA78-A546-AD95-BA8DEFD086FB}">
      <dgm:prSet/>
      <dgm:spPr/>
      <dgm:t>
        <a:bodyPr/>
        <a:lstStyle/>
        <a:p>
          <a:endParaRPr lang="en-US"/>
        </a:p>
      </dgm:t>
    </dgm:pt>
    <dgm:pt modelId="{623DA11E-7AE1-B14A-9DFC-9B4958D98869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Last resort: if customer is non compliant consider termination of the relationship</a:t>
          </a:r>
        </a:p>
      </dgm:t>
    </dgm:pt>
    <dgm:pt modelId="{D24C2ED1-3932-7F4C-BABC-16B80AC462B2}" type="parTrans" cxnId="{A61E76C2-B620-8C40-B345-5185C17DF8B6}">
      <dgm:prSet/>
      <dgm:spPr/>
      <dgm:t>
        <a:bodyPr/>
        <a:lstStyle/>
        <a:p>
          <a:endParaRPr lang="en-US"/>
        </a:p>
      </dgm:t>
    </dgm:pt>
    <dgm:pt modelId="{4A7FA7E2-E945-1445-B3EE-83B5751C4A3E}" type="sibTrans" cxnId="{A61E76C2-B620-8C40-B345-5185C17DF8B6}">
      <dgm:prSet/>
      <dgm:spPr/>
      <dgm:t>
        <a:bodyPr/>
        <a:lstStyle/>
        <a:p>
          <a:endParaRPr lang="en-US"/>
        </a:p>
      </dgm:t>
    </dgm:pt>
    <dgm:pt modelId="{AC859BAA-160F-774A-8274-E21F01327DF0}" type="pres">
      <dgm:prSet presAssocID="{04B89934-D84D-E544-8DC3-B566F4AC8E0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97F0AE9-20B9-774B-B20D-48DA8D62817B}" type="pres">
      <dgm:prSet presAssocID="{E5A3CC86-5BFD-144B-9C8A-1859A1300EB2}" presName="linNode" presStyleCnt="0"/>
      <dgm:spPr/>
      <dgm:t>
        <a:bodyPr/>
        <a:lstStyle/>
        <a:p>
          <a:endParaRPr lang="en-US"/>
        </a:p>
      </dgm:t>
    </dgm:pt>
    <dgm:pt modelId="{42911CCA-0672-1F41-BB1E-C0D0E9154089}" type="pres">
      <dgm:prSet presAssocID="{E5A3CC86-5BFD-144B-9C8A-1859A1300EB2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ADAB05-18A3-3E4E-8A0E-BE189778A1B0}" type="pres">
      <dgm:prSet presAssocID="{E5A3CC86-5BFD-144B-9C8A-1859A1300EB2}" presName="childShp" presStyleLbl="bgAccFollowNode1" presStyleIdx="0" presStyleCnt="6" custLinFactNeighborX="0" custLinFactNeighborY="-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1F557-FC33-BE4A-A285-E65B3E1004E1}" type="pres">
      <dgm:prSet presAssocID="{A0A6CC35-7EE2-594D-A443-C3761D37232B}" presName="spacing" presStyleCnt="0"/>
      <dgm:spPr/>
      <dgm:t>
        <a:bodyPr/>
        <a:lstStyle/>
        <a:p>
          <a:endParaRPr lang="en-US"/>
        </a:p>
      </dgm:t>
    </dgm:pt>
    <dgm:pt modelId="{0B3D2346-600C-3248-8D19-2EA829D95EB0}" type="pres">
      <dgm:prSet presAssocID="{B391B850-E30A-9340-A42E-EE999CB07D91}" presName="linNode" presStyleCnt="0"/>
      <dgm:spPr/>
      <dgm:t>
        <a:bodyPr/>
        <a:lstStyle/>
        <a:p>
          <a:endParaRPr lang="en-US"/>
        </a:p>
      </dgm:t>
    </dgm:pt>
    <dgm:pt modelId="{C467D3C9-FD79-6D4D-8684-3EE682655667}" type="pres">
      <dgm:prSet presAssocID="{B391B850-E30A-9340-A42E-EE999CB07D91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59BEA-0210-DF4F-8A6C-F79CCC7FEFCA}" type="pres">
      <dgm:prSet presAssocID="{B391B850-E30A-9340-A42E-EE999CB07D91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A47EF-ACA0-014B-A389-EF18FC7CF0D5}" type="pres">
      <dgm:prSet presAssocID="{CD6ACA53-BF59-CC41-AC84-8E1EBE40C2BB}" presName="spacing" presStyleCnt="0"/>
      <dgm:spPr/>
      <dgm:t>
        <a:bodyPr/>
        <a:lstStyle/>
        <a:p>
          <a:endParaRPr lang="en-US"/>
        </a:p>
      </dgm:t>
    </dgm:pt>
    <dgm:pt modelId="{830DEDCC-F826-3B4C-B5B2-477551BC22ED}" type="pres">
      <dgm:prSet presAssocID="{29760F82-7BCE-F444-A6B7-75CBA5E3F8AB}" presName="linNode" presStyleCnt="0"/>
      <dgm:spPr/>
      <dgm:t>
        <a:bodyPr/>
        <a:lstStyle/>
        <a:p>
          <a:endParaRPr lang="en-US"/>
        </a:p>
      </dgm:t>
    </dgm:pt>
    <dgm:pt modelId="{EB7E88B4-9743-D24D-A05B-3D442C96A53A}" type="pres">
      <dgm:prSet presAssocID="{29760F82-7BCE-F444-A6B7-75CBA5E3F8AB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6ECBC4-C229-B14F-ABE3-B5DA76AB57F2}" type="pres">
      <dgm:prSet presAssocID="{29760F82-7BCE-F444-A6B7-75CBA5E3F8AB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6F9E-62EA-584B-9EE0-D3F780C50B61}" type="pres">
      <dgm:prSet presAssocID="{ECA9A929-A919-4A4F-959B-0D8B05A752ED}" presName="spacing" presStyleCnt="0"/>
      <dgm:spPr/>
      <dgm:t>
        <a:bodyPr/>
        <a:lstStyle/>
        <a:p>
          <a:endParaRPr lang="en-US"/>
        </a:p>
      </dgm:t>
    </dgm:pt>
    <dgm:pt modelId="{6BCE7D5C-8C80-C542-8273-DD46EDD5433A}" type="pres">
      <dgm:prSet presAssocID="{38B4FF18-D253-8D40-9771-8BA044112132}" presName="linNode" presStyleCnt="0"/>
      <dgm:spPr/>
      <dgm:t>
        <a:bodyPr/>
        <a:lstStyle/>
        <a:p>
          <a:endParaRPr lang="en-US"/>
        </a:p>
      </dgm:t>
    </dgm:pt>
    <dgm:pt modelId="{FBF8543F-A2E2-8442-AE12-85098FFEEE6B}" type="pres">
      <dgm:prSet presAssocID="{38B4FF18-D253-8D40-9771-8BA044112132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B7ACB7-1E29-984A-80FD-0C1F731739FB}" type="pres">
      <dgm:prSet presAssocID="{38B4FF18-D253-8D40-9771-8BA04411213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68E2B-921A-8045-AE52-95DFEB3A40E7}" type="pres">
      <dgm:prSet presAssocID="{6A7713D0-17FE-0E44-84EF-B2E79896A440}" presName="spacing" presStyleCnt="0"/>
      <dgm:spPr/>
      <dgm:t>
        <a:bodyPr/>
        <a:lstStyle/>
        <a:p>
          <a:endParaRPr lang="en-US"/>
        </a:p>
      </dgm:t>
    </dgm:pt>
    <dgm:pt modelId="{E8D04F14-4564-2D40-A45B-892961F4F37E}" type="pres">
      <dgm:prSet presAssocID="{E48AF52F-34F7-8F4D-AEEA-C77A0FFEA7C8}" presName="linNode" presStyleCnt="0"/>
      <dgm:spPr/>
      <dgm:t>
        <a:bodyPr/>
        <a:lstStyle/>
        <a:p>
          <a:endParaRPr lang="en-US"/>
        </a:p>
      </dgm:t>
    </dgm:pt>
    <dgm:pt modelId="{348E78A9-18A6-DA49-89A0-69A520C8BDE4}" type="pres">
      <dgm:prSet presAssocID="{E48AF52F-34F7-8F4D-AEEA-C77A0FFEA7C8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B0228F-7F0A-2043-8BA2-52FA7AD4B03B}" type="pres">
      <dgm:prSet presAssocID="{E48AF52F-34F7-8F4D-AEEA-C77A0FFEA7C8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25D16-2F68-6946-8B84-364816D2624C}" type="pres">
      <dgm:prSet presAssocID="{9602F8CC-28FA-F54C-8EAB-C67704E502C0}" presName="spacing" presStyleCnt="0"/>
      <dgm:spPr/>
      <dgm:t>
        <a:bodyPr/>
        <a:lstStyle/>
        <a:p>
          <a:endParaRPr lang="en-US"/>
        </a:p>
      </dgm:t>
    </dgm:pt>
    <dgm:pt modelId="{E4F87D0B-8B67-8245-ABDF-66353F020A0D}" type="pres">
      <dgm:prSet presAssocID="{FDFF423D-0F27-7A41-964D-032D3373F7C6}" presName="linNode" presStyleCnt="0"/>
      <dgm:spPr/>
      <dgm:t>
        <a:bodyPr/>
        <a:lstStyle/>
        <a:p>
          <a:endParaRPr lang="en-US"/>
        </a:p>
      </dgm:t>
    </dgm:pt>
    <dgm:pt modelId="{E8929AA9-D66D-A547-A044-AAC9643ED488}" type="pres">
      <dgm:prSet presAssocID="{FDFF423D-0F27-7A41-964D-032D3373F7C6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68E4D-B80B-2C43-8E18-F14EC354678A}" type="pres">
      <dgm:prSet presAssocID="{FDFF423D-0F27-7A41-964D-032D3373F7C6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E76C2-B620-8C40-B345-5185C17DF8B6}" srcId="{FDFF423D-0F27-7A41-964D-032D3373F7C6}" destId="{623DA11E-7AE1-B14A-9DFC-9B4958D98869}" srcOrd="0" destOrd="0" parTransId="{D24C2ED1-3932-7F4C-BABC-16B80AC462B2}" sibTransId="{4A7FA7E2-E945-1445-B3EE-83B5751C4A3E}"/>
    <dgm:cxn modelId="{73B05C04-CB6A-FD40-8D4A-7D0511325736}" srcId="{29760F82-7BCE-F444-A6B7-75CBA5E3F8AB}" destId="{02AC7384-BF1B-0449-B4BA-AAC980F39B30}" srcOrd="0" destOrd="0" parTransId="{072E7C57-91E0-0246-9444-2175DCEA9378}" sibTransId="{6534A2D3-7AD6-724D-8BC4-35F5A88904A1}"/>
    <dgm:cxn modelId="{B6C8FD80-9109-EA4B-986B-25D2B7A25301}" type="presOf" srcId="{C76E2207-A5B8-0641-AEB8-21A35AC1BE82}" destId="{27259BEA-0210-DF4F-8A6C-F79CCC7FEFCA}" srcOrd="0" destOrd="0" presId="urn:microsoft.com/office/officeart/2005/8/layout/vList6"/>
    <dgm:cxn modelId="{5211F1B6-8200-0642-BEDB-0D44FEA84222}" srcId="{04B89934-D84D-E544-8DC3-B566F4AC8E0B}" destId="{B391B850-E30A-9340-A42E-EE999CB07D91}" srcOrd="1" destOrd="0" parTransId="{50BBCB2A-1F0A-5745-8410-58B6C23718FE}" sibTransId="{CD6ACA53-BF59-CC41-AC84-8E1EBE40C2BB}"/>
    <dgm:cxn modelId="{3BADCB38-4AB1-3A4A-8DC5-61909917F740}" type="presOf" srcId="{E5A3CC86-5BFD-144B-9C8A-1859A1300EB2}" destId="{42911CCA-0672-1F41-BB1E-C0D0E9154089}" srcOrd="0" destOrd="0" presId="urn:microsoft.com/office/officeart/2005/8/layout/vList6"/>
    <dgm:cxn modelId="{576E5E2C-5217-6348-A94A-C63EDEF7FC6C}" srcId="{38B4FF18-D253-8D40-9771-8BA044112132}" destId="{646F9179-B5F7-534A-B399-10AE09C19530}" srcOrd="0" destOrd="0" parTransId="{7AA8F00F-D2EA-C643-AEC2-95D61B017AC0}" sibTransId="{CDCB9061-01BE-3040-9780-A2068F65746E}"/>
    <dgm:cxn modelId="{20D8D8E3-5986-6340-8A26-8E7B762D9A13}" type="presOf" srcId="{B391B850-E30A-9340-A42E-EE999CB07D91}" destId="{C467D3C9-FD79-6D4D-8684-3EE682655667}" srcOrd="0" destOrd="0" presId="urn:microsoft.com/office/officeart/2005/8/layout/vList6"/>
    <dgm:cxn modelId="{8FEB41E1-DE59-374B-B962-060A8D6355B0}" srcId="{04B89934-D84D-E544-8DC3-B566F4AC8E0B}" destId="{E48AF52F-34F7-8F4D-AEEA-C77A0FFEA7C8}" srcOrd="4" destOrd="0" parTransId="{D5BFAD35-B5A5-6C48-A741-FC5CB20B16B7}" sibTransId="{9602F8CC-28FA-F54C-8EAB-C67704E502C0}"/>
    <dgm:cxn modelId="{4EA0567B-DA78-A546-AD95-BA8DEFD086FB}" srcId="{04B89934-D84D-E544-8DC3-B566F4AC8E0B}" destId="{FDFF423D-0F27-7A41-964D-032D3373F7C6}" srcOrd="5" destOrd="0" parTransId="{3A7CD61D-6D86-7542-B0C4-C784BB4B5D62}" sibTransId="{5B2824F0-357C-6442-BA10-E26886E58A13}"/>
    <dgm:cxn modelId="{3210C87C-CC73-1B4F-BF9A-414E352ABA4A}" srcId="{E48AF52F-34F7-8F4D-AEEA-C77A0FFEA7C8}" destId="{94841B1E-5B1C-4F46-A96A-EE889F752E04}" srcOrd="0" destOrd="0" parTransId="{DDBB1A2D-5CA3-0243-9F95-0E739A768975}" sibTransId="{1A8177EF-B5B9-484C-B738-F33238CEB9C9}"/>
    <dgm:cxn modelId="{23EDF5F4-0A18-7748-AE18-7B2F9E8FF035}" type="presOf" srcId="{44D1D469-31EF-3C46-A0E9-F70097EA0E21}" destId="{48ADAB05-18A3-3E4E-8A0E-BE189778A1B0}" srcOrd="0" destOrd="0" presId="urn:microsoft.com/office/officeart/2005/8/layout/vList6"/>
    <dgm:cxn modelId="{F4AC7C85-5CFC-784A-9FD7-265C9A7ECFA6}" srcId="{B391B850-E30A-9340-A42E-EE999CB07D91}" destId="{C76E2207-A5B8-0641-AEB8-21A35AC1BE82}" srcOrd="0" destOrd="0" parTransId="{056252E4-2862-7144-A12C-8442F11087F0}" sibTransId="{FADF1EF0-9333-9440-82A1-D4A9AE90A3A7}"/>
    <dgm:cxn modelId="{A43AD6B9-EA44-3E4E-AB70-27CF08A3F5AC}" srcId="{04B89934-D84D-E544-8DC3-B566F4AC8E0B}" destId="{29760F82-7BCE-F444-A6B7-75CBA5E3F8AB}" srcOrd="2" destOrd="0" parTransId="{652877AF-7C0F-3D45-A237-A5CD2942ED5F}" sibTransId="{ECA9A929-A919-4A4F-959B-0D8B05A752ED}"/>
    <dgm:cxn modelId="{A57DF78C-BACD-D840-B061-DCCAD95F10E5}" type="presOf" srcId="{04B89934-D84D-E544-8DC3-B566F4AC8E0B}" destId="{AC859BAA-160F-774A-8274-E21F01327DF0}" srcOrd="0" destOrd="0" presId="urn:microsoft.com/office/officeart/2005/8/layout/vList6"/>
    <dgm:cxn modelId="{5B29DA28-A790-1544-A9E2-5D6F64CCEAF3}" type="presOf" srcId="{29760F82-7BCE-F444-A6B7-75CBA5E3F8AB}" destId="{EB7E88B4-9743-D24D-A05B-3D442C96A53A}" srcOrd="0" destOrd="0" presId="urn:microsoft.com/office/officeart/2005/8/layout/vList6"/>
    <dgm:cxn modelId="{DD855E2E-CD53-324D-A208-A9968C871335}" type="presOf" srcId="{02AC7384-BF1B-0449-B4BA-AAC980F39B30}" destId="{A26ECBC4-C229-B14F-ABE3-B5DA76AB57F2}" srcOrd="0" destOrd="0" presId="urn:microsoft.com/office/officeart/2005/8/layout/vList6"/>
    <dgm:cxn modelId="{8D5E929A-816D-1A4C-866D-3ACD4E471AE1}" srcId="{04B89934-D84D-E544-8DC3-B566F4AC8E0B}" destId="{38B4FF18-D253-8D40-9771-8BA044112132}" srcOrd="3" destOrd="0" parTransId="{B716927B-FB49-E641-A7E3-79CA21A240CB}" sibTransId="{6A7713D0-17FE-0E44-84EF-B2E79896A440}"/>
    <dgm:cxn modelId="{5127D30A-8482-DF41-8239-BC2746F94D57}" type="presOf" srcId="{E48AF52F-34F7-8F4D-AEEA-C77A0FFEA7C8}" destId="{348E78A9-18A6-DA49-89A0-69A520C8BDE4}" srcOrd="0" destOrd="0" presId="urn:microsoft.com/office/officeart/2005/8/layout/vList6"/>
    <dgm:cxn modelId="{514B261D-A325-0E45-80B4-822E9A80FEFF}" type="presOf" srcId="{38B4FF18-D253-8D40-9771-8BA044112132}" destId="{FBF8543F-A2E2-8442-AE12-85098FFEEE6B}" srcOrd="0" destOrd="0" presId="urn:microsoft.com/office/officeart/2005/8/layout/vList6"/>
    <dgm:cxn modelId="{D665D7FA-452F-0444-B54D-DA1D69025940}" type="presOf" srcId="{FDFF423D-0F27-7A41-964D-032D3373F7C6}" destId="{E8929AA9-D66D-A547-A044-AAC9643ED488}" srcOrd="0" destOrd="0" presId="urn:microsoft.com/office/officeart/2005/8/layout/vList6"/>
    <dgm:cxn modelId="{FD9A597C-A779-3141-B933-7F306B16B1D4}" type="presOf" srcId="{646F9179-B5F7-534A-B399-10AE09C19530}" destId="{D8B7ACB7-1E29-984A-80FD-0C1F731739FB}" srcOrd="0" destOrd="0" presId="urn:microsoft.com/office/officeart/2005/8/layout/vList6"/>
    <dgm:cxn modelId="{07CCD8C5-A15A-EE4C-8C8E-BBB2CA07997D}" srcId="{E5A3CC86-5BFD-144B-9C8A-1859A1300EB2}" destId="{44D1D469-31EF-3C46-A0E9-F70097EA0E21}" srcOrd="0" destOrd="0" parTransId="{E0E33DB3-6050-D343-89D6-7B8F6B27EC3D}" sibTransId="{8D69BF0A-35A8-0449-BA97-DF99775DB51D}"/>
    <dgm:cxn modelId="{9E1F5F48-2B39-5E4E-B8FC-7B9846CCEC2A}" type="presOf" srcId="{623DA11E-7AE1-B14A-9DFC-9B4958D98869}" destId="{1B768E4D-B80B-2C43-8E18-F14EC354678A}" srcOrd="0" destOrd="0" presId="urn:microsoft.com/office/officeart/2005/8/layout/vList6"/>
    <dgm:cxn modelId="{E001DD05-CF71-9D4B-B357-531496C40189}" type="presOf" srcId="{94841B1E-5B1C-4F46-A96A-EE889F752E04}" destId="{36B0228F-7F0A-2043-8BA2-52FA7AD4B03B}" srcOrd="0" destOrd="0" presId="urn:microsoft.com/office/officeart/2005/8/layout/vList6"/>
    <dgm:cxn modelId="{05C43024-8A83-0948-BE8B-324C534C0EFF}" srcId="{04B89934-D84D-E544-8DC3-B566F4AC8E0B}" destId="{E5A3CC86-5BFD-144B-9C8A-1859A1300EB2}" srcOrd="0" destOrd="0" parTransId="{05C0A114-7628-304E-8097-A1B3C2229B7E}" sibTransId="{A0A6CC35-7EE2-594D-A443-C3761D37232B}"/>
    <dgm:cxn modelId="{B752145A-99CE-2445-955F-FFB133047B41}" type="presParOf" srcId="{AC859BAA-160F-774A-8274-E21F01327DF0}" destId="{497F0AE9-20B9-774B-B20D-48DA8D62817B}" srcOrd="0" destOrd="0" presId="urn:microsoft.com/office/officeart/2005/8/layout/vList6"/>
    <dgm:cxn modelId="{21A942C9-6DD5-4148-9B61-749510CC9DAD}" type="presParOf" srcId="{497F0AE9-20B9-774B-B20D-48DA8D62817B}" destId="{42911CCA-0672-1F41-BB1E-C0D0E9154089}" srcOrd="0" destOrd="0" presId="urn:microsoft.com/office/officeart/2005/8/layout/vList6"/>
    <dgm:cxn modelId="{17578A8F-7EF8-414C-844B-1B4CCDCB2B53}" type="presParOf" srcId="{497F0AE9-20B9-774B-B20D-48DA8D62817B}" destId="{48ADAB05-18A3-3E4E-8A0E-BE189778A1B0}" srcOrd="1" destOrd="0" presId="urn:microsoft.com/office/officeart/2005/8/layout/vList6"/>
    <dgm:cxn modelId="{D8C1F298-86FF-524B-961D-72D1DA93C22A}" type="presParOf" srcId="{AC859BAA-160F-774A-8274-E21F01327DF0}" destId="{EA91F557-FC33-BE4A-A285-E65B3E1004E1}" srcOrd="1" destOrd="0" presId="urn:microsoft.com/office/officeart/2005/8/layout/vList6"/>
    <dgm:cxn modelId="{52F17A8D-1B2B-394F-BEAB-C195AB0D598B}" type="presParOf" srcId="{AC859BAA-160F-774A-8274-E21F01327DF0}" destId="{0B3D2346-600C-3248-8D19-2EA829D95EB0}" srcOrd="2" destOrd="0" presId="urn:microsoft.com/office/officeart/2005/8/layout/vList6"/>
    <dgm:cxn modelId="{73C4FCF6-F9E9-674D-87C1-BCEC747DCF20}" type="presParOf" srcId="{0B3D2346-600C-3248-8D19-2EA829D95EB0}" destId="{C467D3C9-FD79-6D4D-8684-3EE682655667}" srcOrd="0" destOrd="0" presId="urn:microsoft.com/office/officeart/2005/8/layout/vList6"/>
    <dgm:cxn modelId="{A9E42F73-10EA-A049-A71F-9881F1A24AB0}" type="presParOf" srcId="{0B3D2346-600C-3248-8D19-2EA829D95EB0}" destId="{27259BEA-0210-DF4F-8A6C-F79CCC7FEFCA}" srcOrd="1" destOrd="0" presId="urn:microsoft.com/office/officeart/2005/8/layout/vList6"/>
    <dgm:cxn modelId="{BA41AC75-9698-AC45-83F7-6B7D32772CC1}" type="presParOf" srcId="{AC859BAA-160F-774A-8274-E21F01327DF0}" destId="{E6AA47EF-ACA0-014B-A389-EF18FC7CF0D5}" srcOrd="3" destOrd="0" presId="urn:microsoft.com/office/officeart/2005/8/layout/vList6"/>
    <dgm:cxn modelId="{4A97B71C-6F82-174D-8925-0631254CC808}" type="presParOf" srcId="{AC859BAA-160F-774A-8274-E21F01327DF0}" destId="{830DEDCC-F826-3B4C-B5B2-477551BC22ED}" srcOrd="4" destOrd="0" presId="urn:microsoft.com/office/officeart/2005/8/layout/vList6"/>
    <dgm:cxn modelId="{A6CD2A42-BB43-8D46-A3F5-9395363CF852}" type="presParOf" srcId="{830DEDCC-F826-3B4C-B5B2-477551BC22ED}" destId="{EB7E88B4-9743-D24D-A05B-3D442C96A53A}" srcOrd="0" destOrd="0" presId="urn:microsoft.com/office/officeart/2005/8/layout/vList6"/>
    <dgm:cxn modelId="{78B174D8-B02F-B640-8FD2-B26CEC9A4989}" type="presParOf" srcId="{830DEDCC-F826-3B4C-B5B2-477551BC22ED}" destId="{A26ECBC4-C229-B14F-ABE3-B5DA76AB57F2}" srcOrd="1" destOrd="0" presId="urn:microsoft.com/office/officeart/2005/8/layout/vList6"/>
    <dgm:cxn modelId="{C0B30E57-6663-0749-BFA0-629E667AEDC1}" type="presParOf" srcId="{AC859BAA-160F-774A-8274-E21F01327DF0}" destId="{2ECA6F9E-62EA-584B-9EE0-D3F780C50B61}" srcOrd="5" destOrd="0" presId="urn:microsoft.com/office/officeart/2005/8/layout/vList6"/>
    <dgm:cxn modelId="{3E315B12-DE1A-B948-B132-624ECE0B5267}" type="presParOf" srcId="{AC859BAA-160F-774A-8274-E21F01327DF0}" destId="{6BCE7D5C-8C80-C542-8273-DD46EDD5433A}" srcOrd="6" destOrd="0" presId="urn:microsoft.com/office/officeart/2005/8/layout/vList6"/>
    <dgm:cxn modelId="{446666BA-F64B-D941-BC89-7CF53EB894AD}" type="presParOf" srcId="{6BCE7D5C-8C80-C542-8273-DD46EDD5433A}" destId="{FBF8543F-A2E2-8442-AE12-85098FFEEE6B}" srcOrd="0" destOrd="0" presId="urn:microsoft.com/office/officeart/2005/8/layout/vList6"/>
    <dgm:cxn modelId="{ECB60A3C-845D-CD40-842E-0F1D92DD26C0}" type="presParOf" srcId="{6BCE7D5C-8C80-C542-8273-DD46EDD5433A}" destId="{D8B7ACB7-1E29-984A-80FD-0C1F731739FB}" srcOrd="1" destOrd="0" presId="urn:microsoft.com/office/officeart/2005/8/layout/vList6"/>
    <dgm:cxn modelId="{2DD13484-D90B-D740-A8A4-C245DF720837}" type="presParOf" srcId="{AC859BAA-160F-774A-8274-E21F01327DF0}" destId="{8F868E2B-921A-8045-AE52-95DFEB3A40E7}" srcOrd="7" destOrd="0" presId="urn:microsoft.com/office/officeart/2005/8/layout/vList6"/>
    <dgm:cxn modelId="{4A5F135E-F65C-A645-A58A-B2BF07BEBE3A}" type="presParOf" srcId="{AC859BAA-160F-774A-8274-E21F01327DF0}" destId="{E8D04F14-4564-2D40-A45B-892961F4F37E}" srcOrd="8" destOrd="0" presId="urn:microsoft.com/office/officeart/2005/8/layout/vList6"/>
    <dgm:cxn modelId="{CC2C7D3E-7C5E-5A4C-8535-08E50FBB3A9F}" type="presParOf" srcId="{E8D04F14-4564-2D40-A45B-892961F4F37E}" destId="{348E78A9-18A6-DA49-89A0-69A520C8BDE4}" srcOrd="0" destOrd="0" presId="urn:microsoft.com/office/officeart/2005/8/layout/vList6"/>
    <dgm:cxn modelId="{C52DD9AB-20E6-174E-BCC7-C79ABC28CACC}" type="presParOf" srcId="{E8D04F14-4564-2D40-A45B-892961F4F37E}" destId="{36B0228F-7F0A-2043-8BA2-52FA7AD4B03B}" srcOrd="1" destOrd="0" presId="urn:microsoft.com/office/officeart/2005/8/layout/vList6"/>
    <dgm:cxn modelId="{59E51CC0-2BD5-6047-8110-A6092BBD66F8}" type="presParOf" srcId="{AC859BAA-160F-774A-8274-E21F01327DF0}" destId="{7F925D16-2F68-6946-8B84-364816D2624C}" srcOrd="9" destOrd="0" presId="urn:microsoft.com/office/officeart/2005/8/layout/vList6"/>
    <dgm:cxn modelId="{8A4A49FD-B683-C841-882F-E26789FE12BA}" type="presParOf" srcId="{AC859BAA-160F-774A-8274-E21F01327DF0}" destId="{E4F87D0B-8B67-8245-ABDF-66353F020A0D}" srcOrd="10" destOrd="0" presId="urn:microsoft.com/office/officeart/2005/8/layout/vList6"/>
    <dgm:cxn modelId="{3A7CBC9B-FDBC-9545-A17A-7EA59A688068}" type="presParOf" srcId="{E4F87D0B-8B67-8245-ABDF-66353F020A0D}" destId="{E8929AA9-D66D-A547-A044-AAC9643ED488}" srcOrd="0" destOrd="0" presId="urn:microsoft.com/office/officeart/2005/8/layout/vList6"/>
    <dgm:cxn modelId="{6A97588E-0EEC-0C4D-B7EF-BE7B7F87EA46}" type="presParOf" srcId="{E4F87D0B-8B67-8245-ABDF-66353F020A0D}" destId="{1B768E4D-B80B-2C43-8E18-F14EC35467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3EFE-860F-40DC-9D8B-51488BE662AF}">
      <dsp:nvSpPr>
        <dsp:cNvPr id="0" name=""/>
        <dsp:cNvSpPr/>
      </dsp:nvSpPr>
      <dsp:spPr>
        <a:xfrm>
          <a:off x="0" y="641957"/>
          <a:ext cx="1543143" cy="925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Attributes</a:t>
          </a:r>
          <a:endParaRPr lang="en-SG" sz="1800" kern="12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sp:txBody>
      <dsp:txXfrm>
        <a:off x="27118" y="669075"/>
        <a:ext cx="1488907" cy="871649"/>
      </dsp:txXfrm>
    </dsp:sp>
    <dsp:sp modelId="{41A87CC4-B541-445F-8E7C-C701656C058A}">
      <dsp:nvSpPr>
        <dsp:cNvPr id="0" name=""/>
        <dsp:cNvSpPr/>
      </dsp:nvSpPr>
      <dsp:spPr>
        <a:xfrm>
          <a:off x="1697691" y="878981"/>
          <a:ext cx="327641" cy="382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800" kern="12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1697691" y="955521"/>
        <a:ext cx="229349" cy="229619"/>
      </dsp:txXfrm>
    </dsp:sp>
    <dsp:sp modelId="{EA636C44-B011-4257-98F4-005DA2886F50}">
      <dsp:nvSpPr>
        <dsp:cNvPr id="0" name=""/>
        <dsp:cNvSpPr/>
      </dsp:nvSpPr>
      <dsp:spPr>
        <a:xfrm>
          <a:off x="2161335" y="641957"/>
          <a:ext cx="1543143" cy="925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Process Indicators</a:t>
          </a:r>
          <a:endParaRPr lang="en-SG" sz="1800" kern="12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sp:txBody>
      <dsp:txXfrm>
        <a:off x="2188453" y="669075"/>
        <a:ext cx="1488907" cy="871649"/>
      </dsp:txXfrm>
    </dsp:sp>
    <dsp:sp modelId="{ADEBCFB5-5743-43AB-9662-B3D77E87C117}">
      <dsp:nvSpPr>
        <dsp:cNvPr id="0" name=""/>
        <dsp:cNvSpPr/>
      </dsp:nvSpPr>
      <dsp:spPr>
        <a:xfrm>
          <a:off x="3858792" y="913550"/>
          <a:ext cx="327146" cy="382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800" kern="12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3858792" y="990090"/>
        <a:ext cx="229002" cy="229619"/>
      </dsp:txXfrm>
    </dsp:sp>
    <dsp:sp modelId="{BA740D49-8F56-4C78-9475-54F63B908DEC}">
      <dsp:nvSpPr>
        <dsp:cNvPr id="0" name=""/>
        <dsp:cNvSpPr/>
      </dsp:nvSpPr>
      <dsp:spPr>
        <a:xfrm>
          <a:off x="4321735" y="641957"/>
          <a:ext cx="1543143" cy="925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Service Process Standards</a:t>
          </a:r>
          <a:endParaRPr lang="en-SG" sz="1800" kern="12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4348853" y="669075"/>
        <a:ext cx="1488907" cy="871649"/>
      </dsp:txXfrm>
    </dsp:sp>
    <dsp:sp modelId="{93E07317-784C-432A-AEBC-204334454B21}">
      <dsp:nvSpPr>
        <dsp:cNvPr id="0" name=""/>
        <dsp:cNvSpPr/>
      </dsp:nvSpPr>
      <dsp:spPr>
        <a:xfrm>
          <a:off x="6019192" y="913550"/>
          <a:ext cx="327146" cy="382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800" kern="12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6019192" y="990090"/>
        <a:ext cx="229002" cy="229619"/>
      </dsp:txXfrm>
    </dsp:sp>
    <dsp:sp modelId="{E4D56659-2123-472A-8602-A5C7CC2246EA}">
      <dsp:nvSpPr>
        <dsp:cNvPr id="0" name=""/>
        <dsp:cNvSpPr/>
      </dsp:nvSpPr>
      <dsp:spPr>
        <a:xfrm>
          <a:off x="6482135" y="641957"/>
          <a:ext cx="1822729" cy="925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Performance Targets</a:t>
          </a:r>
          <a:endParaRPr lang="en-SG" sz="1800" kern="12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6509253" y="669075"/>
        <a:ext cx="1768493" cy="87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5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11392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2713B05-9B6F-4161-8BFD-1A85679CC45B}" type="slidenum">
              <a:rPr lang="en-US"/>
              <a:pPr/>
              <a:t>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8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000C1D1-6481-422B-AA28-1ECA217C9A47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9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16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895A9E9-3025-4636-BDB3-F92DD574DBD1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1522211F-5D56-4778-AE02-949360A2D8A9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28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610A1C5-945B-4576-AA59-FDABFDA45258}" type="slidenum">
              <a:rPr lang="en-US"/>
              <a:pPr/>
              <a:t>20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610A1C5-945B-4576-AA59-FDABFDA45258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0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1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AD40B00-878A-4E2B-A25A-57B0B8A84B16}" type="slidenum">
              <a:rPr lang="en-US"/>
              <a:pPr/>
              <a:t>23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7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31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26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CCC72E9B-E41F-4013-AC50-CDDA01373FFE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30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98A232E-3636-4F33-8E8A-2B125E7BAD94}" type="slidenum">
              <a:rPr lang="en-US"/>
              <a:pPr/>
              <a:t>27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38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5BAA749-3CD0-4343-A6D5-593D3BC5F8E8}" type="slidenum">
              <a:rPr lang="en-US"/>
              <a:pPr/>
              <a:t>29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64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70B1C3D-3C3E-43F3-81E4-AF3DBD73790C}" type="slidenum">
              <a:rPr lang="en-US"/>
              <a:pPr/>
              <a:t>30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5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1C87B0DE-4953-46B5-BF99-13CACA2FD981}" type="slidenum">
              <a:rPr lang="en-US"/>
              <a:pPr/>
              <a:t>32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2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2138879-040C-4AE9-BA4A-9E3253A99910}" type="slidenum">
              <a:rPr lang="en-US"/>
              <a:pPr/>
              <a:t>33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580AF38-DEAE-4394-A51F-13BA619BC2F8}" type="slidenum">
              <a:rPr lang="en-US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8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0127C01-0DD5-47AD-BA17-1A4516EEA8A0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4B39F49-254B-4F44-A63D-D0DEEAA433D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6CC5A6D4-B583-468D-8AED-9FB1975EB9A1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6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594B9A-EB1C-4782-A671-5325AFA727FE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3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8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9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2" y="1600200"/>
            <a:ext cx="6353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198813" y="1600200"/>
            <a:ext cx="6324599" cy="46482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65047" y="2362200"/>
            <a:ext cx="5859171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fontAlgn="base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8:</a:t>
            </a:r>
          </a:p>
          <a:p>
            <a:pPr algn="l" eaLnBrk="0" fontAlgn="base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Designing 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en-US" sz="3600" b="1" dirty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Managing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 </a:t>
            </a:r>
            <a:endParaRPr lang="en-US" sz="3600" b="1" dirty="0">
              <a:solidFill>
                <a:srgbClr val="000099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        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Processes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Blueprinting the Restaurant Experience: Act 1 </a:t>
            </a:r>
            <a:endParaRPr lang="en-US" sz="2000" b="0" dirty="0"/>
          </a:p>
        </p:txBody>
      </p:sp>
      <p:pic>
        <p:nvPicPr>
          <p:cNvPr id="50" name="Picture 50" descr="PPT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3" y="1385284"/>
            <a:ext cx="5867399" cy="5015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2" y="152400"/>
            <a:ext cx="6477001" cy="1066800"/>
          </a:xfrm>
        </p:spPr>
        <p:txBody>
          <a:bodyPr/>
          <a:lstStyle/>
          <a:p>
            <a:r>
              <a:rPr lang="en-US" dirty="0" smtClean="0"/>
              <a:t>Blueprinting </a:t>
            </a:r>
            <a:r>
              <a:rPr dirty="0" smtClean="0"/>
              <a:t>t</a:t>
            </a:r>
            <a:r>
              <a:rPr lang="en-US" dirty="0" smtClean="0"/>
              <a:t>he Restaurant Experience: A </a:t>
            </a:r>
            <a:r>
              <a:rPr dirty="0" smtClean="0"/>
              <a:t>Three-</a:t>
            </a:r>
            <a:r>
              <a:rPr lang="en-US" dirty="0" smtClean="0"/>
              <a:t>Act Performance 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524000"/>
            <a:ext cx="9372600" cy="4800600"/>
          </a:xfrm>
        </p:spPr>
        <p:txBody>
          <a:bodyPr/>
          <a:lstStyle/>
          <a:p>
            <a:r>
              <a:rPr lang="en-US" sz="2000" dirty="0" smtClean="0"/>
              <a:t>Act 1: Prologue and Introductory Scenes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Act 2: Delivery of Core Product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Cocktails, seating, order food and wine, wine service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Potential fail points: Menu information complete? Menu intelligible? Everything on the menu actually available?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Mistakes in transmitting information a common cause of quality failure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Customers may not only evaluate quality of food and drink, but how promptly it is served or serving staff attitudes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Act 3: The Drama Concludes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Remaining actions should move quickly and smoothly, with no surprises at the end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Customer expectations: accurate, intelligible and prompt bill, payment handled politely, guest are thanked for their patronage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Reliability of Processes Through Fail-Proofing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Identify fail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Analysis of reasons for failure reveals opportunities for failure</a:t>
            </a:r>
            <a:r>
              <a:rPr dirty="0" smtClean="0"/>
              <a:t>-</a:t>
            </a:r>
            <a:r>
              <a:rPr lang="en-US" dirty="0" smtClean="0"/>
              <a:t>proofing to reduce/eliminate future errors</a:t>
            </a:r>
          </a:p>
          <a:p>
            <a:r>
              <a:rPr lang="en-US" dirty="0" smtClean="0"/>
              <a:t>Need fail-safe methods for both employees and customers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Setting Service Standards and Targets 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smtClean="0"/>
              <a:t>Service providers set standards for each step sufficiently high to satisfy and even delight customers </a:t>
            </a:r>
          </a:p>
          <a:p>
            <a:pPr lvl="1"/>
            <a:r>
              <a:rPr lang="en-US" altLang="zh-TW" dirty="0" smtClean="0"/>
              <a:t>Include time parameters, script and prescriptions for appropriate style and demeanor</a:t>
            </a:r>
          </a:p>
          <a:p>
            <a:pPr lvl="1"/>
            <a:r>
              <a:rPr lang="en-US" altLang="zh-TW" dirty="0" smtClean="0"/>
              <a:t>Must be expressed in ways that permit objective measurement </a:t>
            </a:r>
          </a:p>
          <a:p>
            <a:r>
              <a:rPr lang="en-US" altLang="zh-TW" dirty="0" smtClean="0"/>
              <a:t>Performance targets – specific process and team performance targets for which staff are responsible for</a:t>
            </a:r>
          </a:p>
          <a:p>
            <a:r>
              <a:rPr lang="en-US" altLang="zh-TW" dirty="0" smtClean="0"/>
              <a:t>Evaluated based on distinction between standards and targets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Setting Service Standards and Targets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3811" y="1600200"/>
            <a:ext cx="4572001" cy="4800600"/>
          </a:xfrm>
        </p:spPr>
        <p:txBody>
          <a:bodyPr/>
          <a:lstStyle/>
          <a:p>
            <a:r>
              <a:rPr lang="en-US" altLang="zh-TW" sz="2200" dirty="0" smtClean="0"/>
              <a:t>First impression is important </a:t>
            </a:r>
          </a:p>
          <a:p>
            <a:pPr lvl="1"/>
            <a:r>
              <a:rPr lang="en-US" altLang="zh-TW" sz="1800" dirty="0"/>
              <a:t>A</a:t>
            </a:r>
            <a:r>
              <a:rPr lang="en-US" altLang="zh-TW" sz="1800" dirty="0" smtClean="0"/>
              <a:t>ffects customer’s evaluations of quality during later stages of service delivery as customer perceptions of service experiences tend to be cumulative </a:t>
            </a:r>
          </a:p>
          <a:p>
            <a:r>
              <a:rPr lang="en-US" altLang="zh-TW" sz="2200" dirty="0" smtClean="0"/>
              <a:t>For low-contact service, a single failure committed front stage is relatively more serious than in a high-contact service</a:t>
            </a:r>
          </a:p>
          <a:p>
            <a:endParaRPr lang="en-SG" dirty="0"/>
          </a:p>
        </p:txBody>
      </p:sp>
      <p:pic>
        <p:nvPicPr>
          <p:cNvPr id="6" name="Picture 5" descr="fig08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1752600"/>
            <a:ext cx="4419600" cy="462328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Standards and Targets for Customer Service Processes</a:t>
            </a:r>
            <a:endParaRPr lang="en-SG" dirty="0"/>
          </a:p>
        </p:txBody>
      </p:sp>
      <p:grpSp>
        <p:nvGrpSpPr>
          <p:cNvPr id="47" name="Group 46"/>
          <p:cNvGrpSpPr/>
          <p:nvPr/>
        </p:nvGrpSpPr>
        <p:grpSpPr>
          <a:xfrm>
            <a:off x="836612" y="1219200"/>
            <a:ext cx="8458200" cy="5162764"/>
            <a:chOff x="1598612" y="1447800"/>
            <a:chExt cx="7604620" cy="5162764"/>
          </a:xfrm>
        </p:grpSpPr>
        <p:graphicFrame>
          <p:nvGraphicFramePr>
            <p:cNvPr id="6" name="Diagram 5"/>
            <p:cNvGraphicFramePr/>
            <p:nvPr/>
          </p:nvGraphicFramePr>
          <p:xfrm>
            <a:off x="1598612" y="1447800"/>
            <a:ext cx="7467600" cy="2209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98612" y="3200400"/>
              <a:ext cx="1676400" cy="34101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Responsiveness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Reliability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Competence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Accessibility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Courtesy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Communication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Credibility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Confidentiality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Listening to the customer</a:t>
              </a:r>
            </a:p>
            <a:p>
              <a:pPr algn="l">
                <a:buFont typeface="Arial" pitchFamily="34" charset="0"/>
                <a:buChar char="•"/>
              </a:pP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rot="5400000">
              <a:off x="4176760" y="3100779"/>
              <a:ext cx="275853" cy="322696"/>
              <a:chOff x="3257204" y="903425"/>
              <a:chExt cx="275853" cy="322696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3257204" y="903425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ght Arrow 4"/>
              <p:cNvSpPr/>
              <p:nvPr/>
            </p:nvSpPr>
            <p:spPr>
              <a:xfrm>
                <a:off x="3257204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5400000">
              <a:off x="6072364" y="3058391"/>
              <a:ext cx="304799" cy="436420"/>
              <a:chOff x="5049934" y="765288"/>
              <a:chExt cx="304799" cy="436420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5049934" y="765288"/>
                <a:ext cx="304799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ight Arrow 4"/>
              <p:cNvSpPr/>
              <p:nvPr/>
            </p:nvSpPr>
            <p:spPr>
              <a:xfrm>
                <a:off x="5078881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5400000">
              <a:off x="8130492" y="3100778"/>
              <a:ext cx="275853" cy="322696"/>
              <a:chOff x="5049933" y="683494"/>
              <a:chExt cx="275853" cy="32269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5" name="Right Arrow 14"/>
              <p:cNvSpPr/>
              <p:nvPr/>
            </p:nvSpPr>
            <p:spPr>
              <a:xfrm>
                <a:off x="5049933" y="683494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ight Arrow 4"/>
              <p:cNvSpPr/>
              <p:nvPr/>
            </p:nvSpPr>
            <p:spPr>
              <a:xfrm>
                <a:off x="5049934" y="744061"/>
                <a:ext cx="193097" cy="1936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579812" y="3429000"/>
              <a:ext cx="1524000" cy="9971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Processing time to approve applications</a:t>
              </a: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5400000">
              <a:off x="4225417" y="4396179"/>
              <a:ext cx="275853" cy="322696"/>
              <a:chOff x="3257204" y="854768"/>
              <a:chExt cx="275853" cy="322696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3257204" y="854768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ight Arrow 4"/>
              <p:cNvSpPr/>
              <p:nvPr/>
            </p:nvSpPr>
            <p:spPr>
              <a:xfrm>
                <a:off x="3257204" y="903425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275012" y="4953000"/>
              <a:ext cx="1981200" cy="1073396"/>
              <a:chOff x="3275012" y="4953000"/>
              <a:chExt cx="1981200" cy="107339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3275012" y="4953000"/>
                <a:ext cx="1981200" cy="10668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51212" y="5029200"/>
                <a:ext cx="1828800" cy="99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Creates a Base to Measure Customer Satisfaction</a:t>
                </a:r>
                <a:endParaRPr lang="en-SG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298157" y="3657600"/>
              <a:ext cx="1752600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24 hours</a:t>
              </a: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rot="5400000">
              <a:off x="6062509" y="4363644"/>
              <a:ext cx="275853" cy="387766"/>
              <a:chOff x="5078880" y="813942"/>
              <a:chExt cx="275853" cy="387766"/>
            </a:xfrm>
          </p:grpSpPr>
          <p:sp>
            <p:nvSpPr>
              <p:cNvPr id="26" name="Right Arrow 25"/>
              <p:cNvSpPr/>
              <p:nvPr/>
            </p:nvSpPr>
            <p:spPr>
              <a:xfrm>
                <a:off x="5078880" y="813942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5078881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298157" y="4953000"/>
              <a:ext cx="1981200" cy="1066800"/>
              <a:chOff x="3469357" y="4953000"/>
              <a:chExt cx="1981200" cy="1066800"/>
            </a:xfrm>
            <a:solidFill>
              <a:schemeClr val="accent4"/>
            </a:solidFill>
          </p:grpSpPr>
          <p:sp>
            <p:nvSpPr>
              <p:cNvPr id="29" name="Oval 28"/>
              <p:cNvSpPr/>
              <p:nvPr/>
            </p:nvSpPr>
            <p:spPr bwMode="auto">
              <a:xfrm>
                <a:off x="3469357" y="4953000"/>
                <a:ext cx="1981200" cy="10668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06377" y="5109988"/>
                <a:ext cx="18288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Define Service Quality Goals for Staff</a:t>
                </a:r>
                <a:endParaRPr lang="en-SG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53460" y="3581400"/>
              <a:ext cx="1752600" cy="6812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80% of all applications in 24 hours</a:t>
              </a: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8130492" y="4396178"/>
              <a:ext cx="275853" cy="3226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5" name="Group 34"/>
            <p:cNvGrpSpPr/>
            <p:nvPr/>
          </p:nvGrpSpPr>
          <p:grpSpPr>
            <a:xfrm>
              <a:off x="7353460" y="4953000"/>
              <a:ext cx="1849772" cy="1073396"/>
              <a:chOff x="3619660" y="4953000"/>
              <a:chExt cx="1849772" cy="1073396"/>
            </a:xfrm>
            <a:solidFill>
              <a:schemeClr val="accent5"/>
            </a:solidFill>
          </p:grpSpPr>
          <p:sp>
            <p:nvSpPr>
              <p:cNvPr id="36" name="Oval 35"/>
              <p:cNvSpPr/>
              <p:nvPr/>
            </p:nvSpPr>
            <p:spPr bwMode="auto">
              <a:xfrm>
                <a:off x="3619660" y="4953000"/>
                <a:ext cx="1849772" cy="10668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19660" y="5029200"/>
                <a:ext cx="1828800" cy="99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Define/Process Departmental Service Goals</a:t>
                </a:r>
                <a:endParaRPr lang="en-SG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275012" y="3733800"/>
              <a:ext cx="275853" cy="322696"/>
              <a:chOff x="1435528" y="943551"/>
              <a:chExt cx="275853" cy="322696"/>
            </a:xfrm>
          </p:grpSpPr>
          <p:sp>
            <p:nvSpPr>
              <p:cNvPr id="39" name="Right Arrow 38"/>
              <p:cNvSpPr/>
              <p:nvPr/>
            </p:nvSpPr>
            <p:spPr>
              <a:xfrm>
                <a:off x="1435528" y="943551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ight Arrow 4"/>
              <p:cNvSpPr/>
              <p:nvPr/>
            </p:nvSpPr>
            <p:spPr>
              <a:xfrm>
                <a:off x="1435528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103812" y="3733800"/>
              <a:ext cx="275853" cy="322696"/>
              <a:chOff x="3257204" y="943551"/>
              <a:chExt cx="275853" cy="322696"/>
            </a:xfrm>
          </p:grpSpPr>
          <p:sp>
            <p:nvSpPr>
              <p:cNvPr id="42" name="Right Arrow 41"/>
              <p:cNvSpPr/>
              <p:nvPr/>
            </p:nvSpPr>
            <p:spPr>
              <a:xfrm>
                <a:off x="3257204" y="943551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ight Arrow 4"/>
              <p:cNvSpPr/>
              <p:nvPr/>
            </p:nvSpPr>
            <p:spPr>
              <a:xfrm>
                <a:off x="3257204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873889" y="3810000"/>
              <a:ext cx="275853" cy="322696"/>
              <a:chOff x="5020158" y="961447"/>
              <a:chExt cx="275853" cy="322696"/>
            </a:xfrm>
          </p:grpSpPr>
          <p:sp>
            <p:nvSpPr>
              <p:cNvPr id="45" name="Right Arrow 44"/>
              <p:cNvSpPr/>
              <p:nvPr/>
            </p:nvSpPr>
            <p:spPr>
              <a:xfrm>
                <a:off x="5020158" y="961447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ight Arrow 4"/>
              <p:cNvSpPr/>
              <p:nvPr/>
            </p:nvSpPr>
            <p:spPr>
              <a:xfrm>
                <a:off x="5078881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sp>
        <p:nvSpPr>
          <p:cNvPr id="49" name="Rectangle 48"/>
          <p:cNvSpPr/>
          <p:nvPr/>
        </p:nvSpPr>
        <p:spPr bwMode="auto">
          <a:xfrm>
            <a:off x="5256212" y="3200400"/>
            <a:ext cx="1447800" cy="990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237412" y="3200400"/>
            <a:ext cx="1905000" cy="990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Redesigning Service Processes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Redesign?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Revitalizes process that has become outdated</a:t>
            </a:r>
          </a:p>
          <a:p>
            <a:r>
              <a:rPr lang="en-US" altLang="zh-TW" dirty="0" smtClean="0"/>
              <a:t>Changes in external environment make existing practices obsolete and require redesign of underlying processes</a:t>
            </a:r>
          </a:p>
          <a:p>
            <a:r>
              <a:rPr lang="en-US" altLang="zh-TW" dirty="0" smtClean="0"/>
              <a:t>Rusting occurs internally</a:t>
            </a:r>
          </a:p>
          <a:p>
            <a:pPr lvl="1"/>
            <a:r>
              <a:rPr lang="en-US" altLang="zh-TW" dirty="0" smtClean="0"/>
              <a:t>Natural deterioration of internal processes; creeping bureaucracy; evolution of spurious, unofficial standards  </a:t>
            </a:r>
          </a:p>
          <a:p>
            <a:pPr lvl="1"/>
            <a:r>
              <a:rPr lang="en-US" altLang="zh-TW" dirty="0" smtClean="0"/>
              <a:t>Symptoms: </a:t>
            </a:r>
          </a:p>
          <a:p>
            <a:pPr lvl="2"/>
            <a:r>
              <a:rPr lang="en-US" altLang="zh-TW" dirty="0" smtClean="0"/>
              <a:t>-   Extensive information exchange </a:t>
            </a:r>
          </a:p>
          <a:p>
            <a:pPr lvl="2"/>
            <a:r>
              <a:rPr lang="en-US" altLang="zh-TW" dirty="0" smtClean="0"/>
              <a:t>-   Data that is not useful</a:t>
            </a:r>
          </a:p>
          <a:p>
            <a:pPr lvl="2"/>
            <a:r>
              <a:rPr lang="en-US" altLang="zh-TW" dirty="0" smtClean="0"/>
              <a:t>-   High ratio of checking control activities to value-adding activities</a:t>
            </a:r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</a:t>
            </a:r>
            <a:endParaRPr lang="en-US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47570" y="0"/>
            <a:ext cx="6931978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fontAlgn="base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Why Redesign</a:t>
            </a:r>
            <a:r>
              <a:rPr lang="en-US" sz="2800" b="1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?</a:t>
            </a:r>
            <a:endParaRPr lang="en-US" sz="2800" b="1" dirty="0">
              <a:solidFill>
                <a:srgbClr val="FFFFCC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989012" y="3429000"/>
            <a:ext cx="8252354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Helvetica"/>
                <a:ea typeface="PMingLiU" pitchFamily="18" charset="-120"/>
                <a:cs typeface="Helvetica"/>
              </a:rPr>
              <a:t>“Institutions are like steel beams—they tend to rust.</a:t>
            </a:r>
            <a:r>
              <a:rPr lang="en-US" altLang="zh-TW" sz="2400" dirty="0" smtClean="0">
                <a:latin typeface="Helvetica"/>
                <a:ea typeface="PMingLiU" pitchFamily="18" charset="-120"/>
                <a:cs typeface="Helvetica"/>
              </a:rPr>
              <a:t> What </a:t>
            </a:r>
            <a:r>
              <a:rPr lang="en-US" altLang="zh-TW" sz="2400" dirty="0">
                <a:latin typeface="Helvetica"/>
                <a:ea typeface="PMingLiU" pitchFamily="18" charset="-120"/>
                <a:cs typeface="Helvetica"/>
              </a:rPr>
              <a:t>was once smooth and shiny and nice </a:t>
            </a:r>
            <a:br>
              <a:rPr lang="en-US" altLang="zh-TW" sz="2400" dirty="0">
                <a:latin typeface="Helvetica"/>
                <a:ea typeface="PMingLiU" pitchFamily="18" charset="-120"/>
                <a:cs typeface="Helvetica"/>
              </a:rPr>
            </a:br>
            <a:r>
              <a:rPr lang="en-US" altLang="zh-TW" sz="2400" dirty="0">
                <a:latin typeface="Helvetica"/>
                <a:ea typeface="PMingLiU" pitchFamily="18" charset="-120"/>
                <a:cs typeface="Helvetica"/>
              </a:rPr>
              <a:t>tends to become rusty.”</a:t>
            </a:r>
            <a: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  <a:t/>
            </a:r>
            <a:b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</a:br>
            <a: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  <a:t> </a:t>
            </a:r>
            <a:b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</a:br>
            <a:r>
              <a:rPr lang="en-US" altLang="zh-TW" sz="2400" i="1" dirty="0">
                <a:solidFill>
                  <a:srgbClr val="000066"/>
                </a:solidFill>
                <a:ea typeface="PMingLiU" pitchFamily="18" charset="-120"/>
                <a:cs typeface="Arial" charset="0"/>
              </a:rPr>
              <a:t/>
            </a:r>
            <a:br>
              <a:rPr lang="en-US" altLang="zh-TW" sz="2400" i="1" dirty="0">
                <a:solidFill>
                  <a:srgbClr val="000066"/>
                </a:solidFill>
                <a:ea typeface="PMingLiU" pitchFamily="18" charset="-120"/>
                <a:cs typeface="Arial" charset="0"/>
              </a:rPr>
            </a:br>
            <a:endParaRPr lang="en-US" sz="2400" i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9187" y="4343400"/>
            <a:ext cx="8251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  <a:t/>
            </a:r>
            <a:b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</a:br>
            <a: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  <a:t> </a:t>
            </a:r>
            <a:b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</a:b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Mitchell T. </a:t>
            </a:r>
            <a:r>
              <a:rPr kumimoji="0" lang="en-US" altLang="zh-TW" sz="1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Rabkin</a:t>
            </a:r>
            <a:r>
              <a:rPr lang="en-US" altLang="zh-TW" sz="1800" b="1" kern="0" dirty="0" smtClean="0">
                <a:latin typeface="Helvetica"/>
                <a:ea typeface="PMingLiU" pitchFamily="18" charset="-120"/>
                <a:cs typeface="Helvetica"/>
              </a:rPr>
              <a:t>, </a:t>
            </a: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MD, </a:t>
            </a:r>
            <a:b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</a:b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former president of Boston’s Beth Israel Hospital</a:t>
            </a: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 </a:t>
            </a:r>
            <a:r>
              <a:rPr kumimoji="0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elvetica" pitchFamily="34" charset="0"/>
                <a:ea typeface="PMingLiU" pitchFamily="18" charset="-120"/>
                <a:cs typeface="Helvetica" pitchFamily="34" charset="0"/>
              </a:rPr>
              <a:t/>
            </a:r>
            <a:br>
              <a:rPr kumimoji="0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elvetica" pitchFamily="34" charset="0"/>
                <a:ea typeface="PMingLiU" pitchFamily="18" charset="-120"/>
                <a:cs typeface="Helvetica" pitchFamily="34" charset="0"/>
              </a:rPr>
            </a:b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Redesign?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Redesign aims to achieve these performance measures:</a:t>
            </a:r>
          </a:p>
          <a:p>
            <a:pPr lvl="1"/>
            <a:r>
              <a:rPr lang="en-US" dirty="0" smtClean="0"/>
              <a:t>Reduced number of service failures</a:t>
            </a:r>
          </a:p>
          <a:p>
            <a:pPr lvl="1"/>
            <a:r>
              <a:rPr lang="en-US" dirty="0" smtClean="0"/>
              <a:t>Reduced cycle time from customer initiation of a service process to its completion</a:t>
            </a:r>
          </a:p>
          <a:p>
            <a:pPr lvl="1"/>
            <a:r>
              <a:rPr lang="en-US" dirty="0" smtClean="0"/>
              <a:t>Enhanced productivity</a:t>
            </a:r>
          </a:p>
          <a:p>
            <a:pPr lvl="1"/>
            <a:r>
              <a:rPr lang="en-US" dirty="0" smtClean="0"/>
              <a:t>Increased customer satisfaction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8 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mtClean="0"/>
              <a:t>Flowcharting Customer Service Processes</a:t>
            </a:r>
          </a:p>
          <a:p>
            <a:r>
              <a:rPr lang="en-US" altLang="zh-TW" smtClean="0"/>
              <a:t>Blueprinting Services to Create Valued Experiences and Productive Operations</a:t>
            </a:r>
          </a:p>
          <a:p>
            <a:r>
              <a:rPr lang="en-US" altLang="zh-TW" smtClean="0"/>
              <a:t>Service Process Redesign</a:t>
            </a:r>
          </a:p>
          <a:p>
            <a:r>
              <a:rPr lang="en-US" altLang="zh-TW" smtClean="0"/>
              <a:t>The Customer as Co-Producer</a:t>
            </a:r>
          </a:p>
          <a:p>
            <a:r>
              <a:rPr lang="en-US" altLang="zh-TW" smtClean="0"/>
              <a:t>Self-Service Technologies</a:t>
            </a:r>
            <a:endParaRPr lang="en-US" altLang="zh-TW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Redesign: Approaches and              Potential Benefits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1812" y="18288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Redesign: Approaches and              Potential Benefits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8012" y="1600200"/>
          <a:ext cx="8534399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Customer as Co-Producer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Customer Participation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7012" y="1600200"/>
          <a:ext cx="9448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as Partial Employees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Customers can influence productivity and quality of service processes and outputs</a:t>
            </a:r>
          </a:p>
          <a:p>
            <a:r>
              <a:rPr lang="en-US" dirty="0" smtClean="0"/>
              <a:t>Customers not only bring expectations and needs but also need to have relevant service production competencies</a:t>
            </a:r>
          </a:p>
          <a:p>
            <a:r>
              <a:rPr lang="en-US" dirty="0" smtClean="0"/>
              <a:t>For the relationship to last, both parties need to cooperate with each other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Customers</a:t>
            </a:r>
            <a:endParaRPr lang="en-SG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7012" y="1524000"/>
          <a:ext cx="967581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Self-Service Technologies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Self-Service Technologies (SSTs)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SSTs are </a:t>
            </a:r>
            <a:r>
              <a:rPr lang="en-US" dirty="0" smtClean="0">
                <a:solidFill>
                  <a:srgbClr val="FF6600"/>
                </a:solidFill>
              </a:rPr>
              <a:t>the ultimate form </a:t>
            </a:r>
            <a:r>
              <a:rPr lang="en-US" dirty="0" smtClean="0"/>
              <a:t>of customer involvement where customers undertake specific activities using facilities or systems provided by service supplier</a:t>
            </a:r>
          </a:p>
          <a:p>
            <a:pPr lvl="1"/>
            <a:r>
              <a:rPr lang="en-US" dirty="0" smtClean="0"/>
              <a:t>Customer’s time and effort replace those of employees</a:t>
            </a:r>
          </a:p>
          <a:p>
            <a:r>
              <a:rPr lang="en-US" dirty="0" smtClean="0"/>
              <a:t>Information-based services lend selves particularly well to SSTs</a:t>
            </a:r>
          </a:p>
          <a:p>
            <a:pPr lvl="1"/>
            <a:r>
              <a:rPr lang="en-US" dirty="0" smtClean="0"/>
              <a:t>Used in both supplementary services and delivery of core product</a:t>
            </a:r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Self-Service Technologies (SSTs)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Many </a:t>
            </a:r>
            <a:r>
              <a:rPr lang="en-US" dirty="0">
                <a:solidFill>
                  <a:srgbClr val="000000"/>
                </a:solidFill>
              </a:rPr>
              <a:t>companies and government organizations seek to divert customers from employee contact to Internet-based self-</a:t>
            </a:r>
            <a:r>
              <a:rPr lang="en-US" dirty="0" smtClean="0">
                <a:solidFill>
                  <a:srgbClr val="000000"/>
                </a:solidFill>
              </a:rPr>
              <a:t>service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332412" y="2895600"/>
            <a:ext cx="4343400" cy="35814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tabLst>
                <a:tab pos="1582738" algn="l"/>
              </a:tabLst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en-US" altLang="zh-TW" sz="2400" b="1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kumimoji="0" lang="en-US" altLang="zh-TW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isadvantages</a:t>
            </a:r>
            <a:r>
              <a:rPr lang="en-US" altLang="zh-TW" sz="2400" b="1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:</a:t>
            </a: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Anxiety and stress experienced by customers who are uncomfortable with using them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Some see service encounters as social experiences and prefer to deal with people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213" y="2895600"/>
            <a:ext cx="4419599" cy="3581400"/>
          </a:xfrm>
          <a:prstGeom prst="rect">
            <a:avLst/>
          </a:prstGeom>
          <a:ln w="381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None/>
              <a:tabLst>
                <a:tab pos="1582738" algn="l"/>
              </a:tabLst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Advantages: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Time and Cost savings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Flexibility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Convenience of location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Greater control over service delivery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High perceived level of customization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Aspects Of SSTs Please Or Annoy Customers?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03212" y="5181600"/>
            <a:ext cx="9220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R="0" lvl="0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tabLst>
                <a:tab pos="1582738" algn="l"/>
              </a:tabLst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Key weakness: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Few firms incorporate service recovery systems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such that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customers </a:t>
            </a:r>
            <a:r>
              <a:rPr lang="en-US" altLang="zh-TW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are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still forced to make telephone calls or personal visits</a:t>
            </a:r>
          </a:p>
          <a:p>
            <a:pPr marL="342900" marR="0" lvl="0" indent="-3429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30000"/>
              </a:spcAft>
              <a:buClr>
                <a:srgbClr val="FF6600"/>
              </a:buClr>
              <a:buSzTx/>
              <a:buFont typeface="Webdings" pitchFamily="18" charset="2"/>
              <a:buNone/>
              <a:tabLst>
                <a:tab pos="1582738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0412" y="1828800"/>
          <a:ext cx="8610600" cy="29403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05300"/>
                <a:gridCol w="4305300"/>
              </a:tblGrid>
              <a:tr h="380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People love SSTs when…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People hate SSTs when…</a:t>
                      </a:r>
                    </a:p>
                  </a:txBody>
                  <a:tcPr/>
                </a:tc>
              </a:tr>
              <a:tr h="2228328"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dirty="0" smtClean="0"/>
                        <a:t> SST machines are conveniently located and accessible 24/7</a:t>
                      </a:r>
                      <a:r>
                        <a:rPr lang="en-US" dirty="0" smtClean="0"/>
                        <a:t>– </a:t>
                      </a:r>
                      <a:r>
                        <a:rPr lang="en-US" altLang="zh-TW" sz="1800" dirty="0" smtClean="0"/>
                        <a:t>often as close as the nearest computer!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endParaRPr lang="en-US" altLang="zh-TW" sz="1800" dirty="0" smtClean="0"/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Obtaining detailed information and completing transactions can be done faster than through face-to-face or telephone contact </a:t>
                      </a:r>
                      <a:endParaRPr lang="en-US" altLang="zh-TW" sz="22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dirty="0" smtClean="0"/>
                        <a:t> SSTs fail – system is down, PIN numbers not accepted, etc.</a:t>
                      </a:r>
                    </a:p>
                    <a:p>
                      <a:pPr lvl="0">
                        <a:buFont typeface="Arial"/>
                        <a:buNone/>
                      </a:pPr>
                      <a:endParaRPr lang="en-US" altLang="zh-TW" sz="1800" dirty="0" smtClean="0"/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dirty="0" smtClean="0"/>
                        <a:t> Customers themselves mess up </a:t>
                      </a:r>
                      <a:r>
                        <a:rPr lang="en-US" dirty="0" smtClean="0"/>
                        <a:t>–</a:t>
                      </a:r>
                      <a:r>
                        <a:rPr lang="en-US" altLang="zh-TW" sz="1800" dirty="0" smtClean="0"/>
                        <a:t> forgetting passwords; failing to provide information as requested; simply hitting wrong buttons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Flowcharting Customer Service Processes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SSTs to Test by </a:t>
            </a:r>
            <a:br>
              <a:rPr lang="en-US" smtClean="0"/>
            </a:br>
            <a:r>
              <a:rPr lang="en-US" smtClean="0"/>
              <a:t>Asking a Few Simple Questions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Does the SST work reliably? </a:t>
            </a:r>
          </a:p>
          <a:p>
            <a:pPr lvl="1"/>
            <a:r>
              <a:rPr lang="en-US" altLang="zh-TW" dirty="0" smtClean="0"/>
              <a:t>Firms must ensure that SSTs are dependable and user-friendly </a:t>
            </a:r>
          </a:p>
          <a:p>
            <a:r>
              <a:rPr lang="en-US" altLang="zh-TW" dirty="0" smtClean="0"/>
              <a:t>Is the SST better than interpersonal alternatives? </a:t>
            </a:r>
          </a:p>
          <a:p>
            <a:pPr lvl="1"/>
            <a:r>
              <a:rPr lang="en-US" altLang="zh-TW" dirty="0" smtClean="0"/>
              <a:t>Customers will stick to conventional methods if SST doesn’t create benefits for them</a:t>
            </a:r>
          </a:p>
          <a:p>
            <a:r>
              <a:rPr lang="en-US" altLang="zh-TW" dirty="0" smtClean="0"/>
              <a:t>If it fails, what systems are in place to recover?</a:t>
            </a:r>
          </a:p>
          <a:p>
            <a:pPr lvl="1"/>
            <a:r>
              <a:rPr lang="en-US" altLang="zh-TW" dirty="0" smtClean="0"/>
              <a:t>Always provide systems, structures, and technologies that will enable prompt service recovery when things</a:t>
            </a:r>
            <a:r>
              <a:rPr altLang="zh-TW" dirty="0" smtClean="0"/>
              <a:t> fail</a:t>
            </a:r>
            <a:endParaRPr lang="en-SG" dirty="0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742712" y="1600200"/>
            <a:ext cx="8252354" cy="2438400"/>
          </a:xfrm>
          <a:prstGeom prst="wedgeRoundRectCallout">
            <a:avLst>
              <a:gd name="adj1" fmla="val 34648"/>
              <a:gd name="adj2" fmla="val 81509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>
              <a:solidFill>
                <a:srgbClr val="982B00"/>
              </a:solidFill>
              <a:latin typeface="Times New Roman" pitchFamily="18" charset="0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320377" y="1676400"/>
            <a:ext cx="7839736" cy="22860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>
              <a:solidFill>
                <a:srgbClr val="982B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Customer’s Reluctance to Change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Increasing customer’s participation level in a service can be difficult</a:t>
            </a:r>
          </a:p>
          <a:p>
            <a:r>
              <a:rPr lang="en-US" dirty="0" smtClean="0"/>
              <a:t>Marketing communications to be used to: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repare customer for change</a:t>
            </a:r>
          </a:p>
          <a:p>
            <a:pPr lvl="1"/>
            <a:r>
              <a:rPr lang="en-US" dirty="0" smtClean="0"/>
              <a:t>Explain the rationale and benefits</a:t>
            </a:r>
          </a:p>
          <a:p>
            <a:pPr lvl="1"/>
            <a:r>
              <a:rPr lang="en-US" dirty="0" smtClean="0"/>
              <a:t>What customers need to do differently in the future</a:t>
            </a:r>
          </a:p>
          <a:p>
            <a:pPr lvl="1"/>
            <a:endParaRPr lang="en-US" dirty="0" smtClean="0"/>
          </a:p>
          <a:p>
            <a:pPr lvl="1"/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smtClean="0"/>
              <a:t>Service blueprinting can be used to design a service and create a satisfying experience for customers. Key components of the blueprint include</a:t>
            </a:r>
            <a:r>
              <a:rPr altLang="zh-TW" dirty="0" smtClean="0"/>
              <a:t>:</a:t>
            </a:r>
            <a:endParaRPr lang="en-US" altLang="zh-TW" dirty="0" smtClean="0"/>
          </a:p>
          <a:p>
            <a:r>
              <a:rPr lang="en-US" altLang="zh-TW" dirty="0" smtClean="0"/>
              <a:t>Blueprinting a restaurant (or other service) can be a three-act performance</a:t>
            </a:r>
          </a:p>
          <a:p>
            <a:pPr lvl="1"/>
            <a:r>
              <a:rPr lang="en-US" altLang="zh-TW" dirty="0" smtClean="0"/>
              <a:t>Prologue and introductory scenes</a:t>
            </a:r>
          </a:p>
          <a:p>
            <a:pPr lvl="1"/>
            <a:r>
              <a:rPr lang="en-US" altLang="zh-TW" dirty="0" smtClean="0"/>
              <a:t>Delivery of the core product</a:t>
            </a:r>
          </a:p>
          <a:p>
            <a:pPr lvl="1"/>
            <a:r>
              <a:rPr lang="en-US" altLang="zh-TW" dirty="0" smtClean="0"/>
              <a:t>Conclusion of the drama</a:t>
            </a:r>
            <a:endParaRPr lang="en-US" altLang="zh-TW" dirty="0"/>
          </a:p>
        </p:txBody>
      </p:sp>
    </p:spTree>
  </p:cSld>
  <p:clrMapOvr>
    <a:masterClrMapping/>
  </p:clrMapOvr>
  <p:transition spd="med"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smtClean="0"/>
              <a:t>Service standards and targets are different and can be used to evaluate performance</a:t>
            </a:r>
          </a:p>
          <a:p>
            <a:r>
              <a:rPr lang="en-US" altLang="zh-TW" dirty="0" smtClean="0"/>
              <a:t>Service process redesign reduce</a:t>
            </a:r>
            <a:r>
              <a:rPr altLang="zh-TW" dirty="0" smtClean="0"/>
              <a:t>s</a:t>
            </a:r>
            <a:r>
              <a:rPr lang="en-US" altLang="zh-TW" dirty="0" smtClean="0"/>
              <a:t> service failure and enhance</a:t>
            </a:r>
            <a:r>
              <a:rPr altLang="zh-TW" dirty="0" smtClean="0"/>
              <a:t>s</a:t>
            </a:r>
            <a:r>
              <a:rPr lang="en-US" altLang="zh-TW" dirty="0" smtClean="0"/>
              <a:t> productivity</a:t>
            </a:r>
          </a:p>
          <a:p>
            <a:r>
              <a:rPr lang="en-US" altLang="zh-TW" dirty="0" smtClean="0"/>
              <a:t>When the customer is a co-producer, issues to consider are</a:t>
            </a:r>
          </a:p>
          <a:p>
            <a:pPr lvl="1"/>
            <a:r>
              <a:rPr lang="en-US" altLang="zh-TW" dirty="0" smtClean="0"/>
              <a:t>Levels of customer participation</a:t>
            </a:r>
          </a:p>
          <a:p>
            <a:pPr lvl="1"/>
            <a:r>
              <a:rPr lang="en-US" altLang="zh-TW" dirty="0" smtClean="0"/>
              <a:t>Self-service technologies (SST)</a:t>
            </a:r>
          </a:p>
          <a:p>
            <a:pPr lvl="1"/>
            <a:r>
              <a:rPr lang="en-US" altLang="zh-TW" dirty="0" smtClean="0"/>
              <a:t>Psychological factors in customer co-production</a:t>
            </a:r>
          </a:p>
          <a:p>
            <a:pPr lvl="1"/>
            <a:r>
              <a:rPr lang="en-US" altLang="zh-TW" dirty="0" smtClean="0"/>
              <a:t>Aspects of SST that please or annoy customers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Flowcharting Service Delivery </a:t>
            </a:r>
            <a:br>
              <a:rPr lang="en-US" dirty="0"/>
            </a:br>
            <a:r>
              <a:rPr lang="en-US" dirty="0"/>
              <a:t>Helps to Clarify Product Elements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Technique for displaying the nature and sequence of the different steps in delivery service to customers</a:t>
            </a:r>
          </a:p>
          <a:p>
            <a:r>
              <a:rPr lang="en-US" sz="2200" dirty="0" smtClean="0"/>
              <a:t>Offers way to understand total customer service experience</a:t>
            </a:r>
          </a:p>
          <a:p>
            <a:r>
              <a:rPr lang="en-US" sz="2200" dirty="0" smtClean="0"/>
              <a:t>Shows how nature of customer involvement with service organizations varies by type of service:</a:t>
            </a:r>
          </a:p>
          <a:p>
            <a:pPr lvl="1"/>
            <a:r>
              <a:rPr lang="en-US" sz="1800" dirty="0" smtClean="0"/>
              <a:t>People processing</a:t>
            </a:r>
          </a:p>
          <a:p>
            <a:pPr lvl="1"/>
            <a:r>
              <a:rPr lang="en-US" sz="1800" dirty="0" smtClean="0"/>
              <a:t>Possession processing</a:t>
            </a:r>
          </a:p>
          <a:p>
            <a:pPr lvl="1"/>
            <a:r>
              <a:rPr lang="en-US" sz="1800" dirty="0" smtClean="0"/>
              <a:t>Mental </a:t>
            </a:r>
            <a:r>
              <a:rPr sz="1800"/>
              <a:t>S</a:t>
            </a:r>
            <a:r>
              <a:rPr lang="en-US" sz="1800" smtClean="0"/>
              <a:t>timulus</a:t>
            </a:r>
            <a:r>
              <a:rPr lang="en-US" sz="1800" dirty="0" smtClean="0"/>
              <a:t> processing</a:t>
            </a:r>
          </a:p>
          <a:p>
            <a:pPr lvl="1"/>
            <a:r>
              <a:rPr lang="en-US" sz="1800" dirty="0" smtClean="0"/>
              <a:t>Information processing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 </a:t>
            </a:r>
            <a:r>
              <a:rPr lang="en-US" dirty="0"/>
              <a:t>for </a:t>
            </a:r>
            <a:r>
              <a:rPr lang="en-US" dirty="0" smtClean="0"/>
              <a:t>People and Pos</a:t>
            </a:r>
            <a:r>
              <a:rPr dirty="0" smtClean="0"/>
              <a:t>s</a:t>
            </a:r>
            <a:r>
              <a:rPr lang="en-US" dirty="0" err="1" smtClean="0"/>
              <a:t>ession</a:t>
            </a:r>
            <a:r>
              <a:rPr lang="en-US" dirty="0" smtClean="0"/>
              <a:t> Processing Services</a:t>
            </a:r>
            <a:endParaRPr lang="en-SG" dirty="0"/>
          </a:p>
        </p:txBody>
      </p:sp>
      <p:pic>
        <p:nvPicPr>
          <p:cNvPr id="5" name="Picture 33" descr="PPT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" y="1447800"/>
            <a:ext cx="9296400" cy="236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4" descr="PPT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4114800"/>
            <a:ext cx="9296400" cy="2411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 </a:t>
            </a:r>
            <a:r>
              <a:rPr lang="en-US" dirty="0"/>
              <a:t>for M</a:t>
            </a:r>
            <a:r>
              <a:rPr lang="en-US" dirty="0" smtClean="0"/>
              <a:t>ental </a:t>
            </a:r>
            <a:r>
              <a:rPr lang="en-US" dirty="0"/>
              <a:t>Stimulus </a:t>
            </a:r>
            <a:r>
              <a:rPr lang="en-US" dirty="0" smtClean="0"/>
              <a:t>and Information Processing Services</a:t>
            </a:r>
            <a:endParaRPr lang="en-SG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3213" y="1541463"/>
            <a:ext cx="9296400" cy="2573337"/>
            <a:chOff x="191" y="1547"/>
            <a:chExt cx="5856" cy="1621"/>
          </a:xfrm>
        </p:grpSpPr>
        <p:pic>
          <p:nvPicPr>
            <p:cNvPr id="4" name="Picture 4" descr="PPT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" y="1547"/>
              <a:ext cx="5856" cy="16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655" y="2496"/>
              <a:ext cx="1392" cy="4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pic>
        <p:nvPicPr>
          <p:cNvPr id="6" name="Picture 6" descr="PP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4343400"/>
            <a:ext cx="92964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Blueprinting Services to Create Valued Experiences and Productive Operations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Developing a Blueprint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Developing a Blueprint</a:t>
            </a:r>
          </a:p>
          <a:p>
            <a:pPr lvl="1"/>
            <a:r>
              <a:rPr lang="en-US" dirty="0" smtClean="0"/>
              <a:t>Identify key activities in creating and delivering service</a:t>
            </a:r>
          </a:p>
          <a:p>
            <a:pPr lvl="1"/>
            <a:r>
              <a:rPr lang="en-US" dirty="0" smtClean="0"/>
              <a:t>Define “big picture” before “drilling down” to obtain a higher level of detail</a:t>
            </a:r>
          </a:p>
          <a:p>
            <a:r>
              <a:rPr lang="en-US" dirty="0" smtClean="0"/>
              <a:t>Advantages of Blueprinting</a:t>
            </a:r>
          </a:p>
          <a:p>
            <a:pPr lvl="1"/>
            <a:r>
              <a:rPr lang="en-US" dirty="0" smtClean="0"/>
              <a:t>Distinguish between “</a:t>
            </a:r>
            <a:r>
              <a:rPr lang="en-US" dirty="0" err="1" smtClean="0"/>
              <a:t>frontstage</a:t>
            </a:r>
            <a:r>
              <a:rPr lang="en-US" dirty="0" smtClean="0"/>
              <a:t>” and “backstage”</a:t>
            </a:r>
          </a:p>
          <a:p>
            <a:pPr lvl="1"/>
            <a:r>
              <a:rPr lang="en-US" dirty="0" smtClean="0"/>
              <a:t>Clarify interactions and support by backstage activities and systems </a:t>
            </a:r>
          </a:p>
          <a:p>
            <a:pPr lvl="1"/>
            <a:r>
              <a:rPr lang="en-US" dirty="0" smtClean="0"/>
              <a:t>Identify potential fail points; take preventive measures; prepare contingency</a:t>
            </a:r>
          </a:p>
          <a:p>
            <a:pPr lvl="1"/>
            <a:r>
              <a:rPr lang="en-US" altLang="zh-TW" dirty="0" smtClean="0"/>
              <a:t>Pinpoint stages where customer</a:t>
            </a:r>
            <a:r>
              <a:rPr altLang="zh-TW" dirty="0" smtClean="0"/>
              <a:t>s</a:t>
            </a:r>
            <a:r>
              <a:rPr lang="en-US" altLang="zh-TW" dirty="0" smtClean="0"/>
              <a:t> commonly have to wait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Components of a Service Blueprint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2590800"/>
            <a:ext cx="2132012" cy="290541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</a:pPr>
            <a:r>
              <a:rPr lang="en-US" sz="20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Objectives:</a:t>
            </a:r>
          </a:p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FF6600"/>
              </a:buClr>
              <a:buSzPct val="123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Identify fail points &amp; risks of excessive waits</a:t>
            </a:r>
          </a:p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FF6600"/>
              </a:buClr>
              <a:buSzPct val="123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Set service standards</a:t>
            </a:r>
          </a:p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FF6600"/>
              </a:buClr>
              <a:buSzPct val="123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Fail-proof process</a:t>
            </a:r>
            <a:endParaRPr lang="en-US" sz="18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60612" y="1600200"/>
          <a:ext cx="723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rot="5400000">
            <a:off x="265112" y="4000500"/>
            <a:ext cx="388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1472222107</TotalTime>
  <Pages>94</Pages>
  <Words>1502</Words>
  <Application>Microsoft Office PowerPoint</Application>
  <PresentationFormat>Custom</PresentationFormat>
  <Paragraphs>238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PMingLiU</vt:lpstr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8 </vt:lpstr>
      <vt:lpstr>PowerPoint Presentation</vt:lpstr>
      <vt:lpstr>Flowcharting Service Delivery  Helps to Clarify Product Elements</vt:lpstr>
      <vt:lpstr>Flowcharts for People and Possession Processing Services</vt:lpstr>
      <vt:lpstr>Flowcharts for Mental Stimulus and Information Processing Services</vt:lpstr>
      <vt:lpstr>PowerPoint Presentation</vt:lpstr>
      <vt:lpstr> Developing a Blueprint </vt:lpstr>
      <vt:lpstr>Key Components of a Service Blueprint</vt:lpstr>
      <vt:lpstr>Blueprinting the Restaurant Experience: Act 1 </vt:lpstr>
      <vt:lpstr>Blueprinting the Restaurant Experience: A Three-Act Performance </vt:lpstr>
      <vt:lpstr>Improving Reliability of Processes Through Fail-Proofing</vt:lpstr>
      <vt:lpstr>Setting Service Standards and Targets </vt:lpstr>
      <vt:lpstr>Setting Service Standards and Targets </vt:lpstr>
      <vt:lpstr>Setting Standards and Targets for Customer Service Processes</vt:lpstr>
      <vt:lpstr>PowerPoint Presentation</vt:lpstr>
      <vt:lpstr>Why Redesign? </vt:lpstr>
      <vt:lpstr>   </vt:lpstr>
      <vt:lpstr>Why Redesign?</vt:lpstr>
      <vt:lpstr>Process Redesign: Approaches and              Potential Benefits </vt:lpstr>
      <vt:lpstr>Process Redesign: Approaches and              Potential Benefits </vt:lpstr>
      <vt:lpstr>PowerPoint Presentation</vt:lpstr>
      <vt:lpstr>Levels of Customer Participation</vt:lpstr>
      <vt:lpstr>Customers as Partial Employees</vt:lpstr>
      <vt:lpstr>Managing Customers</vt:lpstr>
      <vt:lpstr>PowerPoint Presentation</vt:lpstr>
      <vt:lpstr>Self-Service Technologies (SSTs)</vt:lpstr>
      <vt:lpstr>Self-Service Technologies (SSTs)</vt:lpstr>
      <vt:lpstr>What Aspects Of SSTs Please Or Annoy Customers?</vt:lpstr>
      <vt:lpstr>Putting SSTs to Test by  Asking a Few Simple Questions</vt:lpstr>
      <vt:lpstr>Managing Customer’s Reluctance to Change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740</cp:revision>
  <cp:lastPrinted>2002-07-07T10:21:06Z</cp:lastPrinted>
  <dcterms:created xsi:type="dcterms:W3CDTF">2010-03-15T18:22:17Z</dcterms:created>
  <dcterms:modified xsi:type="dcterms:W3CDTF">2014-06-04T16:44:07Z</dcterms:modified>
</cp:coreProperties>
</file>