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Radiology of small and large intestines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/>
          <a:lstStyle/>
          <a:p>
            <a:r>
              <a:rPr lang="en-US" dirty="0" smtClean="0"/>
              <a:t>Department of Radiology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SMA angio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830707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5297713"/>
            <a:ext cx="8429684" cy="1538515"/>
          </a:xfrm>
        </p:spPr>
        <p:txBody>
          <a:bodyPr>
            <a:normAutofit/>
          </a:bodyPr>
          <a:lstStyle/>
          <a:p>
            <a:pPr algn="l" rtl="0">
              <a:buFont typeface="+mj-lt"/>
              <a:buAutoNum type="arabicPeriod"/>
            </a:pPr>
            <a:r>
              <a:rPr lang="en-US" sz="1600" dirty="0" smtClean="0"/>
              <a:t>Middle colic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err="1" smtClean="0"/>
              <a:t>Jeujenal</a:t>
            </a:r>
            <a:r>
              <a:rPr lang="en-US" sz="1600" dirty="0" smtClean="0"/>
              <a:t>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smtClean="0"/>
              <a:t>Superior </a:t>
            </a:r>
            <a:r>
              <a:rPr lang="en-US" sz="1600" dirty="0" err="1" smtClean="0"/>
              <a:t>mesentric</a:t>
            </a:r>
            <a:r>
              <a:rPr lang="en-US" sz="1600" dirty="0" smtClean="0"/>
              <a:t>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smtClean="0"/>
              <a:t>Right colic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err="1" smtClean="0"/>
              <a:t>Ileo</a:t>
            </a:r>
            <a:r>
              <a:rPr lang="en-US" sz="1600" dirty="0" smtClean="0"/>
              <a:t>-colic artery.</a:t>
            </a:r>
            <a:endParaRPr lang="ar-SA" sz="1600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1071538" y="83457"/>
            <a:ext cx="7000924" cy="5214950"/>
            <a:chOff x="1416030" y="1071546"/>
            <a:chExt cx="6015038" cy="4803775"/>
          </a:xfrm>
        </p:grpSpPr>
        <p:pic>
          <p:nvPicPr>
            <p:cNvPr id="2050" name="Picture 2" descr="SMA angiogr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85918" y="1071546"/>
              <a:ext cx="5160962" cy="4803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1550968" y="2660633"/>
              <a:ext cx="2752725" cy="374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H="1">
              <a:off x="4741843" y="3035283"/>
              <a:ext cx="2501900" cy="6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1550968" y="3598846"/>
              <a:ext cx="2690812" cy="3127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H="1">
              <a:off x="4929168" y="2035158"/>
              <a:ext cx="2252662" cy="6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7108805" y="1909746"/>
              <a:ext cx="260350" cy="296862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74981" tIns="37490" rIns="74981" bIns="374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7172305" y="2909871"/>
              <a:ext cx="258763" cy="277812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74981" tIns="37490" rIns="74981" bIns="374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1416030" y="2535221"/>
              <a:ext cx="260350" cy="288925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74981" tIns="37490" rIns="74981" bIns="374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1416030" y="3473433"/>
              <a:ext cx="260350" cy="277813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74981" tIns="37490" rIns="74981" bIns="374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5305405" y="2722546"/>
              <a:ext cx="1876425" cy="1254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7108805" y="2597133"/>
              <a:ext cx="260350" cy="250825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74981" tIns="37490" rIns="74981" bIns="3749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929198"/>
            <a:ext cx="8329642" cy="1643074"/>
          </a:xfrm>
        </p:spPr>
        <p:txBody>
          <a:bodyPr>
            <a:normAutofit/>
          </a:bodyPr>
          <a:lstStyle/>
          <a:p>
            <a:pPr algn="l" rtl="0">
              <a:buFont typeface="+mj-lt"/>
              <a:buAutoNum type="arabicPeriod"/>
            </a:pPr>
            <a:r>
              <a:rPr lang="en-US" sz="1600" dirty="0" err="1" smtClean="0"/>
              <a:t>Appendicular</a:t>
            </a:r>
            <a:r>
              <a:rPr lang="en-US" sz="1600" dirty="0" smtClean="0"/>
              <a:t>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err="1" smtClean="0"/>
              <a:t>Ileo</a:t>
            </a:r>
            <a:r>
              <a:rPr lang="en-US" sz="1600" dirty="0" smtClean="0"/>
              <a:t>-colic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smtClean="0"/>
              <a:t>Right colic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smtClean="0"/>
              <a:t>Middle colic artery.</a:t>
            </a:r>
          </a:p>
          <a:p>
            <a:pPr algn="l" rtl="0">
              <a:buFont typeface="+mj-lt"/>
              <a:buAutoNum type="arabicPeriod"/>
            </a:pPr>
            <a:r>
              <a:rPr lang="en-US" sz="1600" dirty="0" smtClean="0"/>
              <a:t>Superior </a:t>
            </a:r>
            <a:r>
              <a:rPr lang="en-US" sz="1600" dirty="0" err="1" smtClean="0"/>
              <a:t>mesentric</a:t>
            </a:r>
            <a:r>
              <a:rPr lang="en-US" sz="1600" dirty="0" smtClean="0"/>
              <a:t> artery.</a:t>
            </a:r>
          </a:p>
          <a:p>
            <a:pPr algn="l" rtl="0">
              <a:buFont typeface="+mj-lt"/>
              <a:buAutoNum type="arabicPeriod"/>
            </a:pPr>
            <a:endParaRPr lang="ar-SA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168" y="47163"/>
            <a:ext cx="575310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4786322"/>
            <a:ext cx="8258204" cy="1785950"/>
          </a:xfrm>
        </p:spPr>
        <p:txBody>
          <a:bodyPr>
            <a:normAutofit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Superior </a:t>
            </a:r>
            <a:r>
              <a:rPr lang="en-US" sz="1600" dirty="0" err="1" smtClean="0"/>
              <a:t>mesentric</a:t>
            </a:r>
            <a:r>
              <a:rPr lang="en-US" sz="1600" dirty="0" smtClean="0"/>
              <a:t> artery.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Abdominal aorta.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Descending colon.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Left kidney.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Gallbladder.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Inferior vena cava.</a:t>
            </a:r>
            <a:endParaRPr lang="ar-SA" sz="1600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659691" y="99994"/>
            <a:ext cx="7929618" cy="4643470"/>
            <a:chOff x="1589069" y="1785926"/>
            <a:chExt cx="5689600" cy="3657600"/>
          </a:xfrm>
        </p:grpSpPr>
        <p:pic>
          <p:nvPicPr>
            <p:cNvPr id="4098" name="Picture 9" descr="ser003img00037"/>
            <p:cNvPicPr>
              <a:picLocks noChangeAspect="1" noChangeArrowheads="1"/>
            </p:cNvPicPr>
            <p:nvPr/>
          </p:nvPicPr>
          <p:blipFill>
            <a:blip r:embed="rId2"/>
            <a:srcRect l="5658" t="14148" r="6631" b="17949"/>
            <a:stretch>
              <a:fillRect/>
            </a:stretch>
          </p:blipFill>
          <p:spPr bwMode="auto">
            <a:xfrm>
              <a:off x="2000232" y="1785926"/>
              <a:ext cx="47244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9" name="Line 3"/>
            <p:cNvSpPr>
              <a:spLocks noChangeShapeType="1"/>
            </p:cNvSpPr>
            <p:nvPr/>
          </p:nvSpPr>
          <p:spPr bwMode="auto">
            <a:xfrm flipH="1">
              <a:off x="5353032" y="3995726"/>
              <a:ext cx="1677987" cy="76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 flipH="1">
              <a:off x="4438632" y="3470263"/>
              <a:ext cx="2547937" cy="698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>
              <a:off x="4514832" y="3208326"/>
              <a:ext cx="2516187" cy="76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771632" y="3690926"/>
              <a:ext cx="2286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754169" y="3055926"/>
              <a:ext cx="1735138" cy="79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5810232" y="3825863"/>
              <a:ext cx="1193800" cy="9366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6942119" y="3081326"/>
              <a:ext cx="311150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6924657" y="3354376"/>
              <a:ext cx="311150" cy="227012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6932594" y="3665526"/>
              <a:ext cx="311150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6965932" y="3919526"/>
              <a:ext cx="312737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1589069" y="2920988"/>
              <a:ext cx="312738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1600182" y="3565513"/>
              <a:ext cx="312737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6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357694"/>
            <a:ext cx="8329642" cy="2000264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Left common iliac artery.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Descending colon.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Right common iliac artery.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Ascending colon / </a:t>
            </a:r>
            <a:r>
              <a:rPr lang="en-US" sz="1600" dirty="0" err="1" smtClean="0"/>
              <a:t>caecum</a:t>
            </a:r>
            <a:r>
              <a:rPr lang="en-US" sz="1600" dirty="0" smtClean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Right </a:t>
            </a:r>
            <a:r>
              <a:rPr lang="en-US" sz="1600" dirty="0" err="1" smtClean="0"/>
              <a:t>psoas</a:t>
            </a:r>
            <a:r>
              <a:rPr lang="en-US" sz="1600" dirty="0" smtClean="0"/>
              <a:t> major muscle.</a:t>
            </a:r>
            <a:endParaRPr lang="ar-SA" sz="1600" dirty="0"/>
          </a:p>
        </p:txBody>
      </p:sp>
      <p:grpSp>
        <p:nvGrpSpPr>
          <p:cNvPr id="15" name="مجموعة 14"/>
          <p:cNvGrpSpPr/>
          <p:nvPr/>
        </p:nvGrpSpPr>
        <p:grpSpPr>
          <a:xfrm>
            <a:off x="1285852" y="285728"/>
            <a:ext cx="6858048" cy="3929090"/>
            <a:chOff x="1731945" y="1714488"/>
            <a:chExt cx="6007100" cy="3408363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 l="6828" t="3325" r="3023" b="13890"/>
            <a:stretch>
              <a:fillRect/>
            </a:stretch>
          </p:blipFill>
          <p:spPr bwMode="auto">
            <a:xfrm>
              <a:off x="2071670" y="1714488"/>
              <a:ext cx="5165725" cy="34083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1851008" y="3144826"/>
              <a:ext cx="2840037" cy="603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1851008" y="3748076"/>
              <a:ext cx="2233612" cy="47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 flipH="1">
              <a:off x="5021245" y="2924163"/>
              <a:ext cx="2489200" cy="3333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flipH="1">
              <a:off x="6523020" y="3254363"/>
              <a:ext cx="1098550" cy="114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851008" y="3363901"/>
              <a:ext cx="1081087" cy="47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7446945" y="2814626"/>
              <a:ext cx="238125" cy="174625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69494" tIns="34747" rIns="69494" bIns="3474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7500920" y="3198801"/>
              <a:ext cx="238125" cy="173037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69494" tIns="34747" rIns="69494" bIns="3474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1731945" y="3033701"/>
              <a:ext cx="238125" cy="174625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69494" tIns="34747" rIns="69494" bIns="3474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1731945" y="3309926"/>
              <a:ext cx="238125" cy="174625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69494" tIns="34747" rIns="69494" bIns="3474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1731945" y="3638538"/>
              <a:ext cx="238125" cy="17303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69494" tIns="34747" rIns="69494" bIns="3474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143512"/>
            <a:ext cx="8251371" cy="1620145"/>
          </a:xfrm>
        </p:spPr>
        <p:txBody>
          <a:bodyPr>
            <a:normAutofit fontScale="92500"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1600" dirty="0" err="1" smtClean="0"/>
              <a:t>Splenic</a:t>
            </a:r>
            <a:r>
              <a:rPr lang="en-US" sz="1600" dirty="0" smtClean="0"/>
              <a:t> flexure.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Descending colon.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Sigmoid colon.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err="1" smtClean="0"/>
              <a:t>Caecum</a:t>
            </a:r>
            <a:r>
              <a:rPr lang="en-US" sz="1600" dirty="0" smtClean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Appendix.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1600" dirty="0" smtClean="0"/>
              <a:t>rectum</a:t>
            </a:r>
            <a:endParaRPr lang="ar-SA" sz="1600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923924" y="285728"/>
            <a:ext cx="7505727" cy="4857784"/>
            <a:chOff x="923925" y="800100"/>
            <a:chExt cx="5189538" cy="5791200"/>
          </a:xfrm>
        </p:grpSpPr>
        <p:pic>
          <p:nvPicPr>
            <p:cNvPr id="6146" name="Picture 4"/>
            <p:cNvPicPr>
              <a:picLocks noChangeAspect="1" noChangeArrowheads="1"/>
            </p:cNvPicPr>
            <p:nvPr/>
          </p:nvPicPr>
          <p:blipFill>
            <a:blip r:embed="rId2"/>
            <a:srcRect l="8383" r="6985"/>
            <a:stretch>
              <a:fillRect/>
            </a:stretch>
          </p:blipFill>
          <p:spPr bwMode="auto">
            <a:xfrm>
              <a:off x="1470025" y="800100"/>
              <a:ext cx="4038600" cy="579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7" name="Line 3"/>
            <p:cNvSpPr>
              <a:spLocks noChangeShapeType="1"/>
            </p:cNvSpPr>
            <p:nvPr/>
          </p:nvSpPr>
          <p:spPr bwMode="auto">
            <a:xfrm flipH="1">
              <a:off x="5051425" y="1181100"/>
              <a:ext cx="914400" cy="76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 flipH="1">
              <a:off x="4670425" y="3390900"/>
              <a:ext cx="1217613" cy="1524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 flipH="1">
              <a:off x="3756025" y="4076700"/>
              <a:ext cx="2132013" cy="228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241425" y="4610100"/>
              <a:ext cx="9906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165225" y="5905500"/>
              <a:ext cx="2057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V="1">
              <a:off x="1089025" y="4838700"/>
              <a:ext cx="1752600" cy="76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800725" y="1054100"/>
              <a:ext cx="312738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5724525" y="3238500"/>
              <a:ext cx="312738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5724525" y="3924300"/>
              <a:ext cx="312738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1076325" y="4459288"/>
              <a:ext cx="312738" cy="227012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923925" y="4762500"/>
              <a:ext cx="312738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1000125" y="5753100"/>
              <a:ext cx="312738" cy="228600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6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123</Words>
  <PresentationFormat>عرض على الشاشة (3:4)‏</PresentationFormat>
  <Paragraphs>51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Radiology of small and large intestines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Radiology of small and large intestines</dc:title>
  <dc:creator>User</dc:creator>
  <cp:lastModifiedBy>User</cp:lastModifiedBy>
  <cp:revision>17</cp:revision>
  <dcterms:created xsi:type="dcterms:W3CDTF">2011-12-18T18:00:55Z</dcterms:created>
  <dcterms:modified xsi:type="dcterms:W3CDTF">2012-01-13T16:09:00Z</dcterms:modified>
</cp:coreProperties>
</file>