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C1E9CD-CF73-47A9-B95A-521CA8883F10}" type="datetimeFigureOut">
              <a:rPr lang="ar-SA" smtClean="0"/>
              <a:t>29/05/36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3330048-E923-4721-9406-20D0D7A714D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63C22F-3CF1-4271-9551-C35414F2CE9F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60FF31-E0B6-4920-8D7C-18E7AA40C18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29/05/36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c\Desktop\&#1578;&#1608;&#1593;&#1610;&#1577;%20&#1593;&#1606;%20&#1575;&#1590;&#1585;&#1575;&#1585;%20&#1575;&#1604;&#1578;&#1583;&#1582;&#1610;&#1606;%20-%20&#1582;&#1583;&#1605;&#1577;%20&#1575;&#1604;&#1576;&#1610;&#1574;&#1577;-&#1591;&#1575;&#1604;&#1576;&#1604;&#1578;%20&#1575;&#1604;&#1589;&#1601;%20&#1575;&#1604;&#1579;&#1575;&#1604;&#1579;%202014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توعية عن اضرار التدخين - خدمة البيئة-طالبلت الصف الثالث 201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576388"/>
            <a:ext cx="4572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سمة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Designs</dc:title>
  <dc:creator>pc</dc:creator>
  <cp:lastModifiedBy>pc</cp:lastModifiedBy>
  <cp:revision>51</cp:revision>
  <dcterms:created xsi:type="dcterms:W3CDTF">2014-08-19T21:07:07Z</dcterms:created>
  <dcterms:modified xsi:type="dcterms:W3CDTF">2015-03-19T08:39:48Z</dcterms:modified>
</cp:coreProperties>
</file>