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57" r:id="rId3"/>
    <p:sldId id="259" r:id="rId4"/>
    <p:sldId id="265" r:id="rId5"/>
    <p:sldId id="264" r:id="rId6"/>
    <p:sldId id="266" r:id="rId7"/>
    <p:sldId id="267" r:id="rId8"/>
    <p:sldId id="268" r:id="rId9"/>
    <p:sldId id="269" r:id="rId10"/>
    <p:sldId id="270" r:id="rId11"/>
    <p:sldId id="271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FAC1CBB-2DB6-4D81-94DE-A7C3FE8995D6}" type="datetimeFigureOut">
              <a:rPr lang="en-US" smtClean="0"/>
              <a:pPr/>
              <a:t>11/28/2012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02F6FE8-26C2-4529-A662-F7525D48BBA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2F6FE8-26C2-4529-A662-F7525D48BBA5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2F6FE8-26C2-4529-A662-F7525D48BBA5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11/28/2012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11/28/2012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11/28/2012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11/28/2012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2971800" y="2514600"/>
          <a:ext cx="3429000" cy="111252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143000"/>
                <a:gridCol w="1143000"/>
                <a:gridCol w="1143000"/>
              </a:tblGrid>
              <a:tr h="370840">
                <a:tc>
                  <a:txBody>
                    <a:bodyPr/>
                    <a:lstStyle/>
                    <a:p>
                      <a:r>
                        <a:rPr lang="fr-FR" dirty="0" smtClean="0"/>
                        <a:t>100</a:t>
                      </a:r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120</a:t>
                      </a:r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0</a:t>
                      </a:r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 smtClean="0"/>
                        <a:t>200</a:t>
                      </a:r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255</a:t>
                      </a:r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0</a:t>
                      </a:r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 smtClean="0"/>
                        <a:t>12</a:t>
                      </a:r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3</a:t>
                      </a:r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100</a:t>
                      </a:r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676400" y="609600"/>
            <a:ext cx="5791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000" dirty="0" smtClean="0"/>
              <a:t>Original Image</a:t>
            </a:r>
            <a:endParaRPr lang="en-US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676400" y="609600"/>
            <a:ext cx="5791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000" dirty="0" err="1" smtClean="0"/>
              <a:t>Filtered</a:t>
            </a:r>
            <a:r>
              <a:rPr lang="fr-FR" sz="4000" dirty="0" smtClean="0"/>
              <a:t> Image</a:t>
            </a:r>
            <a:endParaRPr lang="en-US" sz="4000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2133600" y="2438400"/>
          <a:ext cx="5410202" cy="259588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72886"/>
                <a:gridCol w="772886"/>
                <a:gridCol w="772886"/>
                <a:gridCol w="772886"/>
                <a:gridCol w="772886"/>
                <a:gridCol w="772886"/>
                <a:gridCol w="772886"/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75.00</a:t>
                      </a:r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75.00</a:t>
                      </a:r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41.67</a:t>
                      </a:r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76.67</a:t>
                      </a:r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87.78</a:t>
                      </a:r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53.11</a:t>
                      </a:r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52.22</a:t>
                      </a:r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63.33</a:t>
                      </a:r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39.78</a:t>
                      </a:r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8" name="Rectangle 7"/>
          <p:cNvSpPr/>
          <p:nvPr/>
        </p:nvSpPr>
        <p:spPr>
          <a:xfrm>
            <a:off x="3581400" y="3200400"/>
            <a:ext cx="2362200" cy="1143000"/>
          </a:xfrm>
          <a:prstGeom prst="rect">
            <a:avLst/>
          </a:prstGeom>
          <a:noFill/>
          <a:effectLst>
            <a:glow rad="63500">
              <a:schemeClr val="accent2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381000" y="609600"/>
            <a:ext cx="7848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000" dirty="0" err="1" smtClean="0"/>
              <a:t>Filtered</a:t>
            </a:r>
            <a:r>
              <a:rPr lang="fr-FR" sz="4000" dirty="0" smtClean="0"/>
              <a:t> Image </a:t>
            </a:r>
            <a:r>
              <a:rPr lang="fr-FR" sz="4000" dirty="0" err="1" smtClean="0"/>
              <a:t>after</a:t>
            </a:r>
            <a:r>
              <a:rPr lang="fr-FR" sz="4000" dirty="0" smtClean="0"/>
              <a:t> </a:t>
            </a:r>
            <a:r>
              <a:rPr lang="fr-FR" sz="4000" dirty="0" err="1" smtClean="0"/>
              <a:t>rounding</a:t>
            </a:r>
            <a:endParaRPr lang="en-US" sz="4000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2133600" y="2438400"/>
          <a:ext cx="5410202" cy="259588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72886"/>
                <a:gridCol w="772886"/>
                <a:gridCol w="772886"/>
                <a:gridCol w="772886"/>
                <a:gridCol w="772886"/>
                <a:gridCol w="772886"/>
                <a:gridCol w="772886"/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75</a:t>
                      </a:r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75</a:t>
                      </a:r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42</a:t>
                      </a:r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77</a:t>
                      </a:r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88</a:t>
                      </a:r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53</a:t>
                      </a:r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52</a:t>
                      </a:r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63</a:t>
                      </a:r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40</a:t>
                      </a:r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8" name="Rectangle 7"/>
          <p:cNvSpPr/>
          <p:nvPr/>
        </p:nvSpPr>
        <p:spPr>
          <a:xfrm>
            <a:off x="3581400" y="3200400"/>
            <a:ext cx="2362200" cy="1143000"/>
          </a:xfrm>
          <a:prstGeom prst="rect">
            <a:avLst/>
          </a:prstGeom>
          <a:noFill/>
          <a:effectLst>
            <a:glow rad="63500">
              <a:schemeClr val="accent2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2438402" y="2514600"/>
          <a:ext cx="3886197" cy="259588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55171"/>
                <a:gridCol w="555171"/>
                <a:gridCol w="555171"/>
                <a:gridCol w="555171"/>
                <a:gridCol w="555171"/>
                <a:gridCol w="555171"/>
                <a:gridCol w="555171"/>
              </a:tblGrid>
              <a:tr h="370840">
                <a:tc>
                  <a:txBody>
                    <a:bodyPr/>
                    <a:lstStyle/>
                    <a:p>
                      <a:r>
                        <a:rPr lang="fr-FR" dirty="0" smtClean="0"/>
                        <a:t>0</a:t>
                      </a:r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0</a:t>
                      </a:r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0</a:t>
                      </a:r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0</a:t>
                      </a:r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0</a:t>
                      </a:r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0</a:t>
                      </a:r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0</a:t>
                      </a:r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 smtClean="0"/>
                        <a:t>0</a:t>
                      </a:r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0</a:t>
                      </a:r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0</a:t>
                      </a:r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0</a:t>
                      </a:r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0</a:t>
                      </a:r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0</a:t>
                      </a:r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0</a:t>
                      </a:r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 smtClean="0"/>
                        <a:t>0</a:t>
                      </a:r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0</a:t>
                      </a:r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100</a:t>
                      </a:r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120</a:t>
                      </a:r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0</a:t>
                      </a:r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0</a:t>
                      </a:r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0</a:t>
                      </a:r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 smtClean="0"/>
                        <a:t>0</a:t>
                      </a:r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0</a:t>
                      </a:r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200</a:t>
                      </a:r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255</a:t>
                      </a:r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0</a:t>
                      </a:r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0</a:t>
                      </a:r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0</a:t>
                      </a:r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 smtClean="0"/>
                        <a:t>0</a:t>
                      </a:r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0</a:t>
                      </a:r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12</a:t>
                      </a:r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3</a:t>
                      </a:r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100</a:t>
                      </a:r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0</a:t>
                      </a:r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0</a:t>
                      </a:r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 smtClean="0"/>
                        <a:t>0</a:t>
                      </a:r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0</a:t>
                      </a:r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0</a:t>
                      </a:r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0</a:t>
                      </a:r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0</a:t>
                      </a:r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0</a:t>
                      </a:r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0</a:t>
                      </a:r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 smtClean="0"/>
                        <a:t>0</a:t>
                      </a:r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0</a:t>
                      </a:r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0</a:t>
                      </a:r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0</a:t>
                      </a:r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0</a:t>
                      </a:r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0</a:t>
                      </a:r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0</a:t>
                      </a:r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676400" y="609600"/>
            <a:ext cx="5791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000" dirty="0" err="1" smtClean="0"/>
              <a:t>Padded</a:t>
            </a:r>
            <a:r>
              <a:rPr lang="fr-FR" sz="4000" dirty="0" smtClean="0"/>
              <a:t> Image</a:t>
            </a:r>
            <a:endParaRPr lang="en-US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2438402" y="2514600"/>
          <a:ext cx="3886197" cy="259588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55171"/>
                <a:gridCol w="555171"/>
                <a:gridCol w="555171"/>
                <a:gridCol w="555171"/>
                <a:gridCol w="555171"/>
                <a:gridCol w="555171"/>
                <a:gridCol w="555171"/>
              </a:tblGrid>
              <a:tr h="370840">
                <a:tc>
                  <a:txBody>
                    <a:bodyPr/>
                    <a:lstStyle/>
                    <a:p>
                      <a:r>
                        <a:rPr lang="fr-FR" dirty="0" smtClean="0"/>
                        <a:t>0</a:t>
                      </a:r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0</a:t>
                      </a:r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0</a:t>
                      </a:r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0</a:t>
                      </a:r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0</a:t>
                      </a:r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0</a:t>
                      </a:r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0</a:t>
                      </a:r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 smtClean="0"/>
                        <a:t>0</a:t>
                      </a:r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0</a:t>
                      </a:r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0</a:t>
                      </a:r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0</a:t>
                      </a:r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0</a:t>
                      </a:r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0</a:t>
                      </a:r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0</a:t>
                      </a:r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 smtClean="0"/>
                        <a:t>0</a:t>
                      </a:r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0</a:t>
                      </a:r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100</a:t>
                      </a:r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120</a:t>
                      </a:r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0</a:t>
                      </a:r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0</a:t>
                      </a:r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0</a:t>
                      </a:r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 smtClean="0"/>
                        <a:t>0</a:t>
                      </a:r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0</a:t>
                      </a:r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200</a:t>
                      </a:r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255</a:t>
                      </a:r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0</a:t>
                      </a:r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0</a:t>
                      </a:r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0</a:t>
                      </a:r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 smtClean="0"/>
                        <a:t>0</a:t>
                      </a:r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0</a:t>
                      </a:r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12</a:t>
                      </a:r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3</a:t>
                      </a:r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100</a:t>
                      </a:r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0</a:t>
                      </a:r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0</a:t>
                      </a:r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 smtClean="0"/>
                        <a:t>0</a:t>
                      </a:r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0</a:t>
                      </a:r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0</a:t>
                      </a:r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0</a:t>
                      </a:r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0</a:t>
                      </a:r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0</a:t>
                      </a:r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0</a:t>
                      </a:r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 smtClean="0"/>
                        <a:t>0</a:t>
                      </a:r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0</a:t>
                      </a:r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0</a:t>
                      </a:r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0</a:t>
                      </a:r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0</a:t>
                      </a:r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0</a:t>
                      </a:r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0</a:t>
                      </a:r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5" name="Rectangle 4"/>
          <p:cNvSpPr/>
          <p:nvPr/>
        </p:nvSpPr>
        <p:spPr>
          <a:xfrm>
            <a:off x="2514600" y="2514600"/>
            <a:ext cx="1524000" cy="1066800"/>
          </a:xfrm>
          <a:prstGeom prst="rect">
            <a:avLst/>
          </a:prstGeom>
          <a:noFill/>
          <a:effectLst>
            <a:glow rad="63500">
              <a:schemeClr val="accent2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3124200" y="1066800"/>
            <a:ext cx="685800" cy="4572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3276600" y="1143000"/>
            <a:ext cx="381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0</a:t>
            </a:r>
            <a:endParaRPr lang="en-US" dirty="0"/>
          </a:p>
        </p:txBody>
      </p:sp>
      <p:cxnSp>
        <p:nvCxnSpPr>
          <p:cNvPr id="9" name="Straight Arrow Connector 8"/>
          <p:cNvCxnSpPr/>
          <p:nvPr/>
        </p:nvCxnSpPr>
        <p:spPr>
          <a:xfrm flipV="1">
            <a:off x="3200400" y="1676400"/>
            <a:ext cx="228600" cy="533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1676400" y="304800"/>
            <a:ext cx="5791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000" dirty="0" err="1" smtClean="0"/>
              <a:t>Median</a:t>
            </a:r>
            <a:r>
              <a:rPr lang="fr-FR" sz="4000" dirty="0" smtClean="0"/>
              <a:t> </a:t>
            </a:r>
            <a:r>
              <a:rPr lang="fr-FR" sz="4000" dirty="0" err="1" smtClean="0"/>
              <a:t>Filtering</a:t>
            </a:r>
            <a:r>
              <a:rPr lang="fr-FR" sz="4000" dirty="0" smtClean="0"/>
              <a:t> </a:t>
            </a:r>
            <a:r>
              <a:rPr lang="fr-FR" sz="4000" dirty="0" err="1" smtClean="0"/>
              <a:t>Example</a:t>
            </a:r>
            <a:endParaRPr lang="en-US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2438402" y="2514600"/>
          <a:ext cx="3886197" cy="259588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55171"/>
                <a:gridCol w="555171"/>
                <a:gridCol w="555171"/>
                <a:gridCol w="555171"/>
                <a:gridCol w="555171"/>
                <a:gridCol w="555171"/>
                <a:gridCol w="555171"/>
              </a:tblGrid>
              <a:tr h="370840">
                <a:tc>
                  <a:txBody>
                    <a:bodyPr/>
                    <a:lstStyle/>
                    <a:p>
                      <a:r>
                        <a:rPr lang="fr-FR" dirty="0" smtClean="0"/>
                        <a:t>0</a:t>
                      </a:r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0</a:t>
                      </a:r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0</a:t>
                      </a:r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0</a:t>
                      </a:r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0</a:t>
                      </a:r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0</a:t>
                      </a:r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0</a:t>
                      </a:r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 smtClean="0"/>
                        <a:t>0</a:t>
                      </a:r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0</a:t>
                      </a:r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0</a:t>
                      </a:r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0</a:t>
                      </a:r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0</a:t>
                      </a:r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0</a:t>
                      </a:r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0</a:t>
                      </a:r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 smtClean="0"/>
                        <a:t>0</a:t>
                      </a:r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0</a:t>
                      </a:r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100</a:t>
                      </a:r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120</a:t>
                      </a:r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0</a:t>
                      </a:r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0</a:t>
                      </a:r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0</a:t>
                      </a:r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 smtClean="0"/>
                        <a:t>0</a:t>
                      </a:r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0</a:t>
                      </a:r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200</a:t>
                      </a:r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255</a:t>
                      </a:r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0</a:t>
                      </a:r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0</a:t>
                      </a:r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0</a:t>
                      </a:r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 smtClean="0"/>
                        <a:t>0</a:t>
                      </a:r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0</a:t>
                      </a:r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12</a:t>
                      </a:r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3</a:t>
                      </a:r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100</a:t>
                      </a:r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0</a:t>
                      </a:r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0</a:t>
                      </a:r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 smtClean="0"/>
                        <a:t>0</a:t>
                      </a:r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0</a:t>
                      </a:r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0</a:t>
                      </a:r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0</a:t>
                      </a:r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0</a:t>
                      </a:r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0</a:t>
                      </a:r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0</a:t>
                      </a:r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 smtClean="0"/>
                        <a:t>0</a:t>
                      </a:r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0</a:t>
                      </a:r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0</a:t>
                      </a:r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0</a:t>
                      </a:r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0</a:t>
                      </a:r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0</a:t>
                      </a:r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0</a:t>
                      </a:r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5" name="Rectangle 4"/>
          <p:cNvSpPr/>
          <p:nvPr/>
        </p:nvSpPr>
        <p:spPr>
          <a:xfrm>
            <a:off x="3048000" y="2590800"/>
            <a:ext cx="1524000" cy="1066800"/>
          </a:xfrm>
          <a:prstGeom prst="rect">
            <a:avLst/>
          </a:prstGeom>
          <a:noFill/>
          <a:effectLst>
            <a:glow rad="63500">
              <a:schemeClr val="accent2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3124200" y="1066800"/>
            <a:ext cx="685800" cy="4572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3276600" y="1143000"/>
            <a:ext cx="381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0</a:t>
            </a:r>
            <a:endParaRPr lang="en-US" dirty="0"/>
          </a:p>
        </p:txBody>
      </p:sp>
      <p:cxnSp>
        <p:nvCxnSpPr>
          <p:cNvPr id="9" name="Straight Arrow Connector 8"/>
          <p:cNvCxnSpPr/>
          <p:nvPr/>
        </p:nvCxnSpPr>
        <p:spPr>
          <a:xfrm flipV="1">
            <a:off x="3200400" y="1676400"/>
            <a:ext cx="228600" cy="533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2438402" y="2514600"/>
          <a:ext cx="3886197" cy="259588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55171"/>
                <a:gridCol w="555171"/>
                <a:gridCol w="555171"/>
                <a:gridCol w="555171"/>
                <a:gridCol w="555171"/>
                <a:gridCol w="555171"/>
                <a:gridCol w="555171"/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0</a:t>
                      </a:r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0</a:t>
                      </a:r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0</a:t>
                      </a:r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0</a:t>
                      </a:r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0</a:t>
                      </a:r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0</a:t>
                      </a:r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0</a:t>
                      </a:r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0</a:t>
                      </a:r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0</a:t>
                      </a:r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0</a:t>
                      </a:r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0</a:t>
                      </a:r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12</a:t>
                      </a:r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100</a:t>
                      </a:r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0</a:t>
                      </a:r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0</a:t>
                      </a:r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0</a:t>
                      </a:r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0</a:t>
                      </a:r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3</a:t>
                      </a:r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0</a:t>
                      </a:r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0</a:t>
                      </a:r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0</a:t>
                      </a:r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0</a:t>
                      </a:r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0</a:t>
                      </a:r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0</a:t>
                      </a:r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0</a:t>
                      </a:r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5" name="Rectangle 4"/>
          <p:cNvSpPr/>
          <p:nvPr/>
        </p:nvSpPr>
        <p:spPr>
          <a:xfrm>
            <a:off x="3581400" y="3276600"/>
            <a:ext cx="1524000" cy="1066800"/>
          </a:xfrm>
          <a:prstGeom prst="rect">
            <a:avLst/>
          </a:prstGeom>
          <a:noFill/>
          <a:effectLst>
            <a:glow rad="63500">
              <a:schemeClr val="accent2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2438402" y="2514600"/>
          <a:ext cx="3886197" cy="259588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55171"/>
                <a:gridCol w="555171"/>
                <a:gridCol w="555171"/>
                <a:gridCol w="555171"/>
                <a:gridCol w="555171"/>
                <a:gridCol w="555171"/>
                <a:gridCol w="555171"/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0</a:t>
                      </a:r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0</a:t>
                      </a:r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0</a:t>
                      </a:r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0</a:t>
                      </a:r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0</a:t>
                      </a:r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0</a:t>
                      </a:r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0</a:t>
                      </a:r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0</a:t>
                      </a:r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0</a:t>
                      </a:r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0</a:t>
                      </a:r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0</a:t>
                      </a:r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12</a:t>
                      </a:r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100</a:t>
                      </a:r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0</a:t>
                      </a:r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0</a:t>
                      </a:r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0</a:t>
                      </a:r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0</a:t>
                      </a:r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3</a:t>
                      </a:r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0</a:t>
                      </a:r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0</a:t>
                      </a:r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0</a:t>
                      </a:r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0</a:t>
                      </a:r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0</a:t>
                      </a:r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0</a:t>
                      </a:r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0</a:t>
                      </a:r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5" name="Rectangle 4"/>
          <p:cNvSpPr/>
          <p:nvPr/>
        </p:nvSpPr>
        <p:spPr>
          <a:xfrm>
            <a:off x="3581400" y="3276600"/>
            <a:ext cx="1524000" cy="1066800"/>
          </a:xfrm>
          <a:prstGeom prst="rect">
            <a:avLst/>
          </a:prstGeom>
          <a:noFill/>
          <a:effectLst>
            <a:glow rad="63500">
              <a:schemeClr val="accent2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1676400" y="609600"/>
            <a:ext cx="5791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000" dirty="0" err="1" smtClean="0"/>
              <a:t>Filtered</a:t>
            </a:r>
            <a:r>
              <a:rPr lang="fr-FR" sz="4000" dirty="0" smtClean="0"/>
              <a:t> Image</a:t>
            </a:r>
            <a:endParaRPr lang="en-US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2438402" y="2514600"/>
          <a:ext cx="3886197" cy="259588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55171"/>
                <a:gridCol w="555171"/>
                <a:gridCol w="555171"/>
                <a:gridCol w="555171"/>
                <a:gridCol w="555171"/>
                <a:gridCol w="555171"/>
                <a:gridCol w="555171"/>
              </a:tblGrid>
              <a:tr h="370840">
                <a:tc>
                  <a:txBody>
                    <a:bodyPr/>
                    <a:lstStyle/>
                    <a:p>
                      <a:r>
                        <a:rPr lang="fr-FR" dirty="0" smtClean="0"/>
                        <a:t>0</a:t>
                      </a:r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0</a:t>
                      </a:r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0</a:t>
                      </a:r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0</a:t>
                      </a:r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0</a:t>
                      </a:r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0</a:t>
                      </a:r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0</a:t>
                      </a:r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 smtClean="0"/>
                        <a:t>0</a:t>
                      </a:r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0</a:t>
                      </a:r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0</a:t>
                      </a:r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0</a:t>
                      </a:r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0</a:t>
                      </a:r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0</a:t>
                      </a:r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0</a:t>
                      </a:r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 smtClean="0"/>
                        <a:t>0</a:t>
                      </a:r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0</a:t>
                      </a:r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100</a:t>
                      </a:r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120</a:t>
                      </a:r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0</a:t>
                      </a:r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0</a:t>
                      </a:r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0</a:t>
                      </a:r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 smtClean="0"/>
                        <a:t>0</a:t>
                      </a:r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0</a:t>
                      </a:r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200</a:t>
                      </a:r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255</a:t>
                      </a:r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0</a:t>
                      </a:r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0</a:t>
                      </a:r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0</a:t>
                      </a:r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 smtClean="0"/>
                        <a:t>0</a:t>
                      </a:r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0</a:t>
                      </a:r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12</a:t>
                      </a:r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3</a:t>
                      </a:r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100</a:t>
                      </a:r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0</a:t>
                      </a:r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0</a:t>
                      </a:r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 smtClean="0"/>
                        <a:t>0</a:t>
                      </a:r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0</a:t>
                      </a:r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0</a:t>
                      </a:r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0</a:t>
                      </a:r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0</a:t>
                      </a:r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0</a:t>
                      </a:r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0</a:t>
                      </a:r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 smtClean="0"/>
                        <a:t>0</a:t>
                      </a:r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0</a:t>
                      </a:r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0</a:t>
                      </a:r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0</a:t>
                      </a:r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0</a:t>
                      </a:r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0</a:t>
                      </a:r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0</a:t>
                      </a:r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5" name="Rectangle 4"/>
          <p:cNvSpPr/>
          <p:nvPr/>
        </p:nvSpPr>
        <p:spPr>
          <a:xfrm>
            <a:off x="2514600" y="2514600"/>
            <a:ext cx="1524000" cy="1066800"/>
          </a:xfrm>
          <a:prstGeom prst="rect">
            <a:avLst/>
          </a:prstGeom>
          <a:noFill/>
          <a:effectLst>
            <a:glow rad="63500">
              <a:schemeClr val="accent2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3124200" y="1066800"/>
            <a:ext cx="685800" cy="4572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3124200" y="1143000"/>
            <a:ext cx="76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11.11</a:t>
            </a:r>
            <a:endParaRPr lang="en-US" dirty="0"/>
          </a:p>
        </p:txBody>
      </p:sp>
      <p:cxnSp>
        <p:nvCxnSpPr>
          <p:cNvPr id="9" name="Straight Arrow Connector 8"/>
          <p:cNvCxnSpPr/>
          <p:nvPr/>
        </p:nvCxnSpPr>
        <p:spPr>
          <a:xfrm flipV="1">
            <a:off x="3200400" y="1676400"/>
            <a:ext cx="228600" cy="533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457200" y="228600"/>
            <a:ext cx="7772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000" dirty="0" err="1" smtClean="0"/>
              <a:t>Averaging</a:t>
            </a:r>
            <a:r>
              <a:rPr lang="fr-FR" sz="4000" dirty="0" smtClean="0"/>
              <a:t> </a:t>
            </a:r>
            <a:r>
              <a:rPr lang="fr-FR" sz="4000" dirty="0" err="1" smtClean="0"/>
              <a:t>Filtering</a:t>
            </a:r>
            <a:r>
              <a:rPr lang="fr-FR" sz="4000" dirty="0" smtClean="0"/>
              <a:t> </a:t>
            </a:r>
            <a:r>
              <a:rPr lang="fr-FR" sz="4000" dirty="0" err="1" smtClean="0"/>
              <a:t>Example</a:t>
            </a:r>
            <a:endParaRPr lang="en-US" sz="4000" dirty="0"/>
          </a:p>
        </p:txBody>
      </p:sp>
      <p:sp>
        <p:nvSpPr>
          <p:cNvPr id="8" name="TextBox 7"/>
          <p:cNvSpPr txBox="1"/>
          <p:nvPr/>
        </p:nvSpPr>
        <p:spPr>
          <a:xfrm>
            <a:off x="3657600" y="1981200"/>
            <a:ext cx="457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Add</a:t>
            </a:r>
            <a:r>
              <a:rPr lang="fr-FR" dirty="0" smtClean="0"/>
              <a:t> </a:t>
            </a:r>
            <a:r>
              <a:rPr lang="fr-FR" dirty="0" err="1" smtClean="0"/>
              <a:t>them</a:t>
            </a:r>
            <a:r>
              <a:rPr lang="fr-FR" dirty="0" smtClean="0"/>
              <a:t> all </a:t>
            </a:r>
            <a:r>
              <a:rPr lang="fr-FR" dirty="0" err="1" smtClean="0"/>
              <a:t>together</a:t>
            </a:r>
            <a:r>
              <a:rPr lang="fr-FR" dirty="0" smtClean="0"/>
              <a:t> and </a:t>
            </a:r>
            <a:r>
              <a:rPr lang="fr-FR" smtClean="0"/>
              <a:t>divide</a:t>
            </a:r>
            <a:r>
              <a:rPr lang="fr-FR" dirty="0" smtClean="0"/>
              <a:t> by 9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2438402" y="2514600"/>
          <a:ext cx="3886197" cy="259588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55171"/>
                <a:gridCol w="555171"/>
                <a:gridCol w="555171"/>
                <a:gridCol w="555171"/>
                <a:gridCol w="555171"/>
                <a:gridCol w="555171"/>
                <a:gridCol w="555171"/>
              </a:tblGrid>
              <a:tr h="370840">
                <a:tc>
                  <a:txBody>
                    <a:bodyPr/>
                    <a:lstStyle/>
                    <a:p>
                      <a:r>
                        <a:rPr lang="fr-FR" dirty="0" smtClean="0"/>
                        <a:t>0</a:t>
                      </a:r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0</a:t>
                      </a:r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0</a:t>
                      </a:r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0</a:t>
                      </a:r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0</a:t>
                      </a:r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0</a:t>
                      </a:r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0</a:t>
                      </a:r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 smtClean="0"/>
                        <a:t>0</a:t>
                      </a:r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0</a:t>
                      </a:r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0</a:t>
                      </a:r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0</a:t>
                      </a:r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0</a:t>
                      </a:r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0</a:t>
                      </a:r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0</a:t>
                      </a:r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 smtClean="0"/>
                        <a:t>0</a:t>
                      </a:r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0</a:t>
                      </a:r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100</a:t>
                      </a:r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120</a:t>
                      </a:r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0</a:t>
                      </a:r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0</a:t>
                      </a:r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0</a:t>
                      </a:r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 smtClean="0"/>
                        <a:t>0</a:t>
                      </a:r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0</a:t>
                      </a:r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200</a:t>
                      </a:r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255</a:t>
                      </a:r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0</a:t>
                      </a:r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0</a:t>
                      </a:r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0</a:t>
                      </a:r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 smtClean="0"/>
                        <a:t>0</a:t>
                      </a:r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0</a:t>
                      </a:r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12</a:t>
                      </a:r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3</a:t>
                      </a:r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100</a:t>
                      </a:r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0</a:t>
                      </a:r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0</a:t>
                      </a:r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 smtClean="0"/>
                        <a:t>0</a:t>
                      </a:r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0</a:t>
                      </a:r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0</a:t>
                      </a:r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0</a:t>
                      </a:r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0</a:t>
                      </a:r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0</a:t>
                      </a:r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0</a:t>
                      </a:r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 smtClean="0"/>
                        <a:t>0</a:t>
                      </a:r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0</a:t>
                      </a:r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0</a:t>
                      </a:r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0</a:t>
                      </a:r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0</a:t>
                      </a:r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0</a:t>
                      </a:r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0</a:t>
                      </a:r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5" name="Rectangle 4"/>
          <p:cNvSpPr/>
          <p:nvPr/>
        </p:nvSpPr>
        <p:spPr>
          <a:xfrm>
            <a:off x="3048000" y="2590800"/>
            <a:ext cx="1524000" cy="1066800"/>
          </a:xfrm>
          <a:prstGeom prst="rect">
            <a:avLst/>
          </a:prstGeom>
          <a:noFill/>
          <a:effectLst>
            <a:glow rad="63500">
              <a:schemeClr val="accent2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3124200" y="1066800"/>
            <a:ext cx="685800" cy="4572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3048000" y="1066800"/>
            <a:ext cx="838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24.44</a:t>
            </a:r>
            <a:endParaRPr lang="en-US" dirty="0"/>
          </a:p>
        </p:txBody>
      </p:sp>
      <p:cxnSp>
        <p:nvCxnSpPr>
          <p:cNvPr id="9" name="Straight Arrow Connector 8"/>
          <p:cNvCxnSpPr/>
          <p:nvPr/>
        </p:nvCxnSpPr>
        <p:spPr>
          <a:xfrm flipV="1">
            <a:off x="3200400" y="1676400"/>
            <a:ext cx="228600" cy="533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2286000" y="2514600"/>
          <a:ext cx="5410202" cy="259588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72886"/>
                <a:gridCol w="772886"/>
                <a:gridCol w="772886"/>
                <a:gridCol w="772886"/>
                <a:gridCol w="772886"/>
                <a:gridCol w="772886"/>
                <a:gridCol w="772886"/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11.11</a:t>
                      </a:r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24.44</a:t>
                      </a:r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X</a:t>
                      </a:r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X</a:t>
                      </a:r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X</a:t>
                      </a:r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X</a:t>
                      </a:r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75.00</a:t>
                      </a:r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75.00</a:t>
                      </a:r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41.67</a:t>
                      </a:r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X</a:t>
                      </a:r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X</a:t>
                      </a:r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76.67</a:t>
                      </a:r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87.78</a:t>
                      </a:r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53.11</a:t>
                      </a:r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X</a:t>
                      </a:r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X</a:t>
                      </a:r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52.22</a:t>
                      </a:r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63.33</a:t>
                      </a:r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39.78</a:t>
                      </a:r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X</a:t>
                      </a:r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X</a:t>
                      </a:r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X</a:t>
                      </a:r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X</a:t>
                      </a:r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X</a:t>
                      </a:r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X</a:t>
                      </a:r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1">
                        <a:tint val="2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5" name="Rectangle 4"/>
          <p:cNvSpPr/>
          <p:nvPr/>
        </p:nvSpPr>
        <p:spPr>
          <a:xfrm>
            <a:off x="3733800" y="3276600"/>
            <a:ext cx="2362200" cy="1143000"/>
          </a:xfrm>
          <a:prstGeom prst="rect">
            <a:avLst/>
          </a:prstGeom>
          <a:noFill/>
          <a:effectLst>
            <a:glow rad="63500">
              <a:schemeClr val="accent2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</TotalTime>
  <Words>379</Words>
  <Application>Microsoft Office PowerPoint</Application>
  <PresentationFormat>On-screen Show (4:3)</PresentationFormat>
  <Paragraphs>361</Paragraphs>
  <Slides>11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/>
  <cp:lastModifiedBy>Abdul Wadood</cp:lastModifiedBy>
  <cp:revision>7</cp:revision>
  <dcterms:created xsi:type="dcterms:W3CDTF">2006-08-16T00:00:00Z</dcterms:created>
  <dcterms:modified xsi:type="dcterms:W3CDTF">2012-11-28T09:00:04Z</dcterms:modified>
</cp:coreProperties>
</file>