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4"/>
  </p:sldMasterIdLst>
  <p:notesMasterIdLst>
    <p:notesMasterId r:id="rId25"/>
  </p:notesMasterIdLst>
  <p:handoutMasterIdLst>
    <p:handoutMasterId r:id="rId26"/>
  </p:handoutMasterIdLst>
  <p:sldIdLst>
    <p:sldId id="256" r:id="rId5"/>
    <p:sldId id="270" r:id="rId6"/>
    <p:sldId id="266" r:id="rId7"/>
    <p:sldId id="267" r:id="rId8"/>
    <p:sldId id="259" r:id="rId9"/>
    <p:sldId id="268" r:id="rId10"/>
    <p:sldId id="269" r:id="rId11"/>
    <p:sldId id="274" r:id="rId12"/>
    <p:sldId id="275" r:id="rId13"/>
    <p:sldId id="276" r:id="rId14"/>
    <p:sldId id="273" r:id="rId15"/>
    <p:sldId id="260" r:id="rId16"/>
    <p:sldId id="262" r:id="rId17"/>
    <p:sldId id="271" r:id="rId18"/>
    <p:sldId id="261" r:id="rId19"/>
    <p:sldId id="265" r:id="rId20"/>
    <p:sldId id="264" r:id="rId21"/>
    <p:sldId id="272" r:id="rId22"/>
    <p:sldId id="277" r:id="rId23"/>
    <p:sldId id="278" r:id="rId24"/>
  </p:sldIdLst>
  <p:sldSz cx="9144000" cy="6858000" type="screen4x3"/>
  <p:notesSz cx="9144000" cy="6858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0000"/>
    <a:srgbClr val="F92E0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1590" y="-102"/>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2117" y="0"/>
            <a:ext cx="3962400" cy="342900"/>
          </a:xfrm>
          <a:prstGeom prst="rect">
            <a:avLst/>
          </a:prstGeom>
        </p:spPr>
        <p:txBody>
          <a:bodyPr vert="horz" lIns="91440" tIns="45720" rIns="91440" bIns="45720" rtlCol="1"/>
          <a:lstStyle>
            <a:lvl1pPr algn="l">
              <a:defRPr sz="1200"/>
            </a:lvl1pPr>
          </a:lstStyle>
          <a:p>
            <a:fld id="{619D91F0-700F-4B9A-AD9B-57DD8DC13371}" type="datetimeFigureOut">
              <a:rPr lang="ar-SA" smtClean="0"/>
              <a:pPr/>
              <a:t>14/11/35</a:t>
            </a:fld>
            <a:endParaRPr lang="ar-SA"/>
          </a:p>
        </p:txBody>
      </p:sp>
      <p:sp>
        <p:nvSpPr>
          <p:cNvPr id="4" name="عنصر نائب للتذييل 3"/>
          <p:cNvSpPr>
            <a:spLocks noGrp="1"/>
          </p:cNvSpPr>
          <p:nvPr>
            <p:ph type="ftr" sz="quarter" idx="2"/>
          </p:nvPr>
        </p:nvSpPr>
        <p:spPr>
          <a:xfrm>
            <a:off x="5181600" y="6513910"/>
            <a:ext cx="3962400" cy="3429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2117" y="6513910"/>
            <a:ext cx="3962400" cy="342900"/>
          </a:xfrm>
          <a:prstGeom prst="rect">
            <a:avLst/>
          </a:prstGeom>
        </p:spPr>
        <p:txBody>
          <a:bodyPr vert="horz" lIns="91440" tIns="45720" rIns="91440" bIns="45720" rtlCol="1" anchor="b"/>
          <a:lstStyle>
            <a:lvl1pPr algn="l">
              <a:defRPr sz="1200"/>
            </a:lvl1pPr>
          </a:lstStyle>
          <a:p>
            <a:fld id="{889CDC39-7E47-46C9-A43A-DE5CFFA37B91}"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atin typeface="Arial" pitchFamily="34" charset="0"/>
                <a:cs typeface="Arial" pitchFamily="34" charset="0"/>
              </a:defRPr>
            </a:lvl1pPr>
          </a:lstStyle>
          <a:p>
            <a:pPr>
              <a:defRPr/>
            </a:pPr>
            <a:endParaRPr lang="ar-SA"/>
          </a:p>
        </p:txBody>
      </p:sp>
      <p:sp>
        <p:nvSpPr>
          <p:cNvPr id="3" name="Date Placeholder 2"/>
          <p:cNvSpPr>
            <a:spLocks noGrp="1"/>
          </p:cNvSpPr>
          <p:nvPr>
            <p:ph type="dt" idx="1"/>
          </p:nvPr>
        </p:nvSpPr>
        <p:spPr>
          <a:xfrm>
            <a:off x="2117" y="0"/>
            <a:ext cx="3962400" cy="342900"/>
          </a:xfrm>
          <a:prstGeom prst="rect">
            <a:avLst/>
          </a:prstGeom>
        </p:spPr>
        <p:txBody>
          <a:bodyPr vert="horz" lIns="91440" tIns="45720" rIns="91440" bIns="45720" rtlCol="1"/>
          <a:lstStyle>
            <a:lvl1pPr algn="l">
              <a:defRPr sz="1200">
                <a:latin typeface="Arial" pitchFamily="34" charset="0"/>
                <a:cs typeface="Arial" pitchFamily="34" charset="0"/>
              </a:defRPr>
            </a:lvl1pPr>
          </a:lstStyle>
          <a:p>
            <a:pPr>
              <a:defRPr/>
            </a:pPr>
            <a:fld id="{122732C3-B28E-47E5-92B4-462B7175CB38}" type="datetimeFigureOut">
              <a:rPr lang="ar-SA"/>
              <a:pPr>
                <a:defRPr/>
              </a:pPr>
              <a:t>14/11/35</a:t>
            </a:fld>
            <a:endParaRPr lang="ar-SA"/>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914400" y="3257550"/>
            <a:ext cx="7315200" cy="30861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5181600" y="6513910"/>
            <a:ext cx="3962400" cy="342900"/>
          </a:xfrm>
          <a:prstGeom prst="rect">
            <a:avLst/>
          </a:prstGeom>
        </p:spPr>
        <p:txBody>
          <a:bodyPr vert="horz" lIns="91440" tIns="45720" rIns="91440" bIns="45720" rtlCol="1" anchor="b"/>
          <a:lstStyle>
            <a:lvl1pPr algn="r">
              <a:defRPr sz="1200">
                <a:latin typeface="Arial" pitchFamily="34" charset="0"/>
                <a:cs typeface="Arial" pitchFamily="34" charset="0"/>
              </a:defRPr>
            </a:lvl1pPr>
          </a:lstStyle>
          <a:p>
            <a:pPr>
              <a:defRPr/>
            </a:pPr>
            <a:endParaRPr lang="ar-SA"/>
          </a:p>
        </p:txBody>
      </p:sp>
      <p:sp>
        <p:nvSpPr>
          <p:cNvPr id="7" name="Slide Number Placeholder 6"/>
          <p:cNvSpPr>
            <a:spLocks noGrp="1"/>
          </p:cNvSpPr>
          <p:nvPr>
            <p:ph type="sldNum" sz="quarter" idx="5"/>
          </p:nvPr>
        </p:nvSpPr>
        <p:spPr>
          <a:xfrm>
            <a:off x="2117" y="6513910"/>
            <a:ext cx="3962400" cy="342900"/>
          </a:xfrm>
          <a:prstGeom prst="rect">
            <a:avLst/>
          </a:prstGeom>
        </p:spPr>
        <p:txBody>
          <a:bodyPr vert="horz" lIns="91440" tIns="45720" rIns="91440" bIns="45720" rtlCol="1" anchor="b"/>
          <a:lstStyle>
            <a:lvl1pPr algn="l">
              <a:defRPr sz="1200">
                <a:latin typeface="Arial" pitchFamily="34" charset="0"/>
                <a:cs typeface="Arial" pitchFamily="34" charset="0"/>
              </a:defRPr>
            </a:lvl1pPr>
          </a:lstStyle>
          <a:p>
            <a:pPr>
              <a:defRPr/>
            </a:pPr>
            <a:fld id="{2D01E864-B954-4421-B2EB-A9612C58418B}"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4604E7-6952-4372-A639-3BFAED968DC0}" type="slidenum">
              <a:rPr lang="ar-SA" smtClean="0">
                <a:latin typeface="Arial" charset="0"/>
                <a:cs typeface="Arial" charset="0"/>
              </a:rPr>
              <a:pPr/>
              <a:t>1</a:t>
            </a:fld>
            <a:endParaRPr lang="ar-SA"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A56DAA-C855-46DF-91BB-BD2D70F41961}" type="slidenum">
              <a:rPr lang="ar-SA" smtClean="0">
                <a:latin typeface="Arial" charset="0"/>
                <a:cs typeface="Arial" charset="0"/>
              </a:rPr>
              <a:pPr/>
              <a:t>14</a:t>
            </a:fld>
            <a:endParaRPr lang="ar-SA"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F3696E-E03E-4BB6-915E-DD3999D04003}" type="slidenum">
              <a:rPr lang="ar-SA" smtClean="0">
                <a:latin typeface="Arial" charset="0"/>
                <a:cs typeface="Arial" charset="0"/>
              </a:rPr>
              <a:pPr/>
              <a:t>15</a:t>
            </a:fld>
            <a:endParaRPr lang="ar-SA"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227BEE-3159-4DCC-808C-B1CD2329FDA9}" type="slidenum">
              <a:rPr lang="ar-SA" smtClean="0">
                <a:latin typeface="Arial" charset="0"/>
                <a:cs typeface="Arial" charset="0"/>
              </a:rPr>
              <a:pPr/>
              <a:t>16</a:t>
            </a:fld>
            <a:endParaRPr lang="ar-SA"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171F9-3194-4D36-82FC-D9748131464D}" type="slidenum">
              <a:rPr lang="ar-SA" smtClean="0">
                <a:latin typeface="Arial" charset="0"/>
                <a:cs typeface="Arial" charset="0"/>
              </a:rPr>
              <a:pPr/>
              <a:t>17</a:t>
            </a:fld>
            <a:endParaRPr lang="ar-SA"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62BED3-550F-4C35-B212-0EF45E23BF8C}" type="slidenum">
              <a:rPr lang="ar-SA" smtClean="0">
                <a:latin typeface="Arial" charset="0"/>
                <a:cs typeface="Arial" charset="0"/>
              </a:rPr>
              <a:pPr/>
              <a:t>18</a:t>
            </a:fld>
            <a:endParaRPr lang="ar-SA"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171F9-3194-4D36-82FC-D9748131464D}" type="slidenum">
              <a:rPr lang="ar-SA" smtClean="0">
                <a:latin typeface="Arial" charset="0"/>
                <a:cs typeface="Arial" charset="0"/>
              </a:rPr>
              <a:pPr/>
              <a:t>19</a:t>
            </a:fld>
            <a:endParaRPr lang="ar-SA"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0C1108-F601-450A-B1BC-333D261C53BA}" type="slidenum">
              <a:rPr lang="ar-SA" smtClean="0">
                <a:latin typeface="Arial" charset="0"/>
                <a:cs typeface="Arial" charset="0"/>
              </a:rPr>
              <a:pPr/>
              <a:t>2</a:t>
            </a:fld>
            <a:endParaRPr lang="ar-SA"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1B79FD3-67CD-4598-8695-3183800119FE}" type="slidenum">
              <a:rPr lang="en-US" smtClean="0">
                <a:latin typeface="Arial" charset="0"/>
                <a:cs typeface="Arial" charset="0"/>
              </a:rPr>
              <a:pPr/>
              <a:t>3</a:t>
            </a:fld>
            <a:endParaRPr lang="en-US" smtClean="0">
              <a:latin typeface="Arial" charset="0"/>
              <a:cs typeface="Arial" charset="0"/>
            </a:endParaRPr>
          </a:p>
        </p:txBody>
      </p:sp>
      <p:sp>
        <p:nvSpPr>
          <p:cNvPr id="266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8" name="Rectangle 3"/>
          <p:cNvSpPr>
            <a:spLocks noGrp="1" noChangeArrowheads="1"/>
          </p:cNvSpPr>
          <p:nvPr>
            <p:ph type="body" idx="1"/>
          </p:nvPr>
        </p:nvSpPr>
        <p:spPr bwMode="auto">
          <a:xfrm>
            <a:off x="1219200" y="3257550"/>
            <a:ext cx="6705600" cy="3086100"/>
          </a:xfrm>
          <a:noFill/>
        </p:spPr>
        <p:txBody>
          <a:bodyPr/>
          <a:lstStyle/>
          <a:p>
            <a:pPr eaLnBrk="1" hangingPunct="1">
              <a:spcBef>
                <a:spcPct val="0"/>
              </a:spcBef>
            </a:pPr>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94055B-9E98-4312-97EE-B69BB5024759}" type="slidenum">
              <a:rPr lang="en-US" smtClean="0">
                <a:latin typeface="Arial" charset="0"/>
                <a:cs typeface="Arial" charset="0"/>
              </a:rPr>
              <a:pPr/>
              <a:t>4</a:t>
            </a:fld>
            <a:endParaRPr lang="en-US"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086305-D70E-46B8-9F41-C21FFCEC5F18}" type="slidenum">
              <a:rPr lang="ar-SA" smtClean="0">
                <a:latin typeface="Arial" charset="0"/>
                <a:cs typeface="Arial" charset="0"/>
              </a:rPr>
              <a:pPr/>
              <a:t>5</a:t>
            </a:fld>
            <a:endParaRPr lang="ar-SA"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3FF1DE-C852-4919-A790-07773653ED2A}" type="slidenum">
              <a:rPr lang="ar-SA" smtClean="0">
                <a:latin typeface="Arial" charset="0"/>
                <a:cs typeface="Arial" charset="0"/>
              </a:rPr>
              <a:pPr/>
              <a:t>6</a:t>
            </a:fld>
            <a:endParaRPr lang="ar-SA"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4BC552-3611-47E1-8D9B-9C51D51B5D92}" type="slidenum">
              <a:rPr lang="en-US" smtClean="0">
                <a:latin typeface="Arial" charset="0"/>
                <a:cs typeface="Arial" charset="0"/>
              </a:rPr>
              <a:pPr/>
              <a:t>7</a:t>
            </a:fld>
            <a:endParaRPr lang="en-US"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5BD187-F905-4AB6-9CC2-197CE782CF27}" type="slidenum">
              <a:rPr lang="ar-SA" smtClean="0">
                <a:latin typeface="Arial" charset="0"/>
                <a:cs typeface="Arial" charset="0"/>
              </a:rPr>
              <a:pPr/>
              <a:t>12</a:t>
            </a:fld>
            <a:endParaRPr lang="ar-SA"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D6B5DB-AB3B-44FF-85BA-5F0DC811C983}" type="slidenum">
              <a:rPr lang="ar-SA" smtClean="0">
                <a:latin typeface="Arial" charset="0"/>
                <a:cs typeface="Arial" charset="0"/>
              </a:rPr>
              <a:pPr/>
              <a:t>13</a:t>
            </a:fld>
            <a:endParaRPr lang="ar-SA"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I.Ghadah R. Al Hadba</a:t>
            </a: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C82E724C-07C5-45BC-84E5-4A8E9205424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I.Ghadah R. Al Hadba</a:t>
            </a:r>
          </a:p>
        </p:txBody>
      </p:sp>
      <p:sp>
        <p:nvSpPr>
          <p:cNvPr id="6" name="Slide Number Placeholder 22"/>
          <p:cNvSpPr>
            <a:spLocks noGrp="1"/>
          </p:cNvSpPr>
          <p:nvPr>
            <p:ph type="sldNum" sz="quarter" idx="12"/>
          </p:nvPr>
        </p:nvSpPr>
        <p:spPr/>
        <p:txBody>
          <a:bodyPr/>
          <a:lstStyle>
            <a:lvl1pPr>
              <a:defRPr/>
            </a:lvl1pPr>
          </a:lstStyle>
          <a:p>
            <a:pPr>
              <a:defRPr/>
            </a:pPr>
            <a:fld id="{A395573E-DCF7-42FC-B648-672D2BFE0DE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I.Ghadah R. Al Hadba</a:t>
            </a: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6326B92-D98B-454D-8FC3-94149D74BC8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I.Ghadah R. Al Hadba</a:t>
            </a:r>
          </a:p>
        </p:txBody>
      </p:sp>
      <p:sp>
        <p:nvSpPr>
          <p:cNvPr id="6" name="Slide Number Placeholder 22"/>
          <p:cNvSpPr>
            <a:spLocks noGrp="1"/>
          </p:cNvSpPr>
          <p:nvPr>
            <p:ph type="sldNum" sz="quarter" idx="12"/>
          </p:nvPr>
        </p:nvSpPr>
        <p:spPr/>
        <p:txBody>
          <a:bodyPr/>
          <a:lstStyle>
            <a:lvl1pPr>
              <a:defRPr/>
            </a:lvl1pPr>
          </a:lstStyle>
          <a:p>
            <a:pPr>
              <a:defRPr/>
            </a:pPr>
            <a:fld id="{86746F13-85D2-4439-B16D-894DA35422F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706264CC-A048-41E0-A4C3-B9B51D9B0BE8}"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a:t>I.Ghadah R. Al Hadba</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0A8D169E-C41B-405B-A1D9-0B14EDCB9B14}"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a:t>I.Ghadah R. Al Hadba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16ECC8DC-1215-46BD-8D41-D9B9CAC0E255}"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a:t>I.Ghadah R. Al Hadba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en-US"/>
              <a:t>I.Ghadah R. Al Hadba</a:t>
            </a:r>
          </a:p>
        </p:txBody>
      </p:sp>
      <p:sp>
        <p:nvSpPr>
          <p:cNvPr id="5" name="Slide Number Placeholder 22"/>
          <p:cNvSpPr>
            <a:spLocks noGrp="1"/>
          </p:cNvSpPr>
          <p:nvPr>
            <p:ph type="sldNum" sz="quarter" idx="12"/>
          </p:nvPr>
        </p:nvSpPr>
        <p:spPr/>
        <p:txBody>
          <a:bodyPr/>
          <a:lstStyle>
            <a:lvl1pPr>
              <a:defRPr/>
            </a:lvl1pPr>
          </a:lstStyle>
          <a:p>
            <a:pPr>
              <a:defRPr/>
            </a:pPr>
            <a:fld id="{F093C293-69B1-4226-9E69-4BBAF049E3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I.Ghadah R. Al Hadba</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9B5EF476-EB53-4B9B-B7A3-91CDFED334D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I.Ghadah R. Al Hadba</a:t>
            </a:r>
          </a:p>
        </p:txBody>
      </p:sp>
      <p:sp>
        <p:nvSpPr>
          <p:cNvPr id="7" name="Slide Number Placeholder 22"/>
          <p:cNvSpPr>
            <a:spLocks noGrp="1"/>
          </p:cNvSpPr>
          <p:nvPr>
            <p:ph type="sldNum" sz="quarter" idx="12"/>
          </p:nvPr>
        </p:nvSpPr>
        <p:spPr/>
        <p:txBody>
          <a:bodyPr/>
          <a:lstStyle>
            <a:lvl1pPr>
              <a:defRPr/>
            </a:lvl1pPr>
          </a:lstStyle>
          <a:p>
            <a:pPr>
              <a:defRPr/>
            </a:pPr>
            <a:fld id="{192CA608-A4E7-4A09-9849-9DE16F5858B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C60B344A-584D-4591-9F46-830B3977330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I.Ghadah R. Al Hadba</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pitchFamily="34" charset="0"/>
                <a:cs typeface="Arial" pitchFamily="34" charset="0"/>
              </a:defRPr>
            </a:lvl1pPr>
          </a:lstStyle>
          <a:p>
            <a:pPr>
              <a:defRPr/>
            </a:pPr>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pitchFamily="34" charset="0"/>
                <a:cs typeface="Arial" pitchFamily="34" charset="0"/>
              </a:defRPr>
            </a:lvl1pPr>
          </a:lstStyle>
          <a:p>
            <a:pPr>
              <a:defRPr/>
            </a:pPr>
            <a:r>
              <a:rPr lang="en-US"/>
              <a:t>I.Ghadah R. Al Hadba</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pitchFamily="34" charset="0"/>
                <a:cs typeface="Arial" pitchFamily="34" charset="0"/>
              </a:defRPr>
            </a:lvl1pPr>
          </a:lstStyle>
          <a:p>
            <a:pPr>
              <a:defRPr/>
            </a:pPr>
            <a:fld id="{A17991C7-8F7D-48DC-B87D-3EF09396E17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75" r:id="rId1"/>
    <p:sldLayoutId id="2147483871" r:id="rId2"/>
    <p:sldLayoutId id="2147483876" r:id="rId3"/>
    <p:sldLayoutId id="2147483877" r:id="rId4"/>
    <p:sldLayoutId id="2147483878" r:id="rId5"/>
    <p:sldLayoutId id="2147483872" r:id="rId6"/>
    <p:sldLayoutId id="2147483879" r:id="rId7"/>
    <p:sldLayoutId id="2147483873" r:id="rId8"/>
    <p:sldLayoutId id="2147483880" r:id="rId9"/>
    <p:sldLayoutId id="2147483874" r:id="rId10"/>
    <p:sldLayoutId id="2147483881" r:id="rId11"/>
  </p:sldLayoutIdLst>
  <p:hf hdr="0" dt="0"/>
  <p:txStyles>
    <p:titleStyle>
      <a:lvl1pPr algn="l" rtl="1" eaLnBrk="0" fontAlgn="base" hangingPunct="0">
        <a:spcBef>
          <a:spcPct val="0"/>
        </a:spcBef>
        <a:spcAft>
          <a:spcPct val="0"/>
        </a:spcAft>
        <a:defRPr sz="4400" kern="1200">
          <a:solidFill>
            <a:schemeClr val="tx2"/>
          </a:solidFill>
          <a:latin typeface="+mj-lt"/>
          <a:ea typeface="+mj-ea"/>
          <a:cs typeface="+mj-cs"/>
        </a:defRPr>
      </a:lvl1pPr>
      <a:lvl2pPr algn="l" rtl="1" eaLnBrk="0" fontAlgn="base" hangingPunct="0">
        <a:spcBef>
          <a:spcPct val="0"/>
        </a:spcBef>
        <a:spcAft>
          <a:spcPct val="0"/>
        </a:spcAft>
        <a:defRPr sz="4400">
          <a:solidFill>
            <a:schemeClr val="tx2"/>
          </a:solidFill>
          <a:latin typeface="Tw Cen MT" pitchFamily="34" charset="0"/>
        </a:defRPr>
      </a:lvl2pPr>
      <a:lvl3pPr algn="l" rtl="1" eaLnBrk="0" fontAlgn="base" hangingPunct="0">
        <a:spcBef>
          <a:spcPct val="0"/>
        </a:spcBef>
        <a:spcAft>
          <a:spcPct val="0"/>
        </a:spcAft>
        <a:defRPr sz="4400">
          <a:solidFill>
            <a:schemeClr val="tx2"/>
          </a:solidFill>
          <a:latin typeface="Tw Cen MT" pitchFamily="34" charset="0"/>
        </a:defRPr>
      </a:lvl3pPr>
      <a:lvl4pPr algn="l" rtl="1" eaLnBrk="0" fontAlgn="base" hangingPunct="0">
        <a:spcBef>
          <a:spcPct val="0"/>
        </a:spcBef>
        <a:spcAft>
          <a:spcPct val="0"/>
        </a:spcAft>
        <a:defRPr sz="4400">
          <a:solidFill>
            <a:schemeClr val="tx2"/>
          </a:solidFill>
          <a:latin typeface="Tw Cen MT" pitchFamily="34" charset="0"/>
        </a:defRPr>
      </a:lvl4pPr>
      <a:lvl5pPr algn="l" rtl="1" eaLnBrk="0" fontAlgn="base" hangingPunct="0">
        <a:spcBef>
          <a:spcPct val="0"/>
        </a:spcBef>
        <a:spcAft>
          <a:spcPct val="0"/>
        </a:spcAft>
        <a:defRPr sz="4400">
          <a:solidFill>
            <a:schemeClr val="tx2"/>
          </a:solidFill>
          <a:latin typeface="Tw Cen MT" pitchFamily="34" charset="0"/>
        </a:defRPr>
      </a:lvl5pPr>
      <a:lvl6pPr marL="457200" algn="l" rtl="1" fontAlgn="base">
        <a:spcBef>
          <a:spcPct val="0"/>
        </a:spcBef>
        <a:spcAft>
          <a:spcPct val="0"/>
        </a:spcAft>
        <a:defRPr sz="4400">
          <a:solidFill>
            <a:schemeClr val="tx2"/>
          </a:solidFill>
          <a:latin typeface="Tw Cen MT" pitchFamily="34" charset="0"/>
        </a:defRPr>
      </a:lvl6pPr>
      <a:lvl7pPr marL="914400" algn="l" rtl="1" fontAlgn="base">
        <a:spcBef>
          <a:spcPct val="0"/>
        </a:spcBef>
        <a:spcAft>
          <a:spcPct val="0"/>
        </a:spcAft>
        <a:defRPr sz="4400">
          <a:solidFill>
            <a:schemeClr val="tx2"/>
          </a:solidFill>
          <a:latin typeface="Tw Cen MT" pitchFamily="34" charset="0"/>
        </a:defRPr>
      </a:lvl7pPr>
      <a:lvl8pPr marL="1371600" algn="l" rtl="1" fontAlgn="base">
        <a:spcBef>
          <a:spcPct val="0"/>
        </a:spcBef>
        <a:spcAft>
          <a:spcPct val="0"/>
        </a:spcAft>
        <a:defRPr sz="4400">
          <a:solidFill>
            <a:schemeClr val="tx2"/>
          </a:solidFill>
          <a:latin typeface="Tw Cen MT" pitchFamily="34" charset="0"/>
        </a:defRPr>
      </a:lvl8pPr>
      <a:lvl9pPr marL="1828800" algn="l" rtl="1" fontAlgn="base">
        <a:spcBef>
          <a:spcPct val="0"/>
        </a:spcBef>
        <a:spcAft>
          <a:spcPct val="0"/>
        </a:spcAft>
        <a:defRPr sz="4400">
          <a:solidFill>
            <a:schemeClr val="tx2"/>
          </a:solidFill>
          <a:latin typeface="Tw Cen MT" pitchFamily="34" charset="0"/>
        </a:defRPr>
      </a:lvl9pPr>
    </p:titleStyle>
    <p:bodyStyle>
      <a:lvl1pPr marL="319088" indent="-319088" algn="r" rtl="1"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r" rtl="1"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r" rtl="1"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r" rtl="1"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r" rtl="1"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pPr eaLnBrk="1" fontAlgn="auto" hangingPunct="1">
              <a:spcAft>
                <a:spcPts val="0"/>
              </a:spcAft>
              <a:defRPr/>
            </a:pPr>
            <a:r>
              <a:rPr lang="en-US" dirty="0" smtClean="0"/>
              <a:t>“Introduction To Database and SQL”</a:t>
            </a:r>
          </a:p>
        </p:txBody>
      </p:sp>
      <p:sp>
        <p:nvSpPr>
          <p:cNvPr id="9219" name="Subtitle 2"/>
          <p:cNvSpPr>
            <a:spLocks noGrp="1"/>
          </p:cNvSpPr>
          <p:nvPr>
            <p:ph type="subTitle" idx="1"/>
          </p:nvPr>
        </p:nvSpPr>
        <p:spPr>
          <a:xfrm>
            <a:off x="2362200" y="6049963"/>
            <a:ext cx="6705600" cy="685800"/>
          </a:xfrm>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Normalization</a:t>
            </a:r>
            <a:endParaRPr lang="en-US" dirty="0"/>
          </a:p>
        </p:txBody>
      </p:sp>
      <p:sp>
        <p:nvSpPr>
          <p:cNvPr id="3" name="Content Placeholder 2"/>
          <p:cNvSpPr>
            <a:spLocks noGrp="1"/>
          </p:cNvSpPr>
          <p:nvPr>
            <p:ph sz="quarter" idx="1"/>
          </p:nvPr>
        </p:nvSpPr>
        <p:spPr/>
        <p:txBody>
          <a:bodyPr/>
          <a:lstStyle/>
          <a:p>
            <a:pPr algn="l" rtl="0"/>
            <a:r>
              <a:rPr lang="en-US" dirty="0" smtClean="0">
                <a:solidFill>
                  <a:schemeClr val="tx2">
                    <a:lumMod val="50000"/>
                  </a:schemeClr>
                </a:solidFill>
              </a:rPr>
              <a:t>  Normalization defines sets of rules, referred to as normal forms, which provide specific guidelines on how data should be organized in order to avoid anomalies that lead to inconsistencies in and loss of data as the data stored in the database is maintained.</a:t>
            </a:r>
          </a:p>
          <a:p>
            <a:pPr algn="l" rtl="0"/>
            <a:r>
              <a:rPr lang="en-US" dirty="0" smtClean="0">
                <a:solidFill>
                  <a:schemeClr val="tx2">
                    <a:lumMod val="50000"/>
                  </a:schemeClr>
                </a:solidFill>
              </a:rPr>
              <a:t>1NF, 2NF, 3NF </a:t>
            </a:r>
          </a:p>
          <a:p>
            <a:pPr algn="l" rtl="0"/>
            <a:endParaRPr lang="en-US" dirty="0">
              <a:solidFill>
                <a:schemeClr val="tx2">
                  <a:lumMod val="50000"/>
                </a:schemeClr>
              </a:solidFill>
            </a:endParaRPr>
          </a:p>
        </p:txBody>
      </p:sp>
      <p:sp>
        <p:nvSpPr>
          <p:cNvPr id="4" name="Footer Placeholder 3"/>
          <p:cNvSpPr>
            <a:spLocks noGrp="1"/>
          </p:cNvSpPr>
          <p:nvPr>
            <p:ph type="ftr" sz="quarter" idx="11"/>
          </p:nvPr>
        </p:nvSpPr>
        <p:spPr/>
        <p:txBody>
          <a:bodyPr/>
          <a:lstStyle/>
          <a:p>
            <a:pPr>
              <a:defRPr/>
            </a:pPr>
            <a:r>
              <a:rPr lang="en-US" smtClean="0"/>
              <a:t>I.Ghadah R. Al Hadba</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SQL</a:t>
            </a:r>
            <a:endParaRPr lang="en-US" dirty="0"/>
          </a:p>
        </p:txBody>
      </p:sp>
      <p:sp>
        <p:nvSpPr>
          <p:cNvPr id="3" name="Content Placeholder 2"/>
          <p:cNvSpPr>
            <a:spLocks noGrp="1"/>
          </p:cNvSpPr>
          <p:nvPr>
            <p:ph sz="quarter" idx="1"/>
          </p:nvPr>
        </p:nvSpPr>
        <p:spPr/>
        <p:txBody>
          <a:bodyPr/>
          <a:lstStyle/>
          <a:p>
            <a:pPr algn="l" rtl="0"/>
            <a:r>
              <a:rPr lang="en-US" sz="2400" dirty="0" smtClean="0">
                <a:solidFill>
                  <a:schemeClr val="tx2">
                    <a:lumMod val="50000"/>
                  </a:schemeClr>
                </a:solidFill>
              </a:rPr>
              <a:t>Dr. E. F. </a:t>
            </a:r>
            <a:r>
              <a:rPr lang="en-US" sz="2400" dirty="0" err="1" smtClean="0">
                <a:solidFill>
                  <a:schemeClr val="tx2">
                    <a:lumMod val="50000"/>
                  </a:schemeClr>
                </a:solidFill>
              </a:rPr>
              <a:t>Codd</a:t>
            </a:r>
            <a:r>
              <a:rPr lang="en-US" sz="2400" dirty="0" smtClean="0">
                <a:solidFill>
                  <a:schemeClr val="tx2">
                    <a:lumMod val="50000"/>
                  </a:schemeClr>
                </a:solidFill>
              </a:rPr>
              <a:t> published the paper, "A Relational Model of Data for Large Shared Data Banks", in June 1970 in the Association of Computer Machinery (ACM) journal</a:t>
            </a:r>
          </a:p>
          <a:p>
            <a:pPr algn="l" rtl="0"/>
            <a:r>
              <a:rPr lang="en-US" sz="2400" dirty="0" err="1" smtClean="0">
                <a:solidFill>
                  <a:schemeClr val="tx2">
                    <a:lumMod val="50000"/>
                  </a:schemeClr>
                </a:solidFill>
              </a:rPr>
              <a:t>Codd's</a:t>
            </a:r>
            <a:r>
              <a:rPr lang="en-US" sz="2400" dirty="0" smtClean="0">
                <a:solidFill>
                  <a:schemeClr val="tx2">
                    <a:lumMod val="50000"/>
                  </a:schemeClr>
                </a:solidFill>
              </a:rPr>
              <a:t> model is now accepted as the definitive model for relational database management systems (RDBMS)</a:t>
            </a:r>
          </a:p>
          <a:p>
            <a:pPr algn="l" rtl="0"/>
            <a:r>
              <a:rPr lang="en-US" sz="2400" dirty="0" smtClean="0">
                <a:solidFill>
                  <a:schemeClr val="tx2">
                    <a:lumMod val="50000"/>
                  </a:schemeClr>
                </a:solidFill>
              </a:rPr>
              <a:t>The language, Structured English </a:t>
            </a:r>
          </a:p>
          <a:p>
            <a:pPr algn="l" rtl="0">
              <a:buNone/>
            </a:pPr>
            <a:r>
              <a:rPr lang="en-US" sz="2400" dirty="0" smtClean="0">
                <a:solidFill>
                  <a:schemeClr val="tx2">
                    <a:lumMod val="50000"/>
                  </a:schemeClr>
                </a:solidFill>
              </a:rPr>
              <a:t>Query Language (SEQUEL) was developed by IBM Corporation, Inc., to use </a:t>
            </a:r>
            <a:r>
              <a:rPr lang="en-US" sz="2400" dirty="0" err="1" smtClean="0">
                <a:solidFill>
                  <a:schemeClr val="tx2">
                    <a:lumMod val="50000"/>
                  </a:schemeClr>
                </a:solidFill>
              </a:rPr>
              <a:t>Codd's</a:t>
            </a:r>
            <a:r>
              <a:rPr lang="en-US" sz="2400" dirty="0" smtClean="0">
                <a:solidFill>
                  <a:schemeClr val="tx2">
                    <a:lumMod val="50000"/>
                  </a:schemeClr>
                </a:solidFill>
              </a:rPr>
              <a:t> model. SEQUEL later became SQL (still pronounced "sequel")</a:t>
            </a:r>
          </a:p>
          <a:p>
            <a:pPr algn="l" rtl="0"/>
            <a:r>
              <a:rPr lang="en-US" sz="2400" dirty="0" smtClean="0">
                <a:solidFill>
                  <a:schemeClr val="tx2">
                    <a:lumMod val="50000"/>
                  </a:schemeClr>
                </a:solidFill>
              </a:rPr>
              <a:t>Today, SQL is accepted as the standard RDBMS language.</a:t>
            </a:r>
            <a:endParaRPr lang="en-US" sz="2400" dirty="0">
              <a:solidFill>
                <a:schemeClr val="tx2">
                  <a:lumMod val="50000"/>
                </a:schemeClr>
              </a:solidFill>
            </a:endParaRPr>
          </a:p>
        </p:txBody>
      </p:sp>
      <p:sp>
        <p:nvSpPr>
          <p:cNvPr id="4" name="Footer Placeholder 3"/>
          <p:cNvSpPr>
            <a:spLocks noGrp="1"/>
          </p:cNvSpPr>
          <p:nvPr>
            <p:ph type="ftr" sz="quarter" idx="11"/>
          </p:nvPr>
        </p:nvSpPr>
        <p:spPr/>
        <p:txBody>
          <a:bodyPr/>
          <a:lstStyle/>
          <a:p>
            <a:pPr>
              <a:defRPr/>
            </a:pPr>
            <a:r>
              <a:rPr lang="en-US" dirty="0" err="1" smtClean="0"/>
              <a:t>I.Ghadah</a:t>
            </a:r>
            <a:r>
              <a:rPr lang="en-US" dirty="0" smtClean="0"/>
              <a:t> R. Al </a:t>
            </a:r>
            <a:r>
              <a:rPr lang="en-US" dirty="0" err="1" smtClean="0"/>
              <a:t>Hadba</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pPr eaLnBrk="1" hangingPunct="1"/>
            <a:r>
              <a:rPr lang="en-US" smtClean="0"/>
              <a:t>Overview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58F6C3D6-DF90-4A7A-9E7B-A5F9EB65EF36}" type="slidenum">
              <a:rPr lang="en-US"/>
              <a:pPr>
                <a:defRPr/>
              </a:pPr>
              <a:t>12</a:t>
            </a:fld>
            <a:endParaRPr lang="en-US"/>
          </a:p>
        </p:txBody>
      </p:sp>
      <p:sp>
        <p:nvSpPr>
          <p:cNvPr id="5123" name="Content Placeholder 2"/>
          <p:cNvSpPr>
            <a:spLocks noGrp="1"/>
          </p:cNvSpPr>
          <p:nvPr>
            <p:ph sz="quarter" idx="1"/>
          </p:nvPr>
        </p:nvSpPr>
        <p:spPr>
          <a:xfrm>
            <a:off x="612775" y="1600200"/>
            <a:ext cx="8153400" cy="4495800"/>
          </a:xfrm>
        </p:spPr>
        <p:txBody>
          <a:bodyPr>
            <a:normAutofit/>
          </a:bodyPr>
          <a:lstStyle/>
          <a:p>
            <a:pPr marL="320040" indent="-320040" algn="l" rtl="0" eaLnBrk="1" fontAlgn="auto" hangingPunct="1">
              <a:spcAft>
                <a:spcPts val="0"/>
              </a:spcAft>
              <a:buFont typeface="Wingdings"/>
              <a:buChar char=""/>
              <a:defRPr/>
            </a:pPr>
            <a:r>
              <a:rPr lang="en-US" u="sng" dirty="0" smtClean="0">
                <a:solidFill>
                  <a:schemeClr val="accent2">
                    <a:lumMod val="75000"/>
                  </a:schemeClr>
                </a:solidFill>
              </a:rPr>
              <a:t>Query</a:t>
            </a:r>
            <a:r>
              <a:rPr lang="en-US" dirty="0" smtClean="0"/>
              <a:t>: </a:t>
            </a:r>
            <a:r>
              <a:rPr lang="en-US" sz="2800" dirty="0" smtClean="0">
                <a:solidFill>
                  <a:schemeClr val="bg2">
                    <a:lumMod val="10000"/>
                  </a:schemeClr>
                </a:solidFill>
              </a:rPr>
              <a:t>allow questions to be asked of the data and display only the information required. It can include info from more the one table </a:t>
            </a:r>
          </a:p>
          <a:p>
            <a:pPr marL="320040" indent="-320040" algn="l" rtl="0" eaLnBrk="1" fontAlgn="auto" hangingPunct="1">
              <a:spcAft>
                <a:spcPts val="0"/>
              </a:spcAft>
              <a:buFont typeface="Wingdings"/>
              <a:buChar char=""/>
              <a:defRPr/>
            </a:pPr>
            <a:r>
              <a:rPr lang="en-US" sz="2800" dirty="0" smtClean="0">
                <a:solidFill>
                  <a:schemeClr val="accent2">
                    <a:lumMod val="75000"/>
                  </a:schemeClr>
                </a:solidFill>
              </a:rPr>
              <a:t>Why Query language?</a:t>
            </a:r>
          </a:p>
          <a:p>
            <a:pPr marL="320040" indent="-320040" algn="l" rtl="0" eaLnBrk="1" fontAlgn="auto" hangingPunct="1">
              <a:spcAft>
                <a:spcPts val="0"/>
              </a:spcAft>
              <a:buFont typeface="Wingdings"/>
              <a:buNone/>
              <a:defRPr/>
            </a:pPr>
            <a:r>
              <a:rPr lang="en-US" dirty="0" smtClean="0"/>
              <a:t>	</a:t>
            </a:r>
            <a:r>
              <a:rPr lang="en-US" dirty="0" smtClean="0">
                <a:solidFill>
                  <a:schemeClr val="bg2">
                    <a:lumMod val="10000"/>
                  </a:schemeClr>
                </a:solidFill>
              </a:rPr>
              <a:t>A Database Management system enable users to access and manipulate data using queries.</a:t>
            </a:r>
          </a:p>
          <a:p>
            <a:pPr marL="320040" indent="-320040" algn="l" rtl="0" eaLnBrk="1" fontAlgn="auto" hangingPunct="1">
              <a:spcAft>
                <a:spcPts val="0"/>
              </a:spcAft>
              <a:buFont typeface="Wingdings"/>
              <a:buChar char=""/>
              <a:defRPr/>
            </a:pPr>
            <a:r>
              <a:rPr lang="en-US" dirty="0" smtClean="0">
                <a:solidFill>
                  <a:schemeClr val="accent2">
                    <a:lumMod val="75000"/>
                  </a:schemeClr>
                </a:solidFill>
              </a:rPr>
              <a:t>Structured  Query Language (SQL): </a:t>
            </a:r>
            <a:r>
              <a:rPr lang="en-US" dirty="0" smtClean="0">
                <a:solidFill>
                  <a:schemeClr val="bg2">
                    <a:lumMod val="10000"/>
                  </a:schemeClr>
                </a:solidFill>
              </a:rPr>
              <a:t>is the language used by most </a:t>
            </a:r>
            <a:r>
              <a:rPr lang="en-US" dirty="0" smtClean="0">
                <a:solidFill>
                  <a:schemeClr val="accent1">
                    <a:lumMod val="75000"/>
                  </a:schemeClr>
                </a:solidFill>
              </a:rPr>
              <a:t>relational database </a:t>
            </a:r>
            <a:r>
              <a:rPr lang="en-US" dirty="0" smtClean="0">
                <a:solidFill>
                  <a:schemeClr val="bg2">
                    <a:lumMod val="10000"/>
                  </a:schemeClr>
                </a:solidFill>
              </a:rPr>
              <a:t>systems</a:t>
            </a:r>
            <a:r>
              <a:rPr lang="en-US" dirty="0" smtClean="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12775" y="228600"/>
            <a:ext cx="8153400" cy="990600"/>
          </a:xfrm>
        </p:spPr>
        <p:txBody>
          <a:bodyPr/>
          <a:lstStyle/>
          <a:p>
            <a:pPr eaLnBrk="1" hangingPunct="1"/>
            <a:r>
              <a:rPr lang="en-US" dirty="0"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C9FDA773-7C19-4766-9666-5F578B378479}" type="slidenum">
              <a:rPr lang="en-US"/>
              <a:pPr>
                <a:defRPr/>
              </a:pPr>
              <a:t>13</a:t>
            </a:fld>
            <a:endParaRPr lang="en-US"/>
          </a:p>
        </p:txBody>
      </p:sp>
      <p:sp>
        <p:nvSpPr>
          <p:cNvPr id="3" name="Content Placeholder 2"/>
          <p:cNvSpPr>
            <a:spLocks noGrp="1"/>
          </p:cNvSpPr>
          <p:nvPr>
            <p:ph sz="quarter" idx="1"/>
          </p:nvPr>
        </p:nvSpPr>
        <p:spPr>
          <a:xfrm>
            <a:off x="612775" y="1600200"/>
            <a:ext cx="8153400" cy="4495800"/>
          </a:xfrm>
        </p:spPr>
        <p:txBody>
          <a:bodyPr rtlCol="0">
            <a:normAutofit/>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is SQL?</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stands for Structured Query Language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lets you access and manipulate databases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is an ANSI (American National Standards Institute) standard </a:t>
            </a:r>
          </a:p>
          <a:p>
            <a:pPr marL="365760" indent="-256032" algn="l" rtl="0"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02EEF69D-3470-4A26-95DA-DD02AE91F459}" type="slidenum">
              <a:rPr lang="en-US"/>
              <a:pPr>
                <a:defRPr/>
              </a:pPr>
              <a:t>14</a:t>
            </a:fld>
            <a:endParaRPr lang="en-US"/>
          </a:p>
        </p:txBody>
      </p:sp>
      <p:sp>
        <p:nvSpPr>
          <p:cNvPr id="3" name="Content Placeholder 2"/>
          <p:cNvSpPr>
            <a:spLocks noGrp="1"/>
          </p:cNvSpPr>
          <p:nvPr>
            <p:ph sz="quarter" idx="1"/>
          </p:nvPr>
        </p:nvSpPr>
        <p:spPr>
          <a:xfrm>
            <a:off x="612775" y="1600200"/>
            <a:ext cx="8153400" cy="4495800"/>
          </a:xfrm>
        </p:spPr>
        <p:txBody>
          <a:bodyPr rtlCol="0">
            <a:normAutofit fontScale="85000" lnSpcReduction="20000"/>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Can SQL do?</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execute queries against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retrieve data from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insert records in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update records in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delete records from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create new databases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create new tables in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create stored procedures in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create views in a database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set permissions on tables, procedures, and views </a:t>
            </a:r>
          </a:p>
          <a:p>
            <a:pPr marL="365760" indent="-256032" algn="l" rtl="0" eaLnBrk="1" fontAlgn="auto" hangingPunct="1">
              <a:spcAft>
                <a:spcPts val="0"/>
              </a:spcAft>
              <a:buFont typeface="Wingdings 3"/>
              <a:buChar char=""/>
              <a:defRPr/>
            </a:pPr>
            <a:endParaRPr lang="en-US"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09547F1E-C802-4E38-83CE-C5EF2AD6F6E7}" type="slidenum">
              <a:rPr lang="en-US"/>
              <a:pPr>
                <a:defRPr/>
              </a:pPr>
              <a:t>15</a:t>
            </a:fld>
            <a:endParaRPr lang="en-US"/>
          </a:p>
        </p:txBody>
      </p:sp>
      <p:sp>
        <p:nvSpPr>
          <p:cNvPr id="3" name="Content Placeholder 2"/>
          <p:cNvSpPr>
            <a:spLocks noGrp="1"/>
          </p:cNvSpPr>
          <p:nvPr>
            <p:ph sz="quarter" idx="1"/>
          </p:nvPr>
        </p:nvSpPr>
        <p:spPr>
          <a:xfrm>
            <a:off x="612775" y="1600200"/>
            <a:ext cx="8153400" cy="4495800"/>
          </a:xfrm>
        </p:spPr>
        <p:txBody>
          <a:bodyPr rtlCol="0">
            <a:normAutofit fontScale="92500" lnSpcReduction="20000"/>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Makes SQL Special?</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is an English-like language. It uses words such as select, insert, delete as part of its command set</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is a non-procedural language: you specify What information you require, not how to get it . This feature makes it easier for you to concentrate on obtaining the desired result.</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Processes sets of records rather than a single record at a time. </a:t>
            </a:r>
          </a:p>
          <a:p>
            <a:pPr marL="365760" indent="-256032" algn="l" rtl="0" eaLnBrk="1" fontAlgn="auto" hangingPunct="1">
              <a:spcAft>
                <a:spcPts val="0"/>
              </a:spcAft>
              <a:buFont typeface="Wingdings 3"/>
              <a:buChar char=""/>
              <a:defRPr/>
            </a:pPr>
            <a:r>
              <a:rPr lang="en-US" dirty="0" smtClean="0">
                <a:solidFill>
                  <a:schemeClr val="bg2">
                    <a:lumMod val="10000"/>
                  </a:schemeClr>
                </a:solidFill>
              </a:rPr>
              <a:t>SQL can be used by a range of users including DBA’s, programmers, Management Personnel, and many other types of end users  </a:t>
            </a:r>
            <a:endParaRPr lang="en-US"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775" y="228600"/>
            <a:ext cx="8153400" cy="990600"/>
          </a:xfrm>
        </p:spPr>
        <p:txBody>
          <a:bodyPr rtlCol="0">
            <a:normAutofit fontScale="90000"/>
          </a:bodyPr>
          <a:lstStyle/>
          <a:p>
            <a:pPr eaLnBrk="1" fontAlgn="auto" hangingPunct="1">
              <a:spcAft>
                <a:spcPts val="0"/>
              </a:spcAft>
              <a:defRPr/>
            </a:pPr>
            <a:r>
              <a:rPr lang="en-US" dirty="0" smtClean="0"/>
              <a:t>Types of SQL Statements</a:t>
            </a:r>
            <a:br>
              <a:rPr lang="en-US" dirty="0" smtClean="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EDAE9362-FE43-4CF4-977B-AECB777FF9BB}" type="slidenum">
              <a:rPr lang="en-US"/>
              <a:pPr>
                <a:defRPr/>
              </a:pPr>
              <a:t>16</a:t>
            </a:fld>
            <a:endParaRPr lang="en-US"/>
          </a:p>
        </p:txBody>
      </p:sp>
      <p:sp>
        <p:nvSpPr>
          <p:cNvPr id="8195" name="Content Placeholder 1"/>
          <p:cNvSpPr>
            <a:spLocks noGrp="1"/>
          </p:cNvSpPr>
          <p:nvPr>
            <p:ph sz="quarter" idx="1"/>
          </p:nvPr>
        </p:nvSpPr>
        <p:spPr>
          <a:xfrm>
            <a:off x="612775" y="1600200"/>
            <a:ext cx="8153400" cy="4495800"/>
          </a:xfrm>
        </p:spPr>
        <p:txBody>
          <a:bodyPr>
            <a:normAutofit lnSpcReduction="10000"/>
          </a:bodyPr>
          <a:lstStyle/>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Data Definition Language (DDL):</a:t>
            </a:r>
          </a:p>
          <a:p>
            <a:pPr marL="320040" indent="-320040" algn="l" rtl="0" eaLnBrk="1" fontAlgn="auto" hangingPunct="1">
              <a:spcAft>
                <a:spcPts val="0"/>
              </a:spcAft>
              <a:buFont typeface="Wingdings 3" pitchFamily="18" charset="2"/>
              <a:buNone/>
              <a:defRPr/>
            </a:pPr>
            <a:r>
              <a:rPr lang="en-US" sz="2000" dirty="0" smtClean="0">
                <a:solidFill>
                  <a:schemeClr val="bg2">
                    <a:lumMod val="10000"/>
                  </a:schemeClr>
                </a:solidFill>
              </a:rPr>
              <a:t> Commands that define a database.</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a:t>
            </a:r>
            <a:r>
              <a:rPr lang="en-US" sz="2000" dirty="0" smtClean="0"/>
              <a:t> </a:t>
            </a:r>
            <a:r>
              <a:rPr lang="en-US" sz="2000" dirty="0" smtClean="0">
                <a:solidFill>
                  <a:schemeClr val="bg2">
                    <a:lumMod val="10000"/>
                  </a:schemeClr>
                </a:solidFill>
              </a:rPr>
              <a:t>CREATE, ALTER, DROP, ...etc.</a:t>
            </a:r>
          </a:p>
          <a:p>
            <a:pPr marL="320040" indent="-320040" algn="l" rtl="0" eaLnBrk="1" fontAlgn="auto" hangingPunct="1">
              <a:spcAft>
                <a:spcPts val="0"/>
              </a:spcAft>
              <a:buFont typeface="Wingdings"/>
              <a:buChar char=""/>
              <a:defRPr/>
            </a:pPr>
            <a:endParaRPr lang="en-US" sz="2000" dirty="0" smtClean="0"/>
          </a:p>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 Data manipulation language (DML):</a:t>
            </a:r>
          </a:p>
          <a:p>
            <a:pPr marL="320040" indent="-320040" algn="l" rtl="0" eaLnBrk="1" fontAlgn="auto" hangingPunct="1">
              <a:spcAft>
                <a:spcPts val="0"/>
              </a:spcAft>
              <a:buFont typeface="Wingdings 3" pitchFamily="18" charset="2"/>
              <a:buNone/>
              <a:defRPr/>
            </a:pPr>
            <a:r>
              <a:rPr lang="en-US" sz="2000" dirty="0" smtClean="0">
                <a:solidFill>
                  <a:schemeClr val="bg2">
                    <a:lumMod val="10000"/>
                  </a:schemeClr>
                </a:solidFill>
              </a:rPr>
              <a:t> Commands that maintain and query a database.</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a:t>
            </a:r>
            <a:r>
              <a:rPr lang="en-US" sz="2000" dirty="0" smtClean="0"/>
              <a:t> </a:t>
            </a:r>
            <a:r>
              <a:rPr lang="en-US" sz="2000" dirty="0" smtClean="0">
                <a:solidFill>
                  <a:schemeClr val="bg2">
                    <a:lumMod val="10000"/>
                  </a:schemeClr>
                </a:solidFill>
              </a:rPr>
              <a:t>SELECT, INSERT, UPDATE, DELETE.</a:t>
            </a:r>
          </a:p>
          <a:p>
            <a:pPr marL="320040" indent="-320040" algn="l" rtl="0" eaLnBrk="1" fontAlgn="auto" hangingPunct="1">
              <a:spcAft>
                <a:spcPts val="0"/>
              </a:spcAft>
              <a:buFont typeface="Wingdings"/>
              <a:buChar char=""/>
              <a:defRPr/>
            </a:pPr>
            <a:endParaRPr lang="en-US" sz="2000" dirty="0" smtClean="0"/>
          </a:p>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 Data Control Language (DCL):</a:t>
            </a:r>
          </a:p>
          <a:p>
            <a:pPr marL="320040" indent="-320040" algn="l" rtl="0" eaLnBrk="1" fontAlgn="auto" hangingPunct="1">
              <a:spcAft>
                <a:spcPts val="0"/>
              </a:spcAft>
              <a:buFont typeface="Wingdings 3" pitchFamily="18" charset="2"/>
              <a:buNone/>
              <a:defRPr/>
            </a:pPr>
            <a:r>
              <a:rPr lang="en-US" sz="2000" dirty="0" smtClean="0">
                <a:solidFill>
                  <a:schemeClr val="tx2">
                    <a:lumMod val="50000"/>
                  </a:schemeClr>
                </a:solidFill>
              </a:rPr>
              <a:t> Commands that control a database, including administering </a:t>
            </a:r>
          </a:p>
          <a:p>
            <a:pPr marL="320040" indent="-320040" algn="l" rtl="0" eaLnBrk="1" fontAlgn="auto" hangingPunct="1">
              <a:spcAft>
                <a:spcPts val="0"/>
              </a:spcAft>
              <a:buFont typeface="Wingdings 3" pitchFamily="18" charset="2"/>
              <a:buNone/>
              <a:defRPr/>
            </a:pPr>
            <a:r>
              <a:rPr lang="en-US" sz="2000" dirty="0" smtClean="0">
                <a:solidFill>
                  <a:schemeClr val="tx2">
                    <a:lumMod val="50000"/>
                  </a:schemeClr>
                </a:solidFill>
              </a:rPr>
              <a:t>   privileges and committing data.</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 </a:t>
            </a:r>
            <a:r>
              <a:rPr lang="en-US" sz="2000" dirty="0" smtClean="0">
                <a:solidFill>
                  <a:schemeClr val="bg2">
                    <a:lumMod val="10000"/>
                  </a:schemeClr>
                </a:solidFill>
              </a:rPr>
              <a:t>CONNECT, GRANT, REVOKE, ...etc</a:t>
            </a:r>
            <a:r>
              <a:rPr lang="en-US" sz="2000" dirty="0" smtClean="0"/>
              <a:t>.</a:t>
            </a:r>
          </a:p>
          <a:p>
            <a:pPr marL="320040" indent="-320040" algn="l" rtl="0" eaLnBrk="1" fontAlgn="auto" hangingPunct="1">
              <a:spcAft>
                <a:spcPts val="0"/>
              </a:spcAft>
              <a:buFont typeface="Wingdings"/>
              <a:buChar char=""/>
              <a:defRPr/>
            </a:pPr>
            <a:endParaRPr lang="en-US"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t>Writing SQL Commands</a:t>
            </a:r>
          </a:p>
        </p:txBody>
      </p:sp>
      <p:sp>
        <p:nvSpPr>
          <p:cNvPr id="4" name="Slide Number Placeholder 3"/>
          <p:cNvSpPr>
            <a:spLocks noGrp="1"/>
          </p:cNvSpPr>
          <p:nvPr>
            <p:ph type="sldNum" sz="quarter" idx="12"/>
          </p:nvPr>
        </p:nvSpPr>
        <p:spPr/>
        <p:txBody>
          <a:bodyPr>
            <a:normAutofit fontScale="85000" lnSpcReduction="20000"/>
          </a:bodyPr>
          <a:lstStyle/>
          <a:p>
            <a:pPr>
              <a:defRPr/>
            </a:pPr>
            <a:fld id="{7217F0BE-658F-416A-9084-0864CCDEEEAA}" type="slidenum">
              <a:rPr lang="en-US"/>
              <a:pPr>
                <a:defRPr/>
              </a:pPr>
              <a:t>17</a:t>
            </a:fld>
            <a:endParaRPr lang="en-US"/>
          </a:p>
        </p:txBody>
      </p:sp>
      <p:sp>
        <p:nvSpPr>
          <p:cNvPr id="21508" name="Content Placeholder 2"/>
          <p:cNvSpPr>
            <a:spLocks noGrp="1"/>
          </p:cNvSpPr>
          <p:nvPr>
            <p:ph sz="quarter" idx="1"/>
          </p:nvPr>
        </p:nvSpPr>
        <p:spPr>
          <a:xfrm>
            <a:off x="612775" y="1600200"/>
            <a:ext cx="8153400" cy="4495800"/>
          </a:xfrm>
        </p:spPr>
        <p:txBody>
          <a:bodyPr/>
          <a:lstStyle/>
          <a:p>
            <a:pPr algn="l" rtl="0" eaLnBrk="1" hangingPunct="1"/>
            <a:r>
              <a:rPr lang="en-US" dirty="0" smtClean="0">
                <a:solidFill>
                  <a:schemeClr val="bg2">
                    <a:lumMod val="10000"/>
                  </a:schemeClr>
                </a:solidFill>
              </a:rPr>
              <a:t>SQL commands maybe one or more lines</a:t>
            </a:r>
          </a:p>
          <a:p>
            <a:pPr algn="l" rtl="0" eaLnBrk="1" hangingPunct="1"/>
            <a:r>
              <a:rPr lang="en-US" dirty="0" smtClean="0">
                <a:solidFill>
                  <a:schemeClr val="bg2">
                    <a:lumMod val="10000"/>
                  </a:schemeClr>
                </a:solidFill>
              </a:rPr>
              <a:t>Command words cannot be split across lines</a:t>
            </a:r>
          </a:p>
          <a:p>
            <a:pPr algn="l" rtl="0" eaLnBrk="1" hangingPunct="1"/>
            <a:r>
              <a:rPr lang="en-US" dirty="0" smtClean="0">
                <a:solidFill>
                  <a:schemeClr val="bg2">
                    <a:lumMod val="10000"/>
                  </a:schemeClr>
                </a:solidFill>
              </a:rPr>
              <a:t>SQL Commands are not case sensitive</a:t>
            </a:r>
          </a:p>
          <a:p>
            <a:pPr algn="l" rtl="0" eaLnBrk="1" hangingPunct="1"/>
            <a:r>
              <a:rPr lang="en-US" dirty="0" smtClean="0">
                <a:solidFill>
                  <a:schemeClr val="bg2">
                    <a:lumMod val="10000"/>
                  </a:schemeClr>
                </a:solidFill>
              </a:rPr>
              <a:t>Place a semi –colon(;) at the end of last clause.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noFill/>
          <a:ln>
            <a:miter lim="800000"/>
            <a:headEnd/>
            <a:tailEnd/>
          </a:ln>
        </p:spPr>
        <p:txBody>
          <a:bodyPr wrap="square" lIns="91440" tIns="45720" rIns="91440" bIns="45720" numCol="1" compatLnSpc="1">
            <a:prstTxWarp prst="textNoShape">
              <a:avLst/>
            </a:prstTxWarp>
          </a:bodyPr>
          <a:lstStyle/>
          <a:p>
            <a:fld id="{8617F980-5A27-4DCE-B4F0-5677D9EC1F65}" type="slidenum">
              <a:rPr lang="en-US" smtClean="0">
                <a:latin typeface="Arial" charset="0"/>
                <a:cs typeface="Arial" charset="0"/>
              </a:rPr>
              <a:pPr/>
              <a:t>18</a:t>
            </a:fld>
            <a:endParaRPr lang="en-US" smtClean="0">
              <a:latin typeface="Arial" charset="0"/>
              <a:cs typeface="Arial" charset="0"/>
            </a:endParaRPr>
          </a:p>
        </p:txBody>
      </p:sp>
      <p:pic>
        <p:nvPicPr>
          <p:cNvPr id="22531" name="Picture 2"/>
          <p:cNvPicPr>
            <a:picLocks noChangeAspect="1" noChangeArrowheads="1"/>
          </p:cNvPicPr>
          <p:nvPr/>
        </p:nvPicPr>
        <p:blipFill>
          <a:blip r:embed="rId3" cstate="print">
            <a:duotone>
              <a:schemeClr val="accent1">
                <a:shade val="45000"/>
                <a:satMod val="135000"/>
              </a:schemeClr>
              <a:prstClr val="white"/>
            </a:duotone>
          </a:blip>
          <a:srcRect t="18750" r="64958" b="6250"/>
          <a:stretch>
            <a:fillRect/>
          </a:stretch>
        </p:blipFill>
        <p:spPr bwMode="auto">
          <a:xfrm>
            <a:off x="174625" y="609600"/>
            <a:ext cx="4321175" cy="5545138"/>
          </a:xfrm>
          <a:prstGeom prst="rect">
            <a:avLst/>
          </a:prstGeom>
          <a:noFill/>
          <a:ln w="9525">
            <a:solidFill>
              <a:schemeClr val="tx1"/>
            </a:solidFill>
            <a:miter lim="800000"/>
            <a:headEnd/>
            <a:tailEnd/>
          </a:ln>
        </p:spPr>
      </p:pic>
      <p:pic>
        <p:nvPicPr>
          <p:cNvPr id="22532" name="Picture 2"/>
          <p:cNvPicPr>
            <a:picLocks noChangeAspect="1" noChangeArrowheads="1"/>
          </p:cNvPicPr>
          <p:nvPr/>
        </p:nvPicPr>
        <p:blipFill>
          <a:blip r:embed="rId4" cstate="print">
            <a:duotone>
              <a:schemeClr val="accent5">
                <a:shade val="45000"/>
                <a:satMod val="135000"/>
              </a:schemeClr>
              <a:prstClr val="white"/>
            </a:duotone>
          </a:blip>
          <a:srcRect t="19792" r="65552" b="6250"/>
          <a:stretch>
            <a:fillRect/>
          </a:stretch>
        </p:blipFill>
        <p:spPr bwMode="auto">
          <a:xfrm>
            <a:off x="4724400" y="609600"/>
            <a:ext cx="4191000" cy="5510213"/>
          </a:xfrm>
          <a:prstGeom prst="rect">
            <a:avLst/>
          </a:prstGeom>
          <a:noFill/>
          <a:ln w="9525">
            <a:solidFill>
              <a:schemeClr val="tx1"/>
            </a:solidFill>
            <a:miter lim="800000"/>
            <a:headEnd/>
            <a:tailEnd/>
          </a:ln>
        </p:spPr>
      </p:pic>
      <p:sp>
        <p:nvSpPr>
          <p:cNvPr id="13" name="Rectangle 12"/>
          <p:cNvSpPr/>
          <p:nvPr/>
        </p:nvSpPr>
        <p:spPr>
          <a:xfrm>
            <a:off x="152400" y="1219200"/>
            <a:ext cx="1676400" cy="381000"/>
          </a:xfrm>
          <a:prstGeom prst="rect">
            <a:avLst/>
          </a:prstGeom>
          <a:solidFill>
            <a:srgbClr val="F92E05">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14" name="Rectangle 13"/>
          <p:cNvSpPr/>
          <p:nvPr/>
        </p:nvSpPr>
        <p:spPr>
          <a:xfrm>
            <a:off x="4800600" y="1143000"/>
            <a:ext cx="1676400" cy="381000"/>
          </a:xfrm>
          <a:prstGeom prst="rect">
            <a:avLst/>
          </a:prstGeom>
          <a:solidFill>
            <a:srgbClr val="F92E05">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cxnSp>
        <p:nvCxnSpPr>
          <p:cNvPr id="16" name="Straight Connector 15"/>
          <p:cNvCxnSpPr/>
          <p:nvPr/>
        </p:nvCxnSpPr>
        <p:spPr>
          <a:xfrm flipV="1">
            <a:off x="1828800" y="1219200"/>
            <a:ext cx="2971800" cy="76200"/>
          </a:xfrm>
          <a:prstGeom prst="line">
            <a:avLst/>
          </a:prstGeom>
          <a:ln>
            <a:solidFill>
              <a:srgbClr val="F20000"/>
            </a:solidFill>
            <a:prstDash val="dash"/>
          </a:ln>
        </p:spPr>
        <p:style>
          <a:lnRef idx="1">
            <a:schemeClr val="accent1"/>
          </a:lnRef>
          <a:fillRef idx="0">
            <a:schemeClr val="accent1"/>
          </a:fillRef>
          <a:effectRef idx="0">
            <a:schemeClr val="accent1"/>
          </a:effectRef>
          <a:fontRef idx="minor">
            <a:schemeClr val="tx1"/>
          </a:fontRef>
        </p:style>
      </p:cxnSp>
      <p:sp>
        <p:nvSpPr>
          <p:cNvPr id="22536" name="TextBox 16"/>
          <p:cNvSpPr txBox="1">
            <a:spLocks noChangeArrowheads="1"/>
          </p:cNvSpPr>
          <p:nvPr/>
        </p:nvSpPr>
        <p:spPr bwMode="auto">
          <a:xfrm>
            <a:off x="3200400" y="1828800"/>
            <a:ext cx="3121025" cy="646113"/>
          </a:xfrm>
          <a:prstGeom prst="rect">
            <a:avLst/>
          </a:prstGeom>
          <a:noFill/>
          <a:ln w="9525">
            <a:noFill/>
            <a:miter lim="800000"/>
            <a:headEnd/>
            <a:tailEnd/>
          </a:ln>
        </p:spPr>
        <p:txBody>
          <a:bodyPr wrap="none">
            <a:spAutoFit/>
          </a:bodyPr>
          <a:lstStyle/>
          <a:p>
            <a:r>
              <a:rPr lang="en-US" b="1">
                <a:solidFill>
                  <a:srgbClr val="FF0000"/>
                </a:solidFill>
              </a:rPr>
              <a:t>Both give the same  result </a:t>
            </a:r>
          </a:p>
          <a:p>
            <a:r>
              <a:rPr lang="en-US" b="1">
                <a:solidFill>
                  <a:srgbClr val="FF0000"/>
                </a:solidFill>
              </a:rPr>
              <a:t>not case sensitive) </a:t>
            </a:r>
            <a:endParaRPr lang="ar-SA"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par>
                                <p:cTn id="8" presetID="8"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amond(in)">
                                      <p:cBhvr>
                                        <p:cTn id="10" dur="2000"/>
                                        <p:tgtEl>
                                          <p:spTgt spid="16"/>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amond(in)">
                                      <p:cBhvr>
                                        <p:cTn id="1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t>Writing SQL Commands</a:t>
            </a:r>
          </a:p>
        </p:txBody>
      </p:sp>
      <p:sp>
        <p:nvSpPr>
          <p:cNvPr id="4" name="Slide Number Placeholder 3"/>
          <p:cNvSpPr>
            <a:spLocks noGrp="1"/>
          </p:cNvSpPr>
          <p:nvPr>
            <p:ph type="sldNum" sz="quarter" idx="12"/>
          </p:nvPr>
        </p:nvSpPr>
        <p:spPr/>
        <p:txBody>
          <a:bodyPr>
            <a:normAutofit fontScale="85000" lnSpcReduction="20000"/>
          </a:bodyPr>
          <a:lstStyle/>
          <a:p>
            <a:pPr>
              <a:defRPr/>
            </a:pPr>
            <a:fld id="{7217F0BE-658F-416A-9084-0864CCDEEEAA}" type="slidenum">
              <a:rPr lang="en-US"/>
              <a:pPr>
                <a:defRPr/>
              </a:pPr>
              <a:t>19</a:t>
            </a:fld>
            <a:endParaRPr lang="en-US"/>
          </a:p>
        </p:txBody>
      </p:sp>
      <p:sp>
        <p:nvSpPr>
          <p:cNvPr id="21508" name="Content Placeholder 2"/>
          <p:cNvSpPr>
            <a:spLocks noGrp="1"/>
          </p:cNvSpPr>
          <p:nvPr>
            <p:ph sz="quarter" idx="1"/>
          </p:nvPr>
        </p:nvSpPr>
        <p:spPr>
          <a:xfrm>
            <a:off x="612775" y="1600200"/>
            <a:ext cx="8153400" cy="4495800"/>
          </a:xfrm>
        </p:spPr>
        <p:txBody>
          <a:bodyPr/>
          <a:lstStyle/>
          <a:p>
            <a:pPr algn="l" rtl="0" eaLnBrk="1" hangingPunct="1"/>
            <a:r>
              <a:rPr lang="en-US" dirty="0" smtClean="0">
                <a:solidFill>
                  <a:schemeClr val="tx2">
                    <a:lumMod val="50000"/>
                  </a:schemeClr>
                </a:solidFill>
              </a:rPr>
              <a:t>DDL Commands:</a:t>
            </a:r>
          </a:p>
          <a:p>
            <a:pPr algn="l" rtl="0" eaLnBrk="1" hangingPunct="1">
              <a:buNone/>
            </a:pPr>
            <a:r>
              <a:rPr lang="en-US" dirty="0" smtClean="0">
                <a:solidFill>
                  <a:schemeClr val="tx2">
                    <a:lumMod val="50000"/>
                  </a:schemeClr>
                </a:solidFill>
              </a:rPr>
              <a:t>Create table </a:t>
            </a:r>
            <a:r>
              <a:rPr lang="en-US" dirty="0" err="1" smtClean="0">
                <a:solidFill>
                  <a:schemeClr val="tx2">
                    <a:lumMod val="50000"/>
                  </a:schemeClr>
                </a:solidFill>
              </a:rPr>
              <a:t>emp</a:t>
            </a:r>
            <a:r>
              <a:rPr lang="en-US" dirty="0" smtClean="0">
                <a:solidFill>
                  <a:schemeClr val="tx2">
                    <a:lumMod val="50000"/>
                  </a:schemeClr>
                </a:solidFill>
              </a:rPr>
              <a:t>(ID  number(3)….</a:t>
            </a:r>
          </a:p>
          <a:p>
            <a:pPr algn="l" rtl="0" eaLnBrk="1" hangingPunct="1">
              <a:buNone/>
            </a:pPr>
            <a:r>
              <a:rPr lang="en-US" dirty="0" smtClean="0">
                <a:solidFill>
                  <a:schemeClr val="tx2">
                    <a:lumMod val="50000"/>
                  </a:schemeClr>
                </a:solidFill>
              </a:rPr>
              <a:t>Alter table </a:t>
            </a:r>
            <a:r>
              <a:rPr lang="en-US" dirty="0" err="1" smtClean="0">
                <a:solidFill>
                  <a:schemeClr val="tx2">
                    <a:lumMod val="50000"/>
                  </a:schemeClr>
                </a:solidFill>
              </a:rPr>
              <a:t>emp</a:t>
            </a:r>
            <a:r>
              <a:rPr lang="en-US" dirty="0" smtClean="0">
                <a:solidFill>
                  <a:schemeClr val="tx2">
                    <a:lumMod val="50000"/>
                  </a:schemeClr>
                </a:solidFill>
              </a:rPr>
              <a:t> Add ….</a:t>
            </a:r>
          </a:p>
          <a:p>
            <a:pPr algn="l" rtl="0" eaLnBrk="1" hangingPunct="1">
              <a:buNone/>
            </a:pPr>
            <a:r>
              <a:rPr lang="en-US" dirty="0" smtClean="0">
                <a:solidFill>
                  <a:schemeClr val="tx2">
                    <a:lumMod val="50000"/>
                  </a:schemeClr>
                </a:solidFill>
              </a:rPr>
              <a:t>Drop table </a:t>
            </a:r>
            <a:r>
              <a:rPr lang="en-US" dirty="0" err="1" smtClean="0">
                <a:solidFill>
                  <a:schemeClr val="tx2">
                    <a:lumMod val="50000"/>
                  </a:schemeClr>
                </a:solidFill>
              </a:rPr>
              <a:t>emp</a:t>
            </a:r>
            <a:endParaRPr lang="en-US" dirty="0" smtClean="0">
              <a:solidFill>
                <a:schemeClr val="tx2">
                  <a:lumMod val="50000"/>
                </a:schemeClr>
              </a:solidFill>
            </a:endParaRPr>
          </a:p>
          <a:p>
            <a:pPr algn="l" rtl="0" eaLnBrk="1" hangingPunct="1">
              <a:buNone/>
            </a:pPr>
            <a:r>
              <a:rPr lang="en-US" dirty="0" smtClean="0">
                <a:solidFill>
                  <a:schemeClr val="tx2">
                    <a:lumMod val="50000"/>
                  </a:schemeClr>
                </a:solidFill>
              </a:rPr>
              <a:t>Truncate table </a:t>
            </a:r>
            <a:r>
              <a:rPr lang="en-US" dirty="0" err="1" smtClean="0">
                <a:solidFill>
                  <a:schemeClr val="tx2">
                    <a:lumMod val="50000"/>
                  </a:schemeClr>
                </a:solidFill>
              </a:rPr>
              <a:t>emp</a:t>
            </a:r>
            <a:endParaRPr lang="en-US" dirty="0" smtClean="0">
              <a:solidFill>
                <a:schemeClr val="tx2">
                  <a:lumMod val="50000"/>
                </a:schemeClr>
              </a:solidFill>
            </a:endParaRPr>
          </a:p>
          <a:p>
            <a:pPr algn="l" rtl="0" eaLnBrk="1" hangingPunct="1"/>
            <a:r>
              <a:rPr lang="en-US" dirty="0" smtClean="0">
                <a:solidFill>
                  <a:schemeClr val="tx2">
                    <a:lumMod val="50000"/>
                  </a:schemeClr>
                </a:solidFill>
              </a:rPr>
              <a:t>DML Commands:</a:t>
            </a:r>
          </a:p>
          <a:p>
            <a:pPr algn="l" rtl="0" eaLnBrk="1" hangingPunct="1">
              <a:buNone/>
            </a:pPr>
            <a:r>
              <a:rPr lang="en-US" dirty="0" smtClean="0">
                <a:solidFill>
                  <a:schemeClr val="tx2">
                    <a:lumMod val="50000"/>
                  </a:schemeClr>
                </a:solidFill>
              </a:rPr>
              <a:t>Update, insert, Delete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12775" y="228600"/>
            <a:ext cx="8153400" cy="990600"/>
          </a:xfrm>
        </p:spPr>
        <p:txBody>
          <a:bodyPr/>
          <a:lstStyle/>
          <a:p>
            <a:pPr eaLnBrk="1" hangingPunct="1"/>
            <a:r>
              <a:rPr lang="en-US" smtClean="0"/>
              <a:t>Outlines</a:t>
            </a:r>
            <a:endParaRPr lang="ar-SA" smtClean="0"/>
          </a:p>
        </p:txBody>
      </p:sp>
      <p:sp>
        <p:nvSpPr>
          <p:cNvPr id="3" name="Slide Number Placeholder 2"/>
          <p:cNvSpPr>
            <a:spLocks noGrp="1"/>
          </p:cNvSpPr>
          <p:nvPr>
            <p:ph type="sldNum" sz="quarter" idx="12"/>
          </p:nvPr>
        </p:nvSpPr>
        <p:spPr/>
        <p:txBody>
          <a:bodyPr>
            <a:normAutofit fontScale="85000" lnSpcReduction="20000"/>
          </a:bodyPr>
          <a:lstStyle/>
          <a:p>
            <a:pPr>
              <a:defRPr/>
            </a:pPr>
            <a:fld id="{934292C1-FB31-4C2C-99BF-243FFB001A44}" type="slidenum">
              <a:rPr lang="en-US"/>
              <a:pPr>
                <a:defRPr/>
              </a:pPr>
              <a:t>2</a:t>
            </a:fld>
            <a:endParaRPr lang="en-US"/>
          </a:p>
        </p:txBody>
      </p:sp>
      <p:sp>
        <p:nvSpPr>
          <p:cNvPr id="10244" name="Content Placeholder 3"/>
          <p:cNvSpPr>
            <a:spLocks noGrp="1"/>
          </p:cNvSpPr>
          <p:nvPr>
            <p:ph sz="quarter" idx="1"/>
          </p:nvPr>
        </p:nvSpPr>
        <p:spPr>
          <a:xfrm>
            <a:off x="612775" y="1600200"/>
            <a:ext cx="8153400" cy="4495800"/>
          </a:xfrm>
        </p:spPr>
        <p:txBody>
          <a:bodyPr/>
          <a:lstStyle/>
          <a:p>
            <a:pPr algn="l" rtl="0" eaLnBrk="1" hangingPunct="1"/>
            <a:r>
              <a:rPr lang="en-US" dirty="0" smtClean="0">
                <a:solidFill>
                  <a:schemeClr val="tx2">
                    <a:lumMod val="50000"/>
                  </a:schemeClr>
                </a:solidFill>
              </a:rPr>
              <a:t>Introduction To Database</a:t>
            </a:r>
          </a:p>
          <a:p>
            <a:pPr lvl="1" algn="l" rtl="0" eaLnBrk="1" hangingPunct="1"/>
            <a:r>
              <a:rPr lang="en-US" sz="1800" dirty="0" smtClean="0">
                <a:solidFill>
                  <a:schemeClr val="tx2">
                    <a:lumMod val="50000"/>
                  </a:schemeClr>
                </a:solidFill>
              </a:rPr>
              <a:t>Database Concepts</a:t>
            </a:r>
          </a:p>
          <a:p>
            <a:pPr lvl="1" algn="l" rtl="0" eaLnBrk="1" hangingPunct="1"/>
            <a:r>
              <a:rPr lang="en-US" sz="1800" dirty="0" smtClean="0">
                <a:solidFill>
                  <a:schemeClr val="tx2">
                    <a:lumMod val="50000"/>
                  </a:schemeClr>
                </a:solidFill>
              </a:rPr>
              <a:t>Database </a:t>
            </a:r>
            <a:r>
              <a:rPr lang="en-US" sz="1800" dirty="0" smtClean="0">
                <a:solidFill>
                  <a:schemeClr val="tx2">
                    <a:lumMod val="50000"/>
                  </a:schemeClr>
                </a:solidFill>
              </a:rPr>
              <a:t>Properties</a:t>
            </a:r>
            <a:endParaRPr lang="en-US" sz="1800" dirty="0" smtClean="0">
              <a:solidFill>
                <a:schemeClr val="tx2">
                  <a:lumMod val="50000"/>
                </a:schemeClr>
              </a:solidFill>
            </a:endParaRPr>
          </a:p>
          <a:p>
            <a:pPr lvl="1" algn="l" rtl="0" eaLnBrk="1" hangingPunct="1"/>
            <a:r>
              <a:rPr lang="en-US" sz="1800" dirty="0" smtClean="0">
                <a:solidFill>
                  <a:schemeClr val="tx2">
                    <a:lumMod val="50000"/>
                  </a:schemeClr>
                </a:solidFill>
              </a:rPr>
              <a:t>What is Database Management System (DBMS)?</a:t>
            </a:r>
          </a:p>
          <a:p>
            <a:pPr lvl="1" algn="l" rtl="0" eaLnBrk="1" hangingPunct="1"/>
            <a:r>
              <a:rPr lang="en-US" sz="1800" dirty="0" smtClean="0">
                <a:solidFill>
                  <a:schemeClr val="tx2">
                    <a:lumMod val="50000"/>
                  </a:schemeClr>
                </a:solidFill>
              </a:rPr>
              <a:t>Examples of Databases </a:t>
            </a:r>
          </a:p>
          <a:p>
            <a:pPr lvl="1" algn="l" rtl="0" eaLnBrk="1" hangingPunct="1"/>
            <a:r>
              <a:rPr lang="en-US" sz="1800" dirty="0" smtClean="0">
                <a:solidFill>
                  <a:schemeClr val="tx2">
                    <a:lumMod val="50000"/>
                  </a:schemeClr>
                </a:solidFill>
              </a:rPr>
              <a:t>Database system (DBS) Environment</a:t>
            </a:r>
          </a:p>
          <a:p>
            <a:pPr algn="l" rtl="0" eaLnBrk="1" hangingPunct="1"/>
            <a:r>
              <a:rPr lang="en-US" dirty="0" smtClean="0">
                <a:solidFill>
                  <a:schemeClr val="tx2">
                    <a:lumMod val="50000"/>
                  </a:schemeClr>
                </a:solidFill>
              </a:rPr>
              <a:t>Overview of SQL</a:t>
            </a:r>
          </a:p>
          <a:p>
            <a:pPr lvl="1" algn="l" rtl="0" eaLnBrk="1" hangingPunct="1"/>
            <a:r>
              <a:rPr lang="en-US" sz="2000" dirty="0" smtClean="0">
                <a:solidFill>
                  <a:schemeClr val="tx2">
                    <a:lumMod val="50000"/>
                  </a:schemeClr>
                </a:solidFill>
              </a:rPr>
              <a:t>SQL features</a:t>
            </a:r>
          </a:p>
          <a:p>
            <a:pPr lvl="1" algn="l" rtl="0" eaLnBrk="1" hangingPunct="1"/>
            <a:r>
              <a:rPr lang="en-US" sz="2000" dirty="0" smtClean="0">
                <a:solidFill>
                  <a:schemeClr val="tx2">
                    <a:lumMod val="50000"/>
                  </a:schemeClr>
                </a:solidFill>
              </a:rPr>
              <a:t>Types of SQL queries</a:t>
            </a:r>
          </a:p>
          <a:p>
            <a:pPr lvl="1" algn="l" rtl="0" eaLnBrk="1" hangingPunct="1"/>
            <a:r>
              <a:rPr lang="en-US" sz="2000" dirty="0" smtClean="0">
                <a:solidFill>
                  <a:schemeClr val="tx2">
                    <a:lumMod val="50000"/>
                  </a:schemeClr>
                </a:solidFill>
              </a:rPr>
              <a:t>Writing SQL commands</a:t>
            </a:r>
          </a:p>
          <a:p>
            <a:pPr lvl="1" algn="l" rtl="0" eaLnBrk="1" hangingPunct="1"/>
            <a:endParaRPr lang="en-US" dirty="0" smtClean="0"/>
          </a:p>
          <a:p>
            <a:pPr algn="l" rtl="0" eaLnBrk="1" hangingPunct="1"/>
            <a:endParaRPr lang="en-US" dirty="0" smtClean="0"/>
          </a:p>
          <a:p>
            <a:pPr algn="l" rtl="0" eaLnBrk="1" hangingPunct="1"/>
            <a:endParaRPr lang="ar-SA"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sz="quarter" idx="1"/>
          </p:nvPr>
        </p:nvSpPr>
        <p:spPr/>
        <p:txBody>
          <a:bodyPr/>
          <a:lstStyle/>
          <a:p>
            <a:pPr lvl="0" algn="l" rtl="0"/>
            <a:r>
              <a:rPr lang="en-US" dirty="0" smtClean="0">
                <a:solidFill>
                  <a:schemeClr val="bg2">
                    <a:lumMod val="10000"/>
                  </a:schemeClr>
                </a:solidFill>
              </a:rPr>
              <a:t>Write a SQL statement to do the following Create the Employees  table based on the following table Chart :</a:t>
            </a:r>
          </a:p>
          <a:p>
            <a:pPr lvl="0" algn="l" rtl="0"/>
            <a:r>
              <a:rPr lang="en-US" dirty="0" smtClean="0">
                <a:solidFill>
                  <a:schemeClr val="bg2">
                    <a:lumMod val="10000"/>
                  </a:schemeClr>
                </a:solidFill>
              </a:rPr>
              <a:t>Insert 2 rows to the table</a:t>
            </a:r>
          </a:p>
          <a:p>
            <a:pPr lvl="0" algn="l" rtl="0">
              <a:buNone/>
            </a:pPr>
            <a:endParaRPr lang="en-US" dirty="0" smtClean="0"/>
          </a:p>
          <a:p>
            <a:pPr algn="l" rtl="0"/>
            <a:endParaRPr lang="en-US"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20</a:t>
            </a:fld>
            <a:endParaRPr lang="en-US"/>
          </a:p>
        </p:txBody>
      </p:sp>
      <p:graphicFrame>
        <p:nvGraphicFramePr>
          <p:cNvPr id="6" name="Table 5"/>
          <p:cNvGraphicFramePr>
            <a:graphicFrameLocks noGrp="1"/>
          </p:cNvGraphicFramePr>
          <p:nvPr/>
        </p:nvGraphicFramePr>
        <p:xfrm>
          <a:off x="1524000" y="4267200"/>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nSpc>
                          <a:spcPct val="115000"/>
                        </a:lnSpc>
                        <a:spcAft>
                          <a:spcPts val="0"/>
                        </a:spcAft>
                      </a:pPr>
                      <a:r>
                        <a:rPr lang="en-US" sz="1800" dirty="0">
                          <a:latin typeface="Calibri"/>
                          <a:ea typeface="Calibri"/>
                          <a:cs typeface="Arial"/>
                        </a:rPr>
                        <a:t>Column name</a:t>
                      </a:r>
                      <a:endParaRPr lang="en-US" sz="1100" dirty="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Name</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Id</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Hire_date</a:t>
                      </a:r>
                      <a:endParaRPr lang="en-US" sz="1100">
                        <a:latin typeface="Calibri"/>
                        <a:ea typeface="Calibri"/>
                        <a:cs typeface="Arial"/>
                      </a:endParaRPr>
                    </a:p>
                  </a:txBody>
                  <a:tcPr marL="68580" marR="68580" marT="0" marB="0"/>
                </a:tc>
              </a:tr>
              <a:tr h="370840">
                <a:tc>
                  <a:txBody>
                    <a:bodyPr/>
                    <a:lstStyle/>
                    <a:p>
                      <a:pPr>
                        <a:lnSpc>
                          <a:spcPct val="115000"/>
                        </a:lnSpc>
                        <a:spcAft>
                          <a:spcPts val="0"/>
                        </a:spcAft>
                      </a:pPr>
                      <a:r>
                        <a:rPr lang="en-US" sz="1800" dirty="0">
                          <a:solidFill>
                            <a:schemeClr val="bg2">
                              <a:lumMod val="10000"/>
                            </a:schemeClr>
                          </a:solidFill>
                          <a:latin typeface="Calibri"/>
                          <a:ea typeface="Calibri"/>
                          <a:cs typeface="Arial"/>
                        </a:rPr>
                        <a:t>Data type</a:t>
                      </a:r>
                      <a:endParaRPr lang="en-US" sz="1100" dirty="0">
                        <a:solidFill>
                          <a:schemeClr val="bg2">
                            <a:lumMod val="10000"/>
                          </a:schemeClr>
                        </a:solidFill>
                        <a:latin typeface="Calibri"/>
                        <a:ea typeface="Calibri"/>
                        <a:cs typeface="Arial"/>
                      </a:endParaRPr>
                    </a:p>
                  </a:txBody>
                  <a:tcPr marL="68580" marR="68580" marT="0" marB="0"/>
                </a:tc>
                <a:tc>
                  <a:txBody>
                    <a:bodyPr/>
                    <a:lstStyle/>
                    <a:p>
                      <a:pPr>
                        <a:lnSpc>
                          <a:spcPct val="115000"/>
                        </a:lnSpc>
                        <a:spcAft>
                          <a:spcPts val="0"/>
                        </a:spcAft>
                      </a:pPr>
                      <a:r>
                        <a:rPr lang="en-US" sz="1800" dirty="0">
                          <a:solidFill>
                            <a:schemeClr val="bg2">
                              <a:lumMod val="10000"/>
                            </a:schemeClr>
                          </a:solidFill>
                          <a:latin typeface="Calibri"/>
                          <a:ea typeface="Calibri"/>
                          <a:cs typeface="Arial"/>
                        </a:rPr>
                        <a:t>Varchar2</a:t>
                      </a:r>
                      <a:endParaRPr lang="en-US" sz="1100" dirty="0">
                        <a:solidFill>
                          <a:schemeClr val="bg2">
                            <a:lumMod val="10000"/>
                          </a:schemeClr>
                        </a:solidFill>
                        <a:latin typeface="Calibri"/>
                        <a:ea typeface="Calibri"/>
                        <a:cs typeface="Arial"/>
                      </a:endParaRPr>
                    </a:p>
                  </a:txBody>
                  <a:tcPr marL="68580" marR="68580" marT="0" marB="0"/>
                </a:tc>
                <a:tc>
                  <a:txBody>
                    <a:bodyPr/>
                    <a:lstStyle/>
                    <a:p>
                      <a:pPr>
                        <a:lnSpc>
                          <a:spcPct val="115000"/>
                        </a:lnSpc>
                        <a:spcAft>
                          <a:spcPts val="0"/>
                        </a:spcAft>
                      </a:pPr>
                      <a:r>
                        <a:rPr lang="en-US" sz="1800" dirty="0">
                          <a:solidFill>
                            <a:schemeClr val="bg2">
                              <a:lumMod val="10000"/>
                            </a:schemeClr>
                          </a:solidFill>
                          <a:latin typeface="Calibri"/>
                          <a:ea typeface="Calibri"/>
                          <a:cs typeface="Arial"/>
                        </a:rPr>
                        <a:t>number</a:t>
                      </a:r>
                      <a:endParaRPr lang="en-US" sz="1100" dirty="0">
                        <a:solidFill>
                          <a:schemeClr val="bg2">
                            <a:lumMod val="10000"/>
                          </a:schemeClr>
                        </a:solidFill>
                        <a:latin typeface="Calibri"/>
                        <a:ea typeface="Calibri"/>
                        <a:cs typeface="Arial"/>
                      </a:endParaRPr>
                    </a:p>
                  </a:txBody>
                  <a:tcPr marL="68580" marR="68580" marT="0" marB="0"/>
                </a:tc>
                <a:tc>
                  <a:txBody>
                    <a:bodyPr/>
                    <a:lstStyle/>
                    <a:p>
                      <a:pPr>
                        <a:lnSpc>
                          <a:spcPct val="115000"/>
                        </a:lnSpc>
                        <a:spcAft>
                          <a:spcPts val="0"/>
                        </a:spcAft>
                      </a:pPr>
                      <a:r>
                        <a:rPr lang="en-US" sz="1800" dirty="0">
                          <a:solidFill>
                            <a:schemeClr val="bg2">
                              <a:lumMod val="10000"/>
                            </a:schemeClr>
                          </a:solidFill>
                          <a:latin typeface="Calibri"/>
                          <a:ea typeface="Calibri"/>
                          <a:cs typeface="Arial"/>
                        </a:rPr>
                        <a:t>Date</a:t>
                      </a:r>
                      <a:endParaRPr lang="en-US" sz="1100" dirty="0">
                        <a:solidFill>
                          <a:schemeClr val="bg2">
                            <a:lumMod val="10000"/>
                          </a:schemeClr>
                        </a:solidFill>
                        <a:latin typeface="Calibri"/>
                        <a:ea typeface="Calibri"/>
                        <a:cs typeface="Arial"/>
                      </a:endParaRPr>
                    </a:p>
                  </a:txBody>
                  <a:tcPr marL="68580" marR="68580" marT="0" marB="0"/>
                </a:tc>
              </a:tr>
              <a:tr h="370840">
                <a:tc>
                  <a:txBody>
                    <a:bodyPr/>
                    <a:lstStyle/>
                    <a:p>
                      <a:pPr>
                        <a:lnSpc>
                          <a:spcPct val="115000"/>
                        </a:lnSpc>
                        <a:spcAft>
                          <a:spcPts val="0"/>
                        </a:spcAft>
                      </a:pPr>
                      <a:r>
                        <a:rPr lang="en-US" sz="1800">
                          <a:solidFill>
                            <a:schemeClr val="bg2">
                              <a:lumMod val="10000"/>
                            </a:schemeClr>
                          </a:solidFill>
                          <a:latin typeface="Calibri"/>
                          <a:ea typeface="Calibri"/>
                          <a:cs typeface="Arial"/>
                        </a:rPr>
                        <a:t>size</a:t>
                      </a:r>
                      <a:endParaRPr lang="en-US" sz="1100">
                        <a:solidFill>
                          <a:schemeClr val="bg2">
                            <a:lumMod val="10000"/>
                          </a:schemeClr>
                        </a:solidFill>
                        <a:latin typeface="Calibri"/>
                        <a:ea typeface="Calibri"/>
                        <a:cs typeface="Arial"/>
                      </a:endParaRPr>
                    </a:p>
                  </a:txBody>
                  <a:tcPr marL="68580" marR="68580" marT="0" marB="0"/>
                </a:tc>
                <a:tc>
                  <a:txBody>
                    <a:bodyPr/>
                    <a:lstStyle/>
                    <a:p>
                      <a:pPr>
                        <a:lnSpc>
                          <a:spcPct val="115000"/>
                        </a:lnSpc>
                        <a:spcAft>
                          <a:spcPts val="0"/>
                        </a:spcAft>
                      </a:pPr>
                      <a:r>
                        <a:rPr lang="en-US" sz="1800" dirty="0">
                          <a:solidFill>
                            <a:schemeClr val="bg2">
                              <a:lumMod val="10000"/>
                            </a:schemeClr>
                          </a:solidFill>
                          <a:latin typeface="Calibri"/>
                          <a:ea typeface="Calibri"/>
                          <a:cs typeface="Arial"/>
                        </a:rPr>
                        <a:t>30</a:t>
                      </a:r>
                      <a:endParaRPr lang="en-US" sz="1100" dirty="0">
                        <a:solidFill>
                          <a:schemeClr val="bg2">
                            <a:lumMod val="10000"/>
                          </a:schemeClr>
                        </a:solidFill>
                        <a:latin typeface="Calibri"/>
                        <a:ea typeface="Calibri"/>
                        <a:cs typeface="Arial"/>
                      </a:endParaRPr>
                    </a:p>
                  </a:txBody>
                  <a:tcPr marL="68580" marR="68580" marT="0" marB="0"/>
                </a:tc>
                <a:tc>
                  <a:txBody>
                    <a:bodyPr/>
                    <a:lstStyle/>
                    <a:p>
                      <a:pPr>
                        <a:lnSpc>
                          <a:spcPct val="115000"/>
                        </a:lnSpc>
                        <a:spcAft>
                          <a:spcPts val="0"/>
                        </a:spcAft>
                      </a:pPr>
                      <a:r>
                        <a:rPr lang="en-US" sz="1800" dirty="0">
                          <a:solidFill>
                            <a:schemeClr val="bg2">
                              <a:lumMod val="10000"/>
                            </a:schemeClr>
                          </a:solidFill>
                          <a:latin typeface="Calibri"/>
                          <a:ea typeface="Calibri"/>
                          <a:cs typeface="Arial"/>
                        </a:rPr>
                        <a:t>7</a:t>
                      </a:r>
                      <a:endParaRPr lang="en-US" sz="1100" dirty="0">
                        <a:solidFill>
                          <a:schemeClr val="bg2">
                            <a:lumMod val="10000"/>
                          </a:schemeClr>
                        </a:solidFill>
                        <a:latin typeface="Calibri"/>
                        <a:ea typeface="Calibri"/>
                        <a:cs typeface="Arial"/>
                      </a:endParaRPr>
                    </a:p>
                  </a:txBody>
                  <a:tcPr marL="68580" marR="68580" marT="0" marB="0"/>
                </a:tc>
                <a:tc>
                  <a:txBody>
                    <a:bodyPr/>
                    <a:lstStyle/>
                    <a:p>
                      <a:pPr>
                        <a:lnSpc>
                          <a:spcPct val="115000"/>
                        </a:lnSpc>
                        <a:spcAft>
                          <a:spcPts val="0"/>
                        </a:spcAft>
                      </a:pPr>
                      <a:endParaRPr lang="en-US" sz="1800" dirty="0">
                        <a:solidFill>
                          <a:schemeClr val="bg2">
                            <a:lumMod val="10000"/>
                          </a:schemeClr>
                        </a:solidFill>
                        <a:latin typeface="Calibri"/>
                        <a:ea typeface="Calibri"/>
                        <a:cs typeface="Arial"/>
                      </a:endParaRPr>
                    </a:p>
                  </a:txBody>
                  <a:tcPr marL="68580" marR="68580" marT="0" marB="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Database Concepts</a:t>
            </a:r>
            <a:endParaRPr lang="en-US" smtClean="0">
              <a:solidFill>
                <a:srgbClr val="003366"/>
              </a:solidFill>
            </a:endParaRPr>
          </a:p>
        </p:txBody>
      </p:sp>
      <p:sp>
        <p:nvSpPr>
          <p:cNvPr id="6" name="Slide Number Placeholder 5"/>
          <p:cNvSpPr>
            <a:spLocks noGrp="1"/>
          </p:cNvSpPr>
          <p:nvPr>
            <p:ph type="sldNum" sz="quarter" idx="12"/>
          </p:nvPr>
        </p:nvSpPr>
        <p:spPr/>
        <p:txBody>
          <a:bodyPr>
            <a:normAutofit fontScale="85000" lnSpcReduction="20000"/>
          </a:bodyPr>
          <a:lstStyle/>
          <a:p>
            <a:pPr>
              <a:defRPr/>
            </a:pPr>
            <a:fld id="{6C2C7948-9968-490D-A3A5-26084C189413}" type="slidenum">
              <a:rPr lang="en-US" altLang="en-US"/>
              <a:pPr>
                <a:defRPr/>
              </a:pPr>
              <a:t>3</a:t>
            </a:fld>
            <a:endParaRPr lang="en-US" altLang="en-US"/>
          </a:p>
        </p:txBody>
      </p:sp>
      <p:sp>
        <p:nvSpPr>
          <p:cNvPr id="58371" name="Rectangle 3"/>
          <p:cNvSpPr>
            <a:spLocks noGrp="1" noChangeArrowheads="1"/>
          </p:cNvSpPr>
          <p:nvPr>
            <p:ph type="body" idx="4294967295"/>
          </p:nvPr>
        </p:nvSpPr>
        <p:spPr>
          <a:xfrm>
            <a:off x="228600" y="1819275"/>
            <a:ext cx="8763000" cy="4124325"/>
          </a:xfrm>
        </p:spPr>
        <p:txBody>
          <a:bodyPr>
            <a:normAutofit/>
          </a:bodyPr>
          <a:lstStyle/>
          <a:p>
            <a:pPr marL="0" indent="0" algn="just" rtl="0" eaLnBrk="1" fontAlgn="auto" hangingPunct="1">
              <a:lnSpc>
                <a:spcPct val="80000"/>
              </a:lnSpc>
              <a:spcAft>
                <a:spcPts val="0"/>
              </a:spcAft>
              <a:buFont typeface="Wingdings" pitchFamily="2" charset="2"/>
              <a:buNone/>
              <a:defRPr/>
            </a:pPr>
            <a:r>
              <a:rPr lang="en-US" sz="1900" b="1" dirty="0">
                <a:solidFill>
                  <a:schemeClr val="accent2">
                    <a:lumMod val="75000"/>
                  </a:schemeClr>
                </a:solidFill>
              </a:rPr>
              <a:t>Data</a:t>
            </a:r>
            <a:r>
              <a:rPr lang="en-US" sz="1900" dirty="0">
                <a:solidFill>
                  <a:srgbClr val="000000"/>
                </a:solidFill>
              </a:rPr>
              <a:t> </a:t>
            </a:r>
            <a:r>
              <a:rPr lang="en-US" sz="1900" dirty="0" smtClean="0">
                <a:solidFill>
                  <a:schemeClr val="tx2">
                    <a:lumMod val="50000"/>
                  </a:schemeClr>
                </a:solidFill>
              </a:rPr>
              <a:t>is a meaningless static </a:t>
            </a:r>
            <a:r>
              <a:rPr lang="en-US" sz="1900" dirty="0">
                <a:solidFill>
                  <a:schemeClr val="tx2">
                    <a:lumMod val="50000"/>
                  </a:schemeClr>
                </a:solidFill>
              </a:rPr>
              <a:t>value. What does </a:t>
            </a:r>
            <a:r>
              <a:rPr lang="en-US" sz="1900" i="1" dirty="0">
                <a:solidFill>
                  <a:schemeClr val="tx2">
                    <a:lumMod val="50000"/>
                  </a:schemeClr>
                </a:solidFill>
              </a:rPr>
              <a:t>3421</a:t>
            </a:r>
            <a:r>
              <a:rPr lang="en-US" sz="1900" dirty="0">
                <a:solidFill>
                  <a:schemeClr val="tx2">
                    <a:lumMod val="50000"/>
                  </a:schemeClr>
                </a:solidFill>
              </a:rPr>
              <a:t> means?</a:t>
            </a:r>
          </a:p>
          <a:p>
            <a:pPr marL="0" indent="0" algn="just" rtl="0" eaLnBrk="1" fontAlgn="auto" hangingPunct="1">
              <a:lnSpc>
                <a:spcPct val="80000"/>
              </a:lnSpc>
              <a:spcAft>
                <a:spcPts val="0"/>
              </a:spcAft>
              <a:buFont typeface="Wingdings" pitchFamily="2" charset="2"/>
              <a:buNone/>
              <a:defRPr/>
            </a:pPr>
            <a:endParaRPr lang="en-US" sz="1900" b="1" dirty="0">
              <a:solidFill>
                <a:srgbClr val="000000"/>
              </a:solidFill>
            </a:endParaRPr>
          </a:p>
          <a:p>
            <a:pPr marL="0" indent="0" algn="just" rtl="0" eaLnBrk="1" fontAlgn="auto" hangingPunct="1">
              <a:lnSpc>
                <a:spcPct val="80000"/>
              </a:lnSpc>
              <a:spcAft>
                <a:spcPts val="0"/>
              </a:spcAft>
              <a:buFont typeface="Wingdings" pitchFamily="2" charset="2"/>
              <a:buNone/>
              <a:defRPr/>
            </a:pPr>
            <a:r>
              <a:rPr lang="en-US" sz="1900" b="1" dirty="0">
                <a:solidFill>
                  <a:schemeClr val="accent2">
                    <a:lumMod val="75000"/>
                  </a:schemeClr>
                </a:solidFill>
              </a:rPr>
              <a:t>Information</a:t>
            </a:r>
            <a:r>
              <a:rPr lang="en-US" sz="1900" dirty="0">
                <a:solidFill>
                  <a:srgbClr val="000000"/>
                </a:solidFill>
              </a:rPr>
              <a:t> </a:t>
            </a:r>
            <a:r>
              <a:rPr lang="en-US" sz="1900" dirty="0">
                <a:solidFill>
                  <a:schemeClr val="tx2">
                    <a:lumMod val="50000"/>
                  </a:schemeClr>
                </a:solidFill>
              </a:rPr>
              <a:t>is the data you </a:t>
            </a:r>
            <a:r>
              <a:rPr lang="en-US" sz="1900" dirty="0" smtClean="0">
                <a:solidFill>
                  <a:schemeClr val="tx2">
                    <a:lumMod val="50000"/>
                  </a:schemeClr>
                </a:solidFill>
              </a:rPr>
              <a:t>process </a:t>
            </a:r>
            <a:r>
              <a:rPr lang="en-US" sz="1900" dirty="0">
                <a:solidFill>
                  <a:schemeClr val="tx2">
                    <a:lumMod val="50000"/>
                  </a:schemeClr>
                </a:solidFill>
              </a:rPr>
              <a:t>in a manner that makes it meaningful. Information can be provided only if proper data exists.</a:t>
            </a:r>
          </a:p>
          <a:p>
            <a:pPr marL="0" indent="0" algn="just" rtl="0" eaLnBrk="1" fontAlgn="auto" hangingPunct="1">
              <a:lnSpc>
                <a:spcPct val="80000"/>
              </a:lnSpc>
              <a:spcAft>
                <a:spcPts val="0"/>
              </a:spcAft>
              <a:buFont typeface="Wingdings" pitchFamily="2" charset="2"/>
              <a:buNone/>
              <a:defRPr/>
            </a:pPr>
            <a:endParaRPr lang="en-US" sz="1900" dirty="0">
              <a:solidFill>
                <a:srgbClr val="000000"/>
              </a:solidFill>
            </a:endParaRPr>
          </a:p>
          <a:p>
            <a:pPr marL="0" indent="0" algn="just" rtl="0" eaLnBrk="1" fontAlgn="auto" hangingPunct="1">
              <a:lnSpc>
                <a:spcPct val="80000"/>
              </a:lnSpc>
              <a:spcAft>
                <a:spcPts val="0"/>
              </a:spcAft>
              <a:buFont typeface="Wingdings" pitchFamily="2" charset="2"/>
              <a:buNone/>
              <a:defRPr/>
            </a:pPr>
            <a:r>
              <a:rPr lang="en-US" sz="1900" dirty="0">
                <a:solidFill>
                  <a:schemeClr val="accent2">
                    <a:lumMod val="75000"/>
                  </a:schemeClr>
                </a:solidFill>
              </a:rPr>
              <a:t>A</a:t>
            </a:r>
            <a:r>
              <a:rPr lang="en-US" sz="1900" dirty="0">
                <a:solidFill>
                  <a:srgbClr val="000000"/>
                </a:solidFill>
              </a:rPr>
              <a:t> </a:t>
            </a:r>
            <a:r>
              <a:rPr lang="en-US" sz="1900" b="1" dirty="0">
                <a:solidFill>
                  <a:schemeClr val="accent2">
                    <a:lumMod val="75000"/>
                  </a:schemeClr>
                </a:solidFill>
              </a:rPr>
              <a:t>database (DB)</a:t>
            </a:r>
            <a:r>
              <a:rPr lang="en-US" sz="1900" dirty="0">
                <a:solidFill>
                  <a:schemeClr val="accent2">
                    <a:lumMod val="75000"/>
                  </a:schemeClr>
                </a:solidFill>
              </a:rPr>
              <a:t> </a:t>
            </a:r>
            <a:r>
              <a:rPr lang="en-US" sz="1900" dirty="0">
                <a:solidFill>
                  <a:schemeClr val="tx2">
                    <a:lumMod val="50000"/>
                  </a:schemeClr>
                </a:solidFill>
              </a:rPr>
              <a:t>is a collection of related persistent data. Can be generated &amp; maintained manually or automatically </a:t>
            </a:r>
          </a:p>
          <a:p>
            <a:pPr marL="0" indent="0" algn="just" rtl="0" eaLnBrk="1" fontAlgn="auto" hangingPunct="1">
              <a:lnSpc>
                <a:spcPct val="80000"/>
              </a:lnSpc>
              <a:spcAft>
                <a:spcPts val="0"/>
              </a:spcAft>
              <a:buFont typeface="Wingdings" pitchFamily="2" charset="2"/>
              <a:buNone/>
              <a:defRPr/>
            </a:pPr>
            <a:endParaRPr lang="en-US" sz="1900" dirty="0"/>
          </a:p>
          <a:p>
            <a:pPr marL="0" indent="0" algn="ctr" rtl="0" eaLnBrk="1" fontAlgn="auto" hangingPunct="1">
              <a:lnSpc>
                <a:spcPct val="80000"/>
              </a:lnSpc>
              <a:spcAft>
                <a:spcPts val="0"/>
              </a:spcAft>
              <a:buFont typeface="Wingdings" pitchFamily="2" charset="2"/>
              <a:buNone/>
              <a:defRPr/>
            </a:pPr>
            <a:r>
              <a:rPr lang="en-US" sz="1900" b="1" i="1" dirty="0">
                <a:solidFill>
                  <a:schemeClr val="accent1">
                    <a:lumMod val="50000"/>
                  </a:schemeClr>
                </a:solidFill>
              </a:rPr>
              <a:t>Data</a:t>
            </a:r>
            <a:r>
              <a:rPr lang="en-US" sz="1900" dirty="0">
                <a:solidFill>
                  <a:schemeClr val="accent1">
                    <a:lumMod val="50000"/>
                  </a:schemeClr>
                </a:solidFill>
              </a:rPr>
              <a:t> is what you store in </a:t>
            </a:r>
            <a:r>
              <a:rPr lang="en-US" sz="1900" i="1" dirty="0">
                <a:solidFill>
                  <a:schemeClr val="accent1">
                    <a:lumMod val="50000"/>
                  </a:schemeClr>
                </a:solidFill>
              </a:rPr>
              <a:t>database.</a:t>
            </a:r>
            <a:r>
              <a:rPr lang="en-US" sz="1900" dirty="0">
                <a:solidFill>
                  <a:schemeClr val="accent1">
                    <a:lumMod val="50000"/>
                  </a:schemeClr>
                </a:solidFill>
              </a:rPr>
              <a:t> </a:t>
            </a:r>
          </a:p>
          <a:p>
            <a:pPr marL="0" indent="0" algn="ctr" rtl="0" eaLnBrk="1" fontAlgn="auto" hangingPunct="1">
              <a:lnSpc>
                <a:spcPct val="80000"/>
              </a:lnSpc>
              <a:spcAft>
                <a:spcPts val="0"/>
              </a:spcAft>
              <a:buFont typeface="Wingdings" pitchFamily="2" charset="2"/>
              <a:buNone/>
              <a:defRPr/>
            </a:pPr>
            <a:r>
              <a:rPr lang="en-US" sz="1900" b="1" i="1" dirty="0">
                <a:solidFill>
                  <a:schemeClr val="accent1">
                    <a:lumMod val="50000"/>
                  </a:schemeClr>
                </a:solidFill>
              </a:rPr>
              <a:t>Information</a:t>
            </a:r>
            <a:r>
              <a:rPr lang="en-US" sz="1900" dirty="0">
                <a:solidFill>
                  <a:schemeClr val="accent1">
                    <a:lumMod val="50000"/>
                  </a:schemeClr>
                </a:solidFill>
              </a:rPr>
              <a:t> is what you retrieve from a database.</a:t>
            </a:r>
          </a:p>
          <a:p>
            <a:pPr marL="0" indent="0" algn="just" rtl="0" eaLnBrk="1" fontAlgn="auto" hangingPunct="1">
              <a:lnSpc>
                <a:spcPct val="80000"/>
              </a:lnSpc>
              <a:spcAft>
                <a:spcPts val="0"/>
              </a:spcAft>
              <a:buFont typeface="Wingdings" pitchFamily="2" charset="2"/>
              <a:buNone/>
              <a:defRPr/>
            </a:pPr>
            <a:endParaRPr lang="en-US" sz="1900" dirty="0"/>
          </a:p>
          <a:p>
            <a:pPr marL="0" indent="0" algn="just" rtl="0" eaLnBrk="1" fontAlgn="auto" hangingPunct="1">
              <a:lnSpc>
                <a:spcPct val="80000"/>
              </a:lnSpc>
              <a:spcAft>
                <a:spcPts val="0"/>
              </a:spcAft>
              <a:buFont typeface="Wingdings" pitchFamily="2" charset="2"/>
              <a:buNone/>
              <a:defRPr/>
            </a:pPr>
            <a:r>
              <a:rPr lang="en-US" sz="1900" dirty="0">
                <a:solidFill>
                  <a:schemeClr val="accent2">
                    <a:lumMod val="75000"/>
                  </a:schemeClr>
                </a:solidFill>
              </a:rPr>
              <a:t>A</a:t>
            </a:r>
            <a:r>
              <a:rPr lang="en-US" sz="1900" dirty="0">
                <a:solidFill>
                  <a:srgbClr val="000000"/>
                </a:solidFill>
              </a:rPr>
              <a:t> </a:t>
            </a:r>
            <a:r>
              <a:rPr lang="en-US" sz="1900" b="1" dirty="0">
                <a:solidFill>
                  <a:schemeClr val="accent2">
                    <a:lumMod val="75000"/>
                  </a:schemeClr>
                </a:solidFill>
              </a:rPr>
              <a:t>database application</a:t>
            </a:r>
            <a:r>
              <a:rPr lang="en-US" sz="1900" dirty="0">
                <a:solidFill>
                  <a:schemeClr val="accent2">
                    <a:lumMod val="75000"/>
                  </a:schemeClr>
                </a:solidFill>
              </a:rPr>
              <a:t> </a:t>
            </a:r>
            <a:r>
              <a:rPr lang="en-US" sz="1900" dirty="0">
                <a:solidFill>
                  <a:schemeClr val="tx2">
                    <a:lumMod val="50000"/>
                  </a:schemeClr>
                </a:solidFill>
              </a:rPr>
              <a:t>is a collection of data and the programs that allow the manipulation of these data to meet the information needs of an enterprise</a:t>
            </a:r>
          </a:p>
          <a:p>
            <a:pPr marL="0" indent="0" algn="just" rtl="0" eaLnBrk="1" fontAlgn="auto" hangingPunct="1">
              <a:lnSpc>
                <a:spcPct val="80000"/>
              </a:lnSpc>
              <a:spcAft>
                <a:spcPts val="0"/>
              </a:spcAft>
              <a:buFont typeface="Wingdings" pitchFamily="2" charset="2"/>
              <a:buNone/>
              <a:defRPr/>
            </a:pPr>
            <a:endParaRPr lang="en-US" sz="1900" dirty="0">
              <a:solidFill>
                <a:srgbClr val="000000"/>
              </a:solidFill>
            </a:endParaRPr>
          </a:p>
          <a:p>
            <a:pPr marL="0" indent="0" algn="just" rtl="0" eaLnBrk="1" fontAlgn="auto" hangingPunct="1">
              <a:lnSpc>
                <a:spcPct val="80000"/>
              </a:lnSpc>
              <a:spcAft>
                <a:spcPts val="0"/>
              </a:spcAft>
              <a:buFont typeface="Wingdings" pitchFamily="2" charset="2"/>
              <a:buNone/>
              <a:defRPr/>
            </a:pPr>
            <a:endParaRPr lang="en-US" sz="1900" dirty="0"/>
          </a:p>
          <a:p>
            <a:pPr marL="0" indent="0" algn="just" rtl="0" eaLnBrk="1" fontAlgn="auto" hangingPunct="1">
              <a:lnSpc>
                <a:spcPct val="80000"/>
              </a:lnSpc>
              <a:spcAft>
                <a:spcPts val="0"/>
              </a:spcAft>
              <a:buClr>
                <a:srgbClr val="000000"/>
              </a:buClr>
              <a:buFont typeface="Wingdings" pitchFamily="2" charset="2"/>
              <a:buNone/>
              <a:defRPr/>
            </a:pPr>
            <a:endParaRPr lang="en-US" sz="1900" b="1" dirty="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2775" y="228600"/>
            <a:ext cx="8153400" cy="990600"/>
          </a:xfrm>
        </p:spPr>
        <p:txBody>
          <a:bodyPr/>
          <a:lstStyle/>
          <a:p>
            <a:pPr eaLnBrk="1" hangingPunct="1"/>
            <a:r>
              <a:rPr lang="en-US" smtClean="0"/>
              <a:t>Database Properties</a:t>
            </a:r>
          </a:p>
        </p:txBody>
      </p:sp>
      <p:sp>
        <p:nvSpPr>
          <p:cNvPr id="6" name="Slide Number Placeholder 5"/>
          <p:cNvSpPr>
            <a:spLocks noGrp="1"/>
          </p:cNvSpPr>
          <p:nvPr>
            <p:ph type="sldNum" sz="quarter" idx="12"/>
          </p:nvPr>
        </p:nvSpPr>
        <p:spPr/>
        <p:txBody>
          <a:bodyPr>
            <a:normAutofit fontScale="85000" lnSpcReduction="20000"/>
          </a:bodyPr>
          <a:lstStyle/>
          <a:p>
            <a:pPr>
              <a:defRPr/>
            </a:pPr>
            <a:fld id="{76A473F8-99E7-4A7F-8726-505B0C932BAD}" type="slidenum">
              <a:rPr lang="en-US" altLang="en-US"/>
              <a:pPr>
                <a:defRPr/>
              </a:pPr>
              <a:t>4</a:t>
            </a:fld>
            <a:endParaRPr lang="en-US" altLang="en-US"/>
          </a:p>
        </p:txBody>
      </p:sp>
      <p:sp>
        <p:nvSpPr>
          <p:cNvPr id="40963" name="Rectangle 3"/>
          <p:cNvSpPr>
            <a:spLocks noGrp="1" noChangeArrowheads="1"/>
          </p:cNvSpPr>
          <p:nvPr>
            <p:ph sz="quarter" idx="1"/>
          </p:nvPr>
        </p:nvSpPr>
        <p:spPr>
          <a:xfrm>
            <a:off x="612775" y="1600200"/>
            <a:ext cx="8153400" cy="4495800"/>
          </a:xfrm>
        </p:spPr>
        <p:txBody>
          <a:bodyPr>
            <a:normAutofit/>
          </a:bodyPr>
          <a:lstStyle/>
          <a:p>
            <a:pPr marL="320040" indent="-320040" algn="l" rtl="0" eaLnBrk="1" fontAlgn="auto" hangingPunct="1">
              <a:lnSpc>
                <a:spcPct val="80000"/>
              </a:lnSpc>
              <a:spcAft>
                <a:spcPts val="0"/>
              </a:spcAft>
              <a:buFont typeface="Wingdings"/>
              <a:buChar char=""/>
              <a:defRPr/>
            </a:pPr>
            <a:r>
              <a:rPr lang="en-US" sz="2400" dirty="0">
                <a:solidFill>
                  <a:schemeClr val="tx2">
                    <a:lumMod val="50000"/>
                  </a:schemeClr>
                </a:solidFill>
              </a:rPr>
              <a:t>Represents the real </a:t>
            </a:r>
            <a:r>
              <a:rPr lang="en-US" sz="2400" dirty="0" smtClean="0">
                <a:solidFill>
                  <a:schemeClr val="tx2">
                    <a:lumMod val="50000"/>
                  </a:schemeClr>
                </a:solidFill>
              </a:rPr>
              <a:t>world</a:t>
            </a:r>
            <a:endParaRPr lang="en-US" sz="2400" dirty="0">
              <a:solidFill>
                <a:schemeClr val="tx2">
                  <a:lumMod val="50000"/>
                </a:schemeClr>
              </a:solidFill>
            </a:endParaRPr>
          </a:p>
          <a:p>
            <a:pPr marL="320040" indent="-320040" algn="l" rtl="0" eaLnBrk="1" fontAlgn="auto" hangingPunct="1">
              <a:lnSpc>
                <a:spcPct val="80000"/>
              </a:lnSpc>
              <a:spcAft>
                <a:spcPts val="0"/>
              </a:spcAft>
              <a:buFont typeface="Wingdings"/>
              <a:buChar char=""/>
              <a:defRPr/>
            </a:pPr>
            <a:r>
              <a:rPr lang="en-US" sz="2400" dirty="0">
                <a:solidFill>
                  <a:schemeClr val="tx2">
                    <a:lumMod val="50000"/>
                  </a:schemeClr>
                </a:solidFill>
              </a:rPr>
              <a:t>Logically coherent collection of data.</a:t>
            </a:r>
          </a:p>
          <a:p>
            <a:pPr marL="320040" indent="-320040" algn="l" rtl="0" eaLnBrk="1" fontAlgn="auto" hangingPunct="1">
              <a:lnSpc>
                <a:spcPct val="80000"/>
              </a:lnSpc>
              <a:spcAft>
                <a:spcPts val="0"/>
              </a:spcAft>
              <a:buFont typeface="Wingdings"/>
              <a:buChar char=""/>
              <a:defRPr/>
            </a:pPr>
            <a:r>
              <a:rPr lang="en-US" sz="2400" dirty="0">
                <a:solidFill>
                  <a:schemeClr val="tx2">
                    <a:lumMod val="50000"/>
                  </a:schemeClr>
                </a:solidFill>
              </a:rPr>
              <a:t>Designed, built, populated with data for a specific purpose. It has an intended group of users and their applications.</a:t>
            </a:r>
          </a:p>
          <a:p>
            <a:pPr marL="320040" indent="-320040" algn="l" rtl="0" eaLnBrk="1" fontAlgn="auto" hangingPunct="1">
              <a:lnSpc>
                <a:spcPct val="80000"/>
              </a:lnSpc>
              <a:spcAft>
                <a:spcPts val="0"/>
              </a:spcAft>
              <a:buFont typeface="Wingdings"/>
              <a:buChar char=""/>
              <a:defRPr/>
            </a:pPr>
            <a:r>
              <a:rPr lang="en-US" sz="2400" dirty="0">
                <a:solidFill>
                  <a:schemeClr val="tx2">
                    <a:lumMod val="50000"/>
                  </a:schemeClr>
                </a:solidFill>
              </a:rPr>
              <a:t>Can be of any size and any degree of complexity.</a:t>
            </a:r>
          </a:p>
          <a:p>
            <a:pPr marL="320040" indent="-320040" algn="l" rtl="0" eaLnBrk="1" fontAlgn="auto" hangingPunct="1">
              <a:lnSpc>
                <a:spcPct val="80000"/>
              </a:lnSpc>
              <a:spcAft>
                <a:spcPts val="0"/>
              </a:spcAft>
              <a:buFont typeface="Wingdings"/>
              <a:buChar char=""/>
              <a:defRPr/>
            </a:pPr>
            <a:r>
              <a:rPr lang="en-US" sz="2400" dirty="0">
                <a:solidFill>
                  <a:schemeClr val="tx2">
                    <a:lumMod val="50000"/>
                  </a:schemeClr>
                </a:solidFill>
              </a:rPr>
              <a:t>Can be generated and maintained manually or using a computer.</a:t>
            </a:r>
            <a:r>
              <a:rPr lang="en-US" sz="2800" dirty="0"/>
              <a:t/>
            </a:r>
            <a:br>
              <a:rPr lang="en-US" sz="2800" dirty="0"/>
            </a:br>
            <a:r>
              <a:rPr lang="en-US" sz="2800" b="1" dirty="0">
                <a:solidFill>
                  <a:schemeClr val="accent2">
                    <a:lumMod val="75000"/>
                  </a:schemeClr>
                </a:solidFill>
              </a:rPr>
              <a:t>A computerized DB can be created by:</a:t>
            </a:r>
            <a:endParaRPr lang="en-US" sz="2000" b="1" dirty="0">
              <a:solidFill>
                <a:schemeClr val="accent2">
                  <a:lumMod val="75000"/>
                </a:schemeClr>
              </a:solidFill>
            </a:endParaRPr>
          </a:p>
          <a:p>
            <a:pPr marL="640080" lvl="1" indent="-274320" algn="l" rtl="0" eaLnBrk="1" fontAlgn="auto" hangingPunct="1">
              <a:lnSpc>
                <a:spcPct val="80000"/>
              </a:lnSpc>
              <a:spcAft>
                <a:spcPts val="0"/>
              </a:spcAft>
              <a:buFont typeface="Wingdings 2"/>
              <a:buChar char=""/>
              <a:defRPr/>
            </a:pPr>
            <a:r>
              <a:rPr lang="en-US" sz="2400" dirty="0">
                <a:solidFill>
                  <a:schemeClr val="tx2">
                    <a:lumMod val="50000"/>
                  </a:schemeClr>
                </a:solidFill>
              </a:rPr>
              <a:t>A </a:t>
            </a:r>
            <a:r>
              <a:rPr lang="en-US" sz="2400" dirty="0" smtClean="0">
                <a:solidFill>
                  <a:schemeClr val="tx2">
                    <a:lumMod val="50000"/>
                  </a:schemeClr>
                </a:solidFill>
              </a:rPr>
              <a:t>Group</a:t>
            </a:r>
            <a:r>
              <a:rPr lang="en-US" sz="2400" dirty="0">
                <a:solidFill>
                  <a:schemeClr val="tx2">
                    <a:lumMod val="50000"/>
                  </a:schemeClr>
                </a:solidFill>
              </a:rPr>
              <a:t> of application programs</a:t>
            </a:r>
          </a:p>
          <a:p>
            <a:pPr marL="640080" lvl="1" indent="-274320" algn="l" rtl="0" eaLnBrk="1" fontAlgn="auto" hangingPunct="1">
              <a:lnSpc>
                <a:spcPct val="80000"/>
              </a:lnSpc>
              <a:spcAft>
                <a:spcPts val="0"/>
              </a:spcAft>
              <a:buFont typeface="Wingdings 2"/>
              <a:buChar char=""/>
              <a:defRPr/>
            </a:pPr>
            <a:r>
              <a:rPr lang="en-US" sz="2400" dirty="0">
                <a:solidFill>
                  <a:schemeClr val="tx2">
                    <a:lumMod val="50000"/>
                  </a:schemeClr>
                </a:solidFill>
              </a:rPr>
              <a:t>Or by Database Management System (DBMS)</a:t>
            </a:r>
          </a:p>
          <a:p>
            <a:pPr marL="320040" indent="-320040" algn="l" rtl="0" eaLnBrk="1" fontAlgn="auto" hangingPunct="1">
              <a:lnSpc>
                <a:spcPct val="80000"/>
              </a:lnSpc>
              <a:spcAft>
                <a:spcPts val="0"/>
              </a:spcAft>
              <a:buFont typeface="Wingdings"/>
              <a:buChar char=""/>
              <a:defRPr/>
            </a:pPr>
            <a:endParaRPr lang="en-US" sz="28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11268" name="Text Box 5"/>
          <p:cNvSpPr txBox="1">
            <a:spLocks noChangeArrowheads="1"/>
          </p:cNvSpPr>
          <p:nvPr/>
        </p:nvSpPr>
        <p:spPr bwMode="auto">
          <a:xfrm>
            <a:off x="76200" y="1447800"/>
            <a:ext cx="9144000" cy="4400550"/>
          </a:xfrm>
          <a:prstGeom prst="rect">
            <a:avLst/>
          </a:prstGeom>
          <a:noFill/>
          <a:ln w="9525">
            <a:noFill/>
            <a:miter lim="800000"/>
            <a:headEnd/>
            <a:tailEnd/>
          </a:ln>
        </p:spPr>
        <p:txBody>
          <a:bodyPr>
            <a:spAutoFit/>
          </a:bodyPr>
          <a:lstStyle/>
          <a:p>
            <a:pPr eaLnBrk="0" fontAlgn="auto" hangingPunct="0">
              <a:spcBef>
                <a:spcPts val="0"/>
              </a:spcBef>
              <a:spcAft>
                <a:spcPts val="0"/>
              </a:spcAft>
              <a:defRPr/>
            </a:pPr>
            <a:r>
              <a:rPr lang="en-US" sz="2800" b="1" dirty="0">
                <a:solidFill>
                  <a:schemeClr val="tx2"/>
                </a:solidFill>
                <a:effectLst>
                  <a:outerShdw blurRad="31750" dist="25400" dir="5400000" algn="tl" rotWithShape="0">
                    <a:srgbClr val="000000">
                      <a:alpha val="25000"/>
                    </a:srgbClr>
                  </a:outerShdw>
                </a:effectLst>
                <a:latin typeface="+mj-lt"/>
                <a:ea typeface="+mj-ea"/>
                <a:cs typeface="+mj-cs"/>
              </a:rPr>
              <a:t> </a:t>
            </a:r>
          </a:p>
          <a:p>
            <a:pPr eaLnBrk="0" fontAlgn="auto" hangingPunct="0">
              <a:spcBef>
                <a:spcPts val="0"/>
              </a:spcBef>
              <a:spcAft>
                <a:spcPts val="0"/>
              </a:spcAft>
              <a:buFontTx/>
              <a:buChar char="•"/>
              <a:defRPr/>
            </a:pPr>
            <a:r>
              <a:rPr lang="en-US" sz="2400" b="1" dirty="0">
                <a:solidFill>
                  <a:schemeClr val="accent2">
                    <a:lumMod val="75000"/>
                  </a:schemeClr>
                </a:solidFill>
                <a:latin typeface="Times New Roman" pitchFamily="18" charset="0"/>
                <a:cs typeface="Traditional Arabic" pitchFamily="2" charset="-78"/>
              </a:rPr>
              <a:t>DBMS</a:t>
            </a:r>
            <a:r>
              <a:rPr lang="en-US" sz="2400" dirty="0">
                <a:latin typeface="Times New Roman" pitchFamily="18" charset="0"/>
                <a:cs typeface="Traditional Arabic" pitchFamily="2" charset="-78"/>
              </a:rPr>
              <a:t> </a:t>
            </a:r>
            <a:r>
              <a:rPr lang="en-US" sz="2400" dirty="0">
                <a:solidFill>
                  <a:schemeClr val="tx2">
                    <a:lumMod val="50000"/>
                  </a:schemeClr>
                </a:solidFill>
                <a:latin typeface="Times New Roman" pitchFamily="18" charset="0"/>
                <a:cs typeface="Traditional Arabic" pitchFamily="2" charset="-78"/>
              </a:rPr>
              <a:t>is a collection of programs that enables users to </a:t>
            </a:r>
            <a:r>
              <a:rPr lang="en-US" sz="2400" dirty="0">
                <a:solidFill>
                  <a:schemeClr val="accent1">
                    <a:lumMod val="75000"/>
                  </a:schemeClr>
                </a:solidFill>
                <a:latin typeface="Times New Roman" pitchFamily="18" charset="0"/>
                <a:cs typeface="Traditional Arabic" pitchFamily="2" charset="-78"/>
              </a:rPr>
              <a:t>create</a:t>
            </a:r>
            <a:r>
              <a:rPr lang="en-US" sz="2400" dirty="0">
                <a:latin typeface="Times New Roman" pitchFamily="18" charset="0"/>
                <a:cs typeface="Traditional Arabic" pitchFamily="2" charset="-78"/>
              </a:rPr>
              <a:t>, </a:t>
            </a:r>
            <a:r>
              <a:rPr lang="en-US" sz="2400" dirty="0">
                <a:solidFill>
                  <a:schemeClr val="accent1">
                    <a:lumMod val="75000"/>
                  </a:schemeClr>
                </a:solidFill>
                <a:latin typeface="Times New Roman" pitchFamily="18" charset="0"/>
                <a:cs typeface="Traditional Arabic" pitchFamily="2" charset="-78"/>
              </a:rPr>
              <a:t>maintain </a:t>
            </a:r>
          </a:p>
          <a:p>
            <a:pPr eaLnBrk="0" fontAlgn="auto" hangingPunct="0">
              <a:spcBef>
                <a:spcPts val="0"/>
              </a:spcBef>
              <a:spcAft>
                <a:spcPts val="0"/>
              </a:spcAft>
              <a:defRPr/>
            </a:pPr>
            <a:r>
              <a:rPr lang="en-US" sz="2400" dirty="0">
                <a:latin typeface="Times New Roman" pitchFamily="18" charset="0"/>
                <a:cs typeface="Traditional Arabic" pitchFamily="2" charset="-78"/>
              </a:rPr>
              <a:t>   </a:t>
            </a:r>
            <a:r>
              <a:rPr lang="en-US" sz="2400" dirty="0">
                <a:solidFill>
                  <a:schemeClr val="tx2">
                    <a:lumMod val="50000"/>
                  </a:schemeClr>
                </a:solidFill>
                <a:latin typeface="Times New Roman" pitchFamily="18" charset="0"/>
                <a:cs typeface="Traditional Arabic" pitchFamily="2" charset="-78"/>
              </a:rPr>
              <a:t>and </a:t>
            </a:r>
            <a:r>
              <a:rPr lang="en-US" sz="2400" dirty="0">
                <a:solidFill>
                  <a:schemeClr val="accent1">
                    <a:lumMod val="75000"/>
                  </a:schemeClr>
                </a:solidFill>
                <a:latin typeface="Times New Roman" pitchFamily="18" charset="0"/>
                <a:cs typeface="Traditional Arabic" pitchFamily="2" charset="-78"/>
              </a:rPr>
              <a:t>use</a:t>
            </a:r>
            <a:r>
              <a:rPr lang="en-US" sz="2400" dirty="0">
                <a:latin typeface="Times New Roman" pitchFamily="18" charset="0"/>
                <a:cs typeface="Traditional Arabic" pitchFamily="2" charset="-78"/>
              </a:rPr>
              <a:t> </a:t>
            </a:r>
            <a:r>
              <a:rPr lang="en-US" sz="2400" dirty="0">
                <a:solidFill>
                  <a:schemeClr val="tx2">
                    <a:lumMod val="50000"/>
                  </a:schemeClr>
                </a:solidFill>
                <a:latin typeface="Times New Roman" pitchFamily="18" charset="0"/>
                <a:cs typeface="Traditional Arabic" pitchFamily="2" charset="-78"/>
              </a:rPr>
              <a:t>a</a:t>
            </a:r>
            <a:r>
              <a:rPr lang="en-US" sz="2400" dirty="0">
                <a:latin typeface="Times New Roman" pitchFamily="18" charset="0"/>
                <a:cs typeface="Traditional Arabic" pitchFamily="2" charset="-78"/>
              </a:rPr>
              <a:t> </a:t>
            </a:r>
            <a:r>
              <a:rPr lang="en-US" sz="2400" dirty="0">
                <a:solidFill>
                  <a:schemeClr val="tx2">
                    <a:lumMod val="50000"/>
                  </a:schemeClr>
                </a:solidFill>
                <a:latin typeface="Times New Roman" pitchFamily="18" charset="0"/>
                <a:cs typeface="Traditional Arabic" pitchFamily="2" charset="-78"/>
              </a:rPr>
              <a:t>database</a:t>
            </a:r>
            <a:r>
              <a:rPr lang="en-US" sz="2400" dirty="0">
                <a:latin typeface="Times New Roman" pitchFamily="18" charset="0"/>
                <a:cs typeface="Traditional Arabic" pitchFamily="2" charset="-78"/>
              </a:rPr>
              <a:t>.</a:t>
            </a:r>
          </a:p>
          <a:p>
            <a:pPr eaLnBrk="0" fontAlgn="auto" hangingPunct="0">
              <a:spcBef>
                <a:spcPts val="0"/>
              </a:spcBef>
              <a:spcAft>
                <a:spcPts val="0"/>
              </a:spcAft>
              <a:defRPr/>
            </a:pPr>
            <a:endParaRPr lang="en-US" dirty="0">
              <a:latin typeface="Times New Roman" pitchFamily="18" charset="0"/>
              <a:cs typeface="Traditional Arabic" pitchFamily="2" charset="-78"/>
            </a:endParaRPr>
          </a:p>
          <a:p>
            <a:pPr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solidFill>
                  <a:schemeClr val="accent2">
                    <a:lumMod val="75000"/>
                  </a:schemeClr>
                </a:solidFill>
                <a:latin typeface="Times New Roman" pitchFamily="18" charset="0"/>
                <a:cs typeface="Traditional Arabic" pitchFamily="2" charset="-78"/>
              </a:rPr>
              <a:t>Facilitates the process of</a:t>
            </a:r>
            <a:r>
              <a:rPr lang="en-US" sz="2400" dirty="0">
                <a:solidFill>
                  <a:schemeClr val="accent2">
                    <a:lumMod val="75000"/>
                  </a:schemeClr>
                </a:solidFill>
                <a:latin typeface="Times New Roman" pitchFamily="18" charset="0"/>
                <a:cs typeface="Traditional Arabic" pitchFamily="2" charset="-78"/>
              </a:rPr>
              <a:t>:</a:t>
            </a:r>
          </a:p>
          <a:p>
            <a:pPr lvl="1"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solidFill>
                  <a:schemeClr val="tx2">
                    <a:lumMod val="50000"/>
                  </a:schemeClr>
                </a:solidFill>
                <a:latin typeface="Times New Roman" pitchFamily="18" charset="0"/>
                <a:cs typeface="Traditional Arabic" pitchFamily="2" charset="-78"/>
              </a:rPr>
              <a:t>Defining</a:t>
            </a:r>
            <a:r>
              <a:rPr lang="en-US" sz="2400" dirty="0">
                <a:solidFill>
                  <a:schemeClr val="tx2">
                    <a:lumMod val="50000"/>
                  </a:schemeClr>
                </a:solidFill>
                <a:latin typeface="Times New Roman" pitchFamily="18" charset="0"/>
                <a:cs typeface="Traditional Arabic" pitchFamily="2" charset="-78"/>
              </a:rPr>
              <a:t>: specifying data types, structures, &amp; constraints for data.</a:t>
            </a:r>
          </a:p>
          <a:p>
            <a:pPr lvl="1" eaLnBrk="0" fontAlgn="auto" hangingPunct="0">
              <a:spcBef>
                <a:spcPts val="0"/>
              </a:spcBef>
              <a:spcAft>
                <a:spcPts val="0"/>
              </a:spcAft>
              <a:buFontTx/>
              <a:buChar char="•"/>
              <a:defRPr/>
            </a:pPr>
            <a:r>
              <a:rPr lang="en-US" sz="2400" b="1" dirty="0">
                <a:solidFill>
                  <a:schemeClr val="tx2">
                    <a:lumMod val="50000"/>
                  </a:schemeClr>
                </a:solidFill>
                <a:latin typeface="Times New Roman" pitchFamily="18" charset="0"/>
                <a:cs typeface="Traditional Arabic" pitchFamily="2" charset="-78"/>
              </a:rPr>
              <a:t>Manipulating</a:t>
            </a:r>
            <a:r>
              <a:rPr lang="en-US" sz="2400" dirty="0">
                <a:solidFill>
                  <a:schemeClr val="tx2">
                    <a:lumMod val="50000"/>
                  </a:schemeClr>
                </a:solidFill>
                <a:latin typeface="Times New Roman" pitchFamily="18" charset="0"/>
                <a:cs typeface="Traditional Arabic" pitchFamily="2" charset="-78"/>
              </a:rPr>
              <a:t>: querying the database to retrieve or  update data</a:t>
            </a:r>
          </a:p>
          <a:p>
            <a:pPr lvl="1" eaLnBrk="0" fontAlgn="auto" hangingPunct="0">
              <a:spcBef>
                <a:spcPts val="0"/>
              </a:spcBef>
              <a:spcAft>
                <a:spcPts val="0"/>
              </a:spcAft>
              <a:defRPr/>
            </a:pPr>
            <a:r>
              <a:rPr lang="en-US" sz="2400" dirty="0">
                <a:solidFill>
                  <a:schemeClr val="tx2">
                    <a:lumMod val="50000"/>
                  </a:schemeClr>
                </a:solidFill>
                <a:latin typeface="Times New Roman" pitchFamily="18" charset="0"/>
                <a:cs typeface="Traditional Arabic" pitchFamily="2" charset="-78"/>
              </a:rPr>
              <a:t>   and generating reports from the data.</a:t>
            </a:r>
          </a:p>
          <a:p>
            <a:pPr lvl="1" eaLnBrk="0" fontAlgn="auto" hangingPunct="0">
              <a:spcBef>
                <a:spcPts val="0"/>
              </a:spcBef>
              <a:spcAft>
                <a:spcPts val="0"/>
              </a:spcAft>
              <a:buFontTx/>
              <a:buChar char="•"/>
              <a:defRPr/>
            </a:pPr>
            <a:r>
              <a:rPr lang="en-US" sz="2400" dirty="0">
                <a:solidFill>
                  <a:schemeClr val="tx2">
                    <a:lumMod val="50000"/>
                  </a:schemeClr>
                </a:solidFill>
                <a:latin typeface="Times New Roman" pitchFamily="18" charset="0"/>
                <a:cs typeface="Traditional Arabic" pitchFamily="2" charset="-78"/>
              </a:rPr>
              <a:t> </a:t>
            </a:r>
            <a:r>
              <a:rPr lang="en-US" sz="2400" b="1" dirty="0">
                <a:solidFill>
                  <a:schemeClr val="tx2">
                    <a:lumMod val="50000"/>
                  </a:schemeClr>
                </a:solidFill>
                <a:latin typeface="Times New Roman" pitchFamily="18" charset="0"/>
                <a:cs typeface="Traditional Arabic" pitchFamily="2" charset="-78"/>
              </a:rPr>
              <a:t>Sharing</a:t>
            </a:r>
            <a:r>
              <a:rPr lang="en-US" sz="2400" dirty="0">
                <a:solidFill>
                  <a:schemeClr val="tx2">
                    <a:lumMod val="50000"/>
                  </a:schemeClr>
                </a:solidFill>
                <a:latin typeface="Times New Roman" pitchFamily="18" charset="0"/>
                <a:cs typeface="Traditional Arabic" pitchFamily="2" charset="-78"/>
              </a:rPr>
              <a:t>: accessing the database concurrently.</a:t>
            </a:r>
            <a:r>
              <a:rPr lang="en-US" dirty="0">
                <a:solidFill>
                  <a:schemeClr val="tx2">
                    <a:lumMod val="50000"/>
                  </a:schemeClr>
                </a:solidFill>
                <a:latin typeface="Times New Roman" pitchFamily="18" charset="0"/>
                <a:ea typeface="Times New Roman (Arabic)" charset="0"/>
                <a:cs typeface="Times New Roman (Arabic)" charset="0"/>
              </a:rPr>
              <a:t> </a:t>
            </a:r>
          </a:p>
          <a:p>
            <a:pPr lvl="1" eaLnBrk="0" fontAlgn="auto" hangingPunct="0">
              <a:spcBef>
                <a:spcPts val="0"/>
              </a:spcBef>
              <a:spcAft>
                <a:spcPts val="0"/>
              </a:spcAft>
              <a:buFontTx/>
              <a:buChar char="•"/>
              <a:defRPr/>
            </a:pPr>
            <a:r>
              <a:rPr lang="en-US" sz="2400" dirty="0">
                <a:solidFill>
                  <a:schemeClr val="tx2">
                    <a:lumMod val="50000"/>
                  </a:schemeClr>
                </a:solidFill>
                <a:latin typeface="Times New Roman" pitchFamily="18" charset="0"/>
                <a:ea typeface="Times New Roman (Arabic)" charset="0"/>
                <a:cs typeface="Times New Roman (Arabic)" charset="0"/>
              </a:rPr>
              <a:t> </a:t>
            </a:r>
            <a:r>
              <a:rPr lang="en-US" sz="2400" b="1" dirty="0">
                <a:solidFill>
                  <a:schemeClr val="tx2">
                    <a:lumMod val="50000"/>
                  </a:schemeClr>
                </a:solidFill>
                <a:latin typeface="Times New Roman" pitchFamily="18" charset="0"/>
                <a:ea typeface="Times New Roman (Arabic)" charset="0"/>
                <a:cs typeface="Times New Roman (Arabic)" charset="0"/>
              </a:rPr>
              <a:t>Protects</a:t>
            </a:r>
            <a:r>
              <a:rPr lang="en-US" sz="2400" dirty="0">
                <a:solidFill>
                  <a:schemeClr val="tx2">
                    <a:lumMod val="50000"/>
                  </a:schemeClr>
                </a:solidFill>
                <a:latin typeface="Times New Roman" pitchFamily="18" charset="0"/>
                <a:ea typeface="Times New Roman (Arabic)" charset="0"/>
                <a:cs typeface="Times New Roman (Arabic)" charset="0"/>
              </a:rPr>
              <a:t> the database and maintains it over a long period of time.</a:t>
            </a:r>
          </a:p>
          <a:p>
            <a:pPr eaLnBrk="0" fontAlgn="auto" hangingPunct="0">
              <a:spcBef>
                <a:spcPts val="0"/>
              </a:spcBef>
              <a:spcAft>
                <a:spcPts val="0"/>
              </a:spcAft>
              <a:buFontTx/>
              <a:buChar char="•"/>
              <a:defRPr/>
            </a:pPr>
            <a:endParaRPr lang="en-US" dirty="0">
              <a:latin typeface="Times New Roman" pitchFamily="18" charset="0"/>
              <a:ea typeface="Times New Roman (Arabic)" charset="0"/>
              <a:cs typeface="Times New Roman (Arabic)" charset="0"/>
            </a:endParaRPr>
          </a:p>
          <a:p>
            <a:pPr eaLnBrk="0" fontAlgn="auto" hangingPunct="0">
              <a:spcBef>
                <a:spcPts val="0"/>
              </a:spcBef>
              <a:spcAft>
                <a:spcPts val="0"/>
              </a:spcAft>
              <a:buFontTx/>
              <a:buChar char="•"/>
              <a:defRPr/>
            </a:pPr>
            <a:r>
              <a:rPr lang="en-US" sz="2400" dirty="0">
                <a:latin typeface="Times New Roman" pitchFamily="18" charset="0"/>
                <a:ea typeface="Times New Roman (Arabic)" charset="0"/>
                <a:cs typeface="Times New Roman (Arabic)" charset="0"/>
              </a:rPr>
              <a:t> </a:t>
            </a:r>
            <a:r>
              <a:rPr lang="en-US" sz="2400" b="1" dirty="0">
                <a:solidFill>
                  <a:schemeClr val="accent2">
                    <a:lumMod val="75000"/>
                  </a:schemeClr>
                </a:solidFill>
                <a:latin typeface="Times New Roman" pitchFamily="18" charset="0"/>
                <a:ea typeface="Times New Roman (Arabic)" charset="0"/>
                <a:cs typeface="Times New Roman (Arabic)" charset="0"/>
              </a:rPr>
              <a:t>Examples: </a:t>
            </a:r>
            <a:r>
              <a:rPr lang="en-US" sz="2400" dirty="0">
                <a:solidFill>
                  <a:schemeClr val="tx2">
                    <a:lumMod val="50000"/>
                  </a:schemeClr>
                </a:solidFill>
                <a:latin typeface="Times New Roman" pitchFamily="18" charset="0"/>
                <a:ea typeface="Times New Roman (Arabic)" charset="0"/>
                <a:cs typeface="Times New Roman (Arabic)" charset="0"/>
              </a:rPr>
              <a:t>Oracle, MS Access, DB2, Informix, </a:t>
            </a:r>
            <a:r>
              <a:rPr lang="en-US" sz="2400" dirty="0" err="1">
                <a:solidFill>
                  <a:schemeClr val="tx2">
                    <a:lumMod val="50000"/>
                  </a:schemeClr>
                </a:solidFill>
                <a:latin typeface="Times New Roman" pitchFamily="18" charset="0"/>
                <a:ea typeface="Times New Roman (Arabic)" charset="0"/>
                <a:cs typeface="Times New Roman (Arabic)" charset="0"/>
              </a:rPr>
              <a:t>MySQL</a:t>
            </a:r>
            <a:r>
              <a:rPr lang="en-US" sz="2400" dirty="0">
                <a:solidFill>
                  <a:schemeClr val="tx2">
                    <a:lumMod val="50000"/>
                  </a:schemeClr>
                </a:solidFill>
                <a:latin typeface="Times New Roman" pitchFamily="18" charset="0"/>
                <a:ea typeface="Times New Roman (Arabic)" charset="0"/>
                <a:cs typeface="Times New Roman (Arabic)" charset="0"/>
              </a:rPr>
              <a:t>, </a:t>
            </a:r>
            <a:r>
              <a:rPr lang="en-US" sz="2400" dirty="0" err="1">
                <a:solidFill>
                  <a:schemeClr val="tx2">
                    <a:lumMod val="50000"/>
                  </a:schemeClr>
                </a:solidFill>
                <a:latin typeface="Times New Roman" pitchFamily="18" charset="0"/>
                <a:ea typeface="Times New Roman (Arabic)" charset="0"/>
                <a:cs typeface="Times New Roman (Arabic)" charset="0"/>
              </a:rPr>
              <a:t>SyBase</a:t>
            </a:r>
            <a:r>
              <a:rPr lang="en-US" sz="2400" dirty="0">
                <a:latin typeface="Times New Roman" pitchFamily="18" charset="0"/>
                <a:ea typeface="Times New Roman (Arabic)" charset="0"/>
                <a:cs typeface="Times New Roman (Arabic)" charset="0"/>
              </a:rPr>
              <a:t>.</a:t>
            </a:r>
          </a:p>
        </p:txBody>
      </p:sp>
      <p:sp>
        <p:nvSpPr>
          <p:cNvPr id="8" name="Title 7"/>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t>What is Database Management System (DBMS) ?</a:t>
            </a:r>
            <a:endParaRPr lang="ar-SA" dirty="0"/>
          </a:p>
        </p:txBody>
      </p:sp>
      <p:sp>
        <p:nvSpPr>
          <p:cNvPr id="6" name="Slide Number Placeholder 5"/>
          <p:cNvSpPr>
            <a:spLocks noGrp="1"/>
          </p:cNvSpPr>
          <p:nvPr>
            <p:ph type="sldNum" sz="quarter" idx="12"/>
          </p:nvPr>
        </p:nvSpPr>
        <p:spPr/>
        <p:txBody>
          <a:bodyPr>
            <a:normAutofit fontScale="85000" lnSpcReduction="20000"/>
          </a:bodyPr>
          <a:lstStyle/>
          <a:p>
            <a:pPr>
              <a:defRPr/>
            </a:pPr>
            <a:fld id="{9CD1C09A-2C35-485E-BDE2-69E1BAE2D931}"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8197" name="Text Box 5"/>
          <p:cNvSpPr txBox="1">
            <a:spLocks noChangeArrowheads="1"/>
          </p:cNvSpPr>
          <p:nvPr/>
        </p:nvSpPr>
        <p:spPr bwMode="auto">
          <a:xfrm>
            <a:off x="304800" y="1600200"/>
            <a:ext cx="8382000" cy="3859213"/>
          </a:xfrm>
          <a:prstGeom prst="rect">
            <a:avLst/>
          </a:prstGeom>
          <a:noFill/>
          <a:ln w="9525">
            <a:noFill/>
            <a:miter lim="800000"/>
            <a:headEnd/>
            <a:tailEnd/>
          </a:ln>
        </p:spPr>
        <p:txBody>
          <a:bodyPr>
            <a:spAutoFit/>
          </a:bodyPr>
          <a:lstStyle/>
          <a:p>
            <a:pPr eaLnBrk="0" fontAlgn="auto" hangingPunct="0">
              <a:lnSpc>
                <a:spcPct val="104000"/>
              </a:lnSpc>
              <a:spcBef>
                <a:spcPts val="0"/>
              </a:spcBef>
              <a:spcAft>
                <a:spcPts val="0"/>
              </a:spcAft>
              <a:buFontTx/>
              <a:buChar char="•"/>
              <a:defRPr/>
            </a:pPr>
            <a:endParaRPr lang="en-US" sz="2000" dirty="0">
              <a:latin typeface="Times New Roman" pitchFamily="18" charset="0"/>
              <a:ea typeface="Times New Roman (Arabic)" charset="0"/>
              <a:cs typeface="Times New Roman (Arabic)" charset="0"/>
            </a:endParaRP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Banking: all transactions.</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Hotels: reservation.</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Airlines: reservation, schedules.</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Libraries: catalog.</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Universities: registration, grades.</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Sales: customers, products, purchases.</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Manufacturing: production, inventory, orders.</a:t>
            </a:r>
          </a:p>
          <a:p>
            <a:pPr lvl="1" eaLnBrk="0" fontAlgn="auto" hangingPunct="0">
              <a:spcBef>
                <a:spcPts val="0"/>
              </a:spcBef>
              <a:spcAft>
                <a:spcPts val="0"/>
              </a:spcAft>
              <a:buFontTx/>
              <a:buChar char="•"/>
              <a:defRPr/>
            </a:pPr>
            <a:r>
              <a:rPr lang="en-US" sz="2800" dirty="0">
                <a:solidFill>
                  <a:schemeClr val="tx2">
                    <a:lumMod val="50000"/>
                  </a:schemeClr>
                </a:solidFill>
                <a:latin typeface="+mn-lt"/>
                <a:cs typeface="+mn-cs"/>
              </a:rPr>
              <a:t> Human resources: employee records, salaries.</a:t>
            </a:r>
          </a:p>
        </p:txBody>
      </p:sp>
      <p:sp>
        <p:nvSpPr>
          <p:cNvPr id="14340" name="Title 16"/>
          <p:cNvSpPr>
            <a:spLocks noGrp="1"/>
          </p:cNvSpPr>
          <p:nvPr>
            <p:ph type="title"/>
          </p:nvPr>
        </p:nvSpPr>
        <p:spPr>
          <a:xfrm>
            <a:off x="612775" y="228600"/>
            <a:ext cx="8153400" cy="990600"/>
          </a:xfrm>
        </p:spPr>
        <p:txBody>
          <a:bodyPr/>
          <a:lstStyle/>
          <a:p>
            <a:pPr eaLnBrk="1" hangingPunct="1"/>
            <a:r>
              <a:rPr lang="en-US" smtClean="0"/>
              <a:t>Examples of Databases</a:t>
            </a:r>
            <a:endParaRPr lang="ar-SA" smtClean="0"/>
          </a:p>
        </p:txBody>
      </p:sp>
      <p:sp>
        <p:nvSpPr>
          <p:cNvPr id="16" name="Slide Number Placeholder 15"/>
          <p:cNvSpPr>
            <a:spLocks noGrp="1"/>
          </p:cNvSpPr>
          <p:nvPr>
            <p:ph type="sldNum" sz="quarter" idx="12"/>
          </p:nvPr>
        </p:nvSpPr>
        <p:spPr/>
        <p:txBody>
          <a:bodyPr>
            <a:normAutofit fontScale="85000" lnSpcReduction="20000"/>
          </a:bodyPr>
          <a:lstStyle/>
          <a:p>
            <a:pPr>
              <a:defRPr/>
            </a:pPr>
            <a:fld id="{06490C38-7E14-4084-AF69-81EC6A1C061E}"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28600"/>
            <a:ext cx="7772400" cy="1143000"/>
          </a:xfrm>
        </p:spPr>
        <p:txBody>
          <a:bodyPr>
            <a:normAutofit fontScale="90000"/>
          </a:bodyPr>
          <a:lstStyle/>
          <a:p>
            <a:pPr eaLnBrk="1" fontAlgn="auto" hangingPunct="1">
              <a:spcAft>
                <a:spcPts val="0"/>
              </a:spcAft>
              <a:defRPr/>
            </a:pPr>
            <a:r>
              <a:rPr lang="en-US" dirty="0" smtClean="0"/>
              <a:t>Database System (DBS) Environment</a:t>
            </a:r>
            <a:endParaRPr lang="en-US" dirty="0">
              <a:solidFill>
                <a:srgbClr val="003366"/>
              </a:solidFill>
            </a:endParaRPr>
          </a:p>
        </p:txBody>
      </p:sp>
      <p:sp>
        <p:nvSpPr>
          <p:cNvPr id="15363"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ltLang="en-US" smtClean="0">
              <a:latin typeface="Arial" charset="0"/>
              <a:cs typeface="Arial" charset="0"/>
            </a:endParaRPr>
          </a:p>
        </p:txBody>
      </p:sp>
      <p:sp>
        <p:nvSpPr>
          <p:cNvPr id="20" name="Slide Number Placeholder 5"/>
          <p:cNvSpPr>
            <a:spLocks noGrp="1"/>
          </p:cNvSpPr>
          <p:nvPr>
            <p:ph type="sldNum" sz="quarter" idx="12"/>
          </p:nvPr>
        </p:nvSpPr>
        <p:spPr/>
        <p:txBody>
          <a:bodyPr>
            <a:normAutofit fontScale="85000" lnSpcReduction="20000"/>
          </a:bodyPr>
          <a:lstStyle/>
          <a:p>
            <a:pPr>
              <a:defRPr/>
            </a:pPr>
            <a:fld id="{E25A80EA-FA60-40D8-8558-5D46792B908F}" type="slidenum">
              <a:rPr lang="en-US" altLang="en-US"/>
              <a:pPr>
                <a:defRPr/>
              </a:pPr>
              <a:t>7</a:t>
            </a:fld>
            <a:endParaRPr lang="en-US" altLang="en-US"/>
          </a:p>
        </p:txBody>
      </p:sp>
      <p:sp>
        <p:nvSpPr>
          <p:cNvPr id="63491" name="AutoShape 3"/>
          <p:cNvSpPr>
            <a:spLocks noChangeArrowheads="1"/>
          </p:cNvSpPr>
          <p:nvPr/>
        </p:nvSpPr>
        <p:spPr bwMode="auto">
          <a:xfrm>
            <a:off x="5105400" y="4953000"/>
            <a:ext cx="11430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Database</a:t>
            </a:r>
            <a:endParaRPr lang="en-US" sz="2000" dirty="0">
              <a:latin typeface="Times New Roman" pitchFamily="18" charset="0"/>
              <a:cs typeface="Times New Roman" pitchFamily="18" charset="0"/>
            </a:endParaRPr>
          </a:p>
        </p:txBody>
      </p:sp>
      <p:sp>
        <p:nvSpPr>
          <p:cNvPr id="63492" name="AutoShape 4"/>
          <p:cNvSpPr>
            <a:spLocks noChangeArrowheads="1"/>
          </p:cNvSpPr>
          <p:nvPr/>
        </p:nvSpPr>
        <p:spPr bwMode="auto">
          <a:xfrm>
            <a:off x="2895600" y="4953000"/>
            <a:ext cx="12192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Meta-Data</a:t>
            </a:r>
          </a:p>
        </p:txBody>
      </p:sp>
      <p:sp>
        <p:nvSpPr>
          <p:cNvPr id="63493" name="Rectangle 5"/>
          <p:cNvSpPr>
            <a:spLocks noChangeArrowheads="1"/>
          </p:cNvSpPr>
          <p:nvPr/>
        </p:nvSpPr>
        <p:spPr bwMode="auto">
          <a:xfrm>
            <a:off x="3886200" y="37338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dirty="0">
                <a:cs typeface="Times New Roman" pitchFamily="18" charset="0"/>
              </a:rPr>
              <a:t>Data Access</a:t>
            </a:r>
          </a:p>
        </p:txBody>
      </p:sp>
      <p:sp>
        <p:nvSpPr>
          <p:cNvPr id="63494" name="Rectangle 6"/>
          <p:cNvSpPr>
            <a:spLocks noChangeArrowheads="1"/>
          </p:cNvSpPr>
          <p:nvPr/>
        </p:nvSpPr>
        <p:spPr bwMode="auto">
          <a:xfrm>
            <a:off x="3886200" y="28194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a:cs typeface="Times New Roman" pitchFamily="18" charset="0"/>
              </a:rPr>
              <a:t>Query Process</a:t>
            </a:r>
          </a:p>
        </p:txBody>
      </p:sp>
      <p:sp>
        <p:nvSpPr>
          <p:cNvPr id="63495" name="Rectangle 7"/>
          <p:cNvSpPr>
            <a:spLocks noChangeArrowheads="1"/>
          </p:cNvSpPr>
          <p:nvPr/>
        </p:nvSpPr>
        <p:spPr bwMode="auto">
          <a:xfrm>
            <a:off x="3429000" y="2057400"/>
            <a:ext cx="25146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Application Programs</a:t>
            </a:r>
          </a:p>
        </p:txBody>
      </p:sp>
      <p:sp>
        <p:nvSpPr>
          <p:cNvPr id="15370" name="Rectangle 8"/>
          <p:cNvSpPr>
            <a:spLocks noChangeArrowheads="1"/>
          </p:cNvSpPr>
          <p:nvPr/>
        </p:nvSpPr>
        <p:spPr bwMode="auto">
          <a:xfrm>
            <a:off x="2895600" y="2590800"/>
            <a:ext cx="3733800" cy="1905000"/>
          </a:xfrm>
          <a:prstGeom prst="rect">
            <a:avLst/>
          </a:prstGeom>
          <a:noFill/>
          <a:ln w="9525">
            <a:solidFill>
              <a:schemeClr val="tx1"/>
            </a:solidFill>
            <a:miter lim="800000"/>
            <a:headEnd/>
            <a:tailEnd/>
          </a:ln>
        </p:spPr>
        <p:txBody>
          <a:bodyPr wrap="none" anchor="ctr"/>
          <a:lstStyle/>
          <a:p>
            <a:endParaRPr lang="ar-SA"/>
          </a:p>
        </p:txBody>
      </p:sp>
      <p:sp>
        <p:nvSpPr>
          <p:cNvPr id="15371" name="Rectangle 9"/>
          <p:cNvSpPr>
            <a:spLocks noChangeArrowheads="1"/>
          </p:cNvSpPr>
          <p:nvPr/>
        </p:nvSpPr>
        <p:spPr bwMode="auto">
          <a:xfrm>
            <a:off x="1600200" y="1828800"/>
            <a:ext cx="5715000" cy="4419600"/>
          </a:xfrm>
          <a:prstGeom prst="rect">
            <a:avLst/>
          </a:prstGeom>
          <a:noFill/>
          <a:ln w="9525">
            <a:solidFill>
              <a:schemeClr val="tx1"/>
            </a:solidFill>
            <a:miter lim="800000"/>
            <a:headEnd/>
            <a:tailEnd/>
          </a:ln>
        </p:spPr>
        <p:txBody>
          <a:bodyPr wrap="none" anchor="ctr"/>
          <a:lstStyle/>
          <a:p>
            <a:endParaRPr lang="ar-SA"/>
          </a:p>
        </p:txBody>
      </p:sp>
      <p:sp>
        <p:nvSpPr>
          <p:cNvPr id="15372" name="Text Box 10"/>
          <p:cNvSpPr txBox="1">
            <a:spLocks noChangeArrowheads="1"/>
          </p:cNvSpPr>
          <p:nvPr/>
        </p:nvSpPr>
        <p:spPr bwMode="auto">
          <a:xfrm>
            <a:off x="2895600" y="2667000"/>
            <a:ext cx="919163" cy="396875"/>
          </a:xfrm>
          <a:prstGeom prst="rect">
            <a:avLst/>
          </a:prstGeom>
          <a:noFill/>
          <a:ln w="9525">
            <a:noFill/>
            <a:miter lim="800000"/>
            <a:headEnd/>
            <a:tailEnd/>
          </a:ln>
        </p:spPr>
        <p:txBody>
          <a:bodyPr wrap="none">
            <a:spAutoFit/>
          </a:bodyPr>
          <a:lstStyle/>
          <a:p>
            <a:r>
              <a:rPr lang="en-US" sz="2000" dirty="0">
                <a:solidFill>
                  <a:schemeClr val="tx2">
                    <a:lumMod val="50000"/>
                  </a:schemeClr>
                </a:solidFill>
                <a:cs typeface="Times New Roman" pitchFamily="18" charset="0"/>
              </a:rPr>
              <a:t>DBMS</a:t>
            </a:r>
          </a:p>
        </p:txBody>
      </p:sp>
      <p:sp>
        <p:nvSpPr>
          <p:cNvPr id="15373" name="Text Box 11"/>
          <p:cNvSpPr txBox="1">
            <a:spLocks noChangeArrowheads="1"/>
          </p:cNvSpPr>
          <p:nvPr/>
        </p:nvSpPr>
        <p:spPr bwMode="auto">
          <a:xfrm>
            <a:off x="1905000" y="1828800"/>
            <a:ext cx="708025" cy="396875"/>
          </a:xfrm>
          <a:prstGeom prst="rect">
            <a:avLst/>
          </a:prstGeom>
          <a:noFill/>
          <a:ln w="9525">
            <a:noFill/>
            <a:miter lim="800000"/>
            <a:headEnd/>
            <a:tailEnd/>
          </a:ln>
        </p:spPr>
        <p:txBody>
          <a:bodyPr wrap="none">
            <a:spAutoFit/>
          </a:bodyPr>
          <a:lstStyle/>
          <a:p>
            <a:r>
              <a:rPr lang="en-US" sz="2000" dirty="0">
                <a:solidFill>
                  <a:schemeClr val="tx2">
                    <a:lumMod val="50000"/>
                  </a:schemeClr>
                </a:solidFill>
                <a:cs typeface="Times New Roman" pitchFamily="18" charset="0"/>
              </a:rPr>
              <a:t>DBS</a:t>
            </a:r>
          </a:p>
        </p:txBody>
      </p:sp>
      <p:sp>
        <p:nvSpPr>
          <p:cNvPr id="15374" name="Line 12"/>
          <p:cNvSpPr>
            <a:spLocks noChangeShapeType="1"/>
          </p:cNvSpPr>
          <p:nvPr/>
        </p:nvSpPr>
        <p:spPr bwMode="auto">
          <a:xfrm>
            <a:off x="4648200" y="33528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5" name="Line 13"/>
          <p:cNvSpPr>
            <a:spLocks noChangeShapeType="1"/>
          </p:cNvSpPr>
          <p:nvPr/>
        </p:nvSpPr>
        <p:spPr bwMode="auto">
          <a:xfrm>
            <a:off x="4648200" y="24384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6" name="Line 14"/>
          <p:cNvSpPr>
            <a:spLocks noChangeShapeType="1"/>
          </p:cNvSpPr>
          <p:nvPr/>
        </p:nvSpPr>
        <p:spPr bwMode="auto">
          <a:xfrm>
            <a:off x="4648200" y="17526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7" name="Line 15"/>
          <p:cNvSpPr>
            <a:spLocks noChangeShapeType="1"/>
          </p:cNvSpPr>
          <p:nvPr/>
        </p:nvSpPr>
        <p:spPr bwMode="auto">
          <a:xfrm flipH="1">
            <a:off x="3810000" y="44958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8" name="Line 16"/>
          <p:cNvSpPr>
            <a:spLocks noChangeShapeType="1"/>
          </p:cNvSpPr>
          <p:nvPr/>
        </p:nvSpPr>
        <p:spPr bwMode="auto">
          <a:xfrm>
            <a:off x="4724400" y="42672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9" name="Rectangle 17"/>
          <p:cNvSpPr>
            <a:spLocks noChangeArrowheads="1"/>
          </p:cNvSpPr>
          <p:nvPr/>
        </p:nvSpPr>
        <p:spPr bwMode="auto">
          <a:xfrm>
            <a:off x="2209800" y="6324600"/>
            <a:ext cx="5105400" cy="369888"/>
          </a:xfrm>
          <a:prstGeom prst="rect">
            <a:avLst/>
          </a:prstGeom>
          <a:noFill/>
          <a:ln w="9525">
            <a:noFill/>
            <a:miter lim="800000"/>
            <a:headEnd/>
            <a:tailEnd/>
          </a:ln>
        </p:spPr>
        <p:txBody>
          <a:bodyPr wrap="none">
            <a:spAutoFit/>
          </a:bodyPr>
          <a:lstStyle/>
          <a:p>
            <a:pPr>
              <a:spcBef>
                <a:spcPct val="20000"/>
              </a:spcBef>
              <a:buClr>
                <a:schemeClr val="bg2"/>
              </a:buClr>
              <a:buSzPct val="75000"/>
              <a:buFont typeface="Wingdings" pitchFamily="2" charset="2"/>
              <a:buNone/>
            </a:pPr>
            <a:r>
              <a:rPr lang="en-US" b="1" dirty="0">
                <a:solidFill>
                  <a:schemeClr val="tx2">
                    <a:lumMod val="50000"/>
                  </a:schemeClr>
                </a:solidFill>
                <a:latin typeface="Verdana" pitchFamily="34" charset="0"/>
              </a:rPr>
              <a:t>Database System = Database + DBMS</a:t>
            </a:r>
          </a:p>
        </p:txBody>
      </p:sp>
      <p:sp>
        <p:nvSpPr>
          <p:cNvPr id="21" name="Rectangle 7"/>
          <p:cNvSpPr>
            <a:spLocks noChangeArrowheads="1"/>
          </p:cNvSpPr>
          <p:nvPr/>
        </p:nvSpPr>
        <p:spPr bwMode="auto">
          <a:xfrm>
            <a:off x="4114800" y="1371600"/>
            <a:ext cx="10668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en-US" dirty="0">
                <a:cs typeface="Times New Roman" pitchFamily="18" charset="0"/>
              </a:rPr>
              <a:t>User</a:t>
            </a:r>
          </a:p>
        </p:txBody>
      </p:sp>
      <p:sp>
        <p:nvSpPr>
          <p:cNvPr id="22" name="Rounded Rectangle 21"/>
          <p:cNvSpPr/>
          <p:nvPr/>
        </p:nvSpPr>
        <p:spPr>
          <a:xfrm>
            <a:off x="3124200" y="2590800"/>
            <a:ext cx="3352800" cy="990600"/>
          </a:xfrm>
          <a:prstGeom prst="roundRect">
            <a:avLst/>
          </a:prstGeom>
          <a:solidFill>
            <a:srgbClr val="F20000">
              <a:alpha val="38824"/>
            </a:srgbClr>
          </a:solidFill>
          <a:ln w="28575">
            <a:solidFill>
              <a:srgbClr val="F2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a:xfrm>
            <a:off x="609600" y="1447800"/>
            <a:ext cx="8153400" cy="4495800"/>
          </a:xfrm>
        </p:spPr>
        <p:txBody>
          <a:bodyPr/>
          <a:lstStyle/>
          <a:p>
            <a:pPr algn="l" rtl="0"/>
            <a:r>
              <a:rPr lang="en-US" dirty="0" err="1" smtClean="0">
                <a:solidFill>
                  <a:schemeClr val="tx2">
                    <a:lumMod val="50000"/>
                  </a:schemeClr>
                </a:solidFill>
              </a:rPr>
              <a:t>Hirarichal</a:t>
            </a:r>
            <a:r>
              <a:rPr lang="en-US" dirty="0" smtClean="0">
                <a:solidFill>
                  <a:schemeClr val="tx2">
                    <a:lumMod val="50000"/>
                  </a:schemeClr>
                </a:solidFill>
              </a:rPr>
              <a:t>:</a:t>
            </a:r>
          </a:p>
          <a:p>
            <a:pPr lvl="1" algn="l" rtl="0"/>
            <a:r>
              <a:rPr lang="en-US" dirty="0" smtClean="0">
                <a:solidFill>
                  <a:schemeClr val="tx2">
                    <a:lumMod val="50000"/>
                  </a:schemeClr>
                </a:solidFill>
              </a:rPr>
              <a:t>This model has a parent–child structure that is similar to an inverted tree, which is what forms the hierarchy, A parent node can have many child nodes, but a child node can have only one parent node</a:t>
            </a:r>
          </a:p>
          <a:p>
            <a:pPr algn="l" rtl="0"/>
            <a:r>
              <a:rPr lang="en-US" dirty="0" smtClean="0">
                <a:solidFill>
                  <a:schemeClr val="tx2">
                    <a:lumMod val="50000"/>
                  </a:schemeClr>
                </a:solidFill>
              </a:rPr>
              <a:t>Network:</a:t>
            </a:r>
          </a:p>
          <a:p>
            <a:pPr lvl="1" algn="l" rtl="0"/>
            <a:r>
              <a:rPr lang="en-US" dirty="0" smtClean="0">
                <a:solidFill>
                  <a:schemeClr val="tx2">
                    <a:lumMod val="50000"/>
                  </a:schemeClr>
                </a:solidFill>
              </a:rPr>
              <a:t> </a:t>
            </a:r>
            <a:r>
              <a:rPr lang="en-US" sz="2400" dirty="0" smtClean="0">
                <a:solidFill>
                  <a:schemeClr val="tx2">
                    <a:lumMod val="50000"/>
                  </a:schemeClr>
                </a:solidFill>
              </a:rPr>
              <a:t>Data is organized in record types, the logical equivalent of tables in a relational database. Like the hierarchical model, the network model uses an inverted tree structure, but record types are organized into a set structure that relates pairs of record types into owners and members. Any one record type can participate in any set with other record types in the database</a:t>
            </a:r>
            <a:endParaRPr lang="en-US" sz="2400" dirty="0">
              <a:solidFill>
                <a:schemeClr val="tx2">
                  <a:lumMod val="50000"/>
                </a:schemeClr>
              </a:solidFill>
            </a:endParaRPr>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p:txBody>
          <a:bodyPr/>
          <a:lstStyle/>
          <a:p>
            <a:pPr algn="l" rtl="0"/>
            <a:r>
              <a:rPr lang="en-US" dirty="0" smtClean="0">
                <a:solidFill>
                  <a:schemeClr val="bg2">
                    <a:lumMod val="10000"/>
                  </a:schemeClr>
                </a:solidFill>
              </a:rPr>
              <a:t>Relational :</a:t>
            </a:r>
          </a:p>
          <a:p>
            <a:pPr lvl="1" algn="l" rtl="0"/>
            <a:r>
              <a:rPr lang="en-US" dirty="0" smtClean="0">
                <a:solidFill>
                  <a:schemeClr val="bg2">
                    <a:lumMod val="10000"/>
                  </a:schemeClr>
                </a:solidFill>
              </a:rPr>
              <a:t> the structure of the relational database is based on the relation, or table, along with the ability to define complex relationships between these relations. Each relation can be accessed directly</a:t>
            </a:r>
          </a:p>
          <a:p>
            <a:pPr lvl="1" algn="l" rtl="0"/>
            <a:r>
              <a:rPr lang="en-US" dirty="0" smtClean="0">
                <a:solidFill>
                  <a:schemeClr val="bg2">
                    <a:lumMod val="10000"/>
                  </a:schemeClr>
                </a:solidFill>
              </a:rPr>
              <a:t>At the core of the relational model is the relation. A relation is a set of columns and rows collected in a table-like structure that represents a single entity made up of related data. </a:t>
            </a:r>
            <a:endParaRPr lang="en-US" dirty="0">
              <a:solidFill>
                <a:schemeClr val="bg2">
                  <a:lumMod val="10000"/>
                </a:schemeClr>
              </a:solidFill>
            </a:endParaRPr>
          </a:p>
        </p:txBody>
      </p:sp>
      <p:sp>
        <p:nvSpPr>
          <p:cNvPr id="4" name="Footer Placeholder 3"/>
          <p:cNvSpPr>
            <a:spLocks noGrp="1"/>
          </p:cNvSpPr>
          <p:nvPr>
            <p:ph type="ftr" sz="quarter" idx="11"/>
          </p:nvPr>
        </p:nvSpPr>
        <p:spPr/>
        <p:txBody>
          <a:bodyPr/>
          <a:lstStyle/>
          <a:p>
            <a:pPr>
              <a:defRPr/>
            </a:pPr>
            <a:r>
              <a:rPr lang="en-US" smtClean="0"/>
              <a:t>I.Ghadah R. Al Hadba</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93F731C6CEA44CAB4460471617B318" ma:contentTypeVersion="0" ma:contentTypeDescription="Create a new document." ma:contentTypeScope="" ma:versionID="bf4e7f9fe138677a7c6436cf9b2422d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F80B747-42A1-490C-A623-C379328DCE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7986FEF-DCB0-476F-BD05-AC8F28F01AD0}">
  <ds:schemaRefs>
    <ds:schemaRef ds:uri="http://schemas.microsoft.com/sharepoint/v3/contenttype/forms"/>
  </ds:schemaRefs>
</ds:datastoreItem>
</file>

<file path=customXml/itemProps3.xml><?xml version="1.0" encoding="utf-8"?>
<ds:datastoreItem xmlns:ds="http://schemas.openxmlformats.org/officeDocument/2006/customXml" ds:itemID="{7B4FC3F7-DE31-4A43-87AB-B7905E7F9269}">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Median</Template>
  <TotalTime>559</TotalTime>
  <Words>1232</Words>
  <Application>Microsoft Office PowerPoint</Application>
  <PresentationFormat>عرض على الشاشة (3:4)‏</PresentationFormat>
  <Paragraphs>193</Paragraphs>
  <Slides>20</Slides>
  <Notes>15</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Median</vt:lpstr>
      <vt:lpstr>“Introduction To Database and SQL”</vt:lpstr>
      <vt:lpstr>Outlines</vt:lpstr>
      <vt:lpstr>Database Concepts</vt:lpstr>
      <vt:lpstr>Database Properties</vt:lpstr>
      <vt:lpstr>What is Database Management System (DBMS) ?</vt:lpstr>
      <vt:lpstr>Examples of Databases</vt:lpstr>
      <vt:lpstr>Database System (DBS) Environment</vt:lpstr>
      <vt:lpstr>Database Models</vt:lpstr>
      <vt:lpstr>Database Models</vt:lpstr>
      <vt:lpstr>Normalization</vt:lpstr>
      <vt:lpstr>History of SQL</vt:lpstr>
      <vt:lpstr>Overview of SQL</vt:lpstr>
      <vt:lpstr>Features of SQL</vt:lpstr>
      <vt:lpstr>Features of SQL</vt:lpstr>
      <vt:lpstr>Features of SQL</vt:lpstr>
      <vt:lpstr>Types of SQL Statements </vt:lpstr>
      <vt:lpstr>Writing SQL Commands</vt:lpstr>
      <vt:lpstr>الشريحة 18</vt:lpstr>
      <vt:lpstr>Writing SQL Commands</vt:lpstr>
      <vt:lpstr>Homework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Hmra</dc:creator>
  <cp:lastModifiedBy>GK</cp:lastModifiedBy>
  <cp:revision>35</cp:revision>
  <dcterms:created xsi:type="dcterms:W3CDTF">2009-10-08T16:05:29Z</dcterms:created>
  <dcterms:modified xsi:type="dcterms:W3CDTF">2014-09-08T15:52:15Z</dcterms:modified>
</cp:coreProperties>
</file>