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wav" ContentType="audio/wav"/>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theme/themeOverride1.xml" ContentType="application/vnd.openxmlformats-officedocument.themeOverr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notesMasterIdLst>
    <p:notesMasterId r:id="rId66"/>
  </p:notesMasterIdLst>
  <p:handoutMasterIdLst>
    <p:handoutMasterId r:id="rId67"/>
  </p:handoutMasterIdLst>
  <p:sldIdLst>
    <p:sldId id="284" r:id="rId2"/>
    <p:sldId id="281" r:id="rId3"/>
    <p:sldId id="282" r:id="rId4"/>
    <p:sldId id="283" r:id="rId5"/>
    <p:sldId id="261" r:id="rId6"/>
    <p:sldId id="257" r:id="rId7"/>
    <p:sldId id="258" r:id="rId8"/>
    <p:sldId id="259" r:id="rId9"/>
    <p:sldId id="318" r:id="rId10"/>
    <p:sldId id="319" r:id="rId11"/>
    <p:sldId id="320" r:id="rId12"/>
    <p:sldId id="321" r:id="rId13"/>
    <p:sldId id="322" r:id="rId14"/>
    <p:sldId id="323" r:id="rId15"/>
    <p:sldId id="324" r:id="rId16"/>
    <p:sldId id="325" r:id="rId17"/>
    <p:sldId id="326" r:id="rId18"/>
    <p:sldId id="327" r:id="rId19"/>
    <p:sldId id="328" r:id="rId20"/>
    <p:sldId id="329" r:id="rId21"/>
    <p:sldId id="330" r:id="rId22"/>
    <p:sldId id="331" r:id="rId23"/>
    <p:sldId id="262" r:id="rId24"/>
    <p:sldId id="285" r:id="rId25"/>
    <p:sldId id="286" r:id="rId26"/>
    <p:sldId id="287" r:id="rId27"/>
    <p:sldId id="288" r:id="rId28"/>
    <p:sldId id="289" r:id="rId29"/>
    <p:sldId id="290" r:id="rId30"/>
    <p:sldId id="291" r:id="rId31"/>
    <p:sldId id="292" r:id="rId32"/>
    <p:sldId id="293" r:id="rId33"/>
    <p:sldId id="294" r:id="rId34"/>
    <p:sldId id="295" r:id="rId35"/>
    <p:sldId id="296" r:id="rId36"/>
    <p:sldId id="297" r:id="rId37"/>
    <p:sldId id="298" r:id="rId38"/>
    <p:sldId id="299" r:id="rId39"/>
    <p:sldId id="300" r:id="rId40"/>
    <p:sldId id="263" r:id="rId41"/>
    <p:sldId id="267" r:id="rId42"/>
    <p:sldId id="271" r:id="rId43"/>
    <p:sldId id="272" r:id="rId44"/>
    <p:sldId id="274" r:id="rId45"/>
    <p:sldId id="275" r:id="rId46"/>
    <p:sldId id="276" r:id="rId47"/>
    <p:sldId id="277" r:id="rId48"/>
    <p:sldId id="304" r:id="rId49"/>
    <p:sldId id="278" r:id="rId50"/>
    <p:sldId id="279" r:id="rId51"/>
    <p:sldId id="280" r:id="rId52"/>
    <p:sldId id="305" r:id="rId53"/>
    <p:sldId id="306" r:id="rId54"/>
    <p:sldId id="307" r:id="rId55"/>
    <p:sldId id="308" r:id="rId56"/>
    <p:sldId id="309" r:id="rId57"/>
    <p:sldId id="310" r:id="rId58"/>
    <p:sldId id="311" r:id="rId59"/>
    <p:sldId id="312" r:id="rId60"/>
    <p:sldId id="313" r:id="rId61"/>
    <p:sldId id="314" r:id="rId62"/>
    <p:sldId id="315" r:id="rId63"/>
    <p:sldId id="316" r:id="rId64"/>
    <p:sldId id="317" r:id="rId6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67" d="100"/>
          <a:sy n="67" d="100"/>
        </p:scale>
        <p:origin x="1392" y="6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56" d="100"/>
          <a:sy n="56" d="100"/>
        </p:scale>
        <p:origin x="-2592" y="-7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handoutMaster" Target="handoutMasters/handoutMaster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32694D01-C11C-460E-8FC7-1CFE55958BAD}" type="datetimeFigureOut">
              <a:rPr lang="en-US" smtClean="0"/>
              <a:pPr/>
              <a:t>10/15/2017</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DC99C7E9-153A-4BC9-BBE9-98172D72C33B}" type="slidenum">
              <a:rPr lang="en-US" smtClean="0"/>
              <a:pPr/>
              <a:t>‹#›</a:t>
            </a:fld>
            <a:endParaRPr lang="en-US"/>
          </a:p>
        </p:txBody>
      </p:sp>
    </p:spTree>
    <p:extLst>
      <p:ext uri="{BB962C8B-B14F-4D97-AF65-F5344CB8AC3E}">
        <p14:creationId xmlns:p14="http://schemas.microsoft.com/office/powerpoint/2010/main" val="337684199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967A723-0794-4A7C-9F0D-F3F5444E7ECF}" type="datetimeFigureOut">
              <a:rPr lang="en-US" smtClean="0"/>
              <a:pPr/>
              <a:t>10/15/2017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69F3F3B-20CA-4EA2-B371-BC669B8042CF}" type="slidenum">
              <a:rPr lang="en-US" smtClean="0"/>
              <a:pPr/>
              <a:t>‹#›</a:t>
            </a:fld>
            <a:endParaRPr lang="en-US"/>
          </a:p>
        </p:txBody>
      </p:sp>
    </p:spTree>
    <p:extLst>
      <p:ext uri="{BB962C8B-B14F-4D97-AF65-F5344CB8AC3E}">
        <p14:creationId xmlns:p14="http://schemas.microsoft.com/office/powerpoint/2010/main" val="125055319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ar-SA" dirty="0" smtClean="0"/>
              <a:t>المحاضرو</a:t>
            </a:r>
            <a:endParaRPr lang="en-US" dirty="0"/>
          </a:p>
        </p:txBody>
      </p:sp>
      <p:sp>
        <p:nvSpPr>
          <p:cNvPr id="4" name="Slide Number Placeholder 3"/>
          <p:cNvSpPr>
            <a:spLocks noGrp="1"/>
          </p:cNvSpPr>
          <p:nvPr>
            <p:ph type="sldNum" sz="quarter" idx="10"/>
          </p:nvPr>
        </p:nvSpPr>
        <p:spPr/>
        <p:txBody>
          <a:bodyPr/>
          <a:lstStyle/>
          <a:p>
            <a:fld id="{569F3F3B-20CA-4EA2-B371-BC669B8042CF}" type="slidenum">
              <a:rPr lang="en-US" smtClean="0"/>
              <a:pPr/>
              <a:t>2</a:t>
            </a:fld>
            <a:endParaRPr lang="en-US"/>
          </a:p>
        </p:txBody>
      </p:sp>
    </p:spTree>
    <p:extLst>
      <p:ext uri="{BB962C8B-B14F-4D97-AF65-F5344CB8AC3E}">
        <p14:creationId xmlns:p14="http://schemas.microsoft.com/office/powerpoint/2010/main" val="155537047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96962" name="Rectangle 1"/>
          <p:cNvSpPr>
            <a:spLocks noGrp="1" noRot="1" noChangeAspect="1" noChangeArrowheads="1" noTextEdit="1"/>
          </p:cNvSpPr>
          <p:nvPr>
            <p:ph type="sldImg"/>
          </p:nvPr>
        </p:nvSpPr>
        <p:spPr>
          <a:xfrm>
            <a:off x="1409700" y="938213"/>
            <a:ext cx="4281488" cy="3211512"/>
          </a:xfrm>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96963" name="Rectangle 2"/>
          <p:cNvSpPr>
            <a:spLocks noGrp="1" noChangeArrowheads="1"/>
          </p:cNvSpPr>
          <p:nvPr>
            <p:ph type="body" idx="1"/>
          </p:nvPr>
        </p:nvSpPr>
        <p:spPr>
          <a:xfrm>
            <a:off x="1082675" y="4459288"/>
            <a:ext cx="4941888" cy="3563937"/>
          </a:xfrm>
          <a:noFill/>
          <a:extLs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smtClean="0">
              <a:latin typeface="Times New Roman" panose="02020603050405020304" pitchFamily="18" charset="0"/>
            </a:endParaRPr>
          </a:p>
        </p:txBody>
      </p:sp>
    </p:spTree>
    <p:extLst>
      <p:ext uri="{BB962C8B-B14F-4D97-AF65-F5344CB8AC3E}">
        <p14:creationId xmlns:p14="http://schemas.microsoft.com/office/powerpoint/2010/main" val="214647269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97986" name="Rectangle 1"/>
          <p:cNvSpPr>
            <a:spLocks noGrp="1" noRot="1" noChangeAspect="1" noChangeArrowheads="1" noTextEdit="1"/>
          </p:cNvSpPr>
          <p:nvPr>
            <p:ph type="sldImg"/>
          </p:nvPr>
        </p:nvSpPr>
        <p:spPr>
          <a:xfrm>
            <a:off x="1409700" y="938213"/>
            <a:ext cx="4281488" cy="3211512"/>
          </a:xfrm>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97987" name="Rectangle 2"/>
          <p:cNvSpPr>
            <a:spLocks noGrp="1" noChangeArrowheads="1"/>
          </p:cNvSpPr>
          <p:nvPr>
            <p:ph type="body" idx="1"/>
          </p:nvPr>
        </p:nvSpPr>
        <p:spPr>
          <a:xfrm>
            <a:off x="1082675" y="4459288"/>
            <a:ext cx="4941888" cy="3563937"/>
          </a:xfrm>
          <a:noFill/>
          <a:extLs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smtClean="0">
              <a:latin typeface="Times New Roman" panose="02020603050405020304" pitchFamily="18" charset="0"/>
            </a:endParaRPr>
          </a:p>
        </p:txBody>
      </p:sp>
    </p:spTree>
    <p:extLst>
      <p:ext uri="{BB962C8B-B14F-4D97-AF65-F5344CB8AC3E}">
        <p14:creationId xmlns:p14="http://schemas.microsoft.com/office/powerpoint/2010/main" val="83780609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99010" name="Rectangle 1"/>
          <p:cNvSpPr>
            <a:spLocks noGrp="1" noRot="1" noChangeAspect="1" noChangeArrowheads="1" noTextEdit="1"/>
          </p:cNvSpPr>
          <p:nvPr>
            <p:ph type="sldImg"/>
          </p:nvPr>
        </p:nvSpPr>
        <p:spPr>
          <a:xfrm>
            <a:off x="1409700" y="938213"/>
            <a:ext cx="4281488" cy="3211512"/>
          </a:xfrm>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99011" name="Rectangle 2"/>
          <p:cNvSpPr>
            <a:spLocks noGrp="1" noChangeArrowheads="1"/>
          </p:cNvSpPr>
          <p:nvPr>
            <p:ph type="body" idx="1"/>
          </p:nvPr>
        </p:nvSpPr>
        <p:spPr>
          <a:xfrm>
            <a:off x="1082675" y="4459288"/>
            <a:ext cx="4941888" cy="3563937"/>
          </a:xfrm>
          <a:noFill/>
          <a:extLs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smtClean="0">
              <a:latin typeface="Times New Roman" panose="02020603050405020304" pitchFamily="18" charset="0"/>
            </a:endParaRPr>
          </a:p>
        </p:txBody>
      </p:sp>
    </p:spTree>
    <p:extLst>
      <p:ext uri="{BB962C8B-B14F-4D97-AF65-F5344CB8AC3E}">
        <p14:creationId xmlns:p14="http://schemas.microsoft.com/office/powerpoint/2010/main" val="262337332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00034" name="Rectangle 1"/>
          <p:cNvSpPr>
            <a:spLocks noGrp="1" noRot="1" noChangeAspect="1" noChangeArrowheads="1" noTextEdit="1"/>
          </p:cNvSpPr>
          <p:nvPr>
            <p:ph type="sldImg"/>
          </p:nvPr>
        </p:nvSpPr>
        <p:spPr>
          <a:xfrm>
            <a:off x="1409700" y="938213"/>
            <a:ext cx="4281488" cy="3211512"/>
          </a:xfrm>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300035" name="Rectangle 2"/>
          <p:cNvSpPr>
            <a:spLocks noGrp="1" noChangeArrowheads="1"/>
          </p:cNvSpPr>
          <p:nvPr>
            <p:ph type="body" idx="1"/>
          </p:nvPr>
        </p:nvSpPr>
        <p:spPr>
          <a:xfrm>
            <a:off x="1082675" y="4459288"/>
            <a:ext cx="4941888" cy="3563937"/>
          </a:xfrm>
          <a:noFill/>
          <a:extLs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smtClean="0">
              <a:latin typeface="Times New Roman" panose="02020603050405020304" pitchFamily="18" charset="0"/>
            </a:endParaRPr>
          </a:p>
        </p:txBody>
      </p:sp>
    </p:spTree>
    <p:extLst>
      <p:ext uri="{BB962C8B-B14F-4D97-AF65-F5344CB8AC3E}">
        <p14:creationId xmlns:p14="http://schemas.microsoft.com/office/powerpoint/2010/main" val="11828053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01058" name="Rectangle 1"/>
          <p:cNvSpPr>
            <a:spLocks noGrp="1" noRot="1" noChangeAspect="1" noChangeArrowheads="1" noTextEdit="1"/>
          </p:cNvSpPr>
          <p:nvPr>
            <p:ph type="sldImg"/>
          </p:nvPr>
        </p:nvSpPr>
        <p:spPr>
          <a:xfrm>
            <a:off x="1409700" y="938213"/>
            <a:ext cx="4281488" cy="3211512"/>
          </a:xfrm>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301059" name="Rectangle 2"/>
          <p:cNvSpPr>
            <a:spLocks noGrp="1" noChangeArrowheads="1"/>
          </p:cNvSpPr>
          <p:nvPr>
            <p:ph type="body" idx="1"/>
          </p:nvPr>
        </p:nvSpPr>
        <p:spPr>
          <a:xfrm>
            <a:off x="1082675" y="4459288"/>
            <a:ext cx="4941888" cy="3563937"/>
          </a:xfrm>
          <a:noFill/>
          <a:extLs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smtClean="0">
              <a:latin typeface="Times New Roman" panose="02020603050405020304" pitchFamily="18" charset="0"/>
            </a:endParaRPr>
          </a:p>
        </p:txBody>
      </p:sp>
    </p:spTree>
    <p:extLst>
      <p:ext uri="{BB962C8B-B14F-4D97-AF65-F5344CB8AC3E}">
        <p14:creationId xmlns:p14="http://schemas.microsoft.com/office/powerpoint/2010/main" val="218965165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02082" name="Rectangle 1"/>
          <p:cNvSpPr>
            <a:spLocks noGrp="1" noRot="1" noChangeAspect="1" noChangeArrowheads="1" noTextEdit="1"/>
          </p:cNvSpPr>
          <p:nvPr>
            <p:ph type="sldImg"/>
          </p:nvPr>
        </p:nvSpPr>
        <p:spPr>
          <a:xfrm>
            <a:off x="1409700" y="938213"/>
            <a:ext cx="4281488" cy="3211512"/>
          </a:xfrm>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302083" name="Rectangle 2"/>
          <p:cNvSpPr>
            <a:spLocks noGrp="1" noChangeArrowheads="1"/>
          </p:cNvSpPr>
          <p:nvPr>
            <p:ph type="body" idx="1"/>
          </p:nvPr>
        </p:nvSpPr>
        <p:spPr>
          <a:xfrm>
            <a:off x="1082675" y="4459288"/>
            <a:ext cx="4941888" cy="3563937"/>
          </a:xfrm>
          <a:noFill/>
          <a:extLs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smtClean="0">
              <a:latin typeface="Times New Roman" panose="02020603050405020304" pitchFamily="18" charset="0"/>
            </a:endParaRPr>
          </a:p>
        </p:txBody>
      </p:sp>
    </p:spTree>
    <p:extLst>
      <p:ext uri="{BB962C8B-B14F-4D97-AF65-F5344CB8AC3E}">
        <p14:creationId xmlns:p14="http://schemas.microsoft.com/office/powerpoint/2010/main" val="259839253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03106" name="Rectangle 1"/>
          <p:cNvSpPr>
            <a:spLocks noGrp="1" noRot="1" noChangeAspect="1" noChangeArrowheads="1" noTextEdit="1"/>
          </p:cNvSpPr>
          <p:nvPr>
            <p:ph type="sldImg"/>
          </p:nvPr>
        </p:nvSpPr>
        <p:spPr>
          <a:xfrm>
            <a:off x="1409700" y="938213"/>
            <a:ext cx="4281488" cy="3211512"/>
          </a:xfrm>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303107" name="Rectangle 2"/>
          <p:cNvSpPr>
            <a:spLocks noGrp="1" noChangeArrowheads="1"/>
          </p:cNvSpPr>
          <p:nvPr>
            <p:ph type="body" idx="1"/>
          </p:nvPr>
        </p:nvSpPr>
        <p:spPr>
          <a:xfrm>
            <a:off x="1082675" y="4459288"/>
            <a:ext cx="4941888" cy="3563937"/>
          </a:xfrm>
          <a:noFill/>
          <a:extLs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smtClean="0">
              <a:latin typeface="Times New Roman" panose="02020603050405020304" pitchFamily="18" charset="0"/>
            </a:endParaRPr>
          </a:p>
        </p:txBody>
      </p:sp>
    </p:spTree>
    <p:extLst>
      <p:ext uri="{BB962C8B-B14F-4D97-AF65-F5344CB8AC3E}">
        <p14:creationId xmlns:p14="http://schemas.microsoft.com/office/powerpoint/2010/main" val="126059631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04130" name="Rectangle 1"/>
          <p:cNvSpPr>
            <a:spLocks noGrp="1" noRot="1" noChangeAspect="1" noChangeArrowheads="1" noTextEdit="1"/>
          </p:cNvSpPr>
          <p:nvPr>
            <p:ph type="sldImg"/>
          </p:nvPr>
        </p:nvSpPr>
        <p:spPr>
          <a:xfrm>
            <a:off x="1409700" y="938213"/>
            <a:ext cx="4281488" cy="3211512"/>
          </a:xfrm>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304131" name="Rectangle 2"/>
          <p:cNvSpPr>
            <a:spLocks noGrp="1" noChangeArrowheads="1"/>
          </p:cNvSpPr>
          <p:nvPr>
            <p:ph type="body" idx="1"/>
          </p:nvPr>
        </p:nvSpPr>
        <p:spPr>
          <a:xfrm>
            <a:off x="1082675" y="4459288"/>
            <a:ext cx="4941888" cy="3563937"/>
          </a:xfrm>
          <a:noFill/>
          <a:extLs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smtClean="0">
              <a:latin typeface="Times New Roman" panose="02020603050405020304" pitchFamily="18" charset="0"/>
            </a:endParaRPr>
          </a:p>
        </p:txBody>
      </p:sp>
    </p:spTree>
    <p:extLst>
      <p:ext uri="{BB962C8B-B14F-4D97-AF65-F5344CB8AC3E}">
        <p14:creationId xmlns:p14="http://schemas.microsoft.com/office/powerpoint/2010/main" val="345164408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08226" name="Rectangle 1"/>
          <p:cNvSpPr>
            <a:spLocks noGrp="1" noRot="1" noChangeAspect="1" noChangeArrowheads="1" noTextEdit="1"/>
          </p:cNvSpPr>
          <p:nvPr>
            <p:ph type="sldImg"/>
          </p:nvPr>
        </p:nvSpPr>
        <p:spPr>
          <a:xfrm>
            <a:off x="1409700" y="938213"/>
            <a:ext cx="4281488" cy="3211512"/>
          </a:xfrm>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308227" name="Rectangle 2"/>
          <p:cNvSpPr>
            <a:spLocks noGrp="1" noChangeArrowheads="1"/>
          </p:cNvSpPr>
          <p:nvPr>
            <p:ph type="body" idx="1"/>
          </p:nvPr>
        </p:nvSpPr>
        <p:spPr>
          <a:xfrm>
            <a:off x="1082675" y="4459288"/>
            <a:ext cx="4941888" cy="3563937"/>
          </a:xfrm>
          <a:noFill/>
          <a:extLs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smtClean="0">
              <a:latin typeface="Times New Roman" panose="02020603050405020304" pitchFamily="18" charset="0"/>
            </a:endParaRPr>
          </a:p>
        </p:txBody>
      </p:sp>
    </p:spTree>
    <p:extLst>
      <p:ext uri="{BB962C8B-B14F-4D97-AF65-F5344CB8AC3E}">
        <p14:creationId xmlns:p14="http://schemas.microsoft.com/office/powerpoint/2010/main" val="254903335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09250" name="Rectangle 1"/>
          <p:cNvSpPr>
            <a:spLocks noGrp="1" noRot="1" noChangeAspect="1" noChangeArrowheads="1" noTextEdit="1"/>
          </p:cNvSpPr>
          <p:nvPr>
            <p:ph type="sldImg"/>
          </p:nvPr>
        </p:nvSpPr>
        <p:spPr>
          <a:xfrm>
            <a:off x="1409700" y="938213"/>
            <a:ext cx="4281488" cy="3211512"/>
          </a:xfrm>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309251" name="Rectangle 2"/>
          <p:cNvSpPr>
            <a:spLocks noGrp="1" noChangeArrowheads="1"/>
          </p:cNvSpPr>
          <p:nvPr>
            <p:ph type="body" idx="1"/>
          </p:nvPr>
        </p:nvSpPr>
        <p:spPr>
          <a:xfrm>
            <a:off x="1082675" y="4459288"/>
            <a:ext cx="4941888" cy="3563937"/>
          </a:xfrm>
          <a:noFill/>
          <a:extLs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smtClean="0">
              <a:latin typeface="Times New Roman" panose="02020603050405020304" pitchFamily="18" charset="0"/>
            </a:endParaRPr>
          </a:p>
        </p:txBody>
      </p:sp>
    </p:spTree>
    <p:extLst>
      <p:ext uri="{BB962C8B-B14F-4D97-AF65-F5344CB8AC3E}">
        <p14:creationId xmlns:p14="http://schemas.microsoft.com/office/powerpoint/2010/main" val="35536313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ar-SA" dirty="0" smtClean="0"/>
              <a:t>المحاضرو</a:t>
            </a:r>
            <a:endParaRPr lang="en-US" dirty="0"/>
          </a:p>
        </p:txBody>
      </p:sp>
      <p:sp>
        <p:nvSpPr>
          <p:cNvPr id="4" name="Slide Number Placeholder 3"/>
          <p:cNvSpPr>
            <a:spLocks noGrp="1"/>
          </p:cNvSpPr>
          <p:nvPr>
            <p:ph type="sldNum" sz="quarter" idx="10"/>
          </p:nvPr>
        </p:nvSpPr>
        <p:spPr/>
        <p:txBody>
          <a:bodyPr/>
          <a:lstStyle/>
          <a:p>
            <a:fld id="{569F3F3B-20CA-4EA2-B371-BC669B8042CF}" type="slidenum">
              <a:rPr lang="en-US" smtClean="0"/>
              <a:pPr/>
              <a:t>3</a:t>
            </a:fld>
            <a:endParaRPr lang="en-US"/>
          </a:p>
        </p:txBody>
      </p:sp>
    </p:spTree>
    <p:extLst>
      <p:ext uri="{BB962C8B-B14F-4D97-AF65-F5344CB8AC3E}">
        <p14:creationId xmlns:p14="http://schemas.microsoft.com/office/powerpoint/2010/main" val="234383147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10274" name="Rectangle 1"/>
          <p:cNvSpPr>
            <a:spLocks noGrp="1" noRot="1" noChangeAspect="1" noChangeArrowheads="1" noTextEdit="1"/>
          </p:cNvSpPr>
          <p:nvPr>
            <p:ph type="sldImg"/>
          </p:nvPr>
        </p:nvSpPr>
        <p:spPr>
          <a:xfrm>
            <a:off x="1409700" y="938213"/>
            <a:ext cx="4281488" cy="3211512"/>
          </a:xfrm>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310275" name="Rectangle 2"/>
          <p:cNvSpPr>
            <a:spLocks noGrp="1" noChangeArrowheads="1"/>
          </p:cNvSpPr>
          <p:nvPr>
            <p:ph type="body" idx="1"/>
          </p:nvPr>
        </p:nvSpPr>
        <p:spPr>
          <a:xfrm>
            <a:off x="1082675" y="4459288"/>
            <a:ext cx="4941888" cy="3563937"/>
          </a:xfrm>
          <a:noFill/>
          <a:extLs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smtClean="0">
              <a:latin typeface="Times New Roman" panose="02020603050405020304" pitchFamily="18" charset="0"/>
            </a:endParaRPr>
          </a:p>
        </p:txBody>
      </p:sp>
    </p:spTree>
    <p:extLst>
      <p:ext uri="{BB962C8B-B14F-4D97-AF65-F5344CB8AC3E}">
        <p14:creationId xmlns:p14="http://schemas.microsoft.com/office/powerpoint/2010/main" val="128453893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11298" name="Rectangle 1"/>
          <p:cNvSpPr>
            <a:spLocks noGrp="1" noRot="1" noChangeAspect="1" noChangeArrowheads="1" noTextEdit="1"/>
          </p:cNvSpPr>
          <p:nvPr>
            <p:ph type="sldImg"/>
          </p:nvPr>
        </p:nvSpPr>
        <p:spPr>
          <a:xfrm>
            <a:off x="1409700" y="938213"/>
            <a:ext cx="4281488" cy="3211512"/>
          </a:xfrm>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311299" name="Rectangle 2"/>
          <p:cNvSpPr>
            <a:spLocks noGrp="1" noChangeArrowheads="1"/>
          </p:cNvSpPr>
          <p:nvPr>
            <p:ph type="body" idx="1"/>
          </p:nvPr>
        </p:nvSpPr>
        <p:spPr>
          <a:xfrm>
            <a:off x="1082675" y="4459288"/>
            <a:ext cx="4941888" cy="3563937"/>
          </a:xfrm>
          <a:noFill/>
          <a:extLs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smtClean="0">
              <a:latin typeface="Times New Roman" panose="02020603050405020304" pitchFamily="18" charset="0"/>
            </a:endParaRPr>
          </a:p>
        </p:txBody>
      </p:sp>
    </p:spTree>
    <p:extLst>
      <p:ext uri="{BB962C8B-B14F-4D97-AF65-F5344CB8AC3E}">
        <p14:creationId xmlns:p14="http://schemas.microsoft.com/office/powerpoint/2010/main" val="162866320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12322" name="Rectangle 1"/>
          <p:cNvSpPr>
            <a:spLocks noGrp="1" noRot="1" noChangeAspect="1" noChangeArrowheads="1" noTextEdit="1"/>
          </p:cNvSpPr>
          <p:nvPr>
            <p:ph type="sldImg"/>
          </p:nvPr>
        </p:nvSpPr>
        <p:spPr>
          <a:xfrm>
            <a:off x="1409700" y="938213"/>
            <a:ext cx="4281488" cy="3211512"/>
          </a:xfrm>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312323" name="Rectangle 2"/>
          <p:cNvSpPr>
            <a:spLocks noGrp="1" noChangeArrowheads="1"/>
          </p:cNvSpPr>
          <p:nvPr>
            <p:ph type="body" idx="1"/>
          </p:nvPr>
        </p:nvSpPr>
        <p:spPr>
          <a:xfrm>
            <a:off x="1082675" y="4459288"/>
            <a:ext cx="4941888" cy="3563937"/>
          </a:xfrm>
          <a:noFill/>
          <a:extLs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smtClean="0">
              <a:latin typeface="Times New Roman" panose="02020603050405020304" pitchFamily="18" charset="0"/>
            </a:endParaRPr>
          </a:p>
        </p:txBody>
      </p:sp>
    </p:spTree>
    <p:extLst>
      <p:ext uri="{BB962C8B-B14F-4D97-AF65-F5344CB8AC3E}">
        <p14:creationId xmlns:p14="http://schemas.microsoft.com/office/powerpoint/2010/main" val="413846641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13346" name="Rectangle 8"/>
          <p:cNvSpPr>
            <a:spLocks noGrp="1" noChangeArrowheads="1"/>
          </p:cNvSpPr>
          <p:nvPr>
            <p:ph type="sldNum" sz="quarter"/>
          </p:nvPr>
        </p:nvSpPr>
        <p:spPr>
          <a:noFill/>
          <a:extLst>
            <a:ext uri="{91240B29-F687-4F45-9708-019B960494DF}">
              <a14:hiddenLine xmlns:a14="http://schemas.microsoft.com/office/drawing/2010/main" w="9525">
                <a:solidFill>
                  <a:srgbClr val="3465AF"/>
                </a:solidFill>
                <a:round/>
                <a:headEnd/>
                <a:tailEnd/>
              </a14:hiddenLine>
            </a:ext>
          </a:extLst>
        </p:spPr>
        <p:txBody>
          <a:bodyPr/>
          <a:lstStyle>
            <a:lvl1pPr defTabSz="468313" eaLnBrk="0" hangingPunct="0">
              <a:tabLst>
                <a:tab pos="469900" algn="l"/>
                <a:tab pos="939800" algn="l"/>
                <a:tab pos="1411288" algn="l"/>
                <a:tab pos="1881188" algn="l"/>
                <a:tab pos="2352675" algn="l"/>
                <a:tab pos="2822575" algn="l"/>
              </a:tabLst>
              <a:defRPr sz="2400">
                <a:solidFill>
                  <a:schemeClr val="bg1"/>
                </a:solidFill>
                <a:latin typeface="Times New Roman" panose="02020603050405020304" pitchFamily="18" charset="0"/>
                <a:ea typeface="MS Gothic" panose="020B0609070205080204" pitchFamily="49" charset="-128"/>
              </a:defRPr>
            </a:lvl1pPr>
            <a:lvl2pPr marL="742950" indent="-285750" defTabSz="468313" eaLnBrk="0" hangingPunct="0">
              <a:tabLst>
                <a:tab pos="469900" algn="l"/>
                <a:tab pos="939800" algn="l"/>
                <a:tab pos="1411288" algn="l"/>
                <a:tab pos="1881188" algn="l"/>
                <a:tab pos="2352675" algn="l"/>
                <a:tab pos="2822575" algn="l"/>
              </a:tabLst>
              <a:defRPr sz="2400">
                <a:solidFill>
                  <a:schemeClr val="bg1"/>
                </a:solidFill>
                <a:latin typeface="Times New Roman" panose="02020603050405020304" pitchFamily="18" charset="0"/>
                <a:ea typeface="MS Gothic" panose="020B0609070205080204" pitchFamily="49" charset="-128"/>
              </a:defRPr>
            </a:lvl2pPr>
            <a:lvl3pPr marL="1143000" indent="-228600" defTabSz="468313" eaLnBrk="0" hangingPunct="0">
              <a:tabLst>
                <a:tab pos="469900" algn="l"/>
                <a:tab pos="939800" algn="l"/>
                <a:tab pos="1411288" algn="l"/>
                <a:tab pos="1881188" algn="l"/>
                <a:tab pos="2352675" algn="l"/>
                <a:tab pos="2822575" algn="l"/>
              </a:tabLst>
              <a:defRPr sz="2400">
                <a:solidFill>
                  <a:schemeClr val="bg1"/>
                </a:solidFill>
                <a:latin typeface="Times New Roman" panose="02020603050405020304" pitchFamily="18" charset="0"/>
                <a:ea typeface="MS Gothic" panose="020B0609070205080204" pitchFamily="49" charset="-128"/>
              </a:defRPr>
            </a:lvl3pPr>
            <a:lvl4pPr marL="1600200" indent="-228600" defTabSz="468313" eaLnBrk="0" hangingPunct="0">
              <a:tabLst>
                <a:tab pos="469900" algn="l"/>
                <a:tab pos="939800" algn="l"/>
                <a:tab pos="1411288" algn="l"/>
                <a:tab pos="1881188" algn="l"/>
                <a:tab pos="2352675" algn="l"/>
                <a:tab pos="2822575" algn="l"/>
              </a:tabLst>
              <a:defRPr sz="2400">
                <a:solidFill>
                  <a:schemeClr val="bg1"/>
                </a:solidFill>
                <a:latin typeface="Times New Roman" panose="02020603050405020304" pitchFamily="18" charset="0"/>
                <a:ea typeface="MS Gothic" panose="020B0609070205080204" pitchFamily="49" charset="-128"/>
              </a:defRPr>
            </a:lvl4pPr>
            <a:lvl5pPr marL="2057400" indent="-228600" defTabSz="468313" eaLnBrk="0" hangingPunct="0">
              <a:tabLst>
                <a:tab pos="469900" algn="l"/>
                <a:tab pos="939800" algn="l"/>
                <a:tab pos="1411288" algn="l"/>
                <a:tab pos="1881188" algn="l"/>
                <a:tab pos="2352675" algn="l"/>
                <a:tab pos="2822575" algn="l"/>
              </a:tabLst>
              <a:defRPr sz="2400">
                <a:solidFill>
                  <a:schemeClr val="bg1"/>
                </a:solidFill>
                <a:latin typeface="Times New Roman" panose="02020603050405020304" pitchFamily="18" charset="0"/>
                <a:ea typeface="MS Gothic" panose="020B0609070205080204" pitchFamily="49" charset="-128"/>
              </a:defRPr>
            </a:lvl5pPr>
            <a:lvl6pPr marL="2514600" indent="-228600" defTabSz="468313" eaLnBrk="0" fontAlgn="base" hangingPunct="0">
              <a:lnSpc>
                <a:spcPct val="95000"/>
              </a:lnSpc>
              <a:spcBef>
                <a:spcPct val="0"/>
              </a:spcBef>
              <a:spcAft>
                <a:spcPct val="0"/>
              </a:spcAft>
              <a:buClr>
                <a:srgbClr val="000000"/>
              </a:buClr>
              <a:buSzPct val="100000"/>
              <a:buFont typeface="Times New Roman" panose="02020603050405020304" pitchFamily="18" charset="0"/>
              <a:tabLst>
                <a:tab pos="469900" algn="l"/>
                <a:tab pos="939800" algn="l"/>
                <a:tab pos="1411288" algn="l"/>
                <a:tab pos="1881188" algn="l"/>
                <a:tab pos="2352675" algn="l"/>
                <a:tab pos="2822575" algn="l"/>
              </a:tabLst>
              <a:defRPr sz="2400">
                <a:solidFill>
                  <a:schemeClr val="bg1"/>
                </a:solidFill>
                <a:latin typeface="Times New Roman" panose="02020603050405020304" pitchFamily="18" charset="0"/>
                <a:ea typeface="MS Gothic" panose="020B0609070205080204" pitchFamily="49" charset="-128"/>
              </a:defRPr>
            </a:lvl6pPr>
            <a:lvl7pPr marL="2971800" indent="-228600" defTabSz="468313" eaLnBrk="0" fontAlgn="base" hangingPunct="0">
              <a:lnSpc>
                <a:spcPct val="95000"/>
              </a:lnSpc>
              <a:spcBef>
                <a:spcPct val="0"/>
              </a:spcBef>
              <a:spcAft>
                <a:spcPct val="0"/>
              </a:spcAft>
              <a:buClr>
                <a:srgbClr val="000000"/>
              </a:buClr>
              <a:buSzPct val="100000"/>
              <a:buFont typeface="Times New Roman" panose="02020603050405020304" pitchFamily="18" charset="0"/>
              <a:tabLst>
                <a:tab pos="469900" algn="l"/>
                <a:tab pos="939800" algn="l"/>
                <a:tab pos="1411288" algn="l"/>
                <a:tab pos="1881188" algn="l"/>
                <a:tab pos="2352675" algn="l"/>
                <a:tab pos="2822575" algn="l"/>
              </a:tabLst>
              <a:defRPr sz="2400">
                <a:solidFill>
                  <a:schemeClr val="bg1"/>
                </a:solidFill>
                <a:latin typeface="Times New Roman" panose="02020603050405020304" pitchFamily="18" charset="0"/>
                <a:ea typeface="MS Gothic" panose="020B0609070205080204" pitchFamily="49" charset="-128"/>
              </a:defRPr>
            </a:lvl7pPr>
            <a:lvl8pPr marL="3429000" indent="-228600" defTabSz="468313" eaLnBrk="0" fontAlgn="base" hangingPunct="0">
              <a:lnSpc>
                <a:spcPct val="95000"/>
              </a:lnSpc>
              <a:spcBef>
                <a:spcPct val="0"/>
              </a:spcBef>
              <a:spcAft>
                <a:spcPct val="0"/>
              </a:spcAft>
              <a:buClr>
                <a:srgbClr val="000000"/>
              </a:buClr>
              <a:buSzPct val="100000"/>
              <a:buFont typeface="Times New Roman" panose="02020603050405020304" pitchFamily="18" charset="0"/>
              <a:tabLst>
                <a:tab pos="469900" algn="l"/>
                <a:tab pos="939800" algn="l"/>
                <a:tab pos="1411288" algn="l"/>
                <a:tab pos="1881188" algn="l"/>
                <a:tab pos="2352675" algn="l"/>
                <a:tab pos="2822575" algn="l"/>
              </a:tabLst>
              <a:defRPr sz="2400">
                <a:solidFill>
                  <a:schemeClr val="bg1"/>
                </a:solidFill>
                <a:latin typeface="Times New Roman" panose="02020603050405020304" pitchFamily="18" charset="0"/>
                <a:ea typeface="MS Gothic" panose="020B0609070205080204" pitchFamily="49" charset="-128"/>
              </a:defRPr>
            </a:lvl8pPr>
            <a:lvl9pPr marL="3886200" indent="-228600" defTabSz="468313" eaLnBrk="0" fontAlgn="base" hangingPunct="0">
              <a:lnSpc>
                <a:spcPct val="95000"/>
              </a:lnSpc>
              <a:spcBef>
                <a:spcPct val="0"/>
              </a:spcBef>
              <a:spcAft>
                <a:spcPct val="0"/>
              </a:spcAft>
              <a:buClr>
                <a:srgbClr val="000000"/>
              </a:buClr>
              <a:buSzPct val="100000"/>
              <a:buFont typeface="Times New Roman" panose="02020603050405020304" pitchFamily="18" charset="0"/>
              <a:tabLst>
                <a:tab pos="469900" algn="l"/>
                <a:tab pos="939800" algn="l"/>
                <a:tab pos="1411288" algn="l"/>
                <a:tab pos="1881188" algn="l"/>
                <a:tab pos="2352675" algn="l"/>
                <a:tab pos="2822575" algn="l"/>
              </a:tabLst>
              <a:defRPr sz="2400">
                <a:solidFill>
                  <a:schemeClr val="bg1"/>
                </a:solidFill>
                <a:latin typeface="Times New Roman" panose="02020603050405020304" pitchFamily="18" charset="0"/>
                <a:ea typeface="MS Gothic" panose="020B0609070205080204" pitchFamily="49" charset="-128"/>
              </a:defRPr>
            </a:lvl9pPr>
          </a:lstStyle>
          <a:p>
            <a:pPr eaLnBrk="1" hangingPunct="1"/>
            <a:fld id="{6BEDD0A8-84A9-48CB-98BB-AE4CFCB5699B}" type="slidenum">
              <a:rPr lang="en-GB" sz="1200">
                <a:solidFill>
                  <a:srgbClr val="000000"/>
                </a:solidFill>
                <a:ea typeface="Arial Unicode MS" panose="020B0604020202020204" pitchFamily="34" charset="-128"/>
              </a:rPr>
              <a:pPr eaLnBrk="1" hangingPunct="1"/>
              <a:t>29</a:t>
            </a:fld>
            <a:endParaRPr lang="en-GB" sz="1200">
              <a:solidFill>
                <a:srgbClr val="000000"/>
              </a:solidFill>
              <a:ea typeface="Arial Unicode MS" panose="020B0604020202020204" pitchFamily="34" charset="-128"/>
            </a:endParaRPr>
          </a:p>
        </p:txBody>
      </p:sp>
      <p:sp>
        <p:nvSpPr>
          <p:cNvPr id="313347" name="Text Box 1"/>
          <p:cNvSpPr txBox="1">
            <a:spLocks noChangeArrowheads="1"/>
          </p:cNvSpPr>
          <p:nvPr/>
        </p:nvSpPr>
        <p:spPr bwMode="auto">
          <a:xfrm>
            <a:off x="4024313" y="8901113"/>
            <a:ext cx="3076575" cy="4667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637" tIns="48171" rIns="92637" bIns="48171" anchor="b"/>
          <a:lstStyle>
            <a:lvl1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1pPr>
            <a:lvl2pPr marL="742950" indent="-285750"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2pPr>
            <a:lvl3pPr marL="1143000" indent="-228600"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3pPr>
            <a:lvl4pPr marL="1600200" indent="-228600"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4pPr>
            <a:lvl5pPr marL="2057400" indent="-228600"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5pPr>
            <a:lvl6pPr marL="25146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6pPr>
            <a:lvl7pPr marL="29718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7pPr>
            <a:lvl8pPr marL="34290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8pPr>
            <a:lvl9pPr marL="38862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9pPr>
          </a:lstStyle>
          <a:p>
            <a:pPr algn="r" eaLnBrk="1" hangingPunct="1">
              <a:lnSpc>
                <a:spcPct val="100000"/>
              </a:lnSpc>
              <a:buClrTx/>
              <a:buFontTx/>
              <a:buNone/>
            </a:pPr>
            <a:fld id="{29F51D9C-28A8-4497-930A-45955F229688}" type="slidenum">
              <a:rPr lang="en-GB" sz="1200">
                <a:solidFill>
                  <a:srgbClr val="000000"/>
                </a:solidFill>
                <a:ea typeface="Arial Unicode MS" panose="020B0604020202020204" pitchFamily="34" charset="-128"/>
                <a:cs typeface="Arial Unicode MS" panose="020B0604020202020204" pitchFamily="34" charset="-128"/>
              </a:rPr>
              <a:pPr algn="r" eaLnBrk="1" hangingPunct="1">
                <a:lnSpc>
                  <a:spcPct val="100000"/>
                </a:lnSpc>
                <a:buClrTx/>
                <a:buFontTx/>
                <a:buNone/>
              </a:pPr>
              <a:t>29</a:t>
            </a:fld>
            <a:endParaRPr lang="en-GB" sz="1200">
              <a:solidFill>
                <a:srgbClr val="000000"/>
              </a:solidFill>
              <a:ea typeface="Arial Unicode MS" panose="020B0604020202020204" pitchFamily="34" charset="-128"/>
              <a:cs typeface="Arial Unicode MS" panose="020B0604020202020204" pitchFamily="34" charset="-128"/>
            </a:endParaRPr>
          </a:p>
        </p:txBody>
      </p:sp>
      <p:sp>
        <p:nvSpPr>
          <p:cNvPr id="313348" name="Rectangle 2"/>
          <p:cNvSpPr>
            <a:spLocks noGrp="1" noRot="1" noChangeAspect="1" noChangeArrowheads="1" noTextEdit="1"/>
          </p:cNvSpPr>
          <p:nvPr>
            <p:ph type="sldImg"/>
          </p:nvPr>
        </p:nvSpPr>
        <p:spPr>
          <a:xfrm>
            <a:off x="1209675" y="703263"/>
            <a:ext cx="4683125" cy="3513137"/>
          </a:xfrm>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313349" name="Rectangle 3"/>
          <p:cNvSpPr>
            <a:spLocks noGrp="1" noChangeArrowheads="1"/>
          </p:cNvSpPr>
          <p:nvPr>
            <p:ph type="body" idx="1"/>
          </p:nvPr>
        </p:nvSpPr>
        <p:spPr>
          <a:xfrm>
            <a:off x="947738" y="4449763"/>
            <a:ext cx="5207000" cy="4216400"/>
          </a:xfrm>
          <a:noFill/>
          <a:extLs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smtClean="0">
              <a:latin typeface="Times New Roman" panose="02020603050405020304" pitchFamily="18" charset="0"/>
            </a:endParaRPr>
          </a:p>
        </p:txBody>
      </p:sp>
    </p:spTree>
    <p:extLst>
      <p:ext uri="{BB962C8B-B14F-4D97-AF65-F5344CB8AC3E}">
        <p14:creationId xmlns:p14="http://schemas.microsoft.com/office/powerpoint/2010/main" val="391221449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14370" name="Rectangle 8"/>
          <p:cNvSpPr>
            <a:spLocks noGrp="1" noChangeArrowheads="1"/>
          </p:cNvSpPr>
          <p:nvPr>
            <p:ph type="sldNum" sz="quarter"/>
          </p:nvPr>
        </p:nvSpPr>
        <p:spPr>
          <a:noFill/>
          <a:extLst>
            <a:ext uri="{91240B29-F687-4F45-9708-019B960494DF}">
              <a14:hiddenLine xmlns:a14="http://schemas.microsoft.com/office/drawing/2010/main" w="9525">
                <a:solidFill>
                  <a:srgbClr val="3465AF"/>
                </a:solidFill>
                <a:round/>
                <a:headEnd/>
                <a:tailEnd/>
              </a14:hiddenLine>
            </a:ext>
          </a:extLst>
        </p:spPr>
        <p:txBody>
          <a:bodyPr/>
          <a:lstStyle>
            <a:lvl1pPr defTabSz="468313" eaLnBrk="0" hangingPunct="0">
              <a:tabLst>
                <a:tab pos="469900" algn="l"/>
                <a:tab pos="939800" algn="l"/>
                <a:tab pos="1411288" algn="l"/>
                <a:tab pos="1881188" algn="l"/>
                <a:tab pos="2352675" algn="l"/>
                <a:tab pos="2822575" algn="l"/>
              </a:tabLst>
              <a:defRPr sz="2400">
                <a:solidFill>
                  <a:schemeClr val="bg1"/>
                </a:solidFill>
                <a:latin typeface="Times New Roman" panose="02020603050405020304" pitchFamily="18" charset="0"/>
                <a:ea typeface="MS Gothic" panose="020B0609070205080204" pitchFamily="49" charset="-128"/>
              </a:defRPr>
            </a:lvl1pPr>
            <a:lvl2pPr marL="742950" indent="-285750" defTabSz="468313" eaLnBrk="0" hangingPunct="0">
              <a:tabLst>
                <a:tab pos="469900" algn="l"/>
                <a:tab pos="939800" algn="l"/>
                <a:tab pos="1411288" algn="l"/>
                <a:tab pos="1881188" algn="l"/>
                <a:tab pos="2352675" algn="l"/>
                <a:tab pos="2822575" algn="l"/>
              </a:tabLst>
              <a:defRPr sz="2400">
                <a:solidFill>
                  <a:schemeClr val="bg1"/>
                </a:solidFill>
                <a:latin typeface="Times New Roman" panose="02020603050405020304" pitchFamily="18" charset="0"/>
                <a:ea typeface="MS Gothic" panose="020B0609070205080204" pitchFamily="49" charset="-128"/>
              </a:defRPr>
            </a:lvl2pPr>
            <a:lvl3pPr marL="1143000" indent="-228600" defTabSz="468313" eaLnBrk="0" hangingPunct="0">
              <a:tabLst>
                <a:tab pos="469900" algn="l"/>
                <a:tab pos="939800" algn="l"/>
                <a:tab pos="1411288" algn="l"/>
                <a:tab pos="1881188" algn="l"/>
                <a:tab pos="2352675" algn="l"/>
                <a:tab pos="2822575" algn="l"/>
              </a:tabLst>
              <a:defRPr sz="2400">
                <a:solidFill>
                  <a:schemeClr val="bg1"/>
                </a:solidFill>
                <a:latin typeface="Times New Roman" panose="02020603050405020304" pitchFamily="18" charset="0"/>
                <a:ea typeface="MS Gothic" panose="020B0609070205080204" pitchFamily="49" charset="-128"/>
              </a:defRPr>
            </a:lvl3pPr>
            <a:lvl4pPr marL="1600200" indent="-228600" defTabSz="468313" eaLnBrk="0" hangingPunct="0">
              <a:tabLst>
                <a:tab pos="469900" algn="l"/>
                <a:tab pos="939800" algn="l"/>
                <a:tab pos="1411288" algn="l"/>
                <a:tab pos="1881188" algn="l"/>
                <a:tab pos="2352675" algn="l"/>
                <a:tab pos="2822575" algn="l"/>
              </a:tabLst>
              <a:defRPr sz="2400">
                <a:solidFill>
                  <a:schemeClr val="bg1"/>
                </a:solidFill>
                <a:latin typeface="Times New Roman" panose="02020603050405020304" pitchFamily="18" charset="0"/>
                <a:ea typeface="MS Gothic" panose="020B0609070205080204" pitchFamily="49" charset="-128"/>
              </a:defRPr>
            </a:lvl4pPr>
            <a:lvl5pPr marL="2057400" indent="-228600" defTabSz="468313" eaLnBrk="0" hangingPunct="0">
              <a:tabLst>
                <a:tab pos="469900" algn="l"/>
                <a:tab pos="939800" algn="l"/>
                <a:tab pos="1411288" algn="l"/>
                <a:tab pos="1881188" algn="l"/>
                <a:tab pos="2352675" algn="l"/>
                <a:tab pos="2822575" algn="l"/>
              </a:tabLst>
              <a:defRPr sz="2400">
                <a:solidFill>
                  <a:schemeClr val="bg1"/>
                </a:solidFill>
                <a:latin typeface="Times New Roman" panose="02020603050405020304" pitchFamily="18" charset="0"/>
                <a:ea typeface="MS Gothic" panose="020B0609070205080204" pitchFamily="49" charset="-128"/>
              </a:defRPr>
            </a:lvl5pPr>
            <a:lvl6pPr marL="2514600" indent="-228600" defTabSz="468313" eaLnBrk="0" fontAlgn="base" hangingPunct="0">
              <a:lnSpc>
                <a:spcPct val="95000"/>
              </a:lnSpc>
              <a:spcBef>
                <a:spcPct val="0"/>
              </a:spcBef>
              <a:spcAft>
                <a:spcPct val="0"/>
              </a:spcAft>
              <a:buClr>
                <a:srgbClr val="000000"/>
              </a:buClr>
              <a:buSzPct val="100000"/>
              <a:buFont typeface="Times New Roman" panose="02020603050405020304" pitchFamily="18" charset="0"/>
              <a:tabLst>
                <a:tab pos="469900" algn="l"/>
                <a:tab pos="939800" algn="l"/>
                <a:tab pos="1411288" algn="l"/>
                <a:tab pos="1881188" algn="l"/>
                <a:tab pos="2352675" algn="l"/>
                <a:tab pos="2822575" algn="l"/>
              </a:tabLst>
              <a:defRPr sz="2400">
                <a:solidFill>
                  <a:schemeClr val="bg1"/>
                </a:solidFill>
                <a:latin typeface="Times New Roman" panose="02020603050405020304" pitchFamily="18" charset="0"/>
                <a:ea typeface="MS Gothic" panose="020B0609070205080204" pitchFamily="49" charset="-128"/>
              </a:defRPr>
            </a:lvl6pPr>
            <a:lvl7pPr marL="2971800" indent="-228600" defTabSz="468313" eaLnBrk="0" fontAlgn="base" hangingPunct="0">
              <a:lnSpc>
                <a:spcPct val="95000"/>
              </a:lnSpc>
              <a:spcBef>
                <a:spcPct val="0"/>
              </a:spcBef>
              <a:spcAft>
                <a:spcPct val="0"/>
              </a:spcAft>
              <a:buClr>
                <a:srgbClr val="000000"/>
              </a:buClr>
              <a:buSzPct val="100000"/>
              <a:buFont typeface="Times New Roman" panose="02020603050405020304" pitchFamily="18" charset="0"/>
              <a:tabLst>
                <a:tab pos="469900" algn="l"/>
                <a:tab pos="939800" algn="l"/>
                <a:tab pos="1411288" algn="l"/>
                <a:tab pos="1881188" algn="l"/>
                <a:tab pos="2352675" algn="l"/>
                <a:tab pos="2822575" algn="l"/>
              </a:tabLst>
              <a:defRPr sz="2400">
                <a:solidFill>
                  <a:schemeClr val="bg1"/>
                </a:solidFill>
                <a:latin typeface="Times New Roman" panose="02020603050405020304" pitchFamily="18" charset="0"/>
                <a:ea typeface="MS Gothic" panose="020B0609070205080204" pitchFamily="49" charset="-128"/>
              </a:defRPr>
            </a:lvl7pPr>
            <a:lvl8pPr marL="3429000" indent="-228600" defTabSz="468313" eaLnBrk="0" fontAlgn="base" hangingPunct="0">
              <a:lnSpc>
                <a:spcPct val="95000"/>
              </a:lnSpc>
              <a:spcBef>
                <a:spcPct val="0"/>
              </a:spcBef>
              <a:spcAft>
                <a:spcPct val="0"/>
              </a:spcAft>
              <a:buClr>
                <a:srgbClr val="000000"/>
              </a:buClr>
              <a:buSzPct val="100000"/>
              <a:buFont typeface="Times New Roman" panose="02020603050405020304" pitchFamily="18" charset="0"/>
              <a:tabLst>
                <a:tab pos="469900" algn="l"/>
                <a:tab pos="939800" algn="l"/>
                <a:tab pos="1411288" algn="l"/>
                <a:tab pos="1881188" algn="l"/>
                <a:tab pos="2352675" algn="l"/>
                <a:tab pos="2822575" algn="l"/>
              </a:tabLst>
              <a:defRPr sz="2400">
                <a:solidFill>
                  <a:schemeClr val="bg1"/>
                </a:solidFill>
                <a:latin typeface="Times New Roman" panose="02020603050405020304" pitchFamily="18" charset="0"/>
                <a:ea typeface="MS Gothic" panose="020B0609070205080204" pitchFamily="49" charset="-128"/>
              </a:defRPr>
            </a:lvl8pPr>
            <a:lvl9pPr marL="3886200" indent="-228600" defTabSz="468313" eaLnBrk="0" fontAlgn="base" hangingPunct="0">
              <a:lnSpc>
                <a:spcPct val="95000"/>
              </a:lnSpc>
              <a:spcBef>
                <a:spcPct val="0"/>
              </a:spcBef>
              <a:spcAft>
                <a:spcPct val="0"/>
              </a:spcAft>
              <a:buClr>
                <a:srgbClr val="000000"/>
              </a:buClr>
              <a:buSzPct val="100000"/>
              <a:buFont typeface="Times New Roman" panose="02020603050405020304" pitchFamily="18" charset="0"/>
              <a:tabLst>
                <a:tab pos="469900" algn="l"/>
                <a:tab pos="939800" algn="l"/>
                <a:tab pos="1411288" algn="l"/>
                <a:tab pos="1881188" algn="l"/>
                <a:tab pos="2352675" algn="l"/>
                <a:tab pos="2822575" algn="l"/>
              </a:tabLst>
              <a:defRPr sz="2400">
                <a:solidFill>
                  <a:schemeClr val="bg1"/>
                </a:solidFill>
                <a:latin typeface="Times New Roman" panose="02020603050405020304" pitchFamily="18" charset="0"/>
                <a:ea typeface="MS Gothic" panose="020B0609070205080204" pitchFamily="49" charset="-128"/>
              </a:defRPr>
            </a:lvl9pPr>
          </a:lstStyle>
          <a:p>
            <a:pPr eaLnBrk="1" hangingPunct="1"/>
            <a:fld id="{27FB3E1A-7BBB-4642-8C6A-F84A283C69E5}" type="slidenum">
              <a:rPr lang="en-GB" sz="1200">
                <a:solidFill>
                  <a:srgbClr val="000000"/>
                </a:solidFill>
                <a:ea typeface="Arial Unicode MS" panose="020B0604020202020204" pitchFamily="34" charset="-128"/>
              </a:rPr>
              <a:pPr eaLnBrk="1" hangingPunct="1"/>
              <a:t>30</a:t>
            </a:fld>
            <a:endParaRPr lang="en-GB" sz="1200">
              <a:solidFill>
                <a:srgbClr val="000000"/>
              </a:solidFill>
              <a:ea typeface="Arial Unicode MS" panose="020B0604020202020204" pitchFamily="34" charset="-128"/>
            </a:endParaRPr>
          </a:p>
        </p:txBody>
      </p:sp>
      <p:sp>
        <p:nvSpPr>
          <p:cNvPr id="314371" name="Text Box 1"/>
          <p:cNvSpPr txBox="1">
            <a:spLocks noChangeArrowheads="1"/>
          </p:cNvSpPr>
          <p:nvPr/>
        </p:nvSpPr>
        <p:spPr bwMode="auto">
          <a:xfrm>
            <a:off x="4024313" y="8901113"/>
            <a:ext cx="3076575" cy="4667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637" tIns="48171" rIns="92637" bIns="48171" anchor="b"/>
          <a:lstStyle>
            <a:lvl1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1pPr>
            <a:lvl2pPr marL="742950" indent="-285750"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2pPr>
            <a:lvl3pPr marL="1143000" indent="-228600"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3pPr>
            <a:lvl4pPr marL="1600200" indent="-228600"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4pPr>
            <a:lvl5pPr marL="2057400" indent="-228600"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5pPr>
            <a:lvl6pPr marL="25146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6pPr>
            <a:lvl7pPr marL="29718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7pPr>
            <a:lvl8pPr marL="34290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8pPr>
            <a:lvl9pPr marL="38862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9pPr>
          </a:lstStyle>
          <a:p>
            <a:pPr algn="r" eaLnBrk="1" hangingPunct="1">
              <a:lnSpc>
                <a:spcPct val="100000"/>
              </a:lnSpc>
              <a:buClrTx/>
              <a:buFontTx/>
              <a:buNone/>
            </a:pPr>
            <a:fld id="{2D0C4105-396A-4775-A883-A03FD9384C04}" type="slidenum">
              <a:rPr lang="en-GB" sz="1200">
                <a:solidFill>
                  <a:srgbClr val="000000"/>
                </a:solidFill>
                <a:ea typeface="Arial Unicode MS" panose="020B0604020202020204" pitchFamily="34" charset="-128"/>
                <a:cs typeface="Arial Unicode MS" panose="020B0604020202020204" pitchFamily="34" charset="-128"/>
              </a:rPr>
              <a:pPr algn="r" eaLnBrk="1" hangingPunct="1">
                <a:lnSpc>
                  <a:spcPct val="100000"/>
                </a:lnSpc>
                <a:buClrTx/>
                <a:buFontTx/>
                <a:buNone/>
              </a:pPr>
              <a:t>30</a:t>
            </a:fld>
            <a:endParaRPr lang="en-GB" sz="1200">
              <a:solidFill>
                <a:srgbClr val="000000"/>
              </a:solidFill>
              <a:ea typeface="Arial Unicode MS" panose="020B0604020202020204" pitchFamily="34" charset="-128"/>
              <a:cs typeface="Arial Unicode MS" panose="020B0604020202020204" pitchFamily="34" charset="-128"/>
            </a:endParaRPr>
          </a:p>
        </p:txBody>
      </p:sp>
      <p:sp>
        <p:nvSpPr>
          <p:cNvPr id="314372" name="Text Box 2"/>
          <p:cNvSpPr txBox="1">
            <a:spLocks noChangeArrowheads="1"/>
          </p:cNvSpPr>
          <p:nvPr/>
        </p:nvSpPr>
        <p:spPr bwMode="auto">
          <a:xfrm>
            <a:off x="1184275" y="703263"/>
            <a:ext cx="4735513" cy="3513137"/>
          </a:xfrm>
          <a:prstGeom prst="rect">
            <a:avLst/>
          </a:prstGeom>
          <a:solidFill>
            <a:srgbClr val="FFFFFF"/>
          </a:solidFill>
          <a:ln w="9360" cap="sq">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4119" tIns="47060" rIns="94119" bIns="47060" anchor="ctr"/>
          <a:lstStyle>
            <a:lvl1pPr eaLnBrk="0" hangingPunct="0">
              <a:defRPr sz="2400">
                <a:solidFill>
                  <a:schemeClr val="bg1"/>
                </a:solidFill>
                <a:latin typeface="Times New Roman" panose="02020603050405020304" pitchFamily="18" charset="0"/>
                <a:ea typeface="MS Gothic" panose="020B0609070205080204" pitchFamily="49" charset="-128"/>
              </a:defRPr>
            </a:lvl1pPr>
            <a:lvl2pPr marL="742950" indent="-285750" eaLnBrk="0" hangingPunct="0">
              <a:defRPr sz="2400">
                <a:solidFill>
                  <a:schemeClr val="bg1"/>
                </a:solidFill>
                <a:latin typeface="Times New Roman" panose="02020603050405020304" pitchFamily="18" charset="0"/>
                <a:ea typeface="MS Gothic" panose="020B0609070205080204" pitchFamily="49" charset="-128"/>
              </a:defRPr>
            </a:lvl2pPr>
            <a:lvl3pPr marL="1143000" indent="-228600" eaLnBrk="0" hangingPunct="0">
              <a:defRPr sz="2400">
                <a:solidFill>
                  <a:schemeClr val="bg1"/>
                </a:solidFill>
                <a:latin typeface="Times New Roman" panose="02020603050405020304" pitchFamily="18" charset="0"/>
                <a:ea typeface="MS Gothic" panose="020B0609070205080204" pitchFamily="49" charset="-128"/>
              </a:defRPr>
            </a:lvl3pPr>
            <a:lvl4pPr marL="1600200" indent="-228600" eaLnBrk="0" hangingPunct="0">
              <a:defRPr sz="2400">
                <a:solidFill>
                  <a:schemeClr val="bg1"/>
                </a:solidFill>
                <a:latin typeface="Times New Roman" panose="02020603050405020304" pitchFamily="18" charset="0"/>
                <a:ea typeface="MS Gothic" panose="020B0609070205080204" pitchFamily="49" charset="-128"/>
              </a:defRPr>
            </a:lvl4pPr>
            <a:lvl5pPr marL="2057400" indent="-228600" eaLnBrk="0" hangingPunct="0">
              <a:defRPr sz="2400">
                <a:solidFill>
                  <a:schemeClr val="bg1"/>
                </a:solidFill>
                <a:latin typeface="Times New Roman" panose="02020603050405020304" pitchFamily="18" charset="0"/>
                <a:ea typeface="MS Gothic" panose="020B0609070205080204" pitchFamily="49" charset="-128"/>
              </a:defRPr>
            </a:lvl5pPr>
            <a:lvl6pPr marL="25146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MS Gothic" panose="020B0609070205080204" pitchFamily="49" charset="-128"/>
              </a:defRPr>
            </a:lvl6pPr>
            <a:lvl7pPr marL="29718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MS Gothic" panose="020B0609070205080204" pitchFamily="49" charset="-128"/>
              </a:defRPr>
            </a:lvl7pPr>
            <a:lvl8pPr marL="34290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MS Gothic" panose="020B0609070205080204" pitchFamily="49" charset="-128"/>
              </a:defRPr>
            </a:lvl8pPr>
            <a:lvl9pPr marL="38862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MS Gothic" panose="020B0609070205080204" pitchFamily="49" charset="-128"/>
              </a:defRPr>
            </a:lvl9pPr>
          </a:lstStyle>
          <a:p>
            <a:pPr eaLnBrk="1" hangingPunct="1"/>
            <a:endParaRPr lang="en-US"/>
          </a:p>
        </p:txBody>
      </p:sp>
      <p:sp>
        <p:nvSpPr>
          <p:cNvPr id="314373" name="Rectangle 3"/>
          <p:cNvSpPr>
            <a:spLocks noGrp="1" noChangeArrowheads="1"/>
          </p:cNvSpPr>
          <p:nvPr>
            <p:ph type="body"/>
          </p:nvPr>
        </p:nvSpPr>
        <p:spPr>
          <a:xfrm>
            <a:off x="947738" y="4449763"/>
            <a:ext cx="5207000" cy="4237037"/>
          </a:xfrm>
          <a:solidFill>
            <a:srgbClr val="FFFFFF"/>
          </a:solidFill>
          <a:ln w="9360" cap="sq">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smtClean="0">
              <a:latin typeface="Times New Roman" panose="02020603050405020304" pitchFamily="18" charset="0"/>
            </a:endParaRPr>
          </a:p>
        </p:txBody>
      </p:sp>
    </p:spTree>
    <p:extLst>
      <p:ext uri="{BB962C8B-B14F-4D97-AF65-F5344CB8AC3E}">
        <p14:creationId xmlns:p14="http://schemas.microsoft.com/office/powerpoint/2010/main" val="93755311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15394" name="Rectangle 8"/>
          <p:cNvSpPr>
            <a:spLocks noGrp="1" noChangeArrowheads="1"/>
          </p:cNvSpPr>
          <p:nvPr>
            <p:ph type="sldNum" sz="quarter"/>
          </p:nvPr>
        </p:nvSpPr>
        <p:spPr>
          <a:noFill/>
          <a:extLst>
            <a:ext uri="{91240B29-F687-4F45-9708-019B960494DF}">
              <a14:hiddenLine xmlns:a14="http://schemas.microsoft.com/office/drawing/2010/main" w="9525">
                <a:solidFill>
                  <a:srgbClr val="3465AF"/>
                </a:solidFill>
                <a:round/>
                <a:headEnd/>
                <a:tailEnd/>
              </a14:hiddenLine>
            </a:ext>
          </a:extLst>
        </p:spPr>
        <p:txBody>
          <a:bodyPr/>
          <a:lstStyle>
            <a:lvl1pPr defTabSz="468313" eaLnBrk="0" hangingPunct="0">
              <a:tabLst>
                <a:tab pos="469900" algn="l"/>
                <a:tab pos="939800" algn="l"/>
                <a:tab pos="1411288" algn="l"/>
                <a:tab pos="1881188" algn="l"/>
                <a:tab pos="2352675" algn="l"/>
                <a:tab pos="2822575" algn="l"/>
              </a:tabLst>
              <a:defRPr sz="2400">
                <a:solidFill>
                  <a:schemeClr val="bg1"/>
                </a:solidFill>
                <a:latin typeface="Times New Roman" panose="02020603050405020304" pitchFamily="18" charset="0"/>
                <a:ea typeface="MS Gothic" panose="020B0609070205080204" pitchFamily="49" charset="-128"/>
              </a:defRPr>
            </a:lvl1pPr>
            <a:lvl2pPr marL="742950" indent="-285750" defTabSz="468313" eaLnBrk="0" hangingPunct="0">
              <a:tabLst>
                <a:tab pos="469900" algn="l"/>
                <a:tab pos="939800" algn="l"/>
                <a:tab pos="1411288" algn="l"/>
                <a:tab pos="1881188" algn="l"/>
                <a:tab pos="2352675" algn="l"/>
                <a:tab pos="2822575" algn="l"/>
              </a:tabLst>
              <a:defRPr sz="2400">
                <a:solidFill>
                  <a:schemeClr val="bg1"/>
                </a:solidFill>
                <a:latin typeface="Times New Roman" panose="02020603050405020304" pitchFamily="18" charset="0"/>
                <a:ea typeface="MS Gothic" panose="020B0609070205080204" pitchFamily="49" charset="-128"/>
              </a:defRPr>
            </a:lvl2pPr>
            <a:lvl3pPr marL="1143000" indent="-228600" defTabSz="468313" eaLnBrk="0" hangingPunct="0">
              <a:tabLst>
                <a:tab pos="469900" algn="l"/>
                <a:tab pos="939800" algn="l"/>
                <a:tab pos="1411288" algn="l"/>
                <a:tab pos="1881188" algn="l"/>
                <a:tab pos="2352675" algn="l"/>
                <a:tab pos="2822575" algn="l"/>
              </a:tabLst>
              <a:defRPr sz="2400">
                <a:solidFill>
                  <a:schemeClr val="bg1"/>
                </a:solidFill>
                <a:latin typeface="Times New Roman" panose="02020603050405020304" pitchFamily="18" charset="0"/>
                <a:ea typeface="MS Gothic" panose="020B0609070205080204" pitchFamily="49" charset="-128"/>
              </a:defRPr>
            </a:lvl3pPr>
            <a:lvl4pPr marL="1600200" indent="-228600" defTabSz="468313" eaLnBrk="0" hangingPunct="0">
              <a:tabLst>
                <a:tab pos="469900" algn="l"/>
                <a:tab pos="939800" algn="l"/>
                <a:tab pos="1411288" algn="l"/>
                <a:tab pos="1881188" algn="l"/>
                <a:tab pos="2352675" algn="l"/>
                <a:tab pos="2822575" algn="l"/>
              </a:tabLst>
              <a:defRPr sz="2400">
                <a:solidFill>
                  <a:schemeClr val="bg1"/>
                </a:solidFill>
                <a:latin typeface="Times New Roman" panose="02020603050405020304" pitchFamily="18" charset="0"/>
                <a:ea typeface="MS Gothic" panose="020B0609070205080204" pitchFamily="49" charset="-128"/>
              </a:defRPr>
            </a:lvl4pPr>
            <a:lvl5pPr marL="2057400" indent="-228600" defTabSz="468313" eaLnBrk="0" hangingPunct="0">
              <a:tabLst>
                <a:tab pos="469900" algn="l"/>
                <a:tab pos="939800" algn="l"/>
                <a:tab pos="1411288" algn="l"/>
                <a:tab pos="1881188" algn="l"/>
                <a:tab pos="2352675" algn="l"/>
                <a:tab pos="2822575" algn="l"/>
              </a:tabLst>
              <a:defRPr sz="2400">
                <a:solidFill>
                  <a:schemeClr val="bg1"/>
                </a:solidFill>
                <a:latin typeface="Times New Roman" panose="02020603050405020304" pitchFamily="18" charset="0"/>
                <a:ea typeface="MS Gothic" panose="020B0609070205080204" pitchFamily="49" charset="-128"/>
              </a:defRPr>
            </a:lvl5pPr>
            <a:lvl6pPr marL="2514600" indent="-228600" defTabSz="468313" eaLnBrk="0" fontAlgn="base" hangingPunct="0">
              <a:lnSpc>
                <a:spcPct val="95000"/>
              </a:lnSpc>
              <a:spcBef>
                <a:spcPct val="0"/>
              </a:spcBef>
              <a:spcAft>
                <a:spcPct val="0"/>
              </a:spcAft>
              <a:buClr>
                <a:srgbClr val="000000"/>
              </a:buClr>
              <a:buSzPct val="100000"/>
              <a:buFont typeface="Times New Roman" panose="02020603050405020304" pitchFamily="18" charset="0"/>
              <a:tabLst>
                <a:tab pos="469900" algn="l"/>
                <a:tab pos="939800" algn="l"/>
                <a:tab pos="1411288" algn="l"/>
                <a:tab pos="1881188" algn="l"/>
                <a:tab pos="2352675" algn="l"/>
                <a:tab pos="2822575" algn="l"/>
              </a:tabLst>
              <a:defRPr sz="2400">
                <a:solidFill>
                  <a:schemeClr val="bg1"/>
                </a:solidFill>
                <a:latin typeface="Times New Roman" panose="02020603050405020304" pitchFamily="18" charset="0"/>
                <a:ea typeface="MS Gothic" panose="020B0609070205080204" pitchFamily="49" charset="-128"/>
              </a:defRPr>
            </a:lvl6pPr>
            <a:lvl7pPr marL="2971800" indent="-228600" defTabSz="468313" eaLnBrk="0" fontAlgn="base" hangingPunct="0">
              <a:lnSpc>
                <a:spcPct val="95000"/>
              </a:lnSpc>
              <a:spcBef>
                <a:spcPct val="0"/>
              </a:spcBef>
              <a:spcAft>
                <a:spcPct val="0"/>
              </a:spcAft>
              <a:buClr>
                <a:srgbClr val="000000"/>
              </a:buClr>
              <a:buSzPct val="100000"/>
              <a:buFont typeface="Times New Roman" panose="02020603050405020304" pitchFamily="18" charset="0"/>
              <a:tabLst>
                <a:tab pos="469900" algn="l"/>
                <a:tab pos="939800" algn="l"/>
                <a:tab pos="1411288" algn="l"/>
                <a:tab pos="1881188" algn="l"/>
                <a:tab pos="2352675" algn="l"/>
                <a:tab pos="2822575" algn="l"/>
              </a:tabLst>
              <a:defRPr sz="2400">
                <a:solidFill>
                  <a:schemeClr val="bg1"/>
                </a:solidFill>
                <a:latin typeface="Times New Roman" panose="02020603050405020304" pitchFamily="18" charset="0"/>
                <a:ea typeface="MS Gothic" panose="020B0609070205080204" pitchFamily="49" charset="-128"/>
              </a:defRPr>
            </a:lvl7pPr>
            <a:lvl8pPr marL="3429000" indent="-228600" defTabSz="468313" eaLnBrk="0" fontAlgn="base" hangingPunct="0">
              <a:lnSpc>
                <a:spcPct val="95000"/>
              </a:lnSpc>
              <a:spcBef>
                <a:spcPct val="0"/>
              </a:spcBef>
              <a:spcAft>
                <a:spcPct val="0"/>
              </a:spcAft>
              <a:buClr>
                <a:srgbClr val="000000"/>
              </a:buClr>
              <a:buSzPct val="100000"/>
              <a:buFont typeface="Times New Roman" panose="02020603050405020304" pitchFamily="18" charset="0"/>
              <a:tabLst>
                <a:tab pos="469900" algn="l"/>
                <a:tab pos="939800" algn="l"/>
                <a:tab pos="1411288" algn="l"/>
                <a:tab pos="1881188" algn="l"/>
                <a:tab pos="2352675" algn="l"/>
                <a:tab pos="2822575" algn="l"/>
              </a:tabLst>
              <a:defRPr sz="2400">
                <a:solidFill>
                  <a:schemeClr val="bg1"/>
                </a:solidFill>
                <a:latin typeface="Times New Roman" panose="02020603050405020304" pitchFamily="18" charset="0"/>
                <a:ea typeface="MS Gothic" panose="020B0609070205080204" pitchFamily="49" charset="-128"/>
              </a:defRPr>
            </a:lvl8pPr>
            <a:lvl9pPr marL="3886200" indent="-228600" defTabSz="468313" eaLnBrk="0" fontAlgn="base" hangingPunct="0">
              <a:lnSpc>
                <a:spcPct val="95000"/>
              </a:lnSpc>
              <a:spcBef>
                <a:spcPct val="0"/>
              </a:spcBef>
              <a:spcAft>
                <a:spcPct val="0"/>
              </a:spcAft>
              <a:buClr>
                <a:srgbClr val="000000"/>
              </a:buClr>
              <a:buSzPct val="100000"/>
              <a:buFont typeface="Times New Roman" panose="02020603050405020304" pitchFamily="18" charset="0"/>
              <a:tabLst>
                <a:tab pos="469900" algn="l"/>
                <a:tab pos="939800" algn="l"/>
                <a:tab pos="1411288" algn="l"/>
                <a:tab pos="1881188" algn="l"/>
                <a:tab pos="2352675" algn="l"/>
                <a:tab pos="2822575" algn="l"/>
              </a:tabLst>
              <a:defRPr sz="2400">
                <a:solidFill>
                  <a:schemeClr val="bg1"/>
                </a:solidFill>
                <a:latin typeface="Times New Roman" panose="02020603050405020304" pitchFamily="18" charset="0"/>
                <a:ea typeface="MS Gothic" panose="020B0609070205080204" pitchFamily="49" charset="-128"/>
              </a:defRPr>
            </a:lvl9pPr>
          </a:lstStyle>
          <a:p>
            <a:pPr eaLnBrk="1" hangingPunct="1"/>
            <a:fld id="{195FB81C-1664-4417-8E5D-F0349984B48B}" type="slidenum">
              <a:rPr lang="en-GB" sz="1200">
                <a:solidFill>
                  <a:srgbClr val="000000"/>
                </a:solidFill>
                <a:ea typeface="Arial Unicode MS" panose="020B0604020202020204" pitchFamily="34" charset="-128"/>
              </a:rPr>
              <a:pPr eaLnBrk="1" hangingPunct="1"/>
              <a:t>31</a:t>
            </a:fld>
            <a:endParaRPr lang="en-GB" sz="1200">
              <a:solidFill>
                <a:srgbClr val="000000"/>
              </a:solidFill>
              <a:ea typeface="Arial Unicode MS" panose="020B0604020202020204" pitchFamily="34" charset="-128"/>
            </a:endParaRPr>
          </a:p>
        </p:txBody>
      </p:sp>
      <p:sp>
        <p:nvSpPr>
          <p:cNvPr id="315395" name="Text Box 1"/>
          <p:cNvSpPr txBox="1">
            <a:spLocks noChangeArrowheads="1"/>
          </p:cNvSpPr>
          <p:nvPr/>
        </p:nvSpPr>
        <p:spPr bwMode="auto">
          <a:xfrm>
            <a:off x="4024313" y="8901113"/>
            <a:ext cx="3076575" cy="4667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637" tIns="48171" rIns="92637" bIns="48171" anchor="b"/>
          <a:lstStyle>
            <a:lvl1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1pPr>
            <a:lvl2pPr marL="742950" indent="-285750"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2pPr>
            <a:lvl3pPr marL="1143000" indent="-228600"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3pPr>
            <a:lvl4pPr marL="1600200" indent="-228600"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4pPr>
            <a:lvl5pPr marL="2057400" indent="-228600"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5pPr>
            <a:lvl6pPr marL="25146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6pPr>
            <a:lvl7pPr marL="29718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7pPr>
            <a:lvl8pPr marL="34290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8pPr>
            <a:lvl9pPr marL="38862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9pPr>
          </a:lstStyle>
          <a:p>
            <a:pPr algn="r" eaLnBrk="1" hangingPunct="1">
              <a:lnSpc>
                <a:spcPct val="100000"/>
              </a:lnSpc>
              <a:buClrTx/>
              <a:buFontTx/>
              <a:buNone/>
            </a:pPr>
            <a:fld id="{6E2282E3-028B-4FB1-A22C-2A9C976666AB}" type="slidenum">
              <a:rPr lang="en-GB" sz="1200">
                <a:solidFill>
                  <a:srgbClr val="000000"/>
                </a:solidFill>
                <a:ea typeface="Arial Unicode MS" panose="020B0604020202020204" pitchFamily="34" charset="-128"/>
                <a:cs typeface="Arial Unicode MS" panose="020B0604020202020204" pitchFamily="34" charset="-128"/>
              </a:rPr>
              <a:pPr algn="r" eaLnBrk="1" hangingPunct="1">
                <a:lnSpc>
                  <a:spcPct val="100000"/>
                </a:lnSpc>
                <a:buClrTx/>
                <a:buFontTx/>
                <a:buNone/>
              </a:pPr>
              <a:t>31</a:t>
            </a:fld>
            <a:endParaRPr lang="en-GB" sz="1200">
              <a:solidFill>
                <a:srgbClr val="000000"/>
              </a:solidFill>
              <a:ea typeface="Arial Unicode MS" panose="020B0604020202020204" pitchFamily="34" charset="-128"/>
              <a:cs typeface="Arial Unicode MS" panose="020B0604020202020204" pitchFamily="34" charset="-128"/>
            </a:endParaRPr>
          </a:p>
        </p:txBody>
      </p:sp>
      <p:sp>
        <p:nvSpPr>
          <p:cNvPr id="315396" name="Text Box 2"/>
          <p:cNvSpPr txBox="1">
            <a:spLocks noChangeArrowheads="1"/>
          </p:cNvSpPr>
          <p:nvPr/>
        </p:nvSpPr>
        <p:spPr bwMode="auto">
          <a:xfrm>
            <a:off x="1184275" y="703263"/>
            <a:ext cx="4735513" cy="3513137"/>
          </a:xfrm>
          <a:prstGeom prst="rect">
            <a:avLst/>
          </a:prstGeom>
          <a:solidFill>
            <a:srgbClr val="FFFFFF"/>
          </a:solidFill>
          <a:ln w="9360" cap="sq">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4119" tIns="47060" rIns="94119" bIns="47060" anchor="ctr"/>
          <a:lstStyle>
            <a:lvl1pPr eaLnBrk="0" hangingPunct="0">
              <a:defRPr sz="2400">
                <a:solidFill>
                  <a:schemeClr val="bg1"/>
                </a:solidFill>
                <a:latin typeface="Times New Roman" panose="02020603050405020304" pitchFamily="18" charset="0"/>
                <a:ea typeface="MS Gothic" panose="020B0609070205080204" pitchFamily="49" charset="-128"/>
              </a:defRPr>
            </a:lvl1pPr>
            <a:lvl2pPr marL="742950" indent="-285750" eaLnBrk="0" hangingPunct="0">
              <a:defRPr sz="2400">
                <a:solidFill>
                  <a:schemeClr val="bg1"/>
                </a:solidFill>
                <a:latin typeface="Times New Roman" panose="02020603050405020304" pitchFamily="18" charset="0"/>
                <a:ea typeface="MS Gothic" panose="020B0609070205080204" pitchFamily="49" charset="-128"/>
              </a:defRPr>
            </a:lvl2pPr>
            <a:lvl3pPr marL="1143000" indent="-228600" eaLnBrk="0" hangingPunct="0">
              <a:defRPr sz="2400">
                <a:solidFill>
                  <a:schemeClr val="bg1"/>
                </a:solidFill>
                <a:latin typeface="Times New Roman" panose="02020603050405020304" pitchFamily="18" charset="0"/>
                <a:ea typeface="MS Gothic" panose="020B0609070205080204" pitchFamily="49" charset="-128"/>
              </a:defRPr>
            </a:lvl3pPr>
            <a:lvl4pPr marL="1600200" indent="-228600" eaLnBrk="0" hangingPunct="0">
              <a:defRPr sz="2400">
                <a:solidFill>
                  <a:schemeClr val="bg1"/>
                </a:solidFill>
                <a:latin typeface="Times New Roman" panose="02020603050405020304" pitchFamily="18" charset="0"/>
                <a:ea typeface="MS Gothic" panose="020B0609070205080204" pitchFamily="49" charset="-128"/>
              </a:defRPr>
            </a:lvl4pPr>
            <a:lvl5pPr marL="2057400" indent="-228600" eaLnBrk="0" hangingPunct="0">
              <a:defRPr sz="2400">
                <a:solidFill>
                  <a:schemeClr val="bg1"/>
                </a:solidFill>
                <a:latin typeface="Times New Roman" panose="02020603050405020304" pitchFamily="18" charset="0"/>
                <a:ea typeface="MS Gothic" panose="020B0609070205080204" pitchFamily="49" charset="-128"/>
              </a:defRPr>
            </a:lvl5pPr>
            <a:lvl6pPr marL="25146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MS Gothic" panose="020B0609070205080204" pitchFamily="49" charset="-128"/>
              </a:defRPr>
            </a:lvl6pPr>
            <a:lvl7pPr marL="29718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MS Gothic" panose="020B0609070205080204" pitchFamily="49" charset="-128"/>
              </a:defRPr>
            </a:lvl7pPr>
            <a:lvl8pPr marL="34290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MS Gothic" panose="020B0609070205080204" pitchFamily="49" charset="-128"/>
              </a:defRPr>
            </a:lvl8pPr>
            <a:lvl9pPr marL="38862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MS Gothic" panose="020B0609070205080204" pitchFamily="49" charset="-128"/>
              </a:defRPr>
            </a:lvl9pPr>
          </a:lstStyle>
          <a:p>
            <a:pPr eaLnBrk="1" hangingPunct="1"/>
            <a:endParaRPr lang="en-US"/>
          </a:p>
        </p:txBody>
      </p:sp>
      <p:sp>
        <p:nvSpPr>
          <p:cNvPr id="315397" name="Rectangle 3"/>
          <p:cNvSpPr>
            <a:spLocks noGrp="1" noChangeArrowheads="1"/>
          </p:cNvSpPr>
          <p:nvPr>
            <p:ph type="body"/>
          </p:nvPr>
        </p:nvSpPr>
        <p:spPr>
          <a:xfrm>
            <a:off x="947738" y="4449763"/>
            <a:ext cx="5207000" cy="4237037"/>
          </a:xfrm>
          <a:solidFill>
            <a:srgbClr val="FFFFFF"/>
          </a:solidFill>
          <a:ln w="9360" cap="sq">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smtClean="0">
              <a:latin typeface="Times New Roman" panose="02020603050405020304" pitchFamily="18" charset="0"/>
            </a:endParaRPr>
          </a:p>
        </p:txBody>
      </p:sp>
    </p:spTree>
    <p:extLst>
      <p:ext uri="{BB962C8B-B14F-4D97-AF65-F5344CB8AC3E}">
        <p14:creationId xmlns:p14="http://schemas.microsoft.com/office/powerpoint/2010/main" val="89687918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16418" name="Rectangle 1"/>
          <p:cNvSpPr>
            <a:spLocks noGrp="1" noRot="1" noChangeAspect="1" noChangeArrowheads="1" noTextEdit="1"/>
          </p:cNvSpPr>
          <p:nvPr>
            <p:ph type="sldImg"/>
          </p:nvPr>
        </p:nvSpPr>
        <p:spPr>
          <a:xfrm>
            <a:off x="1209675" y="703263"/>
            <a:ext cx="4683125" cy="3513137"/>
          </a:xfrm>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316419" name="Rectangle 2"/>
          <p:cNvSpPr>
            <a:spLocks noGrp="1" noChangeArrowheads="1"/>
          </p:cNvSpPr>
          <p:nvPr>
            <p:ph type="body" idx="1"/>
          </p:nvPr>
        </p:nvSpPr>
        <p:spPr>
          <a:xfrm>
            <a:off x="709613" y="4449763"/>
            <a:ext cx="5683250" cy="4216400"/>
          </a:xfrm>
          <a:noFill/>
          <a:extLs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smtClean="0">
              <a:latin typeface="Times New Roman" panose="02020603050405020304" pitchFamily="18" charset="0"/>
            </a:endParaRPr>
          </a:p>
        </p:txBody>
      </p:sp>
    </p:spTree>
    <p:extLst>
      <p:ext uri="{BB962C8B-B14F-4D97-AF65-F5344CB8AC3E}">
        <p14:creationId xmlns:p14="http://schemas.microsoft.com/office/powerpoint/2010/main" val="318940685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17442" name="Rectangle 8"/>
          <p:cNvSpPr>
            <a:spLocks noGrp="1" noChangeArrowheads="1"/>
          </p:cNvSpPr>
          <p:nvPr>
            <p:ph type="sldNum" sz="quarter"/>
          </p:nvPr>
        </p:nvSpPr>
        <p:spPr>
          <a:noFill/>
          <a:extLst>
            <a:ext uri="{91240B29-F687-4F45-9708-019B960494DF}">
              <a14:hiddenLine xmlns:a14="http://schemas.microsoft.com/office/drawing/2010/main" w="9525">
                <a:solidFill>
                  <a:srgbClr val="3465AF"/>
                </a:solidFill>
                <a:round/>
                <a:headEnd/>
                <a:tailEnd/>
              </a14:hiddenLine>
            </a:ext>
          </a:extLst>
        </p:spPr>
        <p:txBody>
          <a:bodyPr/>
          <a:lstStyle>
            <a:lvl1pPr defTabSz="468313" eaLnBrk="0" hangingPunct="0">
              <a:tabLst>
                <a:tab pos="469900" algn="l"/>
                <a:tab pos="939800" algn="l"/>
                <a:tab pos="1411288" algn="l"/>
                <a:tab pos="1881188" algn="l"/>
                <a:tab pos="2352675" algn="l"/>
                <a:tab pos="2822575" algn="l"/>
              </a:tabLst>
              <a:defRPr sz="2400">
                <a:solidFill>
                  <a:schemeClr val="bg1"/>
                </a:solidFill>
                <a:latin typeface="Times New Roman" panose="02020603050405020304" pitchFamily="18" charset="0"/>
                <a:ea typeface="MS Gothic" panose="020B0609070205080204" pitchFamily="49" charset="-128"/>
              </a:defRPr>
            </a:lvl1pPr>
            <a:lvl2pPr marL="742950" indent="-285750" defTabSz="468313" eaLnBrk="0" hangingPunct="0">
              <a:tabLst>
                <a:tab pos="469900" algn="l"/>
                <a:tab pos="939800" algn="l"/>
                <a:tab pos="1411288" algn="l"/>
                <a:tab pos="1881188" algn="l"/>
                <a:tab pos="2352675" algn="l"/>
                <a:tab pos="2822575" algn="l"/>
              </a:tabLst>
              <a:defRPr sz="2400">
                <a:solidFill>
                  <a:schemeClr val="bg1"/>
                </a:solidFill>
                <a:latin typeface="Times New Roman" panose="02020603050405020304" pitchFamily="18" charset="0"/>
                <a:ea typeface="MS Gothic" panose="020B0609070205080204" pitchFamily="49" charset="-128"/>
              </a:defRPr>
            </a:lvl2pPr>
            <a:lvl3pPr marL="1143000" indent="-228600" defTabSz="468313" eaLnBrk="0" hangingPunct="0">
              <a:tabLst>
                <a:tab pos="469900" algn="l"/>
                <a:tab pos="939800" algn="l"/>
                <a:tab pos="1411288" algn="l"/>
                <a:tab pos="1881188" algn="l"/>
                <a:tab pos="2352675" algn="l"/>
                <a:tab pos="2822575" algn="l"/>
              </a:tabLst>
              <a:defRPr sz="2400">
                <a:solidFill>
                  <a:schemeClr val="bg1"/>
                </a:solidFill>
                <a:latin typeface="Times New Roman" panose="02020603050405020304" pitchFamily="18" charset="0"/>
                <a:ea typeface="MS Gothic" panose="020B0609070205080204" pitchFamily="49" charset="-128"/>
              </a:defRPr>
            </a:lvl3pPr>
            <a:lvl4pPr marL="1600200" indent="-228600" defTabSz="468313" eaLnBrk="0" hangingPunct="0">
              <a:tabLst>
                <a:tab pos="469900" algn="l"/>
                <a:tab pos="939800" algn="l"/>
                <a:tab pos="1411288" algn="l"/>
                <a:tab pos="1881188" algn="l"/>
                <a:tab pos="2352675" algn="l"/>
                <a:tab pos="2822575" algn="l"/>
              </a:tabLst>
              <a:defRPr sz="2400">
                <a:solidFill>
                  <a:schemeClr val="bg1"/>
                </a:solidFill>
                <a:latin typeface="Times New Roman" panose="02020603050405020304" pitchFamily="18" charset="0"/>
                <a:ea typeface="MS Gothic" panose="020B0609070205080204" pitchFamily="49" charset="-128"/>
              </a:defRPr>
            </a:lvl4pPr>
            <a:lvl5pPr marL="2057400" indent="-228600" defTabSz="468313" eaLnBrk="0" hangingPunct="0">
              <a:tabLst>
                <a:tab pos="469900" algn="l"/>
                <a:tab pos="939800" algn="l"/>
                <a:tab pos="1411288" algn="l"/>
                <a:tab pos="1881188" algn="l"/>
                <a:tab pos="2352675" algn="l"/>
                <a:tab pos="2822575" algn="l"/>
              </a:tabLst>
              <a:defRPr sz="2400">
                <a:solidFill>
                  <a:schemeClr val="bg1"/>
                </a:solidFill>
                <a:latin typeface="Times New Roman" panose="02020603050405020304" pitchFamily="18" charset="0"/>
                <a:ea typeface="MS Gothic" panose="020B0609070205080204" pitchFamily="49" charset="-128"/>
              </a:defRPr>
            </a:lvl5pPr>
            <a:lvl6pPr marL="2514600" indent="-228600" defTabSz="468313" eaLnBrk="0" fontAlgn="base" hangingPunct="0">
              <a:lnSpc>
                <a:spcPct val="95000"/>
              </a:lnSpc>
              <a:spcBef>
                <a:spcPct val="0"/>
              </a:spcBef>
              <a:spcAft>
                <a:spcPct val="0"/>
              </a:spcAft>
              <a:buClr>
                <a:srgbClr val="000000"/>
              </a:buClr>
              <a:buSzPct val="100000"/>
              <a:buFont typeface="Times New Roman" panose="02020603050405020304" pitchFamily="18" charset="0"/>
              <a:tabLst>
                <a:tab pos="469900" algn="l"/>
                <a:tab pos="939800" algn="l"/>
                <a:tab pos="1411288" algn="l"/>
                <a:tab pos="1881188" algn="l"/>
                <a:tab pos="2352675" algn="l"/>
                <a:tab pos="2822575" algn="l"/>
              </a:tabLst>
              <a:defRPr sz="2400">
                <a:solidFill>
                  <a:schemeClr val="bg1"/>
                </a:solidFill>
                <a:latin typeface="Times New Roman" panose="02020603050405020304" pitchFamily="18" charset="0"/>
                <a:ea typeface="MS Gothic" panose="020B0609070205080204" pitchFamily="49" charset="-128"/>
              </a:defRPr>
            </a:lvl6pPr>
            <a:lvl7pPr marL="2971800" indent="-228600" defTabSz="468313" eaLnBrk="0" fontAlgn="base" hangingPunct="0">
              <a:lnSpc>
                <a:spcPct val="95000"/>
              </a:lnSpc>
              <a:spcBef>
                <a:spcPct val="0"/>
              </a:spcBef>
              <a:spcAft>
                <a:spcPct val="0"/>
              </a:spcAft>
              <a:buClr>
                <a:srgbClr val="000000"/>
              </a:buClr>
              <a:buSzPct val="100000"/>
              <a:buFont typeface="Times New Roman" panose="02020603050405020304" pitchFamily="18" charset="0"/>
              <a:tabLst>
                <a:tab pos="469900" algn="l"/>
                <a:tab pos="939800" algn="l"/>
                <a:tab pos="1411288" algn="l"/>
                <a:tab pos="1881188" algn="l"/>
                <a:tab pos="2352675" algn="l"/>
                <a:tab pos="2822575" algn="l"/>
              </a:tabLst>
              <a:defRPr sz="2400">
                <a:solidFill>
                  <a:schemeClr val="bg1"/>
                </a:solidFill>
                <a:latin typeface="Times New Roman" panose="02020603050405020304" pitchFamily="18" charset="0"/>
                <a:ea typeface="MS Gothic" panose="020B0609070205080204" pitchFamily="49" charset="-128"/>
              </a:defRPr>
            </a:lvl7pPr>
            <a:lvl8pPr marL="3429000" indent="-228600" defTabSz="468313" eaLnBrk="0" fontAlgn="base" hangingPunct="0">
              <a:lnSpc>
                <a:spcPct val="95000"/>
              </a:lnSpc>
              <a:spcBef>
                <a:spcPct val="0"/>
              </a:spcBef>
              <a:spcAft>
                <a:spcPct val="0"/>
              </a:spcAft>
              <a:buClr>
                <a:srgbClr val="000000"/>
              </a:buClr>
              <a:buSzPct val="100000"/>
              <a:buFont typeface="Times New Roman" panose="02020603050405020304" pitchFamily="18" charset="0"/>
              <a:tabLst>
                <a:tab pos="469900" algn="l"/>
                <a:tab pos="939800" algn="l"/>
                <a:tab pos="1411288" algn="l"/>
                <a:tab pos="1881188" algn="l"/>
                <a:tab pos="2352675" algn="l"/>
                <a:tab pos="2822575" algn="l"/>
              </a:tabLst>
              <a:defRPr sz="2400">
                <a:solidFill>
                  <a:schemeClr val="bg1"/>
                </a:solidFill>
                <a:latin typeface="Times New Roman" panose="02020603050405020304" pitchFamily="18" charset="0"/>
                <a:ea typeface="MS Gothic" panose="020B0609070205080204" pitchFamily="49" charset="-128"/>
              </a:defRPr>
            </a:lvl8pPr>
            <a:lvl9pPr marL="3886200" indent="-228600" defTabSz="468313" eaLnBrk="0" fontAlgn="base" hangingPunct="0">
              <a:lnSpc>
                <a:spcPct val="95000"/>
              </a:lnSpc>
              <a:spcBef>
                <a:spcPct val="0"/>
              </a:spcBef>
              <a:spcAft>
                <a:spcPct val="0"/>
              </a:spcAft>
              <a:buClr>
                <a:srgbClr val="000000"/>
              </a:buClr>
              <a:buSzPct val="100000"/>
              <a:buFont typeface="Times New Roman" panose="02020603050405020304" pitchFamily="18" charset="0"/>
              <a:tabLst>
                <a:tab pos="469900" algn="l"/>
                <a:tab pos="939800" algn="l"/>
                <a:tab pos="1411288" algn="l"/>
                <a:tab pos="1881188" algn="l"/>
                <a:tab pos="2352675" algn="l"/>
                <a:tab pos="2822575" algn="l"/>
              </a:tabLst>
              <a:defRPr sz="2400">
                <a:solidFill>
                  <a:schemeClr val="bg1"/>
                </a:solidFill>
                <a:latin typeface="Times New Roman" panose="02020603050405020304" pitchFamily="18" charset="0"/>
                <a:ea typeface="MS Gothic" panose="020B0609070205080204" pitchFamily="49" charset="-128"/>
              </a:defRPr>
            </a:lvl9pPr>
          </a:lstStyle>
          <a:p>
            <a:pPr eaLnBrk="1" hangingPunct="1"/>
            <a:fld id="{F26531CB-16E9-476A-9411-53C677273C67}" type="slidenum">
              <a:rPr lang="en-GB" sz="1200">
                <a:solidFill>
                  <a:srgbClr val="000000"/>
                </a:solidFill>
                <a:ea typeface="Arial Unicode MS" panose="020B0604020202020204" pitchFamily="34" charset="-128"/>
              </a:rPr>
              <a:pPr eaLnBrk="1" hangingPunct="1"/>
              <a:t>33</a:t>
            </a:fld>
            <a:endParaRPr lang="en-GB" sz="1200">
              <a:solidFill>
                <a:srgbClr val="000000"/>
              </a:solidFill>
              <a:ea typeface="Arial Unicode MS" panose="020B0604020202020204" pitchFamily="34" charset="-128"/>
            </a:endParaRPr>
          </a:p>
        </p:txBody>
      </p:sp>
      <p:sp>
        <p:nvSpPr>
          <p:cNvPr id="317443" name="Text Box 1"/>
          <p:cNvSpPr txBox="1">
            <a:spLocks noChangeArrowheads="1"/>
          </p:cNvSpPr>
          <p:nvPr/>
        </p:nvSpPr>
        <p:spPr bwMode="auto">
          <a:xfrm>
            <a:off x="4024313" y="8901113"/>
            <a:ext cx="3076575" cy="4667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637" tIns="48171" rIns="92637" bIns="48171" anchor="b"/>
          <a:lstStyle>
            <a:lvl1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1pPr>
            <a:lvl2pPr marL="742950" indent="-285750"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2pPr>
            <a:lvl3pPr marL="1143000" indent="-228600"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3pPr>
            <a:lvl4pPr marL="1600200" indent="-228600"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4pPr>
            <a:lvl5pPr marL="2057400" indent="-228600"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5pPr>
            <a:lvl6pPr marL="25146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6pPr>
            <a:lvl7pPr marL="29718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7pPr>
            <a:lvl8pPr marL="34290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8pPr>
            <a:lvl9pPr marL="38862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9pPr>
          </a:lstStyle>
          <a:p>
            <a:pPr algn="r" eaLnBrk="1" hangingPunct="1">
              <a:lnSpc>
                <a:spcPct val="100000"/>
              </a:lnSpc>
              <a:buClrTx/>
              <a:buFontTx/>
              <a:buNone/>
            </a:pPr>
            <a:fld id="{03A0A753-E972-414C-B8A9-4D87268E1442}" type="slidenum">
              <a:rPr lang="en-GB" sz="1200">
                <a:solidFill>
                  <a:srgbClr val="000000"/>
                </a:solidFill>
                <a:ea typeface="Arial Unicode MS" panose="020B0604020202020204" pitchFamily="34" charset="-128"/>
                <a:cs typeface="Arial Unicode MS" panose="020B0604020202020204" pitchFamily="34" charset="-128"/>
              </a:rPr>
              <a:pPr algn="r" eaLnBrk="1" hangingPunct="1">
                <a:lnSpc>
                  <a:spcPct val="100000"/>
                </a:lnSpc>
                <a:buClrTx/>
                <a:buFontTx/>
                <a:buNone/>
              </a:pPr>
              <a:t>33</a:t>
            </a:fld>
            <a:endParaRPr lang="en-GB" sz="1200">
              <a:solidFill>
                <a:srgbClr val="000000"/>
              </a:solidFill>
              <a:ea typeface="Arial Unicode MS" panose="020B0604020202020204" pitchFamily="34" charset="-128"/>
              <a:cs typeface="Arial Unicode MS" panose="020B0604020202020204" pitchFamily="34" charset="-128"/>
            </a:endParaRPr>
          </a:p>
        </p:txBody>
      </p:sp>
      <p:sp>
        <p:nvSpPr>
          <p:cNvPr id="317444" name="Text Box 2"/>
          <p:cNvSpPr txBox="1">
            <a:spLocks noChangeArrowheads="1"/>
          </p:cNvSpPr>
          <p:nvPr/>
        </p:nvSpPr>
        <p:spPr bwMode="auto">
          <a:xfrm>
            <a:off x="1184275" y="703263"/>
            <a:ext cx="4735513" cy="3513137"/>
          </a:xfrm>
          <a:prstGeom prst="rect">
            <a:avLst/>
          </a:prstGeom>
          <a:solidFill>
            <a:srgbClr val="FFFFFF"/>
          </a:solidFill>
          <a:ln w="9360" cap="sq">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4119" tIns="47060" rIns="94119" bIns="47060" anchor="ctr"/>
          <a:lstStyle>
            <a:lvl1pPr eaLnBrk="0" hangingPunct="0">
              <a:defRPr sz="2400">
                <a:solidFill>
                  <a:schemeClr val="bg1"/>
                </a:solidFill>
                <a:latin typeface="Times New Roman" panose="02020603050405020304" pitchFamily="18" charset="0"/>
                <a:ea typeface="MS Gothic" panose="020B0609070205080204" pitchFamily="49" charset="-128"/>
              </a:defRPr>
            </a:lvl1pPr>
            <a:lvl2pPr marL="742950" indent="-285750" eaLnBrk="0" hangingPunct="0">
              <a:defRPr sz="2400">
                <a:solidFill>
                  <a:schemeClr val="bg1"/>
                </a:solidFill>
                <a:latin typeface="Times New Roman" panose="02020603050405020304" pitchFamily="18" charset="0"/>
                <a:ea typeface="MS Gothic" panose="020B0609070205080204" pitchFamily="49" charset="-128"/>
              </a:defRPr>
            </a:lvl2pPr>
            <a:lvl3pPr marL="1143000" indent="-228600" eaLnBrk="0" hangingPunct="0">
              <a:defRPr sz="2400">
                <a:solidFill>
                  <a:schemeClr val="bg1"/>
                </a:solidFill>
                <a:latin typeface="Times New Roman" panose="02020603050405020304" pitchFamily="18" charset="0"/>
                <a:ea typeface="MS Gothic" panose="020B0609070205080204" pitchFamily="49" charset="-128"/>
              </a:defRPr>
            </a:lvl3pPr>
            <a:lvl4pPr marL="1600200" indent="-228600" eaLnBrk="0" hangingPunct="0">
              <a:defRPr sz="2400">
                <a:solidFill>
                  <a:schemeClr val="bg1"/>
                </a:solidFill>
                <a:latin typeface="Times New Roman" panose="02020603050405020304" pitchFamily="18" charset="0"/>
                <a:ea typeface="MS Gothic" panose="020B0609070205080204" pitchFamily="49" charset="-128"/>
              </a:defRPr>
            </a:lvl4pPr>
            <a:lvl5pPr marL="2057400" indent="-228600" eaLnBrk="0" hangingPunct="0">
              <a:defRPr sz="2400">
                <a:solidFill>
                  <a:schemeClr val="bg1"/>
                </a:solidFill>
                <a:latin typeface="Times New Roman" panose="02020603050405020304" pitchFamily="18" charset="0"/>
                <a:ea typeface="MS Gothic" panose="020B0609070205080204" pitchFamily="49" charset="-128"/>
              </a:defRPr>
            </a:lvl5pPr>
            <a:lvl6pPr marL="25146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MS Gothic" panose="020B0609070205080204" pitchFamily="49" charset="-128"/>
              </a:defRPr>
            </a:lvl6pPr>
            <a:lvl7pPr marL="29718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MS Gothic" panose="020B0609070205080204" pitchFamily="49" charset="-128"/>
              </a:defRPr>
            </a:lvl7pPr>
            <a:lvl8pPr marL="34290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MS Gothic" panose="020B0609070205080204" pitchFamily="49" charset="-128"/>
              </a:defRPr>
            </a:lvl8pPr>
            <a:lvl9pPr marL="38862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MS Gothic" panose="020B0609070205080204" pitchFamily="49" charset="-128"/>
              </a:defRPr>
            </a:lvl9pPr>
          </a:lstStyle>
          <a:p>
            <a:pPr eaLnBrk="1" hangingPunct="1"/>
            <a:endParaRPr lang="en-US"/>
          </a:p>
        </p:txBody>
      </p:sp>
      <p:sp>
        <p:nvSpPr>
          <p:cNvPr id="317445" name="Rectangle 3"/>
          <p:cNvSpPr>
            <a:spLocks noGrp="1" noChangeArrowheads="1"/>
          </p:cNvSpPr>
          <p:nvPr>
            <p:ph type="body"/>
          </p:nvPr>
        </p:nvSpPr>
        <p:spPr>
          <a:xfrm>
            <a:off x="947738" y="4449763"/>
            <a:ext cx="5207000" cy="4237037"/>
          </a:xfrm>
          <a:solidFill>
            <a:srgbClr val="FFFFFF"/>
          </a:solidFill>
          <a:ln w="9360" cap="sq">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smtClean="0">
              <a:latin typeface="Times New Roman" panose="02020603050405020304" pitchFamily="18" charset="0"/>
            </a:endParaRPr>
          </a:p>
        </p:txBody>
      </p:sp>
    </p:spTree>
    <p:extLst>
      <p:ext uri="{BB962C8B-B14F-4D97-AF65-F5344CB8AC3E}">
        <p14:creationId xmlns:p14="http://schemas.microsoft.com/office/powerpoint/2010/main" val="219128835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18466" name="Rectangle 8"/>
          <p:cNvSpPr>
            <a:spLocks noGrp="1" noChangeArrowheads="1"/>
          </p:cNvSpPr>
          <p:nvPr>
            <p:ph type="sldNum" sz="quarter"/>
          </p:nvPr>
        </p:nvSpPr>
        <p:spPr>
          <a:noFill/>
          <a:extLst>
            <a:ext uri="{91240B29-F687-4F45-9708-019B960494DF}">
              <a14:hiddenLine xmlns:a14="http://schemas.microsoft.com/office/drawing/2010/main" w="9525">
                <a:solidFill>
                  <a:srgbClr val="3465AF"/>
                </a:solidFill>
                <a:round/>
                <a:headEnd/>
                <a:tailEnd/>
              </a14:hiddenLine>
            </a:ext>
          </a:extLst>
        </p:spPr>
        <p:txBody>
          <a:bodyPr/>
          <a:lstStyle>
            <a:lvl1pPr defTabSz="468313" eaLnBrk="0" hangingPunct="0">
              <a:tabLst>
                <a:tab pos="469900" algn="l"/>
                <a:tab pos="939800" algn="l"/>
                <a:tab pos="1411288" algn="l"/>
                <a:tab pos="1881188" algn="l"/>
                <a:tab pos="2352675" algn="l"/>
                <a:tab pos="2822575" algn="l"/>
              </a:tabLst>
              <a:defRPr sz="2400">
                <a:solidFill>
                  <a:schemeClr val="bg1"/>
                </a:solidFill>
                <a:latin typeface="Times New Roman" panose="02020603050405020304" pitchFamily="18" charset="0"/>
                <a:ea typeface="MS Gothic" panose="020B0609070205080204" pitchFamily="49" charset="-128"/>
              </a:defRPr>
            </a:lvl1pPr>
            <a:lvl2pPr marL="742950" indent="-285750" defTabSz="468313" eaLnBrk="0" hangingPunct="0">
              <a:tabLst>
                <a:tab pos="469900" algn="l"/>
                <a:tab pos="939800" algn="l"/>
                <a:tab pos="1411288" algn="l"/>
                <a:tab pos="1881188" algn="l"/>
                <a:tab pos="2352675" algn="l"/>
                <a:tab pos="2822575" algn="l"/>
              </a:tabLst>
              <a:defRPr sz="2400">
                <a:solidFill>
                  <a:schemeClr val="bg1"/>
                </a:solidFill>
                <a:latin typeface="Times New Roman" panose="02020603050405020304" pitchFamily="18" charset="0"/>
                <a:ea typeface="MS Gothic" panose="020B0609070205080204" pitchFamily="49" charset="-128"/>
              </a:defRPr>
            </a:lvl2pPr>
            <a:lvl3pPr marL="1143000" indent="-228600" defTabSz="468313" eaLnBrk="0" hangingPunct="0">
              <a:tabLst>
                <a:tab pos="469900" algn="l"/>
                <a:tab pos="939800" algn="l"/>
                <a:tab pos="1411288" algn="l"/>
                <a:tab pos="1881188" algn="l"/>
                <a:tab pos="2352675" algn="l"/>
                <a:tab pos="2822575" algn="l"/>
              </a:tabLst>
              <a:defRPr sz="2400">
                <a:solidFill>
                  <a:schemeClr val="bg1"/>
                </a:solidFill>
                <a:latin typeface="Times New Roman" panose="02020603050405020304" pitchFamily="18" charset="0"/>
                <a:ea typeface="MS Gothic" panose="020B0609070205080204" pitchFamily="49" charset="-128"/>
              </a:defRPr>
            </a:lvl3pPr>
            <a:lvl4pPr marL="1600200" indent="-228600" defTabSz="468313" eaLnBrk="0" hangingPunct="0">
              <a:tabLst>
                <a:tab pos="469900" algn="l"/>
                <a:tab pos="939800" algn="l"/>
                <a:tab pos="1411288" algn="l"/>
                <a:tab pos="1881188" algn="l"/>
                <a:tab pos="2352675" algn="l"/>
                <a:tab pos="2822575" algn="l"/>
              </a:tabLst>
              <a:defRPr sz="2400">
                <a:solidFill>
                  <a:schemeClr val="bg1"/>
                </a:solidFill>
                <a:latin typeface="Times New Roman" panose="02020603050405020304" pitchFamily="18" charset="0"/>
                <a:ea typeface="MS Gothic" panose="020B0609070205080204" pitchFamily="49" charset="-128"/>
              </a:defRPr>
            </a:lvl4pPr>
            <a:lvl5pPr marL="2057400" indent="-228600" defTabSz="468313" eaLnBrk="0" hangingPunct="0">
              <a:tabLst>
                <a:tab pos="469900" algn="l"/>
                <a:tab pos="939800" algn="l"/>
                <a:tab pos="1411288" algn="l"/>
                <a:tab pos="1881188" algn="l"/>
                <a:tab pos="2352675" algn="l"/>
                <a:tab pos="2822575" algn="l"/>
              </a:tabLst>
              <a:defRPr sz="2400">
                <a:solidFill>
                  <a:schemeClr val="bg1"/>
                </a:solidFill>
                <a:latin typeface="Times New Roman" panose="02020603050405020304" pitchFamily="18" charset="0"/>
                <a:ea typeface="MS Gothic" panose="020B0609070205080204" pitchFamily="49" charset="-128"/>
              </a:defRPr>
            </a:lvl5pPr>
            <a:lvl6pPr marL="2514600" indent="-228600" defTabSz="468313" eaLnBrk="0" fontAlgn="base" hangingPunct="0">
              <a:lnSpc>
                <a:spcPct val="95000"/>
              </a:lnSpc>
              <a:spcBef>
                <a:spcPct val="0"/>
              </a:spcBef>
              <a:spcAft>
                <a:spcPct val="0"/>
              </a:spcAft>
              <a:buClr>
                <a:srgbClr val="000000"/>
              </a:buClr>
              <a:buSzPct val="100000"/>
              <a:buFont typeface="Times New Roman" panose="02020603050405020304" pitchFamily="18" charset="0"/>
              <a:tabLst>
                <a:tab pos="469900" algn="l"/>
                <a:tab pos="939800" algn="l"/>
                <a:tab pos="1411288" algn="l"/>
                <a:tab pos="1881188" algn="l"/>
                <a:tab pos="2352675" algn="l"/>
                <a:tab pos="2822575" algn="l"/>
              </a:tabLst>
              <a:defRPr sz="2400">
                <a:solidFill>
                  <a:schemeClr val="bg1"/>
                </a:solidFill>
                <a:latin typeface="Times New Roman" panose="02020603050405020304" pitchFamily="18" charset="0"/>
                <a:ea typeface="MS Gothic" panose="020B0609070205080204" pitchFamily="49" charset="-128"/>
              </a:defRPr>
            </a:lvl6pPr>
            <a:lvl7pPr marL="2971800" indent="-228600" defTabSz="468313" eaLnBrk="0" fontAlgn="base" hangingPunct="0">
              <a:lnSpc>
                <a:spcPct val="95000"/>
              </a:lnSpc>
              <a:spcBef>
                <a:spcPct val="0"/>
              </a:spcBef>
              <a:spcAft>
                <a:spcPct val="0"/>
              </a:spcAft>
              <a:buClr>
                <a:srgbClr val="000000"/>
              </a:buClr>
              <a:buSzPct val="100000"/>
              <a:buFont typeface="Times New Roman" panose="02020603050405020304" pitchFamily="18" charset="0"/>
              <a:tabLst>
                <a:tab pos="469900" algn="l"/>
                <a:tab pos="939800" algn="l"/>
                <a:tab pos="1411288" algn="l"/>
                <a:tab pos="1881188" algn="l"/>
                <a:tab pos="2352675" algn="l"/>
                <a:tab pos="2822575" algn="l"/>
              </a:tabLst>
              <a:defRPr sz="2400">
                <a:solidFill>
                  <a:schemeClr val="bg1"/>
                </a:solidFill>
                <a:latin typeface="Times New Roman" panose="02020603050405020304" pitchFamily="18" charset="0"/>
                <a:ea typeface="MS Gothic" panose="020B0609070205080204" pitchFamily="49" charset="-128"/>
              </a:defRPr>
            </a:lvl7pPr>
            <a:lvl8pPr marL="3429000" indent="-228600" defTabSz="468313" eaLnBrk="0" fontAlgn="base" hangingPunct="0">
              <a:lnSpc>
                <a:spcPct val="95000"/>
              </a:lnSpc>
              <a:spcBef>
                <a:spcPct val="0"/>
              </a:spcBef>
              <a:spcAft>
                <a:spcPct val="0"/>
              </a:spcAft>
              <a:buClr>
                <a:srgbClr val="000000"/>
              </a:buClr>
              <a:buSzPct val="100000"/>
              <a:buFont typeface="Times New Roman" panose="02020603050405020304" pitchFamily="18" charset="0"/>
              <a:tabLst>
                <a:tab pos="469900" algn="l"/>
                <a:tab pos="939800" algn="l"/>
                <a:tab pos="1411288" algn="l"/>
                <a:tab pos="1881188" algn="l"/>
                <a:tab pos="2352675" algn="l"/>
                <a:tab pos="2822575" algn="l"/>
              </a:tabLst>
              <a:defRPr sz="2400">
                <a:solidFill>
                  <a:schemeClr val="bg1"/>
                </a:solidFill>
                <a:latin typeface="Times New Roman" panose="02020603050405020304" pitchFamily="18" charset="0"/>
                <a:ea typeface="MS Gothic" panose="020B0609070205080204" pitchFamily="49" charset="-128"/>
              </a:defRPr>
            </a:lvl8pPr>
            <a:lvl9pPr marL="3886200" indent="-228600" defTabSz="468313" eaLnBrk="0" fontAlgn="base" hangingPunct="0">
              <a:lnSpc>
                <a:spcPct val="95000"/>
              </a:lnSpc>
              <a:spcBef>
                <a:spcPct val="0"/>
              </a:spcBef>
              <a:spcAft>
                <a:spcPct val="0"/>
              </a:spcAft>
              <a:buClr>
                <a:srgbClr val="000000"/>
              </a:buClr>
              <a:buSzPct val="100000"/>
              <a:buFont typeface="Times New Roman" panose="02020603050405020304" pitchFamily="18" charset="0"/>
              <a:tabLst>
                <a:tab pos="469900" algn="l"/>
                <a:tab pos="939800" algn="l"/>
                <a:tab pos="1411288" algn="l"/>
                <a:tab pos="1881188" algn="l"/>
                <a:tab pos="2352675" algn="l"/>
                <a:tab pos="2822575" algn="l"/>
              </a:tabLst>
              <a:defRPr sz="2400">
                <a:solidFill>
                  <a:schemeClr val="bg1"/>
                </a:solidFill>
                <a:latin typeface="Times New Roman" panose="02020603050405020304" pitchFamily="18" charset="0"/>
                <a:ea typeface="MS Gothic" panose="020B0609070205080204" pitchFamily="49" charset="-128"/>
              </a:defRPr>
            </a:lvl9pPr>
          </a:lstStyle>
          <a:p>
            <a:pPr eaLnBrk="1" hangingPunct="1"/>
            <a:fld id="{C1722BCE-2D78-4A39-B319-8F20CA3FCBBA}" type="slidenum">
              <a:rPr lang="en-GB" sz="1200">
                <a:solidFill>
                  <a:srgbClr val="000000"/>
                </a:solidFill>
                <a:ea typeface="Arial Unicode MS" panose="020B0604020202020204" pitchFamily="34" charset="-128"/>
              </a:rPr>
              <a:pPr eaLnBrk="1" hangingPunct="1"/>
              <a:t>34</a:t>
            </a:fld>
            <a:endParaRPr lang="en-GB" sz="1200">
              <a:solidFill>
                <a:srgbClr val="000000"/>
              </a:solidFill>
              <a:ea typeface="Arial Unicode MS" panose="020B0604020202020204" pitchFamily="34" charset="-128"/>
            </a:endParaRPr>
          </a:p>
        </p:txBody>
      </p:sp>
      <p:sp>
        <p:nvSpPr>
          <p:cNvPr id="318467" name="Text Box 1"/>
          <p:cNvSpPr txBox="1">
            <a:spLocks noChangeArrowheads="1"/>
          </p:cNvSpPr>
          <p:nvPr/>
        </p:nvSpPr>
        <p:spPr bwMode="auto">
          <a:xfrm>
            <a:off x="4024313" y="8901113"/>
            <a:ext cx="3076575" cy="4667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637" tIns="48171" rIns="92637" bIns="48171" anchor="b"/>
          <a:lstStyle>
            <a:lvl1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1pPr>
            <a:lvl2pPr marL="742950" indent="-285750"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2pPr>
            <a:lvl3pPr marL="1143000" indent="-228600"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3pPr>
            <a:lvl4pPr marL="1600200" indent="-228600"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4pPr>
            <a:lvl5pPr marL="2057400" indent="-228600"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5pPr>
            <a:lvl6pPr marL="25146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6pPr>
            <a:lvl7pPr marL="29718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7pPr>
            <a:lvl8pPr marL="34290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8pPr>
            <a:lvl9pPr marL="38862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9pPr>
          </a:lstStyle>
          <a:p>
            <a:pPr algn="r" eaLnBrk="1" hangingPunct="1">
              <a:lnSpc>
                <a:spcPct val="100000"/>
              </a:lnSpc>
              <a:buClrTx/>
              <a:buFontTx/>
              <a:buNone/>
            </a:pPr>
            <a:fld id="{4D38EF3A-6E16-4957-A226-6145B2722C47}" type="slidenum">
              <a:rPr lang="en-GB" sz="1200">
                <a:solidFill>
                  <a:srgbClr val="000000"/>
                </a:solidFill>
                <a:ea typeface="Arial Unicode MS" panose="020B0604020202020204" pitchFamily="34" charset="-128"/>
                <a:cs typeface="Arial Unicode MS" panose="020B0604020202020204" pitchFamily="34" charset="-128"/>
              </a:rPr>
              <a:pPr algn="r" eaLnBrk="1" hangingPunct="1">
                <a:lnSpc>
                  <a:spcPct val="100000"/>
                </a:lnSpc>
                <a:buClrTx/>
                <a:buFontTx/>
                <a:buNone/>
              </a:pPr>
              <a:t>34</a:t>
            </a:fld>
            <a:endParaRPr lang="en-GB" sz="1200">
              <a:solidFill>
                <a:srgbClr val="000000"/>
              </a:solidFill>
              <a:ea typeface="Arial Unicode MS" panose="020B0604020202020204" pitchFamily="34" charset="-128"/>
              <a:cs typeface="Arial Unicode MS" panose="020B0604020202020204" pitchFamily="34" charset="-128"/>
            </a:endParaRPr>
          </a:p>
        </p:txBody>
      </p:sp>
      <p:sp>
        <p:nvSpPr>
          <p:cNvPr id="318468" name="Text Box 2"/>
          <p:cNvSpPr txBox="1">
            <a:spLocks noChangeArrowheads="1"/>
          </p:cNvSpPr>
          <p:nvPr/>
        </p:nvSpPr>
        <p:spPr bwMode="auto">
          <a:xfrm>
            <a:off x="1184275" y="703263"/>
            <a:ext cx="4735513" cy="3513137"/>
          </a:xfrm>
          <a:prstGeom prst="rect">
            <a:avLst/>
          </a:prstGeom>
          <a:solidFill>
            <a:srgbClr val="FFFFFF"/>
          </a:solidFill>
          <a:ln w="9360" cap="sq">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4119" tIns="47060" rIns="94119" bIns="47060" anchor="ctr"/>
          <a:lstStyle>
            <a:lvl1pPr eaLnBrk="0" hangingPunct="0">
              <a:defRPr sz="2400">
                <a:solidFill>
                  <a:schemeClr val="bg1"/>
                </a:solidFill>
                <a:latin typeface="Times New Roman" panose="02020603050405020304" pitchFamily="18" charset="0"/>
                <a:ea typeface="MS Gothic" panose="020B0609070205080204" pitchFamily="49" charset="-128"/>
              </a:defRPr>
            </a:lvl1pPr>
            <a:lvl2pPr marL="742950" indent="-285750" eaLnBrk="0" hangingPunct="0">
              <a:defRPr sz="2400">
                <a:solidFill>
                  <a:schemeClr val="bg1"/>
                </a:solidFill>
                <a:latin typeface="Times New Roman" panose="02020603050405020304" pitchFamily="18" charset="0"/>
                <a:ea typeface="MS Gothic" panose="020B0609070205080204" pitchFamily="49" charset="-128"/>
              </a:defRPr>
            </a:lvl2pPr>
            <a:lvl3pPr marL="1143000" indent="-228600" eaLnBrk="0" hangingPunct="0">
              <a:defRPr sz="2400">
                <a:solidFill>
                  <a:schemeClr val="bg1"/>
                </a:solidFill>
                <a:latin typeface="Times New Roman" panose="02020603050405020304" pitchFamily="18" charset="0"/>
                <a:ea typeface="MS Gothic" panose="020B0609070205080204" pitchFamily="49" charset="-128"/>
              </a:defRPr>
            </a:lvl3pPr>
            <a:lvl4pPr marL="1600200" indent="-228600" eaLnBrk="0" hangingPunct="0">
              <a:defRPr sz="2400">
                <a:solidFill>
                  <a:schemeClr val="bg1"/>
                </a:solidFill>
                <a:latin typeface="Times New Roman" panose="02020603050405020304" pitchFamily="18" charset="0"/>
                <a:ea typeface="MS Gothic" panose="020B0609070205080204" pitchFamily="49" charset="-128"/>
              </a:defRPr>
            </a:lvl4pPr>
            <a:lvl5pPr marL="2057400" indent="-228600" eaLnBrk="0" hangingPunct="0">
              <a:defRPr sz="2400">
                <a:solidFill>
                  <a:schemeClr val="bg1"/>
                </a:solidFill>
                <a:latin typeface="Times New Roman" panose="02020603050405020304" pitchFamily="18" charset="0"/>
                <a:ea typeface="MS Gothic" panose="020B0609070205080204" pitchFamily="49" charset="-128"/>
              </a:defRPr>
            </a:lvl5pPr>
            <a:lvl6pPr marL="25146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MS Gothic" panose="020B0609070205080204" pitchFamily="49" charset="-128"/>
              </a:defRPr>
            </a:lvl6pPr>
            <a:lvl7pPr marL="29718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MS Gothic" panose="020B0609070205080204" pitchFamily="49" charset="-128"/>
              </a:defRPr>
            </a:lvl7pPr>
            <a:lvl8pPr marL="34290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MS Gothic" panose="020B0609070205080204" pitchFamily="49" charset="-128"/>
              </a:defRPr>
            </a:lvl8pPr>
            <a:lvl9pPr marL="38862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MS Gothic" panose="020B0609070205080204" pitchFamily="49" charset="-128"/>
              </a:defRPr>
            </a:lvl9pPr>
          </a:lstStyle>
          <a:p>
            <a:pPr eaLnBrk="1" hangingPunct="1"/>
            <a:endParaRPr lang="en-US"/>
          </a:p>
        </p:txBody>
      </p:sp>
      <p:sp>
        <p:nvSpPr>
          <p:cNvPr id="318469" name="Rectangle 3"/>
          <p:cNvSpPr>
            <a:spLocks noGrp="1" noChangeArrowheads="1"/>
          </p:cNvSpPr>
          <p:nvPr>
            <p:ph type="body"/>
          </p:nvPr>
        </p:nvSpPr>
        <p:spPr>
          <a:xfrm>
            <a:off x="947738" y="4449763"/>
            <a:ext cx="5207000" cy="4237037"/>
          </a:xfrm>
          <a:solidFill>
            <a:srgbClr val="FFFFFF"/>
          </a:solidFill>
          <a:ln w="9360" cap="sq">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smtClean="0">
              <a:latin typeface="Times New Roman" panose="02020603050405020304" pitchFamily="18" charset="0"/>
            </a:endParaRPr>
          </a:p>
        </p:txBody>
      </p:sp>
    </p:spTree>
    <p:extLst>
      <p:ext uri="{BB962C8B-B14F-4D97-AF65-F5344CB8AC3E}">
        <p14:creationId xmlns:p14="http://schemas.microsoft.com/office/powerpoint/2010/main" val="38535109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19490" name="Rectangle 8"/>
          <p:cNvSpPr>
            <a:spLocks noGrp="1" noChangeArrowheads="1"/>
          </p:cNvSpPr>
          <p:nvPr>
            <p:ph type="sldNum" sz="quarter"/>
          </p:nvPr>
        </p:nvSpPr>
        <p:spPr>
          <a:noFill/>
          <a:extLst>
            <a:ext uri="{91240B29-F687-4F45-9708-019B960494DF}">
              <a14:hiddenLine xmlns:a14="http://schemas.microsoft.com/office/drawing/2010/main" w="9525">
                <a:solidFill>
                  <a:srgbClr val="3465AF"/>
                </a:solidFill>
                <a:round/>
                <a:headEnd/>
                <a:tailEnd/>
              </a14:hiddenLine>
            </a:ext>
          </a:extLst>
        </p:spPr>
        <p:txBody>
          <a:bodyPr/>
          <a:lstStyle>
            <a:lvl1pPr defTabSz="468313" eaLnBrk="0" hangingPunct="0">
              <a:tabLst>
                <a:tab pos="469900" algn="l"/>
                <a:tab pos="939800" algn="l"/>
                <a:tab pos="1411288" algn="l"/>
                <a:tab pos="1881188" algn="l"/>
                <a:tab pos="2352675" algn="l"/>
                <a:tab pos="2822575" algn="l"/>
              </a:tabLst>
              <a:defRPr sz="2400">
                <a:solidFill>
                  <a:schemeClr val="bg1"/>
                </a:solidFill>
                <a:latin typeface="Times New Roman" panose="02020603050405020304" pitchFamily="18" charset="0"/>
                <a:ea typeface="MS Gothic" panose="020B0609070205080204" pitchFamily="49" charset="-128"/>
              </a:defRPr>
            </a:lvl1pPr>
            <a:lvl2pPr marL="742950" indent="-285750" defTabSz="468313" eaLnBrk="0" hangingPunct="0">
              <a:tabLst>
                <a:tab pos="469900" algn="l"/>
                <a:tab pos="939800" algn="l"/>
                <a:tab pos="1411288" algn="l"/>
                <a:tab pos="1881188" algn="l"/>
                <a:tab pos="2352675" algn="l"/>
                <a:tab pos="2822575" algn="l"/>
              </a:tabLst>
              <a:defRPr sz="2400">
                <a:solidFill>
                  <a:schemeClr val="bg1"/>
                </a:solidFill>
                <a:latin typeface="Times New Roman" panose="02020603050405020304" pitchFamily="18" charset="0"/>
                <a:ea typeface="MS Gothic" panose="020B0609070205080204" pitchFamily="49" charset="-128"/>
              </a:defRPr>
            </a:lvl2pPr>
            <a:lvl3pPr marL="1143000" indent="-228600" defTabSz="468313" eaLnBrk="0" hangingPunct="0">
              <a:tabLst>
                <a:tab pos="469900" algn="l"/>
                <a:tab pos="939800" algn="l"/>
                <a:tab pos="1411288" algn="l"/>
                <a:tab pos="1881188" algn="l"/>
                <a:tab pos="2352675" algn="l"/>
                <a:tab pos="2822575" algn="l"/>
              </a:tabLst>
              <a:defRPr sz="2400">
                <a:solidFill>
                  <a:schemeClr val="bg1"/>
                </a:solidFill>
                <a:latin typeface="Times New Roman" panose="02020603050405020304" pitchFamily="18" charset="0"/>
                <a:ea typeface="MS Gothic" panose="020B0609070205080204" pitchFamily="49" charset="-128"/>
              </a:defRPr>
            </a:lvl3pPr>
            <a:lvl4pPr marL="1600200" indent="-228600" defTabSz="468313" eaLnBrk="0" hangingPunct="0">
              <a:tabLst>
                <a:tab pos="469900" algn="l"/>
                <a:tab pos="939800" algn="l"/>
                <a:tab pos="1411288" algn="l"/>
                <a:tab pos="1881188" algn="l"/>
                <a:tab pos="2352675" algn="l"/>
                <a:tab pos="2822575" algn="l"/>
              </a:tabLst>
              <a:defRPr sz="2400">
                <a:solidFill>
                  <a:schemeClr val="bg1"/>
                </a:solidFill>
                <a:latin typeface="Times New Roman" panose="02020603050405020304" pitchFamily="18" charset="0"/>
                <a:ea typeface="MS Gothic" panose="020B0609070205080204" pitchFamily="49" charset="-128"/>
              </a:defRPr>
            </a:lvl4pPr>
            <a:lvl5pPr marL="2057400" indent="-228600" defTabSz="468313" eaLnBrk="0" hangingPunct="0">
              <a:tabLst>
                <a:tab pos="469900" algn="l"/>
                <a:tab pos="939800" algn="l"/>
                <a:tab pos="1411288" algn="l"/>
                <a:tab pos="1881188" algn="l"/>
                <a:tab pos="2352675" algn="l"/>
                <a:tab pos="2822575" algn="l"/>
              </a:tabLst>
              <a:defRPr sz="2400">
                <a:solidFill>
                  <a:schemeClr val="bg1"/>
                </a:solidFill>
                <a:latin typeface="Times New Roman" panose="02020603050405020304" pitchFamily="18" charset="0"/>
                <a:ea typeface="MS Gothic" panose="020B0609070205080204" pitchFamily="49" charset="-128"/>
              </a:defRPr>
            </a:lvl5pPr>
            <a:lvl6pPr marL="2514600" indent="-228600" defTabSz="468313" eaLnBrk="0" fontAlgn="base" hangingPunct="0">
              <a:lnSpc>
                <a:spcPct val="95000"/>
              </a:lnSpc>
              <a:spcBef>
                <a:spcPct val="0"/>
              </a:spcBef>
              <a:spcAft>
                <a:spcPct val="0"/>
              </a:spcAft>
              <a:buClr>
                <a:srgbClr val="000000"/>
              </a:buClr>
              <a:buSzPct val="100000"/>
              <a:buFont typeface="Times New Roman" panose="02020603050405020304" pitchFamily="18" charset="0"/>
              <a:tabLst>
                <a:tab pos="469900" algn="l"/>
                <a:tab pos="939800" algn="l"/>
                <a:tab pos="1411288" algn="l"/>
                <a:tab pos="1881188" algn="l"/>
                <a:tab pos="2352675" algn="l"/>
                <a:tab pos="2822575" algn="l"/>
              </a:tabLst>
              <a:defRPr sz="2400">
                <a:solidFill>
                  <a:schemeClr val="bg1"/>
                </a:solidFill>
                <a:latin typeface="Times New Roman" panose="02020603050405020304" pitchFamily="18" charset="0"/>
                <a:ea typeface="MS Gothic" panose="020B0609070205080204" pitchFamily="49" charset="-128"/>
              </a:defRPr>
            </a:lvl6pPr>
            <a:lvl7pPr marL="2971800" indent="-228600" defTabSz="468313" eaLnBrk="0" fontAlgn="base" hangingPunct="0">
              <a:lnSpc>
                <a:spcPct val="95000"/>
              </a:lnSpc>
              <a:spcBef>
                <a:spcPct val="0"/>
              </a:spcBef>
              <a:spcAft>
                <a:spcPct val="0"/>
              </a:spcAft>
              <a:buClr>
                <a:srgbClr val="000000"/>
              </a:buClr>
              <a:buSzPct val="100000"/>
              <a:buFont typeface="Times New Roman" panose="02020603050405020304" pitchFamily="18" charset="0"/>
              <a:tabLst>
                <a:tab pos="469900" algn="l"/>
                <a:tab pos="939800" algn="l"/>
                <a:tab pos="1411288" algn="l"/>
                <a:tab pos="1881188" algn="l"/>
                <a:tab pos="2352675" algn="l"/>
                <a:tab pos="2822575" algn="l"/>
              </a:tabLst>
              <a:defRPr sz="2400">
                <a:solidFill>
                  <a:schemeClr val="bg1"/>
                </a:solidFill>
                <a:latin typeface="Times New Roman" panose="02020603050405020304" pitchFamily="18" charset="0"/>
                <a:ea typeface="MS Gothic" panose="020B0609070205080204" pitchFamily="49" charset="-128"/>
              </a:defRPr>
            </a:lvl7pPr>
            <a:lvl8pPr marL="3429000" indent="-228600" defTabSz="468313" eaLnBrk="0" fontAlgn="base" hangingPunct="0">
              <a:lnSpc>
                <a:spcPct val="95000"/>
              </a:lnSpc>
              <a:spcBef>
                <a:spcPct val="0"/>
              </a:spcBef>
              <a:spcAft>
                <a:spcPct val="0"/>
              </a:spcAft>
              <a:buClr>
                <a:srgbClr val="000000"/>
              </a:buClr>
              <a:buSzPct val="100000"/>
              <a:buFont typeface="Times New Roman" panose="02020603050405020304" pitchFamily="18" charset="0"/>
              <a:tabLst>
                <a:tab pos="469900" algn="l"/>
                <a:tab pos="939800" algn="l"/>
                <a:tab pos="1411288" algn="l"/>
                <a:tab pos="1881188" algn="l"/>
                <a:tab pos="2352675" algn="l"/>
                <a:tab pos="2822575" algn="l"/>
              </a:tabLst>
              <a:defRPr sz="2400">
                <a:solidFill>
                  <a:schemeClr val="bg1"/>
                </a:solidFill>
                <a:latin typeface="Times New Roman" panose="02020603050405020304" pitchFamily="18" charset="0"/>
                <a:ea typeface="MS Gothic" panose="020B0609070205080204" pitchFamily="49" charset="-128"/>
              </a:defRPr>
            </a:lvl8pPr>
            <a:lvl9pPr marL="3886200" indent="-228600" defTabSz="468313" eaLnBrk="0" fontAlgn="base" hangingPunct="0">
              <a:lnSpc>
                <a:spcPct val="95000"/>
              </a:lnSpc>
              <a:spcBef>
                <a:spcPct val="0"/>
              </a:spcBef>
              <a:spcAft>
                <a:spcPct val="0"/>
              </a:spcAft>
              <a:buClr>
                <a:srgbClr val="000000"/>
              </a:buClr>
              <a:buSzPct val="100000"/>
              <a:buFont typeface="Times New Roman" panose="02020603050405020304" pitchFamily="18" charset="0"/>
              <a:tabLst>
                <a:tab pos="469900" algn="l"/>
                <a:tab pos="939800" algn="l"/>
                <a:tab pos="1411288" algn="l"/>
                <a:tab pos="1881188" algn="l"/>
                <a:tab pos="2352675" algn="l"/>
                <a:tab pos="2822575" algn="l"/>
              </a:tabLst>
              <a:defRPr sz="2400">
                <a:solidFill>
                  <a:schemeClr val="bg1"/>
                </a:solidFill>
                <a:latin typeface="Times New Roman" panose="02020603050405020304" pitchFamily="18" charset="0"/>
                <a:ea typeface="MS Gothic" panose="020B0609070205080204" pitchFamily="49" charset="-128"/>
              </a:defRPr>
            </a:lvl9pPr>
          </a:lstStyle>
          <a:p>
            <a:pPr eaLnBrk="1" hangingPunct="1"/>
            <a:fld id="{BB6C3EA7-E47A-4B3B-BACF-43F9C1294C2F}" type="slidenum">
              <a:rPr lang="en-GB" sz="1200">
                <a:solidFill>
                  <a:srgbClr val="000000"/>
                </a:solidFill>
                <a:ea typeface="Arial Unicode MS" panose="020B0604020202020204" pitchFamily="34" charset="-128"/>
              </a:rPr>
              <a:pPr eaLnBrk="1" hangingPunct="1"/>
              <a:t>35</a:t>
            </a:fld>
            <a:endParaRPr lang="en-GB" sz="1200">
              <a:solidFill>
                <a:srgbClr val="000000"/>
              </a:solidFill>
              <a:ea typeface="Arial Unicode MS" panose="020B0604020202020204" pitchFamily="34" charset="-128"/>
            </a:endParaRPr>
          </a:p>
        </p:txBody>
      </p:sp>
      <p:sp>
        <p:nvSpPr>
          <p:cNvPr id="319491" name="Text Box 1"/>
          <p:cNvSpPr txBox="1">
            <a:spLocks noChangeArrowheads="1"/>
          </p:cNvSpPr>
          <p:nvPr/>
        </p:nvSpPr>
        <p:spPr bwMode="auto">
          <a:xfrm>
            <a:off x="4024313" y="8901113"/>
            <a:ext cx="3076575" cy="4667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637" tIns="48171" rIns="92637" bIns="48171" anchor="b"/>
          <a:lstStyle>
            <a:lvl1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1pPr>
            <a:lvl2pPr marL="742950" indent="-285750"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2pPr>
            <a:lvl3pPr marL="1143000" indent="-228600"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3pPr>
            <a:lvl4pPr marL="1600200" indent="-228600"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4pPr>
            <a:lvl5pPr marL="2057400" indent="-228600"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5pPr>
            <a:lvl6pPr marL="25146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6pPr>
            <a:lvl7pPr marL="29718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7pPr>
            <a:lvl8pPr marL="34290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8pPr>
            <a:lvl9pPr marL="38862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9pPr>
          </a:lstStyle>
          <a:p>
            <a:pPr algn="r" eaLnBrk="1" hangingPunct="1">
              <a:lnSpc>
                <a:spcPct val="100000"/>
              </a:lnSpc>
              <a:buClrTx/>
              <a:buFontTx/>
              <a:buNone/>
            </a:pPr>
            <a:fld id="{BCD1D4CA-9627-4CF2-8CB9-6D466592F570}" type="slidenum">
              <a:rPr lang="en-GB" sz="1200">
                <a:solidFill>
                  <a:srgbClr val="000000"/>
                </a:solidFill>
                <a:ea typeface="Arial Unicode MS" panose="020B0604020202020204" pitchFamily="34" charset="-128"/>
                <a:cs typeface="Arial Unicode MS" panose="020B0604020202020204" pitchFamily="34" charset="-128"/>
              </a:rPr>
              <a:pPr algn="r" eaLnBrk="1" hangingPunct="1">
                <a:lnSpc>
                  <a:spcPct val="100000"/>
                </a:lnSpc>
                <a:buClrTx/>
                <a:buFontTx/>
                <a:buNone/>
              </a:pPr>
              <a:t>35</a:t>
            </a:fld>
            <a:endParaRPr lang="en-GB" sz="1200">
              <a:solidFill>
                <a:srgbClr val="000000"/>
              </a:solidFill>
              <a:ea typeface="Arial Unicode MS" panose="020B0604020202020204" pitchFamily="34" charset="-128"/>
              <a:cs typeface="Arial Unicode MS" panose="020B0604020202020204" pitchFamily="34" charset="-128"/>
            </a:endParaRPr>
          </a:p>
        </p:txBody>
      </p:sp>
      <p:sp>
        <p:nvSpPr>
          <p:cNvPr id="319492" name="Text Box 2"/>
          <p:cNvSpPr txBox="1">
            <a:spLocks noChangeArrowheads="1"/>
          </p:cNvSpPr>
          <p:nvPr/>
        </p:nvSpPr>
        <p:spPr bwMode="auto">
          <a:xfrm>
            <a:off x="1184275" y="703263"/>
            <a:ext cx="4735513" cy="3513137"/>
          </a:xfrm>
          <a:prstGeom prst="rect">
            <a:avLst/>
          </a:prstGeom>
          <a:solidFill>
            <a:srgbClr val="FFFFFF"/>
          </a:solidFill>
          <a:ln w="9360" cap="sq">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4119" tIns="47060" rIns="94119" bIns="47060" anchor="ctr"/>
          <a:lstStyle>
            <a:lvl1pPr eaLnBrk="0" hangingPunct="0">
              <a:defRPr sz="2400">
                <a:solidFill>
                  <a:schemeClr val="bg1"/>
                </a:solidFill>
                <a:latin typeface="Times New Roman" panose="02020603050405020304" pitchFamily="18" charset="0"/>
                <a:ea typeface="MS Gothic" panose="020B0609070205080204" pitchFamily="49" charset="-128"/>
              </a:defRPr>
            </a:lvl1pPr>
            <a:lvl2pPr marL="742950" indent="-285750" eaLnBrk="0" hangingPunct="0">
              <a:defRPr sz="2400">
                <a:solidFill>
                  <a:schemeClr val="bg1"/>
                </a:solidFill>
                <a:latin typeface="Times New Roman" panose="02020603050405020304" pitchFamily="18" charset="0"/>
                <a:ea typeface="MS Gothic" panose="020B0609070205080204" pitchFamily="49" charset="-128"/>
              </a:defRPr>
            </a:lvl2pPr>
            <a:lvl3pPr marL="1143000" indent="-228600" eaLnBrk="0" hangingPunct="0">
              <a:defRPr sz="2400">
                <a:solidFill>
                  <a:schemeClr val="bg1"/>
                </a:solidFill>
                <a:latin typeface="Times New Roman" panose="02020603050405020304" pitchFamily="18" charset="0"/>
                <a:ea typeface="MS Gothic" panose="020B0609070205080204" pitchFamily="49" charset="-128"/>
              </a:defRPr>
            </a:lvl3pPr>
            <a:lvl4pPr marL="1600200" indent="-228600" eaLnBrk="0" hangingPunct="0">
              <a:defRPr sz="2400">
                <a:solidFill>
                  <a:schemeClr val="bg1"/>
                </a:solidFill>
                <a:latin typeface="Times New Roman" panose="02020603050405020304" pitchFamily="18" charset="0"/>
                <a:ea typeface="MS Gothic" panose="020B0609070205080204" pitchFamily="49" charset="-128"/>
              </a:defRPr>
            </a:lvl4pPr>
            <a:lvl5pPr marL="2057400" indent="-228600" eaLnBrk="0" hangingPunct="0">
              <a:defRPr sz="2400">
                <a:solidFill>
                  <a:schemeClr val="bg1"/>
                </a:solidFill>
                <a:latin typeface="Times New Roman" panose="02020603050405020304" pitchFamily="18" charset="0"/>
                <a:ea typeface="MS Gothic" panose="020B0609070205080204" pitchFamily="49" charset="-128"/>
              </a:defRPr>
            </a:lvl5pPr>
            <a:lvl6pPr marL="25146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MS Gothic" panose="020B0609070205080204" pitchFamily="49" charset="-128"/>
              </a:defRPr>
            </a:lvl6pPr>
            <a:lvl7pPr marL="29718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MS Gothic" panose="020B0609070205080204" pitchFamily="49" charset="-128"/>
              </a:defRPr>
            </a:lvl7pPr>
            <a:lvl8pPr marL="34290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MS Gothic" panose="020B0609070205080204" pitchFamily="49" charset="-128"/>
              </a:defRPr>
            </a:lvl8pPr>
            <a:lvl9pPr marL="38862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MS Gothic" panose="020B0609070205080204" pitchFamily="49" charset="-128"/>
              </a:defRPr>
            </a:lvl9pPr>
          </a:lstStyle>
          <a:p>
            <a:pPr eaLnBrk="1" hangingPunct="1"/>
            <a:endParaRPr lang="en-US"/>
          </a:p>
        </p:txBody>
      </p:sp>
      <p:sp>
        <p:nvSpPr>
          <p:cNvPr id="319493" name="Rectangle 3"/>
          <p:cNvSpPr>
            <a:spLocks noGrp="1" noChangeArrowheads="1"/>
          </p:cNvSpPr>
          <p:nvPr>
            <p:ph type="body"/>
          </p:nvPr>
        </p:nvSpPr>
        <p:spPr>
          <a:xfrm>
            <a:off x="947738" y="4449763"/>
            <a:ext cx="5207000" cy="4237037"/>
          </a:xfrm>
          <a:solidFill>
            <a:srgbClr val="FFFFFF"/>
          </a:solidFill>
          <a:ln w="9360" cap="sq">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smtClean="0">
              <a:latin typeface="Times New Roman" panose="02020603050405020304" pitchFamily="18" charset="0"/>
            </a:endParaRPr>
          </a:p>
        </p:txBody>
      </p:sp>
    </p:spTree>
    <p:extLst>
      <p:ext uri="{BB962C8B-B14F-4D97-AF65-F5344CB8AC3E}">
        <p14:creationId xmlns:p14="http://schemas.microsoft.com/office/powerpoint/2010/main" val="100152653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ar-SA" dirty="0" smtClean="0"/>
              <a:t>المحاضرو</a:t>
            </a:r>
            <a:endParaRPr lang="en-US" dirty="0"/>
          </a:p>
        </p:txBody>
      </p:sp>
      <p:sp>
        <p:nvSpPr>
          <p:cNvPr id="4" name="Slide Number Placeholder 3"/>
          <p:cNvSpPr>
            <a:spLocks noGrp="1"/>
          </p:cNvSpPr>
          <p:nvPr>
            <p:ph type="sldNum" sz="quarter" idx="10"/>
          </p:nvPr>
        </p:nvSpPr>
        <p:spPr/>
        <p:txBody>
          <a:bodyPr/>
          <a:lstStyle/>
          <a:p>
            <a:fld id="{569F3F3B-20CA-4EA2-B371-BC669B8042CF}" type="slidenum">
              <a:rPr lang="en-US" smtClean="0"/>
              <a:pPr/>
              <a:t>4</a:t>
            </a:fld>
            <a:endParaRPr lang="en-US"/>
          </a:p>
        </p:txBody>
      </p:sp>
    </p:spTree>
    <p:extLst>
      <p:ext uri="{BB962C8B-B14F-4D97-AF65-F5344CB8AC3E}">
        <p14:creationId xmlns:p14="http://schemas.microsoft.com/office/powerpoint/2010/main" val="209200102"/>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20514" name="Rectangle 8"/>
          <p:cNvSpPr>
            <a:spLocks noGrp="1" noChangeArrowheads="1"/>
          </p:cNvSpPr>
          <p:nvPr>
            <p:ph type="sldNum" sz="quarter"/>
          </p:nvPr>
        </p:nvSpPr>
        <p:spPr>
          <a:noFill/>
          <a:extLst>
            <a:ext uri="{91240B29-F687-4F45-9708-019B960494DF}">
              <a14:hiddenLine xmlns:a14="http://schemas.microsoft.com/office/drawing/2010/main" w="9525">
                <a:solidFill>
                  <a:srgbClr val="3465AF"/>
                </a:solidFill>
                <a:round/>
                <a:headEnd/>
                <a:tailEnd/>
              </a14:hiddenLine>
            </a:ext>
          </a:extLst>
        </p:spPr>
        <p:txBody>
          <a:bodyPr/>
          <a:lstStyle>
            <a:lvl1pPr defTabSz="468313" eaLnBrk="0" hangingPunct="0">
              <a:tabLst>
                <a:tab pos="469900" algn="l"/>
                <a:tab pos="939800" algn="l"/>
                <a:tab pos="1411288" algn="l"/>
                <a:tab pos="1881188" algn="l"/>
                <a:tab pos="2352675" algn="l"/>
                <a:tab pos="2822575" algn="l"/>
              </a:tabLst>
              <a:defRPr sz="2400">
                <a:solidFill>
                  <a:schemeClr val="bg1"/>
                </a:solidFill>
                <a:latin typeface="Times New Roman" panose="02020603050405020304" pitchFamily="18" charset="0"/>
                <a:ea typeface="MS Gothic" panose="020B0609070205080204" pitchFamily="49" charset="-128"/>
              </a:defRPr>
            </a:lvl1pPr>
            <a:lvl2pPr marL="742950" indent="-285750" defTabSz="468313" eaLnBrk="0" hangingPunct="0">
              <a:tabLst>
                <a:tab pos="469900" algn="l"/>
                <a:tab pos="939800" algn="l"/>
                <a:tab pos="1411288" algn="l"/>
                <a:tab pos="1881188" algn="l"/>
                <a:tab pos="2352675" algn="l"/>
                <a:tab pos="2822575" algn="l"/>
              </a:tabLst>
              <a:defRPr sz="2400">
                <a:solidFill>
                  <a:schemeClr val="bg1"/>
                </a:solidFill>
                <a:latin typeface="Times New Roman" panose="02020603050405020304" pitchFamily="18" charset="0"/>
                <a:ea typeface="MS Gothic" panose="020B0609070205080204" pitchFamily="49" charset="-128"/>
              </a:defRPr>
            </a:lvl2pPr>
            <a:lvl3pPr marL="1143000" indent="-228600" defTabSz="468313" eaLnBrk="0" hangingPunct="0">
              <a:tabLst>
                <a:tab pos="469900" algn="l"/>
                <a:tab pos="939800" algn="l"/>
                <a:tab pos="1411288" algn="l"/>
                <a:tab pos="1881188" algn="l"/>
                <a:tab pos="2352675" algn="l"/>
                <a:tab pos="2822575" algn="l"/>
              </a:tabLst>
              <a:defRPr sz="2400">
                <a:solidFill>
                  <a:schemeClr val="bg1"/>
                </a:solidFill>
                <a:latin typeface="Times New Roman" panose="02020603050405020304" pitchFamily="18" charset="0"/>
                <a:ea typeface="MS Gothic" panose="020B0609070205080204" pitchFamily="49" charset="-128"/>
              </a:defRPr>
            </a:lvl3pPr>
            <a:lvl4pPr marL="1600200" indent="-228600" defTabSz="468313" eaLnBrk="0" hangingPunct="0">
              <a:tabLst>
                <a:tab pos="469900" algn="l"/>
                <a:tab pos="939800" algn="l"/>
                <a:tab pos="1411288" algn="l"/>
                <a:tab pos="1881188" algn="l"/>
                <a:tab pos="2352675" algn="l"/>
                <a:tab pos="2822575" algn="l"/>
              </a:tabLst>
              <a:defRPr sz="2400">
                <a:solidFill>
                  <a:schemeClr val="bg1"/>
                </a:solidFill>
                <a:latin typeface="Times New Roman" panose="02020603050405020304" pitchFamily="18" charset="0"/>
                <a:ea typeface="MS Gothic" panose="020B0609070205080204" pitchFamily="49" charset="-128"/>
              </a:defRPr>
            </a:lvl4pPr>
            <a:lvl5pPr marL="2057400" indent="-228600" defTabSz="468313" eaLnBrk="0" hangingPunct="0">
              <a:tabLst>
                <a:tab pos="469900" algn="l"/>
                <a:tab pos="939800" algn="l"/>
                <a:tab pos="1411288" algn="l"/>
                <a:tab pos="1881188" algn="l"/>
                <a:tab pos="2352675" algn="l"/>
                <a:tab pos="2822575" algn="l"/>
              </a:tabLst>
              <a:defRPr sz="2400">
                <a:solidFill>
                  <a:schemeClr val="bg1"/>
                </a:solidFill>
                <a:latin typeface="Times New Roman" panose="02020603050405020304" pitchFamily="18" charset="0"/>
                <a:ea typeface="MS Gothic" panose="020B0609070205080204" pitchFamily="49" charset="-128"/>
              </a:defRPr>
            </a:lvl5pPr>
            <a:lvl6pPr marL="2514600" indent="-228600" defTabSz="468313" eaLnBrk="0" fontAlgn="base" hangingPunct="0">
              <a:lnSpc>
                <a:spcPct val="95000"/>
              </a:lnSpc>
              <a:spcBef>
                <a:spcPct val="0"/>
              </a:spcBef>
              <a:spcAft>
                <a:spcPct val="0"/>
              </a:spcAft>
              <a:buClr>
                <a:srgbClr val="000000"/>
              </a:buClr>
              <a:buSzPct val="100000"/>
              <a:buFont typeface="Times New Roman" panose="02020603050405020304" pitchFamily="18" charset="0"/>
              <a:tabLst>
                <a:tab pos="469900" algn="l"/>
                <a:tab pos="939800" algn="l"/>
                <a:tab pos="1411288" algn="l"/>
                <a:tab pos="1881188" algn="l"/>
                <a:tab pos="2352675" algn="l"/>
                <a:tab pos="2822575" algn="l"/>
              </a:tabLst>
              <a:defRPr sz="2400">
                <a:solidFill>
                  <a:schemeClr val="bg1"/>
                </a:solidFill>
                <a:latin typeface="Times New Roman" panose="02020603050405020304" pitchFamily="18" charset="0"/>
                <a:ea typeface="MS Gothic" panose="020B0609070205080204" pitchFamily="49" charset="-128"/>
              </a:defRPr>
            </a:lvl6pPr>
            <a:lvl7pPr marL="2971800" indent="-228600" defTabSz="468313" eaLnBrk="0" fontAlgn="base" hangingPunct="0">
              <a:lnSpc>
                <a:spcPct val="95000"/>
              </a:lnSpc>
              <a:spcBef>
                <a:spcPct val="0"/>
              </a:spcBef>
              <a:spcAft>
                <a:spcPct val="0"/>
              </a:spcAft>
              <a:buClr>
                <a:srgbClr val="000000"/>
              </a:buClr>
              <a:buSzPct val="100000"/>
              <a:buFont typeface="Times New Roman" panose="02020603050405020304" pitchFamily="18" charset="0"/>
              <a:tabLst>
                <a:tab pos="469900" algn="l"/>
                <a:tab pos="939800" algn="l"/>
                <a:tab pos="1411288" algn="l"/>
                <a:tab pos="1881188" algn="l"/>
                <a:tab pos="2352675" algn="l"/>
                <a:tab pos="2822575" algn="l"/>
              </a:tabLst>
              <a:defRPr sz="2400">
                <a:solidFill>
                  <a:schemeClr val="bg1"/>
                </a:solidFill>
                <a:latin typeface="Times New Roman" panose="02020603050405020304" pitchFamily="18" charset="0"/>
                <a:ea typeface="MS Gothic" panose="020B0609070205080204" pitchFamily="49" charset="-128"/>
              </a:defRPr>
            </a:lvl7pPr>
            <a:lvl8pPr marL="3429000" indent="-228600" defTabSz="468313" eaLnBrk="0" fontAlgn="base" hangingPunct="0">
              <a:lnSpc>
                <a:spcPct val="95000"/>
              </a:lnSpc>
              <a:spcBef>
                <a:spcPct val="0"/>
              </a:spcBef>
              <a:spcAft>
                <a:spcPct val="0"/>
              </a:spcAft>
              <a:buClr>
                <a:srgbClr val="000000"/>
              </a:buClr>
              <a:buSzPct val="100000"/>
              <a:buFont typeface="Times New Roman" panose="02020603050405020304" pitchFamily="18" charset="0"/>
              <a:tabLst>
                <a:tab pos="469900" algn="l"/>
                <a:tab pos="939800" algn="l"/>
                <a:tab pos="1411288" algn="l"/>
                <a:tab pos="1881188" algn="l"/>
                <a:tab pos="2352675" algn="l"/>
                <a:tab pos="2822575" algn="l"/>
              </a:tabLst>
              <a:defRPr sz="2400">
                <a:solidFill>
                  <a:schemeClr val="bg1"/>
                </a:solidFill>
                <a:latin typeface="Times New Roman" panose="02020603050405020304" pitchFamily="18" charset="0"/>
                <a:ea typeface="MS Gothic" panose="020B0609070205080204" pitchFamily="49" charset="-128"/>
              </a:defRPr>
            </a:lvl8pPr>
            <a:lvl9pPr marL="3886200" indent="-228600" defTabSz="468313" eaLnBrk="0" fontAlgn="base" hangingPunct="0">
              <a:lnSpc>
                <a:spcPct val="95000"/>
              </a:lnSpc>
              <a:spcBef>
                <a:spcPct val="0"/>
              </a:spcBef>
              <a:spcAft>
                <a:spcPct val="0"/>
              </a:spcAft>
              <a:buClr>
                <a:srgbClr val="000000"/>
              </a:buClr>
              <a:buSzPct val="100000"/>
              <a:buFont typeface="Times New Roman" panose="02020603050405020304" pitchFamily="18" charset="0"/>
              <a:tabLst>
                <a:tab pos="469900" algn="l"/>
                <a:tab pos="939800" algn="l"/>
                <a:tab pos="1411288" algn="l"/>
                <a:tab pos="1881188" algn="l"/>
                <a:tab pos="2352675" algn="l"/>
                <a:tab pos="2822575" algn="l"/>
              </a:tabLst>
              <a:defRPr sz="2400">
                <a:solidFill>
                  <a:schemeClr val="bg1"/>
                </a:solidFill>
                <a:latin typeface="Times New Roman" panose="02020603050405020304" pitchFamily="18" charset="0"/>
                <a:ea typeface="MS Gothic" panose="020B0609070205080204" pitchFamily="49" charset="-128"/>
              </a:defRPr>
            </a:lvl9pPr>
          </a:lstStyle>
          <a:p>
            <a:pPr eaLnBrk="1" hangingPunct="1"/>
            <a:fld id="{55A3DAC3-56CF-493F-8E83-AFC9B80A789B}" type="slidenum">
              <a:rPr lang="en-GB" sz="1200">
                <a:solidFill>
                  <a:srgbClr val="000000"/>
                </a:solidFill>
                <a:ea typeface="Arial Unicode MS" panose="020B0604020202020204" pitchFamily="34" charset="-128"/>
              </a:rPr>
              <a:pPr eaLnBrk="1" hangingPunct="1"/>
              <a:t>36</a:t>
            </a:fld>
            <a:endParaRPr lang="en-GB" sz="1200">
              <a:solidFill>
                <a:srgbClr val="000000"/>
              </a:solidFill>
              <a:ea typeface="Arial Unicode MS" panose="020B0604020202020204" pitchFamily="34" charset="-128"/>
            </a:endParaRPr>
          </a:p>
        </p:txBody>
      </p:sp>
      <p:sp>
        <p:nvSpPr>
          <p:cNvPr id="320515" name="Text Box 1"/>
          <p:cNvSpPr txBox="1">
            <a:spLocks noChangeArrowheads="1"/>
          </p:cNvSpPr>
          <p:nvPr/>
        </p:nvSpPr>
        <p:spPr bwMode="auto">
          <a:xfrm>
            <a:off x="4024313" y="8901113"/>
            <a:ext cx="3076575" cy="4667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637" tIns="48171" rIns="92637" bIns="48171" anchor="b"/>
          <a:lstStyle>
            <a:lvl1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1pPr>
            <a:lvl2pPr marL="742950" indent="-285750"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2pPr>
            <a:lvl3pPr marL="1143000" indent="-228600"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3pPr>
            <a:lvl4pPr marL="1600200" indent="-228600"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4pPr>
            <a:lvl5pPr marL="2057400" indent="-228600"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5pPr>
            <a:lvl6pPr marL="25146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6pPr>
            <a:lvl7pPr marL="29718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7pPr>
            <a:lvl8pPr marL="34290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8pPr>
            <a:lvl9pPr marL="38862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9pPr>
          </a:lstStyle>
          <a:p>
            <a:pPr algn="r" eaLnBrk="1" hangingPunct="1">
              <a:lnSpc>
                <a:spcPct val="100000"/>
              </a:lnSpc>
              <a:buClrTx/>
              <a:buFontTx/>
              <a:buNone/>
            </a:pPr>
            <a:fld id="{F41325BB-93C9-4E36-B890-C9C619DCF42D}" type="slidenum">
              <a:rPr lang="en-GB" sz="1200">
                <a:solidFill>
                  <a:srgbClr val="000000"/>
                </a:solidFill>
                <a:ea typeface="Arial Unicode MS" panose="020B0604020202020204" pitchFamily="34" charset="-128"/>
                <a:cs typeface="Arial Unicode MS" panose="020B0604020202020204" pitchFamily="34" charset="-128"/>
              </a:rPr>
              <a:pPr algn="r" eaLnBrk="1" hangingPunct="1">
                <a:lnSpc>
                  <a:spcPct val="100000"/>
                </a:lnSpc>
                <a:buClrTx/>
                <a:buFontTx/>
                <a:buNone/>
              </a:pPr>
              <a:t>36</a:t>
            </a:fld>
            <a:endParaRPr lang="en-GB" sz="1200">
              <a:solidFill>
                <a:srgbClr val="000000"/>
              </a:solidFill>
              <a:ea typeface="Arial Unicode MS" panose="020B0604020202020204" pitchFamily="34" charset="-128"/>
              <a:cs typeface="Arial Unicode MS" panose="020B0604020202020204" pitchFamily="34" charset="-128"/>
            </a:endParaRPr>
          </a:p>
        </p:txBody>
      </p:sp>
      <p:sp>
        <p:nvSpPr>
          <p:cNvPr id="320516" name="Text Box 2"/>
          <p:cNvSpPr txBox="1">
            <a:spLocks noChangeArrowheads="1"/>
          </p:cNvSpPr>
          <p:nvPr/>
        </p:nvSpPr>
        <p:spPr bwMode="auto">
          <a:xfrm>
            <a:off x="1184275" y="703263"/>
            <a:ext cx="4735513" cy="3513137"/>
          </a:xfrm>
          <a:prstGeom prst="rect">
            <a:avLst/>
          </a:prstGeom>
          <a:solidFill>
            <a:srgbClr val="FFFFFF"/>
          </a:solidFill>
          <a:ln w="9360" cap="sq">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4119" tIns="47060" rIns="94119" bIns="47060" anchor="ctr"/>
          <a:lstStyle>
            <a:lvl1pPr eaLnBrk="0" hangingPunct="0">
              <a:defRPr sz="2400">
                <a:solidFill>
                  <a:schemeClr val="bg1"/>
                </a:solidFill>
                <a:latin typeface="Times New Roman" panose="02020603050405020304" pitchFamily="18" charset="0"/>
                <a:ea typeface="MS Gothic" panose="020B0609070205080204" pitchFamily="49" charset="-128"/>
              </a:defRPr>
            </a:lvl1pPr>
            <a:lvl2pPr marL="742950" indent="-285750" eaLnBrk="0" hangingPunct="0">
              <a:defRPr sz="2400">
                <a:solidFill>
                  <a:schemeClr val="bg1"/>
                </a:solidFill>
                <a:latin typeface="Times New Roman" panose="02020603050405020304" pitchFamily="18" charset="0"/>
                <a:ea typeface="MS Gothic" panose="020B0609070205080204" pitchFamily="49" charset="-128"/>
              </a:defRPr>
            </a:lvl2pPr>
            <a:lvl3pPr marL="1143000" indent="-228600" eaLnBrk="0" hangingPunct="0">
              <a:defRPr sz="2400">
                <a:solidFill>
                  <a:schemeClr val="bg1"/>
                </a:solidFill>
                <a:latin typeface="Times New Roman" panose="02020603050405020304" pitchFamily="18" charset="0"/>
                <a:ea typeface="MS Gothic" panose="020B0609070205080204" pitchFamily="49" charset="-128"/>
              </a:defRPr>
            </a:lvl3pPr>
            <a:lvl4pPr marL="1600200" indent="-228600" eaLnBrk="0" hangingPunct="0">
              <a:defRPr sz="2400">
                <a:solidFill>
                  <a:schemeClr val="bg1"/>
                </a:solidFill>
                <a:latin typeface="Times New Roman" panose="02020603050405020304" pitchFamily="18" charset="0"/>
                <a:ea typeface="MS Gothic" panose="020B0609070205080204" pitchFamily="49" charset="-128"/>
              </a:defRPr>
            </a:lvl4pPr>
            <a:lvl5pPr marL="2057400" indent="-228600" eaLnBrk="0" hangingPunct="0">
              <a:defRPr sz="2400">
                <a:solidFill>
                  <a:schemeClr val="bg1"/>
                </a:solidFill>
                <a:latin typeface="Times New Roman" panose="02020603050405020304" pitchFamily="18" charset="0"/>
                <a:ea typeface="MS Gothic" panose="020B0609070205080204" pitchFamily="49" charset="-128"/>
              </a:defRPr>
            </a:lvl5pPr>
            <a:lvl6pPr marL="25146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MS Gothic" panose="020B0609070205080204" pitchFamily="49" charset="-128"/>
              </a:defRPr>
            </a:lvl6pPr>
            <a:lvl7pPr marL="29718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MS Gothic" panose="020B0609070205080204" pitchFamily="49" charset="-128"/>
              </a:defRPr>
            </a:lvl7pPr>
            <a:lvl8pPr marL="34290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MS Gothic" panose="020B0609070205080204" pitchFamily="49" charset="-128"/>
              </a:defRPr>
            </a:lvl8pPr>
            <a:lvl9pPr marL="38862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MS Gothic" panose="020B0609070205080204" pitchFamily="49" charset="-128"/>
              </a:defRPr>
            </a:lvl9pPr>
          </a:lstStyle>
          <a:p>
            <a:pPr eaLnBrk="1" hangingPunct="1"/>
            <a:endParaRPr lang="en-US"/>
          </a:p>
        </p:txBody>
      </p:sp>
      <p:sp>
        <p:nvSpPr>
          <p:cNvPr id="320517" name="Rectangle 3"/>
          <p:cNvSpPr>
            <a:spLocks noGrp="1" noChangeArrowheads="1"/>
          </p:cNvSpPr>
          <p:nvPr>
            <p:ph type="body"/>
          </p:nvPr>
        </p:nvSpPr>
        <p:spPr>
          <a:xfrm>
            <a:off x="947738" y="4449763"/>
            <a:ext cx="5207000" cy="4237037"/>
          </a:xfrm>
          <a:solidFill>
            <a:srgbClr val="FFFFFF"/>
          </a:solidFill>
          <a:ln w="9360" cap="sq">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smtClean="0">
              <a:latin typeface="Times New Roman" panose="02020603050405020304" pitchFamily="18" charset="0"/>
            </a:endParaRPr>
          </a:p>
        </p:txBody>
      </p:sp>
    </p:spTree>
    <p:extLst>
      <p:ext uri="{BB962C8B-B14F-4D97-AF65-F5344CB8AC3E}">
        <p14:creationId xmlns:p14="http://schemas.microsoft.com/office/powerpoint/2010/main" val="354083740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21538" name="Rectangle 8"/>
          <p:cNvSpPr>
            <a:spLocks noGrp="1" noChangeArrowheads="1"/>
          </p:cNvSpPr>
          <p:nvPr>
            <p:ph type="sldNum" sz="quarter"/>
          </p:nvPr>
        </p:nvSpPr>
        <p:spPr>
          <a:noFill/>
          <a:extLst>
            <a:ext uri="{91240B29-F687-4F45-9708-019B960494DF}">
              <a14:hiddenLine xmlns:a14="http://schemas.microsoft.com/office/drawing/2010/main" w="9525">
                <a:solidFill>
                  <a:srgbClr val="3465AF"/>
                </a:solidFill>
                <a:round/>
                <a:headEnd/>
                <a:tailEnd/>
              </a14:hiddenLine>
            </a:ext>
          </a:extLst>
        </p:spPr>
        <p:txBody>
          <a:bodyPr/>
          <a:lstStyle>
            <a:lvl1pPr defTabSz="468313" eaLnBrk="0" hangingPunct="0">
              <a:tabLst>
                <a:tab pos="469900" algn="l"/>
                <a:tab pos="939800" algn="l"/>
                <a:tab pos="1411288" algn="l"/>
                <a:tab pos="1881188" algn="l"/>
                <a:tab pos="2352675" algn="l"/>
                <a:tab pos="2822575" algn="l"/>
              </a:tabLst>
              <a:defRPr sz="2400">
                <a:solidFill>
                  <a:schemeClr val="bg1"/>
                </a:solidFill>
                <a:latin typeface="Times New Roman" panose="02020603050405020304" pitchFamily="18" charset="0"/>
                <a:ea typeface="MS Gothic" panose="020B0609070205080204" pitchFamily="49" charset="-128"/>
              </a:defRPr>
            </a:lvl1pPr>
            <a:lvl2pPr marL="742950" indent="-285750" defTabSz="468313" eaLnBrk="0" hangingPunct="0">
              <a:tabLst>
                <a:tab pos="469900" algn="l"/>
                <a:tab pos="939800" algn="l"/>
                <a:tab pos="1411288" algn="l"/>
                <a:tab pos="1881188" algn="l"/>
                <a:tab pos="2352675" algn="l"/>
                <a:tab pos="2822575" algn="l"/>
              </a:tabLst>
              <a:defRPr sz="2400">
                <a:solidFill>
                  <a:schemeClr val="bg1"/>
                </a:solidFill>
                <a:latin typeface="Times New Roman" panose="02020603050405020304" pitchFamily="18" charset="0"/>
                <a:ea typeface="MS Gothic" panose="020B0609070205080204" pitchFamily="49" charset="-128"/>
              </a:defRPr>
            </a:lvl2pPr>
            <a:lvl3pPr marL="1143000" indent="-228600" defTabSz="468313" eaLnBrk="0" hangingPunct="0">
              <a:tabLst>
                <a:tab pos="469900" algn="l"/>
                <a:tab pos="939800" algn="l"/>
                <a:tab pos="1411288" algn="l"/>
                <a:tab pos="1881188" algn="l"/>
                <a:tab pos="2352675" algn="l"/>
                <a:tab pos="2822575" algn="l"/>
              </a:tabLst>
              <a:defRPr sz="2400">
                <a:solidFill>
                  <a:schemeClr val="bg1"/>
                </a:solidFill>
                <a:latin typeface="Times New Roman" panose="02020603050405020304" pitchFamily="18" charset="0"/>
                <a:ea typeface="MS Gothic" panose="020B0609070205080204" pitchFamily="49" charset="-128"/>
              </a:defRPr>
            </a:lvl3pPr>
            <a:lvl4pPr marL="1600200" indent="-228600" defTabSz="468313" eaLnBrk="0" hangingPunct="0">
              <a:tabLst>
                <a:tab pos="469900" algn="l"/>
                <a:tab pos="939800" algn="l"/>
                <a:tab pos="1411288" algn="l"/>
                <a:tab pos="1881188" algn="l"/>
                <a:tab pos="2352675" algn="l"/>
                <a:tab pos="2822575" algn="l"/>
              </a:tabLst>
              <a:defRPr sz="2400">
                <a:solidFill>
                  <a:schemeClr val="bg1"/>
                </a:solidFill>
                <a:latin typeface="Times New Roman" panose="02020603050405020304" pitchFamily="18" charset="0"/>
                <a:ea typeface="MS Gothic" panose="020B0609070205080204" pitchFamily="49" charset="-128"/>
              </a:defRPr>
            </a:lvl4pPr>
            <a:lvl5pPr marL="2057400" indent="-228600" defTabSz="468313" eaLnBrk="0" hangingPunct="0">
              <a:tabLst>
                <a:tab pos="469900" algn="l"/>
                <a:tab pos="939800" algn="l"/>
                <a:tab pos="1411288" algn="l"/>
                <a:tab pos="1881188" algn="l"/>
                <a:tab pos="2352675" algn="l"/>
                <a:tab pos="2822575" algn="l"/>
              </a:tabLst>
              <a:defRPr sz="2400">
                <a:solidFill>
                  <a:schemeClr val="bg1"/>
                </a:solidFill>
                <a:latin typeface="Times New Roman" panose="02020603050405020304" pitchFamily="18" charset="0"/>
                <a:ea typeface="MS Gothic" panose="020B0609070205080204" pitchFamily="49" charset="-128"/>
              </a:defRPr>
            </a:lvl5pPr>
            <a:lvl6pPr marL="2514600" indent="-228600" defTabSz="468313" eaLnBrk="0" fontAlgn="base" hangingPunct="0">
              <a:lnSpc>
                <a:spcPct val="95000"/>
              </a:lnSpc>
              <a:spcBef>
                <a:spcPct val="0"/>
              </a:spcBef>
              <a:spcAft>
                <a:spcPct val="0"/>
              </a:spcAft>
              <a:buClr>
                <a:srgbClr val="000000"/>
              </a:buClr>
              <a:buSzPct val="100000"/>
              <a:buFont typeface="Times New Roman" panose="02020603050405020304" pitchFamily="18" charset="0"/>
              <a:tabLst>
                <a:tab pos="469900" algn="l"/>
                <a:tab pos="939800" algn="l"/>
                <a:tab pos="1411288" algn="l"/>
                <a:tab pos="1881188" algn="l"/>
                <a:tab pos="2352675" algn="l"/>
                <a:tab pos="2822575" algn="l"/>
              </a:tabLst>
              <a:defRPr sz="2400">
                <a:solidFill>
                  <a:schemeClr val="bg1"/>
                </a:solidFill>
                <a:latin typeface="Times New Roman" panose="02020603050405020304" pitchFamily="18" charset="0"/>
                <a:ea typeface="MS Gothic" panose="020B0609070205080204" pitchFamily="49" charset="-128"/>
              </a:defRPr>
            </a:lvl6pPr>
            <a:lvl7pPr marL="2971800" indent="-228600" defTabSz="468313" eaLnBrk="0" fontAlgn="base" hangingPunct="0">
              <a:lnSpc>
                <a:spcPct val="95000"/>
              </a:lnSpc>
              <a:spcBef>
                <a:spcPct val="0"/>
              </a:spcBef>
              <a:spcAft>
                <a:spcPct val="0"/>
              </a:spcAft>
              <a:buClr>
                <a:srgbClr val="000000"/>
              </a:buClr>
              <a:buSzPct val="100000"/>
              <a:buFont typeface="Times New Roman" panose="02020603050405020304" pitchFamily="18" charset="0"/>
              <a:tabLst>
                <a:tab pos="469900" algn="l"/>
                <a:tab pos="939800" algn="l"/>
                <a:tab pos="1411288" algn="l"/>
                <a:tab pos="1881188" algn="l"/>
                <a:tab pos="2352675" algn="l"/>
                <a:tab pos="2822575" algn="l"/>
              </a:tabLst>
              <a:defRPr sz="2400">
                <a:solidFill>
                  <a:schemeClr val="bg1"/>
                </a:solidFill>
                <a:latin typeface="Times New Roman" panose="02020603050405020304" pitchFamily="18" charset="0"/>
                <a:ea typeface="MS Gothic" panose="020B0609070205080204" pitchFamily="49" charset="-128"/>
              </a:defRPr>
            </a:lvl7pPr>
            <a:lvl8pPr marL="3429000" indent="-228600" defTabSz="468313" eaLnBrk="0" fontAlgn="base" hangingPunct="0">
              <a:lnSpc>
                <a:spcPct val="95000"/>
              </a:lnSpc>
              <a:spcBef>
                <a:spcPct val="0"/>
              </a:spcBef>
              <a:spcAft>
                <a:spcPct val="0"/>
              </a:spcAft>
              <a:buClr>
                <a:srgbClr val="000000"/>
              </a:buClr>
              <a:buSzPct val="100000"/>
              <a:buFont typeface="Times New Roman" panose="02020603050405020304" pitchFamily="18" charset="0"/>
              <a:tabLst>
                <a:tab pos="469900" algn="l"/>
                <a:tab pos="939800" algn="l"/>
                <a:tab pos="1411288" algn="l"/>
                <a:tab pos="1881188" algn="l"/>
                <a:tab pos="2352675" algn="l"/>
                <a:tab pos="2822575" algn="l"/>
              </a:tabLst>
              <a:defRPr sz="2400">
                <a:solidFill>
                  <a:schemeClr val="bg1"/>
                </a:solidFill>
                <a:latin typeface="Times New Roman" panose="02020603050405020304" pitchFamily="18" charset="0"/>
                <a:ea typeface="MS Gothic" panose="020B0609070205080204" pitchFamily="49" charset="-128"/>
              </a:defRPr>
            </a:lvl8pPr>
            <a:lvl9pPr marL="3886200" indent="-228600" defTabSz="468313" eaLnBrk="0" fontAlgn="base" hangingPunct="0">
              <a:lnSpc>
                <a:spcPct val="95000"/>
              </a:lnSpc>
              <a:spcBef>
                <a:spcPct val="0"/>
              </a:spcBef>
              <a:spcAft>
                <a:spcPct val="0"/>
              </a:spcAft>
              <a:buClr>
                <a:srgbClr val="000000"/>
              </a:buClr>
              <a:buSzPct val="100000"/>
              <a:buFont typeface="Times New Roman" panose="02020603050405020304" pitchFamily="18" charset="0"/>
              <a:tabLst>
                <a:tab pos="469900" algn="l"/>
                <a:tab pos="939800" algn="l"/>
                <a:tab pos="1411288" algn="l"/>
                <a:tab pos="1881188" algn="l"/>
                <a:tab pos="2352675" algn="l"/>
                <a:tab pos="2822575" algn="l"/>
              </a:tabLst>
              <a:defRPr sz="2400">
                <a:solidFill>
                  <a:schemeClr val="bg1"/>
                </a:solidFill>
                <a:latin typeface="Times New Roman" panose="02020603050405020304" pitchFamily="18" charset="0"/>
                <a:ea typeface="MS Gothic" panose="020B0609070205080204" pitchFamily="49" charset="-128"/>
              </a:defRPr>
            </a:lvl9pPr>
          </a:lstStyle>
          <a:p>
            <a:pPr eaLnBrk="1" hangingPunct="1"/>
            <a:fld id="{D5F24C08-5033-4A24-BDD9-2B2972D5D542}" type="slidenum">
              <a:rPr lang="en-GB" sz="1200">
                <a:solidFill>
                  <a:srgbClr val="000000"/>
                </a:solidFill>
                <a:ea typeface="Arial Unicode MS" panose="020B0604020202020204" pitchFamily="34" charset="-128"/>
              </a:rPr>
              <a:pPr eaLnBrk="1" hangingPunct="1"/>
              <a:t>37</a:t>
            </a:fld>
            <a:endParaRPr lang="en-GB" sz="1200">
              <a:solidFill>
                <a:srgbClr val="000000"/>
              </a:solidFill>
              <a:ea typeface="Arial Unicode MS" panose="020B0604020202020204" pitchFamily="34" charset="-128"/>
            </a:endParaRPr>
          </a:p>
        </p:txBody>
      </p:sp>
      <p:sp>
        <p:nvSpPr>
          <p:cNvPr id="321539" name="Text Box 1"/>
          <p:cNvSpPr txBox="1">
            <a:spLocks noChangeArrowheads="1"/>
          </p:cNvSpPr>
          <p:nvPr/>
        </p:nvSpPr>
        <p:spPr bwMode="auto">
          <a:xfrm>
            <a:off x="4024313" y="8901113"/>
            <a:ext cx="3076575" cy="4667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637" tIns="48171" rIns="92637" bIns="48171" anchor="b"/>
          <a:lstStyle>
            <a:lvl1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1pPr>
            <a:lvl2pPr marL="742950" indent="-285750"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2pPr>
            <a:lvl3pPr marL="1143000" indent="-228600"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3pPr>
            <a:lvl4pPr marL="1600200" indent="-228600"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4pPr>
            <a:lvl5pPr marL="2057400" indent="-228600"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5pPr>
            <a:lvl6pPr marL="25146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6pPr>
            <a:lvl7pPr marL="29718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7pPr>
            <a:lvl8pPr marL="34290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8pPr>
            <a:lvl9pPr marL="38862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9pPr>
          </a:lstStyle>
          <a:p>
            <a:pPr algn="r" eaLnBrk="1" hangingPunct="1">
              <a:lnSpc>
                <a:spcPct val="100000"/>
              </a:lnSpc>
              <a:buClrTx/>
              <a:buFontTx/>
              <a:buNone/>
            </a:pPr>
            <a:fld id="{529AC369-DA70-4D18-89D9-8746B75F1EAA}" type="slidenum">
              <a:rPr lang="en-GB" sz="1200">
                <a:solidFill>
                  <a:srgbClr val="000000"/>
                </a:solidFill>
                <a:ea typeface="Arial Unicode MS" panose="020B0604020202020204" pitchFamily="34" charset="-128"/>
                <a:cs typeface="Arial Unicode MS" panose="020B0604020202020204" pitchFamily="34" charset="-128"/>
              </a:rPr>
              <a:pPr algn="r" eaLnBrk="1" hangingPunct="1">
                <a:lnSpc>
                  <a:spcPct val="100000"/>
                </a:lnSpc>
                <a:buClrTx/>
                <a:buFontTx/>
                <a:buNone/>
              </a:pPr>
              <a:t>37</a:t>
            </a:fld>
            <a:endParaRPr lang="en-GB" sz="1200">
              <a:solidFill>
                <a:srgbClr val="000000"/>
              </a:solidFill>
              <a:ea typeface="Arial Unicode MS" panose="020B0604020202020204" pitchFamily="34" charset="-128"/>
              <a:cs typeface="Arial Unicode MS" panose="020B0604020202020204" pitchFamily="34" charset="-128"/>
            </a:endParaRPr>
          </a:p>
        </p:txBody>
      </p:sp>
      <p:sp>
        <p:nvSpPr>
          <p:cNvPr id="321540" name="Text Box 2"/>
          <p:cNvSpPr txBox="1">
            <a:spLocks noChangeArrowheads="1"/>
          </p:cNvSpPr>
          <p:nvPr/>
        </p:nvSpPr>
        <p:spPr bwMode="auto">
          <a:xfrm>
            <a:off x="1184275" y="703263"/>
            <a:ext cx="4735513" cy="3513137"/>
          </a:xfrm>
          <a:prstGeom prst="rect">
            <a:avLst/>
          </a:prstGeom>
          <a:solidFill>
            <a:srgbClr val="FFFFFF"/>
          </a:solidFill>
          <a:ln w="9360" cap="sq">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4119" tIns="47060" rIns="94119" bIns="47060" anchor="ctr"/>
          <a:lstStyle>
            <a:lvl1pPr eaLnBrk="0" hangingPunct="0">
              <a:defRPr sz="2400">
                <a:solidFill>
                  <a:schemeClr val="bg1"/>
                </a:solidFill>
                <a:latin typeface="Times New Roman" panose="02020603050405020304" pitchFamily="18" charset="0"/>
                <a:ea typeface="MS Gothic" panose="020B0609070205080204" pitchFamily="49" charset="-128"/>
              </a:defRPr>
            </a:lvl1pPr>
            <a:lvl2pPr marL="742950" indent="-285750" eaLnBrk="0" hangingPunct="0">
              <a:defRPr sz="2400">
                <a:solidFill>
                  <a:schemeClr val="bg1"/>
                </a:solidFill>
                <a:latin typeface="Times New Roman" panose="02020603050405020304" pitchFamily="18" charset="0"/>
                <a:ea typeface="MS Gothic" panose="020B0609070205080204" pitchFamily="49" charset="-128"/>
              </a:defRPr>
            </a:lvl2pPr>
            <a:lvl3pPr marL="1143000" indent="-228600" eaLnBrk="0" hangingPunct="0">
              <a:defRPr sz="2400">
                <a:solidFill>
                  <a:schemeClr val="bg1"/>
                </a:solidFill>
                <a:latin typeface="Times New Roman" panose="02020603050405020304" pitchFamily="18" charset="0"/>
                <a:ea typeface="MS Gothic" panose="020B0609070205080204" pitchFamily="49" charset="-128"/>
              </a:defRPr>
            </a:lvl3pPr>
            <a:lvl4pPr marL="1600200" indent="-228600" eaLnBrk="0" hangingPunct="0">
              <a:defRPr sz="2400">
                <a:solidFill>
                  <a:schemeClr val="bg1"/>
                </a:solidFill>
                <a:latin typeface="Times New Roman" panose="02020603050405020304" pitchFamily="18" charset="0"/>
                <a:ea typeface="MS Gothic" panose="020B0609070205080204" pitchFamily="49" charset="-128"/>
              </a:defRPr>
            </a:lvl4pPr>
            <a:lvl5pPr marL="2057400" indent="-228600" eaLnBrk="0" hangingPunct="0">
              <a:defRPr sz="2400">
                <a:solidFill>
                  <a:schemeClr val="bg1"/>
                </a:solidFill>
                <a:latin typeface="Times New Roman" panose="02020603050405020304" pitchFamily="18" charset="0"/>
                <a:ea typeface="MS Gothic" panose="020B0609070205080204" pitchFamily="49" charset="-128"/>
              </a:defRPr>
            </a:lvl5pPr>
            <a:lvl6pPr marL="25146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MS Gothic" panose="020B0609070205080204" pitchFamily="49" charset="-128"/>
              </a:defRPr>
            </a:lvl6pPr>
            <a:lvl7pPr marL="29718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MS Gothic" panose="020B0609070205080204" pitchFamily="49" charset="-128"/>
              </a:defRPr>
            </a:lvl7pPr>
            <a:lvl8pPr marL="34290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MS Gothic" panose="020B0609070205080204" pitchFamily="49" charset="-128"/>
              </a:defRPr>
            </a:lvl8pPr>
            <a:lvl9pPr marL="38862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MS Gothic" panose="020B0609070205080204" pitchFamily="49" charset="-128"/>
              </a:defRPr>
            </a:lvl9pPr>
          </a:lstStyle>
          <a:p>
            <a:pPr eaLnBrk="1" hangingPunct="1"/>
            <a:endParaRPr lang="en-US"/>
          </a:p>
        </p:txBody>
      </p:sp>
      <p:sp>
        <p:nvSpPr>
          <p:cNvPr id="321541" name="Rectangle 3"/>
          <p:cNvSpPr>
            <a:spLocks noGrp="1" noChangeArrowheads="1"/>
          </p:cNvSpPr>
          <p:nvPr>
            <p:ph type="body"/>
          </p:nvPr>
        </p:nvSpPr>
        <p:spPr>
          <a:xfrm>
            <a:off x="947738" y="4449763"/>
            <a:ext cx="5207000" cy="4237037"/>
          </a:xfrm>
          <a:solidFill>
            <a:srgbClr val="FFFFFF"/>
          </a:solidFill>
          <a:ln w="9360" cap="sq">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smtClean="0">
              <a:latin typeface="Times New Roman" panose="02020603050405020304" pitchFamily="18" charset="0"/>
            </a:endParaRPr>
          </a:p>
        </p:txBody>
      </p:sp>
    </p:spTree>
    <p:extLst>
      <p:ext uri="{BB962C8B-B14F-4D97-AF65-F5344CB8AC3E}">
        <p14:creationId xmlns:p14="http://schemas.microsoft.com/office/powerpoint/2010/main" val="377622331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22562" name="Rectangle 8"/>
          <p:cNvSpPr>
            <a:spLocks noGrp="1" noChangeArrowheads="1"/>
          </p:cNvSpPr>
          <p:nvPr>
            <p:ph type="sldNum" sz="quarter"/>
          </p:nvPr>
        </p:nvSpPr>
        <p:spPr>
          <a:noFill/>
          <a:extLst>
            <a:ext uri="{91240B29-F687-4F45-9708-019B960494DF}">
              <a14:hiddenLine xmlns:a14="http://schemas.microsoft.com/office/drawing/2010/main" w="9525">
                <a:solidFill>
                  <a:srgbClr val="3465AF"/>
                </a:solidFill>
                <a:round/>
                <a:headEnd/>
                <a:tailEnd/>
              </a14:hiddenLine>
            </a:ext>
          </a:extLst>
        </p:spPr>
        <p:txBody>
          <a:bodyPr/>
          <a:lstStyle>
            <a:lvl1pPr defTabSz="468313" eaLnBrk="0" hangingPunct="0">
              <a:tabLst>
                <a:tab pos="469900" algn="l"/>
                <a:tab pos="939800" algn="l"/>
                <a:tab pos="1411288" algn="l"/>
                <a:tab pos="1881188" algn="l"/>
                <a:tab pos="2352675" algn="l"/>
                <a:tab pos="2822575" algn="l"/>
              </a:tabLst>
              <a:defRPr sz="2400">
                <a:solidFill>
                  <a:schemeClr val="bg1"/>
                </a:solidFill>
                <a:latin typeface="Times New Roman" panose="02020603050405020304" pitchFamily="18" charset="0"/>
                <a:ea typeface="MS Gothic" panose="020B0609070205080204" pitchFamily="49" charset="-128"/>
              </a:defRPr>
            </a:lvl1pPr>
            <a:lvl2pPr marL="742950" indent="-285750" defTabSz="468313" eaLnBrk="0" hangingPunct="0">
              <a:tabLst>
                <a:tab pos="469900" algn="l"/>
                <a:tab pos="939800" algn="l"/>
                <a:tab pos="1411288" algn="l"/>
                <a:tab pos="1881188" algn="l"/>
                <a:tab pos="2352675" algn="l"/>
                <a:tab pos="2822575" algn="l"/>
              </a:tabLst>
              <a:defRPr sz="2400">
                <a:solidFill>
                  <a:schemeClr val="bg1"/>
                </a:solidFill>
                <a:latin typeface="Times New Roman" panose="02020603050405020304" pitchFamily="18" charset="0"/>
                <a:ea typeface="MS Gothic" panose="020B0609070205080204" pitchFamily="49" charset="-128"/>
              </a:defRPr>
            </a:lvl2pPr>
            <a:lvl3pPr marL="1143000" indent="-228600" defTabSz="468313" eaLnBrk="0" hangingPunct="0">
              <a:tabLst>
                <a:tab pos="469900" algn="l"/>
                <a:tab pos="939800" algn="l"/>
                <a:tab pos="1411288" algn="l"/>
                <a:tab pos="1881188" algn="l"/>
                <a:tab pos="2352675" algn="l"/>
                <a:tab pos="2822575" algn="l"/>
              </a:tabLst>
              <a:defRPr sz="2400">
                <a:solidFill>
                  <a:schemeClr val="bg1"/>
                </a:solidFill>
                <a:latin typeface="Times New Roman" panose="02020603050405020304" pitchFamily="18" charset="0"/>
                <a:ea typeface="MS Gothic" panose="020B0609070205080204" pitchFamily="49" charset="-128"/>
              </a:defRPr>
            </a:lvl3pPr>
            <a:lvl4pPr marL="1600200" indent="-228600" defTabSz="468313" eaLnBrk="0" hangingPunct="0">
              <a:tabLst>
                <a:tab pos="469900" algn="l"/>
                <a:tab pos="939800" algn="l"/>
                <a:tab pos="1411288" algn="l"/>
                <a:tab pos="1881188" algn="l"/>
                <a:tab pos="2352675" algn="l"/>
                <a:tab pos="2822575" algn="l"/>
              </a:tabLst>
              <a:defRPr sz="2400">
                <a:solidFill>
                  <a:schemeClr val="bg1"/>
                </a:solidFill>
                <a:latin typeface="Times New Roman" panose="02020603050405020304" pitchFamily="18" charset="0"/>
                <a:ea typeface="MS Gothic" panose="020B0609070205080204" pitchFamily="49" charset="-128"/>
              </a:defRPr>
            </a:lvl4pPr>
            <a:lvl5pPr marL="2057400" indent="-228600" defTabSz="468313" eaLnBrk="0" hangingPunct="0">
              <a:tabLst>
                <a:tab pos="469900" algn="l"/>
                <a:tab pos="939800" algn="l"/>
                <a:tab pos="1411288" algn="l"/>
                <a:tab pos="1881188" algn="l"/>
                <a:tab pos="2352675" algn="l"/>
                <a:tab pos="2822575" algn="l"/>
              </a:tabLst>
              <a:defRPr sz="2400">
                <a:solidFill>
                  <a:schemeClr val="bg1"/>
                </a:solidFill>
                <a:latin typeface="Times New Roman" panose="02020603050405020304" pitchFamily="18" charset="0"/>
                <a:ea typeface="MS Gothic" panose="020B0609070205080204" pitchFamily="49" charset="-128"/>
              </a:defRPr>
            </a:lvl5pPr>
            <a:lvl6pPr marL="2514600" indent="-228600" defTabSz="468313" eaLnBrk="0" fontAlgn="base" hangingPunct="0">
              <a:lnSpc>
                <a:spcPct val="95000"/>
              </a:lnSpc>
              <a:spcBef>
                <a:spcPct val="0"/>
              </a:spcBef>
              <a:spcAft>
                <a:spcPct val="0"/>
              </a:spcAft>
              <a:buClr>
                <a:srgbClr val="000000"/>
              </a:buClr>
              <a:buSzPct val="100000"/>
              <a:buFont typeface="Times New Roman" panose="02020603050405020304" pitchFamily="18" charset="0"/>
              <a:tabLst>
                <a:tab pos="469900" algn="l"/>
                <a:tab pos="939800" algn="l"/>
                <a:tab pos="1411288" algn="l"/>
                <a:tab pos="1881188" algn="l"/>
                <a:tab pos="2352675" algn="l"/>
                <a:tab pos="2822575" algn="l"/>
              </a:tabLst>
              <a:defRPr sz="2400">
                <a:solidFill>
                  <a:schemeClr val="bg1"/>
                </a:solidFill>
                <a:latin typeface="Times New Roman" panose="02020603050405020304" pitchFamily="18" charset="0"/>
                <a:ea typeface="MS Gothic" panose="020B0609070205080204" pitchFamily="49" charset="-128"/>
              </a:defRPr>
            </a:lvl6pPr>
            <a:lvl7pPr marL="2971800" indent="-228600" defTabSz="468313" eaLnBrk="0" fontAlgn="base" hangingPunct="0">
              <a:lnSpc>
                <a:spcPct val="95000"/>
              </a:lnSpc>
              <a:spcBef>
                <a:spcPct val="0"/>
              </a:spcBef>
              <a:spcAft>
                <a:spcPct val="0"/>
              </a:spcAft>
              <a:buClr>
                <a:srgbClr val="000000"/>
              </a:buClr>
              <a:buSzPct val="100000"/>
              <a:buFont typeface="Times New Roman" panose="02020603050405020304" pitchFamily="18" charset="0"/>
              <a:tabLst>
                <a:tab pos="469900" algn="l"/>
                <a:tab pos="939800" algn="l"/>
                <a:tab pos="1411288" algn="l"/>
                <a:tab pos="1881188" algn="l"/>
                <a:tab pos="2352675" algn="l"/>
                <a:tab pos="2822575" algn="l"/>
              </a:tabLst>
              <a:defRPr sz="2400">
                <a:solidFill>
                  <a:schemeClr val="bg1"/>
                </a:solidFill>
                <a:latin typeface="Times New Roman" panose="02020603050405020304" pitchFamily="18" charset="0"/>
                <a:ea typeface="MS Gothic" panose="020B0609070205080204" pitchFamily="49" charset="-128"/>
              </a:defRPr>
            </a:lvl7pPr>
            <a:lvl8pPr marL="3429000" indent="-228600" defTabSz="468313" eaLnBrk="0" fontAlgn="base" hangingPunct="0">
              <a:lnSpc>
                <a:spcPct val="95000"/>
              </a:lnSpc>
              <a:spcBef>
                <a:spcPct val="0"/>
              </a:spcBef>
              <a:spcAft>
                <a:spcPct val="0"/>
              </a:spcAft>
              <a:buClr>
                <a:srgbClr val="000000"/>
              </a:buClr>
              <a:buSzPct val="100000"/>
              <a:buFont typeface="Times New Roman" panose="02020603050405020304" pitchFamily="18" charset="0"/>
              <a:tabLst>
                <a:tab pos="469900" algn="l"/>
                <a:tab pos="939800" algn="l"/>
                <a:tab pos="1411288" algn="l"/>
                <a:tab pos="1881188" algn="l"/>
                <a:tab pos="2352675" algn="l"/>
                <a:tab pos="2822575" algn="l"/>
              </a:tabLst>
              <a:defRPr sz="2400">
                <a:solidFill>
                  <a:schemeClr val="bg1"/>
                </a:solidFill>
                <a:latin typeface="Times New Roman" panose="02020603050405020304" pitchFamily="18" charset="0"/>
                <a:ea typeface="MS Gothic" panose="020B0609070205080204" pitchFamily="49" charset="-128"/>
              </a:defRPr>
            </a:lvl8pPr>
            <a:lvl9pPr marL="3886200" indent="-228600" defTabSz="468313" eaLnBrk="0" fontAlgn="base" hangingPunct="0">
              <a:lnSpc>
                <a:spcPct val="95000"/>
              </a:lnSpc>
              <a:spcBef>
                <a:spcPct val="0"/>
              </a:spcBef>
              <a:spcAft>
                <a:spcPct val="0"/>
              </a:spcAft>
              <a:buClr>
                <a:srgbClr val="000000"/>
              </a:buClr>
              <a:buSzPct val="100000"/>
              <a:buFont typeface="Times New Roman" panose="02020603050405020304" pitchFamily="18" charset="0"/>
              <a:tabLst>
                <a:tab pos="469900" algn="l"/>
                <a:tab pos="939800" algn="l"/>
                <a:tab pos="1411288" algn="l"/>
                <a:tab pos="1881188" algn="l"/>
                <a:tab pos="2352675" algn="l"/>
                <a:tab pos="2822575" algn="l"/>
              </a:tabLst>
              <a:defRPr sz="2400">
                <a:solidFill>
                  <a:schemeClr val="bg1"/>
                </a:solidFill>
                <a:latin typeface="Times New Roman" panose="02020603050405020304" pitchFamily="18" charset="0"/>
                <a:ea typeface="MS Gothic" panose="020B0609070205080204" pitchFamily="49" charset="-128"/>
              </a:defRPr>
            </a:lvl9pPr>
          </a:lstStyle>
          <a:p>
            <a:pPr eaLnBrk="1" hangingPunct="1"/>
            <a:fld id="{7E851C47-F11D-454F-9C3D-D9EB9927A71F}" type="slidenum">
              <a:rPr lang="en-GB" sz="1200">
                <a:solidFill>
                  <a:srgbClr val="000000"/>
                </a:solidFill>
                <a:ea typeface="Arial Unicode MS" panose="020B0604020202020204" pitchFamily="34" charset="-128"/>
              </a:rPr>
              <a:pPr eaLnBrk="1" hangingPunct="1"/>
              <a:t>38</a:t>
            </a:fld>
            <a:endParaRPr lang="en-GB" sz="1200">
              <a:solidFill>
                <a:srgbClr val="000000"/>
              </a:solidFill>
              <a:ea typeface="Arial Unicode MS" panose="020B0604020202020204" pitchFamily="34" charset="-128"/>
            </a:endParaRPr>
          </a:p>
        </p:txBody>
      </p:sp>
      <p:sp>
        <p:nvSpPr>
          <p:cNvPr id="322563" name="Text Box 1"/>
          <p:cNvSpPr txBox="1">
            <a:spLocks noChangeArrowheads="1"/>
          </p:cNvSpPr>
          <p:nvPr/>
        </p:nvSpPr>
        <p:spPr bwMode="auto">
          <a:xfrm>
            <a:off x="4024313" y="8901113"/>
            <a:ext cx="3076575" cy="4667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637" tIns="48171" rIns="92637" bIns="48171" anchor="b"/>
          <a:lstStyle>
            <a:lvl1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1pPr>
            <a:lvl2pPr marL="742950" indent="-285750"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2pPr>
            <a:lvl3pPr marL="1143000" indent="-228600"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3pPr>
            <a:lvl4pPr marL="1600200" indent="-228600"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4pPr>
            <a:lvl5pPr marL="2057400" indent="-228600"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5pPr>
            <a:lvl6pPr marL="25146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6pPr>
            <a:lvl7pPr marL="29718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7pPr>
            <a:lvl8pPr marL="34290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8pPr>
            <a:lvl9pPr marL="38862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9pPr>
          </a:lstStyle>
          <a:p>
            <a:pPr algn="r" eaLnBrk="1" hangingPunct="1">
              <a:lnSpc>
                <a:spcPct val="100000"/>
              </a:lnSpc>
              <a:buClrTx/>
              <a:buFontTx/>
              <a:buNone/>
            </a:pPr>
            <a:fld id="{D409B5CC-1DC1-4F7F-834F-5864276BD237}" type="slidenum">
              <a:rPr lang="en-GB" sz="1200">
                <a:solidFill>
                  <a:srgbClr val="000000"/>
                </a:solidFill>
                <a:ea typeface="Arial Unicode MS" panose="020B0604020202020204" pitchFamily="34" charset="-128"/>
                <a:cs typeface="Arial Unicode MS" panose="020B0604020202020204" pitchFamily="34" charset="-128"/>
              </a:rPr>
              <a:pPr algn="r" eaLnBrk="1" hangingPunct="1">
                <a:lnSpc>
                  <a:spcPct val="100000"/>
                </a:lnSpc>
                <a:buClrTx/>
                <a:buFontTx/>
                <a:buNone/>
              </a:pPr>
              <a:t>38</a:t>
            </a:fld>
            <a:endParaRPr lang="en-GB" sz="1200">
              <a:solidFill>
                <a:srgbClr val="000000"/>
              </a:solidFill>
              <a:ea typeface="Arial Unicode MS" panose="020B0604020202020204" pitchFamily="34" charset="-128"/>
              <a:cs typeface="Arial Unicode MS" panose="020B0604020202020204" pitchFamily="34" charset="-128"/>
            </a:endParaRPr>
          </a:p>
        </p:txBody>
      </p:sp>
      <p:sp>
        <p:nvSpPr>
          <p:cNvPr id="322564" name="Text Box 2"/>
          <p:cNvSpPr txBox="1">
            <a:spLocks noChangeArrowheads="1"/>
          </p:cNvSpPr>
          <p:nvPr/>
        </p:nvSpPr>
        <p:spPr bwMode="auto">
          <a:xfrm>
            <a:off x="1184275" y="703263"/>
            <a:ext cx="4735513" cy="3513137"/>
          </a:xfrm>
          <a:prstGeom prst="rect">
            <a:avLst/>
          </a:prstGeom>
          <a:solidFill>
            <a:srgbClr val="FFFFFF"/>
          </a:solidFill>
          <a:ln w="9360" cap="sq">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4119" tIns="47060" rIns="94119" bIns="47060" anchor="ctr"/>
          <a:lstStyle>
            <a:lvl1pPr eaLnBrk="0" hangingPunct="0">
              <a:defRPr sz="2400">
                <a:solidFill>
                  <a:schemeClr val="bg1"/>
                </a:solidFill>
                <a:latin typeface="Times New Roman" panose="02020603050405020304" pitchFamily="18" charset="0"/>
                <a:ea typeface="MS Gothic" panose="020B0609070205080204" pitchFamily="49" charset="-128"/>
              </a:defRPr>
            </a:lvl1pPr>
            <a:lvl2pPr marL="742950" indent="-285750" eaLnBrk="0" hangingPunct="0">
              <a:defRPr sz="2400">
                <a:solidFill>
                  <a:schemeClr val="bg1"/>
                </a:solidFill>
                <a:latin typeface="Times New Roman" panose="02020603050405020304" pitchFamily="18" charset="0"/>
                <a:ea typeface="MS Gothic" panose="020B0609070205080204" pitchFamily="49" charset="-128"/>
              </a:defRPr>
            </a:lvl2pPr>
            <a:lvl3pPr marL="1143000" indent="-228600" eaLnBrk="0" hangingPunct="0">
              <a:defRPr sz="2400">
                <a:solidFill>
                  <a:schemeClr val="bg1"/>
                </a:solidFill>
                <a:latin typeface="Times New Roman" panose="02020603050405020304" pitchFamily="18" charset="0"/>
                <a:ea typeface="MS Gothic" panose="020B0609070205080204" pitchFamily="49" charset="-128"/>
              </a:defRPr>
            </a:lvl3pPr>
            <a:lvl4pPr marL="1600200" indent="-228600" eaLnBrk="0" hangingPunct="0">
              <a:defRPr sz="2400">
                <a:solidFill>
                  <a:schemeClr val="bg1"/>
                </a:solidFill>
                <a:latin typeface="Times New Roman" panose="02020603050405020304" pitchFamily="18" charset="0"/>
                <a:ea typeface="MS Gothic" panose="020B0609070205080204" pitchFamily="49" charset="-128"/>
              </a:defRPr>
            </a:lvl4pPr>
            <a:lvl5pPr marL="2057400" indent="-228600" eaLnBrk="0" hangingPunct="0">
              <a:defRPr sz="2400">
                <a:solidFill>
                  <a:schemeClr val="bg1"/>
                </a:solidFill>
                <a:latin typeface="Times New Roman" panose="02020603050405020304" pitchFamily="18" charset="0"/>
                <a:ea typeface="MS Gothic" panose="020B0609070205080204" pitchFamily="49" charset="-128"/>
              </a:defRPr>
            </a:lvl5pPr>
            <a:lvl6pPr marL="25146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MS Gothic" panose="020B0609070205080204" pitchFamily="49" charset="-128"/>
              </a:defRPr>
            </a:lvl6pPr>
            <a:lvl7pPr marL="29718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MS Gothic" panose="020B0609070205080204" pitchFamily="49" charset="-128"/>
              </a:defRPr>
            </a:lvl7pPr>
            <a:lvl8pPr marL="34290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MS Gothic" panose="020B0609070205080204" pitchFamily="49" charset="-128"/>
              </a:defRPr>
            </a:lvl8pPr>
            <a:lvl9pPr marL="38862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MS Gothic" panose="020B0609070205080204" pitchFamily="49" charset="-128"/>
              </a:defRPr>
            </a:lvl9pPr>
          </a:lstStyle>
          <a:p>
            <a:pPr eaLnBrk="1" hangingPunct="1"/>
            <a:endParaRPr lang="en-US"/>
          </a:p>
        </p:txBody>
      </p:sp>
      <p:sp>
        <p:nvSpPr>
          <p:cNvPr id="322565" name="Rectangle 3"/>
          <p:cNvSpPr>
            <a:spLocks noGrp="1" noChangeArrowheads="1"/>
          </p:cNvSpPr>
          <p:nvPr>
            <p:ph type="body"/>
          </p:nvPr>
        </p:nvSpPr>
        <p:spPr>
          <a:xfrm>
            <a:off x="947738" y="4449763"/>
            <a:ext cx="5207000" cy="4237037"/>
          </a:xfrm>
          <a:solidFill>
            <a:srgbClr val="FFFFFF"/>
          </a:solidFill>
          <a:ln w="9360" cap="sq">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smtClean="0">
              <a:latin typeface="Times New Roman" panose="02020603050405020304" pitchFamily="18" charset="0"/>
            </a:endParaRPr>
          </a:p>
        </p:txBody>
      </p:sp>
    </p:spTree>
    <p:extLst>
      <p:ext uri="{BB962C8B-B14F-4D97-AF65-F5344CB8AC3E}">
        <p14:creationId xmlns:p14="http://schemas.microsoft.com/office/powerpoint/2010/main" val="2204451448"/>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81954" name="Rectangle 8"/>
          <p:cNvSpPr>
            <a:spLocks noGrp="1" noChangeArrowheads="1"/>
          </p:cNvSpPr>
          <p:nvPr>
            <p:ph type="sldNum" sz="quarter"/>
          </p:nvPr>
        </p:nvSpPr>
        <p:spPr>
          <a:noFill/>
          <a:extLst>
            <a:ext uri="{91240B29-F687-4F45-9708-019B960494DF}">
              <a14:hiddenLine xmlns:a14="http://schemas.microsoft.com/office/drawing/2010/main" w="9525">
                <a:solidFill>
                  <a:srgbClr val="3465AF"/>
                </a:solidFill>
                <a:round/>
                <a:headEnd/>
                <a:tailEnd/>
              </a14:hiddenLine>
            </a:ext>
          </a:extLst>
        </p:spPr>
        <p:txBody>
          <a:bodyPr/>
          <a:lstStyle>
            <a:lvl1pPr defTabSz="468313" eaLnBrk="0" hangingPunct="0">
              <a:tabLst>
                <a:tab pos="469900" algn="l"/>
                <a:tab pos="939800" algn="l"/>
                <a:tab pos="1411288" algn="l"/>
                <a:tab pos="1881188" algn="l"/>
                <a:tab pos="2352675" algn="l"/>
                <a:tab pos="2822575" algn="l"/>
              </a:tabLst>
              <a:defRPr sz="2400">
                <a:solidFill>
                  <a:schemeClr val="bg1"/>
                </a:solidFill>
                <a:latin typeface="Times New Roman" panose="02020603050405020304" pitchFamily="18" charset="0"/>
                <a:ea typeface="MS Gothic" panose="020B0609070205080204" pitchFamily="49" charset="-128"/>
              </a:defRPr>
            </a:lvl1pPr>
            <a:lvl2pPr marL="742950" indent="-285750" defTabSz="468313" eaLnBrk="0" hangingPunct="0">
              <a:tabLst>
                <a:tab pos="469900" algn="l"/>
                <a:tab pos="939800" algn="l"/>
                <a:tab pos="1411288" algn="l"/>
                <a:tab pos="1881188" algn="l"/>
                <a:tab pos="2352675" algn="l"/>
                <a:tab pos="2822575" algn="l"/>
              </a:tabLst>
              <a:defRPr sz="2400">
                <a:solidFill>
                  <a:schemeClr val="bg1"/>
                </a:solidFill>
                <a:latin typeface="Times New Roman" panose="02020603050405020304" pitchFamily="18" charset="0"/>
                <a:ea typeface="MS Gothic" panose="020B0609070205080204" pitchFamily="49" charset="-128"/>
              </a:defRPr>
            </a:lvl2pPr>
            <a:lvl3pPr marL="1143000" indent="-228600" defTabSz="468313" eaLnBrk="0" hangingPunct="0">
              <a:tabLst>
                <a:tab pos="469900" algn="l"/>
                <a:tab pos="939800" algn="l"/>
                <a:tab pos="1411288" algn="l"/>
                <a:tab pos="1881188" algn="l"/>
                <a:tab pos="2352675" algn="l"/>
                <a:tab pos="2822575" algn="l"/>
              </a:tabLst>
              <a:defRPr sz="2400">
                <a:solidFill>
                  <a:schemeClr val="bg1"/>
                </a:solidFill>
                <a:latin typeface="Times New Roman" panose="02020603050405020304" pitchFamily="18" charset="0"/>
                <a:ea typeface="MS Gothic" panose="020B0609070205080204" pitchFamily="49" charset="-128"/>
              </a:defRPr>
            </a:lvl3pPr>
            <a:lvl4pPr marL="1600200" indent="-228600" defTabSz="468313" eaLnBrk="0" hangingPunct="0">
              <a:tabLst>
                <a:tab pos="469900" algn="l"/>
                <a:tab pos="939800" algn="l"/>
                <a:tab pos="1411288" algn="l"/>
                <a:tab pos="1881188" algn="l"/>
                <a:tab pos="2352675" algn="l"/>
                <a:tab pos="2822575" algn="l"/>
              </a:tabLst>
              <a:defRPr sz="2400">
                <a:solidFill>
                  <a:schemeClr val="bg1"/>
                </a:solidFill>
                <a:latin typeface="Times New Roman" panose="02020603050405020304" pitchFamily="18" charset="0"/>
                <a:ea typeface="MS Gothic" panose="020B0609070205080204" pitchFamily="49" charset="-128"/>
              </a:defRPr>
            </a:lvl4pPr>
            <a:lvl5pPr marL="2057400" indent="-228600" defTabSz="468313" eaLnBrk="0" hangingPunct="0">
              <a:tabLst>
                <a:tab pos="469900" algn="l"/>
                <a:tab pos="939800" algn="l"/>
                <a:tab pos="1411288" algn="l"/>
                <a:tab pos="1881188" algn="l"/>
                <a:tab pos="2352675" algn="l"/>
                <a:tab pos="2822575" algn="l"/>
              </a:tabLst>
              <a:defRPr sz="2400">
                <a:solidFill>
                  <a:schemeClr val="bg1"/>
                </a:solidFill>
                <a:latin typeface="Times New Roman" panose="02020603050405020304" pitchFamily="18" charset="0"/>
                <a:ea typeface="MS Gothic" panose="020B0609070205080204" pitchFamily="49" charset="-128"/>
              </a:defRPr>
            </a:lvl5pPr>
            <a:lvl6pPr marL="2514600" indent="-228600" defTabSz="468313" eaLnBrk="0" fontAlgn="base" hangingPunct="0">
              <a:lnSpc>
                <a:spcPct val="95000"/>
              </a:lnSpc>
              <a:spcBef>
                <a:spcPct val="0"/>
              </a:spcBef>
              <a:spcAft>
                <a:spcPct val="0"/>
              </a:spcAft>
              <a:buClr>
                <a:srgbClr val="000000"/>
              </a:buClr>
              <a:buSzPct val="100000"/>
              <a:buFont typeface="Times New Roman" panose="02020603050405020304" pitchFamily="18" charset="0"/>
              <a:tabLst>
                <a:tab pos="469900" algn="l"/>
                <a:tab pos="939800" algn="l"/>
                <a:tab pos="1411288" algn="l"/>
                <a:tab pos="1881188" algn="l"/>
                <a:tab pos="2352675" algn="l"/>
                <a:tab pos="2822575" algn="l"/>
              </a:tabLst>
              <a:defRPr sz="2400">
                <a:solidFill>
                  <a:schemeClr val="bg1"/>
                </a:solidFill>
                <a:latin typeface="Times New Roman" panose="02020603050405020304" pitchFamily="18" charset="0"/>
                <a:ea typeface="MS Gothic" panose="020B0609070205080204" pitchFamily="49" charset="-128"/>
              </a:defRPr>
            </a:lvl6pPr>
            <a:lvl7pPr marL="2971800" indent="-228600" defTabSz="468313" eaLnBrk="0" fontAlgn="base" hangingPunct="0">
              <a:lnSpc>
                <a:spcPct val="95000"/>
              </a:lnSpc>
              <a:spcBef>
                <a:spcPct val="0"/>
              </a:spcBef>
              <a:spcAft>
                <a:spcPct val="0"/>
              </a:spcAft>
              <a:buClr>
                <a:srgbClr val="000000"/>
              </a:buClr>
              <a:buSzPct val="100000"/>
              <a:buFont typeface="Times New Roman" panose="02020603050405020304" pitchFamily="18" charset="0"/>
              <a:tabLst>
                <a:tab pos="469900" algn="l"/>
                <a:tab pos="939800" algn="l"/>
                <a:tab pos="1411288" algn="l"/>
                <a:tab pos="1881188" algn="l"/>
                <a:tab pos="2352675" algn="l"/>
                <a:tab pos="2822575" algn="l"/>
              </a:tabLst>
              <a:defRPr sz="2400">
                <a:solidFill>
                  <a:schemeClr val="bg1"/>
                </a:solidFill>
                <a:latin typeface="Times New Roman" panose="02020603050405020304" pitchFamily="18" charset="0"/>
                <a:ea typeface="MS Gothic" panose="020B0609070205080204" pitchFamily="49" charset="-128"/>
              </a:defRPr>
            </a:lvl7pPr>
            <a:lvl8pPr marL="3429000" indent="-228600" defTabSz="468313" eaLnBrk="0" fontAlgn="base" hangingPunct="0">
              <a:lnSpc>
                <a:spcPct val="95000"/>
              </a:lnSpc>
              <a:spcBef>
                <a:spcPct val="0"/>
              </a:spcBef>
              <a:spcAft>
                <a:spcPct val="0"/>
              </a:spcAft>
              <a:buClr>
                <a:srgbClr val="000000"/>
              </a:buClr>
              <a:buSzPct val="100000"/>
              <a:buFont typeface="Times New Roman" panose="02020603050405020304" pitchFamily="18" charset="0"/>
              <a:tabLst>
                <a:tab pos="469900" algn="l"/>
                <a:tab pos="939800" algn="l"/>
                <a:tab pos="1411288" algn="l"/>
                <a:tab pos="1881188" algn="l"/>
                <a:tab pos="2352675" algn="l"/>
                <a:tab pos="2822575" algn="l"/>
              </a:tabLst>
              <a:defRPr sz="2400">
                <a:solidFill>
                  <a:schemeClr val="bg1"/>
                </a:solidFill>
                <a:latin typeface="Times New Roman" panose="02020603050405020304" pitchFamily="18" charset="0"/>
                <a:ea typeface="MS Gothic" panose="020B0609070205080204" pitchFamily="49" charset="-128"/>
              </a:defRPr>
            </a:lvl8pPr>
            <a:lvl9pPr marL="3886200" indent="-228600" defTabSz="468313" eaLnBrk="0" fontAlgn="base" hangingPunct="0">
              <a:lnSpc>
                <a:spcPct val="95000"/>
              </a:lnSpc>
              <a:spcBef>
                <a:spcPct val="0"/>
              </a:spcBef>
              <a:spcAft>
                <a:spcPct val="0"/>
              </a:spcAft>
              <a:buClr>
                <a:srgbClr val="000000"/>
              </a:buClr>
              <a:buSzPct val="100000"/>
              <a:buFont typeface="Times New Roman" panose="02020603050405020304" pitchFamily="18" charset="0"/>
              <a:tabLst>
                <a:tab pos="469900" algn="l"/>
                <a:tab pos="939800" algn="l"/>
                <a:tab pos="1411288" algn="l"/>
                <a:tab pos="1881188" algn="l"/>
                <a:tab pos="2352675" algn="l"/>
                <a:tab pos="2822575" algn="l"/>
              </a:tabLst>
              <a:defRPr sz="2400">
                <a:solidFill>
                  <a:schemeClr val="bg1"/>
                </a:solidFill>
                <a:latin typeface="Times New Roman" panose="02020603050405020304" pitchFamily="18" charset="0"/>
                <a:ea typeface="MS Gothic" panose="020B0609070205080204" pitchFamily="49" charset="-128"/>
              </a:defRPr>
            </a:lvl9pPr>
          </a:lstStyle>
          <a:p>
            <a:pPr eaLnBrk="1" hangingPunct="1"/>
            <a:fld id="{89961786-CDDA-4008-9726-99B989687FB4}" type="slidenum">
              <a:rPr lang="en-GB" sz="1200">
                <a:solidFill>
                  <a:srgbClr val="000000"/>
                </a:solidFill>
                <a:ea typeface="Arial Unicode MS" panose="020B0604020202020204" pitchFamily="34" charset="-128"/>
              </a:rPr>
              <a:pPr eaLnBrk="1" hangingPunct="1"/>
              <a:t>59</a:t>
            </a:fld>
            <a:endParaRPr lang="en-GB" sz="1200">
              <a:solidFill>
                <a:srgbClr val="000000"/>
              </a:solidFill>
              <a:ea typeface="Arial Unicode MS" panose="020B0604020202020204" pitchFamily="34" charset="-128"/>
            </a:endParaRPr>
          </a:p>
        </p:txBody>
      </p:sp>
      <p:sp>
        <p:nvSpPr>
          <p:cNvPr id="381955" name="Text Box 1"/>
          <p:cNvSpPr txBox="1">
            <a:spLocks noChangeArrowheads="1"/>
          </p:cNvSpPr>
          <p:nvPr/>
        </p:nvSpPr>
        <p:spPr bwMode="auto">
          <a:xfrm>
            <a:off x="4024313" y="8901113"/>
            <a:ext cx="3076575" cy="4667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637" tIns="48171" rIns="92637" bIns="48171" anchor="b"/>
          <a:lstStyle>
            <a:lvl1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1pPr>
            <a:lvl2pPr marL="742950" indent="-285750"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2pPr>
            <a:lvl3pPr marL="1143000" indent="-228600"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3pPr>
            <a:lvl4pPr marL="1600200" indent="-228600"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4pPr>
            <a:lvl5pPr marL="2057400" indent="-228600"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5pPr>
            <a:lvl6pPr marL="25146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6pPr>
            <a:lvl7pPr marL="29718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7pPr>
            <a:lvl8pPr marL="34290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8pPr>
            <a:lvl9pPr marL="38862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9pPr>
          </a:lstStyle>
          <a:p>
            <a:pPr algn="r" eaLnBrk="1" hangingPunct="1">
              <a:lnSpc>
                <a:spcPct val="100000"/>
              </a:lnSpc>
              <a:buClrTx/>
              <a:buFontTx/>
              <a:buNone/>
            </a:pPr>
            <a:fld id="{BCD561A8-69F2-4DEE-8E1F-D2A79C405821}" type="slidenum">
              <a:rPr lang="en-GB" sz="1200">
                <a:solidFill>
                  <a:srgbClr val="000000"/>
                </a:solidFill>
                <a:ea typeface="Arial Unicode MS" panose="020B0604020202020204" pitchFamily="34" charset="-128"/>
                <a:cs typeface="Arial Unicode MS" panose="020B0604020202020204" pitchFamily="34" charset="-128"/>
              </a:rPr>
              <a:pPr algn="r" eaLnBrk="1" hangingPunct="1">
                <a:lnSpc>
                  <a:spcPct val="100000"/>
                </a:lnSpc>
                <a:buClrTx/>
                <a:buFontTx/>
                <a:buNone/>
              </a:pPr>
              <a:t>59</a:t>
            </a:fld>
            <a:endParaRPr lang="en-GB" sz="1200">
              <a:solidFill>
                <a:srgbClr val="000000"/>
              </a:solidFill>
              <a:ea typeface="Arial Unicode MS" panose="020B0604020202020204" pitchFamily="34" charset="-128"/>
              <a:cs typeface="Arial Unicode MS" panose="020B0604020202020204" pitchFamily="34" charset="-128"/>
            </a:endParaRPr>
          </a:p>
        </p:txBody>
      </p:sp>
      <p:sp>
        <p:nvSpPr>
          <p:cNvPr id="381956" name="Rectangle 2"/>
          <p:cNvSpPr>
            <a:spLocks noGrp="1" noRot="1" noChangeAspect="1" noChangeArrowheads="1" noTextEdit="1"/>
          </p:cNvSpPr>
          <p:nvPr>
            <p:ph type="sldImg"/>
          </p:nvPr>
        </p:nvSpPr>
        <p:spPr>
          <a:xfrm>
            <a:off x="1209675" y="703263"/>
            <a:ext cx="4683125" cy="3513137"/>
          </a:xfrm>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381957" name="Rectangle 3"/>
          <p:cNvSpPr>
            <a:spLocks noGrp="1" noChangeArrowheads="1"/>
          </p:cNvSpPr>
          <p:nvPr>
            <p:ph type="body" idx="1"/>
          </p:nvPr>
        </p:nvSpPr>
        <p:spPr>
          <a:xfrm>
            <a:off x="947738" y="4449763"/>
            <a:ext cx="5207000" cy="4216400"/>
          </a:xfrm>
          <a:noFill/>
          <a:extLs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smtClean="0">
              <a:latin typeface="Times New Roman" panose="02020603050405020304" pitchFamily="18" charset="0"/>
            </a:endParaRPr>
          </a:p>
        </p:txBody>
      </p:sp>
    </p:spTree>
    <p:extLst>
      <p:ext uri="{BB962C8B-B14F-4D97-AF65-F5344CB8AC3E}">
        <p14:creationId xmlns:p14="http://schemas.microsoft.com/office/powerpoint/2010/main" val="1428606430"/>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82978" name="Rectangle 8"/>
          <p:cNvSpPr>
            <a:spLocks noGrp="1" noChangeArrowheads="1"/>
          </p:cNvSpPr>
          <p:nvPr>
            <p:ph type="sldNum" sz="quarter"/>
          </p:nvPr>
        </p:nvSpPr>
        <p:spPr>
          <a:noFill/>
          <a:extLst>
            <a:ext uri="{91240B29-F687-4F45-9708-019B960494DF}">
              <a14:hiddenLine xmlns:a14="http://schemas.microsoft.com/office/drawing/2010/main" w="9525">
                <a:solidFill>
                  <a:srgbClr val="3465AF"/>
                </a:solidFill>
                <a:round/>
                <a:headEnd/>
                <a:tailEnd/>
              </a14:hiddenLine>
            </a:ext>
          </a:extLst>
        </p:spPr>
        <p:txBody>
          <a:bodyPr/>
          <a:lstStyle>
            <a:lvl1pPr defTabSz="468313" eaLnBrk="0" hangingPunct="0">
              <a:tabLst>
                <a:tab pos="469900" algn="l"/>
                <a:tab pos="939800" algn="l"/>
                <a:tab pos="1411288" algn="l"/>
                <a:tab pos="1881188" algn="l"/>
                <a:tab pos="2352675" algn="l"/>
                <a:tab pos="2822575" algn="l"/>
              </a:tabLst>
              <a:defRPr sz="2400">
                <a:solidFill>
                  <a:schemeClr val="bg1"/>
                </a:solidFill>
                <a:latin typeface="Times New Roman" panose="02020603050405020304" pitchFamily="18" charset="0"/>
                <a:ea typeface="MS Gothic" panose="020B0609070205080204" pitchFamily="49" charset="-128"/>
              </a:defRPr>
            </a:lvl1pPr>
            <a:lvl2pPr marL="742950" indent="-285750" defTabSz="468313" eaLnBrk="0" hangingPunct="0">
              <a:tabLst>
                <a:tab pos="469900" algn="l"/>
                <a:tab pos="939800" algn="l"/>
                <a:tab pos="1411288" algn="l"/>
                <a:tab pos="1881188" algn="l"/>
                <a:tab pos="2352675" algn="l"/>
                <a:tab pos="2822575" algn="l"/>
              </a:tabLst>
              <a:defRPr sz="2400">
                <a:solidFill>
                  <a:schemeClr val="bg1"/>
                </a:solidFill>
                <a:latin typeface="Times New Roman" panose="02020603050405020304" pitchFamily="18" charset="0"/>
                <a:ea typeface="MS Gothic" panose="020B0609070205080204" pitchFamily="49" charset="-128"/>
              </a:defRPr>
            </a:lvl2pPr>
            <a:lvl3pPr marL="1143000" indent="-228600" defTabSz="468313" eaLnBrk="0" hangingPunct="0">
              <a:tabLst>
                <a:tab pos="469900" algn="l"/>
                <a:tab pos="939800" algn="l"/>
                <a:tab pos="1411288" algn="l"/>
                <a:tab pos="1881188" algn="l"/>
                <a:tab pos="2352675" algn="l"/>
                <a:tab pos="2822575" algn="l"/>
              </a:tabLst>
              <a:defRPr sz="2400">
                <a:solidFill>
                  <a:schemeClr val="bg1"/>
                </a:solidFill>
                <a:latin typeface="Times New Roman" panose="02020603050405020304" pitchFamily="18" charset="0"/>
                <a:ea typeface="MS Gothic" panose="020B0609070205080204" pitchFamily="49" charset="-128"/>
              </a:defRPr>
            </a:lvl3pPr>
            <a:lvl4pPr marL="1600200" indent="-228600" defTabSz="468313" eaLnBrk="0" hangingPunct="0">
              <a:tabLst>
                <a:tab pos="469900" algn="l"/>
                <a:tab pos="939800" algn="l"/>
                <a:tab pos="1411288" algn="l"/>
                <a:tab pos="1881188" algn="l"/>
                <a:tab pos="2352675" algn="l"/>
                <a:tab pos="2822575" algn="l"/>
              </a:tabLst>
              <a:defRPr sz="2400">
                <a:solidFill>
                  <a:schemeClr val="bg1"/>
                </a:solidFill>
                <a:latin typeface="Times New Roman" panose="02020603050405020304" pitchFamily="18" charset="0"/>
                <a:ea typeface="MS Gothic" panose="020B0609070205080204" pitchFamily="49" charset="-128"/>
              </a:defRPr>
            </a:lvl4pPr>
            <a:lvl5pPr marL="2057400" indent="-228600" defTabSz="468313" eaLnBrk="0" hangingPunct="0">
              <a:tabLst>
                <a:tab pos="469900" algn="l"/>
                <a:tab pos="939800" algn="l"/>
                <a:tab pos="1411288" algn="l"/>
                <a:tab pos="1881188" algn="l"/>
                <a:tab pos="2352675" algn="l"/>
                <a:tab pos="2822575" algn="l"/>
              </a:tabLst>
              <a:defRPr sz="2400">
                <a:solidFill>
                  <a:schemeClr val="bg1"/>
                </a:solidFill>
                <a:latin typeface="Times New Roman" panose="02020603050405020304" pitchFamily="18" charset="0"/>
                <a:ea typeface="MS Gothic" panose="020B0609070205080204" pitchFamily="49" charset="-128"/>
              </a:defRPr>
            </a:lvl5pPr>
            <a:lvl6pPr marL="2514600" indent="-228600" defTabSz="468313" eaLnBrk="0" fontAlgn="base" hangingPunct="0">
              <a:lnSpc>
                <a:spcPct val="95000"/>
              </a:lnSpc>
              <a:spcBef>
                <a:spcPct val="0"/>
              </a:spcBef>
              <a:spcAft>
                <a:spcPct val="0"/>
              </a:spcAft>
              <a:buClr>
                <a:srgbClr val="000000"/>
              </a:buClr>
              <a:buSzPct val="100000"/>
              <a:buFont typeface="Times New Roman" panose="02020603050405020304" pitchFamily="18" charset="0"/>
              <a:tabLst>
                <a:tab pos="469900" algn="l"/>
                <a:tab pos="939800" algn="l"/>
                <a:tab pos="1411288" algn="l"/>
                <a:tab pos="1881188" algn="l"/>
                <a:tab pos="2352675" algn="l"/>
                <a:tab pos="2822575" algn="l"/>
              </a:tabLst>
              <a:defRPr sz="2400">
                <a:solidFill>
                  <a:schemeClr val="bg1"/>
                </a:solidFill>
                <a:latin typeface="Times New Roman" panose="02020603050405020304" pitchFamily="18" charset="0"/>
                <a:ea typeface="MS Gothic" panose="020B0609070205080204" pitchFamily="49" charset="-128"/>
              </a:defRPr>
            </a:lvl6pPr>
            <a:lvl7pPr marL="2971800" indent="-228600" defTabSz="468313" eaLnBrk="0" fontAlgn="base" hangingPunct="0">
              <a:lnSpc>
                <a:spcPct val="95000"/>
              </a:lnSpc>
              <a:spcBef>
                <a:spcPct val="0"/>
              </a:spcBef>
              <a:spcAft>
                <a:spcPct val="0"/>
              </a:spcAft>
              <a:buClr>
                <a:srgbClr val="000000"/>
              </a:buClr>
              <a:buSzPct val="100000"/>
              <a:buFont typeface="Times New Roman" panose="02020603050405020304" pitchFamily="18" charset="0"/>
              <a:tabLst>
                <a:tab pos="469900" algn="l"/>
                <a:tab pos="939800" algn="l"/>
                <a:tab pos="1411288" algn="l"/>
                <a:tab pos="1881188" algn="l"/>
                <a:tab pos="2352675" algn="l"/>
                <a:tab pos="2822575" algn="l"/>
              </a:tabLst>
              <a:defRPr sz="2400">
                <a:solidFill>
                  <a:schemeClr val="bg1"/>
                </a:solidFill>
                <a:latin typeface="Times New Roman" panose="02020603050405020304" pitchFamily="18" charset="0"/>
                <a:ea typeface="MS Gothic" panose="020B0609070205080204" pitchFamily="49" charset="-128"/>
              </a:defRPr>
            </a:lvl7pPr>
            <a:lvl8pPr marL="3429000" indent="-228600" defTabSz="468313" eaLnBrk="0" fontAlgn="base" hangingPunct="0">
              <a:lnSpc>
                <a:spcPct val="95000"/>
              </a:lnSpc>
              <a:spcBef>
                <a:spcPct val="0"/>
              </a:spcBef>
              <a:spcAft>
                <a:spcPct val="0"/>
              </a:spcAft>
              <a:buClr>
                <a:srgbClr val="000000"/>
              </a:buClr>
              <a:buSzPct val="100000"/>
              <a:buFont typeface="Times New Roman" panose="02020603050405020304" pitchFamily="18" charset="0"/>
              <a:tabLst>
                <a:tab pos="469900" algn="l"/>
                <a:tab pos="939800" algn="l"/>
                <a:tab pos="1411288" algn="l"/>
                <a:tab pos="1881188" algn="l"/>
                <a:tab pos="2352675" algn="l"/>
                <a:tab pos="2822575" algn="l"/>
              </a:tabLst>
              <a:defRPr sz="2400">
                <a:solidFill>
                  <a:schemeClr val="bg1"/>
                </a:solidFill>
                <a:latin typeface="Times New Roman" panose="02020603050405020304" pitchFamily="18" charset="0"/>
                <a:ea typeface="MS Gothic" panose="020B0609070205080204" pitchFamily="49" charset="-128"/>
              </a:defRPr>
            </a:lvl8pPr>
            <a:lvl9pPr marL="3886200" indent="-228600" defTabSz="468313" eaLnBrk="0" fontAlgn="base" hangingPunct="0">
              <a:lnSpc>
                <a:spcPct val="95000"/>
              </a:lnSpc>
              <a:spcBef>
                <a:spcPct val="0"/>
              </a:spcBef>
              <a:spcAft>
                <a:spcPct val="0"/>
              </a:spcAft>
              <a:buClr>
                <a:srgbClr val="000000"/>
              </a:buClr>
              <a:buSzPct val="100000"/>
              <a:buFont typeface="Times New Roman" panose="02020603050405020304" pitchFamily="18" charset="0"/>
              <a:tabLst>
                <a:tab pos="469900" algn="l"/>
                <a:tab pos="939800" algn="l"/>
                <a:tab pos="1411288" algn="l"/>
                <a:tab pos="1881188" algn="l"/>
                <a:tab pos="2352675" algn="l"/>
                <a:tab pos="2822575" algn="l"/>
              </a:tabLst>
              <a:defRPr sz="2400">
                <a:solidFill>
                  <a:schemeClr val="bg1"/>
                </a:solidFill>
                <a:latin typeface="Times New Roman" panose="02020603050405020304" pitchFamily="18" charset="0"/>
                <a:ea typeface="MS Gothic" panose="020B0609070205080204" pitchFamily="49" charset="-128"/>
              </a:defRPr>
            </a:lvl9pPr>
          </a:lstStyle>
          <a:p>
            <a:pPr eaLnBrk="1" hangingPunct="1"/>
            <a:fld id="{1D775135-A1B5-471F-9571-2F9643A66FD0}" type="slidenum">
              <a:rPr lang="en-GB" sz="1200">
                <a:solidFill>
                  <a:srgbClr val="000000"/>
                </a:solidFill>
                <a:ea typeface="Arial Unicode MS" panose="020B0604020202020204" pitchFamily="34" charset="-128"/>
              </a:rPr>
              <a:pPr eaLnBrk="1" hangingPunct="1"/>
              <a:t>60</a:t>
            </a:fld>
            <a:endParaRPr lang="en-GB" sz="1200">
              <a:solidFill>
                <a:srgbClr val="000000"/>
              </a:solidFill>
              <a:ea typeface="Arial Unicode MS" panose="020B0604020202020204" pitchFamily="34" charset="-128"/>
            </a:endParaRPr>
          </a:p>
        </p:txBody>
      </p:sp>
      <p:sp>
        <p:nvSpPr>
          <p:cNvPr id="382979" name="Text Box 1"/>
          <p:cNvSpPr txBox="1">
            <a:spLocks noChangeArrowheads="1"/>
          </p:cNvSpPr>
          <p:nvPr/>
        </p:nvSpPr>
        <p:spPr bwMode="auto">
          <a:xfrm>
            <a:off x="4024313" y="8901113"/>
            <a:ext cx="3076575" cy="4667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637" tIns="48171" rIns="92637" bIns="48171" anchor="b"/>
          <a:lstStyle>
            <a:lvl1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1pPr>
            <a:lvl2pPr marL="742950" indent="-285750"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2pPr>
            <a:lvl3pPr marL="1143000" indent="-228600"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3pPr>
            <a:lvl4pPr marL="1600200" indent="-228600"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4pPr>
            <a:lvl5pPr marL="2057400" indent="-228600"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5pPr>
            <a:lvl6pPr marL="25146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6pPr>
            <a:lvl7pPr marL="29718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7pPr>
            <a:lvl8pPr marL="34290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8pPr>
            <a:lvl9pPr marL="38862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9pPr>
          </a:lstStyle>
          <a:p>
            <a:pPr algn="r" eaLnBrk="1" hangingPunct="1">
              <a:lnSpc>
                <a:spcPct val="100000"/>
              </a:lnSpc>
              <a:buClrTx/>
              <a:buFontTx/>
              <a:buNone/>
            </a:pPr>
            <a:fld id="{064B7DA1-5DC2-40D9-87CF-A3A2171A7685}" type="slidenum">
              <a:rPr lang="en-GB" sz="1200">
                <a:solidFill>
                  <a:srgbClr val="000000"/>
                </a:solidFill>
                <a:ea typeface="Arial Unicode MS" panose="020B0604020202020204" pitchFamily="34" charset="-128"/>
                <a:cs typeface="Arial Unicode MS" panose="020B0604020202020204" pitchFamily="34" charset="-128"/>
              </a:rPr>
              <a:pPr algn="r" eaLnBrk="1" hangingPunct="1">
                <a:lnSpc>
                  <a:spcPct val="100000"/>
                </a:lnSpc>
                <a:buClrTx/>
                <a:buFontTx/>
                <a:buNone/>
              </a:pPr>
              <a:t>60</a:t>
            </a:fld>
            <a:endParaRPr lang="en-GB" sz="1200">
              <a:solidFill>
                <a:srgbClr val="000000"/>
              </a:solidFill>
              <a:ea typeface="Arial Unicode MS" panose="020B0604020202020204" pitchFamily="34" charset="-128"/>
              <a:cs typeface="Arial Unicode MS" panose="020B0604020202020204" pitchFamily="34" charset="-128"/>
            </a:endParaRPr>
          </a:p>
        </p:txBody>
      </p:sp>
      <p:sp>
        <p:nvSpPr>
          <p:cNvPr id="382980" name="Text Box 2"/>
          <p:cNvSpPr txBox="1">
            <a:spLocks noChangeArrowheads="1"/>
          </p:cNvSpPr>
          <p:nvPr/>
        </p:nvSpPr>
        <p:spPr bwMode="auto">
          <a:xfrm>
            <a:off x="1184275" y="703263"/>
            <a:ext cx="4735513" cy="3513137"/>
          </a:xfrm>
          <a:prstGeom prst="rect">
            <a:avLst/>
          </a:prstGeom>
          <a:solidFill>
            <a:srgbClr val="FFFFFF"/>
          </a:solidFill>
          <a:ln w="9360" cap="sq">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4119" tIns="47060" rIns="94119" bIns="47060" anchor="ctr"/>
          <a:lstStyle>
            <a:lvl1pPr eaLnBrk="0" hangingPunct="0">
              <a:defRPr sz="2400">
                <a:solidFill>
                  <a:schemeClr val="bg1"/>
                </a:solidFill>
                <a:latin typeface="Times New Roman" panose="02020603050405020304" pitchFamily="18" charset="0"/>
                <a:ea typeface="MS Gothic" panose="020B0609070205080204" pitchFamily="49" charset="-128"/>
              </a:defRPr>
            </a:lvl1pPr>
            <a:lvl2pPr marL="742950" indent="-285750" eaLnBrk="0" hangingPunct="0">
              <a:defRPr sz="2400">
                <a:solidFill>
                  <a:schemeClr val="bg1"/>
                </a:solidFill>
                <a:latin typeface="Times New Roman" panose="02020603050405020304" pitchFamily="18" charset="0"/>
                <a:ea typeface="MS Gothic" panose="020B0609070205080204" pitchFamily="49" charset="-128"/>
              </a:defRPr>
            </a:lvl2pPr>
            <a:lvl3pPr marL="1143000" indent="-228600" eaLnBrk="0" hangingPunct="0">
              <a:defRPr sz="2400">
                <a:solidFill>
                  <a:schemeClr val="bg1"/>
                </a:solidFill>
                <a:latin typeface="Times New Roman" panose="02020603050405020304" pitchFamily="18" charset="0"/>
                <a:ea typeface="MS Gothic" panose="020B0609070205080204" pitchFamily="49" charset="-128"/>
              </a:defRPr>
            </a:lvl3pPr>
            <a:lvl4pPr marL="1600200" indent="-228600" eaLnBrk="0" hangingPunct="0">
              <a:defRPr sz="2400">
                <a:solidFill>
                  <a:schemeClr val="bg1"/>
                </a:solidFill>
                <a:latin typeface="Times New Roman" panose="02020603050405020304" pitchFamily="18" charset="0"/>
                <a:ea typeface="MS Gothic" panose="020B0609070205080204" pitchFamily="49" charset="-128"/>
              </a:defRPr>
            </a:lvl4pPr>
            <a:lvl5pPr marL="2057400" indent="-228600" eaLnBrk="0" hangingPunct="0">
              <a:defRPr sz="2400">
                <a:solidFill>
                  <a:schemeClr val="bg1"/>
                </a:solidFill>
                <a:latin typeface="Times New Roman" panose="02020603050405020304" pitchFamily="18" charset="0"/>
                <a:ea typeface="MS Gothic" panose="020B0609070205080204" pitchFamily="49" charset="-128"/>
              </a:defRPr>
            </a:lvl5pPr>
            <a:lvl6pPr marL="25146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MS Gothic" panose="020B0609070205080204" pitchFamily="49" charset="-128"/>
              </a:defRPr>
            </a:lvl6pPr>
            <a:lvl7pPr marL="29718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MS Gothic" panose="020B0609070205080204" pitchFamily="49" charset="-128"/>
              </a:defRPr>
            </a:lvl7pPr>
            <a:lvl8pPr marL="34290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MS Gothic" panose="020B0609070205080204" pitchFamily="49" charset="-128"/>
              </a:defRPr>
            </a:lvl8pPr>
            <a:lvl9pPr marL="38862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MS Gothic" panose="020B0609070205080204" pitchFamily="49" charset="-128"/>
              </a:defRPr>
            </a:lvl9pPr>
          </a:lstStyle>
          <a:p>
            <a:pPr eaLnBrk="1" hangingPunct="1"/>
            <a:endParaRPr lang="en-US"/>
          </a:p>
        </p:txBody>
      </p:sp>
      <p:sp>
        <p:nvSpPr>
          <p:cNvPr id="382981" name="Rectangle 3"/>
          <p:cNvSpPr>
            <a:spLocks noGrp="1" noChangeArrowheads="1"/>
          </p:cNvSpPr>
          <p:nvPr>
            <p:ph type="body"/>
          </p:nvPr>
        </p:nvSpPr>
        <p:spPr>
          <a:xfrm>
            <a:off x="947738" y="4449763"/>
            <a:ext cx="5207000" cy="4237037"/>
          </a:xfrm>
          <a:solidFill>
            <a:srgbClr val="FFFFFF"/>
          </a:solidFill>
          <a:ln w="9360" cap="sq">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smtClean="0">
              <a:latin typeface="Times New Roman" panose="02020603050405020304" pitchFamily="18" charset="0"/>
            </a:endParaRPr>
          </a:p>
        </p:txBody>
      </p:sp>
    </p:spTree>
    <p:extLst>
      <p:ext uri="{BB962C8B-B14F-4D97-AF65-F5344CB8AC3E}">
        <p14:creationId xmlns:p14="http://schemas.microsoft.com/office/powerpoint/2010/main" val="3385976000"/>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84002" name="Rectangle 8"/>
          <p:cNvSpPr>
            <a:spLocks noGrp="1" noChangeArrowheads="1"/>
          </p:cNvSpPr>
          <p:nvPr>
            <p:ph type="sldNum" sz="quarter"/>
          </p:nvPr>
        </p:nvSpPr>
        <p:spPr>
          <a:noFill/>
          <a:extLst>
            <a:ext uri="{91240B29-F687-4F45-9708-019B960494DF}">
              <a14:hiddenLine xmlns:a14="http://schemas.microsoft.com/office/drawing/2010/main" w="9525">
                <a:solidFill>
                  <a:srgbClr val="3465AF"/>
                </a:solidFill>
                <a:round/>
                <a:headEnd/>
                <a:tailEnd/>
              </a14:hiddenLine>
            </a:ext>
          </a:extLst>
        </p:spPr>
        <p:txBody>
          <a:bodyPr/>
          <a:lstStyle>
            <a:lvl1pPr defTabSz="468313" eaLnBrk="0" hangingPunct="0">
              <a:tabLst>
                <a:tab pos="469900" algn="l"/>
                <a:tab pos="939800" algn="l"/>
                <a:tab pos="1411288" algn="l"/>
                <a:tab pos="1881188" algn="l"/>
                <a:tab pos="2352675" algn="l"/>
                <a:tab pos="2822575" algn="l"/>
              </a:tabLst>
              <a:defRPr sz="2400">
                <a:solidFill>
                  <a:schemeClr val="bg1"/>
                </a:solidFill>
                <a:latin typeface="Times New Roman" panose="02020603050405020304" pitchFamily="18" charset="0"/>
                <a:ea typeface="MS Gothic" panose="020B0609070205080204" pitchFamily="49" charset="-128"/>
              </a:defRPr>
            </a:lvl1pPr>
            <a:lvl2pPr marL="742950" indent="-285750" defTabSz="468313" eaLnBrk="0" hangingPunct="0">
              <a:tabLst>
                <a:tab pos="469900" algn="l"/>
                <a:tab pos="939800" algn="l"/>
                <a:tab pos="1411288" algn="l"/>
                <a:tab pos="1881188" algn="l"/>
                <a:tab pos="2352675" algn="l"/>
                <a:tab pos="2822575" algn="l"/>
              </a:tabLst>
              <a:defRPr sz="2400">
                <a:solidFill>
                  <a:schemeClr val="bg1"/>
                </a:solidFill>
                <a:latin typeface="Times New Roman" panose="02020603050405020304" pitchFamily="18" charset="0"/>
                <a:ea typeface="MS Gothic" panose="020B0609070205080204" pitchFamily="49" charset="-128"/>
              </a:defRPr>
            </a:lvl2pPr>
            <a:lvl3pPr marL="1143000" indent="-228600" defTabSz="468313" eaLnBrk="0" hangingPunct="0">
              <a:tabLst>
                <a:tab pos="469900" algn="l"/>
                <a:tab pos="939800" algn="l"/>
                <a:tab pos="1411288" algn="l"/>
                <a:tab pos="1881188" algn="l"/>
                <a:tab pos="2352675" algn="l"/>
                <a:tab pos="2822575" algn="l"/>
              </a:tabLst>
              <a:defRPr sz="2400">
                <a:solidFill>
                  <a:schemeClr val="bg1"/>
                </a:solidFill>
                <a:latin typeface="Times New Roman" panose="02020603050405020304" pitchFamily="18" charset="0"/>
                <a:ea typeface="MS Gothic" panose="020B0609070205080204" pitchFamily="49" charset="-128"/>
              </a:defRPr>
            </a:lvl3pPr>
            <a:lvl4pPr marL="1600200" indent="-228600" defTabSz="468313" eaLnBrk="0" hangingPunct="0">
              <a:tabLst>
                <a:tab pos="469900" algn="l"/>
                <a:tab pos="939800" algn="l"/>
                <a:tab pos="1411288" algn="l"/>
                <a:tab pos="1881188" algn="l"/>
                <a:tab pos="2352675" algn="l"/>
                <a:tab pos="2822575" algn="l"/>
              </a:tabLst>
              <a:defRPr sz="2400">
                <a:solidFill>
                  <a:schemeClr val="bg1"/>
                </a:solidFill>
                <a:latin typeface="Times New Roman" panose="02020603050405020304" pitchFamily="18" charset="0"/>
                <a:ea typeface="MS Gothic" panose="020B0609070205080204" pitchFamily="49" charset="-128"/>
              </a:defRPr>
            </a:lvl4pPr>
            <a:lvl5pPr marL="2057400" indent="-228600" defTabSz="468313" eaLnBrk="0" hangingPunct="0">
              <a:tabLst>
                <a:tab pos="469900" algn="l"/>
                <a:tab pos="939800" algn="l"/>
                <a:tab pos="1411288" algn="l"/>
                <a:tab pos="1881188" algn="l"/>
                <a:tab pos="2352675" algn="l"/>
                <a:tab pos="2822575" algn="l"/>
              </a:tabLst>
              <a:defRPr sz="2400">
                <a:solidFill>
                  <a:schemeClr val="bg1"/>
                </a:solidFill>
                <a:latin typeface="Times New Roman" panose="02020603050405020304" pitchFamily="18" charset="0"/>
                <a:ea typeface="MS Gothic" panose="020B0609070205080204" pitchFamily="49" charset="-128"/>
              </a:defRPr>
            </a:lvl5pPr>
            <a:lvl6pPr marL="2514600" indent="-228600" defTabSz="468313" eaLnBrk="0" fontAlgn="base" hangingPunct="0">
              <a:lnSpc>
                <a:spcPct val="95000"/>
              </a:lnSpc>
              <a:spcBef>
                <a:spcPct val="0"/>
              </a:spcBef>
              <a:spcAft>
                <a:spcPct val="0"/>
              </a:spcAft>
              <a:buClr>
                <a:srgbClr val="000000"/>
              </a:buClr>
              <a:buSzPct val="100000"/>
              <a:buFont typeface="Times New Roman" panose="02020603050405020304" pitchFamily="18" charset="0"/>
              <a:tabLst>
                <a:tab pos="469900" algn="l"/>
                <a:tab pos="939800" algn="l"/>
                <a:tab pos="1411288" algn="l"/>
                <a:tab pos="1881188" algn="l"/>
                <a:tab pos="2352675" algn="l"/>
                <a:tab pos="2822575" algn="l"/>
              </a:tabLst>
              <a:defRPr sz="2400">
                <a:solidFill>
                  <a:schemeClr val="bg1"/>
                </a:solidFill>
                <a:latin typeface="Times New Roman" panose="02020603050405020304" pitchFamily="18" charset="0"/>
                <a:ea typeface="MS Gothic" panose="020B0609070205080204" pitchFamily="49" charset="-128"/>
              </a:defRPr>
            </a:lvl6pPr>
            <a:lvl7pPr marL="2971800" indent="-228600" defTabSz="468313" eaLnBrk="0" fontAlgn="base" hangingPunct="0">
              <a:lnSpc>
                <a:spcPct val="95000"/>
              </a:lnSpc>
              <a:spcBef>
                <a:spcPct val="0"/>
              </a:spcBef>
              <a:spcAft>
                <a:spcPct val="0"/>
              </a:spcAft>
              <a:buClr>
                <a:srgbClr val="000000"/>
              </a:buClr>
              <a:buSzPct val="100000"/>
              <a:buFont typeface="Times New Roman" panose="02020603050405020304" pitchFamily="18" charset="0"/>
              <a:tabLst>
                <a:tab pos="469900" algn="l"/>
                <a:tab pos="939800" algn="l"/>
                <a:tab pos="1411288" algn="l"/>
                <a:tab pos="1881188" algn="l"/>
                <a:tab pos="2352675" algn="l"/>
                <a:tab pos="2822575" algn="l"/>
              </a:tabLst>
              <a:defRPr sz="2400">
                <a:solidFill>
                  <a:schemeClr val="bg1"/>
                </a:solidFill>
                <a:latin typeface="Times New Roman" panose="02020603050405020304" pitchFamily="18" charset="0"/>
                <a:ea typeface="MS Gothic" panose="020B0609070205080204" pitchFamily="49" charset="-128"/>
              </a:defRPr>
            </a:lvl7pPr>
            <a:lvl8pPr marL="3429000" indent="-228600" defTabSz="468313" eaLnBrk="0" fontAlgn="base" hangingPunct="0">
              <a:lnSpc>
                <a:spcPct val="95000"/>
              </a:lnSpc>
              <a:spcBef>
                <a:spcPct val="0"/>
              </a:spcBef>
              <a:spcAft>
                <a:spcPct val="0"/>
              </a:spcAft>
              <a:buClr>
                <a:srgbClr val="000000"/>
              </a:buClr>
              <a:buSzPct val="100000"/>
              <a:buFont typeface="Times New Roman" panose="02020603050405020304" pitchFamily="18" charset="0"/>
              <a:tabLst>
                <a:tab pos="469900" algn="l"/>
                <a:tab pos="939800" algn="l"/>
                <a:tab pos="1411288" algn="l"/>
                <a:tab pos="1881188" algn="l"/>
                <a:tab pos="2352675" algn="l"/>
                <a:tab pos="2822575" algn="l"/>
              </a:tabLst>
              <a:defRPr sz="2400">
                <a:solidFill>
                  <a:schemeClr val="bg1"/>
                </a:solidFill>
                <a:latin typeface="Times New Roman" panose="02020603050405020304" pitchFamily="18" charset="0"/>
                <a:ea typeface="MS Gothic" panose="020B0609070205080204" pitchFamily="49" charset="-128"/>
              </a:defRPr>
            </a:lvl8pPr>
            <a:lvl9pPr marL="3886200" indent="-228600" defTabSz="468313" eaLnBrk="0" fontAlgn="base" hangingPunct="0">
              <a:lnSpc>
                <a:spcPct val="95000"/>
              </a:lnSpc>
              <a:spcBef>
                <a:spcPct val="0"/>
              </a:spcBef>
              <a:spcAft>
                <a:spcPct val="0"/>
              </a:spcAft>
              <a:buClr>
                <a:srgbClr val="000000"/>
              </a:buClr>
              <a:buSzPct val="100000"/>
              <a:buFont typeface="Times New Roman" panose="02020603050405020304" pitchFamily="18" charset="0"/>
              <a:tabLst>
                <a:tab pos="469900" algn="l"/>
                <a:tab pos="939800" algn="l"/>
                <a:tab pos="1411288" algn="l"/>
                <a:tab pos="1881188" algn="l"/>
                <a:tab pos="2352675" algn="l"/>
                <a:tab pos="2822575" algn="l"/>
              </a:tabLst>
              <a:defRPr sz="2400">
                <a:solidFill>
                  <a:schemeClr val="bg1"/>
                </a:solidFill>
                <a:latin typeface="Times New Roman" panose="02020603050405020304" pitchFamily="18" charset="0"/>
                <a:ea typeface="MS Gothic" panose="020B0609070205080204" pitchFamily="49" charset="-128"/>
              </a:defRPr>
            </a:lvl9pPr>
          </a:lstStyle>
          <a:p>
            <a:pPr eaLnBrk="1" hangingPunct="1"/>
            <a:fld id="{956B5E08-E665-44B9-B9CE-A1BE4E342E91}" type="slidenum">
              <a:rPr lang="en-GB" sz="1200">
                <a:solidFill>
                  <a:srgbClr val="000000"/>
                </a:solidFill>
                <a:ea typeface="Arial Unicode MS" panose="020B0604020202020204" pitchFamily="34" charset="-128"/>
              </a:rPr>
              <a:pPr eaLnBrk="1" hangingPunct="1"/>
              <a:t>61</a:t>
            </a:fld>
            <a:endParaRPr lang="en-GB" sz="1200">
              <a:solidFill>
                <a:srgbClr val="000000"/>
              </a:solidFill>
              <a:ea typeface="Arial Unicode MS" panose="020B0604020202020204" pitchFamily="34" charset="-128"/>
            </a:endParaRPr>
          </a:p>
        </p:txBody>
      </p:sp>
      <p:sp>
        <p:nvSpPr>
          <p:cNvPr id="384003" name="Text Box 1"/>
          <p:cNvSpPr txBox="1">
            <a:spLocks noChangeArrowheads="1"/>
          </p:cNvSpPr>
          <p:nvPr/>
        </p:nvSpPr>
        <p:spPr bwMode="auto">
          <a:xfrm>
            <a:off x="4024313" y="8901113"/>
            <a:ext cx="3076575" cy="4667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637" tIns="48171" rIns="92637" bIns="48171" anchor="b"/>
          <a:lstStyle>
            <a:lvl1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1pPr>
            <a:lvl2pPr marL="742950" indent="-285750"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2pPr>
            <a:lvl3pPr marL="1143000" indent="-228600"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3pPr>
            <a:lvl4pPr marL="1600200" indent="-228600"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4pPr>
            <a:lvl5pPr marL="2057400" indent="-228600"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5pPr>
            <a:lvl6pPr marL="25146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6pPr>
            <a:lvl7pPr marL="29718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7pPr>
            <a:lvl8pPr marL="34290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8pPr>
            <a:lvl9pPr marL="38862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9pPr>
          </a:lstStyle>
          <a:p>
            <a:pPr algn="r" eaLnBrk="1" hangingPunct="1">
              <a:lnSpc>
                <a:spcPct val="100000"/>
              </a:lnSpc>
              <a:buClrTx/>
              <a:buFontTx/>
              <a:buNone/>
            </a:pPr>
            <a:fld id="{1437D44F-95F7-4550-874A-4072AF3BE27D}" type="slidenum">
              <a:rPr lang="en-GB" sz="1200">
                <a:solidFill>
                  <a:srgbClr val="000000"/>
                </a:solidFill>
                <a:ea typeface="Arial Unicode MS" panose="020B0604020202020204" pitchFamily="34" charset="-128"/>
                <a:cs typeface="Arial Unicode MS" panose="020B0604020202020204" pitchFamily="34" charset="-128"/>
              </a:rPr>
              <a:pPr algn="r" eaLnBrk="1" hangingPunct="1">
                <a:lnSpc>
                  <a:spcPct val="100000"/>
                </a:lnSpc>
                <a:buClrTx/>
                <a:buFontTx/>
                <a:buNone/>
              </a:pPr>
              <a:t>61</a:t>
            </a:fld>
            <a:endParaRPr lang="en-GB" sz="1200">
              <a:solidFill>
                <a:srgbClr val="000000"/>
              </a:solidFill>
              <a:ea typeface="Arial Unicode MS" panose="020B0604020202020204" pitchFamily="34" charset="-128"/>
              <a:cs typeface="Arial Unicode MS" panose="020B0604020202020204" pitchFamily="34" charset="-128"/>
            </a:endParaRPr>
          </a:p>
        </p:txBody>
      </p:sp>
      <p:sp>
        <p:nvSpPr>
          <p:cNvPr id="384004" name="Text Box 2"/>
          <p:cNvSpPr txBox="1">
            <a:spLocks noChangeArrowheads="1"/>
          </p:cNvSpPr>
          <p:nvPr/>
        </p:nvSpPr>
        <p:spPr bwMode="auto">
          <a:xfrm>
            <a:off x="1184275" y="703263"/>
            <a:ext cx="4735513" cy="3513137"/>
          </a:xfrm>
          <a:prstGeom prst="rect">
            <a:avLst/>
          </a:prstGeom>
          <a:solidFill>
            <a:srgbClr val="FFFFFF"/>
          </a:solidFill>
          <a:ln w="9360" cap="sq">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4119" tIns="47060" rIns="94119" bIns="47060" anchor="ctr"/>
          <a:lstStyle>
            <a:lvl1pPr eaLnBrk="0" hangingPunct="0">
              <a:defRPr sz="2400">
                <a:solidFill>
                  <a:schemeClr val="bg1"/>
                </a:solidFill>
                <a:latin typeface="Times New Roman" panose="02020603050405020304" pitchFamily="18" charset="0"/>
                <a:ea typeface="MS Gothic" panose="020B0609070205080204" pitchFamily="49" charset="-128"/>
              </a:defRPr>
            </a:lvl1pPr>
            <a:lvl2pPr marL="742950" indent="-285750" eaLnBrk="0" hangingPunct="0">
              <a:defRPr sz="2400">
                <a:solidFill>
                  <a:schemeClr val="bg1"/>
                </a:solidFill>
                <a:latin typeface="Times New Roman" panose="02020603050405020304" pitchFamily="18" charset="0"/>
                <a:ea typeface="MS Gothic" panose="020B0609070205080204" pitchFamily="49" charset="-128"/>
              </a:defRPr>
            </a:lvl2pPr>
            <a:lvl3pPr marL="1143000" indent="-228600" eaLnBrk="0" hangingPunct="0">
              <a:defRPr sz="2400">
                <a:solidFill>
                  <a:schemeClr val="bg1"/>
                </a:solidFill>
                <a:latin typeface="Times New Roman" panose="02020603050405020304" pitchFamily="18" charset="0"/>
                <a:ea typeface="MS Gothic" panose="020B0609070205080204" pitchFamily="49" charset="-128"/>
              </a:defRPr>
            </a:lvl3pPr>
            <a:lvl4pPr marL="1600200" indent="-228600" eaLnBrk="0" hangingPunct="0">
              <a:defRPr sz="2400">
                <a:solidFill>
                  <a:schemeClr val="bg1"/>
                </a:solidFill>
                <a:latin typeface="Times New Roman" panose="02020603050405020304" pitchFamily="18" charset="0"/>
                <a:ea typeface="MS Gothic" panose="020B0609070205080204" pitchFamily="49" charset="-128"/>
              </a:defRPr>
            </a:lvl4pPr>
            <a:lvl5pPr marL="2057400" indent="-228600" eaLnBrk="0" hangingPunct="0">
              <a:defRPr sz="2400">
                <a:solidFill>
                  <a:schemeClr val="bg1"/>
                </a:solidFill>
                <a:latin typeface="Times New Roman" panose="02020603050405020304" pitchFamily="18" charset="0"/>
                <a:ea typeface="MS Gothic" panose="020B0609070205080204" pitchFamily="49" charset="-128"/>
              </a:defRPr>
            </a:lvl5pPr>
            <a:lvl6pPr marL="25146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MS Gothic" panose="020B0609070205080204" pitchFamily="49" charset="-128"/>
              </a:defRPr>
            </a:lvl6pPr>
            <a:lvl7pPr marL="29718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MS Gothic" panose="020B0609070205080204" pitchFamily="49" charset="-128"/>
              </a:defRPr>
            </a:lvl7pPr>
            <a:lvl8pPr marL="34290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MS Gothic" panose="020B0609070205080204" pitchFamily="49" charset="-128"/>
              </a:defRPr>
            </a:lvl8pPr>
            <a:lvl9pPr marL="38862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MS Gothic" panose="020B0609070205080204" pitchFamily="49" charset="-128"/>
              </a:defRPr>
            </a:lvl9pPr>
          </a:lstStyle>
          <a:p>
            <a:pPr eaLnBrk="1" hangingPunct="1"/>
            <a:endParaRPr lang="en-US"/>
          </a:p>
        </p:txBody>
      </p:sp>
      <p:sp>
        <p:nvSpPr>
          <p:cNvPr id="384005" name="Rectangle 3"/>
          <p:cNvSpPr>
            <a:spLocks noGrp="1" noChangeArrowheads="1"/>
          </p:cNvSpPr>
          <p:nvPr>
            <p:ph type="body"/>
          </p:nvPr>
        </p:nvSpPr>
        <p:spPr>
          <a:xfrm>
            <a:off x="947738" y="4449763"/>
            <a:ext cx="5207000" cy="4237037"/>
          </a:xfrm>
          <a:solidFill>
            <a:srgbClr val="FFFFFF"/>
          </a:solidFill>
          <a:ln w="9360" cap="sq">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smtClean="0">
              <a:latin typeface="Times New Roman" panose="02020603050405020304" pitchFamily="18" charset="0"/>
            </a:endParaRPr>
          </a:p>
        </p:txBody>
      </p:sp>
    </p:spTree>
    <p:extLst>
      <p:ext uri="{BB962C8B-B14F-4D97-AF65-F5344CB8AC3E}">
        <p14:creationId xmlns:p14="http://schemas.microsoft.com/office/powerpoint/2010/main" val="3011995727"/>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85026" name="Rectangle 8"/>
          <p:cNvSpPr>
            <a:spLocks noGrp="1" noChangeArrowheads="1"/>
          </p:cNvSpPr>
          <p:nvPr>
            <p:ph type="sldNum" sz="quarter"/>
          </p:nvPr>
        </p:nvSpPr>
        <p:spPr>
          <a:noFill/>
          <a:extLst>
            <a:ext uri="{91240B29-F687-4F45-9708-019B960494DF}">
              <a14:hiddenLine xmlns:a14="http://schemas.microsoft.com/office/drawing/2010/main" w="9525">
                <a:solidFill>
                  <a:srgbClr val="3465AF"/>
                </a:solidFill>
                <a:round/>
                <a:headEnd/>
                <a:tailEnd/>
              </a14:hiddenLine>
            </a:ext>
          </a:extLst>
        </p:spPr>
        <p:txBody>
          <a:bodyPr/>
          <a:lstStyle>
            <a:lvl1pPr defTabSz="468313" eaLnBrk="0" hangingPunct="0">
              <a:tabLst>
                <a:tab pos="469900" algn="l"/>
                <a:tab pos="939800" algn="l"/>
                <a:tab pos="1411288" algn="l"/>
                <a:tab pos="1881188" algn="l"/>
                <a:tab pos="2352675" algn="l"/>
                <a:tab pos="2822575" algn="l"/>
              </a:tabLst>
              <a:defRPr sz="2400">
                <a:solidFill>
                  <a:schemeClr val="bg1"/>
                </a:solidFill>
                <a:latin typeface="Times New Roman" panose="02020603050405020304" pitchFamily="18" charset="0"/>
                <a:ea typeface="MS Gothic" panose="020B0609070205080204" pitchFamily="49" charset="-128"/>
              </a:defRPr>
            </a:lvl1pPr>
            <a:lvl2pPr marL="742950" indent="-285750" defTabSz="468313" eaLnBrk="0" hangingPunct="0">
              <a:tabLst>
                <a:tab pos="469900" algn="l"/>
                <a:tab pos="939800" algn="l"/>
                <a:tab pos="1411288" algn="l"/>
                <a:tab pos="1881188" algn="l"/>
                <a:tab pos="2352675" algn="l"/>
                <a:tab pos="2822575" algn="l"/>
              </a:tabLst>
              <a:defRPr sz="2400">
                <a:solidFill>
                  <a:schemeClr val="bg1"/>
                </a:solidFill>
                <a:latin typeface="Times New Roman" panose="02020603050405020304" pitchFamily="18" charset="0"/>
                <a:ea typeface="MS Gothic" panose="020B0609070205080204" pitchFamily="49" charset="-128"/>
              </a:defRPr>
            </a:lvl2pPr>
            <a:lvl3pPr marL="1143000" indent="-228600" defTabSz="468313" eaLnBrk="0" hangingPunct="0">
              <a:tabLst>
                <a:tab pos="469900" algn="l"/>
                <a:tab pos="939800" algn="l"/>
                <a:tab pos="1411288" algn="l"/>
                <a:tab pos="1881188" algn="l"/>
                <a:tab pos="2352675" algn="l"/>
                <a:tab pos="2822575" algn="l"/>
              </a:tabLst>
              <a:defRPr sz="2400">
                <a:solidFill>
                  <a:schemeClr val="bg1"/>
                </a:solidFill>
                <a:latin typeface="Times New Roman" panose="02020603050405020304" pitchFamily="18" charset="0"/>
                <a:ea typeface="MS Gothic" panose="020B0609070205080204" pitchFamily="49" charset="-128"/>
              </a:defRPr>
            </a:lvl3pPr>
            <a:lvl4pPr marL="1600200" indent="-228600" defTabSz="468313" eaLnBrk="0" hangingPunct="0">
              <a:tabLst>
                <a:tab pos="469900" algn="l"/>
                <a:tab pos="939800" algn="l"/>
                <a:tab pos="1411288" algn="l"/>
                <a:tab pos="1881188" algn="l"/>
                <a:tab pos="2352675" algn="l"/>
                <a:tab pos="2822575" algn="l"/>
              </a:tabLst>
              <a:defRPr sz="2400">
                <a:solidFill>
                  <a:schemeClr val="bg1"/>
                </a:solidFill>
                <a:latin typeface="Times New Roman" panose="02020603050405020304" pitchFamily="18" charset="0"/>
                <a:ea typeface="MS Gothic" panose="020B0609070205080204" pitchFamily="49" charset="-128"/>
              </a:defRPr>
            </a:lvl4pPr>
            <a:lvl5pPr marL="2057400" indent="-228600" defTabSz="468313" eaLnBrk="0" hangingPunct="0">
              <a:tabLst>
                <a:tab pos="469900" algn="l"/>
                <a:tab pos="939800" algn="l"/>
                <a:tab pos="1411288" algn="l"/>
                <a:tab pos="1881188" algn="l"/>
                <a:tab pos="2352675" algn="l"/>
                <a:tab pos="2822575" algn="l"/>
              </a:tabLst>
              <a:defRPr sz="2400">
                <a:solidFill>
                  <a:schemeClr val="bg1"/>
                </a:solidFill>
                <a:latin typeface="Times New Roman" panose="02020603050405020304" pitchFamily="18" charset="0"/>
                <a:ea typeface="MS Gothic" panose="020B0609070205080204" pitchFamily="49" charset="-128"/>
              </a:defRPr>
            </a:lvl5pPr>
            <a:lvl6pPr marL="2514600" indent="-228600" defTabSz="468313" eaLnBrk="0" fontAlgn="base" hangingPunct="0">
              <a:lnSpc>
                <a:spcPct val="95000"/>
              </a:lnSpc>
              <a:spcBef>
                <a:spcPct val="0"/>
              </a:spcBef>
              <a:spcAft>
                <a:spcPct val="0"/>
              </a:spcAft>
              <a:buClr>
                <a:srgbClr val="000000"/>
              </a:buClr>
              <a:buSzPct val="100000"/>
              <a:buFont typeface="Times New Roman" panose="02020603050405020304" pitchFamily="18" charset="0"/>
              <a:tabLst>
                <a:tab pos="469900" algn="l"/>
                <a:tab pos="939800" algn="l"/>
                <a:tab pos="1411288" algn="l"/>
                <a:tab pos="1881188" algn="l"/>
                <a:tab pos="2352675" algn="l"/>
                <a:tab pos="2822575" algn="l"/>
              </a:tabLst>
              <a:defRPr sz="2400">
                <a:solidFill>
                  <a:schemeClr val="bg1"/>
                </a:solidFill>
                <a:latin typeface="Times New Roman" panose="02020603050405020304" pitchFamily="18" charset="0"/>
                <a:ea typeface="MS Gothic" panose="020B0609070205080204" pitchFamily="49" charset="-128"/>
              </a:defRPr>
            </a:lvl6pPr>
            <a:lvl7pPr marL="2971800" indent="-228600" defTabSz="468313" eaLnBrk="0" fontAlgn="base" hangingPunct="0">
              <a:lnSpc>
                <a:spcPct val="95000"/>
              </a:lnSpc>
              <a:spcBef>
                <a:spcPct val="0"/>
              </a:spcBef>
              <a:spcAft>
                <a:spcPct val="0"/>
              </a:spcAft>
              <a:buClr>
                <a:srgbClr val="000000"/>
              </a:buClr>
              <a:buSzPct val="100000"/>
              <a:buFont typeface="Times New Roman" panose="02020603050405020304" pitchFamily="18" charset="0"/>
              <a:tabLst>
                <a:tab pos="469900" algn="l"/>
                <a:tab pos="939800" algn="l"/>
                <a:tab pos="1411288" algn="l"/>
                <a:tab pos="1881188" algn="l"/>
                <a:tab pos="2352675" algn="l"/>
                <a:tab pos="2822575" algn="l"/>
              </a:tabLst>
              <a:defRPr sz="2400">
                <a:solidFill>
                  <a:schemeClr val="bg1"/>
                </a:solidFill>
                <a:latin typeface="Times New Roman" panose="02020603050405020304" pitchFamily="18" charset="0"/>
                <a:ea typeface="MS Gothic" panose="020B0609070205080204" pitchFamily="49" charset="-128"/>
              </a:defRPr>
            </a:lvl7pPr>
            <a:lvl8pPr marL="3429000" indent="-228600" defTabSz="468313" eaLnBrk="0" fontAlgn="base" hangingPunct="0">
              <a:lnSpc>
                <a:spcPct val="95000"/>
              </a:lnSpc>
              <a:spcBef>
                <a:spcPct val="0"/>
              </a:spcBef>
              <a:spcAft>
                <a:spcPct val="0"/>
              </a:spcAft>
              <a:buClr>
                <a:srgbClr val="000000"/>
              </a:buClr>
              <a:buSzPct val="100000"/>
              <a:buFont typeface="Times New Roman" panose="02020603050405020304" pitchFamily="18" charset="0"/>
              <a:tabLst>
                <a:tab pos="469900" algn="l"/>
                <a:tab pos="939800" algn="l"/>
                <a:tab pos="1411288" algn="l"/>
                <a:tab pos="1881188" algn="l"/>
                <a:tab pos="2352675" algn="l"/>
                <a:tab pos="2822575" algn="l"/>
              </a:tabLst>
              <a:defRPr sz="2400">
                <a:solidFill>
                  <a:schemeClr val="bg1"/>
                </a:solidFill>
                <a:latin typeface="Times New Roman" panose="02020603050405020304" pitchFamily="18" charset="0"/>
                <a:ea typeface="MS Gothic" panose="020B0609070205080204" pitchFamily="49" charset="-128"/>
              </a:defRPr>
            </a:lvl8pPr>
            <a:lvl9pPr marL="3886200" indent="-228600" defTabSz="468313" eaLnBrk="0" fontAlgn="base" hangingPunct="0">
              <a:lnSpc>
                <a:spcPct val="95000"/>
              </a:lnSpc>
              <a:spcBef>
                <a:spcPct val="0"/>
              </a:spcBef>
              <a:spcAft>
                <a:spcPct val="0"/>
              </a:spcAft>
              <a:buClr>
                <a:srgbClr val="000000"/>
              </a:buClr>
              <a:buSzPct val="100000"/>
              <a:buFont typeface="Times New Roman" panose="02020603050405020304" pitchFamily="18" charset="0"/>
              <a:tabLst>
                <a:tab pos="469900" algn="l"/>
                <a:tab pos="939800" algn="l"/>
                <a:tab pos="1411288" algn="l"/>
                <a:tab pos="1881188" algn="l"/>
                <a:tab pos="2352675" algn="l"/>
                <a:tab pos="2822575" algn="l"/>
              </a:tabLst>
              <a:defRPr sz="2400">
                <a:solidFill>
                  <a:schemeClr val="bg1"/>
                </a:solidFill>
                <a:latin typeface="Times New Roman" panose="02020603050405020304" pitchFamily="18" charset="0"/>
                <a:ea typeface="MS Gothic" panose="020B0609070205080204" pitchFamily="49" charset="-128"/>
              </a:defRPr>
            </a:lvl9pPr>
          </a:lstStyle>
          <a:p>
            <a:pPr eaLnBrk="1" hangingPunct="1"/>
            <a:fld id="{B6475040-B977-4C07-8FAF-E13E299E52B6}" type="slidenum">
              <a:rPr lang="en-GB" sz="1200">
                <a:solidFill>
                  <a:srgbClr val="000000"/>
                </a:solidFill>
                <a:ea typeface="Arial Unicode MS" panose="020B0604020202020204" pitchFamily="34" charset="-128"/>
              </a:rPr>
              <a:pPr eaLnBrk="1" hangingPunct="1"/>
              <a:t>62</a:t>
            </a:fld>
            <a:endParaRPr lang="en-GB" sz="1200">
              <a:solidFill>
                <a:srgbClr val="000000"/>
              </a:solidFill>
              <a:ea typeface="Arial Unicode MS" panose="020B0604020202020204" pitchFamily="34" charset="-128"/>
            </a:endParaRPr>
          </a:p>
        </p:txBody>
      </p:sp>
      <p:sp>
        <p:nvSpPr>
          <p:cNvPr id="385027" name="Text Box 1"/>
          <p:cNvSpPr txBox="1">
            <a:spLocks noChangeArrowheads="1"/>
          </p:cNvSpPr>
          <p:nvPr/>
        </p:nvSpPr>
        <p:spPr bwMode="auto">
          <a:xfrm>
            <a:off x="4024313" y="8901113"/>
            <a:ext cx="3076575" cy="4667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637" tIns="48171" rIns="92637" bIns="48171" anchor="b"/>
          <a:lstStyle>
            <a:lvl1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1pPr>
            <a:lvl2pPr marL="742950" indent="-285750"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2pPr>
            <a:lvl3pPr marL="1143000" indent="-228600"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3pPr>
            <a:lvl4pPr marL="1600200" indent="-228600"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4pPr>
            <a:lvl5pPr marL="2057400" indent="-228600"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5pPr>
            <a:lvl6pPr marL="25146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6pPr>
            <a:lvl7pPr marL="29718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7pPr>
            <a:lvl8pPr marL="34290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8pPr>
            <a:lvl9pPr marL="38862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9pPr>
          </a:lstStyle>
          <a:p>
            <a:pPr algn="r" eaLnBrk="1" hangingPunct="1">
              <a:lnSpc>
                <a:spcPct val="100000"/>
              </a:lnSpc>
              <a:buClrTx/>
              <a:buFontTx/>
              <a:buNone/>
            </a:pPr>
            <a:fld id="{62E4EED5-3421-4BCB-97BB-73952F7B8A3C}" type="slidenum">
              <a:rPr lang="en-GB" sz="1200">
                <a:solidFill>
                  <a:srgbClr val="000000"/>
                </a:solidFill>
                <a:ea typeface="Arial Unicode MS" panose="020B0604020202020204" pitchFamily="34" charset="-128"/>
                <a:cs typeface="Arial Unicode MS" panose="020B0604020202020204" pitchFamily="34" charset="-128"/>
              </a:rPr>
              <a:pPr algn="r" eaLnBrk="1" hangingPunct="1">
                <a:lnSpc>
                  <a:spcPct val="100000"/>
                </a:lnSpc>
                <a:buClrTx/>
                <a:buFontTx/>
                <a:buNone/>
              </a:pPr>
              <a:t>62</a:t>
            </a:fld>
            <a:endParaRPr lang="en-GB" sz="1200">
              <a:solidFill>
                <a:srgbClr val="000000"/>
              </a:solidFill>
              <a:ea typeface="Arial Unicode MS" panose="020B0604020202020204" pitchFamily="34" charset="-128"/>
              <a:cs typeface="Arial Unicode MS" panose="020B0604020202020204" pitchFamily="34" charset="-128"/>
            </a:endParaRPr>
          </a:p>
        </p:txBody>
      </p:sp>
      <p:sp>
        <p:nvSpPr>
          <p:cNvPr id="385028" name="Text Box 2"/>
          <p:cNvSpPr txBox="1">
            <a:spLocks noChangeArrowheads="1"/>
          </p:cNvSpPr>
          <p:nvPr/>
        </p:nvSpPr>
        <p:spPr bwMode="auto">
          <a:xfrm>
            <a:off x="1184275" y="703263"/>
            <a:ext cx="4735513" cy="3513137"/>
          </a:xfrm>
          <a:prstGeom prst="rect">
            <a:avLst/>
          </a:prstGeom>
          <a:solidFill>
            <a:srgbClr val="FFFFFF"/>
          </a:solidFill>
          <a:ln w="9360" cap="sq">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4119" tIns="47060" rIns="94119" bIns="47060" anchor="ctr"/>
          <a:lstStyle>
            <a:lvl1pPr eaLnBrk="0" hangingPunct="0">
              <a:defRPr sz="2400">
                <a:solidFill>
                  <a:schemeClr val="bg1"/>
                </a:solidFill>
                <a:latin typeface="Times New Roman" panose="02020603050405020304" pitchFamily="18" charset="0"/>
                <a:ea typeface="MS Gothic" panose="020B0609070205080204" pitchFamily="49" charset="-128"/>
              </a:defRPr>
            </a:lvl1pPr>
            <a:lvl2pPr marL="742950" indent="-285750" eaLnBrk="0" hangingPunct="0">
              <a:defRPr sz="2400">
                <a:solidFill>
                  <a:schemeClr val="bg1"/>
                </a:solidFill>
                <a:latin typeface="Times New Roman" panose="02020603050405020304" pitchFamily="18" charset="0"/>
                <a:ea typeface="MS Gothic" panose="020B0609070205080204" pitchFamily="49" charset="-128"/>
              </a:defRPr>
            </a:lvl2pPr>
            <a:lvl3pPr marL="1143000" indent="-228600" eaLnBrk="0" hangingPunct="0">
              <a:defRPr sz="2400">
                <a:solidFill>
                  <a:schemeClr val="bg1"/>
                </a:solidFill>
                <a:latin typeface="Times New Roman" panose="02020603050405020304" pitchFamily="18" charset="0"/>
                <a:ea typeface="MS Gothic" panose="020B0609070205080204" pitchFamily="49" charset="-128"/>
              </a:defRPr>
            </a:lvl3pPr>
            <a:lvl4pPr marL="1600200" indent="-228600" eaLnBrk="0" hangingPunct="0">
              <a:defRPr sz="2400">
                <a:solidFill>
                  <a:schemeClr val="bg1"/>
                </a:solidFill>
                <a:latin typeface="Times New Roman" panose="02020603050405020304" pitchFamily="18" charset="0"/>
                <a:ea typeface="MS Gothic" panose="020B0609070205080204" pitchFamily="49" charset="-128"/>
              </a:defRPr>
            </a:lvl4pPr>
            <a:lvl5pPr marL="2057400" indent="-228600" eaLnBrk="0" hangingPunct="0">
              <a:defRPr sz="2400">
                <a:solidFill>
                  <a:schemeClr val="bg1"/>
                </a:solidFill>
                <a:latin typeface="Times New Roman" panose="02020603050405020304" pitchFamily="18" charset="0"/>
                <a:ea typeface="MS Gothic" panose="020B0609070205080204" pitchFamily="49" charset="-128"/>
              </a:defRPr>
            </a:lvl5pPr>
            <a:lvl6pPr marL="25146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MS Gothic" panose="020B0609070205080204" pitchFamily="49" charset="-128"/>
              </a:defRPr>
            </a:lvl6pPr>
            <a:lvl7pPr marL="29718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MS Gothic" panose="020B0609070205080204" pitchFamily="49" charset="-128"/>
              </a:defRPr>
            </a:lvl7pPr>
            <a:lvl8pPr marL="34290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MS Gothic" panose="020B0609070205080204" pitchFamily="49" charset="-128"/>
              </a:defRPr>
            </a:lvl8pPr>
            <a:lvl9pPr marL="38862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MS Gothic" panose="020B0609070205080204" pitchFamily="49" charset="-128"/>
              </a:defRPr>
            </a:lvl9pPr>
          </a:lstStyle>
          <a:p>
            <a:pPr eaLnBrk="1" hangingPunct="1"/>
            <a:endParaRPr lang="en-US"/>
          </a:p>
        </p:txBody>
      </p:sp>
      <p:sp>
        <p:nvSpPr>
          <p:cNvPr id="385029" name="Rectangle 3"/>
          <p:cNvSpPr>
            <a:spLocks noGrp="1" noChangeArrowheads="1"/>
          </p:cNvSpPr>
          <p:nvPr>
            <p:ph type="body"/>
          </p:nvPr>
        </p:nvSpPr>
        <p:spPr>
          <a:xfrm>
            <a:off x="947738" y="4449763"/>
            <a:ext cx="5207000" cy="4237037"/>
          </a:xfrm>
          <a:solidFill>
            <a:srgbClr val="FFFFFF"/>
          </a:solidFill>
          <a:ln w="9360" cap="sq">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smtClean="0">
              <a:latin typeface="Times New Roman" panose="02020603050405020304" pitchFamily="18" charset="0"/>
            </a:endParaRPr>
          </a:p>
        </p:txBody>
      </p:sp>
    </p:spTree>
    <p:extLst>
      <p:ext uri="{BB962C8B-B14F-4D97-AF65-F5344CB8AC3E}">
        <p14:creationId xmlns:p14="http://schemas.microsoft.com/office/powerpoint/2010/main" val="900388956"/>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86050" name="Rectangle 8"/>
          <p:cNvSpPr>
            <a:spLocks noGrp="1" noChangeArrowheads="1"/>
          </p:cNvSpPr>
          <p:nvPr>
            <p:ph type="sldNum" sz="quarter"/>
          </p:nvPr>
        </p:nvSpPr>
        <p:spPr>
          <a:noFill/>
          <a:extLst>
            <a:ext uri="{91240B29-F687-4F45-9708-019B960494DF}">
              <a14:hiddenLine xmlns:a14="http://schemas.microsoft.com/office/drawing/2010/main" w="9525">
                <a:solidFill>
                  <a:srgbClr val="3465AF"/>
                </a:solidFill>
                <a:round/>
                <a:headEnd/>
                <a:tailEnd/>
              </a14:hiddenLine>
            </a:ext>
          </a:extLst>
        </p:spPr>
        <p:txBody>
          <a:bodyPr/>
          <a:lstStyle>
            <a:lvl1pPr defTabSz="468313" eaLnBrk="0" hangingPunct="0">
              <a:tabLst>
                <a:tab pos="469900" algn="l"/>
                <a:tab pos="939800" algn="l"/>
                <a:tab pos="1411288" algn="l"/>
                <a:tab pos="1881188" algn="l"/>
                <a:tab pos="2352675" algn="l"/>
                <a:tab pos="2822575" algn="l"/>
              </a:tabLst>
              <a:defRPr sz="2400">
                <a:solidFill>
                  <a:schemeClr val="bg1"/>
                </a:solidFill>
                <a:latin typeface="Times New Roman" panose="02020603050405020304" pitchFamily="18" charset="0"/>
                <a:ea typeface="MS Gothic" panose="020B0609070205080204" pitchFamily="49" charset="-128"/>
              </a:defRPr>
            </a:lvl1pPr>
            <a:lvl2pPr marL="742950" indent="-285750" defTabSz="468313" eaLnBrk="0" hangingPunct="0">
              <a:tabLst>
                <a:tab pos="469900" algn="l"/>
                <a:tab pos="939800" algn="l"/>
                <a:tab pos="1411288" algn="l"/>
                <a:tab pos="1881188" algn="l"/>
                <a:tab pos="2352675" algn="l"/>
                <a:tab pos="2822575" algn="l"/>
              </a:tabLst>
              <a:defRPr sz="2400">
                <a:solidFill>
                  <a:schemeClr val="bg1"/>
                </a:solidFill>
                <a:latin typeface="Times New Roman" panose="02020603050405020304" pitchFamily="18" charset="0"/>
                <a:ea typeface="MS Gothic" panose="020B0609070205080204" pitchFamily="49" charset="-128"/>
              </a:defRPr>
            </a:lvl2pPr>
            <a:lvl3pPr marL="1143000" indent="-228600" defTabSz="468313" eaLnBrk="0" hangingPunct="0">
              <a:tabLst>
                <a:tab pos="469900" algn="l"/>
                <a:tab pos="939800" algn="l"/>
                <a:tab pos="1411288" algn="l"/>
                <a:tab pos="1881188" algn="l"/>
                <a:tab pos="2352675" algn="l"/>
                <a:tab pos="2822575" algn="l"/>
              </a:tabLst>
              <a:defRPr sz="2400">
                <a:solidFill>
                  <a:schemeClr val="bg1"/>
                </a:solidFill>
                <a:latin typeface="Times New Roman" panose="02020603050405020304" pitchFamily="18" charset="0"/>
                <a:ea typeface="MS Gothic" panose="020B0609070205080204" pitchFamily="49" charset="-128"/>
              </a:defRPr>
            </a:lvl3pPr>
            <a:lvl4pPr marL="1600200" indent="-228600" defTabSz="468313" eaLnBrk="0" hangingPunct="0">
              <a:tabLst>
                <a:tab pos="469900" algn="l"/>
                <a:tab pos="939800" algn="l"/>
                <a:tab pos="1411288" algn="l"/>
                <a:tab pos="1881188" algn="l"/>
                <a:tab pos="2352675" algn="l"/>
                <a:tab pos="2822575" algn="l"/>
              </a:tabLst>
              <a:defRPr sz="2400">
                <a:solidFill>
                  <a:schemeClr val="bg1"/>
                </a:solidFill>
                <a:latin typeface="Times New Roman" panose="02020603050405020304" pitchFamily="18" charset="0"/>
                <a:ea typeface="MS Gothic" panose="020B0609070205080204" pitchFamily="49" charset="-128"/>
              </a:defRPr>
            </a:lvl4pPr>
            <a:lvl5pPr marL="2057400" indent="-228600" defTabSz="468313" eaLnBrk="0" hangingPunct="0">
              <a:tabLst>
                <a:tab pos="469900" algn="l"/>
                <a:tab pos="939800" algn="l"/>
                <a:tab pos="1411288" algn="l"/>
                <a:tab pos="1881188" algn="l"/>
                <a:tab pos="2352675" algn="l"/>
                <a:tab pos="2822575" algn="l"/>
              </a:tabLst>
              <a:defRPr sz="2400">
                <a:solidFill>
                  <a:schemeClr val="bg1"/>
                </a:solidFill>
                <a:latin typeface="Times New Roman" panose="02020603050405020304" pitchFamily="18" charset="0"/>
                <a:ea typeface="MS Gothic" panose="020B0609070205080204" pitchFamily="49" charset="-128"/>
              </a:defRPr>
            </a:lvl5pPr>
            <a:lvl6pPr marL="2514600" indent="-228600" defTabSz="468313" eaLnBrk="0" fontAlgn="base" hangingPunct="0">
              <a:lnSpc>
                <a:spcPct val="95000"/>
              </a:lnSpc>
              <a:spcBef>
                <a:spcPct val="0"/>
              </a:spcBef>
              <a:spcAft>
                <a:spcPct val="0"/>
              </a:spcAft>
              <a:buClr>
                <a:srgbClr val="000000"/>
              </a:buClr>
              <a:buSzPct val="100000"/>
              <a:buFont typeface="Times New Roman" panose="02020603050405020304" pitchFamily="18" charset="0"/>
              <a:tabLst>
                <a:tab pos="469900" algn="l"/>
                <a:tab pos="939800" algn="l"/>
                <a:tab pos="1411288" algn="l"/>
                <a:tab pos="1881188" algn="l"/>
                <a:tab pos="2352675" algn="l"/>
                <a:tab pos="2822575" algn="l"/>
              </a:tabLst>
              <a:defRPr sz="2400">
                <a:solidFill>
                  <a:schemeClr val="bg1"/>
                </a:solidFill>
                <a:latin typeface="Times New Roman" panose="02020603050405020304" pitchFamily="18" charset="0"/>
                <a:ea typeface="MS Gothic" panose="020B0609070205080204" pitchFamily="49" charset="-128"/>
              </a:defRPr>
            </a:lvl6pPr>
            <a:lvl7pPr marL="2971800" indent="-228600" defTabSz="468313" eaLnBrk="0" fontAlgn="base" hangingPunct="0">
              <a:lnSpc>
                <a:spcPct val="95000"/>
              </a:lnSpc>
              <a:spcBef>
                <a:spcPct val="0"/>
              </a:spcBef>
              <a:spcAft>
                <a:spcPct val="0"/>
              </a:spcAft>
              <a:buClr>
                <a:srgbClr val="000000"/>
              </a:buClr>
              <a:buSzPct val="100000"/>
              <a:buFont typeface="Times New Roman" panose="02020603050405020304" pitchFamily="18" charset="0"/>
              <a:tabLst>
                <a:tab pos="469900" algn="l"/>
                <a:tab pos="939800" algn="l"/>
                <a:tab pos="1411288" algn="l"/>
                <a:tab pos="1881188" algn="l"/>
                <a:tab pos="2352675" algn="l"/>
                <a:tab pos="2822575" algn="l"/>
              </a:tabLst>
              <a:defRPr sz="2400">
                <a:solidFill>
                  <a:schemeClr val="bg1"/>
                </a:solidFill>
                <a:latin typeface="Times New Roman" panose="02020603050405020304" pitchFamily="18" charset="0"/>
                <a:ea typeface="MS Gothic" panose="020B0609070205080204" pitchFamily="49" charset="-128"/>
              </a:defRPr>
            </a:lvl7pPr>
            <a:lvl8pPr marL="3429000" indent="-228600" defTabSz="468313" eaLnBrk="0" fontAlgn="base" hangingPunct="0">
              <a:lnSpc>
                <a:spcPct val="95000"/>
              </a:lnSpc>
              <a:spcBef>
                <a:spcPct val="0"/>
              </a:spcBef>
              <a:spcAft>
                <a:spcPct val="0"/>
              </a:spcAft>
              <a:buClr>
                <a:srgbClr val="000000"/>
              </a:buClr>
              <a:buSzPct val="100000"/>
              <a:buFont typeface="Times New Roman" panose="02020603050405020304" pitchFamily="18" charset="0"/>
              <a:tabLst>
                <a:tab pos="469900" algn="l"/>
                <a:tab pos="939800" algn="l"/>
                <a:tab pos="1411288" algn="l"/>
                <a:tab pos="1881188" algn="l"/>
                <a:tab pos="2352675" algn="l"/>
                <a:tab pos="2822575" algn="l"/>
              </a:tabLst>
              <a:defRPr sz="2400">
                <a:solidFill>
                  <a:schemeClr val="bg1"/>
                </a:solidFill>
                <a:latin typeface="Times New Roman" panose="02020603050405020304" pitchFamily="18" charset="0"/>
                <a:ea typeface="MS Gothic" panose="020B0609070205080204" pitchFamily="49" charset="-128"/>
              </a:defRPr>
            </a:lvl8pPr>
            <a:lvl9pPr marL="3886200" indent="-228600" defTabSz="468313" eaLnBrk="0" fontAlgn="base" hangingPunct="0">
              <a:lnSpc>
                <a:spcPct val="95000"/>
              </a:lnSpc>
              <a:spcBef>
                <a:spcPct val="0"/>
              </a:spcBef>
              <a:spcAft>
                <a:spcPct val="0"/>
              </a:spcAft>
              <a:buClr>
                <a:srgbClr val="000000"/>
              </a:buClr>
              <a:buSzPct val="100000"/>
              <a:buFont typeface="Times New Roman" panose="02020603050405020304" pitchFamily="18" charset="0"/>
              <a:tabLst>
                <a:tab pos="469900" algn="l"/>
                <a:tab pos="939800" algn="l"/>
                <a:tab pos="1411288" algn="l"/>
                <a:tab pos="1881188" algn="l"/>
                <a:tab pos="2352675" algn="l"/>
                <a:tab pos="2822575" algn="l"/>
              </a:tabLst>
              <a:defRPr sz="2400">
                <a:solidFill>
                  <a:schemeClr val="bg1"/>
                </a:solidFill>
                <a:latin typeface="Times New Roman" panose="02020603050405020304" pitchFamily="18" charset="0"/>
                <a:ea typeface="MS Gothic" panose="020B0609070205080204" pitchFamily="49" charset="-128"/>
              </a:defRPr>
            </a:lvl9pPr>
          </a:lstStyle>
          <a:p>
            <a:pPr eaLnBrk="1" hangingPunct="1"/>
            <a:fld id="{C91185AE-5559-4E4A-9F87-BCFD95AD69B2}" type="slidenum">
              <a:rPr lang="en-GB" sz="1200">
                <a:solidFill>
                  <a:srgbClr val="000000"/>
                </a:solidFill>
                <a:ea typeface="Arial Unicode MS" panose="020B0604020202020204" pitchFamily="34" charset="-128"/>
              </a:rPr>
              <a:pPr eaLnBrk="1" hangingPunct="1"/>
              <a:t>63</a:t>
            </a:fld>
            <a:endParaRPr lang="en-GB" sz="1200">
              <a:solidFill>
                <a:srgbClr val="000000"/>
              </a:solidFill>
              <a:ea typeface="Arial Unicode MS" panose="020B0604020202020204" pitchFamily="34" charset="-128"/>
            </a:endParaRPr>
          </a:p>
        </p:txBody>
      </p:sp>
      <p:sp>
        <p:nvSpPr>
          <p:cNvPr id="386051" name="Text Box 1"/>
          <p:cNvSpPr txBox="1">
            <a:spLocks noChangeArrowheads="1"/>
          </p:cNvSpPr>
          <p:nvPr/>
        </p:nvSpPr>
        <p:spPr bwMode="auto">
          <a:xfrm>
            <a:off x="4024313" y="8901113"/>
            <a:ext cx="3076575" cy="4667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637" tIns="48171" rIns="92637" bIns="48171" anchor="b"/>
          <a:lstStyle>
            <a:lvl1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1pPr>
            <a:lvl2pPr marL="742950" indent="-285750"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2pPr>
            <a:lvl3pPr marL="1143000" indent="-228600"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3pPr>
            <a:lvl4pPr marL="1600200" indent="-228600"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4pPr>
            <a:lvl5pPr marL="2057400" indent="-228600"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5pPr>
            <a:lvl6pPr marL="25146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6pPr>
            <a:lvl7pPr marL="29718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7pPr>
            <a:lvl8pPr marL="34290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8pPr>
            <a:lvl9pPr marL="38862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9pPr>
          </a:lstStyle>
          <a:p>
            <a:pPr algn="r" eaLnBrk="1" hangingPunct="1">
              <a:lnSpc>
                <a:spcPct val="100000"/>
              </a:lnSpc>
              <a:buClrTx/>
              <a:buFontTx/>
              <a:buNone/>
            </a:pPr>
            <a:fld id="{7A9C575F-2807-4602-AD93-A2D3C0DE7CE3}" type="slidenum">
              <a:rPr lang="en-GB" sz="1200">
                <a:solidFill>
                  <a:srgbClr val="000000"/>
                </a:solidFill>
                <a:ea typeface="Arial Unicode MS" panose="020B0604020202020204" pitchFamily="34" charset="-128"/>
                <a:cs typeface="Arial Unicode MS" panose="020B0604020202020204" pitchFamily="34" charset="-128"/>
              </a:rPr>
              <a:pPr algn="r" eaLnBrk="1" hangingPunct="1">
                <a:lnSpc>
                  <a:spcPct val="100000"/>
                </a:lnSpc>
                <a:buClrTx/>
                <a:buFontTx/>
                <a:buNone/>
              </a:pPr>
              <a:t>63</a:t>
            </a:fld>
            <a:endParaRPr lang="en-GB" sz="1200">
              <a:solidFill>
                <a:srgbClr val="000000"/>
              </a:solidFill>
              <a:ea typeface="Arial Unicode MS" panose="020B0604020202020204" pitchFamily="34" charset="-128"/>
              <a:cs typeface="Arial Unicode MS" panose="020B0604020202020204" pitchFamily="34" charset="-128"/>
            </a:endParaRPr>
          </a:p>
        </p:txBody>
      </p:sp>
      <p:sp>
        <p:nvSpPr>
          <p:cNvPr id="386052" name="Text Box 2"/>
          <p:cNvSpPr txBox="1">
            <a:spLocks noChangeArrowheads="1"/>
          </p:cNvSpPr>
          <p:nvPr/>
        </p:nvSpPr>
        <p:spPr bwMode="auto">
          <a:xfrm>
            <a:off x="1184275" y="703263"/>
            <a:ext cx="4735513" cy="3513137"/>
          </a:xfrm>
          <a:prstGeom prst="rect">
            <a:avLst/>
          </a:prstGeom>
          <a:solidFill>
            <a:srgbClr val="FFFFFF"/>
          </a:solidFill>
          <a:ln w="9360" cap="sq">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4119" tIns="47060" rIns="94119" bIns="47060" anchor="ctr"/>
          <a:lstStyle>
            <a:lvl1pPr eaLnBrk="0" hangingPunct="0">
              <a:defRPr sz="2400">
                <a:solidFill>
                  <a:schemeClr val="bg1"/>
                </a:solidFill>
                <a:latin typeface="Times New Roman" panose="02020603050405020304" pitchFamily="18" charset="0"/>
                <a:ea typeface="MS Gothic" panose="020B0609070205080204" pitchFamily="49" charset="-128"/>
              </a:defRPr>
            </a:lvl1pPr>
            <a:lvl2pPr marL="742950" indent="-285750" eaLnBrk="0" hangingPunct="0">
              <a:defRPr sz="2400">
                <a:solidFill>
                  <a:schemeClr val="bg1"/>
                </a:solidFill>
                <a:latin typeface="Times New Roman" panose="02020603050405020304" pitchFamily="18" charset="0"/>
                <a:ea typeface="MS Gothic" panose="020B0609070205080204" pitchFamily="49" charset="-128"/>
              </a:defRPr>
            </a:lvl2pPr>
            <a:lvl3pPr marL="1143000" indent="-228600" eaLnBrk="0" hangingPunct="0">
              <a:defRPr sz="2400">
                <a:solidFill>
                  <a:schemeClr val="bg1"/>
                </a:solidFill>
                <a:latin typeface="Times New Roman" panose="02020603050405020304" pitchFamily="18" charset="0"/>
                <a:ea typeface="MS Gothic" panose="020B0609070205080204" pitchFamily="49" charset="-128"/>
              </a:defRPr>
            </a:lvl3pPr>
            <a:lvl4pPr marL="1600200" indent="-228600" eaLnBrk="0" hangingPunct="0">
              <a:defRPr sz="2400">
                <a:solidFill>
                  <a:schemeClr val="bg1"/>
                </a:solidFill>
                <a:latin typeface="Times New Roman" panose="02020603050405020304" pitchFamily="18" charset="0"/>
                <a:ea typeface="MS Gothic" panose="020B0609070205080204" pitchFamily="49" charset="-128"/>
              </a:defRPr>
            </a:lvl4pPr>
            <a:lvl5pPr marL="2057400" indent="-228600" eaLnBrk="0" hangingPunct="0">
              <a:defRPr sz="2400">
                <a:solidFill>
                  <a:schemeClr val="bg1"/>
                </a:solidFill>
                <a:latin typeface="Times New Roman" panose="02020603050405020304" pitchFamily="18" charset="0"/>
                <a:ea typeface="MS Gothic" panose="020B0609070205080204" pitchFamily="49" charset="-128"/>
              </a:defRPr>
            </a:lvl5pPr>
            <a:lvl6pPr marL="25146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MS Gothic" panose="020B0609070205080204" pitchFamily="49" charset="-128"/>
              </a:defRPr>
            </a:lvl6pPr>
            <a:lvl7pPr marL="29718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MS Gothic" panose="020B0609070205080204" pitchFamily="49" charset="-128"/>
              </a:defRPr>
            </a:lvl7pPr>
            <a:lvl8pPr marL="34290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MS Gothic" panose="020B0609070205080204" pitchFamily="49" charset="-128"/>
              </a:defRPr>
            </a:lvl8pPr>
            <a:lvl9pPr marL="38862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MS Gothic" panose="020B0609070205080204" pitchFamily="49" charset="-128"/>
              </a:defRPr>
            </a:lvl9pPr>
          </a:lstStyle>
          <a:p>
            <a:pPr eaLnBrk="1" hangingPunct="1"/>
            <a:endParaRPr lang="en-US"/>
          </a:p>
        </p:txBody>
      </p:sp>
      <p:sp>
        <p:nvSpPr>
          <p:cNvPr id="386053" name="Rectangle 3"/>
          <p:cNvSpPr>
            <a:spLocks noGrp="1" noChangeArrowheads="1"/>
          </p:cNvSpPr>
          <p:nvPr>
            <p:ph type="body"/>
          </p:nvPr>
        </p:nvSpPr>
        <p:spPr>
          <a:xfrm>
            <a:off x="947738" y="4449763"/>
            <a:ext cx="5207000" cy="4237037"/>
          </a:xfrm>
          <a:solidFill>
            <a:srgbClr val="FFFFFF"/>
          </a:solidFill>
          <a:ln w="9360" cap="sq">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smtClean="0">
              <a:latin typeface="Times New Roman" panose="02020603050405020304" pitchFamily="18" charset="0"/>
            </a:endParaRPr>
          </a:p>
        </p:txBody>
      </p:sp>
    </p:spTree>
    <p:extLst>
      <p:ext uri="{BB962C8B-B14F-4D97-AF65-F5344CB8AC3E}">
        <p14:creationId xmlns:p14="http://schemas.microsoft.com/office/powerpoint/2010/main" val="3799077023"/>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87074" name="Rectangle 8"/>
          <p:cNvSpPr>
            <a:spLocks noGrp="1" noChangeArrowheads="1"/>
          </p:cNvSpPr>
          <p:nvPr>
            <p:ph type="sldNum" sz="quarter"/>
          </p:nvPr>
        </p:nvSpPr>
        <p:spPr>
          <a:noFill/>
          <a:extLst>
            <a:ext uri="{91240B29-F687-4F45-9708-019B960494DF}">
              <a14:hiddenLine xmlns:a14="http://schemas.microsoft.com/office/drawing/2010/main" w="9525">
                <a:solidFill>
                  <a:srgbClr val="3465AF"/>
                </a:solidFill>
                <a:round/>
                <a:headEnd/>
                <a:tailEnd/>
              </a14:hiddenLine>
            </a:ext>
          </a:extLst>
        </p:spPr>
        <p:txBody>
          <a:bodyPr/>
          <a:lstStyle>
            <a:lvl1pPr defTabSz="468313" eaLnBrk="0" hangingPunct="0">
              <a:tabLst>
                <a:tab pos="469900" algn="l"/>
                <a:tab pos="939800" algn="l"/>
                <a:tab pos="1411288" algn="l"/>
                <a:tab pos="1881188" algn="l"/>
                <a:tab pos="2352675" algn="l"/>
                <a:tab pos="2822575" algn="l"/>
              </a:tabLst>
              <a:defRPr sz="2400">
                <a:solidFill>
                  <a:schemeClr val="bg1"/>
                </a:solidFill>
                <a:latin typeface="Times New Roman" panose="02020603050405020304" pitchFamily="18" charset="0"/>
                <a:ea typeface="MS Gothic" panose="020B0609070205080204" pitchFamily="49" charset="-128"/>
              </a:defRPr>
            </a:lvl1pPr>
            <a:lvl2pPr marL="742950" indent="-285750" defTabSz="468313" eaLnBrk="0" hangingPunct="0">
              <a:tabLst>
                <a:tab pos="469900" algn="l"/>
                <a:tab pos="939800" algn="l"/>
                <a:tab pos="1411288" algn="l"/>
                <a:tab pos="1881188" algn="l"/>
                <a:tab pos="2352675" algn="l"/>
                <a:tab pos="2822575" algn="l"/>
              </a:tabLst>
              <a:defRPr sz="2400">
                <a:solidFill>
                  <a:schemeClr val="bg1"/>
                </a:solidFill>
                <a:latin typeface="Times New Roman" panose="02020603050405020304" pitchFamily="18" charset="0"/>
                <a:ea typeface="MS Gothic" panose="020B0609070205080204" pitchFamily="49" charset="-128"/>
              </a:defRPr>
            </a:lvl2pPr>
            <a:lvl3pPr marL="1143000" indent="-228600" defTabSz="468313" eaLnBrk="0" hangingPunct="0">
              <a:tabLst>
                <a:tab pos="469900" algn="l"/>
                <a:tab pos="939800" algn="l"/>
                <a:tab pos="1411288" algn="l"/>
                <a:tab pos="1881188" algn="l"/>
                <a:tab pos="2352675" algn="l"/>
                <a:tab pos="2822575" algn="l"/>
              </a:tabLst>
              <a:defRPr sz="2400">
                <a:solidFill>
                  <a:schemeClr val="bg1"/>
                </a:solidFill>
                <a:latin typeface="Times New Roman" panose="02020603050405020304" pitchFamily="18" charset="0"/>
                <a:ea typeface="MS Gothic" panose="020B0609070205080204" pitchFamily="49" charset="-128"/>
              </a:defRPr>
            </a:lvl3pPr>
            <a:lvl4pPr marL="1600200" indent="-228600" defTabSz="468313" eaLnBrk="0" hangingPunct="0">
              <a:tabLst>
                <a:tab pos="469900" algn="l"/>
                <a:tab pos="939800" algn="l"/>
                <a:tab pos="1411288" algn="l"/>
                <a:tab pos="1881188" algn="l"/>
                <a:tab pos="2352675" algn="l"/>
                <a:tab pos="2822575" algn="l"/>
              </a:tabLst>
              <a:defRPr sz="2400">
                <a:solidFill>
                  <a:schemeClr val="bg1"/>
                </a:solidFill>
                <a:latin typeface="Times New Roman" panose="02020603050405020304" pitchFamily="18" charset="0"/>
                <a:ea typeface="MS Gothic" panose="020B0609070205080204" pitchFamily="49" charset="-128"/>
              </a:defRPr>
            </a:lvl4pPr>
            <a:lvl5pPr marL="2057400" indent="-228600" defTabSz="468313" eaLnBrk="0" hangingPunct="0">
              <a:tabLst>
                <a:tab pos="469900" algn="l"/>
                <a:tab pos="939800" algn="l"/>
                <a:tab pos="1411288" algn="l"/>
                <a:tab pos="1881188" algn="l"/>
                <a:tab pos="2352675" algn="l"/>
                <a:tab pos="2822575" algn="l"/>
              </a:tabLst>
              <a:defRPr sz="2400">
                <a:solidFill>
                  <a:schemeClr val="bg1"/>
                </a:solidFill>
                <a:latin typeface="Times New Roman" panose="02020603050405020304" pitchFamily="18" charset="0"/>
                <a:ea typeface="MS Gothic" panose="020B0609070205080204" pitchFamily="49" charset="-128"/>
              </a:defRPr>
            </a:lvl5pPr>
            <a:lvl6pPr marL="2514600" indent="-228600" defTabSz="468313" eaLnBrk="0" fontAlgn="base" hangingPunct="0">
              <a:lnSpc>
                <a:spcPct val="95000"/>
              </a:lnSpc>
              <a:spcBef>
                <a:spcPct val="0"/>
              </a:spcBef>
              <a:spcAft>
                <a:spcPct val="0"/>
              </a:spcAft>
              <a:buClr>
                <a:srgbClr val="000000"/>
              </a:buClr>
              <a:buSzPct val="100000"/>
              <a:buFont typeface="Times New Roman" panose="02020603050405020304" pitchFamily="18" charset="0"/>
              <a:tabLst>
                <a:tab pos="469900" algn="l"/>
                <a:tab pos="939800" algn="l"/>
                <a:tab pos="1411288" algn="l"/>
                <a:tab pos="1881188" algn="l"/>
                <a:tab pos="2352675" algn="l"/>
                <a:tab pos="2822575" algn="l"/>
              </a:tabLst>
              <a:defRPr sz="2400">
                <a:solidFill>
                  <a:schemeClr val="bg1"/>
                </a:solidFill>
                <a:latin typeface="Times New Roman" panose="02020603050405020304" pitchFamily="18" charset="0"/>
                <a:ea typeface="MS Gothic" panose="020B0609070205080204" pitchFamily="49" charset="-128"/>
              </a:defRPr>
            </a:lvl6pPr>
            <a:lvl7pPr marL="2971800" indent="-228600" defTabSz="468313" eaLnBrk="0" fontAlgn="base" hangingPunct="0">
              <a:lnSpc>
                <a:spcPct val="95000"/>
              </a:lnSpc>
              <a:spcBef>
                <a:spcPct val="0"/>
              </a:spcBef>
              <a:spcAft>
                <a:spcPct val="0"/>
              </a:spcAft>
              <a:buClr>
                <a:srgbClr val="000000"/>
              </a:buClr>
              <a:buSzPct val="100000"/>
              <a:buFont typeface="Times New Roman" panose="02020603050405020304" pitchFamily="18" charset="0"/>
              <a:tabLst>
                <a:tab pos="469900" algn="l"/>
                <a:tab pos="939800" algn="l"/>
                <a:tab pos="1411288" algn="l"/>
                <a:tab pos="1881188" algn="l"/>
                <a:tab pos="2352675" algn="l"/>
                <a:tab pos="2822575" algn="l"/>
              </a:tabLst>
              <a:defRPr sz="2400">
                <a:solidFill>
                  <a:schemeClr val="bg1"/>
                </a:solidFill>
                <a:latin typeface="Times New Roman" panose="02020603050405020304" pitchFamily="18" charset="0"/>
                <a:ea typeface="MS Gothic" panose="020B0609070205080204" pitchFamily="49" charset="-128"/>
              </a:defRPr>
            </a:lvl7pPr>
            <a:lvl8pPr marL="3429000" indent="-228600" defTabSz="468313" eaLnBrk="0" fontAlgn="base" hangingPunct="0">
              <a:lnSpc>
                <a:spcPct val="95000"/>
              </a:lnSpc>
              <a:spcBef>
                <a:spcPct val="0"/>
              </a:spcBef>
              <a:spcAft>
                <a:spcPct val="0"/>
              </a:spcAft>
              <a:buClr>
                <a:srgbClr val="000000"/>
              </a:buClr>
              <a:buSzPct val="100000"/>
              <a:buFont typeface="Times New Roman" panose="02020603050405020304" pitchFamily="18" charset="0"/>
              <a:tabLst>
                <a:tab pos="469900" algn="l"/>
                <a:tab pos="939800" algn="l"/>
                <a:tab pos="1411288" algn="l"/>
                <a:tab pos="1881188" algn="l"/>
                <a:tab pos="2352675" algn="l"/>
                <a:tab pos="2822575" algn="l"/>
              </a:tabLst>
              <a:defRPr sz="2400">
                <a:solidFill>
                  <a:schemeClr val="bg1"/>
                </a:solidFill>
                <a:latin typeface="Times New Roman" panose="02020603050405020304" pitchFamily="18" charset="0"/>
                <a:ea typeface="MS Gothic" panose="020B0609070205080204" pitchFamily="49" charset="-128"/>
              </a:defRPr>
            </a:lvl8pPr>
            <a:lvl9pPr marL="3886200" indent="-228600" defTabSz="468313" eaLnBrk="0" fontAlgn="base" hangingPunct="0">
              <a:lnSpc>
                <a:spcPct val="95000"/>
              </a:lnSpc>
              <a:spcBef>
                <a:spcPct val="0"/>
              </a:spcBef>
              <a:spcAft>
                <a:spcPct val="0"/>
              </a:spcAft>
              <a:buClr>
                <a:srgbClr val="000000"/>
              </a:buClr>
              <a:buSzPct val="100000"/>
              <a:buFont typeface="Times New Roman" panose="02020603050405020304" pitchFamily="18" charset="0"/>
              <a:tabLst>
                <a:tab pos="469900" algn="l"/>
                <a:tab pos="939800" algn="l"/>
                <a:tab pos="1411288" algn="l"/>
                <a:tab pos="1881188" algn="l"/>
                <a:tab pos="2352675" algn="l"/>
                <a:tab pos="2822575" algn="l"/>
              </a:tabLst>
              <a:defRPr sz="2400">
                <a:solidFill>
                  <a:schemeClr val="bg1"/>
                </a:solidFill>
                <a:latin typeface="Times New Roman" panose="02020603050405020304" pitchFamily="18" charset="0"/>
                <a:ea typeface="MS Gothic" panose="020B0609070205080204" pitchFamily="49" charset="-128"/>
              </a:defRPr>
            </a:lvl9pPr>
          </a:lstStyle>
          <a:p>
            <a:pPr eaLnBrk="1" hangingPunct="1"/>
            <a:fld id="{10F8E0BF-3B00-4689-B273-E1EF98E9A4C0}" type="slidenum">
              <a:rPr lang="en-GB" sz="1200">
                <a:solidFill>
                  <a:srgbClr val="000000"/>
                </a:solidFill>
                <a:ea typeface="Arial Unicode MS" panose="020B0604020202020204" pitchFamily="34" charset="-128"/>
              </a:rPr>
              <a:pPr eaLnBrk="1" hangingPunct="1"/>
              <a:t>64</a:t>
            </a:fld>
            <a:endParaRPr lang="en-GB" sz="1200">
              <a:solidFill>
                <a:srgbClr val="000000"/>
              </a:solidFill>
              <a:ea typeface="Arial Unicode MS" panose="020B0604020202020204" pitchFamily="34" charset="-128"/>
            </a:endParaRPr>
          </a:p>
        </p:txBody>
      </p:sp>
      <p:sp>
        <p:nvSpPr>
          <p:cNvPr id="387075" name="Text Box 1"/>
          <p:cNvSpPr txBox="1">
            <a:spLocks noChangeArrowheads="1"/>
          </p:cNvSpPr>
          <p:nvPr/>
        </p:nvSpPr>
        <p:spPr bwMode="auto">
          <a:xfrm>
            <a:off x="4024313" y="8901113"/>
            <a:ext cx="3076575" cy="4667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637" tIns="48171" rIns="92637" bIns="48171" anchor="b"/>
          <a:lstStyle>
            <a:lvl1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1pPr>
            <a:lvl2pPr marL="742950" indent="-285750"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2pPr>
            <a:lvl3pPr marL="1143000" indent="-228600"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3pPr>
            <a:lvl4pPr marL="1600200" indent="-228600"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4pPr>
            <a:lvl5pPr marL="2057400" indent="-228600"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5pPr>
            <a:lvl6pPr marL="25146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6pPr>
            <a:lvl7pPr marL="29718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7pPr>
            <a:lvl8pPr marL="34290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8pPr>
            <a:lvl9pPr marL="38862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9pPr>
          </a:lstStyle>
          <a:p>
            <a:pPr algn="r" eaLnBrk="1" hangingPunct="1">
              <a:lnSpc>
                <a:spcPct val="100000"/>
              </a:lnSpc>
              <a:buClrTx/>
              <a:buFontTx/>
              <a:buNone/>
            </a:pPr>
            <a:fld id="{C437E393-5FAF-4A41-A9EF-32F287A09945}" type="slidenum">
              <a:rPr lang="en-GB" sz="1200">
                <a:solidFill>
                  <a:srgbClr val="000000"/>
                </a:solidFill>
                <a:ea typeface="Arial Unicode MS" panose="020B0604020202020204" pitchFamily="34" charset="-128"/>
                <a:cs typeface="Arial Unicode MS" panose="020B0604020202020204" pitchFamily="34" charset="-128"/>
              </a:rPr>
              <a:pPr algn="r" eaLnBrk="1" hangingPunct="1">
                <a:lnSpc>
                  <a:spcPct val="100000"/>
                </a:lnSpc>
                <a:buClrTx/>
                <a:buFontTx/>
                <a:buNone/>
              </a:pPr>
              <a:t>64</a:t>
            </a:fld>
            <a:endParaRPr lang="en-GB" sz="1200">
              <a:solidFill>
                <a:srgbClr val="000000"/>
              </a:solidFill>
              <a:ea typeface="Arial Unicode MS" panose="020B0604020202020204" pitchFamily="34" charset="-128"/>
              <a:cs typeface="Arial Unicode MS" panose="020B0604020202020204" pitchFamily="34" charset="-128"/>
            </a:endParaRPr>
          </a:p>
        </p:txBody>
      </p:sp>
      <p:sp>
        <p:nvSpPr>
          <p:cNvPr id="387076" name="Text Box 2"/>
          <p:cNvSpPr txBox="1">
            <a:spLocks noChangeArrowheads="1"/>
          </p:cNvSpPr>
          <p:nvPr/>
        </p:nvSpPr>
        <p:spPr bwMode="auto">
          <a:xfrm>
            <a:off x="1184275" y="703263"/>
            <a:ext cx="4735513" cy="3513137"/>
          </a:xfrm>
          <a:prstGeom prst="rect">
            <a:avLst/>
          </a:prstGeom>
          <a:solidFill>
            <a:srgbClr val="FFFFFF"/>
          </a:solidFill>
          <a:ln w="9360" cap="sq">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4119" tIns="47060" rIns="94119" bIns="47060" anchor="ctr"/>
          <a:lstStyle>
            <a:lvl1pPr eaLnBrk="0" hangingPunct="0">
              <a:defRPr sz="2400">
                <a:solidFill>
                  <a:schemeClr val="bg1"/>
                </a:solidFill>
                <a:latin typeface="Times New Roman" panose="02020603050405020304" pitchFamily="18" charset="0"/>
                <a:ea typeface="MS Gothic" panose="020B0609070205080204" pitchFamily="49" charset="-128"/>
              </a:defRPr>
            </a:lvl1pPr>
            <a:lvl2pPr marL="742950" indent="-285750" eaLnBrk="0" hangingPunct="0">
              <a:defRPr sz="2400">
                <a:solidFill>
                  <a:schemeClr val="bg1"/>
                </a:solidFill>
                <a:latin typeface="Times New Roman" panose="02020603050405020304" pitchFamily="18" charset="0"/>
                <a:ea typeface="MS Gothic" panose="020B0609070205080204" pitchFamily="49" charset="-128"/>
              </a:defRPr>
            </a:lvl2pPr>
            <a:lvl3pPr marL="1143000" indent="-228600" eaLnBrk="0" hangingPunct="0">
              <a:defRPr sz="2400">
                <a:solidFill>
                  <a:schemeClr val="bg1"/>
                </a:solidFill>
                <a:latin typeface="Times New Roman" panose="02020603050405020304" pitchFamily="18" charset="0"/>
                <a:ea typeface="MS Gothic" panose="020B0609070205080204" pitchFamily="49" charset="-128"/>
              </a:defRPr>
            </a:lvl3pPr>
            <a:lvl4pPr marL="1600200" indent="-228600" eaLnBrk="0" hangingPunct="0">
              <a:defRPr sz="2400">
                <a:solidFill>
                  <a:schemeClr val="bg1"/>
                </a:solidFill>
                <a:latin typeface="Times New Roman" panose="02020603050405020304" pitchFamily="18" charset="0"/>
                <a:ea typeface="MS Gothic" panose="020B0609070205080204" pitchFamily="49" charset="-128"/>
              </a:defRPr>
            </a:lvl4pPr>
            <a:lvl5pPr marL="2057400" indent="-228600" eaLnBrk="0" hangingPunct="0">
              <a:defRPr sz="2400">
                <a:solidFill>
                  <a:schemeClr val="bg1"/>
                </a:solidFill>
                <a:latin typeface="Times New Roman" panose="02020603050405020304" pitchFamily="18" charset="0"/>
                <a:ea typeface="MS Gothic" panose="020B0609070205080204" pitchFamily="49" charset="-128"/>
              </a:defRPr>
            </a:lvl5pPr>
            <a:lvl6pPr marL="25146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MS Gothic" panose="020B0609070205080204" pitchFamily="49" charset="-128"/>
              </a:defRPr>
            </a:lvl6pPr>
            <a:lvl7pPr marL="29718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MS Gothic" panose="020B0609070205080204" pitchFamily="49" charset="-128"/>
              </a:defRPr>
            </a:lvl7pPr>
            <a:lvl8pPr marL="34290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MS Gothic" panose="020B0609070205080204" pitchFamily="49" charset="-128"/>
              </a:defRPr>
            </a:lvl8pPr>
            <a:lvl9pPr marL="38862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MS Gothic" panose="020B0609070205080204" pitchFamily="49" charset="-128"/>
              </a:defRPr>
            </a:lvl9pPr>
          </a:lstStyle>
          <a:p>
            <a:pPr eaLnBrk="1" hangingPunct="1"/>
            <a:endParaRPr lang="en-US"/>
          </a:p>
        </p:txBody>
      </p:sp>
      <p:sp>
        <p:nvSpPr>
          <p:cNvPr id="387077" name="Rectangle 3"/>
          <p:cNvSpPr>
            <a:spLocks noGrp="1" noChangeArrowheads="1"/>
          </p:cNvSpPr>
          <p:nvPr>
            <p:ph type="body"/>
          </p:nvPr>
        </p:nvSpPr>
        <p:spPr>
          <a:xfrm>
            <a:off x="947738" y="4449763"/>
            <a:ext cx="5207000" cy="4237037"/>
          </a:xfrm>
          <a:solidFill>
            <a:srgbClr val="FFFFFF"/>
          </a:solidFill>
          <a:ln w="9360" cap="sq">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smtClean="0">
              <a:latin typeface="Times New Roman" panose="02020603050405020304" pitchFamily="18" charset="0"/>
            </a:endParaRPr>
          </a:p>
        </p:txBody>
      </p:sp>
    </p:spTree>
    <p:extLst>
      <p:ext uri="{BB962C8B-B14F-4D97-AF65-F5344CB8AC3E}">
        <p14:creationId xmlns:p14="http://schemas.microsoft.com/office/powerpoint/2010/main" val="85644983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90818" name="Rectangle 8"/>
          <p:cNvSpPr>
            <a:spLocks noGrp="1" noChangeArrowheads="1"/>
          </p:cNvSpPr>
          <p:nvPr>
            <p:ph type="sldNum" sz="quarter"/>
          </p:nvPr>
        </p:nvSpPr>
        <p:spPr>
          <a:noFill/>
          <a:extLst>
            <a:ext uri="{91240B29-F687-4F45-9708-019B960494DF}">
              <a14:hiddenLine xmlns:a14="http://schemas.microsoft.com/office/drawing/2010/main" w="9525">
                <a:solidFill>
                  <a:srgbClr val="3465AF"/>
                </a:solidFill>
                <a:round/>
                <a:headEnd/>
                <a:tailEnd/>
              </a14:hiddenLine>
            </a:ext>
          </a:extLst>
        </p:spPr>
        <p:txBody>
          <a:bodyPr/>
          <a:lstStyle>
            <a:lvl1pPr defTabSz="468313" eaLnBrk="0" hangingPunct="0">
              <a:tabLst>
                <a:tab pos="469900" algn="l"/>
                <a:tab pos="939800" algn="l"/>
                <a:tab pos="1411288" algn="l"/>
                <a:tab pos="1881188" algn="l"/>
                <a:tab pos="2352675" algn="l"/>
                <a:tab pos="2822575" algn="l"/>
              </a:tabLst>
              <a:defRPr sz="2400">
                <a:solidFill>
                  <a:schemeClr val="bg1"/>
                </a:solidFill>
                <a:latin typeface="Times New Roman" panose="02020603050405020304" pitchFamily="18" charset="0"/>
                <a:ea typeface="MS Gothic" panose="020B0609070205080204" pitchFamily="49" charset="-128"/>
              </a:defRPr>
            </a:lvl1pPr>
            <a:lvl2pPr marL="742950" indent="-285750" defTabSz="468313" eaLnBrk="0" hangingPunct="0">
              <a:tabLst>
                <a:tab pos="469900" algn="l"/>
                <a:tab pos="939800" algn="l"/>
                <a:tab pos="1411288" algn="l"/>
                <a:tab pos="1881188" algn="l"/>
                <a:tab pos="2352675" algn="l"/>
                <a:tab pos="2822575" algn="l"/>
              </a:tabLst>
              <a:defRPr sz="2400">
                <a:solidFill>
                  <a:schemeClr val="bg1"/>
                </a:solidFill>
                <a:latin typeface="Times New Roman" panose="02020603050405020304" pitchFamily="18" charset="0"/>
                <a:ea typeface="MS Gothic" panose="020B0609070205080204" pitchFamily="49" charset="-128"/>
              </a:defRPr>
            </a:lvl2pPr>
            <a:lvl3pPr marL="1143000" indent="-228600" defTabSz="468313" eaLnBrk="0" hangingPunct="0">
              <a:tabLst>
                <a:tab pos="469900" algn="l"/>
                <a:tab pos="939800" algn="l"/>
                <a:tab pos="1411288" algn="l"/>
                <a:tab pos="1881188" algn="l"/>
                <a:tab pos="2352675" algn="l"/>
                <a:tab pos="2822575" algn="l"/>
              </a:tabLst>
              <a:defRPr sz="2400">
                <a:solidFill>
                  <a:schemeClr val="bg1"/>
                </a:solidFill>
                <a:latin typeface="Times New Roman" panose="02020603050405020304" pitchFamily="18" charset="0"/>
                <a:ea typeface="MS Gothic" panose="020B0609070205080204" pitchFamily="49" charset="-128"/>
              </a:defRPr>
            </a:lvl3pPr>
            <a:lvl4pPr marL="1600200" indent="-228600" defTabSz="468313" eaLnBrk="0" hangingPunct="0">
              <a:tabLst>
                <a:tab pos="469900" algn="l"/>
                <a:tab pos="939800" algn="l"/>
                <a:tab pos="1411288" algn="l"/>
                <a:tab pos="1881188" algn="l"/>
                <a:tab pos="2352675" algn="l"/>
                <a:tab pos="2822575" algn="l"/>
              </a:tabLst>
              <a:defRPr sz="2400">
                <a:solidFill>
                  <a:schemeClr val="bg1"/>
                </a:solidFill>
                <a:latin typeface="Times New Roman" panose="02020603050405020304" pitchFamily="18" charset="0"/>
                <a:ea typeface="MS Gothic" panose="020B0609070205080204" pitchFamily="49" charset="-128"/>
              </a:defRPr>
            </a:lvl4pPr>
            <a:lvl5pPr marL="2057400" indent="-228600" defTabSz="468313" eaLnBrk="0" hangingPunct="0">
              <a:tabLst>
                <a:tab pos="469900" algn="l"/>
                <a:tab pos="939800" algn="l"/>
                <a:tab pos="1411288" algn="l"/>
                <a:tab pos="1881188" algn="l"/>
                <a:tab pos="2352675" algn="l"/>
                <a:tab pos="2822575" algn="l"/>
              </a:tabLst>
              <a:defRPr sz="2400">
                <a:solidFill>
                  <a:schemeClr val="bg1"/>
                </a:solidFill>
                <a:latin typeface="Times New Roman" panose="02020603050405020304" pitchFamily="18" charset="0"/>
                <a:ea typeface="MS Gothic" panose="020B0609070205080204" pitchFamily="49" charset="-128"/>
              </a:defRPr>
            </a:lvl5pPr>
            <a:lvl6pPr marL="2514600" indent="-228600" defTabSz="468313" eaLnBrk="0" fontAlgn="base" hangingPunct="0">
              <a:lnSpc>
                <a:spcPct val="95000"/>
              </a:lnSpc>
              <a:spcBef>
                <a:spcPct val="0"/>
              </a:spcBef>
              <a:spcAft>
                <a:spcPct val="0"/>
              </a:spcAft>
              <a:buClr>
                <a:srgbClr val="000000"/>
              </a:buClr>
              <a:buSzPct val="100000"/>
              <a:buFont typeface="Times New Roman" panose="02020603050405020304" pitchFamily="18" charset="0"/>
              <a:tabLst>
                <a:tab pos="469900" algn="l"/>
                <a:tab pos="939800" algn="l"/>
                <a:tab pos="1411288" algn="l"/>
                <a:tab pos="1881188" algn="l"/>
                <a:tab pos="2352675" algn="l"/>
                <a:tab pos="2822575" algn="l"/>
              </a:tabLst>
              <a:defRPr sz="2400">
                <a:solidFill>
                  <a:schemeClr val="bg1"/>
                </a:solidFill>
                <a:latin typeface="Times New Roman" panose="02020603050405020304" pitchFamily="18" charset="0"/>
                <a:ea typeface="MS Gothic" panose="020B0609070205080204" pitchFamily="49" charset="-128"/>
              </a:defRPr>
            </a:lvl6pPr>
            <a:lvl7pPr marL="2971800" indent="-228600" defTabSz="468313" eaLnBrk="0" fontAlgn="base" hangingPunct="0">
              <a:lnSpc>
                <a:spcPct val="95000"/>
              </a:lnSpc>
              <a:spcBef>
                <a:spcPct val="0"/>
              </a:spcBef>
              <a:spcAft>
                <a:spcPct val="0"/>
              </a:spcAft>
              <a:buClr>
                <a:srgbClr val="000000"/>
              </a:buClr>
              <a:buSzPct val="100000"/>
              <a:buFont typeface="Times New Roman" panose="02020603050405020304" pitchFamily="18" charset="0"/>
              <a:tabLst>
                <a:tab pos="469900" algn="l"/>
                <a:tab pos="939800" algn="l"/>
                <a:tab pos="1411288" algn="l"/>
                <a:tab pos="1881188" algn="l"/>
                <a:tab pos="2352675" algn="l"/>
                <a:tab pos="2822575" algn="l"/>
              </a:tabLst>
              <a:defRPr sz="2400">
                <a:solidFill>
                  <a:schemeClr val="bg1"/>
                </a:solidFill>
                <a:latin typeface="Times New Roman" panose="02020603050405020304" pitchFamily="18" charset="0"/>
                <a:ea typeface="MS Gothic" panose="020B0609070205080204" pitchFamily="49" charset="-128"/>
              </a:defRPr>
            </a:lvl7pPr>
            <a:lvl8pPr marL="3429000" indent="-228600" defTabSz="468313" eaLnBrk="0" fontAlgn="base" hangingPunct="0">
              <a:lnSpc>
                <a:spcPct val="95000"/>
              </a:lnSpc>
              <a:spcBef>
                <a:spcPct val="0"/>
              </a:spcBef>
              <a:spcAft>
                <a:spcPct val="0"/>
              </a:spcAft>
              <a:buClr>
                <a:srgbClr val="000000"/>
              </a:buClr>
              <a:buSzPct val="100000"/>
              <a:buFont typeface="Times New Roman" panose="02020603050405020304" pitchFamily="18" charset="0"/>
              <a:tabLst>
                <a:tab pos="469900" algn="l"/>
                <a:tab pos="939800" algn="l"/>
                <a:tab pos="1411288" algn="l"/>
                <a:tab pos="1881188" algn="l"/>
                <a:tab pos="2352675" algn="l"/>
                <a:tab pos="2822575" algn="l"/>
              </a:tabLst>
              <a:defRPr sz="2400">
                <a:solidFill>
                  <a:schemeClr val="bg1"/>
                </a:solidFill>
                <a:latin typeface="Times New Roman" panose="02020603050405020304" pitchFamily="18" charset="0"/>
                <a:ea typeface="MS Gothic" panose="020B0609070205080204" pitchFamily="49" charset="-128"/>
              </a:defRPr>
            </a:lvl8pPr>
            <a:lvl9pPr marL="3886200" indent="-228600" defTabSz="468313" eaLnBrk="0" fontAlgn="base" hangingPunct="0">
              <a:lnSpc>
                <a:spcPct val="95000"/>
              </a:lnSpc>
              <a:spcBef>
                <a:spcPct val="0"/>
              </a:spcBef>
              <a:spcAft>
                <a:spcPct val="0"/>
              </a:spcAft>
              <a:buClr>
                <a:srgbClr val="000000"/>
              </a:buClr>
              <a:buSzPct val="100000"/>
              <a:buFont typeface="Times New Roman" panose="02020603050405020304" pitchFamily="18" charset="0"/>
              <a:tabLst>
                <a:tab pos="469900" algn="l"/>
                <a:tab pos="939800" algn="l"/>
                <a:tab pos="1411288" algn="l"/>
                <a:tab pos="1881188" algn="l"/>
                <a:tab pos="2352675" algn="l"/>
                <a:tab pos="2822575" algn="l"/>
              </a:tabLst>
              <a:defRPr sz="2400">
                <a:solidFill>
                  <a:schemeClr val="bg1"/>
                </a:solidFill>
                <a:latin typeface="Times New Roman" panose="02020603050405020304" pitchFamily="18" charset="0"/>
                <a:ea typeface="MS Gothic" panose="020B0609070205080204" pitchFamily="49" charset="-128"/>
              </a:defRPr>
            </a:lvl9pPr>
          </a:lstStyle>
          <a:p>
            <a:pPr eaLnBrk="1" hangingPunct="1"/>
            <a:fld id="{BDA94CB5-6943-414E-81DB-2709D46529B7}" type="slidenum">
              <a:rPr lang="en-GB" sz="1200">
                <a:solidFill>
                  <a:srgbClr val="000000"/>
                </a:solidFill>
                <a:ea typeface="Arial Unicode MS" panose="020B0604020202020204" pitchFamily="34" charset="-128"/>
              </a:rPr>
              <a:pPr eaLnBrk="1" hangingPunct="1"/>
              <a:t>9</a:t>
            </a:fld>
            <a:endParaRPr lang="en-GB" sz="1200">
              <a:solidFill>
                <a:srgbClr val="000000"/>
              </a:solidFill>
              <a:ea typeface="Arial Unicode MS" panose="020B0604020202020204" pitchFamily="34" charset="-128"/>
            </a:endParaRPr>
          </a:p>
        </p:txBody>
      </p:sp>
      <p:sp>
        <p:nvSpPr>
          <p:cNvPr id="290819" name="Text Box 1"/>
          <p:cNvSpPr txBox="1">
            <a:spLocks noChangeArrowheads="1"/>
          </p:cNvSpPr>
          <p:nvPr/>
        </p:nvSpPr>
        <p:spPr bwMode="auto">
          <a:xfrm>
            <a:off x="4024313" y="8901113"/>
            <a:ext cx="3076575" cy="4667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637" tIns="48171" rIns="92637" bIns="48171" anchor="b"/>
          <a:lstStyle>
            <a:lvl1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1pPr>
            <a:lvl2pPr marL="742950" indent="-285750"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2pPr>
            <a:lvl3pPr marL="1143000" indent="-228600"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3pPr>
            <a:lvl4pPr marL="1600200" indent="-228600"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4pPr>
            <a:lvl5pPr marL="2057400" indent="-228600"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5pPr>
            <a:lvl6pPr marL="25146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6pPr>
            <a:lvl7pPr marL="29718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7pPr>
            <a:lvl8pPr marL="34290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8pPr>
            <a:lvl9pPr marL="38862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9pPr>
          </a:lstStyle>
          <a:p>
            <a:pPr algn="r" eaLnBrk="1" hangingPunct="1">
              <a:lnSpc>
                <a:spcPct val="100000"/>
              </a:lnSpc>
              <a:buClrTx/>
              <a:buFontTx/>
              <a:buNone/>
            </a:pPr>
            <a:fld id="{F3FBE02E-A889-425E-A6D1-0750D2ECBD54}" type="slidenum">
              <a:rPr lang="en-GB" sz="1200">
                <a:solidFill>
                  <a:srgbClr val="000000"/>
                </a:solidFill>
                <a:ea typeface="Arial Unicode MS" panose="020B0604020202020204" pitchFamily="34" charset="-128"/>
                <a:cs typeface="Arial Unicode MS" panose="020B0604020202020204" pitchFamily="34" charset="-128"/>
              </a:rPr>
              <a:pPr algn="r" eaLnBrk="1" hangingPunct="1">
                <a:lnSpc>
                  <a:spcPct val="100000"/>
                </a:lnSpc>
                <a:buClrTx/>
                <a:buFontTx/>
                <a:buNone/>
              </a:pPr>
              <a:t>9</a:t>
            </a:fld>
            <a:endParaRPr lang="en-GB" sz="1200">
              <a:solidFill>
                <a:srgbClr val="000000"/>
              </a:solidFill>
              <a:ea typeface="Arial Unicode MS" panose="020B0604020202020204" pitchFamily="34" charset="-128"/>
              <a:cs typeface="Arial Unicode MS" panose="020B0604020202020204" pitchFamily="34" charset="-128"/>
            </a:endParaRPr>
          </a:p>
        </p:txBody>
      </p:sp>
      <p:sp>
        <p:nvSpPr>
          <p:cNvPr id="290820" name="Text Box 2"/>
          <p:cNvSpPr txBox="1">
            <a:spLocks noChangeArrowheads="1"/>
          </p:cNvSpPr>
          <p:nvPr/>
        </p:nvSpPr>
        <p:spPr bwMode="auto">
          <a:xfrm>
            <a:off x="1184275" y="703263"/>
            <a:ext cx="4735513" cy="3513137"/>
          </a:xfrm>
          <a:prstGeom prst="rect">
            <a:avLst/>
          </a:prstGeom>
          <a:solidFill>
            <a:srgbClr val="FFFFFF"/>
          </a:solidFill>
          <a:ln w="9360" cap="sq">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4119" tIns="47060" rIns="94119" bIns="47060" anchor="ctr"/>
          <a:lstStyle>
            <a:lvl1pPr eaLnBrk="0" hangingPunct="0">
              <a:defRPr sz="2400">
                <a:solidFill>
                  <a:schemeClr val="bg1"/>
                </a:solidFill>
                <a:latin typeface="Times New Roman" panose="02020603050405020304" pitchFamily="18" charset="0"/>
                <a:ea typeface="MS Gothic" panose="020B0609070205080204" pitchFamily="49" charset="-128"/>
              </a:defRPr>
            </a:lvl1pPr>
            <a:lvl2pPr marL="742950" indent="-285750" eaLnBrk="0" hangingPunct="0">
              <a:defRPr sz="2400">
                <a:solidFill>
                  <a:schemeClr val="bg1"/>
                </a:solidFill>
                <a:latin typeface="Times New Roman" panose="02020603050405020304" pitchFamily="18" charset="0"/>
                <a:ea typeface="MS Gothic" panose="020B0609070205080204" pitchFamily="49" charset="-128"/>
              </a:defRPr>
            </a:lvl2pPr>
            <a:lvl3pPr marL="1143000" indent="-228600" eaLnBrk="0" hangingPunct="0">
              <a:defRPr sz="2400">
                <a:solidFill>
                  <a:schemeClr val="bg1"/>
                </a:solidFill>
                <a:latin typeface="Times New Roman" panose="02020603050405020304" pitchFamily="18" charset="0"/>
                <a:ea typeface="MS Gothic" panose="020B0609070205080204" pitchFamily="49" charset="-128"/>
              </a:defRPr>
            </a:lvl3pPr>
            <a:lvl4pPr marL="1600200" indent="-228600" eaLnBrk="0" hangingPunct="0">
              <a:defRPr sz="2400">
                <a:solidFill>
                  <a:schemeClr val="bg1"/>
                </a:solidFill>
                <a:latin typeface="Times New Roman" panose="02020603050405020304" pitchFamily="18" charset="0"/>
                <a:ea typeface="MS Gothic" panose="020B0609070205080204" pitchFamily="49" charset="-128"/>
              </a:defRPr>
            </a:lvl4pPr>
            <a:lvl5pPr marL="2057400" indent="-228600" eaLnBrk="0" hangingPunct="0">
              <a:defRPr sz="2400">
                <a:solidFill>
                  <a:schemeClr val="bg1"/>
                </a:solidFill>
                <a:latin typeface="Times New Roman" panose="02020603050405020304" pitchFamily="18" charset="0"/>
                <a:ea typeface="MS Gothic" panose="020B0609070205080204" pitchFamily="49" charset="-128"/>
              </a:defRPr>
            </a:lvl5pPr>
            <a:lvl6pPr marL="25146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MS Gothic" panose="020B0609070205080204" pitchFamily="49" charset="-128"/>
              </a:defRPr>
            </a:lvl6pPr>
            <a:lvl7pPr marL="29718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MS Gothic" panose="020B0609070205080204" pitchFamily="49" charset="-128"/>
              </a:defRPr>
            </a:lvl7pPr>
            <a:lvl8pPr marL="34290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MS Gothic" panose="020B0609070205080204" pitchFamily="49" charset="-128"/>
              </a:defRPr>
            </a:lvl8pPr>
            <a:lvl9pPr marL="38862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MS Gothic" panose="020B0609070205080204" pitchFamily="49" charset="-128"/>
              </a:defRPr>
            </a:lvl9pPr>
          </a:lstStyle>
          <a:p>
            <a:pPr eaLnBrk="1" hangingPunct="1"/>
            <a:endParaRPr lang="en-US"/>
          </a:p>
        </p:txBody>
      </p:sp>
      <p:sp>
        <p:nvSpPr>
          <p:cNvPr id="290821" name="Rectangle 3"/>
          <p:cNvSpPr>
            <a:spLocks noGrp="1" noChangeArrowheads="1"/>
          </p:cNvSpPr>
          <p:nvPr>
            <p:ph type="body"/>
          </p:nvPr>
        </p:nvSpPr>
        <p:spPr>
          <a:xfrm>
            <a:off x="947738" y="4449763"/>
            <a:ext cx="5207000" cy="4237037"/>
          </a:xfrm>
          <a:solidFill>
            <a:srgbClr val="FFFFFF"/>
          </a:solidFill>
          <a:ln w="9360" cap="sq">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smtClean="0">
              <a:latin typeface="Times New Roman" panose="02020603050405020304" pitchFamily="18" charset="0"/>
            </a:endParaRPr>
          </a:p>
        </p:txBody>
      </p:sp>
    </p:spTree>
    <p:extLst>
      <p:ext uri="{BB962C8B-B14F-4D97-AF65-F5344CB8AC3E}">
        <p14:creationId xmlns:p14="http://schemas.microsoft.com/office/powerpoint/2010/main" val="265214427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91842" name="Rectangle 8"/>
          <p:cNvSpPr>
            <a:spLocks noGrp="1" noChangeArrowheads="1"/>
          </p:cNvSpPr>
          <p:nvPr>
            <p:ph type="sldNum" sz="quarter"/>
          </p:nvPr>
        </p:nvSpPr>
        <p:spPr>
          <a:noFill/>
          <a:extLst>
            <a:ext uri="{91240B29-F687-4F45-9708-019B960494DF}">
              <a14:hiddenLine xmlns:a14="http://schemas.microsoft.com/office/drawing/2010/main" w="9525">
                <a:solidFill>
                  <a:srgbClr val="3465AF"/>
                </a:solidFill>
                <a:round/>
                <a:headEnd/>
                <a:tailEnd/>
              </a14:hiddenLine>
            </a:ext>
          </a:extLst>
        </p:spPr>
        <p:txBody>
          <a:bodyPr/>
          <a:lstStyle>
            <a:lvl1pPr defTabSz="468313" eaLnBrk="0" hangingPunct="0">
              <a:tabLst>
                <a:tab pos="469900" algn="l"/>
                <a:tab pos="939800" algn="l"/>
                <a:tab pos="1411288" algn="l"/>
                <a:tab pos="1881188" algn="l"/>
                <a:tab pos="2352675" algn="l"/>
                <a:tab pos="2822575" algn="l"/>
              </a:tabLst>
              <a:defRPr sz="2400">
                <a:solidFill>
                  <a:schemeClr val="bg1"/>
                </a:solidFill>
                <a:latin typeface="Times New Roman" panose="02020603050405020304" pitchFamily="18" charset="0"/>
                <a:ea typeface="MS Gothic" panose="020B0609070205080204" pitchFamily="49" charset="-128"/>
              </a:defRPr>
            </a:lvl1pPr>
            <a:lvl2pPr marL="742950" indent="-285750" defTabSz="468313" eaLnBrk="0" hangingPunct="0">
              <a:tabLst>
                <a:tab pos="469900" algn="l"/>
                <a:tab pos="939800" algn="l"/>
                <a:tab pos="1411288" algn="l"/>
                <a:tab pos="1881188" algn="l"/>
                <a:tab pos="2352675" algn="l"/>
                <a:tab pos="2822575" algn="l"/>
              </a:tabLst>
              <a:defRPr sz="2400">
                <a:solidFill>
                  <a:schemeClr val="bg1"/>
                </a:solidFill>
                <a:latin typeface="Times New Roman" panose="02020603050405020304" pitchFamily="18" charset="0"/>
                <a:ea typeface="MS Gothic" panose="020B0609070205080204" pitchFamily="49" charset="-128"/>
              </a:defRPr>
            </a:lvl2pPr>
            <a:lvl3pPr marL="1143000" indent="-228600" defTabSz="468313" eaLnBrk="0" hangingPunct="0">
              <a:tabLst>
                <a:tab pos="469900" algn="l"/>
                <a:tab pos="939800" algn="l"/>
                <a:tab pos="1411288" algn="l"/>
                <a:tab pos="1881188" algn="l"/>
                <a:tab pos="2352675" algn="l"/>
                <a:tab pos="2822575" algn="l"/>
              </a:tabLst>
              <a:defRPr sz="2400">
                <a:solidFill>
                  <a:schemeClr val="bg1"/>
                </a:solidFill>
                <a:latin typeface="Times New Roman" panose="02020603050405020304" pitchFamily="18" charset="0"/>
                <a:ea typeface="MS Gothic" panose="020B0609070205080204" pitchFamily="49" charset="-128"/>
              </a:defRPr>
            </a:lvl3pPr>
            <a:lvl4pPr marL="1600200" indent="-228600" defTabSz="468313" eaLnBrk="0" hangingPunct="0">
              <a:tabLst>
                <a:tab pos="469900" algn="l"/>
                <a:tab pos="939800" algn="l"/>
                <a:tab pos="1411288" algn="l"/>
                <a:tab pos="1881188" algn="l"/>
                <a:tab pos="2352675" algn="l"/>
                <a:tab pos="2822575" algn="l"/>
              </a:tabLst>
              <a:defRPr sz="2400">
                <a:solidFill>
                  <a:schemeClr val="bg1"/>
                </a:solidFill>
                <a:latin typeface="Times New Roman" panose="02020603050405020304" pitchFamily="18" charset="0"/>
                <a:ea typeface="MS Gothic" panose="020B0609070205080204" pitchFamily="49" charset="-128"/>
              </a:defRPr>
            </a:lvl4pPr>
            <a:lvl5pPr marL="2057400" indent="-228600" defTabSz="468313" eaLnBrk="0" hangingPunct="0">
              <a:tabLst>
                <a:tab pos="469900" algn="l"/>
                <a:tab pos="939800" algn="l"/>
                <a:tab pos="1411288" algn="l"/>
                <a:tab pos="1881188" algn="l"/>
                <a:tab pos="2352675" algn="l"/>
                <a:tab pos="2822575" algn="l"/>
              </a:tabLst>
              <a:defRPr sz="2400">
                <a:solidFill>
                  <a:schemeClr val="bg1"/>
                </a:solidFill>
                <a:latin typeface="Times New Roman" panose="02020603050405020304" pitchFamily="18" charset="0"/>
                <a:ea typeface="MS Gothic" panose="020B0609070205080204" pitchFamily="49" charset="-128"/>
              </a:defRPr>
            </a:lvl5pPr>
            <a:lvl6pPr marL="2514600" indent="-228600" defTabSz="468313" eaLnBrk="0" fontAlgn="base" hangingPunct="0">
              <a:lnSpc>
                <a:spcPct val="95000"/>
              </a:lnSpc>
              <a:spcBef>
                <a:spcPct val="0"/>
              </a:spcBef>
              <a:spcAft>
                <a:spcPct val="0"/>
              </a:spcAft>
              <a:buClr>
                <a:srgbClr val="000000"/>
              </a:buClr>
              <a:buSzPct val="100000"/>
              <a:buFont typeface="Times New Roman" panose="02020603050405020304" pitchFamily="18" charset="0"/>
              <a:tabLst>
                <a:tab pos="469900" algn="l"/>
                <a:tab pos="939800" algn="l"/>
                <a:tab pos="1411288" algn="l"/>
                <a:tab pos="1881188" algn="l"/>
                <a:tab pos="2352675" algn="l"/>
                <a:tab pos="2822575" algn="l"/>
              </a:tabLst>
              <a:defRPr sz="2400">
                <a:solidFill>
                  <a:schemeClr val="bg1"/>
                </a:solidFill>
                <a:latin typeface="Times New Roman" panose="02020603050405020304" pitchFamily="18" charset="0"/>
                <a:ea typeface="MS Gothic" panose="020B0609070205080204" pitchFamily="49" charset="-128"/>
              </a:defRPr>
            </a:lvl6pPr>
            <a:lvl7pPr marL="2971800" indent="-228600" defTabSz="468313" eaLnBrk="0" fontAlgn="base" hangingPunct="0">
              <a:lnSpc>
                <a:spcPct val="95000"/>
              </a:lnSpc>
              <a:spcBef>
                <a:spcPct val="0"/>
              </a:spcBef>
              <a:spcAft>
                <a:spcPct val="0"/>
              </a:spcAft>
              <a:buClr>
                <a:srgbClr val="000000"/>
              </a:buClr>
              <a:buSzPct val="100000"/>
              <a:buFont typeface="Times New Roman" panose="02020603050405020304" pitchFamily="18" charset="0"/>
              <a:tabLst>
                <a:tab pos="469900" algn="l"/>
                <a:tab pos="939800" algn="l"/>
                <a:tab pos="1411288" algn="l"/>
                <a:tab pos="1881188" algn="l"/>
                <a:tab pos="2352675" algn="l"/>
                <a:tab pos="2822575" algn="l"/>
              </a:tabLst>
              <a:defRPr sz="2400">
                <a:solidFill>
                  <a:schemeClr val="bg1"/>
                </a:solidFill>
                <a:latin typeface="Times New Roman" panose="02020603050405020304" pitchFamily="18" charset="0"/>
                <a:ea typeface="MS Gothic" panose="020B0609070205080204" pitchFamily="49" charset="-128"/>
              </a:defRPr>
            </a:lvl7pPr>
            <a:lvl8pPr marL="3429000" indent="-228600" defTabSz="468313" eaLnBrk="0" fontAlgn="base" hangingPunct="0">
              <a:lnSpc>
                <a:spcPct val="95000"/>
              </a:lnSpc>
              <a:spcBef>
                <a:spcPct val="0"/>
              </a:spcBef>
              <a:spcAft>
                <a:spcPct val="0"/>
              </a:spcAft>
              <a:buClr>
                <a:srgbClr val="000000"/>
              </a:buClr>
              <a:buSzPct val="100000"/>
              <a:buFont typeface="Times New Roman" panose="02020603050405020304" pitchFamily="18" charset="0"/>
              <a:tabLst>
                <a:tab pos="469900" algn="l"/>
                <a:tab pos="939800" algn="l"/>
                <a:tab pos="1411288" algn="l"/>
                <a:tab pos="1881188" algn="l"/>
                <a:tab pos="2352675" algn="l"/>
                <a:tab pos="2822575" algn="l"/>
              </a:tabLst>
              <a:defRPr sz="2400">
                <a:solidFill>
                  <a:schemeClr val="bg1"/>
                </a:solidFill>
                <a:latin typeface="Times New Roman" panose="02020603050405020304" pitchFamily="18" charset="0"/>
                <a:ea typeface="MS Gothic" panose="020B0609070205080204" pitchFamily="49" charset="-128"/>
              </a:defRPr>
            </a:lvl8pPr>
            <a:lvl9pPr marL="3886200" indent="-228600" defTabSz="468313" eaLnBrk="0" fontAlgn="base" hangingPunct="0">
              <a:lnSpc>
                <a:spcPct val="95000"/>
              </a:lnSpc>
              <a:spcBef>
                <a:spcPct val="0"/>
              </a:spcBef>
              <a:spcAft>
                <a:spcPct val="0"/>
              </a:spcAft>
              <a:buClr>
                <a:srgbClr val="000000"/>
              </a:buClr>
              <a:buSzPct val="100000"/>
              <a:buFont typeface="Times New Roman" panose="02020603050405020304" pitchFamily="18" charset="0"/>
              <a:tabLst>
                <a:tab pos="469900" algn="l"/>
                <a:tab pos="939800" algn="l"/>
                <a:tab pos="1411288" algn="l"/>
                <a:tab pos="1881188" algn="l"/>
                <a:tab pos="2352675" algn="l"/>
                <a:tab pos="2822575" algn="l"/>
              </a:tabLst>
              <a:defRPr sz="2400">
                <a:solidFill>
                  <a:schemeClr val="bg1"/>
                </a:solidFill>
                <a:latin typeface="Times New Roman" panose="02020603050405020304" pitchFamily="18" charset="0"/>
                <a:ea typeface="MS Gothic" panose="020B0609070205080204" pitchFamily="49" charset="-128"/>
              </a:defRPr>
            </a:lvl9pPr>
          </a:lstStyle>
          <a:p>
            <a:pPr eaLnBrk="1" hangingPunct="1"/>
            <a:fld id="{8830E6C5-DC50-447E-8455-5DAA3010176A}" type="slidenum">
              <a:rPr lang="en-GB" sz="1200">
                <a:solidFill>
                  <a:srgbClr val="000000"/>
                </a:solidFill>
                <a:ea typeface="Arial Unicode MS" panose="020B0604020202020204" pitchFamily="34" charset="-128"/>
              </a:rPr>
              <a:pPr eaLnBrk="1" hangingPunct="1"/>
              <a:t>10</a:t>
            </a:fld>
            <a:endParaRPr lang="en-GB" sz="1200">
              <a:solidFill>
                <a:srgbClr val="000000"/>
              </a:solidFill>
              <a:ea typeface="Arial Unicode MS" panose="020B0604020202020204" pitchFamily="34" charset="-128"/>
            </a:endParaRPr>
          </a:p>
        </p:txBody>
      </p:sp>
      <p:sp>
        <p:nvSpPr>
          <p:cNvPr id="291843" name="Text Box 1"/>
          <p:cNvSpPr txBox="1">
            <a:spLocks noChangeArrowheads="1"/>
          </p:cNvSpPr>
          <p:nvPr/>
        </p:nvSpPr>
        <p:spPr bwMode="auto">
          <a:xfrm>
            <a:off x="4024313" y="8901113"/>
            <a:ext cx="3076575" cy="4667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637" tIns="48171" rIns="92637" bIns="48171" anchor="b"/>
          <a:lstStyle>
            <a:lvl1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1pPr>
            <a:lvl2pPr marL="742950" indent="-285750"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2pPr>
            <a:lvl3pPr marL="1143000" indent="-228600"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3pPr>
            <a:lvl4pPr marL="1600200" indent="-228600"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4pPr>
            <a:lvl5pPr marL="2057400" indent="-228600"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5pPr>
            <a:lvl6pPr marL="25146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6pPr>
            <a:lvl7pPr marL="29718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7pPr>
            <a:lvl8pPr marL="34290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8pPr>
            <a:lvl9pPr marL="38862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9pPr>
          </a:lstStyle>
          <a:p>
            <a:pPr algn="r" eaLnBrk="1" hangingPunct="1">
              <a:lnSpc>
                <a:spcPct val="100000"/>
              </a:lnSpc>
              <a:buClrTx/>
              <a:buFontTx/>
              <a:buNone/>
            </a:pPr>
            <a:fld id="{F40C7714-DCF4-4043-84C1-046744D07F52}" type="slidenum">
              <a:rPr lang="en-GB" sz="1200">
                <a:solidFill>
                  <a:srgbClr val="000000"/>
                </a:solidFill>
                <a:ea typeface="Arial Unicode MS" panose="020B0604020202020204" pitchFamily="34" charset="-128"/>
                <a:cs typeface="Arial Unicode MS" panose="020B0604020202020204" pitchFamily="34" charset="-128"/>
              </a:rPr>
              <a:pPr algn="r" eaLnBrk="1" hangingPunct="1">
                <a:lnSpc>
                  <a:spcPct val="100000"/>
                </a:lnSpc>
                <a:buClrTx/>
                <a:buFontTx/>
                <a:buNone/>
              </a:pPr>
              <a:t>10</a:t>
            </a:fld>
            <a:endParaRPr lang="en-GB" sz="1200">
              <a:solidFill>
                <a:srgbClr val="000000"/>
              </a:solidFill>
              <a:ea typeface="Arial Unicode MS" panose="020B0604020202020204" pitchFamily="34" charset="-128"/>
              <a:cs typeface="Arial Unicode MS" panose="020B0604020202020204" pitchFamily="34" charset="-128"/>
            </a:endParaRPr>
          </a:p>
        </p:txBody>
      </p:sp>
      <p:sp>
        <p:nvSpPr>
          <p:cNvPr id="291844" name="Text Box 2"/>
          <p:cNvSpPr txBox="1">
            <a:spLocks noChangeArrowheads="1"/>
          </p:cNvSpPr>
          <p:nvPr/>
        </p:nvSpPr>
        <p:spPr bwMode="auto">
          <a:xfrm>
            <a:off x="1184275" y="703263"/>
            <a:ext cx="4735513" cy="3513137"/>
          </a:xfrm>
          <a:prstGeom prst="rect">
            <a:avLst/>
          </a:prstGeom>
          <a:solidFill>
            <a:srgbClr val="FFFFFF"/>
          </a:solidFill>
          <a:ln w="9360" cap="sq">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4119" tIns="47060" rIns="94119" bIns="47060" anchor="ctr"/>
          <a:lstStyle>
            <a:lvl1pPr eaLnBrk="0" hangingPunct="0">
              <a:defRPr sz="2400">
                <a:solidFill>
                  <a:schemeClr val="bg1"/>
                </a:solidFill>
                <a:latin typeface="Times New Roman" panose="02020603050405020304" pitchFamily="18" charset="0"/>
                <a:ea typeface="MS Gothic" panose="020B0609070205080204" pitchFamily="49" charset="-128"/>
              </a:defRPr>
            </a:lvl1pPr>
            <a:lvl2pPr marL="742950" indent="-285750" eaLnBrk="0" hangingPunct="0">
              <a:defRPr sz="2400">
                <a:solidFill>
                  <a:schemeClr val="bg1"/>
                </a:solidFill>
                <a:latin typeface="Times New Roman" panose="02020603050405020304" pitchFamily="18" charset="0"/>
                <a:ea typeface="MS Gothic" panose="020B0609070205080204" pitchFamily="49" charset="-128"/>
              </a:defRPr>
            </a:lvl2pPr>
            <a:lvl3pPr marL="1143000" indent="-228600" eaLnBrk="0" hangingPunct="0">
              <a:defRPr sz="2400">
                <a:solidFill>
                  <a:schemeClr val="bg1"/>
                </a:solidFill>
                <a:latin typeface="Times New Roman" panose="02020603050405020304" pitchFamily="18" charset="0"/>
                <a:ea typeface="MS Gothic" panose="020B0609070205080204" pitchFamily="49" charset="-128"/>
              </a:defRPr>
            </a:lvl3pPr>
            <a:lvl4pPr marL="1600200" indent="-228600" eaLnBrk="0" hangingPunct="0">
              <a:defRPr sz="2400">
                <a:solidFill>
                  <a:schemeClr val="bg1"/>
                </a:solidFill>
                <a:latin typeface="Times New Roman" panose="02020603050405020304" pitchFamily="18" charset="0"/>
                <a:ea typeface="MS Gothic" panose="020B0609070205080204" pitchFamily="49" charset="-128"/>
              </a:defRPr>
            </a:lvl4pPr>
            <a:lvl5pPr marL="2057400" indent="-228600" eaLnBrk="0" hangingPunct="0">
              <a:defRPr sz="2400">
                <a:solidFill>
                  <a:schemeClr val="bg1"/>
                </a:solidFill>
                <a:latin typeface="Times New Roman" panose="02020603050405020304" pitchFamily="18" charset="0"/>
                <a:ea typeface="MS Gothic" panose="020B0609070205080204" pitchFamily="49" charset="-128"/>
              </a:defRPr>
            </a:lvl5pPr>
            <a:lvl6pPr marL="25146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MS Gothic" panose="020B0609070205080204" pitchFamily="49" charset="-128"/>
              </a:defRPr>
            </a:lvl6pPr>
            <a:lvl7pPr marL="29718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MS Gothic" panose="020B0609070205080204" pitchFamily="49" charset="-128"/>
              </a:defRPr>
            </a:lvl7pPr>
            <a:lvl8pPr marL="34290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MS Gothic" panose="020B0609070205080204" pitchFamily="49" charset="-128"/>
              </a:defRPr>
            </a:lvl8pPr>
            <a:lvl9pPr marL="38862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MS Gothic" panose="020B0609070205080204" pitchFamily="49" charset="-128"/>
              </a:defRPr>
            </a:lvl9pPr>
          </a:lstStyle>
          <a:p>
            <a:pPr eaLnBrk="1" hangingPunct="1"/>
            <a:endParaRPr lang="en-US"/>
          </a:p>
        </p:txBody>
      </p:sp>
      <p:sp>
        <p:nvSpPr>
          <p:cNvPr id="291845" name="Rectangle 3"/>
          <p:cNvSpPr>
            <a:spLocks noGrp="1" noChangeArrowheads="1"/>
          </p:cNvSpPr>
          <p:nvPr>
            <p:ph type="body"/>
          </p:nvPr>
        </p:nvSpPr>
        <p:spPr>
          <a:xfrm>
            <a:off x="947738" y="4449763"/>
            <a:ext cx="5207000" cy="4237037"/>
          </a:xfrm>
          <a:solidFill>
            <a:srgbClr val="FFFFFF"/>
          </a:solidFill>
          <a:ln w="9360" cap="sq">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smtClean="0">
              <a:latin typeface="Times New Roman" panose="02020603050405020304" pitchFamily="18" charset="0"/>
            </a:endParaRPr>
          </a:p>
        </p:txBody>
      </p:sp>
    </p:spTree>
    <p:extLst>
      <p:ext uri="{BB962C8B-B14F-4D97-AF65-F5344CB8AC3E}">
        <p14:creationId xmlns:p14="http://schemas.microsoft.com/office/powerpoint/2010/main" val="205124916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92866" name="Rectangle 8"/>
          <p:cNvSpPr>
            <a:spLocks noGrp="1" noChangeArrowheads="1"/>
          </p:cNvSpPr>
          <p:nvPr>
            <p:ph type="sldNum" sz="quarter"/>
          </p:nvPr>
        </p:nvSpPr>
        <p:spPr>
          <a:noFill/>
          <a:extLst>
            <a:ext uri="{91240B29-F687-4F45-9708-019B960494DF}">
              <a14:hiddenLine xmlns:a14="http://schemas.microsoft.com/office/drawing/2010/main" w="9525">
                <a:solidFill>
                  <a:srgbClr val="3465AF"/>
                </a:solidFill>
                <a:round/>
                <a:headEnd/>
                <a:tailEnd/>
              </a14:hiddenLine>
            </a:ext>
          </a:extLst>
        </p:spPr>
        <p:txBody>
          <a:bodyPr/>
          <a:lstStyle>
            <a:lvl1pPr defTabSz="468313" eaLnBrk="0" hangingPunct="0">
              <a:tabLst>
                <a:tab pos="469900" algn="l"/>
                <a:tab pos="939800" algn="l"/>
                <a:tab pos="1411288" algn="l"/>
                <a:tab pos="1881188" algn="l"/>
                <a:tab pos="2352675" algn="l"/>
                <a:tab pos="2822575" algn="l"/>
              </a:tabLst>
              <a:defRPr sz="2400">
                <a:solidFill>
                  <a:schemeClr val="bg1"/>
                </a:solidFill>
                <a:latin typeface="Times New Roman" panose="02020603050405020304" pitchFamily="18" charset="0"/>
                <a:ea typeface="MS Gothic" panose="020B0609070205080204" pitchFamily="49" charset="-128"/>
              </a:defRPr>
            </a:lvl1pPr>
            <a:lvl2pPr marL="742950" indent="-285750" defTabSz="468313" eaLnBrk="0" hangingPunct="0">
              <a:tabLst>
                <a:tab pos="469900" algn="l"/>
                <a:tab pos="939800" algn="l"/>
                <a:tab pos="1411288" algn="l"/>
                <a:tab pos="1881188" algn="l"/>
                <a:tab pos="2352675" algn="l"/>
                <a:tab pos="2822575" algn="l"/>
              </a:tabLst>
              <a:defRPr sz="2400">
                <a:solidFill>
                  <a:schemeClr val="bg1"/>
                </a:solidFill>
                <a:latin typeface="Times New Roman" panose="02020603050405020304" pitchFamily="18" charset="0"/>
                <a:ea typeface="MS Gothic" panose="020B0609070205080204" pitchFamily="49" charset="-128"/>
              </a:defRPr>
            </a:lvl2pPr>
            <a:lvl3pPr marL="1143000" indent="-228600" defTabSz="468313" eaLnBrk="0" hangingPunct="0">
              <a:tabLst>
                <a:tab pos="469900" algn="l"/>
                <a:tab pos="939800" algn="l"/>
                <a:tab pos="1411288" algn="l"/>
                <a:tab pos="1881188" algn="l"/>
                <a:tab pos="2352675" algn="l"/>
                <a:tab pos="2822575" algn="l"/>
              </a:tabLst>
              <a:defRPr sz="2400">
                <a:solidFill>
                  <a:schemeClr val="bg1"/>
                </a:solidFill>
                <a:latin typeface="Times New Roman" panose="02020603050405020304" pitchFamily="18" charset="0"/>
                <a:ea typeface="MS Gothic" panose="020B0609070205080204" pitchFamily="49" charset="-128"/>
              </a:defRPr>
            </a:lvl3pPr>
            <a:lvl4pPr marL="1600200" indent="-228600" defTabSz="468313" eaLnBrk="0" hangingPunct="0">
              <a:tabLst>
                <a:tab pos="469900" algn="l"/>
                <a:tab pos="939800" algn="l"/>
                <a:tab pos="1411288" algn="l"/>
                <a:tab pos="1881188" algn="l"/>
                <a:tab pos="2352675" algn="l"/>
                <a:tab pos="2822575" algn="l"/>
              </a:tabLst>
              <a:defRPr sz="2400">
                <a:solidFill>
                  <a:schemeClr val="bg1"/>
                </a:solidFill>
                <a:latin typeface="Times New Roman" panose="02020603050405020304" pitchFamily="18" charset="0"/>
                <a:ea typeface="MS Gothic" panose="020B0609070205080204" pitchFamily="49" charset="-128"/>
              </a:defRPr>
            </a:lvl4pPr>
            <a:lvl5pPr marL="2057400" indent="-228600" defTabSz="468313" eaLnBrk="0" hangingPunct="0">
              <a:tabLst>
                <a:tab pos="469900" algn="l"/>
                <a:tab pos="939800" algn="l"/>
                <a:tab pos="1411288" algn="l"/>
                <a:tab pos="1881188" algn="l"/>
                <a:tab pos="2352675" algn="l"/>
                <a:tab pos="2822575" algn="l"/>
              </a:tabLst>
              <a:defRPr sz="2400">
                <a:solidFill>
                  <a:schemeClr val="bg1"/>
                </a:solidFill>
                <a:latin typeface="Times New Roman" panose="02020603050405020304" pitchFamily="18" charset="0"/>
                <a:ea typeface="MS Gothic" panose="020B0609070205080204" pitchFamily="49" charset="-128"/>
              </a:defRPr>
            </a:lvl5pPr>
            <a:lvl6pPr marL="2514600" indent="-228600" defTabSz="468313" eaLnBrk="0" fontAlgn="base" hangingPunct="0">
              <a:lnSpc>
                <a:spcPct val="95000"/>
              </a:lnSpc>
              <a:spcBef>
                <a:spcPct val="0"/>
              </a:spcBef>
              <a:spcAft>
                <a:spcPct val="0"/>
              </a:spcAft>
              <a:buClr>
                <a:srgbClr val="000000"/>
              </a:buClr>
              <a:buSzPct val="100000"/>
              <a:buFont typeface="Times New Roman" panose="02020603050405020304" pitchFamily="18" charset="0"/>
              <a:tabLst>
                <a:tab pos="469900" algn="l"/>
                <a:tab pos="939800" algn="l"/>
                <a:tab pos="1411288" algn="l"/>
                <a:tab pos="1881188" algn="l"/>
                <a:tab pos="2352675" algn="l"/>
                <a:tab pos="2822575" algn="l"/>
              </a:tabLst>
              <a:defRPr sz="2400">
                <a:solidFill>
                  <a:schemeClr val="bg1"/>
                </a:solidFill>
                <a:latin typeface="Times New Roman" panose="02020603050405020304" pitchFamily="18" charset="0"/>
                <a:ea typeface="MS Gothic" panose="020B0609070205080204" pitchFamily="49" charset="-128"/>
              </a:defRPr>
            </a:lvl6pPr>
            <a:lvl7pPr marL="2971800" indent="-228600" defTabSz="468313" eaLnBrk="0" fontAlgn="base" hangingPunct="0">
              <a:lnSpc>
                <a:spcPct val="95000"/>
              </a:lnSpc>
              <a:spcBef>
                <a:spcPct val="0"/>
              </a:spcBef>
              <a:spcAft>
                <a:spcPct val="0"/>
              </a:spcAft>
              <a:buClr>
                <a:srgbClr val="000000"/>
              </a:buClr>
              <a:buSzPct val="100000"/>
              <a:buFont typeface="Times New Roman" panose="02020603050405020304" pitchFamily="18" charset="0"/>
              <a:tabLst>
                <a:tab pos="469900" algn="l"/>
                <a:tab pos="939800" algn="l"/>
                <a:tab pos="1411288" algn="l"/>
                <a:tab pos="1881188" algn="l"/>
                <a:tab pos="2352675" algn="l"/>
                <a:tab pos="2822575" algn="l"/>
              </a:tabLst>
              <a:defRPr sz="2400">
                <a:solidFill>
                  <a:schemeClr val="bg1"/>
                </a:solidFill>
                <a:latin typeface="Times New Roman" panose="02020603050405020304" pitchFamily="18" charset="0"/>
                <a:ea typeface="MS Gothic" panose="020B0609070205080204" pitchFamily="49" charset="-128"/>
              </a:defRPr>
            </a:lvl7pPr>
            <a:lvl8pPr marL="3429000" indent="-228600" defTabSz="468313" eaLnBrk="0" fontAlgn="base" hangingPunct="0">
              <a:lnSpc>
                <a:spcPct val="95000"/>
              </a:lnSpc>
              <a:spcBef>
                <a:spcPct val="0"/>
              </a:spcBef>
              <a:spcAft>
                <a:spcPct val="0"/>
              </a:spcAft>
              <a:buClr>
                <a:srgbClr val="000000"/>
              </a:buClr>
              <a:buSzPct val="100000"/>
              <a:buFont typeface="Times New Roman" panose="02020603050405020304" pitchFamily="18" charset="0"/>
              <a:tabLst>
                <a:tab pos="469900" algn="l"/>
                <a:tab pos="939800" algn="l"/>
                <a:tab pos="1411288" algn="l"/>
                <a:tab pos="1881188" algn="l"/>
                <a:tab pos="2352675" algn="l"/>
                <a:tab pos="2822575" algn="l"/>
              </a:tabLst>
              <a:defRPr sz="2400">
                <a:solidFill>
                  <a:schemeClr val="bg1"/>
                </a:solidFill>
                <a:latin typeface="Times New Roman" panose="02020603050405020304" pitchFamily="18" charset="0"/>
                <a:ea typeface="MS Gothic" panose="020B0609070205080204" pitchFamily="49" charset="-128"/>
              </a:defRPr>
            </a:lvl8pPr>
            <a:lvl9pPr marL="3886200" indent="-228600" defTabSz="468313" eaLnBrk="0" fontAlgn="base" hangingPunct="0">
              <a:lnSpc>
                <a:spcPct val="95000"/>
              </a:lnSpc>
              <a:spcBef>
                <a:spcPct val="0"/>
              </a:spcBef>
              <a:spcAft>
                <a:spcPct val="0"/>
              </a:spcAft>
              <a:buClr>
                <a:srgbClr val="000000"/>
              </a:buClr>
              <a:buSzPct val="100000"/>
              <a:buFont typeface="Times New Roman" panose="02020603050405020304" pitchFamily="18" charset="0"/>
              <a:tabLst>
                <a:tab pos="469900" algn="l"/>
                <a:tab pos="939800" algn="l"/>
                <a:tab pos="1411288" algn="l"/>
                <a:tab pos="1881188" algn="l"/>
                <a:tab pos="2352675" algn="l"/>
                <a:tab pos="2822575" algn="l"/>
              </a:tabLst>
              <a:defRPr sz="2400">
                <a:solidFill>
                  <a:schemeClr val="bg1"/>
                </a:solidFill>
                <a:latin typeface="Times New Roman" panose="02020603050405020304" pitchFamily="18" charset="0"/>
                <a:ea typeface="MS Gothic" panose="020B0609070205080204" pitchFamily="49" charset="-128"/>
              </a:defRPr>
            </a:lvl9pPr>
          </a:lstStyle>
          <a:p>
            <a:pPr eaLnBrk="1" hangingPunct="1"/>
            <a:fld id="{A589BC1B-383B-4FFF-9D33-8BE4432F0664}" type="slidenum">
              <a:rPr lang="en-GB" sz="1200">
                <a:solidFill>
                  <a:srgbClr val="000000"/>
                </a:solidFill>
                <a:ea typeface="Arial Unicode MS" panose="020B0604020202020204" pitchFamily="34" charset="-128"/>
              </a:rPr>
              <a:pPr eaLnBrk="1" hangingPunct="1"/>
              <a:t>11</a:t>
            </a:fld>
            <a:endParaRPr lang="en-GB" sz="1200">
              <a:solidFill>
                <a:srgbClr val="000000"/>
              </a:solidFill>
              <a:ea typeface="Arial Unicode MS" panose="020B0604020202020204" pitchFamily="34" charset="-128"/>
            </a:endParaRPr>
          </a:p>
        </p:txBody>
      </p:sp>
      <p:sp>
        <p:nvSpPr>
          <p:cNvPr id="292867" name="Text Box 1"/>
          <p:cNvSpPr txBox="1">
            <a:spLocks noChangeArrowheads="1"/>
          </p:cNvSpPr>
          <p:nvPr/>
        </p:nvSpPr>
        <p:spPr bwMode="auto">
          <a:xfrm>
            <a:off x="4024313" y="8901113"/>
            <a:ext cx="3076575" cy="4667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637" tIns="48171" rIns="92637" bIns="48171" anchor="b"/>
          <a:lstStyle>
            <a:lvl1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1pPr>
            <a:lvl2pPr marL="742950" indent="-285750"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2pPr>
            <a:lvl3pPr marL="1143000" indent="-228600"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3pPr>
            <a:lvl4pPr marL="1600200" indent="-228600"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4pPr>
            <a:lvl5pPr marL="2057400" indent="-228600"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5pPr>
            <a:lvl6pPr marL="25146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6pPr>
            <a:lvl7pPr marL="29718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7pPr>
            <a:lvl8pPr marL="34290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8pPr>
            <a:lvl9pPr marL="38862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9pPr>
          </a:lstStyle>
          <a:p>
            <a:pPr algn="r" eaLnBrk="1" hangingPunct="1">
              <a:lnSpc>
                <a:spcPct val="100000"/>
              </a:lnSpc>
              <a:buClrTx/>
              <a:buFontTx/>
              <a:buNone/>
            </a:pPr>
            <a:fld id="{9E8DD886-932F-4189-A994-C0F478105718}" type="slidenum">
              <a:rPr lang="en-GB" sz="1200">
                <a:solidFill>
                  <a:srgbClr val="000000"/>
                </a:solidFill>
                <a:ea typeface="Arial Unicode MS" panose="020B0604020202020204" pitchFamily="34" charset="-128"/>
                <a:cs typeface="Arial Unicode MS" panose="020B0604020202020204" pitchFamily="34" charset="-128"/>
              </a:rPr>
              <a:pPr algn="r" eaLnBrk="1" hangingPunct="1">
                <a:lnSpc>
                  <a:spcPct val="100000"/>
                </a:lnSpc>
                <a:buClrTx/>
                <a:buFontTx/>
                <a:buNone/>
              </a:pPr>
              <a:t>11</a:t>
            </a:fld>
            <a:endParaRPr lang="en-GB" sz="1200">
              <a:solidFill>
                <a:srgbClr val="000000"/>
              </a:solidFill>
              <a:ea typeface="Arial Unicode MS" panose="020B0604020202020204" pitchFamily="34" charset="-128"/>
              <a:cs typeface="Arial Unicode MS" panose="020B0604020202020204" pitchFamily="34" charset="-128"/>
            </a:endParaRPr>
          </a:p>
        </p:txBody>
      </p:sp>
      <p:sp>
        <p:nvSpPr>
          <p:cNvPr id="292868" name="Text Box 2"/>
          <p:cNvSpPr txBox="1">
            <a:spLocks noChangeArrowheads="1"/>
          </p:cNvSpPr>
          <p:nvPr/>
        </p:nvSpPr>
        <p:spPr bwMode="auto">
          <a:xfrm>
            <a:off x="1184275" y="703263"/>
            <a:ext cx="4735513" cy="3513137"/>
          </a:xfrm>
          <a:prstGeom prst="rect">
            <a:avLst/>
          </a:prstGeom>
          <a:solidFill>
            <a:srgbClr val="FFFFFF"/>
          </a:solidFill>
          <a:ln w="9360" cap="sq">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4119" tIns="47060" rIns="94119" bIns="47060" anchor="ctr"/>
          <a:lstStyle>
            <a:lvl1pPr eaLnBrk="0" hangingPunct="0">
              <a:defRPr sz="2400">
                <a:solidFill>
                  <a:schemeClr val="bg1"/>
                </a:solidFill>
                <a:latin typeface="Times New Roman" panose="02020603050405020304" pitchFamily="18" charset="0"/>
                <a:ea typeface="MS Gothic" panose="020B0609070205080204" pitchFamily="49" charset="-128"/>
              </a:defRPr>
            </a:lvl1pPr>
            <a:lvl2pPr marL="742950" indent="-285750" eaLnBrk="0" hangingPunct="0">
              <a:defRPr sz="2400">
                <a:solidFill>
                  <a:schemeClr val="bg1"/>
                </a:solidFill>
                <a:latin typeface="Times New Roman" panose="02020603050405020304" pitchFamily="18" charset="0"/>
                <a:ea typeface="MS Gothic" panose="020B0609070205080204" pitchFamily="49" charset="-128"/>
              </a:defRPr>
            </a:lvl2pPr>
            <a:lvl3pPr marL="1143000" indent="-228600" eaLnBrk="0" hangingPunct="0">
              <a:defRPr sz="2400">
                <a:solidFill>
                  <a:schemeClr val="bg1"/>
                </a:solidFill>
                <a:latin typeface="Times New Roman" panose="02020603050405020304" pitchFamily="18" charset="0"/>
                <a:ea typeface="MS Gothic" panose="020B0609070205080204" pitchFamily="49" charset="-128"/>
              </a:defRPr>
            </a:lvl3pPr>
            <a:lvl4pPr marL="1600200" indent="-228600" eaLnBrk="0" hangingPunct="0">
              <a:defRPr sz="2400">
                <a:solidFill>
                  <a:schemeClr val="bg1"/>
                </a:solidFill>
                <a:latin typeface="Times New Roman" panose="02020603050405020304" pitchFamily="18" charset="0"/>
                <a:ea typeface="MS Gothic" panose="020B0609070205080204" pitchFamily="49" charset="-128"/>
              </a:defRPr>
            </a:lvl4pPr>
            <a:lvl5pPr marL="2057400" indent="-228600" eaLnBrk="0" hangingPunct="0">
              <a:defRPr sz="2400">
                <a:solidFill>
                  <a:schemeClr val="bg1"/>
                </a:solidFill>
                <a:latin typeface="Times New Roman" panose="02020603050405020304" pitchFamily="18" charset="0"/>
                <a:ea typeface="MS Gothic" panose="020B0609070205080204" pitchFamily="49" charset="-128"/>
              </a:defRPr>
            </a:lvl5pPr>
            <a:lvl6pPr marL="25146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MS Gothic" panose="020B0609070205080204" pitchFamily="49" charset="-128"/>
              </a:defRPr>
            </a:lvl6pPr>
            <a:lvl7pPr marL="29718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MS Gothic" panose="020B0609070205080204" pitchFamily="49" charset="-128"/>
              </a:defRPr>
            </a:lvl7pPr>
            <a:lvl8pPr marL="34290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MS Gothic" panose="020B0609070205080204" pitchFamily="49" charset="-128"/>
              </a:defRPr>
            </a:lvl8pPr>
            <a:lvl9pPr marL="38862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MS Gothic" panose="020B0609070205080204" pitchFamily="49" charset="-128"/>
              </a:defRPr>
            </a:lvl9pPr>
          </a:lstStyle>
          <a:p>
            <a:pPr eaLnBrk="1" hangingPunct="1"/>
            <a:endParaRPr lang="en-US"/>
          </a:p>
        </p:txBody>
      </p:sp>
      <p:sp>
        <p:nvSpPr>
          <p:cNvPr id="292869" name="Rectangle 3"/>
          <p:cNvSpPr>
            <a:spLocks noGrp="1" noChangeArrowheads="1"/>
          </p:cNvSpPr>
          <p:nvPr>
            <p:ph type="body"/>
          </p:nvPr>
        </p:nvSpPr>
        <p:spPr>
          <a:xfrm>
            <a:off x="947738" y="4449763"/>
            <a:ext cx="5207000" cy="4237037"/>
          </a:xfrm>
          <a:solidFill>
            <a:srgbClr val="FFFFFF"/>
          </a:solidFill>
          <a:ln w="9360" cap="sq">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smtClean="0">
              <a:latin typeface="Times New Roman" panose="02020603050405020304" pitchFamily="18" charset="0"/>
            </a:endParaRPr>
          </a:p>
        </p:txBody>
      </p:sp>
    </p:spTree>
    <p:extLst>
      <p:ext uri="{BB962C8B-B14F-4D97-AF65-F5344CB8AC3E}">
        <p14:creationId xmlns:p14="http://schemas.microsoft.com/office/powerpoint/2010/main" val="207011957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93890" name="Rectangle 1"/>
          <p:cNvSpPr>
            <a:spLocks noGrp="1" noRot="1" noChangeAspect="1" noChangeArrowheads="1" noTextEdit="1"/>
          </p:cNvSpPr>
          <p:nvPr>
            <p:ph type="sldImg"/>
          </p:nvPr>
        </p:nvSpPr>
        <p:spPr>
          <a:xfrm>
            <a:off x="1209675" y="703263"/>
            <a:ext cx="4683125" cy="3513137"/>
          </a:xfrm>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93891" name="Rectangle 2"/>
          <p:cNvSpPr>
            <a:spLocks noGrp="1" noChangeArrowheads="1"/>
          </p:cNvSpPr>
          <p:nvPr>
            <p:ph type="body" idx="1"/>
          </p:nvPr>
        </p:nvSpPr>
        <p:spPr>
          <a:xfrm>
            <a:off x="709613" y="4449763"/>
            <a:ext cx="5683250" cy="4216400"/>
          </a:xfrm>
          <a:noFill/>
          <a:extLs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smtClean="0">
              <a:latin typeface="Times New Roman" panose="02020603050405020304" pitchFamily="18" charset="0"/>
            </a:endParaRPr>
          </a:p>
        </p:txBody>
      </p:sp>
    </p:spTree>
    <p:extLst>
      <p:ext uri="{BB962C8B-B14F-4D97-AF65-F5344CB8AC3E}">
        <p14:creationId xmlns:p14="http://schemas.microsoft.com/office/powerpoint/2010/main" val="126586591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94914" name="Rectangle 1"/>
          <p:cNvSpPr>
            <a:spLocks noGrp="1" noRot="1" noChangeAspect="1" noChangeArrowheads="1" noTextEdit="1"/>
          </p:cNvSpPr>
          <p:nvPr>
            <p:ph type="sldImg"/>
          </p:nvPr>
        </p:nvSpPr>
        <p:spPr>
          <a:xfrm>
            <a:off x="1209675" y="703263"/>
            <a:ext cx="4683125" cy="3513137"/>
          </a:xfrm>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94915" name="Rectangle 2"/>
          <p:cNvSpPr>
            <a:spLocks noGrp="1" noChangeArrowheads="1"/>
          </p:cNvSpPr>
          <p:nvPr>
            <p:ph type="body" idx="1"/>
          </p:nvPr>
        </p:nvSpPr>
        <p:spPr>
          <a:xfrm>
            <a:off x="709613" y="4449763"/>
            <a:ext cx="5683250" cy="4216400"/>
          </a:xfrm>
          <a:noFill/>
          <a:extLs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smtClean="0">
              <a:latin typeface="Times New Roman" panose="02020603050405020304" pitchFamily="18" charset="0"/>
            </a:endParaRPr>
          </a:p>
        </p:txBody>
      </p:sp>
    </p:spTree>
    <p:extLst>
      <p:ext uri="{BB962C8B-B14F-4D97-AF65-F5344CB8AC3E}">
        <p14:creationId xmlns:p14="http://schemas.microsoft.com/office/powerpoint/2010/main" val="323472242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95938" name="Rectangle 1"/>
          <p:cNvSpPr>
            <a:spLocks noGrp="1" noRot="1" noChangeAspect="1" noChangeArrowheads="1" noTextEdit="1"/>
          </p:cNvSpPr>
          <p:nvPr>
            <p:ph type="sldImg"/>
          </p:nvPr>
        </p:nvSpPr>
        <p:spPr>
          <a:xfrm>
            <a:off x="1409700" y="938213"/>
            <a:ext cx="4281488" cy="3211512"/>
          </a:xfrm>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95939" name="Rectangle 2"/>
          <p:cNvSpPr>
            <a:spLocks noGrp="1" noChangeArrowheads="1"/>
          </p:cNvSpPr>
          <p:nvPr>
            <p:ph type="body" idx="1"/>
          </p:nvPr>
        </p:nvSpPr>
        <p:spPr>
          <a:xfrm>
            <a:off x="1082675" y="4459288"/>
            <a:ext cx="4941888" cy="3563937"/>
          </a:xfrm>
          <a:noFill/>
          <a:extLs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smtClean="0">
              <a:latin typeface="Times New Roman" panose="02020603050405020304" pitchFamily="18" charset="0"/>
            </a:endParaRPr>
          </a:p>
        </p:txBody>
      </p:sp>
    </p:spTree>
    <p:extLst>
      <p:ext uri="{BB962C8B-B14F-4D97-AF65-F5344CB8AC3E}">
        <p14:creationId xmlns:p14="http://schemas.microsoft.com/office/powerpoint/2010/main" val="186275465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A297EB94-394F-426C-90EE-212C05CFD872}" type="datetimeFigureOut">
              <a:rPr lang="en-US" smtClean="0"/>
              <a:pPr/>
              <a:t>10/15/2017</a:t>
            </a:fld>
            <a:endParaRPr lang="en-US" dirty="0"/>
          </a:p>
        </p:txBody>
      </p:sp>
      <p:sp>
        <p:nvSpPr>
          <p:cNvPr id="19" name="Footer Placeholder 18"/>
          <p:cNvSpPr>
            <a:spLocks noGrp="1"/>
          </p:cNvSpPr>
          <p:nvPr>
            <p:ph type="ftr" sz="quarter" idx="11"/>
          </p:nvPr>
        </p:nvSpPr>
        <p:spPr/>
        <p:txBody>
          <a:bodyPr/>
          <a:lstStyle/>
          <a:p>
            <a:endParaRPr lang="en-US" dirty="0"/>
          </a:p>
        </p:txBody>
      </p:sp>
      <p:sp>
        <p:nvSpPr>
          <p:cNvPr id="27" name="Slide Number Placeholder 26"/>
          <p:cNvSpPr>
            <a:spLocks noGrp="1"/>
          </p:cNvSpPr>
          <p:nvPr>
            <p:ph type="sldNum" sz="quarter" idx="12"/>
          </p:nvPr>
        </p:nvSpPr>
        <p:spPr/>
        <p:txBody>
          <a:bodyPr/>
          <a:lstStyle/>
          <a:p>
            <a:fld id="{BFAE554C-9294-4FE5-BA63-E8FA2E13CDBD}"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A297EB94-394F-426C-90EE-212C05CFD872}" type="datetimeFigureOut">
              <a:rPr lang="en-US" smtClean="0"/>
              <a:pPr/>
              <a:t>10/15/2017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FAE554C-9294-4FE5-BA63-E8FA2E13CDBD}"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A297EB94-394F-426C-90EE-212C05CFD872}" type="datetimeFigureOut">
              <a:rPr lang="en-US" smtClean="0"/>
              <a:pPr/>
              <a:t>10/15/2017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FAE554C-9294-4FE5-BA63-E8FA2E13CDBD}"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dirty="0" smtClean="0"/>
              <a:t>Click to edit Master text styles</a:t>
            </a:r>
          </a:p>
          <a:p>
            <a:pPr lvl="1" eaLnBrk="1" latinLnBrk="0" hangingPunct="1"/>
            <a:r>
              <a:rPr lang="en-US" dirty="0" smtClean="0"/>
              <a:t>Second level</a:t>
            </a:r>
          </a:p>
          <a:p>
            <a:pPr lvl="2" eaLnBrk="1" latinLnBrk="0" hangingPunct="1"/>
            <a:r>
              <a:rPr lang="en-US" dirty="0" smtClean="0"/>
              <a:t>Third level</a:t>
            </a:r>
          </a:p>
          <a:p>
            <a:pPr lvl="3" eaLnBrk="1" latinLnBrk="0" hangingPunct="1"/>
            <a:r>
              <a:rPr lang="en-US" dirty="0" smtClean="0"/>
              <a:t>Fourth level</a:t>
            </a:r>
          </a:p>
          <a:p>
            <a:pPr lvl="4" eaLnBrk="1" latinLnBrk="0" hangingPunct="1"/>
            <a:r>
              <a:rPr lang="en-US" dirty="0" smtClean="0"/>
              <a:t>Fifth level</a:t>
            </a:r>
            <a:endParaRPr kumimoji="0" lang="en-US" dirty="0"/>
          </a:p>
        </p:txBody>
      </p:sp>
      <p:sp>
        <p:nvSpPr>
          <p:cNvPr id="4" name="Date Placeholder 3"/>
          <p:cNvSpPr>
            <a:spLocks noGrp="1"/>
          </p:cNvSpPr>
          <p:nvPr>
            <p:ph type="dt" sz="half" idx="10"/>
          </p:nvPr>
        </p:nvSpPr>
        <p:spPr/>
        <p:txBody>
          <a:bodyPr/>
          <a:lstStyle/>
          <a:p>
            <a:fld id="{A297EB94-394F-426C-90EE-212C05CFD872}" type="datetimeFigureOut">
              <a:rPr lang="en-US" smtClean="0"/>
              <a:pPr/>
              <a:t>10/15/2017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FAE554C-9294-4FE5-BA63-E8FA2E13CDBD}"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dirty="0" smtClean="0"/>
              <a:t>Click to edit Master title style</a:t>
            </a:r>
            <a:endParaRPr kumimoji="0" lang="en-US" dirty="0"/>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A297EB94-394F-426C-90EE-212C05CFD872}" type="datetimeFigureOut">
              <a:rPr lang="en-US" smtClean="0"/>
              <a:pPr/>
              <a:t>10/15/2017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FAE554C-9294-4FE5-BA63-E8FA2E13CDBD}"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A297EB94-394F-426C-90EE-212C05CFD872}" type="datetimeFigureOut">
              <a:rPr lang="en-US" smtClean="0"/>
              <a:pPr/>
              <a:t>10/15/2017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FAE554C-9294-4FE5-BA63-E8FA2E13CDBD}"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A297EB94-394F-426C-90EE-212C05CFD872}" type="datetimeFigureOut">
              <a:rPr lang="en-US" smtClean="0"/>
              <a:pPr/>
              <a:t>10/15/2017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FAE554C-9294-4FE5-BA63-E8FA2E13CDBD}"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A297EB94-394F-426C-90EE-212C05CFD872}" type="datetimeFigureOut">
              <a:rPr lang="en-US" smtClean="0"/>
              <a:pPr/>
              <a:t>10/15/2017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BFAE554C-9294-4FE5-BA63-E8FA2E13CDBD}"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297EB94-394F-426C-90EE-212C05CFD872}" type="datetimeFigureOut">
              <a:rPr lang="en-US" smtClean="0"/>
              <a:pPr/>
              <a:t>10/15/2017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BFAE554C-9294-4FE5-BA63-E8FA2E13CDBD}"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A297EB94-394F-426C-90EE-212C05CFD872}" type="datetimeFigureOut">
              <a:rPr lang="en-US" smtClean="0"/>
              <a:pPr/>
              <a:t>10/15/2017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FAE554C-9294-4FE5-BA63-E8FA2E13CDBD}"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A297EB94-394F-426C-90EE-212C05CFD872}" type="datetimeFigureOut">
              <a:rPr lang="en-US" smtClean="0"/>
              <a:pPr/>
              <a:t>10/15/2017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8077200" y="6356350"/>
            <a:ext cx="609600" cy="365125"/>
          </a:xfrm>
        </p:spPr>
        <p:txBody>
          <a:bodyPr/>
          <a:lstStyle/>
          <a:p>
            <a:fld id="{BFAE554C-9294-4FE5-BA63-E8FA2E13CDBD}" type="slidenum">
              <a:rPr lang="en-US" smtClean="0"/>
              <a:pPr/>
              <a:t>‹#›</a:t>
            </a:fld>
            <a:endParaRPr lang="en-US" dirty="0"/>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A297EB94-394F-426C-90EE-212C05CFD872}" type="datetimeFigureOut">
              <a:rPr lang="en-US" smtClean="0"/>
              <a:pPr/>
              <a:t>10/15/2017</a:t>
            </a:fld>
            <a:endParaRPr lang="en-US" dirty="0"/>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dirty="0"/>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BFAE554C-9294-4FE5-BA63-E8FA2E13CDBD}" type="slidenum">
              <a:rPr lang="en-US" smtClean="0"/>
              <a:pPr/>
              <a:t>‹#›</a:t>
            </a:fld>
            <a:endParaRPr lang="en-US" dirty="0"/>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hyperlink" Target="http://www.youtube.com/watch?v=hhqumfpxuzI&amp;feature=player_detailpage" TargetMode="External"/><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3.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3" Type="http://schemas.openxmlformats.org/officeDocument/2006/relationships/notesSlide" Target="../notesSlides/notesSlide35.xml"/><Relationship Id="rId2" Type="http://schemas.openxmlformats.org/officeDocument/2006/relationships/slideLayout" Target="../slideLayouts/slideLayout7.xml"/><Relationship Id="rId1" Type="http://schemas.openxmlformats.org/officeDocument/2006/relationships/themeOverride" Target="../theme/themeOverride1.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ar-SA" dirty="0" smtClean="0">
                <a:solidFill>
                  <a:srgbClr val="FF0000"/>
                </a:solidFill>
              </a:rPr>
              <a:t>أسس التوجيه والارشاد    371 نفس   </a:t>
            </a:r>
            <a:endParaRPr lang="en-US" dirty="0">
              <a:solidFill>
                <a:srgbClr val="FF0000"/>
              </a:solidFill>
            </a:endParaRPr>
          </a:p>
        </p:txBody>
      </p:sp>
      <p:sp>
        <p:nvSpPr>
          <p:cNvPr id="3" name="Subtitle 2"/>
          <p:cNvSpPr>
            <a:spLocks noGrp="1"/>
          </p:cNvSpPr>
          <p:nvPr>
            <p:ph type="subTitle" idx="1"/>
          </p:nvPr>
        </p:nvSpPr>
        <p:spPr>
          <a:xfrm>
            <a:off x="533400" y="3228536"/>
            <a:ext cx="7854696" cy="2629356"/>
          </a:xfrm>
        </p:spPr>
        <p:txBody>
          <a:bodyPr>
            <a:normAutofit/>
          </a:bodyPr>
          <a:lstStyle/>
          <a:p>
            <a:endParaRPr lang="en-US" dirty="0" smtClean="0"/>
          </a:p>
          <a:p>
            <a:r>
              <a:rPr lang="ar-SA" sz="3500" b="1" dirty="0" smtClean="0"/>
              <a:t>د. أحمد الشايع</a:t>
            </a:r>
          </a:p>
          <a:p>
            <a:r>
              <a:rPr lang="en-US" sz="3000" b="1" dirty="0" smtClean="0"/>
              <a:t>aalshayea@ksu.edu.sa</a:t>
            </a:r>
          </a:p>
          <a:p>
            <a:endParaRPr lang="ar-SA" dirty="0" smtClean="0"/>
          </a:p>
          <a:p>
            <a:r>
              <a:rPr lang="ar-SA" b="1" dirty="0" smtClean="0"/>
              <a:t>هاتف المكتب: 4678611  </a:t>
            </a:r>
          </a:p>
        </p:txBody>
      </p:sp>
    </p:spTree>
    <p:extLst>
      <p:ext uri="{BB962C8B-B14F-4D97-AF65-F5344CB8AC3E}">
        <p14:creationId xmlns:p14="http://schemas.microsoft.com/office/powerpoint/2010/main" val="880020898"/>
      </p:ext>
    </p:extLst>
  </p:cSld>
  <p:clrMapOvr>
    <a:masterClrMapping/>
  </p:clrMapOvr>
  <p:transition>
    <p:dissolve/>
    <p:sndAc>
      <p:stSnd>
        <p:snd r:embed="rId2" name="camera.wav"/>
      </p:stSnd>
    </p:sndAc>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Text Box 1"/>
          <p:cNvSpPr txBox="1">
            <a:spLocks noChangeArrowheads="1"/>
          </p:cNvSpPr>
          <p:nvPr/>
        </p:nvSpPr>
        <p:spPr bwMode="auto">
          <a:xfrm>
            <a:off x="317500" y="717550"/>
            <a:ext cx="8220075" cy="7635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9982" tIns="46790" rIns="89982" bIns="46790" anchor="b"/>
          <a:lstStyle>
            <a:lvl1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1pPr>
            <a:lvl2pPr marL="742950" indent="-285750"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2pPr>
            <a:lvl3pPr marL="1143000" indent="-228600"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3pPr>
            <a:lvl4pPr marL="1600200" indent="-228600"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4pPr>
            <a:lvl5pPr marL="2057400" indent="-228600"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5pPr>
            <a:lvl6pPr marL="25146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6pPr>
            <a:lvl7pPr marL="29718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7pPr>
            <a:lvl8pPr marL="34290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8pPr>
            <a:lvl9pPr marL="38862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9pPr>
          </a:lstStyle>
          <a:p>
            <a:pPr algn="r" rtl="1" eaLnBrk="1" hangingPunct="1">
              <a:lnSpc>
                <a:spcPct val="100000"/>
              </a:lnSpc>
              <a:buClrTx/>
              <a:buFontTx/>
              <a:buNone/>
            </a:pPr>
            <a:r>
              <a:rPr lang="ar-SA" sz="4400" dirty="0">
                <a:solidFill>
                  <a:schemeClr val="tx1"/>
                </a:solidFill>
                <a:latin typeface="Arial" panose="020B0604020202020204" pitchFamily="34" charset="0"/>
              </a:rPr>
              <a:t>قضايا عبر- ثقافية</a:t>
            </a:r>
            <a:endParaRPr lang="en-GB" sz="4400" dirty="0">
              <a:solidFill>
                <a:schemeClr val="tx1"/>
              </a:solidFill>
              <a:latin typeface="Arial" panose="020B0604020202020204" pitchFamily="34" charset="0"/>
            </a:endParaRPr>
          </a:p>
        </p:txBody>
      </p:sp>
      <p:sp>
        <p:nvSpPr>
          <p:cNvPr id="68611" name="Text Box 2"/>
          <p:cNvSpPr txBox="1">
            <a:spLocks noChangeArrowheads="1"/>
          </p:cNvSpPr>
          <p:nvPr/>
        </p:nvSpPr>
        <p:spPr bwMode="auto">
          <a:xfrm>
            <a:off x="328613" y="1700808"/>
            <a:ext cx="8208962" cy="4114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9982" tIns="46790" rIns="89982" bIns="46790"/>
          <a:lstStyle>
            <a:lvl1pPr marL="339725" indent="-339725" eaLnBrk="0" hangingPunct="0">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sz="2400">
                <a:solidFill>
                  <a:schemeClr val="bg1"/>
                </a:solidFill>
                <a:latin typeface="Times New Roman" panose="02020603050405020304" pitchFamily="18" charset="0"/>
                <a:ea typeface="MS Gothic" panose="020B0609070205080204" pitchFamily="49" charset="-128"/>
              </a:defRPr>
            </a:lvl1pPr>
            <a:lvl2pPr marL="739775" indent="-282575" eaLnBrk="0" hangingPunct="0">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sz="2400">
                <a:solidFill>
                  <a:schemeClr val="bg1"/>
                </a:solidFill>
                <a:latin typeface="Times New Roman" panose="02020603050405020304" pitchFamily="18" charset="0"/>
                <a:ea typeface="MS Gothic" panose="020B0609070205080204" pitchFamily="49" charset="-128"/>
              </a:defRPr>
            </a:lvl2pPr>
            <a:lvl3pPr marL="1143000" indent="-228600" eaLnBrk="0" hangingPunct="0">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sz="2400">
                <a:solidFill>
                  <a:schemeClr val="bg1"/>
                </a:solidFill>
                <a:latin typeface="Times New Roman" panose="02020603050405020304" pitchFamily="18" charset="0"/>
                <a:ea typeface="MS Gothic" panose="020B0609070205080204" pitchFamily="49" charset="-128"/>
              </a:defRPr>
            </a:lvl3pPr>
            <a:lvl4pPr marL="1600200" indent="-228600" eaLnBrk="0" hangingPunct="0">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sz="2400">
                <a:solidFill>
                  <a:schemeClr val="bg1"/>
                </a:solidFill>
                <a:latin typeface="Times New Roman" panose="02020603050405020304" pitchFamily="18" charset="0"/>
                <a:ea typeface="MS Gothic" panose="020B0609070205080204" pitchFamily="49" charset="-128"/>
              </a:defRPr>
            </a:lvl4pPr>
            <a:lvl5pPr marL="2057400" indent="-228600" eaLnBrk="0" hangingPunct="0">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sz="2400">
                <a:solidFill>
                  <a:schemeClr val="bg1"/>
                </a:solidFill>
                <a:latin typeface="Times New Roman" panose="02020603050405020304" pitchFamily="18" charset="0"/>
                <a:ea typeface="MS Gothic" panose="020B0609070205080204" pitchFamily="49" charset="-128"/>
              </a:defRPr>
            </a:lvl5pPr>
            <a:lvl6pPr marL="25146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sz="2400">
                <a:solidFill>
                  <a:schemeClr val="bg1"/>
                </a:solidFill>
                <a:latin typeface="Times New Roman" panose="02020603050405020304" pitchFamily="18" charset="0"/>
                <a:ea typeface="MS Gothic" panose="020B0609070205080204" pitchFamily="49" charset="-128"/>
              </a:defRPr>
            </a:lvl6pPr>
            <a:lvl7pPr marL="29718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sz="2400">
                <a:solidFill>
                  <a:schemeClr val="bg1"/>
                </a:solidFill>
                <a:latin typeface="Times New Roman" panose="02020603050405020304" pitchFamily="18" charset="0"/>
                <a:ea typeface="MS Gothic" panose="020B0609070205080204" pitchFamily="49" charset="-128"/>
              </a:defRPr>
            </a:lvl7pPr>
            <a:lvl8pPr marL="34290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sz="2400">
                <a:solidFill>
                  <a:schemeClr val="bg1"/>
                </a:solidFill>
                <a:latin typeface="Times New Roman" panose="02020603050405020304" pitchFamily="18" charset="0"/>
                <a:ea typeface="MS Gothic" panose="020B0609070205080204" pitchFamily="49" charset="-128"/>
              </a:defRPr>
            </a:lvl8pPr>
            <a:lvl9pPr marL="38862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sz="2400">
                <a:solidFill>
                  <a:schemeClr val="bg1"/>
                </a:solidFill>
                <a:latin typeface="Times New Roman" panose="02020603050405020304" pitchFamily="18" charset="0"/>
                <a:ea typeface="MS Gothic" panose="020B0609070205080204" pitchFamily="49" charset="-128"/>
              </a:defRPr>
            </a:lvl9pPr>
          </a:lstStyle>
          <a:p>
            <a:pPr algn="r" rtl="1" eaLnBrk="1" hangingPunct="1">
              <a:lnSpc>
                <a:spcPct val="90000"/>
              </a:lnSpc>
              <a:spcBef>
                <a:spcPts val="800"/>
              </a:spcBef>
              <a:buClr>
                <a:srgbClr val="CCFF33"/>
              </a:buClr>
              <a:buSzPct val="70000"/>
              <a:buFont typeface="Wingdings" panose="05000000000000000000" pitchFamily="2" charset="2"/>
              <a:buChar char=""/>
            </a:pPr>
            <a:r>
              <a:rPr lang="ar-SA" sz="3200" dirty="0" err="1">
                <a:solidFill>
                  <a:schemeClr val="tx1"/>
                </a:solidFill>
                <a:latin typeface="Arial" panose="020B0604020202020204" pitchFamily="34" charset="0"/>
              </a:rPr>
              <a:t>يظهرالتحيز</a:t>
            </a:r>
            <a:r>
              <a:rPr lang="ar-SA" sz="3200" dirty="0">
                <a:solidFill>
                  <a:schemeClr val="tx1"/>
                </a:solidFill>
                <a:latin typeface="Arial" panose="020B0604020202020204" pitchFamily="34" charset="0"/>
              </a:rPr>
              <a:t> الثقافي عندما:</a:t>
            </a:r>
          </a:p>
          <a:p>
            <a:pPr lvl="1" algn="r" rtl="1" eaLnBrk="1" hangingPunct="1">
              <a:lnSpc>
                <a:spcPct val="90000"/>
              </a:lnSpc>
              <a:spcBef>
                <a:spcPts val="700"/>
              </a:spcBef>
              <a:buClr>
                <a:srgbClr val="CC9900"/>
              </a:buClr>
              <a:buSzPct val="65000"/>
              <a:buFont typeface="Wingdings" panose="05000000000000000000" pitchFamily="2" charset="2"/>
              <a:buChar char=""/>
            </a:pPr>
            <a:r>
              <a:rPr lang="ar-SA" sz="2800" dirty="0">
                <a:solidFill>
                  <a:schemeClr val="tx1"/>
                </a:solidFill>
                <a:latin typeface="Arial" panose="020B0604020202020204" pitchFamily="34" charset="0"/>
              </a:rPr>
              <a:t>نتجاهل العوامل المجتمعية و الثقافية للعميل، ونركز كليةً عليه كفرد.</a:t>
            </a:r>
          </a:p>
          <a:p>
            <a:pPr lvl="1" algn="r" rtl="1" eaLnBrk="1" hangingPunct="1">
              <a:lnSpc>
                <a:spcPct val="90000"/>
              </a:lnSpc>
              <a:spcBef>
                <a:spcPts val="700"/>
              </a:spcBef>
              <a:buClr>
                <a:srgbClr val="CC9900"/>
              </a:buClr>
              <a:buSzPct val="65000"/>
              <a:buFont typeface="Wingdings" panose="05000000000000000000" pitchFamily="2" charset="2"/>
              <a:buChar char=""/>
            </a:pPr>
            <a:r>
              <a:rPr lang="ar-SA" sz="2800" dirty="0">
                <a:solidFill>
                  <a:schemeClr val="tx1"/>
                </a:solidFill>
                <a:latin typeface="Arial" panose="020B0604020202020204" pitchFamily="34" charset="0"/>
              </a:rPr>
              <a:t>نستخدم مقاييس نفسية لا يتوافر لها تقنين على المجتمع الذي يتبع له العميل.</a:t>
            </a:r>
          </a:p>
          <a:p>
            <a:pPr lvl="1" algn="r" rtl="1" eaLnBrk="1" hangingPunct="1">
              <a:lnSpc>
                <a:spcPct val="90000"/>
              </a:lnSpc>
              <a:spcBef>
                <a:spcPts val="700"/>
              </a:spcBef>
              <a:buClr>
                <a:srgbClr val="CC9900"/>
              </a:buClr>
              <a:buSzPct val="65000"/>
              <a:buFont typeface="Wingdings" panose="05000000000000000000" pitchFamily="2" charset="2"/>
              <a:buChar char=""/>
            </a:pPr>
            <a:r>
              <a:rPr lang="ar-SA" sz="2800" dirty="0">
                <a:solidFill>
                  <a:schemeClr val="tx1"/>
                </a:solidFill>
                <a:latin typeface="Arial" panose="020B0604020202020204" pitchFamily="34" charset="0"/>
              </a:rPr>
              <a:t>الحكم بعدم سواء السلوكيات أو المعتقدات أو الخبرات التي يُعد على انها سوية حسب بيئة العميل.</a:t>
            </a:r>
          </a:p>
        </p:txBody>
      </p:sp>
    </p:spTree>
    <p:extLst>
      <p:ext uri="{BB962C8B-B14F-4D97-AF65-F5344CB8AC3E}">
        <p14:creationId xmlns:p14="http://schemas.microsoft.com/office/powerpoint/2010/main" val="653711350"/>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Text Box 1"/>
          <p:cNvSpPr txBox="1">
            <a:spLocks noChangeArrowheads="1"/>
          </p:cNvSpPr>
          <p:nvPr/>
        </p:nvSpPr>
        <p:spPr bwMode="auto">
          <a:xfrm>
            <a:off x="317500" y="717550"/>
            <a:ext cx="8220075" cy="7635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9982" tIns="46790" rIns="89982" bIns="46790" anchor="b"/>
          <a:lstStyle>
            <a:lvl1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1pPr>
            <a:lvl2pPr marL="742950" indent="-285750"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2pPr>
            <a:lvl3pPr marL="1143000" indent="-228600"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3pPr>
            <a:lvl4pPr marL="1600200" indent="-228600"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4pPr>
            <a:lvl5pPr marL="2057400" indent="-228600"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5pPr>
            <a:lvl6pPr marL="25146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6pPr>
            <a:lvl7pPr marL="29718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7pPr>
            <a:lvl8pPr marL="34290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8pPr>
            <a:lvl9pPr marL="38862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9pPr>
          </a:lstStyle>
          <a:p>
            <a:pPr algn="r" rtl="1" eaLnBrk="1" hangingPunct="1">
              <a:lnSpc>
                <a:spcPct val="100000"/>
              </a:lnSpc>
              <a:buClrTx/>
              <a:buFontTx/>
              <a:buNone/>
            </a:pPr>
            <a:r>
              <a:rPr lang="ar-SA" sz="4400" dirty="0">
                <a:solidFill>
                  <a:schemeClr val="tx1"/>
                </a:solidFill>
                <a:latin typeface="Arial" panose="020B0604020202020204" pitchFamily="34" charset="0"/>
              </a:rPr>
              <a:t>العلاقات الشخصية في </a:t>
            </a:r>
            <a:r>
              <a:rPr lang="ar-SA" sz="4400" dirty="0" smtClean="0">
                <a:solidFill>
                  <a:schemeClr val="tx1"/>
                </a:solidFill>
                <a:latin typeface="Arial" panose="020B0604020202020204" pitchFamily="34" charset="0"/>
              </a:rPr>
              <a:t>الإرشاد والتوجيه</a:t>
            </a:r>
            <a:endParaRPr lang="en-GB" sz="4400" dirty="0">
              <a:solidFill>
                <a:schemeClr val="tx1"/>
              </a:solidFill>
              <a:latin typeface="Arial" panose="020B0604020202020204" pitchFamily="34" charset="0"/>
            </a:endParaRPr>
          </a:p>
        </p:txBody>
      </p:sp>
      <p:sp>
        <p:nvSpPr>
          <p:cNvPr id="69635" name="Text Box 2"/>
          <p:cNvSpPr txBox="1">
            <a:spLocks noChangeArrowheads="1"/>
          </p:cNvSpPr>
          <p:nvPr/>
        </p:nvSpPr>
        <p:spPr bwMode="auto">
          <a:xfrm>
            <a:off x="683568" y="1700808"/>
            <a:ext cx="8208962" cy="43751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9982" tIns="46790" rIns="89982" bIns="46790"/>
          <a:lstStyle>
            <a:lvl1pPr marL="339725" indent="-339725" eaLnBrk="0" hangingPunct="0">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sz="2400">
                <a:solidFill>
                  <a:schemeClr val="bg1"/>
                </a:solidFill>
                <a:latin typeface="Times New Roman" panose="02020603050405020304" pitchFamily="18" charset="0"/>
                <a:ea typeface="MS Gothic" panose="020B0609070205080204" pitchFamily="49" charset="-128"/>
              </a:defRPr>
            </a:lvl1pPr>
            <a:lvl2pPr marL="739775" indent="-282575" eaLnBrk="0" hangingPunct="0">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sz="2400">
                <a:solidFill>
                  <a:schemeClr val="bg1"/>
                </a:solidFill>
                <a:latin typeface="Times New Roman" panose="02020603050405020304" pitchFamily="18" charset="0"/>
                <a:ea typeface="MS Gothic" panose="020B0609070205080204" pitchFamily="49" charset="-128"/>
              </a:defRPr>
            </a:lvl2pPr>
            <a:lvl3pPr marL="1143000" indent="-228600" eaLnBrk="0" hangingPunct="0">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sz="2400">
                <a:solidFill>
                  <a:schemeClr val="bg1"/>
                </a:solidFill>
                <a:latin typeface="Times New Roman" panose="02020603050405020304" pitchFamily="18" charset="0"/>
                <a:ea typeface="MS Gothic" panose="020B0609070205080204" pitchFamily="49" charset="-128"/>
              </a:defRPr>
            </a:lvl3pPr>
            <a:lvl4pPr marL="1600200" indent="-228600" eaLnBrk="0" hangingPunct="0">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sz="2400">
                <a:solidFill>
                  <a:schemeClr val="bg1"/>
                </a:solidFill>
                <a:latin typeface="Times New Roman" panose="02020603050405020304" pitchFamily="18" charset="0"/>
                <a:ea typeface="MS Gothic" panose="020B0609070205080204" pitchFamily="49" charset="-128"/>
              </a:defRPr>
            </a:lvl4pPr>
            <a:lvl5pPr marL="2057400" indent="-228600" eaLnBrk="0" hangingPunct="0">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sz="2400">
                <a:solidFill>
                  <a:schemeClr val="bg1"/>
                </a:solidFill>
                <a:latin typeface="Times New Roman" panose="02020603050405020304" pitchFamily="18" charset="0"/>
                <a:ea typeface="MS Gothic" panose="020B0609070205080204" pitchFamily="49" charset="-128"/>
              </a:defRPr>
            </a:lvl5pPr>
            <a:lvl6pPr marL="25146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sz="2400">
                <a:solidFill>
                  <a:schemeClr val="bg1"/>
                </a:solidFill>
                <a:latin typeface="Times New Roman" panose="02020603050405020304" pitchFamily="18" charset="0"/>
                <a:ea typeface="MS Gothic" panose="020B0609070205080204" pitchFamily="49" charset="-128"/>
              </a:defRPr>
            </a:lvl6pPr>
            <a:lvl7pPr marL="29718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sz="2400">
                <a:solidFill>
                  <a:schemeClr val="bg1"/>
                </a:solidFill>
                <a:latin typeface="Times New Roman" panose="02020603050405020304" pitchFamily="18" charset="0"/>
                <a:ea typeface="MS Gothic" panose="020B0609070205080204" pitchFamily="49" charset="-128"/>
              </a:defRPr>
            </a:lvl7pPr>
            <a:lvl8pPr marL="34290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sz="2400">
                <a:solidFill>
                  <a:schemeClr val="bg1"/>
                </a:solidFill>
                <a:latin typeface="Times New Roman" panose="02020603050405020304" pitchFamily="18" charset="0"/>
                <a:ea typeface="MS Gothic" panose="020B0609070205080204" pitchFamily="49" charset="-128"/>
              </a:defRPr>
            </a:lvl8pPr>
            <a:lvl9pPr marL="38862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sz="2400">
                <a:solidFill>
                  <a:schemeClr val="bg1"/>
                </a:solidFill>
                <a:latin typeface="Times New Roman" panose="02020603050405020304" pitchFamily="18" charset="0"/>
                <a:ea typeface="MS Gothic" panose="020B0609070205080204" pitchFamily="49" charset="-128"/>
              </a:defRPr>
            </a:lvl9pPr>
          </a:lstStyle>
          <a:p>
            <a:pPr algn="r" rtl="1" eaLnBrk="1" hangingPunct="1">
              <a:lnSpc>
                <a:spcPct val="90000"/>
              </a:lnSpc>
              <a:spcBef>
                <a:spcPts val="700"/>
              </a:spcBef>
              <a:buClr>
                <a:srgbClr val="CCFF33"/>
              </a:buClr>
              <a:buSzPct val="70000"/>
              <a:buFont typeface="Wingdings" panose="05000000000000000000" pitchFamily="2" charset="2"/>
              <a:buChar char=""/>
            </a:pPr>
            <a:r>
              <a:rPr lang="ar-SA" sz="3200" dirty="0">
                <a:solidFill>
                  <a:schemeClr val="tx1"/>
                </a:solidFill>
                <a:latin typeface="Arial" panose="020B0604020202020204" pitchFamily="34" charset="0"/>
              </a:rPr>
              <a:t>بعض الأسئلة المفيدة:</a:t>
            </a:r>
          </a:p>
          <a:p>
            <a:pPr lvl="1" algn="r" rtl="1" eaLnBrk="1" hangingPunct="1">
              <a:lnSpc>
                <a:spcPct val="90000"/>
              </a:lnSpc>
              <a:spcBef>
                <a:spcPts val="700"/>
              </a:spcBef>
              <a:buClr>
                <a:srgbClr val="CC9900"/>
              </a:buClr>
              <a:buSzPct val="65000"/>
              <a:buFont typeface="Wingdings" panose="05000000000000000000" pitchFamily="2" charset="2"/>
              <a:buChar char=""/>
            </a:pPr>
            <a:r>
              <a:rPr lang="ar-SA" sz="2800" dirty="0">
                <a:solidFill>
                  <a:schemeClr val="tx1"/>
                </a:solidFill>
                <a:latin typeface="Arial" panose="020B0604020202020204" pitchFamily="34" charset="0"/>
              </a:rPr>
              <a:t>هل ستحد من قدرتي على مواجهة العميل و تحديه أثناء العلاج؟</a:t>
            </a:r>
          </a:p>
          <a:p>
            <a:pPr lvl="1" algn="r" rtl="1" eaLnBrk="1" hangingPunct="1">
              <a:lnSpc>
                <a:spcPct val="90000"/>
              </a:lnSpc>
              <a:spcBef>
                <a:spcPts val="700"/>
              </a:spcBef>
              <a:buClr>
                <a:srgbClr val="CC9900"/>
              </a:buClr>
              <a:buSzPct val="65000"/>
              <a:buFont typeface="Wingdings" panose="05000000000000000000" pitchFamily="2" charset="2"/>
              <a:buChar char=""/>
            </a:pPr>
            <a:r>
              <a:rPr lang="ar-SA" sz="2800" dirty="0">
                <a:solidFill>
                  <a:schemeClr val="tx1"/>
                </a:solidFill>
                <a:latin typeface="Arial" panose="020B0604020202020204" pitchFamily="34" charset="0"/>
              </a:rPr>
              <a:t>هل ستكون علاقتي معه اكثر أهمية مما </a:t>
            </a:r>
            <a:r>
              <a:rPr lang="ar-SA" sz="2800" dirty="0" err="1">
                <a:solidFill>
                  <a:schemeClr val="tx1"/>
                </a:solidFill>
                <a:latin typeface="Arial" panose="020B0604020202020204" pitchFamily="34" charset="0"/>
              </a:rPr>
              <a:t>تقتضية</a:t>
            </a:r>
            <a:r>
              <a:rPr lang="ar-SA" sz="2800" dirty="0">
                <a:solidFill>
                  <a:schemeClr val="tx1"/>
                </a:solidFill>
                <a:latin typeface="Arial" panose="020B0604020202020204" pitchFamily="34" charset="0"/>
              </a:rPr>
              <a:t> الإجراءات العلاجية عادةً ؟ </a:t>
            </a:r>
          </a:p>
          <a:p>
            <a:pPr lvl="1" algn="r" rtl="1" eaLnBrk="1" hangingPunct="1">
              <a:lnSpc>
                <a:spcPct val="90000"/>
              </a:lnSpc>
              <a:spcBef>
                <a:spcPts val="700"/>
              </a:spcBef>
              <a:buClr>
                <a:srgbClr val="CC9900"/>
              </a:buClr>
              <a:buSzPct val="65000"/>
              <a:buFont typeface="Wingdings" panose="05000000000000000000" pitchFamily="2" charset="2"/>
              <a:buChar char=""/>
            </a:pPr>
            <a:r>
              <a:rPr lang="ar-SA" sz="2800" dirty="0">
                <a:solidFill>
                  <a:schemeClr val="tx1"/>
                </a:solidFill>
                <a:latin typeface="Arial" panose="020B0604020202020204" pitchFamily="34" charset="0"/>
              </a:rPr>
              <a:t>هل إهتمامي بعلاقتي الشخصية مع العميل ستصبح أكثر أهمية من  علاقتي العلاجية به؟</a:t>
            </a:r>
          </a:p>
          <a:p>
            <a:pPr lvl="1" algn="r" rtl="1" eaLnBrk="1" hangingPunct="1">
              <a:lnSpc>
                <a:spcPct val="90000"/>
              </a:lnSpc>
              <a:spcBef>
                <a:spcPts val="700"/>
              </a:spcBef>
              <a:buClr>
                <a:srgbClr val="CC9900"/>
              </a:buClr>
              <a:buSzPct val="65000"/>
              <a:buFont typeface="Wingdings" panose="05000000000000000000" pitchFamily="2" charset="2"/>
              <a:buChar char=""/>
            </a:pPr>
            <a:r>
              <a:rPr lang="ar-SA" sz="2800" dirty="0">
                <a:solidFill>
                  <a:schemeClr val="tx1"/>
                </a:solidFill>
                <a:latin typeface="Arial" panose="020B0604020202020204" pitchFamily="34" charset="0"/>
              </a:rPr>
              <a:t>هل يستطيع العميل «إدارة» العلاقة الشخصية معي و أنا معالجه؟</a:t>
            </a:r>
          </a:p>
          <a:p>
            <a:pPr lvl="1" algn="r" rtl="1" eaLnBrk="1" hangingPunct="1">
              <a:lnSpc>
                <a:spcPct val="90000"/>
              </a:lnSpc>
              <a:spcBef>
                <a:spcPts val="700"/>
              </a:spcBef>
              <a:buClr>
                <a:srgbClr val="CC9900"/>
              </a:buClr>
              <a:buSzPct val="65000"/>
              <a:buFont typeface="Wingdings" panose="05000000000000000000" pitchFamily="2" charset="2"/>
              <a:buChar char=""/>
            </a:pPr>
            <a:r>
              <a:rPr lang="ar-SA" sz="2800" dirty="0">
                <a:solidFill>
                  <a:schemeClr val="tx1"/>
                </a:solidFill>
                <a:latin typeface="Arial" panose="020B0604020202020204" pitchFamily="34" charset="0"/>
              </a:rPr>
              <a:t>من الذي سيتم الإهتمام بحاجاته أكثر، عميلي أو انا ؟</a:t>
            </a:r>
          </a:p>
          <a:p>
            <a:pPr lvl="1" algn="r" rtl="1" eaLnBrk="1" hangingPunct="1">
              <a:lnSpc>
                <a:spcPct val="90000"/>
              </a:lnSpc>
              <a:spcBef>
                <a:spcPts val="700"/>
              </a:spcBef>
              <a:buClr>
                <a:srgbClr val="CC9900"/>
              </a:buClr>
              <a:buSzPct val="65000"/>
              <a:buFont typeface="Wingdings" panose="05000000000000000000" pitchFamily="2" charset="2"/>
              <a:buChar char=""/>
            </a:pPr>
            <a:r>
              <a:rPr lang="ar-SA" sz="2800" dirty="0">
                <a:solidFill>
                  <a:schemeClr val="tx1"/>
                </a:solidFill>
                <a:latin typeface="Arial" panose="020B0604020202020204" pitchFamily="34" charset="0"/>
              </a:rPr>
              <a:t>هل بإستطاعتي إدراك ميلي الشخصي للعميل و التحكم بذلك </a:t>
            </a:r>
            <a:r>
              <a:rPr lang="ar-SA" sz="2800" dirty="0" err="1">
                <a:solidFill>
                  <a:schemeClr val="tx1"/>
                </a:solidFill>
                <a:latin typeface="Arial" panose="020B0604020202020204" pitchFamily="34" charset="0"/>
              </a:rPr>
              <a:t>بإقتدار</a:t>
            </a:r>
            <a:r>
              <a:rPr lang="ar-SA" sz="2800" dirty="0">
                <a:solidFill>
                  <a:schemeClr val="tx1"/>
                </a:solidFill>
                <a:latin typeface="Arial" panose="020B0604020202020204" pitchFamily="34" charset="0"/>
              </a:rPr>
              <a:t> مهنياً ؟</a:t>
            </a:r>
          </a:p>
        </p:txBody>
      </p:sp>
    </p:spTree>
    <p:extLst>
      <p:ext uri="{BB962C8B-B14F-4D97-AF65-F5344CB8AC3E}">
        <p14:creationId xmlns:p14="http://schemas.microsoft.com/office/powerpoint/2010/main" val="1335235195"/>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1"/>
          <p:cNvSpPr>
            <a:spLocks noChangeArrowheads="1"/>
          </p:cNvSpPr>
          <p:nvPr/>
        </p:nvSpPr>
        <p:spPr bwMode="auto">
          <a:xfrm>
            <a:off x="101600" y="152400"/>
            <a:ext cx="8940800" cy="209550"/>
          </a:xfrm>
          <a:prstGeom prst="rect">
            <a:avLst/>
          </a:prstGeom>
          <a:solidFill>
            <a:srgbClr val="0000FF"/>
          </a:solidFill>
          <a:ln>
            <a:noFill/>
          </a:ln>
          <a:effectLst/>
          <a:extLs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9988" tIns="49993" rIns="99988" bIns="49993" anchor="ctr"/>
          <a:lstStyle>
            <a:lvl1pPr eaLnBrk="0" hangingPunct="0">
              <a:defRPr sz="2400">
                <a:solidFill>
                  <a:schemeClr val="bg1"/>
                </a:solidFill>
                <a:latin typeface="Times New Roman" panose="02020603050405020304" pitchFamily="18" charset="0"/>
                <a:ea typeface="MS Gothic" panose="020B0609070205080204" pitchFamily="49" charset="-128"/>
              </a:defRPr>
            </a:lvl1pPr>
            <a:lvl2pPr marL="742950" indent="-285750" eaLnBrk="0" hangingPunct="0">
              <a:defRPr sz="2400">
                <a:solidFill>
                  <a:schemeClr val="bg1"/>
                </a:solidFill>
                <a:latin typeface="Times New Roman" panose="02020603050405020304" pitchFamily="18" charset="0"/>
                <a:ea typeface="MS Gothic" panose="020B0609070205080204" pitchFamily="49" charset="-128"/>
              </a:defRPr>
            </a:lvl2pPr>
            <a:lvl3pPr marL="1143000" indent="-228600" eaLnBrk="0" hangingPunct="0">
              <a:defRPr sz="2400">
                <a:solidFill>
                  <a:schemeClr val="bg1"/>
                </a:solidFill>
                <a:latin typeface="Times New Roman" panose="02020603050405020304" pitchFamily="18" charset="0"/>
                <a:ea typeface="MS Gothic" panose="020B0609070205080204" pitchFamily="49" charset="-128"/>
              </a:defRPr>
            </a:lvl3pPr>
            <a:lvl4pPr marL="1600200" indent="-228600" eaLnBrk="0" hangingPunct="0">
              <a:defRPr sz="2400">
                <a:solidFill>
                  <a:schemeClr val="bg1"/>
                </a:solidFill>
                <a:latin typeface="Times New Roman" panose="02020603050405020304" pitchFamily="18" charset="0"/>
                <a:ea typeface="MS Gothic" panose="020B0609070205080204" pitchFamily="49" charset="-128"/>
              </a:defRPr>
            </a:lvl4pPr>
            <a:lvl5pPr marL="2057400" indent="-228600" eaLnBrk="0" hangingPunct="0">
              <a:defRPr sz="2400">
                <a:solidFill>
                  <a:schemeClr val="bg1"/>
                </a:solidFill>
                <a:latin typeface="Times New Roman" panose="02020603050405020304" pitchFamily="18" charset="0"/>
                <a:ea typeface="MS Gothic" panose="020B0609070205080204" pitchFamily="49" charset="-128"/>
              </a:defRPr>
            </a:lvl5pPr>
            <a:lvl6pPr marL="25146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MS Gothic" panose="020B0609070205080204" pitchFamily="49" charset="-128"/>
              </a:defRPr>
            </a:lvl6pPr>
            <a:lvl7pPr marL="29718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MS Gothic" panose="020B0609070205080204" pitchFamily="49" charset="-128"/>
              </a:defRPr>
            </a:lvl7pPr>
            <a:lvl8pPr marL="34290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MS Gothic" panose="020B0609070205080204" pitchFamily="49" charset="-128"/>
              </a:defRPr>
            </a:lvl8pPr>
            <a:lvl9pPr marL="38862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MS Gothic" panose="020B0609070205080204" pitchFamily="49" charset="-128"/>
              </a:defRPr>
            </a:lvl9pPr>
          </a:lstStyle>
          <a:p>
            <a:pPr eaLnBrk="1" hangingPunct="1"/>
            <a:endParaRPr lang="en-US"/>
          </a:p>
        </p:txBody>
      </p:sp>
      <p:sp>
        <p:nvSpPr>
          <p:cNvPr id="70659" name="Rectangle 2"/>
          <p:cNvSpPr>
            <a:spLocks noChangeArrowheads="1"/>
          </p:cNvSpPr>
          <p:nvPr/>
        </p:nvSpPr>
        <p:spPr bwMode="auto">
          <a:xfrm>
            <a:off x="311150" y="457200"/>
            <a:ext cx="8616950" cy="114300"/>
          </a:xfrm>
          <a:prstGeom prst="rect">
            <a:avLst/>
          </a:prstGeom>
          <a:solidFill>
            <a:srgbClr val="9900CC"/>
          </a:solidFill>
          <a:ln>
            <a:noFill/>
          </a:ln>
          <a:effectLst/>
          <a:extLs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9988" tIns="49993" rIns="99988" bIns="49993" anchor="ctr"/>
          <a:lstStyle>
            <a:lvl1pPr eaLnBrk="0" hangingPunct="0">
              <a:defRPr sz="2400">
                <a:solidFill>
                  <a:schemeClr val="bg1"/>
                </a:solidFill>
                <a:latin typeface="Times New Roman" panose="02020603050405020304" pitchFamily="18" charset="0"/>
                <a:ea typeface="MS Gothic" panose="020B0609070205080204" pitchFamily="49" charset="-128"/>
              </a:defRPr>
            </a:lvl1pPr>
            <a:lvl2pPr marL="742950" indent="-285750" eaLnBrk="0" hangingPunct="0">
              <a:defRPr sz="2400">
                <a:solidFill>
                  <a:schemeClr val="bg1"/>
                </a:solidFill>
                <a:latin typeface="Times New Roman" panose="02020603050405020304" pitchFamily="18" charset="0"/>
                <a:ea typeface="MS Gothic" panose="020B0609070205080204" pitchFamily="49" charset="-128"/>
              </a:defRPr>
            </a:lvl2pPr>
            <a:lvl3pPr marL="1143000" indent="-228600" eaLnBrk="0" hangingPunct="0">
              <a:defRPr sz="2400">
                <a:solidFill>
                  <a:schemeClr val="bg1"/>
                </a:solidFill>
                <a:latin typeface="Times New Roman" panose="02020603050405020304" pitchFamily="18" charset="0"/>
                <a:ea typeface="MS Gothic" panose="020B0609070205080204" pitchFamily="49" charset="-128"/>
              </a:defRPr>
            </a:lvl3pPr>
            <a:lvl4pPr marL="1600200" indent="-228600" eaLnBrk="0" hangingPunct="0">
              <a:defRPr sz="2400">
                <a:solidFill>
                  <a:schemeClr val="bg1"/>
                </a:solidFill>
                <a:latin typeface="Times New Roman" panose="02020603050405020304" pitchFamily="18" charset="0"/>
                <a:ea typeface="MS Gothic" panose="020B0609070205080204" pitchFamily="49" charset="-128"/>
              </a:defRPr>
            </a:lvl4pPr>
            <a:lvl5pPr marL="2057400" indent="-228600" eaLnBrk="0" hangingPunct="0">
              <a:defRPr sz="2400">
                <a:solidFill>
                  <a:schemeClr val="bg1"/>
                </a:solidFill>
                <a:latin typeface="Times New Roman" panose="02020603050405020304" pitchFamily="18" charset="0"/>
                <a:ea typeface="MS Gothic" panose="020B0609070205080204" pitchFamily="49" charset="-128"/>
              </a:defRPr>
            </a:lvl5pPr>
            <a:lvl6pPr marL="25146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MS Gothic" panose="020B0609070205080204" pitchFamily="49" charset="-128"/>
              </a:defRPr>
            </a:lvl6pPr>
            <a:lvl7pPr marL="29718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MS Gothic" panose="020B0609070205080204" pitchFamily="49" charset="-128"/>
              </a:defRPr>
            </a:lvl7pPr>
            <a:lvl8pPr marL="34290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MS Gothic" panose="020B0609070205080204" pitchFamily="49" charset="-128"/>
              </a:defRPr>
            </a:lvl8pPr>
            <a:lvl9pPr marL="38862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MS Gothic" panose="020B0609070205080204" pitchFamily="49" charset="-128"/>
              </a:defRPr>
            </a:lvl9pPr>
          </a:lstStyle>
          <a:p>
            <a:pPr eaLnBrk="1" hangingPunct="1"/>
            <a:endParaRPr lang="en-US"/>
          </a:p>
        </p:txBody>
      </p:sp>
      <p:sp>
        <p:nvSpPr>
          <p:cNvPr id="70660" name="Rectangle 3"/>
          <p:cNvSpPr>
            <a:spLocks noChangeArrowheads="1"/>
          </p:cNvSpPr>
          <p:nvPr/>
        </p:nvSpPr>
        <p:spPr bwMode="auto">
          <a:xfrm>
            <a:off x="101600" y="6553200"/>
            <a:ext cx="8940800" cy="95250"/>
          </a:xfrm>
          <a:prstGeom prst="rect">
            <a:avLst/>
          </a:prstGeom>
          <a:solidFill>
            <a:srgbClr val="0000FF"/>
          </a:solidFill>
          <a:ln>
            <a:noFill/>
          </a:ln>
          <a:effectLst/>
          <a:extLs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9988" tIns="49993" rIns="99988" bIns="49993" anchor="ctr"/>
          <a:lstStyle>
            <a:lvl1pPr eaLnBrk="0" hangingPunct="0">
              <a:defRPr sz="2400">
                <a:solidFill>
                  <a:schemeClr val="bg1"/>
                </a:solidFill>
                <a:latin typeface="Times New Roman" panose="02020603050405020304" pitchFamily="18" charset="0"/>
                <a:ea typeface="MS Gothic" panose="020B0609070205080204" pitchFamily="49" charset="-128"/>
              </a:defRPr>
            </a:lvl1pPr>
            <a:lvl2pPr marL="742950" indent="-285750" eaLnBrk="0" hangingPunct="0">
              <a:defRPr sz="2400">
                <a:solidFill>
                  <a:schemeClr val="bg1"/>
                </a:solidFill>
                <a:latin typeface="Times New Roman" panose="02020603050405020304" pitchFamily="18" charset="0"/>
                <a:ea typeface="MS Gothic" panose="020B0609070205080204" pitchFamily="49" charset="-128"/>
              </a:defRPr>
            </a:lvl2pPr>
            <a:lvl3pPr marL="1143000" indent="-228600" eaLnBrk="0" hangingPunct="0">
              <a:defRPr sz="2400">
                <a:solidFill>
                  <a:schemeClr val="bg1"/>
                </a:solidFill>
                <a:latin typeface="Times New Roman" panose="02020603050405020304" pitchFamily="18" charset="0"/>
                <a:ea typeface="MS Gothic" panose="020B0609070205080204" pitchFamily="49" charset="-128"/>
              </a:defRPr>
            </a:lvl3pPr>
            <a:lvl4pPr marL="1600200" indent="-228600" eaLnBrk="0" hangingPunct="0">
              <a:defRPr sz="2400">
                <a:solidFill>
                  <a:schemeClr val="bg1"/>
                </a:solidFill>
                <a:latin typeface="Times New Roman" panose="02020603050405020304" pitchFamily="18" charset="0"/>
                <a:ea typeface="MS Gothic" panose="020B0609070205080204" pitchFamily="49" charset="-128"/>
              </a:defRPr>
            </a:lvl4pPr>
            <a:lvl5pPr marL="2057400" indent="-228600" eaLnBrk="0" hangingPunct="0">
              <a:defRPr sz="2400">
                <a:solidFill>
                  <a:schemeClr val="bg1"/>
                </a:solidFill>
                <a:latin typeface="Times New Roman" panose="02020603050405020304" pitchFamily="18" charset="0"/>
                <a:ea typeface="MS Gothic" panose="020B0609070205080204" pitchFamily="49" charset="-128"/>
              </a:defRPr>
            </a:lvl5pPr>
            <a:lvl6pPr marL="25146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MS Gothic" panose="020B0609070205080204" pitchFamily="49" charset="-128"/>
              </a:defRPr>
            </a:lvl6pPr>
            <a:lvl7pPr marL="29718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MS Gothic" panose="020B0609070205080204" pitchFamily="49" charset="-128"/>
              </a:defRPr>
            </a:lvl7pPr>
            <a:lvl8pPr marL="34290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MS Gothic" panose="020B0609070205080204" pitchFamily="49" charset="-128"/>
              </a:defRPr>
            </a:lvl8pPr>
            <a:lvl9pPr marL="38862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MS Gothic" panose="020B0609070205080204" pitchFamily="49" charset="-128"/>
              </a:defRPr>
            </a:lvl9pPr>
          </a:lstStyle>
          <a:p>
            <a:pPr eaLnBrk="1" hangingPunct="1"/>
            <a:endParaRPr lang="en-US"/>
          </a:p>
        </p:txBody>
      </p:sp>
      <p:sp>
        <p:nvSpPr>
          <p:cNvPr id="70661" name="Rectangle 4"/>
          <p:cNvSpPr>
            <a:spLocks noChangeArrowheads="1"/>
          </p:cNvSpPr>
          <p:nvPr/>
        </p:nvSpPr>
        <p:spPr bwMode="auto">
          <a:xfrm>
            <a:off x="363538" y="6457950"/>
            <a:ext cx="8416925" cy="38100"/>
          </a:xfrm>
          <a:prstGeom prst="rect">
            <a:avLst/>
          </a:prstGeom>
          <a:solidFill>
            <a:srgbClr val="9900CC"/>
          </a:solidFill>
          <a:ln>
            <a:noFill/>
          </a:ln>
          <a:effectLst/>
          <a:extLs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9988" tIns="49993" rIns="99988" bIns="49993" anchor="ctr"/>
          <a:lstStyle>
            <a:lvl1pPr eaLnBrk="0" hangingPunct="0">
              <a:defRPr sz="2400">
                <a:solidFill>
                  <a:schemeClr val="bg1"/>
                </a:solidFill>
                <a:latin typeface="Times New Roman" panose="02020603050405020304" pitchFamily="18" charset="0"/>
                <a:ea typeface="MS Gothic" panose="020B0609070205080204" pitchFamily="49" charset="-128"/>
              </a:defRPr>
            </a:lvl1pPr>
            <a:lvl2pPr marL="742950" indent="-285750" eaLnBrk="0" hangingPunct="0">
              <a:defRPr sz="2400">
                <a:solidFill>
                  <a:schemeClr val="bg1"/>
                </a:solidFill>
                <a:latin typeface="Times New Roman" panose="02020603050405020304" pitchFamily="18" charset="0"/>
                <a:ea typeface="MS Gothic" panose="020B0609070205080204" pitchFamily="49" charset="-128"/>
              </a:defRPr>
            </a:lvl2pPr>
            <a:lvl3pPr marL="1143000" indent="-228600" eaLnBrk="0" hangingPunct="0">
              <a:defRPr sz="2400">
                <a:solidFill>
                  <a:schemeClr val="bg1"/>
                </a:solidFill>
                <a:latin typeface="Times New Roman" panose="02020603050405020304" pitchFamily="18" charset="0"/>
                <a:ea typeface="MS Gothic" panose="020B0609070205080204" pitchFamily="49" charset="-128"/>
              </a:defRPr>
            </a:lvl3pPr>
            <a:lvl4pPr marL="1600200" indent="-228600" eaLnBrk="0" hangingPunct="0">
              <a:defRPr sz="2400">
                <a:solidFill>
                  <a:schemeClr val="bg1"/>
                </a:solidFill>
                <a:latin typeface="Times New Roman" panose="02020603050405020304" pitchFamily="18" charset="0"/>
                <a:ea typeface="MS Gothic" panose="020B0609070205080204" pitchFamily="49" charset="-128"/>
              </a:defRPr>
            </a:lvl4pPr>
            <a:lvl5pPr marL="2057400" indent="-228600" eaLnBrk="0" hangingPunct="0">
              <a:defRPr sz="2400">
                <a:solidFill>
                  <a:schemeClr val="bg1"/>
                </a:solidFill>
                <a:latin typeface="Times New Roman" panose="02020603050405020304" pitchFamily="18" charset="0"/>
                <a:ea typeface="MS Gothic" panose="020B0609070205080204" pitchFamily="49" charset="-128"/>
              </a:defRPr>
            </a:lvl5pPr>
            <a:lvl6pPr marL="25146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MS Gothic" panose="020B0609070205080204" pitchFamily="49" charset="-128"/>
              </a:defRPr>
            </a:lvl6pPr>
            <a:lvl7pPr marL="29718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MS Gothic" panose="020B0609070205080204" pitchFamily="49" charset="-128"/>
              </a:defRPr>
            </a:lvl7pPr>
            <a:lvl8pPr marL="34290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MS Gothic" panose="020B0609070205080204" pitchFamily="49" charset="-128"/>
              </a:defRPr>
            </a:lvl8pPr>
            <a:lvl9pPr marL="38862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MS Gothic" panose="020B0609070205080204" pitchFamily="49" charset="-128"/>
              </a:defRPr>
            </a:lvl9pPr>
          </a:lstStyle>
          <a:p>
            <a:pPr eaLnBrk="1" hangingPunct="1"/>
            <a:endParaRPr lang="en-US"/>
          </a:p>
        </p:txBody>
      </p:sp>
      <p:sp>
        <p:nvSpPr>
          <p:cNvPr id="70662" name="Rectangle 5"/>
          <p:cNvSpPr>
            <a:spLocks noChangeArrowheads="1"/>
          </p:cNvSpPr>
          <p:nvPr/>
        </p:nvSpPr>
        <p:spPr bwMode="auto">
          <a:xfrm rot="5400000">
            <a:off x="8164512" y="5557838"/>
            <a:ext cx="1698625" cy="2667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41728" tIns="41728" rIns="90539" bIns="41728"/>
          <a:lstStyle>
            <a:lvl1pPr marL="6350" eaLnBrk="0" hangingPunct="0">
              <a:tabLst>
                <a:tab pos="6350" algn="l"/>
                <a:tab pos="506413" algn="l"/>
                <a:tab pos="1006475" algn="l"/>
                <a:tab pos="1506538" algn="l"/>
                <a:tab pos="2006600" algn="l"/>
                <a:tab pos="2505075" algn="l"/>
                <a:tab pos="3005138" algn="l"/>
                <a:tab pos="3505200" algn="l"/>
                <a:tab pos="4005263" algn="l"/>
                <a:tab pos="4505325" algn="l"/>
                <a:tab pos="5005388" algn="l"/>
                <a:tab pos="5505450" algn="l"/>
                <a:tab pos="6005513" algn="l"/>
                <a:tab pos="6505575" algn="l"/>
                <a:tab pos="7005638" algn="l"/>
                <a:tab pos="7505700" algn="l"/>
                <a:tab pos="8005763" algn="l"/>
                <a:tab pos="8505825" algn="l"/>
                <a:tab pos="9004300" algn="l"/>
                <a:tab pos="9504363" algn="l"/>
                <a:tab pos="10004425" algn="l"/>
              </a:tabLst>
              <a:defRPr sz="2400">
                <a:solidFill>
                  <a:schemeClr val="bg1"/>
                </a:solidFill>
                <a:latin typeface="Times New Roman" panose="02020603050405020304" pitchFamily="18" charset="0"/>
                <a:ea typeface="MS Gothic" panose="020B0609070205080204" pitchFamily="49" charset="-128"/>
              </a:defRPr>
            </a:lvl1pPr>
            <a:lvl2pPr marL="742950" indent="-285750" eaLnBrk="0" hangingPunct="0">
              <a:tabLst>
                <a:tab pos="6350" algn="l"/>
                <a:tab pos="506413" algn="l"/>
                <a:tab pos="1006475" algn="l"/>
                <a:tab pos="1506538" algn="l"/>
                <a:tab pos="2006600" algn="l"/>
                <a:tab pos="2505075" algn="l"/>
                <a:tab pos="3005138" algn="l"/>
                <a:tab pos="3505200" algn="l"/>
                <a:tab pos="4005263" algn="l"/>
                <a:tab pos="4505325" algn="l"/>
                <a:tab pos="5005388" algn="l"/>
                <a:tab pos="5505450" algn="l"/>
                <a:tab pos="6005513" algn="l"/>
                <a:tab pos="6505575" algn="l"/>
                <a:tab pos="7005638" algn="l"/>
                <a:tab pos="7505700" algn="l"/>
                <a:tab pos="8005763" algn="l"/>
                <a:tab pos="8505825" algn="l"/>
                <a:tab pos="9004300" algn="l"/>
                <a:tab pos="9504363" algn="l"/>
                <a:tab pos="10004425" algn="l"/>
              </a:tabLst>
              <a:defRPr sz="2400">
                <a:solidFill>
                  <a:schemeClr val="bg1"/>
                </a:solidFill>
                <a:latin typeface="Times New Roman" panose="02020603050405020304" pitchFamily="18" charset="0"/>
                <a:ea typeface="MS Gothic" panose="020B0609070205080204" pitchFamily="49" charset="-128"/>
              </a:defRPr>
            </a:lvl2pPr>
            <a:lvl3pPr marL="1143000" indent="-228600" eaLnBrk="0" hangingPunct="0">
              <a:tabLst>
                <a:tab pos="6350" algn="l"/>
                <a:tab pos="506413" algn="l"/>
                <a:tab pos="1006475" algn="l"/>
                <a:tab pos="1506538" algn="l"/>
                <a:tab pos="2006600" algn="l"/>
                <a:tab pos="2505075" algn="l"/>
                <a:tab pos="3005138" algn="l"/>
                <a:tab pos="3505200" algn="l"/>
                <a:tab pos="4005263" algn="l"/>
                <a:tab pos="4505325" algn="l"/>
                <a:tab pos="5005388" algn="l"/>
                <a:tab pos="5505450" algn="l"/>
                <a:tab pos="6005513" algn="l"/>
                <a:tab pos="6505575" algn="l"/>
                <a:tab pos="7005638" algn="l"/>
                <a:tab pos="7505700" algn="l"/>
                <a:tab pos="8005763" algn="l"/>
                <a:tab pos="8505825" algn="l"/>
                <a:tab pos="9004300" algn="l"/>
                <a:tab pos="9504363" algn="l"/>
                <a:tab pos="10004425" algn="l"/>
              </a:tabLst>
              <a:defRPr sz="2400">
                <a:solidFill>
                  <a:schemeClr val="bg1"/>
                </a:solidFill>
                <a:latin typeface="Times New Roman" panose="02020603050405020304" pitchFamily="18" charset="0"/>
                <a:ea typeface="MS Gothic" panose="020B0609070205080204" pitchFamily="49" charset="-128"/>
              </a:defRPr>
            </a:lvl3pPr>
            <a:lvl4pPr marL="1600200" indent="-228600" eaLnBrk="0" hangingPunct="0">
              <a:tabLst>
                <a:tab pos="6350" algn="l"/>
                <a:tab pos="506413" algn="l"/>
                <a:tab pos="1006475" algn="l"/>
                <a:tab pos="1506538" algn="l"/>
                <a:tab pos="2006600" algn="l"/>
                <a:tab pos="2505075" algn="l"/>
                <a:tab pos="3005138" algn="l"/>
                <a:tab pos="3505200" algn="l"/>
                <a:tab pos="4005263" algn="l"/>
                <a:tab pos="4505325" algn="l"/>
                <a:tab pos="5005388" algn="l"/>
                <a:tab pos="5505450" algn="l"/>
                <a:tab pos="6005513" algn="l"/>
                <a:tab pos="6505575" algn="l"/>
                <a:tab pos="7005638" algn="l"/>
                <a:tab pos="7505700" algn="l"/>
                <a:tab pos="8005763" algn="l"/>
                <a:tab pos="8505825" algn="l"/>
                <a:tab pos="9004300" algn="l"/>
                <a:tab pos="9504363" algn="l"/>
                <a:tab pos="10004425" algn="l"/>
              </a:tabLst>
              <a:defRPr sz="2400">
                <a:solidFill>
                  <a:schemeClr val="bg1"/>
                </a:solidFill>
                <a:latin typeface="Times New Roman" panose="02020603050405020304" pitchFamily="18" charset="0"/>
                <a:ea typeface="MS Gothic" panose="020B0609070205080204" pitchFamily="49" charset="-128"/>
              </a:defRPr>
            </a:lvl4pPr>
            <a:lvl5pPr marL="2057400" indent="-228600" eaLnBrk="0" hangingPunct="0">
              <a:tabLst>
                <a:tab pos="6350" algn="l"/>
                <a:tab pos="506413" algn="l"/>
                <a:tab pos="1006475" algn="l"/>
                <a:tab pos="1506538" algn="l"/>
                <a:tab pos="2006600" algn="l"/>
                <a:tab pos="2505075" algn="l"/>
                <a:tab pos="3005138" algn="l"/>
                <a:tab pos="3505200" algn="l"/>
                <a:tab pos="4005263" algn="l"/>
                <a:tab pos="4505325" algn="l"/>
                <a:tab pos="5005388" algn="l"/>
                <a:tab pos="5505450" algn="l"/>
                <a:tab pos="6005513" algn="l"/>
                <a:tab pos="6505575" algn="l"/>
                <a:tab pos="7005638" algn="l"/>
                <a:tab pos="7505700" algn="l"/>
                <a:tab pos="8005763" algn="l"/>
                <a:tab pos="8505825" algn="l"/>
                <a:tab pos="9004300" algn="l"/>
                <a:tab pos="9504363" algn="l"/>
                <a:tab pos="10004425" algn="l"/>
              </a:tabLst>
              <a:defRPr sz="2400">
                <a:solidFill>
                  <a:schemeClr val="bg1"/>
                </a:solidFill>
                <a:latin typeface="Times New Roman" panose="02020603050405020304" pitchFamily="18" charset="0"/>
                <a:ea typeface="MS Gothic" panose="020B0609070205080204" pitchFamily="49" charset="-128"/>
              </a:defRPr>
            </a:lvl5pPr>
            <a:lvl6pPr marL="25146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tabLst>
                <a:tab pos="6350" algn="l"/>
                <a:tab pos="506413" algn="l"/>
                <a:tab pos="1006475" algn="l"/>
                <a:tab pos="1506538" algn="l"/>
                <a:tab pos="2006600" algn="l"/>
                <a:tab pos="2505075" algn="l"/>
                <a:tab pos="3005138" algn="l"/>
                <a:tab pos="3505200" algn="l"/>
                <a:tab pos="4005263" algn="l"/>
                <a:tab pos="4505325" algn="l"/>
                <a:tab pos="5005388" algn="l"/>
                <a:tab pos="5505450" algn="l"/>
                <a:tab pos="6005513" algn="l"/>
                <a:tab pos="6505575" algn="l"/>
                <a:tab pos="7005638" algn="l"/>
                <a:tab pos="7505700" algn="l"/>
                <a:tab pos="8005763" algn="l"/>
                <a:tab pos="8505825" algn="l"/>
                <a:tab pos="9004300" algn="l"/>
                <a:tab pos="9504363" algn="l"/>
                <a:tab pos="10004425" algn="l"/>
              </a:tabLst>
              <a:defRPr sz="2400">
                <a:solidFill>
                  <a:schemeClr val="bg1"/>
                </a:solidFill>
                <a:latin typeface="Times New Roman" panose="02020603050405020304" pitchFamily="18" charset="0"/>
                <a:ea typeface="MS Gothic" panose="020B0609070205080204" pitchFamily="49" charset="-128"/>
              </a:defRPr>
            </a:lvl6pPr>
            <a:lvl7pPr marL="29718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tabLst>
                <a:tab pos="6350" algn="l"/>
                <a:tab pos="506413" algn="l"/>
                <a:tab pos="1006475" algn="l"/>
                <a:tab pos="1506538" algn="l"/>
                <a:tab pos="2006600" algn="l"/>
                <a:tab pos="2505075" algn="l"/>
                <a:tab pos="3005138" algn="l"/>
                <a:tab pos="3505200" algn="l"/>
                <a:tab pos="4005263" algn="l"/>
                <a:tab pos="4505325" algn="l"/>
                <a:tab pos="5005388" algn="l"/>
                <a:tab pos="5505450" algn="l"/>
                <a:tab pos="6005513" algn="l"/>
                <a:tab pos="6505575" algn="l"/>
                <a:tab pos="7005638" algn="l"/>
                <a:tab pos="7505700" algn="l"/>
                <a:tab pos="8005763" algn="l"/>
                <a:tab pos="8505825" algn="l"/>
                <a:tab pos="9004300" algn="l"/>
                <a:tab pos="9504363" algn="l"/>
                <a:tab pos="10004425" algn="l"/>
              </a:tabLst>
              <a:defRPr sz="2400">
                <a:solidFill>
                  <a:schemeClr val="bg1"/>
                </a:solidFill>
                <a:latin typeface="Times New Roman" panose="02020603050405020304" pitchFamily="18" charset="0"/>
                <a:ea typeface="MS Gothic" panose="020B0609070205080204" pitchFamily="49" charset="-128"/>
              </a:defRPr>
            </a:lvl7pPr>
            <a:lvl8pPr marL="34290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tabLst>
                <a:tab pos="6350" algn="l"/>
                <a:tab pos="506413" algn="l"/>
                <a:tab pos="1006475" algn="l"/>
                <a:tab pos="1506538" algn="l"/>
                <a:tab pos="2006600" algn="l"/>
                <a:tab pos="2505075" algn="l"/>
                <a:tab pos="3005138" algn="l"/>
                <a:tab pos="3505200" algn="l"/>
                <a:tab pos="4005263" algn="l"/>
                <a:tab pos="4505325" algn="l"/>
                <a:tab pos="5005388" algn="l"/>
                <a:tab pos="5505450" algn="l"/>
                <a:tab pos="6005513" algn="l"/>
                <a:tab pos="6505575" algn="l"/>
                <a:tab pos="7005638" algn="l"/>
                <a:tab pos="7505700" algn="l"/>
                <a:tab pos="8005763" algn="l"/>
                <a:tab pos="8505825" algn="l"/>
                <a:tab pos="9004300" algn="l"/>
                <a:tab pos="9504363" algn="l"/>
                <a:tab pos="10004425" algn="l"/>
              </a:tabLst>
              <a:defRPr sz="2400">
                <a:solidFill>
                  <a:schemeClr val="bg1"/>
                </a:solidFill>
                <a:latin typeface="Times New Roman" panose="02020603050405020304" pitchFamily="18" charset="0"/>
                <a:ea typeface="MS Gothic" panose="020B0609070205080204" pitchFamily="49" charset="-128"/>
              </a:defRPr>
            </a:lvl8pPr>
            <a:lvl9pPr marL="38862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tabLst>
                <a:tab pos="6350" algn="l"/>
                <a:tab pos="506413" algn="l"/>
                <a:tab pos="1006475" algn="l"/>
                <a:tab pos="1506538" algn="l"/>
                <a:tab pos="2006600" algn="l"/>
                <a:tab pos="2505075" algn="l"/>
                <a:tab pos="3005138" algn="l"/>
                <a:tab pos="3505200" algn="l"/>
                <a:tab pos="4005263" algn="l"/>
                <a:tab pos="4505325" algn="l"/>
                <a:tab pos="5005388" algn="l"/>
                <a:tab pos="5505450" algn="l"/>
                <a:tab pos="6005513" algn="l"/>
                <a:tab pos="6505575" algn="l"/>
                <a:tab pos="7005638" algn="l"/>
                <a:tab pos="7505700" algn="l"/>
                <a:tab pos="8005763" algn="l"/>
                <a:tab pos="8505825" algn="l"/>
                <a:tab pos="9004300" algn="l"/>
                <a:tab pos="9504363" algn="l"/>
                <a:tab pos="10004425" algn="l"/>
              </a:tabLst>
              <a:defRPr sz="2400">
                <a:solidFill>
                  <a:schemeClr val="bg1"/>
                </a:solidFill>
                <a:latin typeface="Times New Roman" panose="02020603050405020304" pitchFamily="18" charset="0"/>
                <a:ea typeface="MS Gothic" panose="020B0609070205080204" pitchFamily="49" charset="-128"/>
              </a:defRPr>
            </a:lvl9pPr>
          </a:lstStyle>
          <a:p>
            <a:pPr algn="r" eaLnBrk="1" hangingPunct="1">
              <a:spcBef>
                <a:spcPts val="300"/>
              </a:spcBef>
              <a:buClrTx/>
            </a:pPr>
            <a:endParaRPr lang="en-US" b="1">
              <a:solidFill>
                <a:srgbClr val="000000"/>
              </a:solidFill>
              <a:latin typeface="Arial" panose="020B0604020202020204" pitchFamily="34" charset="0"/>
              <a:cs typeface="Arial" panose="020B0604020202020204" pitchFamily="34" charset="0"/>
            </a:endParaRPr>
          </a:p>
        </p:txBody>
      </p:sp>
      <p:sp>
        <p:nvSpPr>
          <p:cNvPr id="70663" name="Rectangle 6"/>
          <p:cNvSpPr>
            <a:spLocks noChangeArrowheads="1"/>
          </p:cNvSpPr>
          <p:nvPr/>
        </p:nvSpPr>
        <p:spPr bwMode="auto">
          <a:xfrm rot="5400000">
            <a:off x="7241382" y="2105819"/>
            <a:ext cx="3384550" cy="2936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41728" tIns="41728" rIns="90539" bIns="41728"/>
          <a:lstStyle>
            <a:lvl1pPr marL="6350" eaLnBrk="0" hangingPunct="0">
              <a:tabLst>
                <a:tab pos="6350" algn="l"/>
                <a:tab pos="506413" algn="l"/>
                <a:tab pos="1006475" algn="l"/>
                <a:tab pos="1506538" algn="l"/>
                <a:tab pos="2006600" algn="l"/>
                <a:tab pos="2505075" algn="l"/>
                <a:tab pos="3005138" algn="l"/>
                <a:tab pos="3505200" algn="l"/>
                <a:tab pos="4005263" algn="l"/>
                <a:tab pos="4505325" algn="l"/>
                <a:tab pos="5005388" algn="l"/>
                <a:tab pos="5505450" algn="l"/>
                <a:tab pos="6005513" algn="l"/>
                <a:tab pos="6505575" algn="l"/>
                <a:tab pos="7005638" algn="l"/>
                <a:tab pos="7505700" algn="l"/>
                <a:tab pos="8005763" algn="l"/>
                <a:tab pos="8505825" algn="l"/>
                <a:tab pos="9004300" algn="l"/>
                <a:tab pos="9504363" algn="l"/>
                <a:tab pos="10004425" algn="l"/>
              </a:tabLst>
              <a:defRPr sz="2400">
                <a:solidFill>
                  <a:schemeClr val="bg1"/>
                </a:solidFill>
                <a:latin typeface="Times New Roman" panose="02020603050405020304" pitchFamily="18" charset="0"/>
                <a:ea typeface="MS Gothic" panose="020B0609070205080204" pitchFamily="49" charset="-128"/>
              </a:defRPr>
            </a:lvl1pPr>
            <a:lvl2pPr marL="742950" indent="-285750" eaLnBrk="0" hangingPunct="0">
              <a:tabLst>
                <a:tab pos="6350" algn="l"/>
                <a:tab pos="506413" algn="l"/>
                <a:tab pos="1006475" algn="l"/>
                <a:tab pos="1506538" algn="l"/>
                <a:tab pos="2006600" algn="l"/>
                <a:tab pos="2505075" algn="l"/>
                <a:tab pos="3005138" algn="l"/>
                <a:tab pos="3505200" algn="l"/>
                <a:tab pos="4005263" algn="l"/>
                <a:tab pos="4505325" algn="l"/>
                <a:tab pos="5005388" algn="l"/>
                <a:tab pos="5505450" algn="l"/>
                <a:tab pos="6005513" algn="l"/>
                <a:tab pos="6505575" algn="l"/>
                <a:tab pos="7005638" algn="l"/>
                <a:tab pos="7505700" algn="l"/>
                <a:tab pos="8005763" algn="l"/>
                <a:tab pos="8505825" algn="l"/>
                <a:tab pos="9004300" algn="l"/>
                <a:tab pos="9504363" algn="l"/>
                <a:tab pos="10004425" algn="l"/>
              </a:tabLst>
              <a:defRPr sz="2400">
                <a:solidFill>
                  <a:schemeClr val="bg1"/>
                </a:solidFill>
                <a:latin typeface="Times New Roman" panose="02020603050405020304" pitchFamily="18" charset="0"/>
                <a:ea typeface="MS Gothic" panose="020B0609070205080204" pitchFamily="49" charset="-128"/>
              </a:defRPr>
            </a:lvl2pPr>
            <a:lvl3pPr marL="1143000" indent="-228600" eaLnBrk="0" hangingPunct="0">
              <a:tabLst>
                <a:tab pos="6350" algn="l"/>
                <a:tab pos="506413" algn="l"/>
                <a:tab pos="1006475" algn="l"/>
                <a:tab pos="1506538" algn="l"/>
                <a:tab pos="2006600" algn="l"/>
                <a:tab pos="2505075" algn="l"/>
                <a:tab pos="3005138" algn="l"/>
                <a:tab pos="3505200" algn="l"/>
                <a:tab pos="4005263" algn="l"/>
                <a:tab pos="4505325" algn="l"/>
                <a:tab pos="5005388" algn="l"/>
                <a:tab pos="5505450" algn="l"/>
                <a:tab pos="6005513" algn="l"/>
                <a:tab pos="6505575" algn="l"/>
                <a:tab pos="7005638" algn="l"/>
                <a:tab pos="7505700" algn="l"/>
                <a:tab pos="8005763" algn="l"/>
                <a:tab pos="8505825" algn="l"/>
                <a:tab pos="9004300" algn="l"/>
                <a:tab pos="9504363" algn="l"/>
                <a:tab pos="10004425" algn="l"/>
              </a:tabLst>
              <a:defRPr sz="2400">
                <a:solidFill>
                  <a:schemeClr val="bg1"/>
                </a:solidFill>
                <a:latin typeface="Times New Roman" panose="02020603050405020304" pitchFamily="18" charset="0"/>
                <a:ea typeface="MS Gothic" panose="020B0609070205080204" pitchFamily="49" charset="-128"/>
              </a:defRPr>
            </a:lvl3pPr>
            <a:lvl4pPr marL="1600200" indent="-228600" eaLnBrk="0" hangingPunct="0">
              <a:tabLst>
                <a:tab pos="6350" algn="l"/>
                <a:tab pos="506413" algn="l"/>
                <a:tab pos="1006475" algn="l"/>
                <a:tab pos="1506538" algn="l"/>
                <a:tab pos="2006600" algn="l"/>
                <a:tab pos="2505075" algn="l"/>
                <a:tab pos="3005138" algn="l"/>
                <a:tab pos="3505200" algn="l"/>
                <a:tab pos="4005263" algn="l"/>
                <a:tab pos="4505325" algn="l"/>
                <a:tab pos="5005388" algn="l"/>
                <a:tab pos="5505450" algn="l"/>
                <a:tab pos="6005513" algn="l"/>
                <a:tab pos="6505575" algn="l"/>
                <a:tab pos="7005638" algn="l"/>
                <a:tab pos="7505700" algn="l"/>
                <a:tab pos="8005763" algn="l"/>
                <a:tab pos="8505825" algn="l"/>
                <a:tab pos="9004300" algn="l"/>
                <a:tab pos="9504363" algn="l"/>
                <a:tab pos="10004425" algn="l"/>
              </a:tabLst>
              <a:defRPr sz="2400">
                <a:solidFill>
                  <a:schemeClr val="bg1"/>
                </a:solidFill>
                <a:latin typeface="Times New Roman" panose="02020603050405020304" pitchFamily="18" charset="0"/>
                <a:ea typeface="MS Gothic" panose="020B0609070205080204" pitchFamily="49" charset="-128"/>
              </a:defRPr>
            </a:lvl4pPr>
            <a:lvl5pPr marL="2057400" indent="-228600" eaLnBrk="0" hangingPunct="0">
              <a:tabLst>
                <a:tab pos="6350" algn="l"/>
                <a:tab pos="506413" algn="l"/>
                <a:tab pos="1006475" algn="l"/>
                <a:tab pos="1506538" algn="l"/>
                <a:tab pos="2006600" algn="l"/>
                <a:tab pos="2505075" algn="l"/>
                <a:tab pos="3005138" algn="l"/>
                <a:tab pos="3505200" algn="l"/>
                <a:tab pos="4005263" algn="l"/>
                <a:tab pos="4505325" algn="l"/>
                <a:tab pos="5005388" algn="l"/>
                <a:tab pos="5505450" algn="l"/>
                <a:tab pos="6005513" algn="l"/>
                <a:tab pos="6505575" algn="l"/>
                <a:tab pos="7005638" algn="l"/>
                <a:tab pos="7505700" algn="l"/>
                <a:tab pos="8005763" algn="l"/>
                <a:tab pos="8505825" algn="l"/>
                <a:tab pos="9004300" algn="l"/>
                <a:tab pos="9504363" algn="l"/>
                <a:tab pos="10004425" algn="l"/>
              </a:tabLst>
              <a:defRPr sz="2400">
                <a:solidFill>
                  <a:schemeClr val="bg1"/>
                </a:solidFill>
                <a:latin typeface="Times New Roman" panose="02020603050405020304" pitchFamily="18" charset="0"/>
                <a:ea typeface="MS Gothic" panose="020B0609070205080204" pitchFamily="49" charset="-128"/>
              </a:defRPr>
            </a:lvl5pPr>
            <a:lvl6pPr marL="25146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tabLst>
                <a:tab pos="6350" algn="l"/>
                <a:tab pos="506413" algn="l"/>
                <a:tab pos="1006475" algn="l"/>
                <a:tab pos="1506538" algn="l"/>
                <a:tab pos="2006600" algn="l"/>
                <a:tab pos="2505075" algn="l"/>
                <a:tab pos="3005138" algn="l"/>
                <a:tab pos="3505200" algn="l"/>
                <a:tab pos="4005263" algn="l"/>
                <a:tab pos="4505325" algn="l"/>
                <a:tab pos="5005388" algn="l"/>
                <a:tab pos="5505450" algn="l"/>
                <a:tab pos="6005513" algn="l"/>
                <a:tab pos="6505575" algn="l"/>
                <a:tab pos="7005638" algn="l"/>
                <a:tab pos="7505700" algn="l"/>
                <a:tab pos="8005763" algn="l"/>
                <a:tab pos="8505825" algn="l"/>
                <a:tab pos="9004300" algn="l"/>
                <a:tab pos="9504363" algn="l"/>
                <a:tab pos="10004425" algn="l"/>
              </a:tabLst>
              <a:defRPr sz="2400">
                <a:solidFill>
                  <a:schemeClr val="bg1"/>
                </a:solidFill>
                <a:latin typeface="Times New Roman" panose="02020603050405020304" pitchFamily="18" charset="0"/>
                <a:ea typeface="MS Gothic" panose="020B0609070205080204" pitchFamily="49" charset="-128"/>
              </a:defRPr>
            </a:lvl6pPr>
            <a:lvl7pPr marL="29718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tabLst>
                <a:tab pos="6350" algn="l"/>
                <a:tab pos="506413" algn="l"/>
                <a:tab pos="1006475" algn="l"/>
                <a:tab pos="1506538" algn="l"/>
                <a:tab pos="2006600" algn="l"/>
                <a:tab pos="2505075" algn="l"/>
                <a:tab pos="3005138" algn="l"/>
                <a:tab pos="3505200" algn="l"/>
                <a:tab pos="4005263" algn="l"/>
                <a:tab pos="4505325" algn="l"/>
                <a:tab pos="5005388" algn="l"/>
                <a:tab pos="5505450" algn="l"/>
                <a:tab pos="6005513" algn="l"/>
                <a:tab pos="6505575" algn="l"/>
                <a:tab pos="7005638" algn="l"/>
                <a:tab pos="7505700" algn="l"/>
                <a:tab pos="8005763" algn="l"/>
                <a:tab pos="8505825" algn="l"/>
                <a:tab pos="9004300" algn="l"/>
                <a:tab pos="9504363" algn="l"/>
                <a:tab pos="10004425" algn="l"/>
              </a:tabLst>
              <a:defRPr sz="2400">
                <a:solidFill>
                  <a:schemeClr val="bg1"/>
                </a:solidFill>
                <a:latin typeface="Times New Roman" panose="02020603050405020304" pitchFamily="18" charset="0"/>
                <a:ea typeface="MS Gothic" panose="020B0609070205080204" pitchFamily="49" charset="-128"/>
              </a:defRPr>
            </a:lvl7pPr>
            <a:lvl8pPr marL="34290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tabLst>
                <a:tab pos="6350" algn="l"/>
                <a:tab pos="506413" algn="l"/>
                <a:tab pos="1006475" algn="l"/>
                <a:tab pos="1506538" algn="l"/>
                <a:tab pos="2006600" algn="l"/>
                <a:tab pos="2505075" algn="l"/>
                <a:tab pos="3005138" algn="l"/>
                <a:tab pos="3505200" algn="l"/>
                <a:tab pos="4005263" algn="l"/>
                <a:tab pos="4505325" algn="l"/>
                <a:tab pos="5005388" algn="l"/>
                <a:tab pos="5505450" algn="l"/>
                <a:tab pos="6005513" algn="l"/>
                <a:tab pos="6505575" algn="l"/>
                <a:tab pos="7005638" algn="l"/>
                <a:tab pos="7505700" algn="l"/>
                <a:tab pos="8005763" algn="l"/>
                <a:tab pos="8505825" algn="l"/>
                <a:tab pos="9004300" algn="l"/>
                <a:tab pos="9504363" algn="l"/>
                <a:tab pos="10004425" algn="l"/>
              </a:tabLst>
              <a:defRPr sz="2400">
                <a:solidFill>
                  <a:schemeClr val="bg1"/>
                </a:solidFill>
                <a:latin typeface="Times New Roman" panose="02020603050405020304" pitchFamily="18" charset="0"/>
                <a:ea typeface="MS Gothic" panose="020B0609070205080204" pitchFamily="49" charset="-128"/>
              </a:defRPr>
            </a:lvl8pPr>
            <a:lvl9pPr marL="38862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tabLst>
                <a:tab pos="6350" algn="l"/>
                <a:tab pos="506413" algn="l"/>
                <a:tab pos="1006475" algn="l"/>
                <a:tab pos="1506538" algn="l"/>
                <a:tab pos="2006600" algn="l"/>
                <a:tab pos="2505075" algn="l"/>
                <a:tab pos="3005138" algn="l"/>
                <a:tab pos="3505200" algn="l"/>
                <a:tab pos="4005263" algn="l"/>
                <a:tab pos="4505325" algn="l"/>
                <a:tab pos="5005388" algn="l"/>
                <a:tab pos="5505450" algn="l"/>
                <a:tab pos="6005513" algn="l"/>
                <a:tab pos="6505575" algn="l"/>
                <a:tab pos="7005638" algn="l"/>
                <a:tab pos="7505700" algn="l"/>
                <a:tab pos="8005763" algn="l"/>
                <a:tab pos="8505825" algn="l"/>
                <a:tab pos="9004300" algn="l"/>
                <a:tab pos="9504363" algn="l"/>
                <a:tab pos="10004425" algn="l"/>
              </a:tabLst>
              <a:defRPr sz="2400">
                <a:solidFill>
                  <a:schemeClr val="bg1"/>
                </a:solidFill>
                <a:latin typeface="Times New Roman" panose="02020603050405020304" pitchFamily="18" charset="0"/>
                <a:ea typeface="MS Gothic" panose="020B0609070205080204" pitchFamily="49" charset="-128"/>
              </a:defRPr>
            </a:lvl9pPr>
          </a:lstStyle>
          <a:p>
            <a:pPr eaLnBrk="1" hangingPunct="1">
              <a:spcBef>
                <a:spcPts val="438"/>
              </a:spcBef>
              <a:buClrTx/>
            </a:pPr>
            <a:endParaRPr lang="en-US" sz="800">
              <a:solidFill>
                <a:srgbClr val="000000"/>
              </a:solidFill>
              <a:latin typeface="Arial" panose="020B0604020202020204" pitchFamily="34" charset="0"/>
              <a:cs typeface="Arial" panose="020B0604020202020204" pitchFamily="34" charset="0"/>
            </a:endParaRPr>
          </a:p>
        </p:txBody>
      </p:sp>
      <p:sp>
        <p:nvSpPr>
          <p:cNvPr id="70664" name="Rectangle 7"/>
          <p:cNvSpPr>
            <a:spLocks noChangeArrowheads="1"/>
          </p:cNvSpPr>
          <p:nvPr/>
        </p:nvSpPr>
        <p:spPr bwMode="auto">
          <a:xfrm>
            <a:off x="442913" y="1619250"/>
            <a:ext cx="8280400" cy="63500"/>
          </a:xfrm>
          <a:prstGeom prst="rect">
            <a:avLst/>
          </a:prstGeom>
          <a:solidFill>
            <a:srgbClr val="0000FF"/>
          </a:solidFill>
          <a:ln>
            <a:noFill/>
          </a:ln>
          <a:effectLst/>
          <a:extLs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9988" tIns="49993" rIns="99988" bIns="49993" anchor="ctr"/>
          <a:lstStyle>
            <a:lvl1pPr eaLnBrk="0" hangingPunct="0">
              <a:defRPr sz="2400">
                <a:solidFill>
                  <a:schemeClr val="bg1"/>
                </a:solidFill>
                <a:latin typeface="Times New Roman" panose="02020603050405020304" pitchFamily="18" charset="0"/>
                <a:ea typeface="MS Gothic" panose="020B0609070205080204" pitchFamily="49" charset="-128"/>
              </a:defRPr>
            </a:lvl1pPr>
            <a:lvl2pPr marL="742950" indent="-285750" eaLnBrk="0" hangingPunct="0">
              <a:defRPr sz="2400">
                <a:solidFill>
                  <a:schemeClr val="bg1"/>
                </a:solidFill>
                <a:latin typeface="Times New Roman" panose="02020603050405020304" pitchFamily="18" charset="0"/>
                <a:ea typeface="MS Gothic" panose="020B0609070205080204" pitchFamily="49" charset="-128"/>
              </a:defRPr>
            </a:lvl2pPr>
            <a:lvl3pPr marL="1143000" indent="-228600" eaLnBrk="0" hangingPunct="0">
              <a:defRPr sz="2400">
                <a:solidFill>
                  <a:schemeClr val="bg1"/>
                </a:solidFill>
                <a:latin typeface="Times New Roman" panose="02020603050405020304" pitchFamily="18" charset="0"/>
                <a:ea typeface="MS Gothic" panose="020B0609070205080204" pitchFamily="49" charset="-128"/>
              </a:defRPr>
            </a:lvl3pPr>
            <a:lvl4pPr marL="1600200" indent="-228600" eaLnBrk="0" hangingPunct="0">
              <a:defRPr sz="2400">
                <a:solidFill>
                  <a:schemeClr val="bg1"/>
                </a:solidFill>
                <a:latin typeface="Times New Roman" panose="02020603050405020304" pitchFamily="18" charset="0"/>
                <a:ea typeface="MS Gothic" panose="020B0609070205080204" pitchFamily="49" charset="-128"/>
              </a:defRPr>
            </a:lvl4pPr>
            <a:lvl5pPr marL="2057400" indent="-228600" eaLnBrk="0" hangingPunct="0">
              <a:defRPr sz="2400">
                <a:solidFill>
                  <a:schemeClr val="bg1"/>
                </a:solidFill>
                <a:latin typeface="Times New Roman" panose="02020603050405020304" pitchFamily="18" charset="0"/>
                <a:ea typeface="MS Gothic" panose="020B0609070205080204" pitchFamily="49" charset="-128"/>
              </a:defRPr>
            </a:lvl5pPr>
            <a:lvl6pPr marL="25146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MS Gothic" panose="020B0609070205080204" pitchFamily="49" charset="-128"/>
              </a:defRPr>
            </a:lvl6pPr>
            <a:lvl7pPr marL="29718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MS Gothic" panose="020B0609070205080204" pitchFamily="49" charset="-128"/>
              </a:defRPr>
            </a:lvl7pPr>
            <a:lvl8pPr marL="34290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MS Gothic" panose="020B0609070205080204" pitchFamily="49" charset="-128"/>
              </a:defRPr>
            </a:lvl8pPr>
            <a:lvl9pPr marL="38862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MS Gothic" panose="020B0609070205080204" pitchFamily="49" charset="-128"/>
              </a:defRPr>
            </a:lvl9pPr>
          </a:lstStyle>
          <a:p>
            <a:pPr eaLnBrk="1" hangingPunct="1"/>
            <a:endParaRPr lang="en-US"/>
          </a:p>
        </p:txBody>
      </p:sp>
      <p:sp>
        <p:nvSpPr>
          <p:cNvPr id="70665" name="Rectangle 8"/>
          <p:cNvSpPr>
            <a:spLocks noGrp="1" noChangeArrowheads="1"/>
          </p:cNvSpPr>
          <p:nvPr>
            <p:ph type="title"/>
          </p:nvPr>
        </p:nvSpPr>
        <p:spPr>
          <a:xfrm>
            <a:off x="0" y="228600"/>
            <a:ext cx="8763000" cy="1600200"/>
          </a:xfrm>
        </p:spPr>
        <p:txBody>
          <a:bodyPr rIns="139352">
            <a:normAutofit fontScale="90000"/>
          </a:bodyPr>
          <a:lstStyle/>
          <a:p>
            <a:pPr marL="47625" algn="r" rtl="1" eaLnBrk="1" hangingPunct="1">
              <a:buClrTx/>
              <a:tabLst>
                <a:tab pos="47625" algn="l"/>
                <a:tab pos="547688" algn="l"/>
                <a:tab pos="1047750" algn="l"/>
                <a:tab pos="1547813" algn="l"/>
                <a:tab pos="2047875" algn="l"/>
                <a:tab pos="2547938" algn="l"/>
                <a:tab pos="3048000" algn="l"/>
                <a:tab pos="3548063" algn="l"/>
                <a:tab pos="4046538" algn="l"/>
                <a:tab pos="4546600" algn="l"/>
                <a:tab pos="5046663" algn="l"/>
                <a:tab pos="5546725" algn="l"/>
                <a:tab pos="6046788" algn="l"/>
                <a:tab pos="6546850" algn="l"/>
                <a:tab pos="7046913" algn="l"/>
                <a:tab pos="7546975" algn="l"/>
                <a:tab pos="8047038" algn="l"/>
                <a:tab pos="8547100" algn="l"/>
                <a:tab pos="9047163" algn="l"/>
                <a:tab pos="9547225" algn="l"/>
                <a:tab pos="10047288" algn="l"/>
              </a:tabLst>
            </a:pPr>
            <a:r>
              <a:rPr lang="ar-SA" dirty="0" smtClean="0"/>
              <a:t/>
            </a:r>
            <a:br>
              <a:rPr lang="ar-SA" dirty="0" smtClean="0"/>
            </a:br>
            <a:r>
              <a:rPr lang="ar-SA" b="1" dirty="0" smtClean="0"/>
              <a:t>العلاقة </a:t>
            </a:r>
            <a:r>
              <a:rPr lang="ar-SA" b="1" dirty="0" smtClean="0"/>
              <a:t>العلاجية/الإرشادية </a:t>
            </a:r>
            <a:r>
              <a:rPr lang="en-US" sz="3000" dirty="0" smtClean="0"/>
              <a:t>The </a:t>
            </a:r>
            <a:r>
              <a:rPr lang="en-US" sz="3000" dirty="0" smtClean="0"/>
              <a:t>Therapeutic Relationship</a:t>
            </a:r>
          </a:p>
        </p:txBody>
      </p:sp>
      <p:sp>
        <p:nvSpPr>
          <p:cNvPr id="70666" name="Rectangle 9"/>
          <p:cNvSpPr>
            <a:spLocks noGrp="1" noChangeArrowheads="1"/>
          </p:cNvSpPr>
          <p:nvPr>
            <p:ph idx="1"/>
          </p:nvPr>
        </p:nvSpPr>
        <p:spPr>
          <a:xfrm>
            <a:off x="457200" y="1828800"/>
            <a:ext cx="8305800" cy="5029200"/>
          </a:xfrm>
        </p:spPr>
        <p:txBody>
          <a:bodyPr rIns="139352"/>
          <a:lstStyle/>
          <a:p>
            <a:pPr marL="503238" indent="-455613" algn="r" rtl="1" eaLnBrk="1" hangingPunct="1">
              <a:buClr>
                <a:srgbClr val="0000FF"/>
              </a:buClr>
              <a:buSzPct val="75000"/>
              <a:buFont typeface="Wingdings" panose="05000000000000000000" pitchFamily="2" charset="2"/>
              <a:buChar char="§"/>
              <a:tabLst>
                <a:tab pos="385763" algn="l"/>
                <a:tab pos="509588" algn="l"/>
                <a:tab pos="1009650" algn="l"/>
                <a:tab pos="1509713" algn="l"/>
                <a:tab pos="2009775" algn="l"/>
                <a:tab pos="2509838" algn="l"/>
                <a:tab pos="3009900" algn="l"/>
                <a:tab pos="3509963" algn="l"/>
                <a:tab pos="4008438" algn="l"/>
                <a:tab pos="4508500" algn="l"/>
                <a:tab pos="5008563" algn="l"/>
                <a:tab pos="5508625" algn="l"/>
                <a:tab pos="6008688" algn="l"/>
                <a:tab pos="6508750" algn="l"/>
                <a:tab pos="7008813" algn="l"/>
                <a:tab pos="7508875" algn="l"/>
                <a:tab pos="8008938" algn="l"/>
                <a:tab pos="8509000" algn="l"/>
                <a:tab pos="9009063" algn="l"/>
                <a:tab pos="9509125" algn="l"/>
                <a:tab pos="10007600" algn="l"/>
              </a:tabLst>
            </a:pPr>
            <a:r>
              <a:rPr lang="ar-SA" smtClean="0"/>
              <a:t>جزء أساسي و مهم جداً من العلاج النفسي الفعّال.</a:t>
            </a:r>
          </a:p>
          <a:p>
            <a:pPr marL="503238" indent="-455613" algn="r" rtl="1" eaLnBrk="1" hangingPunct="1">
              <a:buClr>
                <a:srgbClr val="0000FF"/>
              </a:buClr>
              <a:buSzPct val="75000"/>
              <a:buFont typeface="Wingdings" panose="05000000000000000000" pitchFamily="2" charset="2"/>
              <a:buChar char="§"/>
              <a:tabLst>
                <a:tab pos="385763" algn="l"/>
                <a:tab pos="509588" algn="l"/>
                <a:tab pos="1009650" algn="l"/>
                <a:tab pos="1509713" algn="l"/>
                <a:tab pos="2009775" algn="l"/>
                <a:tab pos="2509838" algn="l"/>
                <a:tab pos="3009900" algn="l"/>
                <a:tab pos="3509963" algn="l"/>
                <a:tab pos="4008438" algn="l"/>
                <a:tab pos="4508500" algn="l"/>
                <a:tab pos="5008563" algn="l"/>
                <a:tab pos="5508625" algn="l"/>
                <a:tab pos="6008688" algn="l"/>
                <a:tab pos="6508750" algn="l"/>
                <a:tab pos="7008813" algn="l"/>
                <a:tab pos="7508875" algn="l"/>
                <a:tab pos="8008938" algn="l"/>
                <a:tab pos="8509000" algn="l"/>
                <a:tab pos="9009063" algn="l"/>
                <a:tab pos="9509125" algn="l"/>
                <a:tab pos="10007600" algn="l"/>
              </a:tabLst>
            </a:pPr>
            <a:r>
              <a:rPr lang="ar-SA" smtClean="0"/>
              <a:t>شخصية المعالج كفرد تلعب دوراً أساسياً في فعالية العلاج.</a:t>
            </a:r>
          </a:p>
          <a:p>
            <a:pPr marL="503238" indent="-455613" algn="r" rtl="1" eaLnBrk="1" hangingPunct="1">
              <a:buClr>
                <a:srgbClr val="0000FF"/>
              </a:buClr>
              <a:buSzPct val="75000"/>
              <a:buFont typeface="Wingdings" panose="05000000000000000000" pitchFamily="2" charset="2"/>
              <a:buChar char="§"/>
              <a:tabLst>
                <a:tab pos="385763" algn="l"/>
                <a:tab pos="509588" algn="l"/>
                <a:tab pos="1009650" algn="l"/>
                <a:tab pos="1509713" algn="l"/>
                <a:tab pos="2009775" algn="l"/>
                <a:tab pos="2509838" algn="l"/>
                <a:tab pos="3009900" algn="l"/>
                <a:tab pos="3509963" algn="l"/>
                <a:tab pos="4008438" algn="l"/>
                <a:tab pos="4508500" algn="l"/>
                <a:tab pos="5008563" algn="l"/>
                <a:tab pos="5508625" algn="l"/>
                <a:tab pos="6008688" algn="l"/>
                <a:tab pos="6508750" algn="l"/>
                <a:tab pos="7008813" algn="l"/>
                <a:tab pos="7508875" algn="l"/>
                <a:tab pos="8008938" algn="l"/>
                <a:tab pos="8509000" algn="l"/>
                <a:tab pos="9009063" algn="l"/>
                <a:tab pos="9509125" algn="l"/>
                <a:tab pos="10007600" algn="l"/>
              </a:tabLst>
            </a:pPr>
            <a:r>
              <a:rPr lang="ar-SA" smtClean="0"/>
              <a:t>تؤثر بغض النظر عن نوعية العلاج النفسي المُستخدم و الفنيات العلاجية.</a:t>
            </a:r>
          </a:p>
          <a:p>
            <a:pPr marL="503238" indent="-455613" algn="r" rtl="1" eaLnBrk="1" hangingPunct="1">
              <a:buClr>
                <a:srgbClr val="0000FF"/>
              </a:buClr>
              <a:buSzPct val="75000"/>
              <a:buFont typeface="Wingdings" panose="05000000000000000000" pitchFamily="2" charset="2"/>
              <a:buChar char="§"/>
              <a:tabLst>
                <a:tab pos="385763" algn="l"/>
                <a:tab pos="509588" algn="l"/>
                <a:tab pos="1009650" algn="l"/>
                <a:tab pos="1509713" algn="l"/>
                <a:tab pos="2009775" algn="l"/>
                <a:tab pos="2509838" algn="l"/>
                <a:tab pos="3009900" algn="l"/>
                <a:tab pos="3509963" algn="l"/>
                <a:tab pos="4008438" algn="l"/>
                <a:tab pos="4508500" algn="l"/>
                <a:tab pos="5008563" algn="l"/>
                <a:tab pos="5508625" algn="l"/>
                <a:tab pos="6008688" algn="l"/>
                <a:tab pos="6508750" algn="l"/>
                <a:tab pos="7008813" algn="l"/>
                <a:tab pos="7508875" algn="l"/>
                <a:tab pos="8008938" algn="l"/>
                <a:tab pos="8509000" algn="l"/>
                <a:tab pos="9009063" algn="l"/>
                <a:tab pos="9509125" algn="l"/>
                <a:tab pos="10007600" algn="l"/>
              </a:tabLst>
            </a:pPr>
            <a:r>
              <a:rPr lang="ar-SA" smtClean="0"/>
              <a:t>أظهرت الأبحاث أن هناك إسهام «مستقل» للعلاقة العلاجية في تشكيل نتائج العلاج، بمعزل عن النظرية العلاجية التي يستخدمها المعالج.</a:t>
            </a:r>
          </a:p>
        </p:txBody>
      </p:sp>
      <p:sp>
        <p:nvSpPr>
          <p:cNvPr id="70667" name="Rectangle 10"/>
          <p:cNvSpPr>
            <a:spLocks noChangeArrowheads="1"/>
          </p:cNvSpPr>
          <p:nvPr/>
        </p:nvSpPr>
        <p:spPr bwMode="auto">
          <a:xfrm>
            <a:off x="304800" y="6205538"/>
            <a:ext cx="5038725" cy="279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41728" tIns="41728" rIns="90539" bIns="41728"/>
          <a:lstStyle>
            <a:lvl1pPr marL="6350" eaLnBrk="0" hangingPunct="0">
              <a:tabLst>
                <a:tab pos="6350" algn="l"/>
                <a:tab pos="506413" algn="l"/>
                <a:tab pos="1006475" algn="l"/>
                <a:tab pos="1506538" algn="l"/>
                <a:tab pos="2006600" algn="l"/>
                <a:tab pos="2505075" algn="l"/>
                <a:tab pos="3005138" algn="l"/>
                <a:tab pos="3505200" algn="l"/>
                <a:tab pos="4005263" algn="l"/>
                <a:tab pos="4505325" algn="l"/>
                <a:tab pos="5005388" algn="l"/>
                <a:tab pos="5505450" algn="l"/>
                <a:tab pos="6005513" algn="l"/>
                <a:tab pos="6505575" algn="l"/>
                <a:tab pos="7005638" algn="l"/>
                <a:tab pos="7505700" algn="l"/>
                <a:tab pos="8005763" algn="l"/>
                <a:tab pos="8505825" algn="l"/>
                <a:tab pos="9004300" algn="l"/>
                <a:tab pos="9504363" algn="l"/>
                <a:tab pos="10004425" algn="l"/>
              </a:tabLst>
              <a:defRPr sz="2400">
                <a:solidFill>
                  <a:schemeClr val="bg1"/>
                </a:solidFill>
                <a:latin typeface="Times New Roman" panose="02020603050405020304" pitchFamily="18" charset="0"/>
                <a:ea typeface="MS Gothic" panose="020B0609070205080204" pitchFamily="49" charset="-128"/>
              </a:defRPr>
            </a:lvl1pPr>
            <a:lvl2pPr marL="742950" indent="-285750" eaLnBrk="0" hangingPunct="0">
              <a:tabLst>
                <a:tab pos="6350" algn="l"/>
                <a:tab pos="506413" algn="l"/>
                <a:tab pos="1006475" algn="l"/>
                <a:tab pos="1506538" algn="l"/>
                <a:tab pos="2006600" algn="l"/>
                <a:tab pos="2505075" algn="l"/>
                <a:tab pos="3005138" algn="l"/>
                <a:tab pos="3505200" algn="l"/>
                <a:tab pos="4005263" algn="l"/>
                <a:tab pos="4505325" algn="l"/>
                <a:tab pos="5005388" algn="l"/>
                <a:tab pos="5505450" algn="l"/>
                <a:tab pos="6005513" algn="l"/>
                <a:tab pos="6505575" algn="l"/>
                <a:tab pos="7005638" algn="l"/>
                <a:tab pos="7505700" algn="l"/>
                <a:tab pos="8005763" algn="l"/>
                <a:tab pos="8505825" algn="l"/>
                <a:tab pos="9004300" algn="l"/>
                <a:tab pos="9504363" algn="l"/>
                <a:tab pos="10004425" algn="l"/>
              </a:tabLst>
              <a:defRPr sz="2400">
                <a:solidFill>
                  <a:schemeClr val="bg1"/>
                </a:solidFill>
                <a:latin typeface="Times New Roman" panose="02020603050405020304" pitchFamily="18" charset="0"/>
                <a:ea typeface="MS Gothic" panose="020B0609070205080204" pitchFamily="49" charset="-128"/>
              </a:defRPr>
            </a:lvl2pPr>
            <a:lvl3pPr marL="1143000" indent="-228600" eaLnBrk="0" hangingPunct="0">
              <a:tabLst>
                <a:tab pos="6350" algn="l"/>
                <a:tab pos="506413" algn="l"/>
                <a:tab pos="1006475" algn="l"/>
                <a:tab pos="1506538" algn="l"/>
                <a:tab pos="2006600" algn="l"/>
                <a:tab pos="2505075" algn="l"/>
                <a:tab pos="3005138" algn="l"/>
                <a:tab pos="3505200" algn="l"/>
                <a:tab pos="4005263" algn="l"/>
                <a:tab pos="4505325" algn="l"/>
                <a:tab pos="5005388" algn="l"/>
                <a:tab pos="5505450" algn="l"/>
                <a:tab pos="6005513" algn="l"/>
                <a:tab pos="6505575" algn="l"/>
                <a:tab pos="7005638" algn="l"/>
                <a:tab pos="7505700" algn="l"/>
                <a:tab pos="8005763" algn="l"/>
                <a:tab pos="8505825" algn="l"/>
                <a:tab pos="9004300" algn="l"/>
                <a:tab pos="9504363" algn="l"/>
                <a:tab pos="10004425" algn="l"/>
              </a:tabLst>
              <a:defRPr sz="2400">
                <a:solidFill>
                  <a:schemeClr val="bg1"/>
                </a:solidFill>
                <a:latin typeface="Times New Roman" panose="02020603050405020304" pitchFamily="18" charset="0"/>
                <a:ea typeface="MS Gothic" panose="020B0609070205080204" pitchFamily="49" charset="-128"/>
              </a:defRPr>
            </a:lvl3pPr>
            <a:lvl4pPr marL="1600200" indent="-228600" eaLnBrk="0" hangingPunct="0">
              <a:tabLst>
                <a:tab pos="6350" algn="l"/>
                <a:tab pos="506413" algn="l"/>
                <a:tab pos="1006475" algn="l"/>
                <a:tab pos="1506538" algn="l"/>
                <a:tab pos="2006600" algn="l"/>
                <a:tab pos="2505075" algn="l"/>
                <a:tab pos="3005138" algn="l"/>
                <a:tab pos="3505200" algn="l"/>
                <a:tab pos="4005263" algn="l"/>
                <a:tab pos="4505325" algn="l"/>
                <a:tab pos="5005388" algn="l"/>
                <a:tab pos="5505450" algn="l"/>
                <a:tab pos="6005513" algn="l"/>
                <a:tab pos="6505575" algn="l"/>
                <a:tab pos="7005638" algn="l"/>
                <a:tab pos="7505700" algn="l"/>
                <a:tab pos="8005763" algn="l"/>
                <a:tab pos="8505825" algn="l"/>
                <a:tab pos="9004300" algn="l"/>
                <a:tab pos="9504363" algn="l"/>
                <a:tab pos="10004425" algn="l"/>
              </a:tabLst>
              <a:defRPr sz="2400">
                <a:solidFill>
                  <a:schemeClr val="bg1"/>
                </a:solidFill>
                <a:latin typeface="Times New Roman" panose="02020603050405020304" pitchFamily="18" charset="0"/>
                <a:ea typeface="MS Gothic" panose="020B0609070205080204" pitchFamily="49" charset="-128"/>
              </a:defRPr>
            </a:lvl4pPr>
            <a:lvl5pPr marL="2057400" indent="-228600" eaLnBrk="0" hangingPunct="0">
              <a:tabLst>
                <a:tab pos="6350" algn="l"/>
                <a:tab pos="506413" algn="l"/>
                <a:tab pos="1006475" algn="l"/>
                <a:tab pos="1506538" algn="l"/>
                <a:tab pos="2006600" algn="l"/>
                <a:tab pos="2505075" algn="l"/>
                <a:tab pos="3005138" algn="l"/>
                <a:tab pos="3505200" algn="l"/>
                <a:tab pos="4005263" algn="l"/>
                <a:tab pos="4505325" algn="l"/>
                <a:tab pos="5005388" algn="l"/>
                <a:tab pos="5505450" algn="l"/>
                <a:tab pos="6005513" algn="l"/>
                <a:tab pos="6505575" algn="l"/>
                <a:tab pos="7005638" algn="l"/>
                <a:tab pos="7505700" algn="l"/>
                <a:tab pos="8005763" algn="l"/>
                <a:tab pos="8505825" algn="l"/>
                <a:tab pos="9004300" algn="l"/>
                <a:tab pos="9504363" algn="l"/>
                <a:tab pos="10004425" algn="l"/>
              </a:tabLst>
              <a:defRPr sz="2400">
                <a:solidFill>
                  <a:schemeClr val="bg1"/>
                </a:solidFill>
                <a:latin typeface="Times New Roman" panose="02020603050405020304" pitchFamily="18" charset="0"/>
                <a:ea typeface="MS Gothic" panose="020B0609070205080204" pitchFamily="49" charset="-128"/>
              </a:defRPr>
            </a:lvl5pPr>
            <a:lvl6pPr marL="25146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tabLst>
                <a:tab pos="6350" algn="l"/>
                <a:tab pos="506413" algn="l"/>
                <a:tab pos="1006475" algn="l"/>
                <a:tab pos="1506538" algn="l"/>
                <a:tab pos="2006600" algn="l"/>
                <a:tab pos="2505075" algn="l"/>
                <a:tab pos="3005138" algn="l"/>
                <a:tab pos="3505200" algn="l"/>
                <a:tab pos="4005263" algn="l"/>
                <a:tab pos="4505325" algn="l"/>
                <a:tab pos="5005388" algn="l"/>
                <a:tab pos="5505450" algn="l"/>
                <a:tab pos="6005513" algn="l"/>
                <a:tab pos="6505575" algn="l"/>
                <a:tab pos="7005638" algn="l"/>
                <a:tab pos="7505700" algn="l"/>
                <a:tab pos="8005763" algn="l"/>
                <a:tab pos="8505825" algn="l"/>
                <a:tab pos="9004300" algn="l"/>
                <a:tab pos="9504363" algn="l"/>
                <a:tab pos="10004425" algn="l"/>
              </a:tabLst>
              <a:defRPr sz="2400">
                <a:solidFill>
                  <a:schemeClr val="bg1"/>
                </a:solidFill>
                <a:latin typeface="Times New Roman" panose="02020603050405020304" pitchFamily="18" charset="0"/>
                <a:ea typeface="MS Gothic" panose="020B0609070205080204" pitchFamily="49" charset="-128"/>
              </a:defRPr>
            </a:lvl6pPr>
            <a:lvl7pPr marL="29718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tabLst>
                <a:tab pos="6350" algn="l"/>
                <a:tab pos="506413" algn="l"/>
                <a:tab pos="1006475" algn="l"/>
                <a:tab pos="1506538" algn="l"/>
                <a:tab pos="2006600" algn="l"/>
                <a:tab pos="2505075" algn="l"/>
                <a:tab pos="3005138" algn="l"/>
                <a:tab pos="3505200" algn="l"/>
                <a:tab pos="4005263" algn="l"/>
                <a:tab pos="4505325" algn="l"/>
                <a:tab pos="5005388" algn="l"/>
                <a:tab pos="5505450" algn="l"/>
                <a:tab pos="6005513" algn="l"/>
                <a:tab pos="6505575" algn="l"/>
                <a:tab pos="7005638" algn="l"/>
                <a:tab pos="7505700" algn="l"/>
                <a:tab pos="8005763" algn="l"/>
                <a:tab pos="8505825" algn="l"/>
                <a:tab pos="9004300" algn="l"/>
                <a:tab pos="9504363" algn="l"/>
                <a:tab pos="10004425" algn="l"/>
              </a:tabLst>
              <a:defRPr sz="2400">
                <a:solidFill>
                  <a:schemeClr val="bg1"/>
                </a:solidFill>
                <a:latin typeface="Times New Roman" panose="02020603050405020304" pitchFamily="18" charset="0"/>
                <a:ea typeface="MS Gothic" panose="020B0609070205080204" pitchFamily="49" charset="-128"/>
              </a:defRPr>
            </a:lvl7pPr>
            <a:lvl8pPr marL="34290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tabLst>
                <a:tab pos="6350" algn="l"/>
                <a:tab pos="506413" algn="l"/>
                <a:tab pos="1006475" algn="l"/>
                <a:tab pos="1506538" algn="l"/>
                <a:tab pos="2006600" algn="l"/>
                <a:tab pos="2505075" algn="l"/>
                <a:tab pos="3005138" algn="l"/>
                <a:tab pos="3505200" algn="l"/>
                <a:tab pos="4005263" algn="l"/>
                <a:tab pos="4505325" algn="l"/>
                <a:tab pos="5005388" algn="l"/>
                <a:tab pos="5505450" algn="l"/>
                <a:tab pos="6005513" algn="l"/>
                <a:tab pos="6505575" algn="l"/>
                <a:tab pos="7005638" algn="l"/>
                <a:tab pos="7505700" algn="l"/>
                <a:tab pos="8005763" algn="l"/>
                <a:tab pos="8505825" algn="l"/>
                <a:tab pos="9004300" algn="l"/>
                <a:tab pos="9504363" algn="l"/>
                <a:tab pos="10004425" algn="l"/>
              </a:tabLst>
              <a:defRPr sz="2400">
                <a:solidFill>
                  <a:schemeClr val="bg1"/>
                </a:solidFill>
                <a:latin typeface="Times New Roman" panose="02020603050405020304" pitchFamily="18" charset="0"/>
                <a:ea typeface="MS Gothic" panose="020B0609070205080204" pitchFamily="49" charset="-128"/>
              </a:defRPr>
            </a:lvl8pPr>
            <a:lvl9pPr marL="38862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tabLst>
                <a:tab pos="6350" algn="l"/>
                <a:tab pos="506413" algn="l"/>
                <a:tab pos="1006475" algn="l"/>
                <a:tab pos="1506538" algn="l"/>
                <a:tab pos="2006600" algn="l"/>
                <a:tab pos="2505075" algn="l"/>
                <a:tab pos="3005138" algn="l"/>
                <a:tab pos="3505200" algn="l"/>
                <a:tab pos="4005263" algn="l"/>
                <a:tab pos="4505325" algn="l"/>
                <a:tab pos="5005388" algn="l"/>
                <a:tab pos="5505450" algn="l"/>
                <a:tab pos="6005513" algn="l"/>
                <a:tab pos="6505575" algn="l"/>
                <a:tab pos="7005638" algn="l"/>
                <a:tab pos="7505700" algn="l"/>
                <a:tab pos="8005763" algn="l"/>
                <a:tab pos="8505825" algn="l"/>
                <a:tab pos="9004300" algn="l"/>
                <a:tab pos="9504363" algn="l"/>
                <a:tab pos="10004425" algn="l"/>
              </a:tabLst>
              <a:defRPr sz="2400">
                <a:solidFill>
                  <a:schemeClr val="bg1"/>
                </a:solidFill>
                <a:latin typeface="Times New Roman" panose="02020603050405020304" pitchFamily="18" charset="0"/>
                <a:ea typeface="MS Gothic" panose="020B0609070205080204" pitchFamily="49" charset="-128"/>
              </a:defRPr>
            </a:lvl9pPr>
          </a:lstStyle>
          <a:p>
            <a:pPr eaLnBrk="1" hangingPunct="1">
              <a:spcBef>
                <a:spcPts val="713"/>
              </a:spcBef>
              <a:buClrTx/>
            </a:pPr>
            <a:endParaRPr lang="en-US" sz="1200">
              <a:solidFill>
                <a:srgbClr val="0000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191085998"/>
      </p:ext>
    </p:extLst>
  </p:cSld>
  <p:clrMapOvr>
    <a:masterClrMapping/>
  </p:clrMapOvr>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1"/>
          <p:cNvSpPr>
            <a:spLocks noChangeArrowheads="1"/>
          </p:cNvSpPr>
          <p:nvPr/>
        </p:nvSpPr>
        <p:spPr bwMode="auto">
          <a:xfrm>
            <a:off x="101600" y="152400"/>
            <a:ext cx="8940800" cy="209550"/>
          </a:xfrm>
          <a:prstGeom prst="rect">
            <a:avLst/>
          </a:prstGeom>
          <a:solidFill>
            <a:srgbClr val="0000FF"/>
          </a:solidFill>
          <a:ln>
            <a:noFill/>
          </a:ln>
          <a:effectLst/>
          <a:extLs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100008" tIns="50004" rIns="100008" bIns="50004" anchor="ctr"/>
          <a:lstStyle>
            <a:lvl1pPr eaLnBrk="0" hangingPunct="0">
              <a:defRPr sz="2400">
                <a:solidFill>
                  <a:schemeClr val="bg1"/>
                </a:solidFill>
                <a:latin typeface="Times New Roman" panose="02020603050405020304" pitchFamily="18" charset="0"/>
                <a:ea typeface="MS Gothic" panose="020B0609070205080204" pitchFamily="49" charset="-128"/>
              </a:defRPr>
            </a:lvl1pPr>
            <a:lvl2pPr marL="742950" indent="-285750" eaLnBrk="0" hangingPunct="0">
              <a:defRPr sz="2400">
                <a:solidFill>
                  <a:schemeClr val="bg1"/>
                </a:solidFill>
                <a:latin typeface="Times New Roman" panose="02020603050405020304" pitchFamily="18" charset="0"/>
                <a:ea typeface="MS Gothic" panose="020B0609070205080204" pitchFamily="49" charset="-128"/>
              </a:defRPr>
            </a:lvl2pPr>
            <a:lvl3pPr marL="1143000" indent="-228600" eaLnBrk="0" hangingPunct="0">
              <a:defRPr sz="2400">
                <a:solidFill>
                  <a:schemeClr val="bg1"/>
                </a:solidFill>
                <a:latin typeface="Times New Roman" panose="02020603050405020304" pitchFamily="18" charset="0"/>
                <a:ea typeface="MS Gothic" panose="020B0609070205080204" pitchFamily="49" charset="-128"/>
              </a:defRPr>
            </a:lvl3pPr>
            <a:lvl4pPr marL="1600200" indent="-228600" eaLnBrk="0" hangingPunct="0">
              <a:defRPr sz="2400">
                <a:solidFill>
                  <a:schemeClr val="bg1"/>
                </a:solidFill>
                <a:latin typeface="Times New Roman" panose="02020603050405020304" pitchFamily="18" charset="0"/>
                <a:ea typeface="MS Gothic" panose="020B0609070205080204" pitchFamily="49" charset="-128"/>
              </a:defRPr>
            </a:lvl4pPr>
            <a:lvl5pPr marL="2057400" indent="-228600" eaLnBrk="0" hangingPunct="0">
              <a:defRPr sz="2400">
                <a:solidFill>
                  <a:schemeClr val="bg1"/>
                </a:solidFill>
                <a:latin typeface="Times New Roman" panose="02020603050405020304" pitchFamily="18" charset="0"/>
                <a:ea typeface="MS Gothic" panose="020B0609070205080204" pitchFamily="49" charset="-128"/>
              </a:defRPr>
            </a:lvl5pPr>
            <a:lvl6pPr marL="25146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MS Gothic" panose="020B0609070205080204" pitchFamily="49" charset="-128"/>
              </a:defRPr>
            </a:lvl6pPr>
            <a:lvl7pPr marL="29718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MS Gothic" panose="020B0609070205080204" pitchFamily="49" charset="-128"/>
              </a:defRPr>
            </a:lvl7pPr>
            <a:lvl8pPr marL="34290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MS Gothic" panose="020B0609070205080204" pitchFamily="49" charset="-128"/>
              </a:defRPr>
            </a:lvl8pPr>
            <a:lvl9pPr marL="38862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MS Gothic" panose="020B0609070205080204" pitchFamily="49" charset="-128"/>
              </a:defRPr>
            </a:lvl9pPr>
          </a:lstStyle>
          <a:p>
            <a:pPr eaLnBrk="1" hangingPunct="1"/>
            <a:endParaRPr lang="en-US"/>
          </a:p>
        </p:txBody>
      </p:sp>
      <p:sp>
        <p:nvSpPr>
          <p:cNvPr id="71683" name="Rectangle 2"/>
          <p:cNvSpPr>
            <a:spLocks noChangeArrowheads="1"/>
          </p:cNvSpPr>
          <p:nvPr/>
        </p:nvSpPr>
        <p:spPr bwMode="auto">
          <a:xfrm>
            <a:off x="311150" y="457200"/>
            <a:ext cx="8616950" cy="114300"/>
          </a:xfrm>
          <a:prstGeom prst="rect">
            <a:avLst/>
          </a:prstGeom>
          <a:solidFill>
            <a:srgbClr val="9900CC"/>
          </a:solidFill>
          <a:ln>
            <a:noFill/>
          </a:ln>
          <a:effectLst/>
          <a:extLs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100008" tIns="50004" rIns="100008" bIns="50004" anchor="ctr"/>
          <a:lstStyle>
            <a:lvl1pPr eaLnBrk="0" hangingPunct="0">
              <a:defRPr sz="2400">
                <a:solidFill>
                  <a:schemeClr val="bg1"/>
                </a:solidFill>
                <a:latin typeface="Times New Roman" panose="02020603050405020304" pitchFamily="18" charset="0"/>
                <a:ea typeface="MS Gothic" panose="020B0609070205080204" pitchFamily="49" charset="-128"/>
              </a:defRPr>
            </a:lvl1pPr>
            <a:lvl2pPr marL="742950" indent="-285750" eaLnBrk="0" hangingPunct="0">
              <a:defRPr sz="2400">
                <a:solidFill>
                  <a:schemeClr val="bg1"/>
                </a:solidFill>
                <a:latin typeface="Times New Roman" panose="02020603050405020304" pitchFamily="18" charset="0"/>
                <a:ea typeface="MS Gothic" panose="020B0609070205080204" pitchFamily="49" charset="-128"/>
              </a:defRPr>
            </a:lvl2pPr>
            <a:lvl3pPr marL="1143000" indent="-228600" eaLnBrk="0" hangingPunct="0">
              <a:defRPr sz="2400">
                <a:solidFill>
                  <a:schemeClr val="bg1"/>
                </a:solidFill>
                <a:latin typeface="Times New Roman" panose="02020603050405020304" pitchFamily="18" charset="0"/>
                <a:ea typeface="MS Gothic" panose="020B0609070205080204" pitchFamily="49" charset="-128"/>
              </a:defRPr>
            </a:lvl3pPr>
            <a:lvl4pPr marL="1600200" indent="-228600" eaLnBrk="0" hangingPunct="0">
              <a:defRPr sz="2400">
                <a:solidFill>
                  <a:schemeClr val="bg1"/>
                </a:solidFill>
                <a:latin typeface="Times New Roman" panose="02020603050405020304" pitchFamily="18" charset="0"/>
                <a:ea typeface="MS Gothic" panose="020B0609070205080204" pitchFamily="49" charset="-128"/>
              </a:defRPr>
            </a:lvl4pPr>
            <a:lvl5pPr marL="2057400" indent="-228600" eaLnBrk="0" hangingPunct="0">
              <a:defRPr sz="2400">
                <a:solidFill>
                  <a:schemeClr val="bg1"/>
                </a:solidFill>
                <a:latin typeface="Times New Roman" panose="02020603050405020304" pitchFamily="18" charset="0"/>
                <a:ea typeface="MS Gothic" panose="020B0609070205080204" pitchFamily="49" charset="-128"/>
              </a:defRPr>
            </a:lvl5pPr>
            <a:lvl6pPr marL="25146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MS Gothic" panose="020B0609070205080204" pitchFamily="49" charset="-128"/>
              </a:defRPr>
            </a:lvl6pPr>
            <a:lvl7pPr marL="29718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MS Gothic" panose="020B0609070205080204" pitchFamily="49" charset="-128"/>
              </a:defRPr>
            </a:lvl7pPr>
            <a:lvl8pPr marL="34290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MS Gothic" panose="020B0609070205080204" pitchFamily="49" charset="-128"/>
              </a:defRPr>
            </a:lvl8pPr>
            <a:lvl9pPr marL="38862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MS Gothic" panose="020B0609070205080204" pitchFamily="49" charset="-128"/>
              </a:defRPr>
            </a:lvl9pPr>
          </a:lstStyle>
          <a:p>
            <a:pPr eaLnBrk="1" hangingPunct="1"/>
            <a:endParaRPr lang="en-US"/>
          </a:p>
        </p:txBody>
      </p:sp>
      <p:sp>
        <p:nvSpPr>
          <p:cNvPr id="71684" name="Rectangle 3"/>
          <p:cNvSpPr>
            <a:spLocks noChangeArrowheads="1"/>
          </p:cNvSpPr>
          <p:nvPr/>
        </p:nvSpPr>
        <p:spPr bwMode="auto">
          <a:xfrm>
            <a:off x="101600" y="6553200"/>
            <a:ext cx="8940800" cy="95250"/>
          </a:xfrm>
          <a:prstGeom prst="rect">
            <a:avLst/>
          </a:prstGeom>
          <a:solidFill>
            <a:srgbClr val="0000FF"/>
          </a:solidFill>
          <a:ln>
            <a:noFill/>
          </a:ln>
          <a:effectLst/>
          <a:extLs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100008" tIns="50004" rIns="100008" bIns="50004" anchor="ctr"/>
          <a:lstStyle>
            <a:lvl1pPr eaLnBrk="0" hangingPunct="0">
              <a:defRPr sz="2400">
                <a:solidFill>
                  <a:schemeClr val="bg1"/>
                </a:solidFill>
                <a:latin typeface="Times New Roman" panose="02020603050405020304" pitchFamily="18" charset="0"/>
                <a:ea typeface="MS Gothic" panose="020B0609070205080204" pitchFamily="49" charset="-128"/>
              </a:defRPr>
            </a:lvl1pPr>
            <a:lvl2pPr marL="742950" indent="-285750" eaLnBrk="0" hangingPunct="0">
              <a:defRPr sz="2400">
                <a:solidFill>
                  <a:schemeClr val="bg1"/>
                </a:solidFill>
                <a:latin typeface="Times New Roman" panose="02020603050405020304" pitchFamily="18" charset="0"/>
                <a:ea typeface="MS Gothic" panose="020B0609070205080204" pitchFamily="49" charset="-128"/>
              </a:defRPr>
            </a:lvl2pPr>
            <a:lvl3pPr marL="1143000" indent="-228600" eaLnBrk="0" hangingPunct="0">
              <a:defRPr sz="2400">
                <a:solidFill>
                  <a:schemeClr val="bg1"/>
                </a:solidFill>
                <a:latin typeface="Times New Roman" panose="02020603050405020304" pitchFamily="18" charset="0"/>
                <a:ea typeface="MS Gothic" panose="020B0609070205080204" pitchFamily="49" charset="-128"/>
              </a:defRPr>
            </a:lvl3pPr>
            <a:lvl4pPr marL="1600200" indent="-228600" eaLnBrk="0" hangingPunct="0">
              <a:defRPr sz="2400">
                <a:solidFill>
                  <a:schemeClr val="bg1"/>
                </a:solidFill>
                <a:latin typeface="Times New Roman" panose="02020603050405020304" pitchFamily="18" charset="0"/>
                <a:ea typeface="MS Gothic" panose="020B0609070205080204" pitchFamily="49" charset="-128"/>
              </a:defRPr>
            </a:lvl4pPr>
            <a:lvl5pPr marL="2057400" indent="-228600" eaLnBrk="0" hangingPunct="0">
              <a:defRPr sz="2400">
                <a:solidFill>
                  <a:schemeClr val="bg1"/>
                </a:solidFill>
                <a:latin typeface="Times New Roman" panose="02020603050405020304" pitchFamily="18" charset="0"/>
                <a:ea typeface="MS Gothic" panose="020B0609070205080204" pitchFamily="49" charset="-128"/>
              </a:defRPr>
            </a:lvl5pPr>
            <a:lvl6pPr marL="25146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MS Gothic" panose="020B0609070205080204" pitchFamily="49" charset="-128"/>
              </a:defRPr>
            </a:lvl6pPr>
            <a:lvl7pPr marL="29718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MS Gothic" panose="020B0609070205080204" pitchFamily="49" charset="-128"/>
              </a:defRPr>
            </a:lvl7pPr>
            <a:lvl8pPr marL="34290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MS Gothic" panose="020B0609070205080204" pitchFamily="49" charset="-128"/>
              </a:defRPr>
            </a:lvl8pPr>
            <a:lvl9pPr marL="38862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MS Gothic" panose="020B0609070205080204" pitchFamily="49" charset="-128"/>
              </a:defRPr>
            </a:lvl9pPr>
          </a:lstStyle>
          <a:p>
            <a:pPr eaLnBrk="1" hangingPunct="1"/>
            <a:endParaRPr lang="en-US"/>
          </a:p>
        </p:txBody>
      </p:sp>
      <p:sp>
        <p:nvSpPr>
          <p:cNvPr id="71685" name="Rectangle 4"/>
          <p:cNvSpPr>
            <a:spLocks noChangeArrowheads="1"/>
          </p:cNvSpPr>
          <p:nvPr/>
        </p:nvSpPr>
        <p:spPr bwMode="auto">
          <a:xfrm>
            <a:off x="363538" y="6457950"/>
            <a:ext cx="8416925" cy="38100"/>
          </a:xfrm>
          <a:prstGeom prst="rect">
            <a:avLst/>
          </a:prstGeom>
          <a:solidFill>
            <a:srgbClr val="9900CC"/>
          </a:solidFill>
          <a:ln>
            <a:noFill/>
          </a:ln>
          <a:effectLst/>
          <a:extLs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100008" tIns="50004" rIns="100008" bIns="50004" anchor="ctr"/>
          <a:lstStyle>
            <a:lvl1pPr eaLnBrk="0" hangingPunct="0">
              <a:defRPr sz="2400">
                <a:solidFill>
                  <a:schemeClr val="bg1"/>
                </a:solidFill>
                <a:latin typeface="Times New Roman" panose="02020603050405020304" pitchFamily="18" charset="0"/>
                <a:ea typeface="MS Gothic" panose="020B0609070205080204" pitchFamily="49" charset="-128"/>
              </a:defRPr>
            </a:lvl1pPr>
            <a:lvl2pPr marL="742950" indent="-285750" eaLnBrk="0" hangingPunct="0">
              <a:defRPr sz="2400">
                <a:solidFill>
                  <a:schemeClr val="bg1"/>
                </a:solidFill>
                <a:latin typeface="Times New Roman" panose="02020603050405020304" pitchFamily="18" charset="0"/>
                <a:ea typeface="MS Gothic" panose="020B0609070205080204" pitchFamily="49" charset="-128"/>
              </a:defRPr>
            </a:lvl2pPr>
            <a:lvl3pPr marL="1143000" indent="-228600" eaLnBrk="0" hangingPunct="0">
              <a:defRPr sz="2400">
                <a:solidFill>
                  <a:schemeClr val="bg1"/>
                </a:solidFill>
                <a:latin typeface="Times New Roman" panose="02020603050405020304" pitchFamily="18" charset="0"/>
                <a:ea typeface="MS Gothic" panose="020B0609070205080204" pitchFamily="49" charset="-128"/>
              </a:defRPr>
            </a:lvl3pPr>
            <a:lvl4pPr marL="1600200" indent="-228600" eaLnBrk="0" hangingPunct="0">
              <a:defRPr sz="2400">
                <a:solidFill>
                  <a:schemeClr val="bg1"/>
                </a:solidFill>
                <a:latin typeface="Times New Roman" panose="02020603050405020304" pitchFamily="18" charset="0"/>
                <a:ea typeface="MS Gothic" panose="020B0609070205080204" pitchFamily="49" charset="-128"/>
              </a:defRPr>
            </a:lvl4pPr>
            <a:lvl5pPr marL="2057400" indent="-228600" eaLnBrk="0" hangingPunct="0">
              <a:defRPr sz="2400">
                <a:solidFill>
                  <a:schemeClr val="bg1"/>
                </a:solidFill>
                <a:latin typeface="Times New Roman" panose="02020603050405020304" pitchFamily="18" charset="0"/>
                <a:ea typeface="MS Gothic" panose="020B0609070205080204" pitchFamily="49" charset="-128"/>
              </a:defRPr>
            </a:lvl5pPr>
            <a:lvl6pPr marL="25146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MS Gothic" panose="020B0609070205080204" pitchFamily="49" charset="-128"/>
              </a:defRPr>
            </a:lvl6pPr>
            <a:lvl7pPr marL="29718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MS Gothic" panose="020B0609070205080204" pitchFamily="49" charset="-128"/>
              </a:defRPr>
            </a:lvl7pPr>
            <a:lvl8pPr marL="34290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MS Gothic" panose="020B0609070205080204" pitchFamily="49" charset="-128"/>
              </a:defRPr>
            </a:lvl8pPr>
            <a:lvl9pPr marL="38862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MS Gothic" panose="020B0609070205080204" pitchFamily="49" charset="-128"/>
              </a:defRPr>
            </a:lvl9pPr>
          </a:lstStyle>
          <a:p>
            <a:pPr eaLnBrk="1" hangingPunct="1"/>
            <a:endParaRPr lang="en-US"/>
          </a:p>
        </p:txBody>
      </p:sp>
      <p:sp>
        <p:nvSpPr>
          <p:cNvPr id="71686" name="Rectangle 5"/>
          <p:cNvSpPr>
            <a:spLocks noChangeArrowheads="1"/>
          </p:cNvSpPr>
          <p:nvPr/>
        </p:nvSpPr>
        <p:spPr bwMode="auto">
          <a:xfrm rot="5400000">
            <a:off x="8164512" y="5557838"/>
            <a:ext cx="1698625" cy="2667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41736" tIns="41736" rIns="90558" bIns="41736"/>
          <a:lstStyle>
            <a:lvl1pPr marL="6350" eaLnBrk="0" hangingPunct="0">
              <a:tabLst>
                <a:tab pos="6350" algn="l"/>
                <a:tab pos="506413" algn="l"/>
                <a:tab pos="1006475" algn="l"/>
                <a:tab pos="1506538" algn="l"/>
                <a:tab pos="2006600" algn="l"/>
                <a:tab pos="2506663" algn="l"/>
                <a:tab pos="3006725" algn="l"/>
                <a:tab pos="3506788" algn="l"/>
                <a:tab pos="4006850" algn="l"/>
                <a:tab pos="4506913" algn="l"/>
                <a:tab pos="5006975" algn="l"/>
                <a:tab pos="5507038" algn="l"/>
                <a:tab pos="6007100" algn="l"/>
                <a:tab pos="6507163" algn="l"/>
                <a:tab pos="7007225" algn="l"/>
                <a:tab pos="7507288" algn="l"/>
                <a:tab pos="8007350" algn="l"/>
                <a:tab pos="8507413" algn="l"/>
                <a:tab pos="9007475" algn="l"/>
                <a:tab pos="9507538" algn="l"/>
                <a:tab pos="10007600" algn="l"/>
              </a:tabLst>
              <a:defRPr sz="2400">
                <a:solidFill>
                  <a:schemeClr val="bg1"/>
                </a:solidFill>
                <a:latin typeface="Times New Roman" panose="02020603050405020304" pitchFamily="18" charset="0"/>
                <a:ea typeface="MS Gothic" panose="020B0609070205080204" pitchFamily="49" charset="-128"/>
              </a:defRPr>
            </a:lvl1pPr>
            <a:lvl2pPr marL="742950" indent="-285750" eaLnBrk="0" hangingPunct="0">
              <a:tabLst>
                <a:tab pos="6350" algn="l"/>
                <a:tab pos="506413" algn="l"/>
                <a:tab pos="1006475" algn="l"/>
                <a:tab pos="1506538" algn="l"/>
                <a:tab pos="2006600" algn="l"/>
                <a:tab pos="2506663" algn="l"/>
                <a:tab pos="3006725" algn="l"/>
                <a:tab pos="3506788" algn="l"/>
                <a:tab pos="4006850" algn="l"/>
                <a:tab pos="4506913" algn="l"/>
                <a:tab pos="5006975" algn="l"/>
                <a:tab pos="5507038" algn="l"/>
                <a:tab pos="6007100" algn="l"/>
                <a:tab pos="6507163" algn="l"/>
                <a:tab pos="7007225" algn="l"/>
                <a:tab pos="7507288" algn="l"/>
                <a:tab pos="8007350" algn="l"/>
                <a:tab pos="8507413" algn="l"/>
                <a:tab pos="9007475" algn="l"/>
                <a:tab pos="9507538" algn="l"/>
                <a:tab pos="10007600" algn="l"/>
              </a:tabLst>
              <a:defRPr sz="2400">
                <a:solidFill>
                  <a:schemeClr val="bg1"/>
                </a:solidFill>
                <a:latin typeface="Times New Roman" panose="02020603050405020304" pitchFamily="18" charset="0"/>
                <a:ea typeface="MS Gothic" panose="020B0609070205080204" pitchFamily="49" charset="-128"/>
              </a:defRPr>
            </a:lvl2pPr>
            <a:lvl3pPr marL="1143000" indent="-228600" eaLnBrk="0" hangingPunct="0">
              <a:tabLst>
                <a:tab pos="6350" algn="l"/>
                <a:tab pos="506413" algn="l"/>
                <a:tab pos="1006475" algn="l"/>
                <a:tab pos="1506538" algn="l"/>
                <a:tab pos="2006600" algn="l"/>
                <a:tab pos="2506663" algn="l"/>
                <a:tab pos="3006725" algn="l"/>
                <a:tab pos="3506788" algn="l"/>
                <a:tab pos="4006850" algn="l"/>
                <a:tab pos="4506913" algn="l"/>
                <a:tab pos="5006975" algn="l"/>
                <a:tab pos="5507038" algn="l"/>
                <a:tab pos="6007100" algn="l"/>
                <a:tab pos="6507163" algn="l"/>
                <a:tab pos="7007225" algn="l"/>
                <a:tab pos="7507288" algn="l"/>
                <a:tab pos="8007350" algn="l"/>
                <a:tab pos="8507413" algn="l"/>
                <a:tab pos="9007475" algn="l"/>
                <a:tab pos="9507538" algn="l"/>
                <a:tab pos="10007600" algn="l"/>
              </a:tabLst>
              <a:defRPr sz="2400">
                <a:solidFill>
                  <a:schemeClr val="bg1"/>
                </a:solidFill>
                <a:latin typeface="Times New Roman" panose="02020603050405020304" pitchFamily="18" charset="0"/>
                <a:ea typeface="MS Gothic" panose="020B0609070205080204" pitchFamily="49" charset="-128"/>
              </a:defRPr>
            </a:lvl3pPr>
            <a:lvl4pPr marL="1600200" indent="-228600" eaLnBrk="0" hangingPunct="0">
              <a:tabLst>
                <a:tab pos="6350" algn="l"/>
                <a:tab pos="506413" algn="l"/>
                <a:tab pos="1006475" algn="l"/>
                <a:tab pos="1506538" algn="l"/>
                <a:tab pos="2006600" algn="l"/>
                <a:tab pos="2506663" algn="l"/>
                <a:tab pos="3006725" algn="l"/>
                <a:tab pos="3506788" algn="l"/>
                <a:tab pos="4006850" algn="l"/>
                <a:tab pos="4506913" algn="l"/>
                <a:tab pos="5006975" algn="l"/>
                <a:tab pos="5507038" algn="l"/>
                <a:tab pos="6007100" algn="l"/>
                <a:tab pos="6507163" algn="l"/>
                <a:tab pos="7007225" algn="l"/>
                <a:tab pos="7507288" algn="l"/>
                <a:tab pos="8007350" algn="l"/>
                <a:tab pos="8507413" algn="l"/>
                <a:tab pos="9007475" algn="l"/>
                <a:tab pos="9507538" algn="l"/>
                <a:tab pos="10007600" algn="l"/>
              </a:tabLst>
              <a:defRPr sz="2400">
                <a:solidFill>
                  <a:schemeClr val="bg1"/>
                </a:solidFill>
                <a:latin typeface="Times New Roman" panose="02020603050405020304" pitchFamily="18" charset="0"/>
                <a:ea typeface="MS Gothic" panose="020B0609070205080204" pitchFamily="49" charset="-128"/>
              </a:defRPr>
            </a:lvl4pPr>
            <a:lvl5pPr marL="2057400" indent="-228600" eaLnBrk="0" hangingPunct="0">
              <a:tabLst>
                <a:tab pos="6350" algn="l"/>
                <a:tab pos="506413" algn="l"/>
                <a:tab pos="1006475" algn="l"/>
                <a:tab pos="1506538" algn="l"/>
                <a:tab pos="2006600" algn="l"/>
                <a:tab pos="2506663" algn="l"/>
                <a:tab pos="3006725" algn="l"/>
                <a:tab pos="3506788" algn="l"/>
                <a:tab pos="4006850" algn="l"/>
                <a:tab pos="4506913" algn="l"/>
                <a:tab pos="5006975" algn="l"/>
                <a:tab pos="5507038" algn="l"/>
                <a:tab pos="6007100" algn="l"/>
                <a:tab pos="6507163" algn="l"/>
                <a:tab pos="7007225" algn="l"/>
                <a:tab pos="7507288" algn="l"/>
                <a:tab pos="8007350" algn="l"/>
                <a:tab pos="8507413" algn="l"/>
                <a:tab pos="9007475" algn="l"/>
                <a:tab pos="9507538" algn="l"/>
                <a:tab pos="10007600" algn="l"/>
              </a:tabLst>
              <a:defRPr sz="2400">
                <a:solidFill>
                  <a:schemeClr val="bg1"/>
                </a:solidFill>
                <a:latin typeface="Times New Roman" panose="02020603050405020304" pitchFamily="18" charset="0"/>
                <a:ea typeface="MS Gothic" panose="020B0609070205080204" pitchFamily="49" charset="-128"/>
              </a:defRPr>
            </a:lvl5pPr>
            <a:lvl6pPr marL="25146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tabLst>
                <a:tab pos="6350" algn="l"/>
                <a:tab pos="506413" algn="l"/>
                <a:tab pos="1006475" algn="l"/>
                <a:tab pos="1506538" algn="l"/>
                <a:tab pos="2006600" algn="l"/>
                <a:tab pos="2506663" algn="l"/>
                <a:tab pos="3006725" algn="l"/>
                <a:tab pos="3506788" algn="l"/>
                <a:tab pos="4006850" algn="l"/>
                <a:tab pos="4506913" algn="l"/>
                <a:tab pos="5006975" algn="l"/>
                <a:tab pos="5507038" algn="l"/>
                <a:tab pos="6007100" algn="l"/>
                <a:tab pos="6507163" algn="l"/>
                <a:tab pos="7007225" algn="l"/>
                <a:tab pos="7507288" algn="l"/>
                <a:tab pos="8007350" algn="l"/>
                <a:tab pos="8507413" algn="l"/>
                <a:tab pos="9007475" algn="l"/>
                <a:tab pos="9507538" algn="l"/>
                <a:tab pos="10007600" algn="l"/>
              </a:tabLst>
              <a:defRPr sz="2400">
                <a:solidFill>
                  <a:schemeClr val="bg1"/>
                </a:solidFill>
                <a:latin typeface="Times New Roman" panose="02020603050405020304" pitchFamily="18" charset="0"/>
                <a:ea typeface="MS Gothic" panose="020B0609070205080204" pitchFamily="49" charset="-128"/>
              </a:defRPr>
            </a:lvl6pPr>
            <a:lvl7pPr marL="29718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tabLst>
                <a:tab pos="6350" algn="l"/>
                <a:tab pos="506413" algn="l"/>
                <a:tab pos="1006475" algn="l"/>
                <a:tab pos="1506538" algn="l"/>
                <a:tab pos="2006600" algn="l"/>
                <a:tab pos="2506663" algn="l"/>
                <a:tab pos="3006725" algn="l"/>
                <a:tab pos="3506788" algn="l"/>
                <a:tab pos="4006850" algn="l"/>
                <a:tab pos="4506913" algn="l"/>
                <a:tab pos="5006975" algn="l"/>
                <a:tab pos="5507038" algn="l"/>
                <a:tab pos="6007100" algn="l"/>
                <a:tab pos="6507163" algn="l"/>
                <a:tab pos="7007225" algn="l"/>
                <a:tab pos="7507288" algn="l"/>
                <a:tab pos="8007350" algn="l"/>
                <a:tab pos="8507413" algn="l"/>
                <a:tab pos="9007475" algn="l"/>
                <a:tab pos="9507538" algn="l"/>
                <a:tab pos="10007600" algn="l"/>
              </a:tabLst>
              <a:defRPr sz="2400">
                <a:solidFill>
                  <a:schemeClr val="bg1"/>
                </a:solidFill>
                <a:latin typeface="Times New Roman" panose="02020603050405020304" pitchFamily="18" charset="0"/>
                <a:ea typeface="MS Gothic" panose="020B0609070205080204" pitchFamily="49" charset="-128"/>
              </a:defRPr>
            </a:lvl7pPr>
            <a:lvl8pPr marL="34290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tabLst>
                <a:tab pos="6350" algn="l"/>
                <a:tab pos="506413" algn="l"/>
                <a:tab pos="1006475" algn="l"/>
                <a:tab pos="1506538" algn="l"/>
                <a:tab pos="2006600" algn="l"/>
                <a:tab pos="2506663" algn="l"/>
                <a:tab pos="3006725" algn="l"/>
                <a:tab pos="3506788" algn="l"/>
                <a:tab pos="4006850" algn="l"/>
                <a:tab pos="4506913" algn="l"/>
                <a:tab pos="5006975" algn="l"/>
                <a:tab pos="5507038" algn="l"/>
                <a:tab pos="6007100" algn="l"/>
                <a:tab pos="6507163" algn="l"/>
                <a:tab pos="7007225" algn="l"/>
                <a:tab pos="7507288" algn="l"/>
                <a:tab pos="8007350" algn="l"/>
                <a:tab pos="8507413" algn="l"/>
                <a:tab pos="9007475" algn="l"/>
                <a:tab pos="9507538" algn="l"/>
                <a:tab pos="10007600" algn="l"/>
              </a:tabLst>
              <a:defRPr sz="2400">
                <a:solidFill>
                  <a:schemeClr val="bg1"/>
                </a:solidFill>
                <a:latin typeface="Times New Roman" panose="02020603050405020304" pitchFamily="18" charset="0"/>
                <a:ea typeface="MS Gothic" panose="020B0609070205080204" pitchFamily="49" charset="-128"/>
              </a:defRPr>
            </a:lvl8pPr>
            <a:lvl9pPr marL="38862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tabLst>
                <a:tab pos="6350" algn="l"/>
                <a:tab pos="506413" algn="l"/>
                <a:tab pos="1006475" algn="l"/>
                <a:tab pos="1506538" algn="l"/>
                <a:tab pos="2006600" algn="l"/>
                <a:tab pos="2506663" algn="l"/>
                <a:tab pos="3006725" algn="l"/>
                <a:tab pos="3506788" algn="l"/>
                <a:tab pos="4006850" algn="l"/>
                <a:tab pos="4506913" algn="l"/>
                <a:tab pos="5006975" algn="l"/>
                <a:tab pos="5507038" algn="l"/>
                <a:tab pos="6007100" algn="l"/>
                <a:tab pos="6507163" algn="l"/>
                <a:tab pos="7007225" algn="l"/>
                <a:tab pos="7507288" algn="l"/>
                <a:tab pos="8007350" algn="l"/>
                <a:tab pos="8507413" algn="l"/>
                <a:tab pos="9007475" algn="l"/>
                <a:tab pos="9507538" algn="l"/>
                <a:tab pos="10007600" algn="l"/>
              </a:tabLst>
              <a:defRPr sz="2400">
                <a:solidFill>
                  <a:schemeClr val="bg1"/>
                </a:solidFill>
                <a:latin typeface="Times New Roman" panose="02020603050405020304" pitchFamily="18" charset="0"/>
                <a:ea typeface="MS Gothic" panose="020B0609070205080204" pitchFamily="49" charset="-128"/>
              </a:defRPr>
            </a:lvl9pPr>
          </a:lstStyle>
          <a:p>
            <a:pPr algn="r" eaLnBrk="1" hangingPunct="1">
              <a:spcBef>
                <a:spcPts val="300"/>
              </a:spcBef>
              <a:buClrTx/>
            </a:pPr>
            <a:endParaRPr lang="en-US" b="1">
              <a:solidFill>
                <a:srgbClr val="000000"/>
              </a:solidFill>
              <a:latin typeface="Arial" panose="020B0604020202020204" pitchFamily="34" charset="0"/>
              <a:cs typeface="Arial" panose="020B0604020202020204" pitchFamily="34" charset="0"/>
            </a:endParaRPr>
          </a:p>
        </p:txBody>
      </p:sp>
      <p:sp>
        <p:nvSpPr>
          <p:cNvPr id="71687" name="Rectangle 6"/>
          <p:cNvSpPr>
            <a:spLocks noChangeArrowheads="1"/>
          </p:cNvSpPr>
          <p:nvPr/>
        </p:nvSpPr>
        <p:spPr bwMode="auto">
          <a:xfrm rot="5400000">
            <a:off x="7241382" y="2105819"/>
            <a:ext cx="3384550" cy="2936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41736" tIns="41736" rIns="90558" bIns="41736"/>
          <a:lstStyle>
            <a:lvl1pPr marL="6350" eaLnBrk="0" hangingPunct="0">
              <a:tabLst>
                <a:tab pos="6350" algn="l"/>
                <a:tab pos="506413" algn="l"/>
                <a:tab pos="1006475" algn="l"/>
                <a:tab pos="1506538" algn="l"/>
                <a:tab pos="2006600" algn="l"/>
                <a:tab pos="2506663" algn="l"/>
                <a:tab pos="3006725" algn="l"/>
                <a:tab pos="3506788" algn="l"/>
                <a:tab pos="4006850" algn="l"/>
                <a:tab pos="4506913" algn="l"/>
                <a:tab pos="5006975" algn="l"/>
                <a:tab pos="5507038" algn="l"/>
                <a:tab pos="6007100" algn="l"/>
                <a:tab pos="6507163" algn="l"/>
                <a:tab pos="7007225" algn="l"/>
                <a:tab pos="7507288" algn="l"/>
                <a:tab pos="8007350" algn="l"/>
                <a:tab pos="8507413" algn="l"/>
                <a:tab pos="9007475" algn="l"/>
                <a:tab pos="9507538" algn="l"/>
                <a:tab pos="10007600" algn="l"/>
              </a:tabLst>
              <a:defRPr sz="2400">
                <a:solidFill>
                  <a:schemeClr val="bg1"/>
                </a:solidFill>
                <a:latin typeface="Times New Roman" panose="02020603050405020304" pitchFamily="18" charset="0"/>
                <a:ea typeface="MS Gothic" panose="020B0609070205080204" pitchFamily="49" charset="-128"/>
              </a:defRPr>
            </a:lvl1pPr>
            <a:lvl2pPr marL="742950" indent="-285750" eaLnBrk="0" hangingPunct="0">
              <a:tabLst>
                <a:tab pos="6350" algn="l"/>
                <a:tab pos="506413" algn="l"/>
                <a:tab pos="1006475" algn="l"/>
                <a:tab pos="1506538" algn="l"/>
                <a:tab pos="2006600" algn="l"/>
                <a:tab pos="2506663" algn="l"/>
                <a:tab pos="3006725" algn="l"/>
                <a:tab pos="3506788" algn="l"/>
                <a:tab pos="4006850" algn="l"/>
                <a:tab pos="4506913" algn="l"/>
                <a:tab pos="5006975" algn="l"/>
                <a:tab pos="5507038" algn="l"/>
                <a:tab pos="6007100" algn="l"/>
                <a:tab pos="6507163" algn="l"/>
                <a:tab pos="7007225" algn="l"/>
                <a:tab pos="7507288" algn="l"/>
                <a:tab pos="8007350" algn="l"/>
                <a:tab pos="8507413" algn="l"/>
                <a:tab pos="9007475" algn="l"/>
                <a:tab pos="9507538" algn="l"/>
                <a:tab pos="10007600" algn="l"/>
              </a:tabLst>
              <a:defRPr sz="2400">
                <a:solidFill>
                  <a:schemeClr val="bg1"/>
                </a:solidFill>
                <a:latin typeface="Times New Roman" panose="02020603050405020304" pitchFamily="18" charset="0"/>
                <a:ea typeface="MS Gothic" panose="020B0609070205080204" pitchFamily="49" charset="-128"/>
              </a:defRPr>
            </a:lvl2pPr>
            <a:lvl3pPr marL="1143000" indent="-228600" eaLnBrk="0" hangingPunct="0">
              <a:tabLst>
                <a:tab pos="6350" algn="l"/>
                <a:tab pos="506413" algn="l"/>
                <a:tab pos="1006475" algn="l"/>
                <a:tab pos="1506538" algn="l"/>
                <a:tab pos="2006600" algn="l"/>
                <a:tab pos="2506663" algn="l"/>
                <a:tab pos="3006725" algn="l"/>
                <a:tab pos="3506788" algn="l"/>
                <a:tab pos="4006850" algn="l"/>
                <a:tab pos="4506913" algn="l"/>
                <a:tab pos="5006975" algn="l"/>
                <a:tab pos="5507038" algn="l"/>
                <a:tab pos="6007100" algn="l"/>
                <a:tab pos="6507163" algn="l"/>
                <a:tab pos="7007225" algn="l"/>
                <a:tab pos="7507288" algn="l"/>
                <a:tab pos="8007350" algn="l"/>
                <a:tab pos="8507413" algn="l"/>
                <a:tab pos="9007475" algn="l"/>
                <a:tab pos="9507538" algn="l"/>
                <a:tab pos="10007600" algn="l"/>
              </a:tabLst>
              <a:defRPr sz="2400">
                <a:solidFill>
                  <a:schemeClr val="bg1"/>
                </a:solidFill>
                <a:latin typeface="Times New Roman" panose="02020603050405020304" pitchFamily="18" charset="0"/>
                <a:ea typeface="MS Gothic" panose="020B0609070205080204" pitchFamily="49" charset="-128"/>
              </a:defRPr>
            </a:lvl3pPr>
            <a:lvl4pPr marL="1600200" indent="-228600" eaLnBrk="0" hangingPunct="0">
              <a:tabLst>
                <a:tab pos="6350" algn="l"/>
                <a:tab pos="506413" algn="l"/>
                <a:tab pos="1006475" algn="l"/>
                <a:tab pos="1506538" algn="l"/>
                <a:tab pos="2006600" algn="l"/>
                <a:tab pos="2506663" algn="l"/>
                <a:tab pos="3006725" algn="l"/>
                <a:tab pos="3506788" algn="l"/>
                <a:tab pos="4006850" algn="l"/>
                <a:tab pos="4506913" algn="l"/>
                <a:tab pos="5006975" algn="l"/>
                <a:tab pos="5507038" algn="l"/>
                <a:tab pos="6007100" algn="l"/>
                <a:tab pos="6507163" algn="l"/>
                <a:tab pos="7007225" algn="l"/>
                <a:tab pos="7507288" algn="l"/>
                <a:tab pos="8007350" algn="l"/>
                <a:tab pos="8507413" algn="l"/>
                <a:tab pos="9007475" algn="l"/>
                <a:tab pos="9507538" algn="l"/>
                <a:tab pos="10007600" algn="l"/>
              </a:tabLst>
              <a:defRPr sz="2400">
                <a:solidFill>
                  <a:schemeClr val="bg1"/>
                </a:solidFill>
                <a:latin typeface="Times New Roman" panose="02020603050405020304" pitchFamily="18" charset="0"/>
                <a:ea typeface="MS Gothic" panose="020B0609070205080204" pitchFamily="49" charset="-128"/>
              </a:defRPr>
            </a:lvl4pPr>
            <a:lvl5pPr marL="2057400" indent="-228600" eaLnBrk="0" hangingPunct="0">
              <a:tabLst>
                <a:tab pos="6350" algn="l"/>
                <a:tab pos="506413" algn="l"/>
                <a:tab pos="1006475" algn="l"/>
                <a:tab pos="1506538" algn="l"/>
                <a:tab pos="2006600" algn="l"/>
                <a:tab pos="2506663" algn="l"/>
                <a:tab pos="3006725" algn="l"/>
                <a:tab pos="3506788" algn="l"/>
                <a:tab pos="4006850" algn="l"/>
                <a:tab pos="4506913" algn="l"/>
                <a:tab pos="5006975" algn="l"/>
                <a:tab pos="5507038" algn="l"/>
                <a:tab pos="6007100" algn="l"/>
                <a:tab pos="6507163" algn="l"/>
                <a:tab pos="7007225" algn="l"/>
                <a:tab pos="7507288" algn="l"/>
                <a:tab pos="8007350" algn="l"/>
                <a:tab pos="8507413" algn="l"/>
                <a:tab pos="9007475" algn="l"/>
                <a:tab pos="9507538" algn="l"/>
                <a:tab pos="10007600" algn="l"/>
              </a:tabLst>
              <a:defRPr sz="2400">
                <a:solidFill>
                  <a:schemeClr val="bg1"/>
                </a:solidFill>
                <a:latin typeface="Times New Roman" panose="02020603050405020304" pitchFamily="18" charset="0"/>
                <a:ea typeface="MS Gothic" panose="020B0609070205080204" pitchFamily="49" charset="-128"/>
              </a:defRPr>
            </a:lvl5pPr>
            <a:lvl6pPr marL="25146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tabLst>
                <a:tab pos="6350" algn="l"/>
                <a:tab pos="506413" algn="l"/>
                <a:tab pos="1006475" algn="l"/>
                <a:tab pos="1506538" algn="l"/>
                <a:tab pos="2006600" algn="l"/>
                <a:tab pos="2506663" algn="l"/>
                <a:tab pos="3006725" algn="l"/>
                <a:tab pos="3506788" algn="l"/>
                <a:tab pos="4006850" algn="l"/>
                <a:tab pos="4506913" algn="l"/>
                <a:tab pos="5006975" algn="l"/>
                <a:tab pos="5507038" algn="l"/>
                <a:tab pos="6007100" algn="l"/>
                <a:tab pos="6507163" algn="l"/>
                <a:tab pos="7007225" algn="l"/>
                <a:tab pos="7507288" algn="l"/>
                <a:tab pos="8007350" algn="l"/>
                <a:tab pos="8507413" algn="l"/>
                <a:tab pos="9007475" algn="l"/>
                <a:tab pos="9507538" algn="l"/>
                <a:tab pos="10007600" algn="l"/>
              </a:tabLst>
              <a:defRPr sz="2400">
                <a:solidFill>
                  <a:schemeClr val="bg1"/>
                </a:solidFill>
                <a:latin typeface="Times New Roman" panose="02020603050405020304" pitchFamily="18" charset="0"/>
                <a:ea typeface="MS Gothic" panose="020B0609070205080204" pitchFamily="49" charset="-128"/>
              </a:defRPr>
            </a:lvl6pPr>
            <a:lvl7pPr marL="29718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tabLst>
                <a:tab pos="6350" algn="l"/>
                <a:tab pos="506413" algn="l"/>
                <a:tab pos="1006475" algn="l"/>
                <a:tab pos="1506538" algn="l"/>
                <a:tab pos="2006600" algn="l"/>
                <a:tab pos="2506663" algn="l"/>
                <a:tab pos="3006725" algn="l"/>
                <a:tab pos="3506788" algn="l"/>
                <a:tab pos="4006850" algn="l"/>
                <a:tab pos="4506913" algn="l"/>
                <a:tab pos="5006975" algn="l"/>
                <a:tab pos="5507038" algn="l"/>
                <a:tab pos="6007100" algn="l"/>
                <a:tab pos="6507163" algn="l"/>
                <a:tab pos="7007225" algn="l"/>
                <a:tab pos="7507288" algn="l"/>
                <a:tab pos="8007350" algn="l"/>
                <a:tab pos="8507413" algn="l"/>
                <a:tab pos="9007475" algn="l"/>
                <a:tab pos="9507538" algn="l"/>
                <a:tab pos="10007600" algn="l"/>
              </a:tabLst>
              <a:defRPr sz="2400">
                <a:solidFill>
                  <a:schemeClr val="bg1"/>
                </a:solidFill>
                <a:latin typeface="Times New Roman" panose="02020603050405020304" pitchFamily="18" charset="0"/>
                <a:ea typeface="MS Gothic" panose="020B0609070205080204" pitchFamily="49" charset="-128"/>
              </a:defRPr>
            </a:lvl7pPr>
            <a:lvl8pPr marL="34290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tabLst>
                <a:tab pos="6350" algn="l"/>
                <a:tab pos="506413" algn="l"/>
                <a:tab pos="1006475" algn="l"/>
                <a:tab pos="1506538" algn="l"/>
                <a:tab pos="2006600" algn="l"/>
                <a:tab pos="2506663" algn="l"/>
                <a:tab pos="3006725" algn="l"/>
                <a:tab pos="3506788" algn="l"/>
                <a:tab pos="4006850" algn="l"/>
                <a:tab pos="4506913" algn="l"/>
                <a:tab pos="5006975" algn="l"/>
                <a:tab pos="5507038" algn="l"/>
                <a:tab pos="6007100" algn="l"/>
                <a:tab pos="6507163" algn="l"/>
                <a:tab pos="7007225" algn="l"/>
                <a:tab pos="7507288" algn="l"/>
                <a:tab pos="8007350" algn="l"/>
                <a:tab pos="8507413" algn="l"/>
                <a:tab pos="9007475" algn="l"/>
                <a:tab pos="9507538" algn="l"/>
                <a:tab pos="10007600" algn="l"/>
              </a:tabLst>
              <a:defRPr sz="2400">
                <a:solidFill>
                  <a:schemeClr val="bg1"/>
                </a:solidFill>
                <a:latin typeface="Times New Roman" panose="02020603050405020304" pitchFamily="18" charset="0"/>
                <a:ea typeface="MS Gothic" panose="020B0609070205080204" pitchFamily="49" charset="-128"/>
              </a:defRPr>
            </a:lvl8pPr>
            <a:lvl9pPr marL="38862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tabLst>
                <a:tab pos="6350" algn="l"/>
                <a:tab pos="506413" algn="l"/>
                <a:tab pos="1006475" algn="l"/>
                <a:tab pos="1506538" algn="l"/>
                <a:tab pos="2006600" algn="l"/>
                <a:tab pos="2506663" algn="l"/>
                <a:tab pos="3006725" algn="l"/>
                <a:tab pos="3506788" algn="l"/>
                <a:tab pos="4006850" algn="l"/>
                <a:tab pos="4506913" algn="l"/>
                <a:tab pos="5006975" algn="l"/>
                <a:tab pos="5507038" algn="l"/>
                <a:tab pos="6007100" algn="l"/>
                <a:tab pos="6507163" algn="l"/>
                <a:tab pos="7007225" algn="l"/>
                <a:tab pos="7507288" algn="l"/>
                <a:tab pos="8007350" algn="l"/>
                <a:tab pos="8507413" algn="l"/>
                <a:tab pos="9007475" algn="l"/>
                <a:tab pos="9507538" algn="l"/>
                <a:tab pos="10007600" algn="l"/>
              </a:tabLst>
              <a:defRPr sz="2400">
                <a:solidFill>
                  <a:schemeClr val="bg1"/>
                </a:solidFill>
                <a:latin typeface="Times New Roman" panose="02020603050405020304" pitchFamily="18" charset="0"/>
                <a:ea typeface="MS Gothic" panose="020B0609070205080204" pitchFamily="49" charset="-128"/>
              </a:defRPr>
            </a:lvl9pPr>
          </a:lstStyle>
          <a:p>
            <a:pPr eaLnBrk="1" hangingPunct="1">
              <a:spcBef>
                <a:spcPts val="438"/>
              </a:spcBef>
              <a:buClrTx/>
            </a:pPr>
            <a:endParaRPr lang="en-US" sz="800">
              <a:solidFill>
                <a:srgbClr val="000000"/>
              </a:solidFill>
              <a:latin typeface="Arial" panose="020B0604020202020204" pitchFamily="34" charset="0"/>
              <a:cs typeface="Arial" panose="020B0604020202020204" pitchFamily="34" charset="0"/>
            </a:endParaRPr>
          </a:p>
        </p:txBody>
      </p:sp>
      <p:sp>
        <p:nvSpPr>
          <p:cNvPr id="71688" name="Rectangle 7"/>
          <p:cNvSpPr>
            <a:spLocks noChangeArrowheads="1"/>
          </p:cNvSpPr>
          <p:nvPr/>
        </p:nvSpPr>
        <p:spPr bwMode="auto">
          <a:xfrm>
            <a:off x="442913" y="1619250"/>
            <a:ext cx="8280400" cy="63500"/>
          </a:xfrm>
          <a:prstGeom prst="rect">
            <a:avLst/>
          </a:prstGeom>
          <a:solidFill>
            <a:srgbClr val="0000FF"/>
          </a:solidFill>
          <a:ln>
            <a:noFill/>
          </a:ln>
          <a:effectLst/>
          <a:extLs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100008" tIns="50004" rIns="100008" bIns="50004" anchor="ctr"/>
          <a:lstStyle>
            <a:lvl1pPr eaLnBrk="0" hangingPunct="0">
              <a:defRPr sz="2400">
                <a:solidFill>
                  <a:schemeClr val="bg1"/>
                </a:solidFill>
                <a:latin typeface="Times New Roman" panose="02020603050405020304" pitchFamily="18" charset="0"/>
                <a:ea typeface="MS Gothic" panose="020B0609070205080204" pitchFamily="49" charset="-128"/>
              </a:defRPr>
            </a:lvl1pPr>
            <a:lvl2pPr marL="742950" indent="-285750" eaLnBrk="0" hangingPunct="0">
              <a:defRPr sz="2400">
                <a:solidFill>
                  <a:schemeClr val="bg1"/>
                </a:solidFill>
                <a:latin typeface="Times New Roman" panose="02020603050405020304" pitchFamily="18" charset="0"/>
                <a:ea typeface="MS Gothic" panose="020B0609070205080204" pitchFamily="49" charset="-128"/>
              </a:defRPr>
            </a:lvl2pPr>
            <a:lvl3pPr marL="1143000" indent="-228600" eaLnBrk="0" hangingPunct="0">
              <a:defRPr sz="2400">
                <a:solidFill>
                  <a:schemeClr val="bg1"/>
                </a:solidFill>
                <a:latin typeface="Times New Roman" panose="02020603050405020304" pitchFamily="18" charset="0"/>
                <a:ea typeface="MS Gothic" panose="020B0609070205080204" pitchFamily="49" charset="-128"/>
              </a:defRPr>
            </a:lvl3pPr>
            <a:lvl4pPr marL="1600200" indent="-228600" eaLnBrk="0" hangingPunct="0">
              <a:defRPr sz="2400">
                <a:solidFill>
                  <a:schemeClr val="bg1"/>
                </a:solidFill>
                <a:latin typeface="Times New Roman" panose="02020603050405020304" pitchFamily="18" charset="0"/>
                <a:ea typeface="MS Gothic" panose="020B0609070205080204" pitchFamily="49" charset="-128"/>
              </a:defRPr>
            </a:lvl4pPr>
            <a:lvl5pPr marL="2057400" indent="-228600" eaLnBrk="0" hangingPunct="0">
              <a:defRPr sz="2400">
                <a:solidFill>
                  <a:schemeClr val="bg1"/>
                </a:solidFill>
                <a:latin typeface="Times New Roman" panose="02020603050405020304" pitchFamily="18" charset="0"/>
                <a:ea typeface="MS Gothic" panose="020B0609070205080204" pitchFamily="49" charset="-128"/>
              </a:defRPr>
            </a:lvl5pPr>
            <a:lvl6pPr marL="25146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MS Gothic" panose="020B0609070205080204" pitchFamily="49" charset="-128"/>
              </a:defRPr>
            </a:lvl6pPr>
            <a:lvl7pPr marL="29718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MS Gothic" panose="020B0609070205080204" pitchFamily="49" charset="-128"/>
              </a:defRPr>
            </a:lvl7pPr>
            <a:lvl8pPr marL="34290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MS Gothic" panose="020B0609070205080204" pitchFamily="49" charset="-128"/>
              </a:defRPr>
            </a:lvl8pPr>
            <a:lvl9pPr marL="38862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MS Gothic" panose="020B0609070205080204" pitchFamily="49" charset="-128"/>
              </a:defRPr>
            </a:lvl9pPr>
          </a:lstStyle>
          <a:p>
            <a:pPr eaLnBrk="1" hangingPunct="1"/>
            <a:endParaRPr lang="en-US"/>
          </a:p>
        </p:txBody>
      </p:sp>
      <p:sp>
        <p:nvSpPr>
          <p:cNvPr id="71689" name="Rectangle 8"/>
          <p:cNvSpPr>
            <a:spLocks noGrp="1" noChangeArrowheads="1"/>
          </p:cNvSpPr>
          <p:nvPr>
            <p:ph type="title"/>
          </p:nvPr>
        </p:nvSpPr>
        <p:spPr>
          <a:xfrm>
            <a:off x="457200" y="379413"/>
            <a:ext cx="8305800" cy="1298575"/>
          </a:xfrm>
        </p:spPr>
        <p:txBody>
          <a:bodyPr rIns="139381"/>
          <a:lstStyle/>
          <a:p>
            <a:pPr marL="47625" algn="r" rtl="1" eaLnBrk="1" hangingPunct="1">
              <a:buClrTx/>
              <a:tabLst>
                <a:tab pos="47625" algn="l"/>
                <a:tab pos="547688" algn="l"/>
                <a:tab pos="1047750" algn="l"/>
                <a:tab pos="1547813" algn="l"/>
                <a:tab pos="2047875" algn="l"/>
                <a:tab pos="2547938" algn="l"/>
                <a:tab pos="3048000" algn="l"/>
                <a:tab pos="3548063" algn="l"/>
                <a:tab pos="4048125" algn="l"/>
                <a:tab pos="4548188" algn="l"/>
                <a:tab pos="5048250" algn="l"/>
                <a:tab pos="5548313" algn="l"/>
                <a:tab pos="6048375" algn="l"/>
                <a:tab pos="6548438" algn="l"/>
                <a:tab pos="7048500" algn="l"/>
                <a:tab pos="7548563" algn="l"/>
                <a:tab pos="8048625" algn="l"/>
                <a:tab pos="8548688" algn="l"/>
                <a:tab pos="9048750" algn="l"/>
                <a:tab pos="9548813" algn="l"/>
                <a:tab pos="10048875" algn="l"/>
              </a:tabLst>
            </a:pPr>
            <a:r>
              <a:rPr lang="ar-SA" sz="4300" dirty="0" smtClean="0"/>
              <a:t>قضايا وصعوبات يواجهها </a:t>
            </a:r>
            <a:r>
              <a:rPr lang="ar-SA" sz="4300" dirty="0" smtClean="0"/>
              <a:t>المرشدين المبتدئين</a:t>
            </a:r>
            <a:r>
              <a:rPr lang="ar-SA" sz="4300" dirty="0" smtClean="0"/>
              <a:t>:</a:t>
            </a:r>
            <a:endParaRPr lang="en-US" sz="4300" dirty="0" smtClean="0"/>
          </a:p>
        </p:txBody>
      </p:sp>
      <p:sp>
        <p:nvSpPr>
          <p:cNvPr id="71690" name="Rectangle 9"/>
          <p:cNvSpPr>
            <a:spLocks noGrp="1" noChangeArrowheads="1"/>
          </p:cNvSpPr>
          <p:nvPr>
            <p:ph idx="1"/>
          </p:nvPr>
        </p:nvSpPr>
        <p:spPr>
          <a:xfrm>
            <a:off x="225425" y="1677988"/>
            <a:ext cx="8537575" cy="5180012"/>
          </a:xfrm>
        </p:spPr>
        <p:txBody>
          <a:bodyPr rIns="139381"/>
          <a:lstStyle/>
          <a:p>
            <a:pPr marL="388938" indent="-342900" algn="r" rtl="1" eaLnBrk="1" hangingPunct="1">
              <a:lnSpc>
                <a:spcPct val="90000"/>
              </a:lnSpc>
              <a:buClr>
                <a:srgbClr val="0000FF"/>
              </a:buClr>
              <a:buSzPct val="75000"/>
              <a:buFont typeface="Wingdings" pitchFamily="2" charset="2"/>
              <a:buChar char="§"/>
              <a:tabLst>
                <a:tab pos="385763" algn="l"/>
                <a:tab pos="509588" algn="l"/>
                <a:tab pos="1009650" algn="l"/>
                <a:tab pos="1509713" algn="l"/>
                <a:tab pos="2009775" algn="l"/>
                <a:tab pos="2509838" algn="l"/>
                <a:tab pos="3009900" algn="l"/>
                <a:tab pos="3509963" algn="l"/>
                <a:tab pos="4010025" algn="l"/>
                <a:tab pos="4510088" algn="l"/>
                <a:tab pos="5010150" algn="l"/>
                <a:tab pos="5510213" algn="l"/>
                <a:tab pos="6010275" algn="l"/>
                <a:tab pos="6510338" algn="l"/>
                <a:tab pos="7010400" algn="l"/>
                <a:tab pos="7510463" algn="l"/>
                <a:tab pos="8010525" algn="l"/>
                <a:tab pos="8510588" algn="l"/>
                <a:tab pos="9010650" algn="l"/>
                <a:tab pos="9510713" algn="l"/>
                <a:tab pos="10010775" algn="l"/>
              </a:tabLst>
              <a:defRPr/>
            </a:pPr>
            <a:r>
              <a:rPr lang="ar-SA" sz="2800" dirty="0" smtClean="0"/>
              <a:t>تحقيق مستوى مناسب من التوازن والرضا النفسي.</a:t>
            </a:r>
          </a:p>
          <a:p>
            <a:pPr marL="388938" indent="-342900" algn="r" rtl="1" eaLnBrk="1" hangingPunct="1">
              <a:lnSpc>
                <a:spcPct val="90000"/>
              </a:lnSpc>
              <a:buClr>
                <a:srgbClr val="0000FF"/>
              </a:buClr>
              <a:buSzPct val="75000"/>
              <a:buFont typeface="Wingdings" pitchFamily="2" charset="2"/>
              <a:buChar char="§"/>
              <a:tabLst>
                <a:tab pos="385763" algn="l"/>
                <a:tab pos="509588" algn="l"/>
                <a:tab pos="1009650" algn="l"/>
                <a:tab pos="1509713" algn="l"/>
                <a:tab pos="2009775" algn="l"/>
                <a:tab pos="2509838" algn="l"/>
                <a:tab pos="3009900" algn="l"/>
                <a:tab pos="3509963" algn="l"/>
                <a:tab pos="4010025" algn="l"/>
                <a:tab pos="4510088" algn="l"/>
                <a:tab pos="5010150" algn="l"/>
                <a:tab pos="5510213" algn="l"/>
                <a:tab pos="6010275" algn="l"/>
                <a:tab pos="6510338" algn="l"/>
                <a:tab pos="7010400" algn="l"/>
                <a:tab pos="7510463" algn="l"/>
                <a:tab pos="8010525" algn="l"/>
                <a:tab pos="8510588" algn="l"/>
                <a:tab pos="9010650" algn="l"/>
                <a:tab pos="9510713" algn="l"/>
                <a:tab pos="10010775" algn="l"/>
              </a:tabLst>
              <a:defRPr/>
            </a:pPr>
            <a:r>
              <a:rPr lang="ar-SA" sz="2800" dirty="0" smtClean="0"/>
              <a:t>الشك بالكفاءة الشخصية عند تعلم فنيات جديدة، أو البدء بالممارسة المهنية لأول مرة دون إشراف.</a:t>
            </a:r>
          </a:p>
          <a:p>
            <a:pPr marL="388938" indent="-342900" algn="r" rtl="1" eaLnBrk="1" hangingPunct="1">
              <a:lnSpc>
                <a:spcPct val="90000"/>
              </a:lnSpc>
              <a:buClr>
                <a:srgbClr val="0000FF"/>
              </a:buClr>
              <a:buSzPct val="75000"/>
              <a:buFont typeface="Wingdings" pitchFamily="2" charset="2"/>
              <a:buChar char="§"/>
              <a:tabLst>
                <a:tab pos="385763" algn="l"/>
                <a:tab pos="509588" algn="l"/>
                <a:tab pos="1009650" algn="l"/>
                <a:tab pos="1509713" algn="l"/>
                <a:tab pos="2009775" algn="l"/>
                <a:tab pos="2509838" algn="l"/>
                <a:tab pos="3009900" algn="l"/>
                <a:tab pos="3509963" algn="l"/>
                <a:tab pos="4010025" algn="l"/>
                <a:tab pos="4510088" algn="l"/>
                <a:tab pos="5010150" algn="l"/>
                <a:tab pos="5510213" algn="l"/>
                <a:tab pos="6010275" algn="l"/>
                <a:tab pos="6510338" algn="l"/>
                <a:tab pos="7010400" algn="l"/>
                <a:tab pos="7510463" algn="l"/>
                <a:tab pos="8010525" algn="l"/>
                <a:tab pos="8510588" algn="l"/>
                <a:tab pos="9010650" algn="l"/>
                <a:tab pos="9510713" algn="l"/>
                <a:tab pos="10010775" algn="l"/>
              </a:tabLst>
              <a:defRPr/>
            </a:pPr>
            <a:r>
              <a:rPr lang="ar-SA" sz="2800" dirty="0" smtClean="0"/>
              <a:t>تقبل نقاط الضعف والمحدودية مع تقدير نقاط القوة والتمكن في نفس الوقت.</a:t>
            </a:r>
          </a:p>
          <a:p>
            <a:pPr marL="388938" indent="-342900" algn="r" rtl="1" eaLnBrk="1" hangingPunct="1">
              <a:lnSpc>
                <a:spcPct val="90000"/>
              </a:lnSpc>
              <a:buClr>
                <a:srgbClr val="0000FF"/>
              </a:buClr>
              <a:buSzPct val="75000"/>
              <a:buFont typeface="Wingdings" pitchFamily="2" charset="2"/>
              <a:buChar char="§"/>
              <a:tabLst>
                <a:tab pos="385763" algn="l"/>
                <a:tab pos="509588" algn="l"/>
                <a:tab pos="1009650" algn="l"/>
                <a:tab pos="1509713" algn="l"/>
                <a:tab pos="2009775" algn="l"/>
                <a:tab pos="2509838" algn="l"/>
                <a:tab pos="3009900" algn="l"/>
                <a:tab pos="3509963" algn="l"/>
                <a:tab pos="4010025" algn="l"/>
                <a:tab pos="4510088" algn="l"/>
                <a:tab pos="5010150" algn="l"/>
                <a:tab pos="5510213" algn="l"/>
                <a:tab pos="6010275" algn="l"/>
                <a:tab pos="6510338" algn="l"/>
                <a:tab pos="7010400" algn="l"/>
                <a:tab pos="7510463" algn="l"/>
                <a:tab pos="8010525" algn="l"/>
                <a:tab pos="8510588" algn="l"/>
                <a:tab pos="9010650" algn="l"/>
                <a:tab pos="9510713" algn="l"/>
                <a:tab pos="10010775" algn="l"/>
              </a:tabLst>
              <a:defRPr/>
            </a:pPr>
            <a:r>
              <a:rPr lang="ar-SA" sz="2800" dirty="0" smtClean="0"/>
              <a:t>إدارة العلاقات العلاجية الصعبة وغير المرضية والناجحة مع العملاء.</a:t>
            </a:r>
          </a:p>
          <a:p>
            <a:pPr marL="388938" indent="-342900" algn="r" rtl="1" eaLnBrk="1" hangingPunct="1">
              <a:lnSpc>
                <a:spcPct val="90000"/>
              </a:lnSpc>
              <a:buClr>
                <a:srgbClr val="0000FF"/>
              </a:buClr>
              <a:buSzPct val="75000"/>
              <a:buFont typeface="Wingdings" pitchFamily="2" charset="2"/>
              <a:buChar char="§"/>
              <a:tabLst>
                <a:tab pos="385763" algn="l"/>
                <a:tab pos="509588" algn="l"/>
                <a:tab pos="1009650" algn="l"/>
                <a:tab pos="1509713" algn="l"/>
                <a:tab pos="2009775" algn="l"/>
                <a:tab pos="2509838" algn="l"/>
                <a:tab pos="3009900" algn="l"/>
                <a:tab pos="3509963" algn="l"/>
                <a:tab pos="4010025" algn="l"/>
                <a:tab pos="4510088" algn="l"/>
                <a:tab pos="5010150" algn="l"/>
                <a:tab pos="5510213" algn="l"/>
                <a:tab pos="6010275" algn="l"/>
                <a:tab pos="6510338" algn="l"/>
                <a:tab pos="7010400" algn="l"/>
                <a:tab pos="7510463" algn="l"/>
                <a:tab pos="8010525" algn="l"/>
                <a:tab pos="8510588" algn="l"/>
                <a:tab pos="9010650" algn="l"/>
                <a:tab pos="9510713" algn="l"/>
                <a:tab pos="10010775" algn="l"/>
              </a:tabLst>
              <a:defRPr/>
            </a:pPr>
            <a:r>
              <a:rPr lang="ar-SA" sz="2800" dirty="0" smtClean="0"/>
              <a:t>صعوبات في الوفاء بالإلتزامات المهنية والنمو الشخصي كمعالج.</a:t>
            </a:r>
          </a:p>
          <a:p>
            <a:pPr marL="388938" indent="-342900" algn="r" rtl="1" eaLnBrk="1" hangingPunct="1">
              <a:lnSpc>
                <a:spcPct val="90000"/>
              </a:lnSpc>
              <a:buClr>
                <a:srgbClr val="0000FF"/>
              </a:buClr>
              <a:buSzPct val="75000"/>
              <a:buFont typeface="Wingdings" pitchFamily="2" charset="2"/>
              <a:buChar char="§"/>
              <a:tabLst>
                <a:tab pos="385763" algn="l"/>
                <a:tab pos="509588" algn="l"/>
                <a:tab pos="1009650" algn="l"/>
                <a:tab pos="1509713" algn="l"/>
                <a:tab pos="2009775" algn="l"/>
                <a:tab pos="2509838" algn="l"/>
                <a:tab pos="3009900" algn="l"/>
                <a:tab pos="3509963" algn="l"/>
                <a:tab pos="4010025" algn="l"/>
                <a:tab pos="4510088" algn="l"/>
                <a:tab pos="5010150" algn="l"/>
                <a:tab pos="5510213" algn="l"/>
                <a:tab pos="6010275" algn="l"/>
                <a:tab pos="6510338" algn="l"/>
                <a:tab pos="7010400" algn="l"/>
                <a:tab pos="7510463" algn="l"/>
                <a:tab pos="8010525" algn="l"/>
                <a:tab pos="8510588" algn="l"/>
                <a:tab pos="9010650" algn="l"/>
                <a:tab pos="9510713" algn="l"/>
                <a:tab pos="10010775" algn="l"/>
              </a:tabLst>
              <a:defRPr/>
            </a:pPr>
            <a:r>
              <a:rPr lang="ar-SA" sz="2800" dirty="0" smtClean="0"/>
              <a:t>بناء علاقات صحية بناءة مع العملاء.</a:t>
            </a:r>
          </a:p>
          <a:p>
            <a:pPr marL="388938" indent="-342900" algn="r" rtl="1" eaLnBrk="1" hangingPunct="1">
              <a:lnSpc>
                <a:spcPct val="90000"/>
              </a:lnSpc>
              <a:buClr>
                <a:srgbClr val="0000FF"/>
              </a:buClr>
              <a:buSzPct val="75000"/>
              <a:buFont typeface="Wingdings" pitchFamily="2" charset="2"/>
              <a:buChar char="§"/>
              <a:tabLst>
                <a:tab pos="385763" algn="l"/>
                <a:tab pos="509588" algn="l"/>
                <a:tab pos="1009650" algn="l"/>
                <a:tab pos="1509713" algn="l"/>
                <a:tab pos="2009775" algn="l"/>
                <a:tab pos="2509838" algn="l"/>
                <a:tab pos="3009900" algn="l"/>
                <a:tab pos="3509963" algn="l"/>
                <a:tab pos="4010025" algn="l"/>
                <a:tab pos="4510088" algn="l"/>
                <a:tab pos="5010150" algn="l"/>
                <a:tab pos="5510213" algn="l"/>
                <a:tab pos="6010275" algn="l"/>
                <a:tab pos="6510338" algn="l"/>
                <a:tab pos="7010400" algn="l"/>
                <a:tab pos="7510463" algn="l"/>
                <a:tab pos="8010525" algn="l"/>
                <a:tab pos="8510588" algn="l"/>
                <a:tab pos="9010650" algn="l"/>
                <a:tab pos="9510713" algn="l"/>
                <a:tab pos="10010775" algn="l"/>
              </a:tabLst>
              <a:defRPr/>
            </a:pPr>
            <a:r>
              <a:rPr lang="ar-SA" sz="2800" dirty="0" smtClean="0"/>
              <a:t>وضع حدود شخصية صحيحة في علاقاتك المهنية مع الزملاء في بيئة العمل.</a:t>
            </a:r>
          </a:p>
          <a:p>
            <a:pPr marL="385763" indent="-339725" eaLnBrk="1" hangingPunct="1">
              <a:lnSpc>
                <a:spcPct val="90000"/>
              </a:lnSpc>
              <a:buClrTx/>
              <a:buSzPct val="75000"/>
              <a:tabLst>
                <a:tab pos="385763" algn="l"/>
                <a:tab pos="509588" algn="l"/>
                <a:tab pos="1009650" algn="l"/>
                <a:tab pos="1509713" algn="l"/>
                <a:tab pos="2009775" algn="l"/>
                <a:tab pos="2509838" algn="l"/>
                <a:tab pos="3009900" algn="l"/>
                <a:tab pos="3509963" algn="l"/>
                <a:tab pos="4010025" algn="l"/>
                <a:tab pos="4510088" algn="l"/>
                <a:tab pos="5010150" algn="l"/>
                <a:tab pos="5510213" algn="l"/>
                <a:tab pos="6010275" algn="l"/>
                <a:tab pos="6510338" algn="l"/>
                <a:tab pos="7010400" algn="l"/>
                <a:tab pos="7510463" algn="l"/>
                <a:tab pos="8010525" algn="l"/>
                <a:tab pos="8510588" algn="l"/>
                <a:tab pos="9010650" algn="l"/>
                <a:tab pos="9510713" algn="l"/>
                <a:tab pos="10010775" algn="l"/>
              </a:tabLst>
              <a:defRPr/>
            </a:pPr>
            <a:endParaRPr lang="en-US" sz="1700" dirty="0" smtClean="0">
              <a:solidFill>
                <a:srgbClr val="FF0000"/>
              </a:solidFill>
            </a:endParaRPr>
          </a:p>
        </p:txBody>
      </p:sp>
      <p:sp>
        <p:nvSpPr>
          <p:cNvPr id="71691" name="Rectangle 10"/>
          <p:cNvSpPr>
            <a:spLocks noChangeArrowheads="1"/>
          </p:cNvSpPr>
          <p:nvPr/>
        </p:nvSpPr>
        <p:spPr bwMode="auto">
          <a:xfrm>
            <a:off x="304800" y="6205538"/>
            <a:ext cx="5038725" cy="279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41736" tIns="41736" rIns="90558" bIns="41736"/>
          <a:lstStyle>
            <a:lvl1pPr marL="6350" eaLnBrk="0" hangingPunct="0">
              <a:tabLst>
                <a:tab pos="6350" algn="l"/>
                <a:tab pos="506413" algn="l"/>
                <a:tab pos="1006475" algn="l"/>
                <a:tab pos="1506538" algn="l"/>
                <a:tab pos="2006600" algn="l"/>
                <a:tab pos="2506663" algn="l"/>
                <a:tab pos="3006725" algn="l"/>
                <a:tab pos="3506788" algn="l"/>
                <a:tab pos="4006850" algn="l"/>
                <a:tab pos="4506913" algn="l"/>
                <a:tab pos="5006975" algn="l"/>
                <a:tab pos="5507038" algn="l"/>
                <a:tab pos="6007100" algn="l"/>
                <a:tab pos="6507163" algn="l"/>
                <a:tab pos="7007225" algn="l"/>
                <a:tab pos="7507288" algn="l"/>
                <a:tab pos="8007350" algn="l"/>
                <a:tab pos="8507413" algn="l"/>
                <a:tab pos="9007475" algn="l"/>
                <a:tab pos="9507538" algn="l"/>
                <a:tab pos="10007600" algn="l"/>
              </a:tabLst>
              <a:defRPr sz="2400">
                <a:solidFill>
                  <a:schemeClr val="bg1"/>
                </a:solidFill>
                <a:latin typeface="Times New Roman" panose="02020603050405020304" pitchFamily="18" charset="0"/>
                <a:ea typeface="MS Gothic" panose="020B0609070205080204" pitchFamily="49" charset="-128"/>
              </a:defRPr>
            </a:lvl1pPr>
            <a:lvl2pPr marL="742950" indent="-285750" eaLnBrk="0" hangingPunct="0">
              <a:tabLst>
                <a:tab pos="6350" algn="l"/>
                <a:tab pos="506413" algn="l"/>
                <a:tab pos="1006475" algn="l"/>
                <a:tab pos="1506538" algn="l"/>
                <a:tab pos="2006600" algn="l"/>
                <a:tab pos="2506663" algn="l"/>
                <a:tab pos="3006725" algn="l"/>
                <a:tab pos="3506788" algn="l"/>
                <a:tab pos="4006850" algn="l"/>
                <a:tab pos="4506913" algn="l"/>
                <a:tab pos="5006975" algn="l"/>
                <a:tab pos="5507038" algn="l"/>
                <a:tab pos="6007100" algn="l"/>
                <a:tab pos="6507163" algn="l"/>
                <a:tab pos="7007225" algn="l"/>
                <a:tab pos="7507288" algn="l"/>
                <a:tab pos="8007350" algn="l"/>
                <a:tab pos="8507413" algn="l"/>
                <a:tab pos="9007475" algn="l"/>
                <a:tab pos="9507538" algn="l"/>
                <a:tab pos="10007600" algn="l"/>
              </a:tabLst>
              <a:defRPr sz="2400">
                <a:solidFill>
                  <a:schemeClr val="bg1"/>
                </a:solidFill>
                <a:latin typeface="Times New Roman" panose="02020603050405020304" pitchFamily="18" charset="0"/>
                <a:ea typeface="MS Gothic" panose="020B0609070205080204" pitchFamily="49" charset="-128"/>
              </a:defRPr>
            </a:lvl2pPr>
            <a:lvl3pPr marL="1143000" indent="-228600" eaLnBrk="0" hangingPunct="0">
              <a:tabLst>
                <a:tab pos="6350" algn="l"/>
                <a:tab pos="506413" algn="l"/>
                <a:tab pos="1006475" algn="l"/>
                <a:tab pos="1506538" algn="l"/>
                <a:tab pos="2006600" algn="l"/>
                <a:tab pos="2506663" algn="l"/>
                <a:tab pos="3006725" algn="l"/>
                <a:tab pos="3506788" algn="l"/>
                <a:tab pos="4006850" algn="l"/>
                <a:tab pos="4506913" algn="l"/>
                <a:tab pos="5006975" algn="l"/>
                <a:tab pos="5507038" algn="l"/>
                <a:tab pos="6007100" algn="l"/>
                <a:tab pos="6507163" algn="l"/>
                <a:tab pos="7007225" algn="l"/>
                <a:tab pos="7507288" algn="l"/>
                <a:tab pos="8007350" algn="l"/>
                <a:tab pos="8507413" algn="l"/>
                <a:tab pos="9007475" algn="l"/>
                <a:tab pos="9507538" algn="l"/>
                <a:tab pos="10007600" algn="l"/>
              </a:tabLst>
              <a:defRPr sz="2400">
                <a:solidFill>
                  <a:schemeClr val="bg1"/>
                </a:solidFill>
                <a:latin typeface="Times New Roman" panose="02020603050405020304" pitchFamily="18" charset="0"/>
                <a:ea typeface="MS Gothic" panose="020B0609070205080204" pitchFamily="49" charset="-128"/>
              </a:defRPr>
            </a:lvl3pPr>
            <a:lvl4pPr marL="1600200" indent="-228600" eaLnBrk="0" hangingPunct="0">
              <a:tabLst>
                <a:tab pos="6350" algn="l"/>
                <a:tab pos="506413" algn="l"/>
                <a:tab pos="1006475" algn="l"/>
                <a:tab pos="1506538" algn="l"/>
                <a:tab pos="2006600" algn="l"/>
                <a:tab pos="2506663" algn="l"/>
                <a:tab pos="3006725" algn="l"/>
                <a:tab pos="3506788" algn="l"/>
                <a:tab pos="4006850" algn="l"/>
                <a:tab pos="4506913" algn="l"/>
                <a:tab pos="5006975" algn="l"/>
                <a:tab pos="5507038" algn="l"/>
                <a:tab pos="6007100" algn="l"/>
                <a:tab pos="6507163" algn="l"/>
                <a:tab pos="7007225" algn="l"/>
                <a:tab pos="7507288" algn="l"/>
                <a:tab pos="8007350" algn="l"/>
                <a:tab pos="8507413" algn="l"/>
                <a:tab pos="9007475" algn="l"/>
                <a:tab pos="9507538" algn="l"/>
                <a:tab pos="10007600" algn="l"/>
              </a:tabLst>
              <a:defRPr sz="2400">
                <a:solidFill>
                  <a:schemeClr val="bg1"/>
                </a:solidFill>
                <a:latin typeface="Times New Roman" panose="02020603050405020304" pitchFamily="18" charset="0"/>
                <a:ea typeface="MS Gothic" panose="020B0609070205080204" pitchFamily="49" charset="-128"/>
              </a:defRPr>
            </a:lvl4pPr>
            <a:lvl5pPr marL="2057400" indent="-228600" eaLnBrk="0" hangingPunct="0">
              <a:tabLst>
                <a:tab pos="6350" algn="l"/>
                <a:tab pos="506413" algn="l"/>
                <a:tab pos="1006475" algn="l"/>
                <a:tab pos="1506538" algn="l"/>
                <a:tab pos="2006600" algn="l"/>
                <a:tab pos="2506663" algn="l"/>
                <a:tab pos="3006725" algn="l"/>
                <a:tab pos="3506788" algn="l"/>
                <a:tab pos="4006850" algn="l"/>
                <a:tab pos="4506913" algn="l"/>
                <a:tab pos="5006975" algn="l"/>
                <a:tab pos="5507038" algn="l"/>
                <a:tab pos="6007100" algn="l"/>
                <a:tab pos="6507163" algn="l"/>
                <a:tab pos="7007225" algn="l"/>
                <a:tab pos="7507288" algn="l"/>
                <a:tab pos="8007350" algn="l"/>
                <a:tab pos="8507413" algn="l"/>
                <a:tab pos="9007475" algn="l"/>
                <a:tab pos="9507538" algn="l"/>
                <a:tab pos="10007600" algn="l"/>
              </a:tabLst>
              <a:defRPr sz="2400">
                <a:solidFill>
                  <a:schemeClr val="bg1"/>
                </a:solidFill>
                <a:latin typeface="Times New Roman" panose="02020603050405020304" pitchFamily="18" charset="0"/>
                <a:ea typeface="MS Gothic" panose="020B0609070205080204" pitchFamily="49" charset="-128"/>
              </a:defRPr>
            </a:lvl5pPr>
            <a:lvl6pPr marL="25146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tabLst>
                <a:tab pos="6350" algn="l"/>
                <a:tab pos="506413" algn="l"/>
                <a:tab pos="1006475" algn="l"/>
                <a:tab pos="1506538" algn="l"/>
                <a:tab pos="2006600" algn="l"/>
                <a:tab pos="2506663" algn="l"/>
                <a:tab pos="3006725" algn="l"/>
                <a:tab pos="3506788" algn="l"/>
                <a:tab pos="4006850" algn="l"/>
                <a:tab pos="4506913" algn="l"/>
                <a:tab pos="5006975" algn="l"/>
                <a:tab pos="5507038" algn="l"/>
                <a:tab pos="6007100" algn="l"/>
                <a:tab pos="6507163" algn="l"/>
                <a:tab pos="7007225" algn="l"/>
                <a:tab pos="7507288" algn="l"/>
                <a:tab pos="8007350" algn="l"/>
                <a:tab pos="8507413" algn="l"/>
                <a:tab pos="9007475" algn="l"/>
                <a:tab pos="9507538" algn="l"/>
                <a:tab pos="10007600" algn="l"/>
              </a:tabLst>
              <a:defRPr sz="2400">
                <a:solidFill>
                  <a:schemeClr val="bg1"/>
                </a:solidFill>
                <a:latin typeface="Times New Roman" panose="02020603050405020304" pitchFamily="18" charset="0"/>
                <a:ea typeface="MS Gothic" panose="020B0609070205080204" pitchFamily="49" charset="-128"/>
              </a:defRPr>
            </a:lvl6pPr>
            <a:lvl7pPr marL="29718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tabLst>
                <a:tab pos="6350" algn="l"/>
                <a:tab pos="506413" algn="l"/>
                <a:tab pos="1006475" algn="l"/>
                <a:tab pos="1506538" algn="l"/>
                <a:tab pos="2006600" algn="l"/>
                <a:tab pos="2506663" algn="l"/>
                <a:tab pos="3006725" algn="l"/>
                <a:tab pos="3506788" algn="l"/>
                <a:tab pos="4006850" algn="l"/>
                <a:tab pos="4506913" algn="l"/>
                <a:tab pos="5006975" algn="l"/>
                <a:tab pos="5507038" algn="l"/>
                <a:tab pos="6007100" algn="l"/>
                <a:tab pos="6507163" algn="l"/>
                <a:tab pos="7007225" algn="l"/>
                <a:tab pos="7507288" algn="l"/>
                <a:tab pos="8007350" algn="l"/>
                <a:tab pos="8507413" algn="l"/>
                <a:tab pos="9007475" algn="l"/>
                <a:tab pos="9507538" algn="l"/>
                <a:tab pos="10007600" algn="l"/>
              </a:tabLst>
              <a:defRPr sz="2400">
                <a:solidFill>
                  <a:schemeClr val="bg1"/>
                </a:solidFill>
                <a:latin typeface="Times New Roman" panose="02020603050405020304" pitchFamily="18" charset="0"/>
                <a:ea typeface="MS Gothic" panose="020B0609070205080204" pitchFamily="49" charset="-128"/>
              </a:defRPr>
            </a:lvl7pPr>
            <a:lvl8pPr marL="34290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tabLst>
                <a:tab pos="6350" algn="l"/>
                <a:tab pos="506413" algn="l"/>
                <a:tab pos="1006475" algn="l"/>
                <a:tab pos="1506538" algn="l"/>
                <a:tab pos="2006600" algn="l"/>
                <a:tab pos="2506663" algn="l"/>
                <a:tab pos="3006725" algn="l"/>
                <a:tab pos="3506788" algn="l"/>
                <a:tab pos="4006850" algn="l"/>
                <a:tab pos="4506913" algn="l"/>
                <a:tab pos="5006975" algn="l"/>
                <a:tab pos="5507038" algn="l"/>
                <a:tab pos="6007100" algn="l"/>
                <a:tab pos="6507163" algn="l"/>
                <a:tab pos="7007225" algn="l"/>
                <a:tab pos="7507288" algn="l"/>
                <a:tab pos="8007350" algn="l"/>
                <a:tab pos="8507413" algn="l"/>
                <a:tab pos="9007475" algn="l"/>
                <a:tab pos="9507538" algn="l"/>
                <a:tab pos="10007600" algn="l"/>
              </a:tabLst>
              <a:defRPr sz="2400">
                <a:solidFill>
                  <a:schemeClr val="bg1"/>
                </a:solidFill>
                <a:latin typeface="Times New Roman" panose="02020603050405020304" pitchFamily="18" charset="0"/>
                <a:ea typeface="MS Gothic" panose="020B0609070205080204" pitchFamily="49" charset="-128"/>
              </a:defRPr>
            </a:lvl8pPr>
            <a:lvl9pPr marL="38862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tabLst>
                <a:tab pos="6350" algn="l"/>
                <a:tab pos="506413" algn="l"/>
                <a:tab pos="1006475" algn="l"/>
                <a:tab pos="1506538" algn="l"/>
                <a:tab pos="2006600" algn="l"/>
                <a:tab pos="2506663" algn="l"/>
                <a:tab pos="3006725" algn="l"/>
                <a:tab pos="3506788" algn="l"/>
                <a:tab pos="4006850" algn="l"/>
                <a:tab pos="4506913" algn="l"/>
                <a:tab pos="5006975" algn="l"/>
                <a:tab pos="5507038" algn="l"/>
                <a:tab pos="6007100" algn="l"/>
                <a:tab pos="6507163" algn="l"/>
                <a:tab pos="7007225" algn="l"/>
                <a:tab pos="7507288" algn="l"/>
                <a:tab pos="8007350" algn="l"/>
                <a:tab pos="8507413" algn="l"/>
                <a:tab pos="9007475" algn="l"/>
                <a:tab pos="9507538" algn="l"/>
                <a:tab pos="10007600" algn="l"/>
              </a:tabLst>
              <a:defRPr sz="2400">
                <a:solidFill>
                  <a:schemeClr val="bg1"/>
                </a:solidFill>
                <a:latin typeface="Times New Roman" panose="02020603050405020304" pitchFamily="18" charset="0"/>
                <a:ea typeface="MS Gothic" panose="020B0609070205080204" pitchFamily="49" charset="-128"/>
              </a:defRPr>
            </a:lvl9pPr>
          </a:lstStyle>
          <a:p>
            <a:pPr eaLnBrk="1" hangingPunct="1">
              <a:spcBef>
                <a:spcPts val="713"/>
              </a:spcBef>
              <a:buClrTx/>
            </a:pPr>
            <a:endParaRPr lang="en-US" sz="1200">
              <a:solidFill>
                <a:srgbClr val="0000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84486541"/>
      </p:ext>
    </p:extLst>
  </p:cSld>
  <p:clrMapOvr>
    <a:masterClrMapping/>
  </p:clrMapOvr>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Text Box 1"/>
          <p:cNvSpPr txBox="1">
            <a:spLocks noChangeArrowheads="1"/>
          </p:cNvSpPr>
          <p:nvPr/>
        </p:nvSpPr>
        <p:spPr bwMode="auto">
          <a:xfrm>
            <a:off x="317500" y="576263"/>
            <a:ext cx="8124825" cy="10509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nchor="ctr"/>
          <a:lstStyle>
            <a:lvl1pPr defTabSz="414338" eaLnBrk="0" hangingPunct="0">
              <a:tabLst>
                <a:tab pos="0" algn="l"/>
                <a:tab pos="454025" algn="l"/>
                <a:tab pos="909638" algn="l"/>
                <a:tab pos="1365250" algn="l"/>
                <a:tab pos="1820863" algn="l"/>
                <a:tab pos="2276475" algn="l"/>
                <a:tab pos="2732088" algn="l"/>
                <a:tab pos="3187700" algn="l"/>
                <a:tab pos="3643313" algn="l"/>
                <a:tab pos="4098925" algn="l"/>
                <a:tab pos="4554538" algn="l"/>
                <a:tab pos="5010150" algn="l"/>
                <a:tab pos="5465763" algn="l"/>
                <a:tab pos="5921375" algn="l"/>
                <a:tab pos="6376988" algn="l"/>
                <a:tab pos="6832600" algn="l"/>
                <a:tab pos="7288213" algn="l"/>
                <a:tab pos="7743825" algn="l"/>
                <a:tab pos="8199438" algn="l"/>
                <a:tab pos="8655050" algn="l"/>
                <a:tab pos="9110663" algn="l"/>
              </a:tabLst>
              <a:defRPr sz="2400">
                <a:solidFill>
                  <a:schemeClr val="bg1"/>
                </a:solidFill>
                <a:latin typeface="Times New Roman" panose="02020603050405020304" pitchFamily="18" charset="0"/>
                <a:ea typeface="MS Gothic" panose="020B0609070205080204" pitchFamily="49" charset="-128"/>
              </a:defRPr>
            </a:lvl1pPr>
            <a:lvl2pPr marL="742950" indent="-285750" defTabSz="414338" eaLnBrk="0" hangingPunct="0">
              <a:tabLst>
                <a:tab pos="0" algn="l"/>
                <a:tab pos="454025" algn="l"/>
                <a:tab pos="909638" algn="l"/>
                <a:tab pos="1365250" algn="l"/>
                <a:tab pos="1820863" algn="l"/>
                <a:tab pos="2276475" algn="l"/>
                <a:tab pos="2732088" algn="l"/>
                <a:tab pos="3187700" algn="l"/>
                <a:tab pos="3643313" algn="l"/>
                <a:tab pos="4098925" algn="l"/>
                <a:tab pos="4554538" algn="l"/>
                <a:tab pos="5010150" algn="l"/>
                <a:tab pos="5465763" algn="l"/>
                <a:tab pos="5921375" algn="l"/>
                <a:tab pos="6376988" algn="l"/>
                <a:tab pos="6832600" algn="l"/>
                <a:tab pos="7288213" algn="l"/>
                <a:tab pos="7743825" algn="l"/>
                <a:tab pos="8199438" algn="l"/>
                <a:tab pos="8655050" algn="l"/>
                <a:tab pos="9110663" algn="l"/>
              </a:tabLst>
              <a:defRPr sz="2400">
                <a:solidFill>
                  <a:schemeClr val="bg1"/>
                </a:solidFill>
                <a:latin typeface="Times New Roman" panose="02020603050405020304" pitchFamily="18" charset="0"/>
                <a:ea typeface="MS Gothic" panose="020B0609070205080204" pitchFamily="49" charset="-128"/>
              </a:defRPr>
            </a:lvl2pPr>
            <a:lvl3pPr marL="1143000" indent="-228600" defTabSz="414338" eaLnBrk="0" hangingPunct="0">
              <a:tabLst>
                <a:tab pos="0" algn="l"/>
                <a:tab pos="454025" algn="l"/>
                <a:tab pos="909638" algn="l"/>
                <a:tab pos="1365250" algn="l"/>
                <a:tab pos="1820863" algn="l"/>
                <a:tab pos="2276475" algn="l"/>
                <a:tab pos="2732088" algn="l"/>
                <a:tab pos="3187700" algn="l"/>
                <a:tab pos="3643313" algn="l"/>
                <a:tab pos="4098925" algn="l"/>
                <a:tab pos="4554538" algn="l"/>
                <a:tab pos="5010150" algn="l"/>
                <a:tab pos="5465763" algn="l"/>
                <a:tab pos="5921375" algn="l"/>
                <a:tab pos="6376988" algn="l"/>
                <a:tab pos="6832600" algn="l"/>
                <a:tab pos="7288213" algn="l"/>
                <a:tab pos="7743825" algn="l"/>
                <a:tab pos="8199438" algn="l"/>
                <a:tab pos="8655050" algn="l"/>
                <a:tab pos="9110663" algn="l"/>
              </a:tabLst>
              <a:defRPr sz="2400">
                <a:solidFill>
                  <a:schemeClr val="bg1"/>
                </a:solidFill>
                <a:latin typeface="Times New Roman" panose="02020603050405020304" pitchFamily="18" charset="0"/>
                <a:ea typeface="MS Gothic" panose="020B0609070205080204" pitchFamily="49" charset="-128"/>
              </a:defRPr>
            </a:lvl3pPr>
            <a:lvl4pPr marL="1600200" indent="-228600" defTabSz="414338" eaLnBrk="0" hangingPunct="0">
              <a:tabLst>
                <a:tab pos="0" algn="l"/>
                <a:tab pos="454025" algn="l"/>
                <a:tab pos="909638" algn="l"/>
                <a:tab pos="1365250" algn="l"/>
                <a:tab pos="1820863" algn="l"/>
                <a:tab pos="2276475" algn="l"/>
                <a:tab pos="2732088" algn="l"/>
                <a:tab pos="3187700" algn="l"/>
                <a:tab pos="3643313" algn="l"/>
                <a:tab pos="4098925" algn="l"/>
                <a:tab pos="4554538" algn="l"/>
                <a:tab pos="5010150" algn="l"/>
                <a:tab pos="5465763" algn="l"/>
                <a:tab pos="5921375" algn="l"/>
                <a:tab pos="6376988" algn="l"/>
                <a:tab pos="6832600" algn="l"/>
                <a:tab pos="7288213" algn="l"/>
                <a:tab pos="7743825" algn="l"/>
                <a:tab pos="8199438" algn="l"/>
                <a:tab pos="8655050" algn="l"/>
                <a:tab pos="9110663" algn="l"/>
              </a:tabLst>
              <a:defRPr sz="2400">
                <a:solidFill>
                  <a:schemeClr val="bg1"/>
                </a:solidFill>
                <a:latin typeface="Times New Roman" panose="02020603050405020304" pitchFamily="18" charset="0"/>
                <a:ea typeface="MS Gothic" panose="020B0609070205080204" pitchFamily="49" charset="-128"/>
              </a:defRPr>
            </a:lvl4pPr>
            <a:lvl5pPr marL="2057400" indent="-228600" defTabSz="414338" eaLnBrk="0" hangingPunct="0">
              <a:tabLst>
                <a:tab pos="0" algn="l"/>
                <a:tab pos="454025" algn="l"/>
                <a:tab pos="909638" algn="l"/>
                <a:tab pos="1365250" algn="l"/>
                <a:tab pos="1820863" algn="l"/>
                <a:tab pos="2276475" algn="l"/>
                <a:tab pos="2732088" algn="l"/>
                <a:tab pos="3187700" algn="l"/>
                <a:tab pos="3643313" algn="l"/>
                <a:tab pos="4098925" algn="l"/>
                <a:tab pos="4554538" algn="l"/>
                <a:tab pos="5010150" algn="l"/>
                <a:tab pos="5465763" algn="l"/>
                <a:tab pos="5921375" algn="l"/>
                <a:tab pos="6376988" algn="l"/>
                <a:tab pos="6832600" algn="l"/>
                <a:tab pos="7288213" algn="l"/>
                <a:tab pos="7743825" algn="l"/>
                <a:tab pos="8199438" algn="l"/>
                <a:tab pos="8655050" algn="l"/>
                <a:tab pos="9110663" algn="l"/>
              </a:tabLst>
              <a:defRPr sz="2400">
                <a:solidFill>
                  <a:schemeClr val="bg1"/>
                </a:solidFill>
                <a:latin typeface="Times New Roman" panose="02020603050405020304" pitchFamily="18" charset="0"/>
                <a:ea typeface="MS Gothic" panose="020B0609070205080204" pitchFamily="49" charset="-128"/>
              </a:defRPr>
            </a:lvl5pPr>
            <a:lvl6pPr marL="2514600" indent="-228600" defTabSz="414338" eaLnBrk="0" fontAlgn="base" hangingPunct="0">
              <a:lnSpc>
                <a:spcPct val="95000"/>
              </a:lnSpc>
              <a:spcBef>
                <a:spcPct val="0"/>
              </a:spcBef>
              <a:spcAft>
                <a:spcPct val="0"/>
              </a:spcAft>
              <a:buClr>
                <a:srgbClr val="000000"/>
              </a:buClr>
              <a:buSzPct val="100000"/>
              <a:buFont typeface="Times New Roman" panose="02020603050405020304" pitchFamily="18" charset="0"/>
              <a:tabLst>
                <a:tab pos="0" algn="l"/>
                <a:tab pos="454025" algn="l"/>
                <a:tab pos="909638" algn="l"/>
                <a:tab pos="1365250" algn="l"/>
                <a:tab pos="1820863" algn="l"/>
                <a:tab pos="2276475" algn="l"/>
                <a:tab pos="2732088" algn="l"/>
                <a:tab pos="3187700" algn="l"/>
                <a:tab pos="3643313" algn="l"/>
                <a:tab pos="4098925" algn="l"/>
                <a:tab pos="4554538" algn="l"/>
                <a:tab pos="5010150" algn="l"/>
                <a:tab pos="5465763" algn="l"/>
                <a:tab pos="5921375" algn="l"/>
                <a:tab pos="6376988" algn="l"/>
                <a:tab pos="6832600" algn="l"/>
                <a:tab pos="7288213" algn="l"/>
                <a:tab pos="7743825" algn="l"/>
                <a:tab pos="8199438" algn="l"/>
                <a:tab pos="8655050" algn="l"/>
                <a:tab pos="9110663" algn="l"/>
              </a:tabLst>
              <a:defRPr sz="2400">
                <a:solidFill>
                  <a:schemeClr val="bg1"/>
                </a:solidFill>
                <a:latin typeface="Times New Roman" panose="02020603050405020304" pitchFamily="18" charset="0"/>
                <a:ea typeface="MS Gothic" panose="020B0609070205080204" pitchFamily="49" charset="-128"/>
              </a:defRPr>
            </a:lvl6pPr>
            <a:lvl7pPr marL="2971800" indent="-228600" defTabSz="414338" eaLnBrk="0" fontAlgn="base" hangingPunct="0">
              <a:lnSpc>
                <a:spcPct val="95000"/>
              </a:lnSpc>
              <a:spcBef>
                <a:spcPct val="0"/>
              </a:spcBef>
              <a:spcAft>
                <a:spcPct val="0"/>
              </a:spcAft>
              <a:buClr>
                <a:srgbClr val="000000"/>
              </a:buClr>
              <a:buSzPct val="100000"/>
              <a:buFont typeface="Times New Roman" panose="02020603050405020304" pitchFamily="18" charset="0"/>
              <a:tabLst>
                <a:tab pos="0" algn="l"/>
                <a:tab pos="454025" algn="l"/>
                <a:tab pos="909638" algn="l"/>
                <a:tab pos="1365250" algn="l"/>
                <a:tab pos="1820863" algn="l"/>
                <a:tab pos="2276475" algn="l"/>
                <a:tab pos="2732088" algn="l"/>
                <a:tab pos="3187700" algn="l"/>
                <a:tab pos="3643313" algn="l"/>
                <a:tab pos="4098925" algn="l"/>
                <a:tab pos="4554538" algn="l"/>
                <a:tab pos="5010150" algn="l"/>
                <a:tab pos="5465763" algn="l"/>
                <a:tab pos="5921375" algn="l"/>
                <a:tab pos="6376988" algn="l"/>
                <a:tab pos="6832600" algn="l"/>
                <a:tab pos="7288213" algn="l"/>
                <a:tab pos="7743825" algn="l"/>
                <a:tab pos="8199438" algn="l"/>
                <a:tab pos="8655050" algn="l"/>
                <a:tab pos="9110663" algn="l"/>
              </a:tabLst>
              <a:defRPr sz="2400">
                <a:solidFill>
                  <a:schemeClr val="bg1"/>
                </a:solidFill>
                <a:latin typeface="Times New Roman" panose="02020603050405020304" pitchFamily="18" charset="0"/>
                <a:ea typeface="MS Gothic" panose="020B0609070205080204" pitchFamily="49" charset="-128"/>
              </a:defRPr>
            </a:lvl7pPr>
            <a:lvl8pPr marL="3429000" indent="-228600" defTabSz="414338" eaLnBrk="0" fontAlgn="base" hangingPunct="0">
              <a:lnSpc>
                <a:spcPct val="95000"/>
              </a:lnSpc>
              <a:spcBef>
                <a:spcPct val="0"/>
              </a:spcBef>
              <a:spcAft>
                <a:spcPct val="0"/>
              </a:spcAft>
              <a:buClr>
                <a:srgbClr val="000000"/>
              </a:buClr>
              <a:buSzPct val="100000"/>
              <a:buFont typeface="Times New Roman" panose="02020603050405020304" pitchFamily="18" charset="0"/>
              <a:tabLst>
                <a:tab pos="0" algn="l"/>
                <a:tab pos="454025" algn="l"/>
                <a:tab pos="909638" algn="l"/>
                <a:tab pos="1365250" algn="l"/>
                <a:tab pos="1820863" algn="l"/>
                <a:tab pos="2276475" algn="l"/>
                <a:tab pos="2732088" algn="l"/>
                <a:tab pos="3187700" algn="l"/>
                <a:tab pos="3643313" algn="l"/>
                <a:tab pos="4098925" algn="l"/>
                <a:tab pos="4554538" algn="l"/>
                <a:tab pos="5010150" algn="l"/>
                <a:tab pos="5465763" algn="l"/>
                <a:tab pos="5921375" algn="l"/>
                <a:tab pos="6376988" algn="l"/>
                <a:tab pos="6832600" algn="l"/>
                <a:tab pos="7288213" algn="l"/>
                <a:tab pos="7743825" algn="l"/>
                <a:tab pos="8199438" algn="l"/>
                <a:tab pos="8655050" algn="l"/>
                <a:tab pos="9110663" algn="l"/>
              </a:tabLst>
              <a:defRPr sz="2400">
                <a:solidFill>
                  <a:schemeClr val="bg1"/>
                </a:solidFill>
                <a:latin typeface="Times New Roman" panose="02020603050405020304" pitchFamily="18" charset="0"/>
                <a:ea typeface="MS Gothic" panose="020B0609070205080204" pitchFamily="49" charset="-128"/>
              </a:defRPr>
            </a:lvl8pPr>
            <a:lvl9pPr marL="3886200" indent="-228600" defTabSz="414338" eaLnBrk="0" fontAlgn="base" hangingPunct="0">
              <a:lnSpc>
                <a:spcPct val="95000"/>
              </a:lnSpc>
              <a:spcBef>
                <a:spcPct val="0"/>
              </a:spcBef>
              <a:spcAft>
                <a:spcPct val="0"/>
              </a:spcAft>
              <a:buClr>
                <a:srgbClr val="000000"/>
              </a:buClr>
              <a:buSzPct val="100000"/>
              <a:buFont typeface="Times New Roman" panose="02020603050405020304" pitchFamily="18" charset="0"/>
              <a:tabLst>
                <a:tab pos="0" algn="l"/>
                <a:tab pos="454025" algn="l"/>
                <a:tab pos="909638" algn="l"/>
                <a:tab pos="1365250" algn="l"/>
                <a:tab pos="1820863" algn="l"/>
                <a:tab pos="2276475" algn="l"/>
                <a:tab pos="2732088" algn="l"/>
                <a:tab pos="3187700" algn="l"/>
                <a:tab pos="3643313" algn="l"/>
                <a:tab pos="4098925" algn="l"/>
                <a:tab pos="4554538" algn="l"/>
                <a:tab pos="5010150" algn="l"/>
                <a:tab pos="5465763" algn="l"/>
                <a:tab pos="5921375" algn="l"/>
                <a:tab pos="6376988" algn="l"/>
                <a:tab pos="6832600" algn="l"/>
                <a:tab pos="7288213" algn="l"/>
                <a:tab pos="7743825" algn="l"/>
                <a:tab pos="8199438" algn="l"/>
                <a:tab pos="8655050" algn="l"/>
                <a:tab pos="9110663" algn="l"/>
              </a:tabLst>
              <a:defRPr sz="2400">
                <a:solidFill>
                  <a:schemeClr val="bg1"/>
                </a:solidFill>
                <a:latin typeface="Times New Roman" panose="02020603050405020304" pitchFamily="18" charset="0"/>
                <a:ea typeface="MS Gothic" panose="020B0609070205080204" pitchFamily="49" charset="-128"/>
              </a:defRPr>
            </a:lvl9pPr>
          </a:lstStyle>
          <a:p>
            <a:pPr algn="r" rtl="1" eaLnBrk="1" hangingPunct="1">
              <a:lnSpc>
                <a:spcPct val="100000"/>
              </a:lnSpc>
              <a:buClrTx/>
            </a:pPr>
            <a:r>
              <a:rPr lang="ar-SA" sz="3700" b="1" dirty="0">
                <a:solidFill>
                  <a:schemeClr val="tx1"/>
                </a:solidFill>
                <a:latin typeface="Arial" panose="020B0604020202020204" pitchFamily="34" charset="0"/>
                <a:ea typeface="Microsoft YaHei" panose="020B0503020204020204" pitchFamily="34" charset="-122"/>
                <a:cs typeface="Arial" panose="020B0604020202020204" pitchFamily="34" charset="0"/>
              </a:rPr>
              <a:t>الطرح و الطرح المضاد</a:t>
            </a:r>
            <a:r>
              <a:rPr lang="en-US" sz="3700" b="1" dirty="0">
                <a:solidFill>
                  <a:schemeClr val="tx1"/>
                </a:solidFill>
                <a:latin typeface="Arial" panose="020B0604020202020204" pitchFamily="34" charset="0"/>
                <a:ea typeface="Microsoft YaHei" panose="020B0503020204020204" pitchFamily="34" charset="-122"/>
                <a:cs typeface="Arial" panose="020B0604020202020204" pitchFamily="34" charset="0"/>
              </a:rPr>
              <a:t/>
            </a:r>
            <a:br>
              <a:rPr lang="en-US" sz="3700" b="1" dirty="0">
                <a:solidFill>
                  <a:schemeClr val="tx1"/>
                </a:solidFill>
                <a:latin typeface="Arial" panose="020B0604020202020204" pitchFamily="34" charset="0"/>
                <a:ea typeface="Microsoft YaHei" panose="020B0503020204020204" pitchFamily="34" charset="-122"/>
                <a:cs typeface="Arial" panose="020B0604020202020204" pitchFamily="34" charset="0"/>
              </a:rPr>
            </a:br>
            <a:r>
              <a:rPr lang="en-GB" sz="3200" dirty="0">
                <a:solidFill>
                  <a:schemeClr val="tx1"/>
                </a:solidFill>
                <a:latin typeface="Arial" panose="020B0604020202020204" pitchFamily="34" charset="0"/>
                <a:ea typeface="Microsoft YaHei" panose="020B0503020204020204" pitchFamily="34" charset="-122"/>
                <a:cs typeface="Arial" panose="020B0604020202020204" pitchFamily="34" charset="0"/>
              </a:rPr>
              <a:t>Transference and Countertransference </a:t>
            </a:r>
          </a:p>
        </p:txBody>
      </p:sp>
      <p:sp>
        <p:nvSpPr>
          <p:cNvPr id="72707" name="Text Box 2"/>
          <p:cNvSpPr txBox="1">
            <a:spLocks noChangeArrowheads="1"/>
          </p:cNvSpPr>
          <p:nvPr/>
        </p:nvSpPr>
        <p:spPr bwMode="auto">
          <a:xfrm>
            <a:off x="328613" y="1941513"/>
            <a:ext cx="8212137" cy="49815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marL="371475" indent="-371475" defTabSz="414338" eaLnBrk="0" hangingPunct="0">
              <a:tabLst>
                <a:tab pos="371475" algn="l"/>
                <a:tab pos="484188" algn="l"/>
                <a:tab pos="939800" algn="l"/>
                <a:tab pos="1395413" algn="l"/>
                <a:tab pos="1851025" algn="l"/>
                <a:tab pos="2306638" algn="l"/>
                <a:tab pos="2762250" algn="l"/>
                <a:tab pos="3217863" algn="l"/>
                <a:tab pos="3673475" algn="l"/>
                <a:tab pos="4129088" algn="l"/>
                <a:tab pos="4584700" algn="l"/>
                <a:tab pos="5040313" algn="l"/>
                <a:tab pos="5495925" algn="l"/>
                <a:tab pos="5951538" algn="l"/>
                <a:tab pos="6407150" algn="l"/>
                <a:tab pos="6862763" algn="l"/>
                <a:tab pos="7318375" algn="l"/>
                <a:tab pos="7773988" algn="l"/>
                <a:tab pos="8229600" algn="l"/>
                <a:tab pos="8685213" algn="l"/>
                <a:tab pos="9140825" algn="l"/>
              </a:tabLst>
              <a:defRPr sz="2400">
                <a:solidFill>
                  <a:schemeClr val="bg1"/>
                </a:solidFill>
                <a:latin typeface="Times New Roman" panose="02020603050405020304" pitchFamily="18" charset="0"/>
                <a:ea typeface="MS Gothic" panose="020B0609070205080204" pitchFamily="49" charset="-128"/>
              </a:defRPr>
            </a:lvl1pPr>
            <a:lvl2pPr marL="742950" indent="-285750" defTabSz="414338" eaLnBrk="0" hangingPunct="0">
              <a:tabLst>
                <a:tab pos="371475" algn="l"/>
                <a:tab pos="484188" algn="l"/>
                <a:tab pos="939800" algn="l"/>
                <a:tab pos="1395413" algn="l"/>
                <a:tab pos="1851025" algn="l"/>
                <a:tab pos="2306638" algn="l"/>
                <a:tab pos="2762250" algn="l"/>
                <a:tab pos="3217863" algn="l"/>
                <a:tab pos="3673475" algn="l"/>
                <a:tab pos="4129088" algn="l"/>
                <a:tab pos="4584700" algn="l"/>
                <a:tab pos="5040313" algn="l"/>
                <a:tab pos="5495925" algn="l"/>
                <a:tab pos="5951538" algn="l"/>
                <a:tab pos="6407150" algn="l"/>
                <a:tab pos="6862763" algn="l"/>
                <a:tab pos="7318375" algn="l"/>
                <a:tab pos="7773988" algn="l"/>
                <a:tab pos="8229600" algn="l"/>
                <a:tab pos="8685213" algn="l"/>
                <a:tab pos="9140825" algn="l"/>
              </a:tabLst>
              <a:defRPr sz="2400">
                <a:solidFill>
                  <a:schemeClr val="bg1"/>
                </a:solidFill>
                <a:latin typeface="Times New Roman" panose="02020603050405020304" pitchFamily="18" charset="0"/>
                <a:ea typeface="MS Gothic" panose="020B0609070205080204" pitchFamily="49" charset="-128"/>
              </a:defRPr>
            </a:lvl2pPr>
            <a:lvl3pPr marL="1143000" indent="-228600" defTabSz="414338" eaLnBrk="0" hangingPunct="0">
              <a:tabLst>
                <a:tab pos="371475" algn="l"/>
                <a:tab pos="484188" algn="l"/>
                <a:tab pos="939800" algn="l"/>
                <a:tab pos="1395413" algn="l"/>
                <a:tab pos="1851025" algn="l"/>
                <a:tab pos="2306638" algn="l"/>
                <a:tab pos="2762250" algn="l"/>
                <a:tab pos="3217863" algn="l"/>
                <a:tab pos="3673475" algn="l"/>
                <a:tab pos="4129088" algn="l"/>
                <a:tab pos="4584700" algn="l"/>
                <a:tab pos="5040313" algn="l"/>
                <a:tab pos="5495925" algn="l"/>
                <a:tab pos="5951538" algn="l"/>
                <a:tab pos="6407150" algn="l"/>
                <a:tab pos="6862763" algn="l"/>
                <a:tab pos="7318375" algn="l"/>
                <a:tab pos="7773988" algn="l"/>
                <a:tab pos="8229600" algn="l"/>
                <a:tab pos="8685213" algn="l"/>
                <a:tab pos="9140825" algn="l"/>
              </a:tabLst>
              <a:defRPr sz="2400">
                <a:solidFill>
                  <a:schemeClr val="bg1"/>
                </a:solidFill>
                <a:latin typeface="Times New Roman" panose="02020603050405020304" pitchFamily="18" charset="0"/>
                <a:ea typeface="MS Gothic" panose="020B0609070205080204" pitchFamily="49" charset="-128"/>
              </a:defRPr>
            </a:lvl3pPr>
            <a:lvl4pPr marL="1600200" indent="-228600" defTabSz="414338" eaLnBrk="0" hangingPunct="0">
              <a:tabLst>
                <a:tab pos="371475" algn="l"/>
                <a:tab pos="484188" algn="l"/>
                <a:tab pos="939800" algn="l"/>
                <a:tab pos="1395413" algn="l"/>
                <a:tab pos="1851025" algn="l"/>
                <a:tab pos="2306638" algn="l"/>
                <a:tab pos="2762250" algn="l"/>
                <a:tab pos="3217863" algn="l"/>
                <a:tab pos="3673475" algn="l"/>
                <a:tab pos="4129088" algn="l"/>
                <a:tab pos="4584700" algn="l"/>
                <a:tab pos="5040313" algn="l"/>
                <a:tab pos="5495925" algn="l"/>
                <a:tab pos="5951538" algn="l"/>
                <a:tab pos="6407150" algn="l"/>
                <a:tab pos="6862763" algn="l"/>
                <a:tab pos="7318375" algn="l"/>
                <a:tab pos="7773988" algn="l"/>
                <a:tab pos="8229600" algn="l"/>
                <a:tab pos="8685213" algn="l"/>
                <a:tab pos="9140825" algn="l"/>
              </a:tabLst>
              <a:defRPr sz="2400">
                <a:solidFill>
                  <a:schemeClr val="bg1"/>
                </a:solidFill>
                <a:latin typeface="Times New Roman" panose="02020603050405020304" pitchFamily="18" charset="0"/>
                <a:ea typeface="MS Gothic" panose="020B0609070205080204" pitchFamily="49" charset="-128"/>
              </a:defRPr>
            </a:lvl4pPr>
            <a:lvl5pPr marL="2057400" indent="-228600" defTabSz="414338" eaLnBrk="0" hangingPunct="0">
              <a:tabLst>
                <a:tab pos="371475" algn="l"/>
                <a:tab pos="484188" algn="l"/>
                <a:tab pos="939800" algn="l"/>
                <a:tab pos="1395413" algn="l"/>
                <a:tab pos="1851025" algn="l"/>
                <a:tab pos="2306638" algn="l"/>
                <a:tab pos="2762250" algn="l"/>
                <a:tab pos="3217863" algn="l"/>
                <a:tab pos="3673475" algn="l"/>
                <a:tab pos="4129088" algn="l"/>
                <a:tab pos="4584700" algn="l"/>
                <a:tab pos="5040313" algn="l"/>
                <a:tab pos="5495925" algn="l"/>
                <a:tab pos="5951538" algn="l"/>
                <a:tab pos="6407150" algn="l"/>
                <a:tab pos="6862763" algn="l"/>
                <a:tab pos="7318375" algn="l"/>
                <a:tab pos="7773988" algn="l"/>
                <a:tab pos="8229600" algn="l"/>
                <a:tab pos="8685213" algn="l"/>
                <a:tab pos="9140825" algn="l"/>
              </a:tabLst>
              <a:defRPr sz="2400">
                <a:solidFill>
                  <a:schemeClr val="bg1"/>
                </a:solidFill>
                <a:latin typeface="Times New Roman" panose="02020603050405020304" pitchFamily="18" charset="0"/>
                <a:ea typeface="MS Gothic" panose="020B0609070205080204" pitchFamily="49" charset="-128"/>
              </a:defRPr>
            </a:lvl5pPr>
            <a:lvl6pPr marL="2514600" indent="-228600" defTabSz="414338" eaLnBrk="0" fontAlgn="base" hangingPunct="0">
              <a:lnSpc>
                <a:spcPct val="95000"/>
              </a:lnSpc>
              <a:spcBef>
                <a:spcPct val="0"/>
              </a:spcBef>
              <a:spcAft>
                <a:spcPct val="0"/>
              </a:spcAft>
              <a:buClr>
                <a:srgbClr val="000000"/>
              </a:buClr>
              <a:buSzPct val="100000"/>
              <a:buFont typeface="Times New Roman" panose="02020603050405020304" pitchFamily="18" charset="0"/>
              <a:tabLst>
                <a:tab pos="371475" algn="l"/>
                <a:tab pos="484188" algn="l"/>
                <a:tab pos="939800" algn="l"/>
                <a:tab pos="1395413" algn="l"/>
                <a:tab pos="1851025" algn="l"/>
                <a:tab pos="2306638" algn="l"/>
                <a:tab pos="2762250" algn="l"/>
                <a:tab pos="3217863" algn="l"/>
                <a:tab pos="3673475" algn="l"/>
                <a:tab pos="4129088" algn="l"/>
                <a:tab pos="4584700" algn="l"/>
                <a:tab pos="5040313" algn="l"/>
                <a:tab pos="5495925" algn="l"/>
                <a:tab pos="5951538" algn="l"/>
                <a:tab pos="6407150" algn="l"/>
                <a:tab pos="6862763" algn="l"/>
                <a:tab pos="7318375" algn="l"/>
                <a:tab pos="7773988" algn="l"/>
                <a:tab pos="8229600" algn="l"/>
                <a:tab pos="8685213" algn="l"/>
                <a:tab pos="9140825" algn="l"/>
              </a:tabLst>
              <a:defRPr sz="2400">
                <a:solidFill>
                  <a:schemeClr val="bg1"/>
                </a:solidFill>
                <a:latin typeface="Times New Roman" panose="02020603050405020304" pitchFamily="18" charset="0"/>
                <a:ea typeface="MS Gothic" panose="020B0609070205080204" pitchFamily="49" charset="-128"/>
              </a:defRPr>
            </a:lvl6pPr>
            <a:lvl7pPr marL="2971800" indent="-228600" defTabSz="414338" eaLnBrk="0" fontAlgn="base" hangingPunct="0">
              <a:lnSpc>
                <a:spcPct val="95000"/>
              </a:lnSpc>
              <a:spcBef>
                <a:spcPct val="0"/>
              </a:spcBef>
              <a:spcAft>
                <a:spcPct val="0"/>
              </a:spcAft>
              <a:buClr>
                <a:srgbClr val="000000"/>
              </a:buClr>
              <a:buSzPct val="100000"/>
              <a:buFont typeface="Times New Roman" panose="02020603050405020304" pitchFamily="18" charset="0"/>
              <a:tabLst>
                <a:tab pos="371475" algn="l"/>
                <a:tab pos="484188" algn="l"/>
                <a:tab pos="939800" algn="l"/>
                <a:tab pos="1395413" algn="l"/>
                <a:tab pos="1851025" algn="l"/>
                <a:tab pos="2306638" algn="l"/>
                <a:tab pos="2762250" algn="l"/>
                <a:tab pos="3217863" algn="l"/>
                <a:tab pos="3673475" algn="l"/>
                <a:tab pos="4129088" algn="l"/>
                <a:tab pos="4584700" algn="l"/>
                <a:tab pos="5040313" algn="l"/>
                <a:tab pos="5495925" algn="l"/>
                <a:tab pos="5951538" algn="l"/>
                <a:tab pos="6407150" algn="l"/>
                <a:tab pos="6862763" algn="l"/>
                <a:tab pos="7318375" algn="l"/>
                <a:tab pos="7773988" algn="l"/>
                <a:tab pos="8229600" algn="l"/>
                <a:tab pos="8685213" algn="l"/>
                <a:tab pos="9140825" algn="l"/>
              </a:tabLst>
              <a:defRPr sz="2400">
                <a:solidFill>
                  <a:schemeClr val="bg1"/>
                </a:solidFill>
                <a:latin typeface="Times New Roman" panose="02020603050405020304" pitchFamily="18" charset="0"/>
                <a:ea typeface="MS Gothic" panose="020B0609070205080204" pitchFamily="49" charset="-128"/>
              </a:defRPr>
            </a:lvl7pPr>
            <a:lvl8pPr marL="3429000" indent="-228600" defTabSz="414338" eaLnBrk="0" fontAlgn="base" hangingPunct="0">
              <a:lnSpc>
                <a:spcPct val="95000"/>
              </a:lnSpc>
              <a:spcBef>
                <a:spcPct val="0"/>
              </a:spcBef>
              <a:spcAft>
                <a:spcPct val="0"/>
              </a:spcAft>
              <a:buClr>
                <a:srgbClr val="000000"/>
              </a:buClr>
              <a:buSzPct val="100000"/>
              <a:buFont typeface="Times New Roman" panose="02020603050405020304" pitchFamily="18" charset="0"/>
              <a:tabLst>
                <a:tab pos="371475" algn="l"/>
                <a:tab pos="484188" algn="l"/>
                <a:tab pos="939800" algn="l"/>
                <a:tab pos="1395413" algn="l"/>
                <a:tab pos="1851025" algn="l"/>
                <a:tab pos="2306638" algn="l"/>
                <a:tab pos="2762250" algn="l"/>
                <a:tab pos="3217863" algn="l"/>
                <a:tab pos="3673475" algn="l"/>
                <a:tab pos="4129088" algn="l"/>
                <a:tab pos="4584700" algn="l"/>
                <a:tab pos="5040313" algn="l"/>
                <a:tab pos="5495925" algn="l"/>
                <a:tab pos="5951538" algn="l"/>
                <a:tab pos="6407150" algn="l"/>
                <a:tab pos="6862763" algn="l"/>
                <a:tab pos="7318375" algn="l"/>
                <a:tab pos="7773988" algn="l"/>
                <a:tab pos="8229600" algn="l"/>
                <a:tab pos="8685213" algn="l"/>
                <a:tab pos="9140825" algn="l"/>
              </a:tabLst>
              <a:defRPr sz="2400">
                <a:solidFill>
                  <a:schemeClr val="bg1"/>
                </a:solidFill>
                <a:latin typeface="Times New Roman" panose="02020603050405020304" pitchFamily="18" charset="0"/>
                <a:ea typeface="MS Gothic" panose="020B0609070205080204" pitchFamily="49" charset="-128"/>
              </a:defRPr>
            </a:lvl8pPr>
            <a:lvl9pPr marL="3886200" indent="-228600" defTabSz="414338" eaLnBrk="0" fontAlgn="base" hangingPunct="0">
              <a:lnSpc>
                <a:spcPct val="95000"/>
              </a:lnSpc>
              <a:spcBef>
                <a:spcPct val="0"/>
              </a:spcBef>
              <a:spcAft>
                <a:spcPct val="0"/>
              </a:spcAft>
              <a:buClr>
                <a:srgbClr val="000000"/>
              </a:buClr>
              <a:buSzPct val="100000"/>
              <a:buFont typeface="Times New Roman" panose="02020603050405020304" pitchFamily="18" charset="0"/>
              <a:tabLst>
                <a:tab pos="371475" algn="l"/>
                <a:tab pos="484188" algn="l"/>
                <a:tab pos="939800" algn="l"/>
                <a:tab pos="1395413" algn="l"/>
                <a:tab pos="1851025" algn="l"/>
                <a:tab pos="2306638" algn="l"/>
                <a:tab pos="2762250" algn="l"/>
                <a:tab pos="3217863" algn="l"/>
                <a:tab pos="3673475" algn="l"/>
                <a:tab pos="4129088" algn="l"/>
                <a:tab pos="4584700" algn="l"/>
                <a:tab pos="5040313" algn="l"/>
                <a:tab pos="5495925" algn="l"/>
                <a:tab pos="5951538" algn="l"/>
                <a:tab pos="6407150" algn="l"/>
                <a:tab pos="6862763" algn="l"/>
                <a:tab pos="7318375" algn="l"/>
                <a:tab pos="7773988" algn="l"/>
                <a:tab pos="8229600" algn="l"/>
                <a:tab pos="8685213" algn="l"/>
                <a:tab pos="9140825" algn="l"/>
              </a:tabLst>
              <a:defRPr sz="2400">
                <a:solidFill>
                  <a:schemeClr val="bg1"/>
                </a:solidFill>
                <a:latin typeface="Times New Roman" panose="02020603050405020304" pitchFamily="18" charset="0"/>
                <a:ea typeface="MS Gothic" panose="020B0609070205080204" pitchFamily="49" charset="-128"/>
              </a:defRPr>
            </a:lvl9pPr>
          </a:lstStyle>
          <a:p>
            <a:pPr algn="r" rtl="1" eaLnBrk="1" hangingPunct="1">
              <a:lnSpc>
                <a:spcPct val="100000"/>
              </a:lnSpc>
              <a:spcBef>
                <a:spcPts val="700"/>
              </a:spcBef>
              <a:buClr>
                <a:srgbClr val="CCFF33"/>
              </a:buClr>
              <a:buSzPct val="70000"/>
              <a:buFont typeface="Wingdings" panose="05000000000000000000" pitchFamily="2" charset="2"/>
              <a:buChar char=""/>
            </a:pPr>
            <a:r>
              <a:rPr lang="ar-SA" sz="2800" dirty="0">
                <a:solidFill>
                  <a:schemeClr val="tx1"/>
                </a:solidFill>
                <a:latin typeface="Arial" panose="020B0604020202020204" pitchFamily="34" charset="0"/>
                <a:ea typeface="Microsoft YaHei" panose="020B0503020204020204" pitchFamily="34" charset="-122"/>
                <a:cs typeface="Arial" panose="020B0604020202020204" pitchFamily="34" charset="0"/>
              </a:rPr>
              <a:t>قدمها </a:t>
            </a:r>
            <a:r>
              <a:rPr lang="ar-SA" sz="2800" dirty="0" err="1">
                <a:solidFill>
                  <a:schemeClr val="tx1"/>
                </a:solidFill>
                <a:latin typeface="Arial" panose="020B0604020202020204" pitchFamily="34" charset="0"/>
                <a:ea typeface="Microsoft YaHei" panose="020B0503020204020204" pitchFamily="34" charset="-122"/>
                <a:cs typeface="Arial" panose="020B0604020202020204" pitchFamily="34" charset="0"/>
              </a:rPr>
              <a:t>سيجموند</a:t>
            </a:r>
            <a:r>
              <a:rPr lang="ar-SA" sz="2800" dirty="0">
                <a:solidFill>
                  <a:schemeClr val="tx1"/>
                </a:solidFill>
                <a:latin typeface="Arial" panose="020B0604020202020204" pitchFamily="34" charset="0"/>
                <a:ea typeface="Microsoft YaHei" panose="020B0503020204020204" pitchFamily="34" charset="-122"/>
                <a:cs typeface="Arial" panose="020B0604020202020204" pitchFamily="34" charset="0"/>
              </a:rPr>
              <a:t> فرويد مؤسس مدرسة التحليل النفسي</a:t>
            </a:r>
            <a:r>
              <a:rPr lang="hi-IN" sz="2800" dirty="0">
                <a:solidFill>
                  <a:schemeClr val="tx1"/>
                </a:solidFill>
                <a:latin typeface="Arial" panose="020B0604020202020204" pitchFamily="34" charset="0"/>
                <a:ea typeface="Microsoft YaHei" panose="020B0503020204020204" pitchFamily="34" charset="-122"/>
                <a:cs typeface="Arial" panose="020B0604020202020204" pitchFamily="34" charset="0"/>
              </a:rPr>
              <a:t>.</a:t>
            </a:r>
            <a:endParaRPr lang="en-US" sz="2800" dirty="0">
              <a:solidFill>
                <a:schemeClr val="tx1"/>
              </a:solidFill>
              <a:latin typeface="Arial" panose="020B0604020202020204" pitchFamily="34" charset="0"/>
              <a:ea typeface="Microsoft YaHei" panose="020B0503020204020204" pitchFamily="34" charset="-122"/>
              <a:cs typeface="Arial" panose="020B0604020202020204" pitchFamily="34" charset="0"/>
            </a:endParaRPr>
          </a:p>
          <a:p>
            <a:pPr algn="r" rtl="1" eaLnBrk="1" hangingPunct="1">
              <a:lnSpc>
                <a:spcPct val="100000"/>
              </a:lnSpc>
              <a:spcBef>
                <a:spcPts val="700"/>
              </a:spcBef>
              <a:buClr>
                <a:srgbClr val="CCFF33"/>
              </a:buClr>
              <a:buSzPct val="70000"/>
              <a:buFont typeface="Wingdings" panose="05000000000000000000" pitchFamily="2" charset="2"/>
              <a:buChar char=""/>
            </a:pPr>
            <a:r>
              <a:rPr lang="ar-SA" sz="2800" dirty="0">
                <a:solidFill>
                  <a:schemeClr val="tx1"/>
                </a:solidFill>
                <a:latin typeface="Arial" panose="020B0604020202020204" pitchFamily="34" charset="0"/>
                <a:ea typeface="Microsoft YaHei" panose="020B0503020204020204" pitchFamily="34" charset="-122"/>
                <a:cs typeface="Arial" panose="020B0604020202020204" pitchFamily="34" charset="0"/>
              </a:rPr>
              <a:t>عملية توازي بين كيفية تقارب العميل مع أشخاص مهمين في حياته، و تقاربه مع المعالج</a:t>
            </a:r>
            <a:r>
              <a:rPr lang="hi-IN" sz="2800" dirty="0">
                <a:solidFill>
                  <a:schemeClr val="tx1"/>
                </a:solidFill>
                <a:latin typeface="Arial" panose="020B0604020202020204" pitchFamily="34" charset="0"/>
                <a:ea typeface="Microsoft YaHei" panose="020B0503020204020204" pitchFamily="34" charset="-122"/>
              </a:rPr>
              <a:t>. </a:t>
            </a:r>
            <a:endParaRPr lang="en-US" sz="2800" dirty="0">
              <a:solidFill>
                <a:schemeClr val="tx1"/>
              </a:solidFill>
              <a:latin typeface="Arial" panose="020B0604020202020204" pitchFamily="34" charset="0"/>
              <a:ea typeface="Microsoft YaHei" panose="020B0503020204020204" pitchFamily="34" charset="-122"/>
            </a:endParaRPr>
          </a:p>
          <a:p>
            <a:pPr algn="r" rtl="1" eaLnBrk="1" hangingPunct="1">
              <a:lnSpc>
                <a:spcPct val="100000"/>
              </a:lnSpc>
              <a:spcBef>
                <a:spcPts val="700"/>
              </a:spcBef>
              <a:buClr>
                <a:srgbClr val="CCFF33"/>
              </a:buClr>
              <a:buSzPct val="70000"/>
              <a:buFont typeface="Wingdings" panose="05000000000000000000" pitchFamily="2" charset="2"/>
              <a:buChar char=""/>
            </a:pPr>
            <a:r>
              <a:rPr lang="ar-SA" sz="2800" dirty="0">
                <a:solidFill>
                  <a:schemeClr val="tx1"/>
                </a:solidFill>
                <a:latin typeface="Arial" panose="020B0604020202020204" pitchFamily="34" charset="0"/>
                <a:cs typeface="Arial" panose="020B0604020202020204" pitchFamily="34" charset="0"/>
              </a:rPr>
              <a:t>تنطبق أيضاً على المعالج بشكل عكسي – علاقاتك الشخصية كمعالج تؤثر كيفية تكون علاقاتك مع عملائك. (تبرز الحاجة للوعي الذاتي عند المعالج</a:t>
            </a:r>
            <a:r>
              <a:rPr lang="hi-IN" sz="2800" dirty="0">
                <a:solidFill>
                  <a:schemeClr val="tx1"/>
                </a:solidFill>
                <a:latin typeface="Arial" panose="020B0604020202020204" pitchFamily="34" charset="0"/>
                <a:ea typeface="Microsoft YaHei" panose="020B0503020204020204" pitchFamily="34" charset="-122"/>
              </a:rPr>
              <a:t>). </a:t>
            </a:r>
            <a:endParaRPr lang="en-US" sz="2800" dirty="0">
              <a:solidFill>
                <a:schemeClr val="tx1"/>
              </a:solidFill>
              <a:latin typeface="Arial" panose="020B0604020202020204" pitchFamily="34" charset="0"/>
              <a:ea typeface="Microsoft YaHei" panose="020B0503020204020204" pitchFamily="34" charset="-122"/>
            </a:endParaRPr>
          </a:p>
          <a:p>
            <a:pPr algn="r" rtl="1" eaLnBrk="1" hangingPunct="1">
              <a:lnSpc>
                <a:spcPct val="100000"/>
              </a:lnSpc>
              <a:spcBef>
                <a:spcPts val="700"/>
              </a:spcBef>
              <a:buClr>
                <a:srgbClr val="CCFF33"/>
              </a:buClr>
              <a:buSzPct val="70000"/>
              <a:buFont typeface="Wingdings" panose="05000000000000000000" pitchFamily="2" charset="2"/>
              <a:buChar char=""/>
            </a:pPr>
            <a:r>
              <a:rPr lang="ar-SA" sz="2800" dirty="0">
                <a:solidFill>
                  <a:schemeClr val="tx1"/>
                </a:solidFill>
                <a:latin typeface="Arial" panose="020B0604020202020204" pitchFamily="34" charset="0"/>
                <a:cs typeface="Arial" panose="020B0604020202020204" pitchFamily="34" charset="0"/>
              </a:rPr>
              <a:t>بالرغم من كون الطرح و الطرح المضاد خاصان بالمدارس العلاجية ذات المنحى السيكودينامي، إلا أن أغلب المدارس العلاجية الأخرى تؤكد على ضرورة عدم تجاهلهما في العلاقة العلاجية</a:t>
            </a:r>
            <a:r>
              <a:rPr lang="hi-IN" sz="2800" dirty="0">
                <a:solidFill>
                  <a:srgbClr val="EAEAEA"/>
                </a:solidFill>
                <a:latin typeface="Arial" panose="020B0604020202020204" pitchFamily="34" charset="0"/>
                <a:ea typeface="Microsoft YaHei" panose="020B0503020204020204" pitchFamily="34" charset="-122"/>
              </a:rPr>
              <a:t>. </a:t>
            </a:r>
            <a:endParaRPr lang="en-US" sz="2800" dirty="0">
              <a:solidFill>
                <a:srgbClr val="EAEAEA"/>
              </a:solidFill>
              <a:latin typeface="Arial" panose="020B0604020202020204" pitchFamily="34" charset="0"/>
              <a:ea typeface="Microsoft YaHei" panose="020B0503020204020204" pitchFamily="34" charset="-122"/>
            </a:endParaRPr>
          </a:p>
        </p:txBody>
      </p:sp>
    </p:spTree>
    <p:extLst>
      <p:ext uri="{BB962C8B-B14F-4D97-AF65-F5344CB8AC3E}">
        <p14:creationId xmlns:p14="http://schemas.microsoft.com/office/powerpoint/2010/main" val="563822492"/>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Text Box 1"/>
          <p:cNvSpPr txBox="1">
            <a:spLocks noChangeArrowheads="1"/>
          </p:cNvSpPr>
          <p:nvPr/>
        </p:nvSpPr>
        <p:spPr bwMode="auto">
          <a:xfrm>
            <a:off x="317500" y="762000"/>
            <a:ext cx="7848600" cy="6778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nchor="ctr"/>
          <a:lstStyle>
            <a:lvl1pPr defTabSz="414338" eaLnBrk="0" hangingPunct="0">
              <a:tabLst>
                <a:tab pos="0" algn="l"/>
                <a:tab pos="454025" algn="l"/>
                <a:tab pos="909638" algn="l"/>
                <a:tab pos="1365250" algn="l"/>
                <a:tab pos="1820863" algn="l"/>
                <a:tab pos="2276475" algn="l"/>
                <a:tab pos="2732088" algn="l"/>
                <a:tab pos="3187700" algn="l"/>
                <a:tab pos="3643313" algn="l"/>
                <a:tab pos="4098925" algn="l"/>
                <a:tab pos="4554538" algn="l"/>
                <a:tab pos="5010150" algn="l"/>
                <a:tab pos="5465763" algn="l"/>
                <a:tab pos="5921375" algn="l"/>
                <a:tab pos="6376988" algn="l"/>
                <a:tab pos="6832600" algn="l"/>
                <a:tab pos="7288213" algn="l"/>
                <a:tab pos="7743825" algn="l"/>
                <a:tab pos="8199438" algn="l"/>
                <a:tab pos="8655050" algn="l"/>
                <a:tab pos="9110663" algn="l"/>
              </a:tabLst>
              <a:defRPr sz="2400">
                <a:solidFill>
                  <a:schemeClr val="bg1"/>
                </a:solidFill>
                <a:latin typeface="Times New Roman" panose="02020603050405020304" pitchFamily="18" charset="0"/>
                <a:ea typeface="MS Gothic" panose="020B0609070205080204" pitchFamily="49" charset="-128"/>
              </a:defRPr>
            </a:lvl1pPr>
            <a:lvl2pPr marL="742950" indent="-285750" defTabSz="414338" eaLnBrk="0" hangingPunct="0">
              <a:tabLst>
                <a:tab pos="0" algn="l"/>
                <a:tab pos="454025" algn="l"/>
                <a:tab pos="909638" algn="l"/>
                <a:tab pos="1365250" algn="l"/>
                <a:tab pos="1820863" algn="l"/>
                <a:tab pos="2276475" algn="l"/>
                <a:tab pos="2732088" algn="l"/>
                <a:tab pos="3187700" algn="l"/>
                <a:tab pos="3643313" algn="l"/>
                <a:tab pos="4098925" algn="l"/>
                <a:tab pos="4554538" algn="l"/>
                <a:tab pos="5010150" algn="l"/>
                <a:tab pos="5465763" algn="l"/>
                <a:tab pos="5921375" algn="l"/>
                <a:tab pos="6376988" algn="l"/>
                <a:tab pos="6832600" algn="l"/>
                <a:tab pos="7288213" algn="l"/>
                <a:tab pos="7743825" algn="l"/>
                <a:tab pos="8199438" algn="l"/>
                <a:tab pos="8655050" algn="l"/>
                <a:tab pos="9110663" algn="l"/>
              </a:tabLst>
              <a:defRPr sz="2400">
                <a:solidFill>
                  <a:schemeClr val="bg1"/>
                </a:solidFill>
                <a:latin typeface="Times New Roman" panose="02020603050405020304" pitchFamily="18" charset="0"/>
                <a:ea typeface="MS Gothic" panose="020B0609070205080204" pitchFamily="49" charset="-128"/>
              </a:defRPr>
            </a:lvl2pPr>
            <a:lvl3pPr marL="1143000" indent="-228600" defTabSz="414338" eaLnBrk="0" hangingPunct="0">
              <a:tabLst>
                <a:tab pos="0" algn="l"/>
                <a:tab pos="454025" algn="l"/>
                <a:tab pos="909638" algn="l"/>
                <a:tab pos="1365250" algn="l"/>
                <a:tab pos="1820863" algn="l"/>
                <a:tab pos="2276475" algn="l"/>
                <a:tab pos="2732088" algn="l"/>
                <a:tab pos="3187700" algn="l"/>
                <a:tab pos="3643313" algn="l"/>
                <a:tab pos="4098925" algn="l"/>
                <a:tab pos="4554538" algn="l"/>
                <a:tab pos="5010150" algn="l"/>
                <a:tab pos="5465763" algn="l"/>
                <a:tab pos="5921375" algn="l"/>
                <a:tab pos="6376988" algn="l"/>
                <a:tab pos="6832600" algn="l"/>
                <a:tab pos="7288213" algn="l"/>
                <a:tab pos="7743825" algn="l"/>
                <a:tab pos="8199438" algn="l"/>
                <a:tab pos="8655050" algn="l"/>
                <a:tab pos="9110663" algn="l"/>
              </a:tabLst>
              <a:defRPr sz="2400">
                <a:solidFill>
                  <a:schemeClr val="bg1"/>
                </a:solidFill>
                <a:latin typeface="Times New Roman" panose="02020603050405020304" pitchFamily="18" charset="0"/>
                <a:ea typeface="MS Gothic" panose="020B0609070205080204" pitchFamily="49" charset="-128"/>
              </a:defRPr>
            </a:lvl3pPr>
            <a:lvl4pPr marL="1600200" indent="-228600" defTabSz="414338" eaLnBrk="0" hangingPunct="0">
              <a:tabLst>
                <a:tab pos="0" algn="l"/>
                <a:tab pos="454025" algn="l"/>
                <a:tab pos="909638" algn="l"/>
                <a:tab pos="1365250" algn="l"/>
                <a:tab pos="1820863" algn="l"/>
                <a:tab pos="2276475" algn="l"/>
                <a:tab pos="2732088" algn="l"/>
                <a:tab pos="3187700" algn="l"/>
                <a:tab pos="3643313" algn="l"/>
                <a:tab pos="4098925" algn="l"/>
                <a:tab pos="4554538" algn="l"/>
                <a:tab pos="5010150" algn="l"/>
                <a:tab pos="5465763" algn="l"/>
                <a:tab pos="5921375" algn="l"/>
                <a:tab pos="6376988" algn="l"/>
                <a:tab pos="6832600" algn="l"/>
                <a:tab pos="7288213" algn="l"/>
                <a:tab pos="7743825" algn="l"/>
                <a:tab pos="8199438" algn="l"/>
                <a:tab pos="8655050" algn="l"/>
                <a:tab pos="9110663" algn="l"/>
              </a:tabLst>
              <a:defRPr sz="2400">
                <a:solidFill>
                  <a:schemeClr val="bg1"/>
                </a:solidFill>
                <a:latin typeface="Times New Roman" panose="02020603050405020304" pitchFamily="18" charset="0"/>
                <a:ea typeface="MS Gothic" panose="020B0609070205080204" pitchFamily="49" charset="-128"/>
              </a:defRPr>
            </a:lvl4pPr>
            <a:lvl5pPr marL="2057400" indent="-228600" defTabSz="414338" eaLnBrk="0" hangingPunct="0">
              <a:tabLst>
                <a:tab pos="0" algn="l"/>
                <a:tab pos="454025" algn="l"/>
                <a:tab pos="909638" algn="l"/>
                <a:tab pos="1365250" algn="l"/>
                <a:tab pos="1820863" algn="l"/>
                <a:tab pos="2276475" algn="l"/>
                <a:tab pos="2732088" algn="l"/>
                <a:tab pos="3187700" algn="l"/>
                <a:tab pos="3643313" algn="l"/>
                <a:tab pos="4098925" algn="l"/>
                <a:tab pos="4554538" algn="l"/>
                <a:tab pos="5010150" algn="l"/>
                <a:tab pos="5465763" algn="l"/>
                <a:tab pos="5921375" algn="l"/>
                <a:tab pos="6376988" algn="l"/>
                <a:tab pos="6832600" algn="l"/>
                <a:tab pos="7288213" algn="l"/>
                <a:tab pos="7743825" algn="l"/>
                <a:tab pos="8199438" algn="l"/>
                <a:tab pos="8655050" algn="l"/>
                <a:tab pos="9110663" algn="l"/>
              </a:tabLst>
              <a:defRPr sz="2400">
                <a:solidFill>
                  <a:schemeClr val="bg1"/>
                </a:solidFill>
                <a:latin typeface="Times New Roman" panose="02020603050405020304" pitchFamily="18" charset="0"/>
                <a:ea typeface="MS Gothic" panose="020B0609070205080204" pitchFamily="49" charset="-128"/>
              </a:defRPr>
            </a:lvl5pPr>
            <a:lvl6pPr marL="2514600" indent="-228600" defTabSz="414338" eaLnBrk="0" fontAlgn="base" hangingPunct="0">
              <a:lnSpc>
                <a:spcPct val="95000"/>
              </a:lnSpc>
              <a:spcBef>
                <a:spcPct val="0"/>
              </a:spcBef>
              <a:spcAft>
                <a:spcPct val="0"/>
              </a:spcAft>
              <a:buClr>
                <a:srgbClr val="000000"/>
              </a:buClr>
              <a:buSzPct val="100000"/>
              <a:buFont typeface="Times New Roman" panose="02020603050405020304" pitchFamily="18" charset="0"/>
              <a:tabLst>
                <a:tab pos="0" algn="l"/>
                <a:tab pos="454025" algn="l"/>
                <a:tab pos="909638" algn="l"/>
                <a:tab pos="1365250" algn="l"/>
                <a:tab pos="1820863" algn="l"/>
                <a:tab pos="2276475" algn="l"/>
                <a:tab pos="2732088" algn="l"/>
                <a:tab pos="3187700" algn="l"/>
                <a:tab pos="3643313" algn="l"/>
                <a:tab pos="4098925" algn="l"/>
                <a:tab pos="4554538" algn="l"/>
                <a:tab pos="5010150" algn="l"/>
                <a:tab pos="5465763" algn="l"/>
                <a:tab pos="5921375" algn="l"/>
                <a:tab pos="6376988" algn="l"/>
                <a:tab pos="6832600" algn="l"/>
                <a:tab pos="7288213" algn="l"/>
                <a:tab pos="7743825" algn="l"/>
                <a:tab pos="8199438" algn="l"/>
                <a:tab pos="8655050" algn="l"/>
                <a:tab pos="9110663" algn="l"/>
              </a:tabLst>
              <a:defRPr sz="2400">
                <a:solidFill>
                  <a:schemeClr val="bg1"/>
                </a:solidFill>
                <a:latin typeface="Times New Roman" panose="02020603050405020304" pitchFamily="18" charset="0"/>
                <a:ea typeface="MS Gothic" panose="020B0609070205080204" pitchFamily="49" charset="-128"/>
              </a:defRPr>
            </a:lvl6pPr>
            <a:lvl7pPr marL="2971800" indent="-228600" defTabSz="414338" eaLnBrk="0" fontAlgn="base" hangingPunct="0">
              <a:lnSpc>
                <a:spcPct val="95000"/>
              </a:lnSpc>
              <a:spcBef>
                <a:spcPct val="0"/>
              </a:spcBef>
              <a:spcAft>
                <a:spcPct val="0"/>
              </a:spcAft>
              <a:buClr>
                <a:srgbClr val="000000"/>
              </a:buClr>
              <a:buSzPct val="100000"/>
              <a:buFont typeface="Times New Roman" panose="02020603050405020304" pitchFamily="18" charset="0"/>
              <a:tabLst>
                <a:tab pos="0" algn="l"/>
                <a:tab pos="454025" algn="l"/>
                <a:tab pos="909638" algn="l"/>
                <a:tab pos="1365250" algn="l"/>
                <a:tab pos="1820863" algn="l"/>
                <a:tab pos="2276475" algn="l"/>
                <a:tab pos="2732088" algn="l"/>
                <a:tab pos="3187700" algn="l"/>
                <a:tab pos="3643313" algn="l"/>
                <a:tab pos="4098925" algn="l"/>
                <a:tab pos="4554538" algn="l"/>
                <a:tab pos="5010150" algn="l"/>
                <a:tab pos="5465763" algn="l"/>
                <a:tab pos="5921375" algn="l"/>
                <a:tab pos="6376988" algn="l"/>
                <a:tab pos="6832600" algn="l"/>
                <a:tab pos="7288213" algn="l"/>
                <a:tab pos="7743825" algn="l"/>
                <a:tab pos="8199438" algn="l"/>
                <a:tab pos="8655050" algn="l"/>
                <a:tab pos="9110663" algn="l"/>
              </a:tabLst>
              <a:defRPr sz="2400">
                <a:solidFill>
                  <a:schemeClr val="bg1"/>
                </a:solidFill>
                <a:latin typeface="Times New Roman" panose="02020603050405020304" pitchFamily="18" charset="0"/>
                <a:ea typeface="MS Gothic" panose="020B0609070205080204" pitchFamily="49" charset="-128"/>
              </a:defRPr>
            </a:lvl7pPr>
            <a:lvl8pPr marL="3429000" indent="-228600" defTabSz="414338" eaLnBrk="0" fontAlgn="base" hangingPunct="0">
              <a:lnSpc>
                <a:spcPct val="95000"/>
              </a:lnSpc>
              <a:spcBef>
                <a:spcPct val="0"/>
              </a:spcBef>
              <a:spcAft>
                <a:spcPct val="0"/>
              </a:spcAft>
              <a:buClr>
                <a:srgbClr val="000000"/>
              </a:buClr>
              <a:buSzPct val="100000"/>
              <a:buFont typeface="Times New Roman" panose="02020603050405020304" pitchFamily="18" charset="0"/>
              <a:tabLst>
                <a:tab pos="0" algn="l"/>
                <a:tab pos="454025" algn="l"/>
                <a:tab pos="909638" algn="l"/>
                <a:tab pos="1365250" algn="l"/>
                <a:tab pos="1820863" algn="l"/>
                <a:tab pos="2276475" algn="l"/>
                <a:tab pos="2732088" algn="l"/>
                <a:tab pos="3187700" algn="l"/>
                <a:tab pos="3643313" algn="l"/>
                <a:tab pos="4098925" algn="l"/>
                <a:tab pos="4554538" algn="l"/>
                <a:tab pos="5010150" algn="l"/>
                <a:tab pos="5465763" algn="l"/>
                <a:tab pos="5921375" algn="l"/>
                <a:tab pos="6376988" algn="l"/>
                <a:tab pos="6832600" algn="l"/>
                <a:tab pos="7288213" algn="l"/>
                <a:tab pos="7743825" algn="l"/>
                <a:tab pos="8199438" algn="l"/>
                <a:tab pos="8655050" algn="l"/>
                <a:tab pos="9110663" algn="l"/>
              </a:tabLst>
              <a:defRPr sz="2400">
                <a:solidFill>
                  <a:schemeClr val="bg1"/>
                </a:solidFill>
                <a:latin typeface="Times New Roman" panose="02020603050405020304" pitchFamily="18" charset="0"/>
                <a:ea typeface="MS Gothic" panose="020B0609070205080204" pitchFamily="49" charset="-128"/>
              </a:defRPr>
            </a:lvl8pPr>
            <a:lvl9pPr marL="3886200" indent="-228600" defTabSz="414338" eaLnBrk="0" fontAlgn="base" hangingPunct="0">
              <a:lnSpc>
                <a:spcPct val="95000"/>
              </a:lnSpc>
              <a:spcBef>
                <a:spcPct val="0"/>
              </a:spcBef>
              <a:spcAft>
                <a:spcPct val="0"/>
              </a:spcAft>
              <a:buClr>
                <a:srgbClr val="000000"/>
              </a:buClr>
              <a:buSzPct val="100000"/>
              <a:buFont typeface="Times New Roman" panose="02020603050405020304" pitchFamily="18" charset="0"/>
              <a:tabLst>
                <a:tab pos="0" algn="l"/>
                <a:tab pos="454025" algn="l"/>
                <a:tab pos="909638" algn="l"/>
                <a:tab pos="1365250" algn="l"/>
                <a:tab pos="1820863" algn="l"/>
                <a:tab pos="2276475" algn="l"/>
                <a:tab pos="2732088" algn="l"/>
                <a:tab pos="3187700" algn="l"/>
                <a:tab pos="3643313" algn="l"/>
                <a:tab pos="4098925" algn="l"/>
                <a:tab pos="4554538" algn="l"/>
                <a:tab pos="5010150" algn="l"/>
                <a:tab pos="5465763" algn="l"/>
                <a:tab pos="5921375" algn="l"/>
                <a:tab pos="6376988" algn="l"/>
                <a:tab pos="6832600" algn="l"/>
                <a:tab pos="7288213" algn="l"/>
                <a:tab pos="7743825" algn="l"/>
                <a:tab pos="8199438" algn="l"/>
                <a:tab pos="8655050" algn="l"/>
                <a:tab pos="9110663" algn="l"/>
              </a:tabLst>
              <a:defRPr sz="2400">
                <a:solidFill>
                  <a:schemeClr val="bg1"/>
                </a:solidFill>
                <a:latin typeface="Times New Roman" panose="02020603050405020304" pitchFamily="18" charset="0"/>
                <a:ea typeface="MS Gothic" panose="020B0609070205080204" pitchFamily="49" charset="-128"/>
              </a:defRPr>
            </a:lvl9pPr>
          </a:lstStyle>
          <a:p>
            <a:pPr algn="r" rtl="1" eaLnBrk="1" hangingPunct="1">
              <a:lnSpc>
                <a:spcPct val="100000"/>
              </a:lnSpc>
              <a:buClrTx/>
            </a:pPr>
            <a:r>
              <a:rPr lang="ar-SA" sz="4400" dirty="0">
                <a:solidFill>
                  <a:schemeClr val="tx1"/>
                </a:solidFill>
                <a:latin typeface="Arial" panose="020B0604020202020204" pitchFamily="34" charset="0"/>
                <a:ea typeface="Microsoft YaHei" panose="020B0503020204020204" pitchFamily="34" charset="-122"/>
                <a:cs typeface="Arial" panose="020B0604020202020204" pitchFamily="34" charset="0"/>
              </a:rPr>
              <a:t>الـــــطـــــــــرح </a:t>
            </a:r>
            <a:r>
              <a:rPr lang="hi-IN" sz="4400" dirty="0">
                <a:solidFill>
                  <a:schemeClr val="tx1"/>
                </a:solidFill>
                <a:latin typeface="Arial" panose="020B0604020202020204" pitchFamily="34" charset="0"/>
                <a:ea typeface="Microsoft YaHei" panose="020B0503020204020204" pitchFamily="34" charset="-122"/>
                <a:cs typeface="Arial" panose="020B0604020202020204" pitchFamily="34" charset="0"/>
              </a:rPr>
              <a:t> </a:t>
            </a:r>
            <a:r>
              <a:rPr lang="en-US" sz="3200" dirty="0">
                <a:solidFill>
                  <a:schemeClr val="tx1"/>
                </a:solidFill>
                <a:latin typeface="Arial" panose="020B0604020202020204" pitchFamily="34" charset="0"/>
                <a:ea typeface="Microsoft YaHei" panose="020B0503020204020204" pitchFamily="34" charset="-122"/>
                <a:cs typeface="Arial" panose="020B0604020202020204" pitchFamily="34" charset="0"/>
              </a:rPr>
              <a:t>Transference</a:t>
            </a:r>
          </a:p>
        </p:txBody>
      </p:sp>
      <p:sp>
        <p:nvSpPr>
          <p:cNvPr id="73731" name="Text Box 2"/>
          <p:cNvSpPr txBox="1">
            <a:spLocks noChangeArrowheads="1"/>
          </p:cNvSpPr>
          <p:nvPr/>
        </p:nvSpPr>
        <p:spPr bwMode="auto">
          <a:xfrm>
            <a:off x="328613" y="1941513"/>
            <a:ext cx="8210550" cy="41179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marL="371475" indent="-371475" defTabSz="414338" eaLnBrk="0" hangingPunct="0">
              <a:tabLst>
                <a:tab pos="371475" algn="l"/>
                <a:tab pos="484188" algn="l"/>
                <a:tab pos="939800" algn="l"/>
                <a:tab pos="1395413" algn="l"/>
                <a:tab pos="1851025" algn="l"/>
                <a:tab pos="2306638" algn="l"/>
                <a:tab pos="2762250" algn="l"/>
                <a:tab pos="3217863" algn="l"/>
                <a:tab pos="3673475" algn="l"/>
                <a:tab pos="4129088" algn="l"/>
                <a:tab pos="4584700" algn="l"/>
                <a:tab pos="5040313" algn="l"/>
                <a:tab pos="5495925" algn="l"/>
                <a:tab pos="5951538" algn="l"/>
                <a:tab pos="6407150" algn="l"/>
                <a:tab pos="6862763" algn="l"/>
                <a:tab pos="7318375" algn="l"/>
                <a:tab pos="7773988" algn="l"/>
                <a:tab pos="8229600" algn="l"/>
                <a:tab pos="8685213" algn="l"/>
                <a:tab pos="9140825" algn="l"/>
              </a:tabLst>
              <a:defRPr sz="2400">
                <a:solidFill>
                  <a:schemeClr val="bg1"/>
                </a:solidFill>
                <a:latin typeface="Times New Roman" panose="02020603050405020304" pitchFamily="18" charset="0"/>
                <a:ea typeface="MS Gothic" panose="020B0609070205080204" pitchFamily="49" charset="-128"/>
              </a:defRPr>
            </a:lvl1pPr>
            <a:lvl2pPr marL="742950" indent="-285750" defTabSz="414338" eaLnBrk="0" hangingPunct="0">
              <a:tabLst>
                <a:tab pos="371475" algn="l"/>
                <a:tab pos="484188" algn="l"/>
                <a:tab pos="939800" algn="l"/>
                <a:tab pos="1395413" algn="l"/>
                <a:tab pos="1851025" algn="l"/>
                <a:tab pos="2306638" algn="l"/>
                <a:tab pos="2762250" algn="l"/>
                <a:tab pos="3217863" algn="l"/>
                <a:tab pos="3673475" algn="l"/>
                <a:tab pos="4129088" algn="l"/>
                <a:tab pos="4584700" algn="l"/>
                <a:tab pos="5040313" algn="l"/>
                <a:tab pos="5495925" algn="l"/>
                <a:tab pos="5951538" algn="l"/>
                <a:tab pos="6407150" algn="l"/>
                <a:tab pos="6862763" algn="l"/>
                <a:tab pos="7318375" algn="l"/>
                <a:tab pos="7773988" algn="l"/>
                <a:tab pos="8229600" algn="l"/>
                <a:tab pos="8685213" algn="l"/>
                <a:tab pos="9140825" algn="l"/>
              </a:tabLst>
              <a:defRPr sz="2400">
                <a:solidFill>
                  <a:schemeClr val="bg1"/>
                </a:solidFill>
                <a:latin typeface="Times New Roman" panose="02020603050405020304" pitchFamily="18" charset="0"/>
                <a:ea typeface="MS Gothic" panose="020B0609070205080204" pitchFamily="49" charset="-128"/>
              </a:defRPr>
            </a:lvl2pPr>
            <a:lvl3pPr marL="1143000" indent="-228600" defTabSz="414338" eaLnBrk="0" hangingPunct="0">
              <a:tabLst>
                <a:tab pos="371475" algn="l"/>
                <a:tab pos="484188" algn="l"/>
                <a:tab pos="939800" algn="l"/>
                <a:tab pos="1395413" algn="l"/>
                <a:tab pos="1851025" algn="l"/>
                <a:tab pos="2306638" algn="l"/>
                <a:tab pos="2762250" algn="l"/>
                <a:tab pos="3217863" algn="l"/>
                <a:tab pos="3673475" algn="l"/>
                <a:tab pos="4129088" algn="l"/>
                <a:tab pos="4584700" algn="l"/>
                <a:tab pos="5040313" algn="l"/>
                <a:tab pos="5495925" algn="l"/>
                <a:tab pos="5951538" algn="l"/>
                <a:tab pos="6407150" algn="l"/>
                <a:tab pos="6862763" algn="l"/>
                <a:tab pos="7318375" algn="l"/>
                <a:tab pos="7773988" algn="l"/>
                <a:tab pos="8229600" algn="l"/>
                <a:tab pos="8685213" algn="l"/>
                <a:tab pos="9140825" algn="l"/>
              </a:tabLst>
              <a:defRPr sz="2400">
                <a:solidFill>
                  <a:schemeClr val="bg1"/>
                </a:solidFill>
                <a:latin typeface="Times New Roman" panose="02020603050405020304" pitchFamily="18" charset="0"/>
                <a:ea typeface="MS Gothic" panose="020B0609070205080204" pitchFamily="49" charset="-128"/>
              </a:defRPr>
            </a:lvl3pPr>
            <a:lvl4pPr marL="1600200" indent="-228600" defTabSz="414338" eaLnBrk="0" hangingPunct="0">
              <a:tabLst>
                <a:tab pos="371475" algn="l"/>
                <a:tab pos="484188" algn="l"/>
                <a:tab pos="939800" algn="l"/>
                <a:tab pos="1395413" algn="l"/>
                <a:tab pos="1851025" algn="l"/>
                <a:tab pos="2306638" algn="l"/>
                <a:tab pos="2762250" algn="l"/>
                <a:tab pos="3217863" algn="l"/>
                <a:tab pos="3673475" algn="l"/>
                <a:tab pos="4129088" algn="l"/>
                <a:tab pos="4584700" algn="l"/>
                <a:tab pos="5040313" algn="l"/>
                <a:tab pos="5495925" algn="l"/>
                <a:tab pos="5951538" algn="l"/>
                <a:tab pos="6407150" algn="l"/>
                <a:tab pos="6862763" algn="l"/>
                <a:tab pos="7318375" algn="l"/>
                <a:tab pos="7773988" algn="l"/>
                <a:tab pos="8229600" algn="l"/>
                <a:tab pos="8685213" algn="l"/>
                <a:tab pos="9140825" algn="l"/>
              </a:tabLst>
              <a:defRPr sz="2400">
                <a:solidFill>
                  <a:schemeClr val="bg1"/>
                </a:solidFill>
                <a:latin typeface="Times New Roman" panose="02020603050405020304" pitchFamily="18" charset="0"/>
                <a:ea typeface="MS Gothic" panose="020B0609070205080204" pitchFamily="49" charset="-128"/>
              </a:defRPr>
            </a:lvl4pPr>
            <a:lvl5pPr marL="2057400" indent="-228600" defTabSz="414338" eaLnBrk="0" hangingPunct="0">
              <a:tabLst>
                <a:tab pos="371475" algn="l"/>
                <a:tab pos="484188" algn="l"/>
                <a:tab pos="939800" algn="l"/>
                <a:tab pos="1395413" algn="l"/>
                <a:tab pos="1851025" algn="l"/>
                <a:tab pos="2306638" algn="l"/>
                <a:tab pos="2762250" algn="l"/>
                <a:tab pos="3217863" algn="l"/>
                <a:tab pos="3673475" algn="l"/>
                <a:tab pos="4129088" algn="l"/>
                <a:tab pos="4584700" algn="l"/>
                <a:tab pos="5040313" algn="l"/>
                <a:tab pos="5495925" algn="l"/>
                <a:tab pos="5951538" algn="l"/>
                <a:tab pos="6407150" algn="l"/>
                <a:tab pos="6862763" algn="l"/>
                <a:tab pos="7318375" algn="l"/>
                <a:tab pos="7773988" algn="l"/>
                <a:tab pos="8229600" algn="l"/>
                <a:tab pos="8685213" algn="l"/>
                <a:tab pos="9140825" algn="l"/>
              </a:tabLst>
              <a:defRPr sz="2400">
                <a:solidFill>
                  <a:schemeClr val="bg1"/>
                </a:solidFill>
                <a:latin typeface="Times New Roman" panose="02020603050405020304" pitchFamily="18" charset="0"/>
                <a:ea typeface="MS Gothic" panose="020B0609070205080204" pitchFamily="49" charset="-128"/>
              </a:defRPr>
            </a:lvl5pPr>
            <a:lvl6pPr marL="2514600" indent="-228600" defTabSz="414338" eaLnBrk="0" fontAlgn="base" hangingPunct="0">
              <a:lnSpc>
                <a:spcPct val="95000"/>
              </a:lnSpc>
              <a:spcBef>
                <a:spcPct val="0"/>
              </a:spcBef>
              <a:spcAft>
                <a:spcPct val="0"/>
              </a:spcAft>
              <a:buClr>
                <a:srgbClr val="000000"/>
              </a:buClr>
              <a:buSzPct val="100000"/>
              <a:buFont typeface="Times New Roman" panose="02020603050405020304" pitchFamily="18" charset="0"/>
              <a:tabLst>
                <a:tab pos="371475" algn="l"/>
                <a:tab pos="484188" algn="l"/>
                <a:tab pos="939800" algn="l"/>
                <a:tab pos="1395413" algn="l"/>
                <a:tab pos="1851025" algn="l"/>
                <a:tab pos="2306638" algn="l"/>
                <a:tab pos="2762250" algn="l"/>
                <a:tab pos="3217863" algn="l"/>
                <a:tab pos="3673475" algn="l"/>
                <a:tab pos="4129088" algn="l"/>
                <a:tab pos="4584700" algn="l"/>
                <a:tab pos="5040313" algn="l"/>
                <a:tab pos="5495925" algn="l"/>
                <a:tab pos="5951538" algn="l"/>
                <a:tab pos="6407150" algn="l"/>
                <a:tab pos="6862763" algn="l"/>
                <a:tab pos="7318375" algn="l"/>
                <a:tab pos="7773988" algn="l"/>
                <a:tab pos="8229600" algn="l"/>
                <a:tab pos="8685213" algn="l"/>
                <a:tab pos="9140825" algn="l"/>
              </a:tabLst>
              <a:defRPr sz="2400">
                <a:solidFill>
                  <a:schemeClr val="bg1"/>
                </a:solidFill>
                <a:latin typeface="Times New Roman" panose="02020603050405020304" pitchFamily="18" charset="0"/>
                <a:ea typeface="MS Gothic" panose="020B0609070205080204" pitchFamily="49" charset="-128"/>
              </a:defRPr>
            </a:lvl6pPr>
            <a:lvl7pPr marL="2971800" indent="-228600" defTabSz="414338" eaLnBrk="0" fontAlgn="base" hangingPunct="0">
              <a:lnSpc>
                <a:spcPct val="95000"/>
              </a:lnSpc>
              <a:spcBef>
                <a:spcPct val="0"/>
              </a:spcBef>
              <a:spcAft>
                <a:spcPct val="0"/>
              </a:spcAft>
              <a:buClr>
                <a:srgbClr val="000000"/>
              </a:buClr>
              <a:buSzPct val="100000"/>
              <a:buFont typeface="Times New Roman" panose="02020603050405020304" pitchFamily="18" charset="0"/>
              <a:tabLst>
                <a:tab pos="371475" algn="l"/>
                <a:tab pos="484188" algn="l"/>
                <a:tab pos="939800" algn="l"/>
                <a:tab pos="1395413" algn="l"/>
                <a:tab pos="1851025" algn="l"/>
                <a:tab pos="2306638" algn="l"/>
                <a:tab pos="2762250" algn="l"/>
                <a:tab pos="3217863" algn="l"/>
                <a:tab pos="3673475" algn="l"/>
                <a:tab pos="4129088" algn="l"/>
                <a:tab pos="4584700" algn="l"/>
                <a:tab pos="5040313" algn="l"/>
                <a:tab pos="5495925" algn="l"/>
                <a:tab pos="5951538" algn="l"/>
                <a:tab pos="6407150" algn="l"/>
                <a:tab pos="6862763" algn="l"/>
                <a:tab pos="7318375" algn="l"/>
                <a:tab pos="7773988" algn="l"/>
                <a:tab pos="8229600" algn="l"/>
                <a:tab pos="8685213" algn="l"/>
                <a:tab pos="9140825" algn="l"/>
              </a:tabLst>
              <a:defRPr sz="2400">
                <a:solidFill>
                  <a:schemeClr val="bg1"/>
                </a:solidFill>
                <a:latin typeface="Times New Roman" panose="02020603050405020304" pitchFamily="18" charset="0"/>
                <a:ea typeface="MS Gothic" panose="020B0609070205080204" pitchFamily="49" charset="-128"/>
              </a:defRPr>
            </a:lvl7pPr>
            <a:lvl8pPr marL="3429000" indent="-228600" defTabSz="414338" eaLnBrk="0" fontAlgn="base" hangingPunct="0">
              <a:lnSpc>
                <a:spcPct val="95000"/>
              </a:lnSpc>
              <a:spcBef>
                <a:spcPct val="0"/>
              </a:spcBef>
              <a:spcAft>
                <a:spcPct val="0"/>
              </a:spcAft>
              <a:buClr>
                <a:srgbClr val="000000"/>
              </a:buClr>
              <a:buSzPct val="100000"/>
              <a:buFont typeface="Times New Roman" panose="02020603050405020304" pitchFamily="18" charset="0"/>
              <a:tabLst>
                <a:tab pos="371475" algn="l"/>
                <a:tab pos="484188" algn="l"/>
                <a:tab pos="939800" algn="l"/>
                <a:tab pos="1395413" algn="l"/>
                <a:tab pos="1851025" algn="l"/>
                <a:tab pos="2306638" algn="l"/>
                <a:tab pos="2762250" algn="l"/>
                <a:tab pos="3217863" algn="l"/>
                <a:tab pos="3673475" algn="l"/>
                <a:tab pos="4129088" algn="l"/>
                <a:tab pos="4584700" algn="l"/>
                <a:tab pos="5040313" algn="l"/>
                <a:tab pos="5495925" algn="l"/>
                <a:tab pos="5951538" algn="l"/>
                <a:tab pos="6407150" algn="l"/>
                <a:tab pos="6862763" algn="l"/>
                <a:tab pos="7318375" algn="l"/>
                <a:tab pos="7773988" algn="l"/>
                <a:tab pos="8229600" algn="l"/>
                <a:tab pos="8685213" algn="l"/>
                <a:tab pos="9140825" algn="l"/>
              </a:tabLst>
              <a:defRPr sz="2400">
                <a:solidFill>
                  <a:schemeClr val="bg1"/>
                </a:solidFill>
                <a:latin typeface="Times New Roman" panose="02020603050405020304" pitchFamily="18" charset="0"/>
                <a:ea typeface="MS Gothic" panose="020B0609070205080204" pitchFamily="49" charset="-128"/>
              </a:defRPr>
            </a:lvl8pPr>
            <a:lvl9pPr marL="3886200" indent="-228600" defTabSz="414338" eaLnBrk="0" fontAlgn="base" hangingPunct="0">
              <a:lnSpc>
                <a:spcPct val="95000"/>
              </a:lnSpc>
              <a:spcBef>
                <a:spcPct val="0"/>
              </a:spcBef>
              <a:spcAft>
                <a:spcPct val="0"/>
              </a:spcAft>
              <a:buClr>
                <a:srgbClr val="000000"/>
              </a:buClr>
              <a:buSzPct val="100000"/>
              <a:buFont typeface="Times New Roman" panose="02020603050405020304" pitchFamily="18" charset="0"/>
              <a:tabLst>
                <a:tab pos="371475" algn="l"/>
                <a:tab pos="484188" algn="l"/>
                <a:tab pos="939800" algn="l"/>
                <a:tab pos="1395413" algn="l"/>
                <a:tab pos="1851025" algn="l"/>
                <a:tab pos="2306638" algn="l"/>
                <a:tab pos="2762250" algn="l"/>
                <a:tab pos="3217863" algn="l"/>
                <a:tab pos="3673475" algn="l"/>
                <a:tab pos="4129088" algn="l"/>
                <a:tab pos="4584700" algn="l"/>
                <a:tab pos="5040313" algn="l"/>
                <a:tab pos="5495925" algn="l"/>
                <a:tab pos="5951538" algn="l"/>
                <a:tab pos="6407150" algn="l"/>
                <a:tab pos="6862763" algn="l"/>
                <a:tab pos="7318375" algn="l"/>
                <a:tab pos="7773988" algn="l"/>
                <a:tab pos="8229600" algn="l"/>
                <a:tab pos="8685213" algn="l"/>
                <a:tab pos="9140825" algn="l"/>
              </a:tabLst>
              <a:defRPr sz="2400">
                <a:solidFill>
                  <a:schemeClr val="bg1"/>
                </a:solidFill>
                <a:latin typeface="Times New Roman" panose="02020603050405020304" pitchFamily="18" charset="0"/>
                <a:ea typeface="MS Gothic" panose="020B0609070205080204" pitchFamily="49" charset="-128"/>
              </a:defRPr>
            </a:lvl9pPr>
          </a:lstStyle>
          <a:p>
            <a:pPr algn="just" rtl="1" eaLnBrk="1" hangingPunct="1">
              <a:lnSpc>
                <a:spcPct val="100000"/>
              </a:lnSpc>
              <a:spcBef>
                <a:spcPts val="800"/>
              </a:spcBef>
              <a:buClr>
                <a:srgbClr val="CCFF33"/>
              </a:buClr>
              <a:buSzPct val="70000"/>
              <a:buFont typeface="Wingdings" panose="05000000000000000000" pitchFamily="2" charset="2"/>
              <a:buChar char=""/>
            </a:pPr>
            <a:r>
              <a:rPr lang="ar-SA" sz="3200" dirty="0">
                <a:solidFill>
                  <a:schemeClr val="tx1"/>
                </a:solidFill>
                <a:latin typeface="Arial" panose="020B0604020202020204" pitchFamily="34" charset="0"/>
                <a:ea typeface="Microsoft YaHei" panose="020B0503020204020204" pitchFamily="34" charset="-122"/>
                <a:cs typeface="Arial" panose="020B0604020202020204" pitchFamily="34" charset="0"/>
              </a:rPr>
              <a:t>يبني العميل إستدلالات معينة بناء على إستجابات المعالج و أفكاره (مثال: أنا أعرف وش اللي أنت تفكر فيه</a:t>
            </a:r>
            <a:r>
              <a:rPr lang="hi-IN" sz="3200" dirty="0">
                <a:solidFill>
                  <a:schemeClr val="tx1"/>
                </a:solidFill>
                <a:latin typeface="Arial" panose="020B0604020202020204" pitchFamily="34" charset="0"/>
                <a:ea typeface="Microsoft YaHei" panose="020B0503020204020204" pitchFamily="34" charset="-122"/>
                <a:cs typeface="Arial" panose="020B0604020202020204" pitchFamily="34" charset="0"/>
              </a:rPr>
              <a:t>...).</a:t>
            </a:r>
            <a:endParaRPr lang="en-US" sz="3200" dirty="0">
              <a:solidFill>
                <a:schemeClr val="tx1"/>
              </a:solidFill>
              <a:latin typeface="Arial" panose="020B0604020202020204" pitchFamily="34" charset="0"/>
              <a:ea typeface="Microsoft YaHei" panose="020B0503020204020204" pitchFamily="34" charset="-122"/>
              <a:cs typeface="Arial" panose="020B0604020202020204" pitchFamily="34" charset="0"/>
            </a:endParaRPr>
          </a:p>
          <a:p>
            <a:pPr algn="just" rtl="1" eaLnBrk="1" hangingPunct="1">
              <a:lnSpc>
                <a:spcPct val="100000"/>
              </a:lnSpc>
              <a:spcBef>
                <a:spcPts val="800"/>
              </a:spcBef>
              <a:buClr>
                <a:srgbClr val="CCFF33"/>
              </a:buClr>
              <a:buSzPct val="70000"/>
              <a:buFont typeface="Wingdings" panose="05000000000000000000" pitchFamily="2" charset="2"/>
              <a:buChar char=""/>
            </a:pPr>
            <a:r>
              <a:rPr lang="ar-SA" sz="3200" dirty="0">
                <a:solidFill>
                  <a:schemeClr val="tx1"/>
                </a:solidFill>
                <a:latin typeface="Arial" panose="020B0604020202020204" pitchFamily="34" charset="0"/>
                <a:ea typeface="Microsoft YaHei" panose="020B0503020204020204" pitchFamily="34" charset="-122"/>
                <a:cs typeface="Arial" panose="020B0604020202020204" pitchFamily="34" charset="0"/>
              </a:rPr>
              <a:t>تصدر عن العميل إستجابات مبالغ فيها كثيراً بالمقارنة مع ما يصدر منه عادةً</a:t>
            </a:r>
            <a:r>
              <a:rPr lang="hi-IN" sz="3200" dirty="0">
                <a:solidFill>
                  <a:schemeClr val="tx1"/>
                </a:solidFill>
                <a:latin typeface="Arial" panose="020B0604020202020204" pitchFamily="34" charset="0"/>
                <a:ea typeface="Microsoft YaHei" panose="020B0503020204020204" pitchFamily="34" charset="-122"/>
              </a:rPr>
              <a:t>. </a:t>
            </a:r>
            <a:endParaRPr lang="en-US" sz="3200" dirty="0">
              <a:solidFill>
                <a:schemeClr val="tx1"/>
              </a:solidFill>
              <a:latin typeface="Arial" panose="020B0604020202020204" pitchFamily="34" charset="0"/>
              <a:ea typeface="Microsoft YaHei" panose="020B0503020204020204" pitchFamily="34" charset="-122"/>
            </a:endParaRPr>
          </a:p>
          <a:p>
            <a:pPr algn="just" rtl="1" eaLnBrk="1" hangingPunct="1">
              <a:lnSpc>
                <a:spcPct val="100000"/>
              </a:lnSpc>
              <a:spcBef>
                <a:spcPts val="800"/>
              </a:spcBef>
              <a:buClr>
                <a:srgbClr val="CCFF33"/>
              </a:buClr>
              <a:buSzPct val="70000"/>
              <a:buFont typeface="Wingdings" panose="05000000000000000000" pitchFamily="2" charset="2"/>
              <a:buChar char=""/>
            </a:pPr>
            <a:r>
              <a:rPr lang="ar-SA" sz="3200" dirty="0">
                <a:solidFill>
                  <a:schemeClr val="tx1"/>
                </a:solidFill>
                <a:latin typeface="Arial" panose="020B0604020202020204" pitchFamily="34" charset="0"/>
                <a:cs typeface="Arial" panose="020B0604020202020204" pitchFamily="34" charset="0"/>
              </a:rPr>
              <a:t>يصل في النهاية إلى إدراك أن العلاج ليس هكذا</a:t>
            </a:r>
            <a:r>
              <a:rPr lang="hi-IN" sz="3200" dirty="0">
                <a:solidFill>
                  <a:schemeClr val="tx1"/>
                </a:solidFill>
                <a:latin typeface="Arial" panose="020B0604020202020204" pitchFamily="34" charset="0"/>
                <a:ea typeface="Microsoft YaHei" panose="020B0503020204020204" pitchFamily="34" charset="-122"/>
              </a:rPr>
              <a:t> !</a:t>
            </a:r>
            <a:endParaRPr lang="en-US" sz="3200" dirty="0">
              <a:solidFill>
                <a:schemeClr val="tx1"/>
              </a:solidFill>
              <a:latin typeface="Arial" panose="020B0604020202020204" pitchFamily="34" charset="0"/>
              <a:ea typeface="Microsoft YaHei" panose="020B0503020204020204" pitchFamily="34" charset="-122"/>
            </a:endParaRPr>
          </a:p>
        </p:txBody>
      </p:sp>
    </p:spTree>
    <p:extLst>
      <p:ext uri="{BB962C8B-B14F-4D97-AF65-F5344CB8AC3E}">
        <p14:creationId xmlns:p14="http://schemas.microsoft.com/office/powerpoint/2010/main" val="2815832779"/>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Text Box 1"/>
          <p:cNvSpPr txBox="1">
            <a:spLocks noChangeArrowheads="1"/>
          </p:cNvSpPr>
          <p:nvPr/>
        </p:nvSpPr>
        <p:spPr bwMode="auto">
          <a:xfrm>
            <a:off x="147638" y="519113"/>
            <a:ext cx="8088312" cy="11636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nchor="ctr"/>
          <a:lstStyle>
            <a:lvl1pPr defTabSz="414338" eaLnBrk="0" hangingPunct="0">
              <a:tabLst>
                <a:tab pos="0" algn="l"/>
                <a:tab pos="454025" algn="l"/>
                <a:tab pos="909638" algn="l"/>
                <a:tab pos="1365250" algn="l"/>
                <a:tab pos="1820863" algn="l"/>
                <a:tab pos="2276475" algn="l"/>
                <a:tab pos="2732088" algn="l"/>
                <a:tab pos="3187700" algn="l"/>
                <a:tab pos="3643313" algn="l"/>
                <a:tab pos="4098925" algn="l"/>
                <a:tab pos="4554538" algn="l"/>
                <a:tab pos="5010150" algn="l"/>
                <a:tab pos="5465763" algn="l"/>
                <a:tab pos="5921375" algn="l"/>
                <a:tab pos="6376988" algn="l"/>
                <a:tab pos="6832600" algn="l"/>
                <a:tab pos="7288213" algn="l"/>
                <a:tab pos="7743825" algn="l"/>
                <a:tab pos="8199438" algn="l"/>
                <a:tab pos="8655050" algn="l"/>
                <a:tab pos="9110663" algn="l"/>
              </a:tabLst>
              <a:defRPr sz="2400">
                <a:solidFill>
                  <a:schemeClr val="bg1"/>
                </a:solidFill>
                <a:latin typeface="Times New Roman" panose="02020603050405020304" pitchFamily="18" charset="0"/>
                <a:ea typeface="MS Gothic" panose="020B0609070205080204" pitchFamily="49" charset="-128"/>
              </a:defRPr>
            </a:lvl1pPr>
            <a:lvl2pPr marL="742950" indent="-285750" defTabSz="414338" eaLnBrk="0" hangingPunct="0">
              <a:tabLst>
                <a:tab pos="0" algn="l"/>
                <a:tab pos="454025" algn="l"/>
                <a:tab pos="909638" algn="l"/>
                <a:tab pos="1365250" algn="l"/>
                <a:tab pos="1820863" algn="l"/>
                <a:tab pos="2276475" algn="l"/>
                <a:tab pos="2732088" algn="l"/>
                <a:tab pos="3187700" algn="l"/>
                <a:tab pos="3643313" algn="l"/>
                <a:tab pos="4098925" algn="l"/>
                <a:tab pos="4554538" algn="l"/>
                <a:tab pos="5010150" algn="l"/>
                <a:tab pos="5465763" algn="l"/>
                <a:tab pos="5921375" algn="l"/>
                <a:tab pos="6376988" algn="l"/>
                <a:tab pos="6832600" algn="l"/>
                <a:tab pos="7288213" algn="l"/>
                <a:tab pos="7743825" algn="l"/>
                <a:tab pos="8199438" algn="l"/>
                <a:tab pos="8655050" algn="l"/>
                <a:tab pos="9110663" algn="l"/>
              </a:tabLst>
              <a:defRPr sz="2400">
                <a:solidFill>
                  <a:schemeClr val="bg1"/>
                </a:solidFill>
                <a:latin typeface="Times New Roman" panose="02020603050405020304" pitchFamily="18" charset="0"/>
                <a:ea typeface="MS Gothic" panose="020B0609070205080204" pitchFamily="49" charset="-128"/>
              </a:defRPr>
            </a:lvl2pPr>
            <a:lvl3pPr marL="1143000" indent="-228600" defTabSz="414338" eaLnBrk="0" hangingPunct="0">
              <a:tabLst>
                <a:tab pos="0" algn="l"/>
                <a:tab pos="454025" algn="l"/>
                <a:tab pos="909638" algn="l"/>
                <a:tab pos="1365250" algn="l"/>
                <a:tab pos="1820863" algn="l"/>
                <a:tab pos="2276475" algn="l"/>
                <a:tab pos="2732088" algn="l"/>
                <a:tab pos="3187700" algn="l"/>
                <a:tab pos="3643313" algn="l"/>
                <a:tab pos="4098925" algn="l"/>
                <a:tab pos="4554538" algn="l"/>
                <a:tab pos="5010150" algn="l"/>
                <a:tab pos="5465763" algn="l"/>
                <a:tab pos="5921375" algn="l"/>
                <a:tab pos="6376988" algn="l"/>
                <a:tab pos="6832600" algn="l"/>
                <a:tab pos="7288213" algn="l"/>
                <a:tab pos="7743825" algn="l"/>
                <a:tab pos="8199438" algn="l"/>
                <a:tab pos="8655050" algn="l"/>
                <a:tab pos="9110663" algn="l"/>
              </a:tabLst>
              <a:defRPr sz="2400">
                <a:solidFill>
                  <a:schemeClr val="bg1"/>
                </a:solidFill>
                <a:latin typeface="Times New Roman" panose="02020603050405020304" pitchFamily="18" charset="0"/>
                <a:ea typeface="MS Gothic" panose="020B0609070205080204" pitchFamily="49" charset="-128"/>
              </a:defRPr>
            </a:lvl3pPr>
            <a:lvl4pPr marL="1600200" indent="-228600" defTabSz="414338" eaLnBrk="0" hangingPunct="0">
              <a:tabLst>
                <a:tab pos="0" algn="l"/>
                <a:tab pos="454025" algn="l"/>
                <a:tab pos="909638" algn="l"/>
                <a:tab pos="1365250" algn="l"/>
                <a:tab pos="1820863" algn="l"/>
                <a:tab pos="2276475" algn="l"/>
                <a:tab pos="2732088" algn="l"/>
                <a:tab pos="3187700" algn="l"/>
                <a:tab pos="3643313" algn="l"/>
                <a:tab pos="4098925" algn="l"/>
                <a:tab pos="4554538" algn="l"/>
                <a:tab pos="5010150" algn="l"/>
                <a:tab pos="5465763" algn="l"/>
                <a:tab pos="5921375" algn="l"/>
                <a:tab pos="6376988" algn="l"/>
                <a:tab pos="6832600" algn="l"/>
                <a:tab pos="7288213" algn="l"/>
                <a:tab pos="7743825" algn="l"/>
                <a:tab pos="8199438" algn="l"/>
                <a:tab pos="8655050" algn="l"/>
                <a:tab pos="9110663" algn="l"/>
              </a:tabLst>
              <a:defRPr sz="2400">
                <a:solidFill>
                  <a:schemeClr val="bg1"/>
                </a:solidFill>
                <a:latin typeface="Times New Roman" panose="02020603050405020304" pitchFamily="18" charset="0"/>
                <a:ea typeface="MS Gothic" panose="020B0609070205080204" pitchFamily="49" charset="-128"/>
              </a:defRPr>
            </a:lvl4pPr>
            <a:lvl5pPr marL="2057400" indent="-228600" defTabSz="414338" eaLnBrk="0" hangingPunct="0">
              <a:tabLst>
                <a:tab pos="0" algn="l"/>
                <a:tab pos="454025" algn="l"/>
                <a:tab pos="909638" algn="l"/>
                <a:tab pos="1365250" algn="l"/>
                <a:tab pos="1820863" algn="l"/>
                <a:tab pos="2276475" algn="l"/>
                <a:tab pos="2732088" algn="l"/>
                <a:tab pos="3187700" algn="l"/>
                <a:tab pos="3643313" algn="l"/>
                <a:tab pos="4098925" algn="l"/>
                <a:tab pos="4554538" algn="l"/>
                <a:tab pos="5010150" algn="l"/>
                <a:tab pos="5465763" algn="l"/>
                <a:tab pos="5921375" algn="l"/>
                <a:tab pos="6376988" algn="l"/>
                <a:tab pos="6832600" algn="l"/>
                <a:tab pos="7288213" algn="l"/>
                <a:tab pos="7743825" algn="l"/>
                <a:tab pos="8199438" algn="l"/>
                <a:tab pos="8655050" algn="l"/>
                <a:tab pos="9110663" algn="l"/>
              </a:tabLst>
              <a:defRPr sz="2400">
                <a:solidFill>
                  <a:schemeClr val="bg1"/>
                </a:solidFill>
                <a:latin typeface="Times New Roman" panose="02020603050405020304" pitchFamily="18" charset="0"/>
                <a:ea typeface="MS Gothic" panose="020B0609070205080204" pitchFamily="49" charset="-128"/>
              </a:defRPr>
            </a:lvl5pPr>
            <a:lvl6pPr marL="2514600" indent="-228600" defTabSz="414338" eaLnBrk="0" fontAlgn="base" hangingPunct="0">
              <a:lnSpc>
                <a:spcPct val="95000"/>
              </a:lnSpc>
              <a:spcBef>
                <a:spcPct val="0"/>
              </a:spcBef>
              <a:spcAft>
                <a:spcPct val="0"/>
              </a:spcAft>
              <a:buClr>
                <a:srgbClr val="000000"/>
              </a:buClr>
              <a:buSzPct val="100000"/>
              <a:buFont typeface="Times New Roman" panose="02020603050405020304" pitchFamily="18" charset="0"/>
              <a:tabLst>
                <a:tab pos="0" algn="l"/>
                <a:tab pos="454025" algn="l"/>
                <a:tab pos="909638" algn="l"/>
                <a:tab pos="1365250" algn="l"/>
                <a:tab pos="1820863" algn="l"/>
                <a:tab pos="2276475" algn="l"/>
                <a:tab pos="2732088" algn="l"/>
                <a:tab pos="3187700" algn="l"/>
                <a:tab pos="3643313" algn="l"/>
                <a:tab pos="4098925" algn="l"/>
                <a:tab pos="4554538" algn="l"/>
                <a:tab pos="5010150" algn="l"/>
                <a:tab pos="5465763" algn="l"/>
                <a:tab pos="5921375" algn="l"/>
                <a:tab pos="6376988" algn="l"/>
                <a:tab pos="6832600" algn="l"/>
                <a:tab pos="7288213" algn="l"/>
                <a:tab pos="7743825" algn="l"/>
                <a:tab pos="8199438" algn="l"/>
                <a:tab pos="8655050" algn="l"/>
                <a:tab pos="9110663" algn="l"/>
              </a:tabLst>
              <a:defRPr sz="2400">
                <a:solidFill>
                  <a:schemeClr val="bg1"/>
                </a:solidFill>
                <a:latin typeface="Times New Roman" panose="02020603050405020304" pitchFamily="18" charset="0"/>
                <a:ea typeface="MS Gothic" panose="020B0609070205080204" pitchFamily="49" charset="-128"/>
              </a:defRPr>
            </a:lvl6pPr>
            <a:lvl7pPr marL="2971800" indent="-228600" defTabSz="414338" eaLnBrk="0" fontAlgn="base" hangingPunct="0">
              <a:lnSpc>
                <a:spcPct val="95000"/>
              </a:lnSpc>
              <a:spcBef>
                <a:spcPct val="0"/>
              </a:spcBef>
              <a:spcAft>
                <a:spcPct val="0"/>
              </a:spcAft>
              <a:buClr>
                <a:srgbClr val="000000"/>
              </a:buClr>
              <a:buSzPct val="100000"/>
              <a:buFont typeface="Times New Roman" panose="02020603050405020304" pitchFamily="18" charset="0"/>
              <a:tabLst>
                <a:tab pos="0" algn="l"/>
                <a:tab pos="454025" algn="l"/>
                <a:tab pos="909638" algn="l"/>
                <a:tab pos="1365250" algn="l"/>
                <a:tab pos="1820863" algn="l"/>
                <a:tab pos="2276475" algn="l"/>
                <a:tab pos="2732088" algn="l"/>
                <a:tab pos="3187700" algn="l"/>
                <a:tab pos="3643313" algn="l"/>
                <a:tab pos="4098925" algn="l"/>
                <a:tab pos="4554538" algn="l"/>
                <a:tab pos="5010150" algn="l"/>
                <a:tab pos="5465763" algn="l"/>
                <a:tab pos="5921375" algn="l"/>
                <a:tab pos="6376988" algn="l"/>
                <a:tab pos="6832600" algn="l"/>
                <a:tab pos="7288213" algn="l"/>
                <a:tab pos="7743825" algn="l"/>
                <a:tab pos="8199438" algn="l"/>
                <a:tab pos="8655050" algn="l"/>
                <a:tab pos="9110663" algn="l"/>
              </a:tabLst>
              <a:defRPr sz="2400">
                <a:solidFill>
                  <a:schemeClr val="bg1"/>
                </a:solidFill>
                <a:latin typeface="Times New Roman" panose="02020603050405020304" pitchFamily="18" charset="0"/>
                <a:ea typeface="MS Gothic" panose="020B0609070205080204" pitchFamily="49" charset="-128"/>
              </a:defRPr>
            </a:lvl7pPr>
            <a:lvl8pPr marL="3429000" indent="-228600" defTabSz="414338" eaLnBrk="0" fontAlgn="base" hangingPunct="0">
              <a:lnSpc>
                <a:spcPct val="95000"/>
              </a:lnSpc>
              <a:spcBef>
                <a:spcPct val="0"/>
              </a:spcBef>
              <a:spcAft>
                <a:spcPct val="0"/>
              </a:spcAft>
              <a:buClr>
                <a:srgbClr val="000000"/>
              </a:buClr>
              <a:buSzPct val="100000"/>
              <a:buFont typeface="Times New Roman" panose="02020603050405020304" pitchFamily="18" charset="0"/>
              <a:tabLst>
                <a:tab pos="0" algn="l"/>
                <a:tab pos="454025" algn="l"/>
                <a:tab pos="909638" algn="l"/>
                <a:tab pos="1365250" algn="l"/>
                <a:tab pos="1820863" algn="l"/>
                <a:tab pos="2276475" algn="l"/>
                <a:tab pos="2732088" algn="l"/>
                <a:tab pos="3187700" algn="l"/>
                <a:tab pos="3643313" algn="l"/>
                <a:tab pos="4098925" algn="l"/>
                <a:tab pos="4554538" algn="l"/>
                <a:tab pos="5010150" algn="l"/>
                <a:tab pos="5465763" algn="l"/>
                <a:tab pos="5921375" algn="l"/>
                <a:tab pos="6376988" algn="l"/>
                <a:tab pos="6832600" algn="l"/>
                <a:tab pos="7288213" algn="l"/>
                <a:tab pos="7743825" algn="l"/>
                <a:tab pos="8199438" algn="l"/>
                <a:tab pos="8655050" algn="l"/>
                <a:tab pos="9110663" algn="l"/>
              </a:tabLst>
              <a:defRPr sz="2400">
                <a:solidFill>
                  <a:schemeClr val="bg1"/>
                </a:solidFill>
                <a:latin typeface="Times New Roman" panose="02020603050405020304" pitchFamily="18" charset="0"/>
                <a:ea typeface="MS Gothic" panose="020B0609070205080204" pitchFamily="49" charset="-128"/>
              </a:defRPr>
            </a:lvl8pPr>
            <a:lvl9pPr marL="3886200" indent="-228600" defTabSz="414338" eaLnBrk="0" fontAlgn="base" hangingPunct="0">
              <a:lnSpc>
                <a:spcPct val="95000"/>
              </a:lnSpc>
              <a:spcBef>
                <a:spcPct val="0"/>
              </a:spcBef>
              <a:spcAft>
                <a:spcPct val="0"/>
              </a:spcAft>
              <a:buClr>
                <a:srgbClr val="000000"/>
              </a:buClr>
              <a:buSzPct val="100000"/>
              <a:buFont typeface="Times New Roman" panose="02020603050405020304" pitchFamily="18" charset="0"/>
              <a:tabLst>
                <a:tab pos="0" algn="l"/>
                <a:tab pos="454025" algn="l"/>
                <a:tab pos="909638" algn="l"/>
                <a:tab pos="1365250" algn="l"/>
                <a:tab pos="1820863" algn="l"/>
                <a:tab pos="2276475" algn="l"/>
                <a:tab pos="2732088" algn="l"/>
                <a:tab pos="3187700" algn="l"/>
                <a:tab pos="3643313" algn="l"/>
                <a:tab pos="4098925" algn="l"/>
                <a:tab pos="4554538" algn="l"/>
                <a:tab pos="5010150" algn="l"/>
                <a:tab pos="5465763" algn="l"/>
                <a:tab pos="5921375" algn="l"/>
                <a:tab pos="6376988" algn="l"/>
                <a:tab pos="6832600" algn="l"/>
                <a:tab pos="7288213" algn="l"/>
                <a:tab pos="7743825" algn="l"/>
                <a:tab pos="8199438" algn="l"/>
                <a:tab pos="8655050" algn="l"/>
                <a:tab pos="9110663" algn="l"/>
              </a:tabLst>
              <a:defRPr sz="2400">
                <a:solidFill>
                  <a:schemeClr val="bg1"/>
                </a:solidFill>
                <a:latin typeface="Times New Roman" panose="02020603050405020304" pitchFamily="18" charset="0"/>
                <a:ea typeface="MS Gothic" panose="020B0609070205080204" pitchFamily="49" charset="-128"/>
              </a:defRPr>
            </a:lvl9pPr>
          </a:lstStyle>
          <a:p>
            <a:pPr algn="r" rtl="1" eaLnBrk="1" hangingPunct="1">
              <a:lnSpc>
                <a:spcPct val="100000"/>
              </a:lnSpc>
              <a:buClrTx/>
            </a:pPr>
            <a:r>
              <a:rPr lang="ar-SA" sz="4400" dirty="0">
                <a:solidFill>
                  <a:schemeClr val="tx1"/>
                </a:solidFill>
                <a:latin typeface="Arial" panose="020B0604020202020204" pitchFamily="34" charset="0"/>
                <a:ea typeface="Microsoft YaHei" panose="020B0503020204020204" pitchFamily="34" charset="-122"/>
                <a:cs typeface="Arial" panose="020B0604020202020204" pitchFamily="34" charset="0"/>
              </a:rPr>
              <a:t>الـــــطـــــرح الـــمـــــضـاد</a:t>
            </a:r>
            <a:r>
              <a:rPr lang="hi-IN" sz="4400" dirty="0">
                <a:solidFill>
                  <a:schemeClr val="tx1"/>
                </a:solidFill>
                <a:latin typeface="Arial" panose="020B0604020202020204" pitchFamily="34" charset="0"/>
                <a:ea typeface="Microsoft YaHei" panose="020B0503020204020204" pitchFamily="34" charset="-122"/>
                <a:cs typeface="Arial" panose="020B0604020202020204" pitchFamily="34" charset="0"/>
              </a:rPr>
              <a:t> </a:t>
            </a:r>
            <a:r>
              <a:rPr lang="en-US" sz="3200" dirty="0">
                <a:solidFill>
                  <a:schemeClr val="tx1"/>
                </a:solidFill>
                <a:latin typeface="Arial" panose="020B0604020202020204" pitchFamily="34" charset="0"/>
                <a:ea typeface="Microsoft YaHei" panose="020B0503020204020204" pitchFamily="34" charset="-122"/>
                <a:cs typeface="Arial" panose="020B0604020202020204" pitchFamily="34" charset="0"/>
              </a:rPr>
              <a:t>Countertransference</a:t>
            </a:r>
          </a:p>
        </p:txBody>
      </p:sp>
      <p:sp>
        <p:nvSpPr>
          <p:cNvPr id="74755" name="Text Box 2"/>
          <p:cNvSpPr txBox="1">
            <a:spLocks noChangeArrowheads="1"/>
          </p:cNvSpPr>
          <p:nvPr/>
        </p:nvSpPr>
        <p:spPr bwMode="auto">
          <a:xfrm>
            <a:off x="328613" y="1941513"/>
            <a:ext cx="8210550" cy="41179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marL="371475" indent="-371475" defTabSz="414338" eaLnBrk="0" hangingPunct="0">
              <a:tabLst>
                <a:tab pos="371475" algn="l"/>
                <a:tab pos="484188" algn="l"/>
                <a:tab pos="939800" algn="l"/>
                <a:tab pos="1395413" algn="l"/>
                <a:tab pos="1851025" algn="l"/>
                <a:tab pos="2306638" algn="l"/>
                <a:tab pos="2762250" algn="l"/>
                <a:tab pos="3217863" algn="l"/>
                <a:tab pos="3673475" algn="l"/>
                <a:tab pos="4129088" algn="l"/>
                <a:tab pos="4584700" algn="l"/>
                <a:tab pos="5040313" algn="l"/>
                <a:tab pos="5495925" algn="l"/>
                <a:tab pos="5951538" algn="l"/>
                <a:tab pos="6407150" algn="l"/>
                <a:tab pos="6862763" algn="l"/>
                <a:tab pos="7318375" algn="l"/>
                <a:tab pos="7773988" algn="l"/>
                <a:tab pos="8229600" algn="l"/>
                <a:tab pos="8685213" algn="l"/>
                <a:tab pos="9140825" algn="l"/>
              </a:tabLst>
              <a:defRPr sz="2400">
                <a:solidFill>
                  <a:schemeClr val="bg1"/>
                </a:solidFill>
                <a:latin typeface="Times New Roman" panose="02020603050405020304" pitchFamily="18" charset="0"/>
                <a:ea typeface="MS Gothic" panose="020B0609070205080204" pitchFamily="49" charset="-128"/>
              </a:defRPr>
            </a:lvl1pPr>
            <a:lvl2pPr marL="742950" indent="-285750" defTabSz="414338" eaLnBrk="0" hangingPunct="0">
              <a:tabLst>
                <a:tab pos="371475" algn="l"/>
                <a:tab pos="484188" algn="l"/>
                <a:tab pos="939800" algn="l"/>
                <a:tab pos="1395413" algn="l"/>
                <a:tab pos="1851025" algn="l"/>
                <a:tab pos="2306638" algn="l"/>
                <a:tab pos="2762250" algn="l"/>
                <a:tab pos="3217863" algn="l"/>
                <a:tab pos="3673475" algn="l"/>
                <a:tab pos="4129088" algn="l"/>
                <a:tab pos="4584700" algn="l"/>
                <a:tab pos="5040313" algn="l"/>
                <a:tab pos="5495925" algn="l"/>
                <a:tab pos="5951538" algn="l"/>
                <a:tab pos="6407150" algn="l"/>
                <a:tab pos="6862763" algn="l"/>
                <a:tab pos="7318375" algn="l"/>
                <a:tab pos="7773988" algn="l"/>
                <a:tab pos="8229600" algn="l"/>
                <a:tab pos="8685213" algn="l"/>
                <a:tab pos="9140825" algn="l"/>
              </a:tabLst>
              <a:defRPr sz="2400">
                <a:solidFill>
                  <a:schemeClr val="bg1"/>
                </a:solidFill>
                <a:latin typeface="Times New Roman" panose="02020603050405020304" pitchFamily="18" charset="0"/>
                <a:ea typeface="MS Gothic" panose="020B0609070205080204" pitchFamily="49" charset="-128"/>
              </a:defRPr>
            </a:lvl2pPr>
            <a:lvl3pPr marL="1143000" indent="-228600" defTabSz="414338" eaLnBrk="0" hangingPunct="0">
              <a:tabLst>
                <a:tab pos="371475" algn="l"/>
                <a:tab pos="484188" algn="l"/>
                <a:tab pos="939800" algn="l"/>
                <a:tab pos="1395413" algn="l"/>
                <a:tab pos="1851025" algn="l"/>
                <a:tab pos="2306638" algn="l"/>
                <a:tab pos="2762250" algn="l"/>
                <a:tab pos="3217863" algn="l"/>
                <a:tab pos="3673475" algn="l"/>
                <a:tab pos="4129088" algn="l"/>
                <a:tab pos="4584700" algn="l"/>
                <a:tab pos="5040313" algn="l"/>
                <a:tab pos="5495925" algn="l"/>
                <a:tab pos="5951538" algn="l"/>
                <a:tab pos="6407150" algn="l"/>
                <a:tab pos="6862763" algn="l"/>
                <a:tab pos="7318375" algn="l"/>
                <a:tab pos="7773988" algn="l"/>
                <a:tab pos="8229600" algn="l"/>
                <a:tab pos="8685213" algn="l"/>
                <a:tab pos="9140825" algn="l"/>
              </a:tabLst>
              <a:defRPr sz="2400">
                <a:solidFill>
                  <a:schemeClr val="bg1"/>
                </a:solidFill>
                <a:latin typeface="Times New Roman" panose="02020603050405020304" pitchFamily="18" charset="0"/>
                <a:ea typeface="MS Gothic" panose="020B0609070205080204" pitchFamily="49" charset="-128"/>
              </a:defRPr>
            </a:lvl3pPr>
            <a:lvl4pPr marL="1600200" indent="-228600" defTabSz="414338" eaLnBrk="0" hangingPunct="0">
              <a:tabLst>
                <a:tab pos="371475" algn="l"/>
                <a:tab pos="484188" algn="l"/>
                <a:tab pos="939800" algn="l"/>
                <a:tab pos="1395413" algn="l"/>
                <a:tab pos="1851025" algn="l"/>
                <a:tab pos="2306638" algn="l"/>
                <a:tab pos="2762250" algn="l"/>
                <a:tab pos="3217863" algn="l"/>
                <a:tab pos="3673475" algn="l"/>
                <a:tab pos="4129088" algn="l"/>
                <a:tab pos="4584700" algn="l"/>
                <a:tab pos="5040313" algn="l"/>
                <a:tab pos="5495925" algn="l"/>
                <a:tab pos="5951538" algn="l"/>
                <a:tab pos="6407150" algn="l"/>
                <a:tab pos="6862763" algn="l"/>
                <a:tab pos="7318375" algn="l"/>
                <a:tab pos="7773988" algn="l"/>
                <a:tab pos="8229600" algn="l"/>
                <a:tab pos="8685213" algn="l"/>
                <a:tab pos="9140825" algn="l"/>
              </a:tabLst>
              <a:defRPr sz="2400">
                <a:solidFill>
                  <a:schemeClr val="bg1"/>
                </a:solidFill>
                <a:latin typeface="Times New Roman" panose="02020603050405020304" pitchFamily="18" charset="0"/>
                <a:ea typeface="MS Gothic" panose="020B0609070205080204" pitchFamily="49" charset="-128"/>
              </a:defRPr>
            </a:lvl4pPr>
            <a:lvl5pPr marL="2057400" indent="-228600" defTabSz="414338" eaLnBrk="0" hangingPunct="0">
              <a:tabLst>
                <a:tab pos="371475" algn="l"/>
                <a:tab pos="484188" algn="l"/>
                <a:tab pos="939800" algn="l"/>
                <a:tab pos="1395413" algn="l"/>
                <a:tab pos="1851025" algn="l"/>
                <a:tab pos="2306638" algn="l"/>
                <a:tab pos="2762250" algn="l"/>
                <a:tab pos="3217863" algn="l"/>
                <a:tab pos="3673475" algn="l"/>
                <a:tab pos="4129088" algn="l"/>
                <a:tab pos="4584700" algn="l"/>
                <a:tab pos="5040313" algn="l"/>
                <a:tab pos="5495925" algn="l"/>
                <a:tab pos="5951538" algn="l"/>
                <a:tab pos="6407150" algn="l"/>
                <a:tab pos="6862763" algn="l"/>
                <a:tab pos="7318375" algn="l"/>
                <a:tab pos="7773988" algn="l"/>
                <a:tab pos="8229600" algn="l"/>
                <a:tab pos="8685213" algn="l"/>
                <a:tab pos="9140825" algn="l"/>
              </a:tabLst>
              <a:defRPr sz="2400">
                <a:solidFill>
                  <a:schemeClr val="bg1"/>
                </a:solidFill>
                <a:latin typeface="Times New Roman" panose="02020603050405020304" pitchFamily="18" charset="0"/>
                <a:ea typeface="MS Gothic" panose="020B0609070205080204" pitchFamily="49" charset="-128"/>
              </a:defRPr>
            </a:lvl5pPr>
            <a:lvl6pPr marL="2514600" indent="-228600" defTabSz="414338" eaLnBrk="0" fontAlgn="base" hangingPunct="0">
              <a:lnSpc>
                <a:spcPct val="95000"/>
              </a:lnSpc>
              <a:spcBef>
                <a:spcPct val="0"/>
              </a:spcBef>
              <a:spcAft>
                <a:spcPct val="0"/>
              </a:spcAft>
              <a:buClr>
                <a:srgbClr val="000000"/>
              </a:buClr>
              <a:buSzPct val="100000"/>
              <a:buFont typeface="Times New Roman" panose="02020603050405020304" pitchFamily="18" charset="0"/>
              <a:tabLst>
                <a:tab pos="371475" algn="l"/>
                <a:tab pos="484188" algn="l"/>
                <a:tab pos="939800" algn="l"/>
                <a:tab pos="1395413" algn="l"/>
                <a:tab pos="1851025" algn="l"/>
                <a:tab pos="2306638" algn="l"/>
                <a:tab pos="2762250" algn="l"/>
                <a:tab pos="3217863" algn="l"/>
                <a:tab pos="3673475" algn="l"/>
                <a:tab pos="4129088" algn="l"/>
                <a:tab pos="4584700" algn="l"/>
                <a:tab pos="5040313" algn="l"/>
                <a:tab pos="5495925" algn="l"/>
                <a:tab pos="5951538" algn="l"/>
                <a:tab pos="6407150" algn="l"/>
                <a:tab pos="6862763" algn="l"/>
                <a:tab pos="7318375" algn="l"/>
                <a:tab pos="7773988" algn="l"/>
                <a:tab pos="8229600" algn="l"/>
                <a:tab pos="8685213" algn="l"/>
                <a:tab pos="9140825" algn="l"/>
              </a:tabLst>
              <a:defRPr sz="2400">
                <a:solidFill>
                  <a:schemeClr val="bg1"/>
                </a:solidFill>
                <a:latin typeface="Times New Roman" panose="02020603050405020304" pitchFamily="18" charset="0"/>
                <a:ea typeface="MS Gothic" panose="020B0609070205080204" pitchFamily="49" charset="-128"/>
              </a:defRPr>
            </a:lvl6pPr>
            <a:lvl7pPr marL="2971800" indent="-228600" defTabSz="414338" eaLnBrk="0" fontAlgn="base" hangingPunct="0">
              <a:lnSpc>
                <a:spcPct val="95000"/>
              </a:lnSpc>
              <a:spcBef>
                <a:spcPct val="0"/>
              </a:spcBef>
              <a:spcAft>
                <a:spcPct val="0"/>
              </a:spcAft>
              <a:buClr>
                <a:srgbClr val="000000"/>
              </a:buClr>
              <a:buSzPct val="100000"/>
              <a:buFont typeface="Times New Roman" panose="02020603050405020304" pitchFamily="18" charset="0"/>
              <a:tabLst>
                <a:tab pos="371475" algn="l"/>
                <a:tab pos="484188" algn="l"/>
                <a:tab pos="939800" algn="l"/>
                <a:tab pos="1395413" algn="l"/>
                <a:tab pos="1851025" algn="l"/>
                <a:tab pos="2306638" algn="l"/>
                <a:tab pos="2762250" algn="l"/>
                <a:tab pos="3217863" algn="l"/>
                <a:tab pos="3673475" algn="l"/>
                <a:tab pos="4129088" algn="l"/>
                <a:tab pos="4584700" algn="l"/>
                <a:tab pos="5040313" algn="l"/>
                <a:tab pos="5495925" algn="l"/>
                <a:tab pos="5951538" algn="l"/>
                <a:tab pos="6407150" algn="l"/>
                <a:tab pos="6862763" algn="l"/>
                <a:tab pos="7318375" algn="l"/>
                <a:tab pos="7773988" algn="l"/>
                <a:tab pos="8229600" algn="l"/>
                <a:tab pos="8685213" algn="l"/>
                <a:tab pos="9140825" algn="l"/>
              </a:tabLst>
              <a:defRPr sz="2400">
                <a:solidFill>
                  <a:schemeClr val="bg1"/>
                </a:solidFill>
                <a:latin typeface="Times New Roman" panose="02020603050405020304" pitchFamily="18" charset="0"/>
                <a:ea typeface="MS Gothic" panose="020B0609070205080204" pitchFamily="49" charset="-128"/>
              </a:defRPr>
            </a:lvl7pPr>
            <a:lvl8pPr marL="3429000" indent="-228600" defTabSz="414338" eaLnBrk="0" fontAlgn="base" hangingPunct="0">
              <a:lnSpc>
                <a:spcPct val="95000"/>
              </a:lnSpc>
              <a:spcBef>
                <a:spcPct val="0"/>
              </a:spcBef>
              <a:spcAft>
                <a:spcPct val="0"/>
              </a:spcAft>
              <a:buClr>
                <a:srgbClr val="000000"/>
              </a:buClr>
              <a:buSzPct val="100000"/>
              <a:buFont typeface="Times New Roman" panose="02020603050405020304" pitchFamily="18" charset="0"/>
              <a:tabLst>
                <a:tab pos="371475" algn="l"/>
                <a:tab pos="484188" algn="l"/>
                <a:tab pos="939800" algn="l"/>
                <a:tab pos="1395413" algn="l"/>
                <a:tab pos="1851025" algn="l"/>
                <a:tab pos="2306638" algn="l"/>
                <a:tab pos="2762250" algn="l"/>
                <a:tab pos="3217863" algn="l"/>
                <a:tab pos="3673475" algn="l"/>
                <a:tab pos="4129088" algn="l"/>
                <a:tab pos="4584700" algn="l"/>
                <a:tab pos="5040313" algn="l"/>
                <a:tab pos="5495925" algn="l"/>
                <a:tab pos="5951538" algn="l"/>
                <a:tab pos="6407150" algn="l"/>
                <a:tab pos="6862763" algn="l"/>
                <a:tab pos="7318375" algn="l"/>
                <a:tab pos="7773988" algn="l"/>
                <a:tab pos="8229600" algn="l"/>
                <a:tab pos="8685213" algn="l"/>
                <a:tab pos="9140825" algn="l"/>
              </a:tabLst>
              <a:defRPr sz="2400">
                <a:solidFill>
                  <a:schemeClr val="bg1"/>
                </a:solidFill>
                <a:latin typeface="Times New Roman" panose="02020603050405020304" pitchFamily="18" charset="0"/>
                <a:ea typeface="MS Gothic" panose="020B0609070205080204" pitchFamily="49" charset="-128"/>
              </a:defRPr>
            </a:lvl8pPr>
            <a:lvl9pPr marL="3886200" indent="-228600" defTabSz="414338" eaLnBrk="0" fontAlgn="base" hangingPunct="0">
              <a:lnSpc>
                <a:spcPct val="95000"/>
              </a:lnSpc>
              <a:spcBef>
                <a:spcPct val="0"/>
              </a:spcBef>
              <a:spcAft>
                <a:spcPct val="0"/>
              </a:spcAft>
              <a:buClr>
                <a:srgbClr val="000000"/>
              </a:buClr>
              <a:buSzPct val="100000"/>
              <a:buFont typeface="Times New Roman" panose="02020603050405020304" pitchFamily="18" charset="0"/>
              <a:tabLst>
                <a:tab pos="371475" algn="l"/>
                <a:tab pos="484188" algn="l"/>
                <a:tab pos="939800" algn="l"/>
                <a:tab pos="1395413" algn="l"/>
                <a:tab pos="1851025" algn="l"/>
                <a:tab pos="2306638" algn="l"/>
                <a:tab pos="2762250" algn="l"/>
                <a:tab pos="3217863" algn="l"/>
                <a:tab pos="3673475" algn="l"/>
                <a:tab pos="4129088" algn="l"/>
                <a:tab pos="4584700" algn="l"/>
                <a:tab pos="5040313" algn="l"/>
                <a:tab pos="5495925" algn="l"/>
                <a:tab pos="5951538" algn="l"/>
                <a:tab pos="6407150" algn="l"/>
                <a:tab pos="6862763" algn="l"/>
                <a:tab pos="7318375" algn="l"/>
                <a:tab pos="7773988" algn="l"/>
                <a:tab pos="8229600" algn="l"/>
                <a:tab pos="8685213" algn="l"/>
                <a:tab pos="9140825" algn="l"/>
              </a:tabLst>
              <a:defRPr sz="2400">
                <a:solidFill>
                  <a:schemeClr val="bg1"/>
                </a:solidFill>
                <a:latin typeface="Times New Roman" panose="02020603050405020304" pitchFamily="18" charset="0"/>
                <a:ea typeface="MS Gothic" panose="020B0609070205080204" pitchFamily="49" charset="-128"/>
              </a:defRPr>
            </a:lvl9pPr>
          </a:lstStyle>
          <a:p>
            <a:pPr algn="r" rtl="1" eaLnBrk="1" hangingPunct="1">
              <a:lnSpc>
                <a:spcPct val="90000"/>
              </a:lnSpc>
              <a:spcBef>
                <a:spcPts val="800"/>
              </a:spcBef>
              <a:buClr>
                <a:srgbClr val="CCFF33"/>
              </a:buClr>
              <a:buSzPct val="70000"/>
              <a:buFont typeface="Wingdings" panose="05000000000000000000" pitchFamily="2" charset="2"/>
              <a:buChar char=""/>
            </a:pPr>
            <a:r>
              <a:rPr lang="ar-SA" sz="3200" dirty="0">
                <a:solidFill>
                  <a:schemeClr val="tx1"/>
                </a:solidFill>
                <a:latin typeface="Arial" panose="020B0604020202020204" pitchFamily="34" charset="0"/>
                <a:ea typeface="Microsoft YaHei" panose="020B0503020204020204" pitchFamily="34" charset="-122"/>
                <a:cs typeface="Arial" panose="020B0604020202020204" pitchFamily="34" charset="0"/>
              </a:rPr>
              <a:t>قد يتضمن مشاعر حادة من </a:t>
            </a:r>
            <a:r>
              <a:rPr lang="ar-SA" sz="3200" dirty="0" err="1">
                <a:solidFill>
                  <a:schemeClr val="tx1"/>
                </a:solidFill>
                <a:latin typeface="Arial" panose="020B0604020202020204" pitchFamily="34" charset="0"/>
                <a:ea typeface="Microsoft YaHei" panose="020B0503020204020204" pitchFamily="34" charset="-122"/>
                <a:cs typeface="Arial" panose="020B0604020202020204" pitchFamily="34" charset="0"/>
              </a:rPr>
              <a:t>الإنجذاب</a:t>
            </a:r>
            <a:r>
              <a:rPr lang="ar-SA" sz="3200" dirty="0">
                <a:solidFill>
                  <a:schemeClr val="tx1"/>
                </a:solidFill>
                <a:latin typeface="Arial" panose="020B0604020202020204" pitchFamily="34" charset="0"/>
                <a:ea typeface="Microsoft YaHei" panose="020B0503020204020204" pitchFamily="34" charset="-122"/>
                <a:cs typeface="Arial" panose="020B0604020202020204" pitchFamily="34" charset="0"/>
              </a:rPr>
              <a:t> أو التنافر (البُعد</a:t>
            </a:r>
            <a:r>
              <a:rPr lang="hi-IN" sz="3200" dirty="0">
                <a:solidFill>
                  <a:schemeClr val="tx1"/>
                </a:solidFill>
                <a:latin typeface="Arial" panose="020B0604020202020204" pitchFamily="34" charset="0"/>
                <a:ea typeface="Microsoft YaHei" panose="020B0503020204020204" pitchFamily="34" charset="-122"/>
                <a:cs typeface="Arial" panose="020B0604020202020204" pitchFamily="34" charset="0"/>
              </a:rPr>
              <a:t>).</a:t>
            </a:r>
            <a:endParaRPr lang="en-US" sz="3200" dirty="0">
              <a:solidFill>
                <a:schemeClr val="tx1"/>
              </a:solidFill>
              <a:latin typeface="Arial" panose="020B0604020202020204" pitchFamily="34" charset="0"/>
              <a:ea typeface="Microsoft YaHei" panose="020B0503020204020204" pitchFamily="34" charset="-122"/>
              <a:cs typeface="Arial" panose="020B0604020202020204" pitchFamily="34" charset="0"/>
            </a:endParaRPr>
          </a:p>
          <a:p>
            <a:pPr algn="r" rtl="1" eaLnBrk="1" hangingPunct="1">
              <a:lnSpc>
                <a:spcPct val="90000"/>
              </a:lnSpc>
              <a:spcBef>
                <a:spcPts val="800"/>
              </a:spcBef>
              <a:buClr>
                <a:srgbClr val="CCFF33"/>
              </a:buClr>
              <a:buSzPct val="70000"/>
              <a:buFont typeface="Wingdings" panose="05000000000000000000" pitchFamily="2" charset="2"/>
              <a:buChar char=""/>
            </a:pPr>
            <a:r>
              <a:rPr lang="ar-SA" sz="3200" dirty="0">
                <a:solidFill>
                  <a:schemeClr val="tx1"/>
                </a:solidFill>
                <a:latin typeface="Arial" panose="020B0604020202020204" pitchFamily="34" charset="0"/>
                <a:ea typeface="Microsoft YaHei" panose="020B0503020204020204" pitchFamily="34" charset="-122"/>
                <a:cs typeface="Arial" panose="020B0604020202020204" pitchFamily="34" charset="0"/>
              </a:rPr>
              <a:t>أكثر من مجرد تذكير لك بشخص ما</a:t>
            </a:r>
            <a:r>
              <a:rPr lang="hi-IN" sz="3200" dirty="0">
                <a:solidFill>
                  <a:schemeClr val="tx1"/>
                </a:solidFill>
                <a:latin typeface="Arial" panose="020B0604020202020204" pitchFamily="34" charset="0"/>
                <a:ea typeface="Microsoft YaHei" panose="020B0503020204020204" pitchFamily="34" charset="-122"/>
              </a:rPr>
              <a:t>.</a:t>
            </a:r>
            <a:endParaRPr lang="en-US" sz="3200" dirty="0">
              <a:solidFill>
                <a:schemeClr val="tx1"/>
              </a:solidFill>
              <a:latin typeface="Arial" panose="020B0604020202020204" pitchFamily="34" charset="0"/>
              <a:ea typeface="Microsoft YaHei" panose="020B0503020204020204" pitchFamily="34" charset="-122"/>
            </a:endParaRPr>
          </a:p>
          <a:p>
            <a:pPr algn="r" rtl="1" eaLnBrk="1" hangingPunct="1">
              <a:lnSpc>
                <a:spcPct val="90000"/>
              </a:lnSpc>
              <a:spcBef>
                <a:spcPts val="800"/>
              </a:spcBef>
              <a:buClr>
                <a:srgbClr val="CCFF33"/>
              </a:buClr>
              <a:buSzPct val="70000"/>
              <a:buFont typeface="Wingdings" panose="05000000000000000000" pitchFamily="2" charset="2"/>
              <a:buChar char=""/>
            </a:pPr>
            <a:r>
              <a:rPr lang="ar-SA" sz="3200" dirty="0">
                <a:solidFill>
                  <a:schemeClr val="tx1"/>
                </a:solidFill>
                <a:latin typeface="Arial" panose="020B0604020202020204" pitchFamily="34" charset="0"/>
                <a:cs typeface="Arial" panose="020B0604020202020204" pitchFamily="34" charset="0"/>
              </a:rPr>
              <a:t>قد يزداد إذا كان لدى عميلك تاريخ و صعوبات مشابهة لما لديك كمعالج</a:t>
            </a:r>
            <a:r>
              <a:rPr lang="hi-IN" sz="3200" dirty="0">
                <a:solidFill>
                  <a:schemeClr val="tx1"/>
                </a:solidFill>
                <a:latin typeface="Arial" panose="020B0604020202020204" pitchFamily="34" charset="0"/>
                <a:ea typeface="Microsoft YaHei" panose="020B0503020204020204" pitchFamily="34" charset="-122"/>
              </a:rPr>
              <a:t>.</a:t>
            </a:r>
            <a:endParaRPr lang="en-US" sz="3200" dirty="0">
              <a:solidFill>
                <a:schemeClr val="tx1"/>
              </a:solidFill>
              <a:latin typeface="Arial" panose="020B0604020202020204" pitchFamily="34" charset="0"/>
              <a:ea typeface="Microsoft YaHei" panose="020B0503020204020204" pitchFamily="34" charset="-122"/>
            </a:endParaRPr>
          </a:p>
          <a:p>
            <a:pPr algn="r" rtl="1" eaLnBrk="1" hangingPunct="1">
              <a:lnSpc>
                <a:spcPct val="90000"/>
              </a:lnSpc>
              <a:spcBef>
                <a:spcPts val="800"/>
              </a:spcBef>
              <a:buClr>
                <a:srgbClr val="CCFF33"/>
              </a:buClr>
              <a:buSzPct val="70000"/>
              <a:buFont typeface="Wingdings" panose="05000000000000000000" pitchFamily="2" charset="2"/>
              <a:buChar char=""/>
            </a:pPr>
            <a:r>
              <a:rPr lang="ar-SA" sz="3200" dirty="0">
                <a:solidFill>
                  <a:schemeClr val="tx1"/>
                </a:solidFill>
                <a:latin typeface="Arial" panose="020B0604020202020204" pitchFamily="34" charset="0"/>
                <a:cs typeface="Arial" panose="020B0604020202020204" pitchFamily="34" charset="0"/>
              </a:rPr>
              <a:t>تحتاج كمعالج لأن يكون لديك </a:t>
            </a:r>
            <a:r>
              <a:rPr lang="ar-SA" sz="3200" dirty="0" err="1">
                <a:solidFill>
                  <a:schemeClr val="tx1"/>
                </a:solidFill>
                <a:latin typeface="Arial" panose="020B0604020202020204" pitchFamily="34" charset="0"/>
                <a:cs typeface="Arial" panose="020B0604020202020204" pitchFamily="34" charset="0"/>
              </a:rPr>
              <a:t>إستبصار</a:t>
            </a:r>
            <a:r>
              <a:rPr lang="ar-SA" sz="3200" dirty="0">
                <a:solidFill>
                  <a:schemeClr val="tx1"/>
                </a:solidFill>
                <a:latin typeface="Arial" panose="020B0604020202020204" pitchFamily="34" charset="0"/>
                <a:cs typeface="Arial" panose="020B0604020202020204" pitchFamily="34" charset="0"/>
              </a:rPr>
              <a:t> بعملياتك النفسية، و أن تطلب </a:t>
            </a:r>
            <a:r>
              <a:rPr lang="ar-SA" sz="3200" dirty="0" err="1">
                <a:solidFill>
                  <a:schemeClr val="tx1"/>
                </a:solidFill>
                <a:latin typeface="Arial" panose="020B0604020202020204" pitchFamily="34" charset="0"/>
                <a:cs typeface="Arial" panose="020B0604020202020204" pitchFamily="34" charset="0"/>
              </a:rPr>
              <a:t>الإستشارة</a:t>
            </a:r>
            <a:r>
              <a:rPr lang="ar-SA" sz="3200" dirty="0">
                <a:solidFill>
                  <a:schemeClr val="tx1"/>
                </a:solidFill>
                <a:latin typeface="Arial" panose="020B0604020202020204" pitchFamily="34" charset="0"/>
                <a:cs typeface="Arial" panose="020B0604020202020204" pitchFamily="34" charset="0"/>
              </a:rPr>
              <a:t> من معالجين آخرين عند الحاجة</a:t>
            </a:r>
            <a:r>
              <a:rPr lang="hi-IN" sz="3200" dirty="0">
                <a:solidFill>
                  <a:schemeClr val="tx1"/>
                </a:solidFill>
                <a:latin typeface="Arial" panose="020B0604020202020204" pitchFamily="34" charset="0"/>
                <a:ea typeface="Microsoft YaHei" panose="020B0503020204020204" pitchFamily="34" charset="-122"/>
              </a:rPr>
              <a:t>.</a:t>
            </a:r>
            <a:endParaRPr lang="en-US" sz="3200" dirty="0">
              <a:solidFill>
                <a:schemeClr val="tx1"/>
              </a:solidFill>
              <a:latin typeface="Arial" panose="020B0604020202020204" pitchFamily="34" charset="0"/>
              <a:ea typeface="Microsoft YaHei" panose="020B0503020204020204" pitchFamily="34" charset="-122"/>
            </a:endParaRPr>
          </a:p>
        </p:txBody>
      </p:sp>
    </p:spTree>
    <p:extLst>
      <p:ext uri="{BB962C8B-B14F-4D97-AF65-F5344CB8AC3E}">
        <p14:creationId xmlns:p14="http://schemas.microsoft.com/office/powerpoint/2010/main" val="1034211609"/>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Text Box 1"/>
          <p:cNvSpPr txBox="1">
            <a:spLocks noChangeArrowheads="1"/>
          </p:cNvSpPr>
          <p:nvPr/>
        </p:nvSpPr>
        <p:spPr bwMode="auto">
          <a:xfrm>
            <a:off x="871538" y="-114300"/>
            <a:ext cx="7916862" cy="2032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nchor="ctr"/>
          <a:lstStyle>
            <a:lvl1pPr defTabSz="414338" eaLnBrk="0" hangingPunct="0">
              <a:tabLst>
                <a:tab pos="0" algn="l"/>
                <a:tab pos="454025" algn="l"/>
                <a:tab pos="909638" algn="l"/>
                <a:tab pos="1365250" algn="l"/>
                <a:tab pos="1820863" algn="l"/>
                <a:tab pos="2276475" algn="l"/>
                <a:tab pos="2732088" algn="l"/>
                <a:tab pos="3187700" algn="l"/>
                <a:tab pos="3643313" algn="l"/>
                <a:tab pos="4098925" algn="l"/>
                <a:tab pos="4554538" algn="l"/>
                <a:tab pos="5010150" algn="l"/>
                <a:tab pos="5465763" algn="l"/>
                <a:tab pos="5921375" algn="l"/>
                <a:tab pos="6376988" algn="l"/>
                <a:tab pos="6832600" algn="l"/>
                <a:tab pos="7288213" algn="l"/>
                <a:tab pos="7743825" algn="l"/>
                <a:tab pos="8199438" algn="l"/>
                <a:tab pos="8655050" algn="l"/>
                <a:tab pos="9110663" algn="l"/>
              </a:tabLst>
              <a:defRPr sz="2400">
                <a:solidFill>
                  <a:schemeClr val="bg1"/>
                </a:solidFill>
                <a:latin typeface="Times New Roman" panose="02020603050405020304" pitchFamily="18" charset="0"/>
                <a:ea typeface="MS Gothic" panose="020B0609070205080204" pitchFamily="49" charset="-128"/>
              </a:defRPr>
            </a:lvl1pPr>
            <a:lvl2pPr marL="742950" indent="-285750" defTabSz="414338" eaLnBrk="0" hangingPunct="0">
              <a:tabLst>
                <a:tab pos="0" algn="l"/>
                <a:tab pos="454025" algn="l"/>
                <a:tab pos="909638" algn="l"/>
                <a:tab pos="1365250" algn="l"/>
                <a:tab pos="1820863" algn="l"/>
                <a:tab pos="2276475" algn="l"/>
                <a:tab pos="2732088" algn="l"/>
                <a:tab pos="3187700" algn="l"/>
                <a:tab pos="3643313" algn="l"/>
                <a:tab pos="4098925" algn="l"/>
                <a:tab pos="4554538" algn="l"/>
                <a:tab pos="5010150" algn="l"/>
                <a:tab pos="5465763" algn="l"/>
                <a:tab pos="5921375" algn="l"/>
                <a:tab pos="6376988" algn="l"/>
                <a:tab pos="6832600" algn="l"/>
                <a:tab pos="7288213" algn="l"/>
                <a:tab pos="7743825" algn="l"/>
                <a:tab pos="8199438" algn="l"/>
                <a:tab pos="8655050" algn="l"/>
                <a:tab pos="9110663" algn="l"/>
              </a:tabLst>
              <a:defRPr sz="2400">
                <a:solidFill>
                  <a:schemeClr val="bg1"/>
                </a:solidFill>
                <a:latin typeface="Times New Roman" panose="02020603050405020304" pitchFamily="18" charset="0"/>
                <a:ea typeface="MS Gothic" panose="020B0609070205080204" pitchFamily="49" charset="-128"/>
              </a:defRPr>
            </a:lvl2pPr>
            <a:lvl3pPr marL="1143000" indent="-228600" defTabSz="414338" eaLnBrk="0" hangingPunct="0">
              <a:tabLst>
                <a:tab pos="0" algn="l"/>
                <a:tab pos="454025" algn="l"/>
                <a:tab pos="909638" algn="l"/>
                <a:tab pos="1365250" algn="l"/>
                <a:tab pos="1820863" algn="l"/>
                <a:tab pos="2276475" algn="l"/>
                <a:tab pos="2732088" algn="l"/>
                <a:tab pos="3187700" algn="l"/>
                <a:tab pos="3643313" algn="l"/>
                <a:tab pos="4098925" algn="l"/>
                <a:tab pos="4554538" algn="l"/>
                <a:tab pos="5010150" algn="l"/>
                <a:tab pos="5465763" algn="l"/>
                <a:tab pos="5921375" algn="l"/>
                <a:tab pos="6376988" algn="l"/>
                <a:tab pos="6832600" algn="l"/>
                <a:tab pos="7288213" algn="l"/>
                <a:tab pos="7743825" algn="l"/>
                <a:tab pos="8199438" algn="l"/>
                <a:tab pos="8655050" algn="l"/>
                <a:tab pos="9110663" algn="l"/>
              </a:tabLst>
              <a:defRPr sz="2400">
                <a:solidFill>
                  <a:schemeClr val="bg1"/>
                </a:solidFill>
                <a:latin typeface="Times New Roman" panose="02020603050405020304" pitchFamily="18" charset="0"/>
                <a:ea typeface="MS Gothic" panose="020B0609070205080204" pitchFamily="49" charset="-128"/>
              </a:defRPr>
            </a:lvl3pPr>
            <a:lvl4pPr marL="1600200" indent="-228600" defTabSz="414338" eaLnBrk="0" hangingPunct="0">
              <a:tabLst>
                <a:tab pos="0" algn="l"/>
                <a:tab pos="454025" algn="l"/>
                <a:tab pos="909638" algn="l"/>
                <a:tab pos="1365250" algn="l"/>
                <a:tab pos="1820863" algn="l"/>
                <a:tab pos="2276475" algn="l"/>
                <a:tab pos="2732088" algn="l"/>
                <a:tab pos="3187700" algn="l"/>
                <a:tab pos="3643313" algn="l"/>
                <a:tab pos="4098925" algn="l"/>
                <a:tab pos="4554538" algn="l"/>
                <a:tab pos="5010150" algn="l"/>
                <a:tab pos="5465763" algn="l"/>
                <a:tab pos="5921375" algn="l"/>
                <a:tab pos="6376988" algn="l"/>
                <a:tab pos="6832600" algn="l"/>
                <a:tab pos="7288213" algn="l"/>
                <a:tab pos="7743825" algn="l"/>
                <a:tab pos="8199438" algn="l"/>
                <a:tab pos="8655050" algn="l"/>
                <a:tab pos="9110663" algn="l"/>
              </a:tabLst>
              <a:defRPr sz="2400">
                <a:solidFill>
                  <a:schemeClr val="bg1"/>
                </a:solidFill>
                <a:latin typeface="Times New Roman" panose="02020603050405020304" pitchFamily="18" charset="0"/>
                <a:ea typeface="MS Gothic" panose="020B0609070205080204" pitchFamily="49" charset="-128"/>
              </a:defRPr>
            </a:lvl4pPr>
            <a:lvl5pPr marL="2057400" indent="-228600" defTabSz="414338" eaLnBrk="0" hangingPunct="0">
              <a:tabLst>
                <a:tab pos="0" algn="l"/>
                <a:tab pos="454025" algn="l"/>
                <a:tab pos="909638" algn="l"/>
                <a:tab pos="1365250" algn="l"/>
                <a:tab pos="1820863" algn="l"/>
                <a:tab pos="2276475" algn="l"/>
                <a:tab pos="2732088" algn="l"/>
                <a:tab pos="3187700" algn="l"/>
                <a:tab pos="3643313" algn="l"/>
                <a:tab pos="4098925" algn="l"/>
                <a:tab pos="4554538" algn="l"/>
                <a:tab pos="5010150" algn="l"/>
                <a:tab pos="5465763" algn="l"/>
                <a:tab pos="5921375" algn="l"/>
                <a:tab pos="6376988" algn="l"/>
                <a:tab pos="6832600" algn="l"/>
                <a:tab pos="7288213" algn="l"/>
                <a:tab pos="7743825" algn="l"/>
                <a:tab pos="8199438" algn="l"/>
                <a:tab pos="8655050" algn="l"/>
                <a:tab pos="9110663" algn="l"/>
              </a:tabLst>
              <a:defRPr sz="2400">
                <a:solidFill>
                  <a:schemeClr val="bg1"/>
                </a:solidFill>
                <a:latin typeface="Times New Roman" panose="02020603050405020304" pitchFamily="18" charset="0"/>
                <a:ea typeface="MS Gothic" panose="020B0609070205080204" pitchFamily="49" charset="-128"/>
              </a:defRPr>
            </a:lvl5pPr>
            <a:lvl6pPr marL="2514600" indent="-228600" defTabSz="414338" eaLnBrk="0" fontAlgn="base" hangingPunct="0">
              <a:lnSpc>
                <a:spcPct val="95000"/>
              </a:lnSpc>
              <a:spcBef>
                <a:spcPct val="0"/>
              </a:spcBef>
              <a:spcAft>
                <a:spcPct val="0"/>
              </a:spcAft>
              <a:buClr>
                <a:srgbClr val="000000"/>
              </a:buClr>
              <a:buSzPct val="100000"/>
              <a:buFont typeface="Times New Roman" panose="02020603050405020304" pitchFamily="18" charset="0"/>
              <a:tabLst>
                <a:tab pos="0" algn="l"/>
                <a:tab pos="454025" algn="l"/>
                <a:tab pos="909638" algn="l"/>
                <a:tab pos="1365250" algn="l"/>
                <a:tab pos="1820863" algn="l"/>
                <a:tab pos="2276475" algn="l"/>
                <a:tab pos="2732088" algn="l"/>
                <a:tab pos="3187700" algn="l"/>
                <a:tab pos="3643313" algn="l"/>
                <a:tab pos="4098925" algn="l"/>
                <a:tab pos="4554538" algn="l"/>
                <a:tab pos="5010150" algn="l"/>
                <a:tab pos="5465763" algn="l"/>
                <a:tab pos="5921375" algn="l"/>
                <a:tab pos="6376988" algn="l"/>
                <a:tab pos="6832600" algn="l"/>
                <a:tab pos="7288213" algn="l"/>
                <a:tab pos="7743825" algn="l"/>
                <a:tab pos="8199438" algn="l"/>
                <a:tab pos="8655050" algn="l"/>
                <a:tab pos="9110663" algn="l"/>
              </a:tabLst>
              <a:defRPr sz="2400">
                <a:solidFill>
                  <a:schemeClr val="bg1"/>
                </a:solidFill>
                <a:latin typeface="Times New Roman" panose="02020603050405020304" pitchFamily="18" charset="0"/>
                <a:ea typeface="MS Gothic" panose="020B0609070205080204" pitchFamily="49" charset="-128"/>
              </a:defRPr>
            </a:lvl6pPr>
            <a:lvl7pPr marL="2971800" indent="-228600" defTabSz="414338" eaLnBrk="0" fontAlgn="base" hangingPunct="0">
              <a:lnSpc>
                <a:spcPct val="95000"/>
              </a:lnSpc>
              <a:spcBef>
                <a:spcPct val="0"/>
              </a:spcBef>
              <a:spcAft>
                <a:spcPct val="0"/>
              </a:spcAft>
              <a:buClr>
                <a:srgbClr val="000000"/>
              </a:buClr>
              <a:buSzPct val="100000"/>
              <a:buFont typeface="Times New Roman" panose="02020603050405020304" pitchFamily="18" charset="0"/>
              <a:tabLst>
                <a:tab pos="0" algn="l"/>
                <a:tab pos="454025" algn="l"/>
                <a:tab pos="909638" algn="l"/>
                <a:tab pos="1365250" algn="l"/>
                <a:tab pos="1820863" algn="l"/>
                <a:tab pos="2276475" algn="l"/>
                <a:tab pos="2732088" algn="l"/>
                <a:tab pos="3187700" algn="l"/>
                <a:tab pos="3643313" algn="l"/>
                <a:tab pos="4098925" algn="l"/>
                <a:tab pos="4554538" algn="l"/>
                <a:tab pos="5010150" algn="l"/>
                <a:tab pos="5465763" algn="l"/>
                <a:tab pos="5921375" algn="l"/>
                <a:tab pos="6376988" algn="l"/>
                <a:tab pos="6832600" algn="l"/>
                <a:tab pos="7288213" algn="l"/>
                <a:tab pos="7743825" algn="l"/>
                <a:tab pos="8199438" algn="l"/>
                <a:tab pos="8655050" algn="l"/>
                <a:tab pos="9110663" algn="l"/>
              </a:tabLst>
              <a:defRPr sz="2400">
                <a:solidFill>
                  <a:schemeClr val="bg1"/>
                </a:solidFill>
                <a:latin typeface="Times New Roman" panose="02020603050405020304" pitchFamily="18" charset="0"/>
                <a:ea typeface="MS Gothic" panose="020B0609070205080204" pitchFamily="49" charset="-128"/>
              </a:defRPr>
            </a:lvl7pPr>
            <a:lvl8pPr marL="3429000" indent="-228600" defTabSz="414338" eaLnBrk="0" fontAlgn="base" hangingPunct="0">
              <a:lnSpc>
                <a:spcPct val="95000"/>
              </a:lnSpc>
              <a:spcBef>
                <a:spcPct val="0"/>
              </a:spcBef>
              <a:spcAft>
                <a:spcPct val="0"/>
              </a:spcAft>
              <a:buClr>
                <a:srgbClr val="000000"/>
              </a:buClr>
              <a:buSzPct val="100000"/>
              <a:buFont typeface="Times New Roman" panose="02020603050405020304" pitchFamily="18" charset="0"/>
              <a:tabLst>
                <a:tab pos="0" algn="l"/>
                <a:tab pos="454025" algn="l"/>
                <a:tab pos="909638" algn="l"/>
                <a:tab pos="1365250" algn="l"/>
                <a:tab pos="1820863" algn="l"/>
                <a:tab pos="2276475" algn="l"/>
                <a:tab pos="2732088" algn="l"/>
                <a:tab pos="3187700" algn="l"/>
                <a:tab pos="3643313" algn="l"/>
                <a:tab pos="4098925" algn="l"/>
                <a:tab pos="4554538" algn="l"/>
                <a:tab pos="5010150" algn="l"/>
                <a:tab pos="5465763" algn="l"/>
                <a:tab pos="5921375" algn="l"/>
                <a:tab pos="6376988" algn="l"/>
                <a:tab pos="6832600" algn="l"/>
                <a:tab pos="7288213" algn="l"/>
                <a:tab pos="7743825" algn="l"/>
                <a:tab pos="8199438" algn="l"/>
                <a:tab pos="8655050" algn="l"/>
                <a:tab pos="9110663" algn="l"/>
              </a:tabLst>
              <a:defRPr sz="2400">
                <a:solidFill>
                  <a:schemeClr val="bg1"/>
                </a:solidFill>
                <a:latin typeface="Times New Roman" panose="02020603050405020304" pitchFamily="18" charset="0"/>
                <a:ea typeface="MS Gothic" panose="020B0609070205080204" pitchFamily="49" charset="-128"/>
              </a:defRPr>
            </a:lvl8pPr>
            <a:lvl9pPr marL="3886200" indent="-228600" defTabSz="414338" eaLnBrk="0" fontAlgn="base" hangingPunct="0">
              <a:lnSpc>
                <a:spcPct val="95000"/>
              </a:lnSpc>
              <a:spcBef>
                <a:spcPct val="0"/>
              </a:spcBef>
              <a:spcAft>
                <a:spcPct val="0"/>
              </a:spcAft>
              <a:buClr>
                <a:srgbClr val="000000"/>
              </a:buClr>
              <a:buSzPct val="100000"/>
              <a:buFont typeface="Times New Roman" panose="02020603050405020304" pitchFamily="18" charset="0"/>
              <a:tabLst>
                <a:tab pos="0" algn="l"/>
                <a:tab pos="454025" algn="l"/>
                <a:tab pos="909638" algn="l"/>
                <a:tab pos="1365250" algn="l"/>
                <a:tab pos="1820863" algn="l"/>
                <a:tab pos="2276475" algn="l"/>
                <a:tab pos="2732088" algn="l"/>
                <a:tab pos="3187700" algn="l"/>
                <a:tab pos="3643313" algn="l"/>
                <a:tab pos="4098925" algn="l"/>
                <a:tab pos="4554538" algn="l"/>
                <a:tab pos="5010150" algn="l"/>
                <a:tab pos="5465763" algn="l"/>
                <a:tab pos="5921375" algn="l"/>
                <a:tab pos="6376988" algn="l"/>
                <a:tab pos="6832600" algn="l"/>
                <a:tab pos="7288213" algn="l"/>
                <a:tab pos="7743825" algn="l"/>
                <a:tab pos="8199438" algn="l"/>
                <a:tab pos="8655050" algn="l"/>
                <a:tab pos="9110663" algn="l"/>
              </a:tabLst>
              <a:defRPr sz="2400">
                <a:solidFill>
                  <a:schemeClr val="bg1"/>
                </a:solidFill>
                <a:latin typeface="Times New Roman" panose="02020603050405020304" pitchFamily="18" charset="0"/>
                <a:ea typeface="MS Gothic" panose="020B0609070205080204" pitchFamily="49" charset="-128"/>
              </a:defRPr>
            </a:lvl9pPr>
          </a:lstStyle>
          <a:p>
            <a:pPr algn="r" rtl="1" eaLnBrk="1" hangingPunct="1">
              <a:lnSpc>
                <a:spcPct val="100000"/>
              </a:lnSpc>
              <a:buClrTx/>
            </a:pPr>
            <a:r>
              <a:rPr lang="ar-SA" sz="4400" dirty="0">
                <a:solidFill>
                  <a:schemeClr val="tx1"/>
                </a:solidFill>
                <a:latin typeface="Arial" panose="020B0604020202020204" pitchFamily="34" charset="0"/>
                <a:ea typeface="Microsoft YaHei" panose="020B0503020204020204" pitchFamily="34" charset="-122"/>
                <a:cs typeface="Arial" panose="020B0604020202020204" pitchFamily="34" charset="0"/>
              </a:rPr>
              <a:t>الفروق بين العلاقة العلاجية/الإرشادية و علاقة الصداقة</a:t>
            </a:r>
            <a:endParaRPr lang="en-US" sz="4400" dirty="0">
              <a:solidFill>
                <a:schemeClr val="tx1"/>
              </a:solidFill>
              <a:latin typeface="Arial" panose="020B0604020202020204" pitchFamily="34" charset="0"/>
              <a:ea typeface="Microsoft YaHei" panose="020B0503020204020204" pitchFamily="34" charset="-122"/>
              <a:cs typeface="Arial" panose="020B0604020202020204" pitchFamily="34" charset="0"/>
            </a:endParaRPr>
          </a:p>
        </p:txBody>
      </p:sp>
      <p:sp>
        <p:nvSpPr>
          <p:cNvPr id="75779" name="Text Box 2"/>
          <p:cNvSpPr txBox="1">
            <a:spLocks noChangeArrowheads="1"/>
          </p:cNvSpPr>
          <p:nvPr/>
        </p:nvSpPr>
        <p:spPr bwMode="auto">
          <a:xfrm>
            <a:off x="4710113" y="2116138"/>
            <a:ext cx="4008437" cy="41163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marL="371475" indent="-371475" defTabSz="414338" eaLnBrk="0" hangingPunct="0">
              <a:tabLst>
                <a:tab pos="371475" algn="l"/>
                <a:tab pos="484188" algn="l"/>
                <a:tab pos="939800" algn="l"/>
                <a:tab pos="1395413" algn="l"/>
                <a:tab pos="1851025" algn="l"/>
                <a:tab pos="2306638" algn="l"/>
                <a:tab pos="2762250" algn="l"/>
                <a:tab pos="3217863" algn="l"/>
                <a:tab pos="3673475" algn="l"/>
                <a:tab pos="4129088" algn="l"/>
                <a:tab pos="4584700" algn="l"/>
                <a:tab pos="5040313" algn="l"/>
                <a:tab pos="5495925" algn="l"/>
                <a:tab pos="5951538" algn="l"/>
                <a:tab pos="6407150" algn="l"/>
                <a:tab pos="6862763" algn="l"/>
                <a:tab pos="7318375" algn="l"/>
                <a:tab pos="7773988" algn="l"/>
                <a:tab pos="8229600" algn="l"/>
                <a:tab pos="8685213" algn="l"/>
                <a:tab pos="9140825" algn="l"/>
              </a:tabLst>
              <a:defRPr sz="2400">
                <a:solidFill>
                  <a:schemeClr val="bg1"/>
                </a:solidFill>
                <a:latin typeface="Times New Roman" panose="02020603050405020304" pitchFamily="18" charset="0"/>
                <a:ea typeface="MS Gothic" panose="020B0609070205080204" pitchFamily="49" charset="-128"/>
              </a:defRPr>
            </a:lvl1pPr>
            <a:lvl2pPr marL="812800" indent="-312738" defTabSz="414338" eaLnBrk="0" hangingPunct="0">
              <a:tabLst>
                <a:tab pos="371475" algn="l"/>
                <a:tab pos="484188" algn="l"/>
                <a:tab pos="939800" algn="l"/>
                <a:tab pos="1395413" algn="l"/>
                <a:tab pos="1851025" algn="l"/>
                <a:tab pos="2306638" algn="l"/>
                <a:tab pos="2762250" algn="l"/>
                <a:tab pos="3217863" algn="l"/>
                <a:tab pos="3673475" algn="l"/>
                <a:tab pos="4129088" algn="l"/>
                <a:tab pos="4584700" algn="l"/>
                <a:tab pos="5040313" algn="l"/>
                <a:tab pos="5495925" algn="l"/>
                <a:tab pos="5951538" algn="l"/>
                <a:tab pos="6407150" algn="l"/>
                <a:tab pos="6862763" algn="l"/>
                <a:tab pos="7318375" algn="l"/>
                <a:tab pos="7773988" algn="l"/>
                <a:tab pos="8229600" algn="l"/>
                <a:tab pos="8685213" algn="l"/>
                <a:tab pos="9140825" algn="l"/>
              </a:tabLst>
              <a:defRPr sz="2400">
                <a:solidFill>
                  <a:schemeClr val="bg1"/>
                </a:solidFill>
                <a:latin typeface="Times New Roman" panose="02020603050405020304" pitchFamily="18" charset="0"/>
                <a:ea typeface="MS Gothic" panose="020B0609070205080204" pitchFamily="49" charset="-128"/>
              </a:defRPr>
            </a:lvl2pPr>
            <a:lvl3pPr marL="1143000" indent="-228600" defTabSz="414338" eaLnBrk="0" hangingPunct="0">
              <a:tabLst>
                <a:tab pos="371475" algn="l"/>
                <a:tab pos="484188" algn="l"/>
                <a:tab pos="939800" algn="l"/>
                <a:tab pos="1395413" algn="l"/>
                <a:tab pos="1851025" algn="l"/>
                <a:tab pos="2306638" algn="l"/>
                <a:tab pos="2762250" algn="l"/>
                <a:tab pos="3217863" algn="l"/>
                <a:tab pos="3673475" algn="l"/>
                <a:tab pos="4129088" algn="l"/>
                <a:tab pos="4584700" algn="l"/>
                <a:tab pos="5040313" algn="l"/>
                <a:tab pos="5495925" algn="l"/>
                <a:tab pos="5951538" algn="l"/>
                <a:tab pos="6407150" algn="l"/>
                <a:tab pos="6862763" algn="l"/>
                <a:tab pos="7318375" algn="l"/>
                <a:tab pos="7773988" algn="l"/>
                <a:tab pos="8229600" algn="l"/>
                <a:tab pos="8685213" algn="l"/>
                <a:tab pos="9140825" algn="l"/>
              </a:tabLst>
              <a:defRPr sz="2400">
                <a:solidFill>
                  <a:schemeClr val="bg1"/>
                </a:solidFill>
                <a:latin typeface="Times New Roman" panose="02020603050405020304" pitchFamily="18" charset="0"/>
                <a:ea typeface="MS Gothic" panose="020B0609070205080204" pitchFamily="49" charset="-128"/>
              </a:defRPr>
            </a:lvl3pPr>
            <a:lvl4pPr marL="1600200" indent="-228600" defTabSz="414338" eaLnBrk="0" hangingPunct="0">
              <a:tabLst>
                <a:tab pos="371475" algn="l"/>
                <a:tab pos="484188" algn="l"/>
                <a:tab pos="939800" algn="l"/>
                <a:tab pos="1395413" algn="l"/>
                <a:tab pos="1851025" algn="l"/>
                <a:tab pos="2306638" algn="l"/>
                <a:tab pos="2762250" algn="l"/>
                <a:tab pos="3217863" algn="l"/>
                <a:tab pos="3673475" algn="l"/>
                <a:tab pos="4129088" algn="l"/>
                <a:tab pos="4584700" algn="l"/>
                <a:tab pos="5040313" algn="l"/>
                <a:tab pos="5495925" algn="l"/>
                <a:tab pos="5951538" algn="l"/>
                <a:tab pos="6407150" algn="l"/>
                <a:tab pos="6862763" algn="l"/>
                <a:tab pos="7318375" algn="l"/>
                <a:tab pos="7773988" algn="l"/>
                <a:tab pos="8229600" algn="l"/>
                <a:tab pos="8685213" algn="l"/>
                <a:tab pos="9140825" algn="l"/>
              </a:tabLst>
              <a:defRPr sz="2400">
                <a:solidFill>
                  <a:schemeClr val="bg1"/>
                </a:solidFill>
                <a:latin typeface="Times New Roman" panose="02020603050405020304" pitchFamily="18" charset="0"/>
                <a:ea typeface="MS Gothic" panose="020B0609070205080204" pitchFamily="49" charset="-128"/>
              </a:defRPr>
            </a:lvl4pPr>
            <a:lvl5pPr marL="2057400" indent="-228600" defTabSz="414338" eaLnBrk="0" hangingPunct="0">
              <a:tabLst>
                <a:tab pos="371475" algn="l"/>
                <a:tab pos="484188" algn="l"/>
                <a:tab pos="939800" algn="l"/>
                <a:tab pos="1395413" algn="l"/>
                <a:tab pos="1851025" algn="l"/>
                <a:tab pos="2306638" algn="l"/>
                <a:tab pos="2762250" algn="l"/>
                <a:tab pos="3217863" algn="l"/>
                <a:tab pos="3673475" algn="l"/>
                <a:tab pos="4129088" algn="l"/>
                <a:tab pos="4584700" algn="l"/>
                <a:tab pos="5040313" algn="l"/>
                <a:tab pos="5495925" algn="l"/>
                <a:tab pos="5951538" algn="l"/>
                <a:tab pos="6407150" algn="l"/>
                <a:tab pos="6862763" algn="l"/>
                <a:tab pos="7318375" algn="l"/>
                <a:tab pos="7773988" algn="l"/>
                <a:tab pos="8229600" algn="l"/>
                <a:tab pos="8685213" algn="l"/>
                <a:tab pos="9140825" algn="l"/>
              </a:tabLst>
              <a:defRPr sz="2400">
                <a:solidFill>
                  <a:schemeClr val="bg1"/>
                </a:solidFill>
                <a:latin typeface="Times New Roman" panose="02020603050405020304" pitchFamily="18" charset="0"/>
                <a:ea typeface="MS Gothic" panose="020B0609070205080204" pitchFamily="49" charset="-128"/>
              </a:defRPr>
            </a:lvl5pPr>
            <a:lvl6pPr marL="2514600" indent="-228600" defTabSz="414338" eaLnBrk="0" fontAlgn="base" hangingPunct="0">
              <a:lnSpc>
                <a:spcPct val="95000"/>
              </a:lnSpc>
              <a:spcBef>
                <a:spcPct val="0"/>
              </a:spcBef>
              <a:spcAft>
                <a:spcPct val="0"/>
              </a:spcAft>
              <a:buClr>
                <a:srgbClr val="000000"/>
              </a:buClr>
              <a:buSzPct val="100000"/>
              <a:buFont typeface="Times New Roman" panose="02020603050405020304" pitchFamily="18" charset="0"/>
              <a:tabLst>
                <a:tab pos="371475" algn="l"/>
                <a:tab pos="484188" algn="l"/>
                <a:tab pos="939800" algn="l"/>
                <a:tab pos="1395413" algn="l"/>
                <a:tab pos="1851025" algn="l"/>
                <a:tab pos="2306638" algn="l"/>
                <a:tab pos="2762250" algn="l"/>
                <a:tab pos="3217863" algn="l"/>
                <a:tab pos="3673475" algn="l"/>
                <a:tab pos="4129088" algn="l"/>
                <a:tab pos="4584700" algn="l"/>
                <a:tab pos="5040313" algn="l"/>
                <a:tab pos="5495925" algn="l"/>
                <a:tab pos="5951538" algn="l"/>
                <a:tab pos="6407150" algn="l"/>
                <a:tab pos="6862763" algn="l"/>
                <a:tab pos="7318375" algn="l"/>
                <a:tab pos="7773988" algn="l"/>
                <a:tab pos="8229600" algn="l"/>
                <a:tab pos="8685213" algn="l"/>
                <a:tab pos="9140825" algn="l"/>
              </a:tabLst>
              <a:defRPr sz="2400">
                <a:solidFill>
                  <a:schemeClr val="bg1"/>
                </a:solidFill>
                <a:latin typeface="Times New Roman" panose="02020603050405020304" pitchFamily="18" charset="0"/>
                <a:ea typeface="MS Gothic" panose="020B0609070205080204" pitchFamily="49" charset="-128"/>
              </a:defRPr>
            </a:lvl6pPr>
            <a:lvl7pPr marL="2971800" indent="-228600" defTabSz="414338" eaLnBrk="0" fontAlgn="base" hangingPunct="0">
              <a:lnSpc>
                <a:spcPct val="95000"/>
              </a:lnSpc>
              <a:spcBef>
                <a:spcPct val="0"/>
              </a:spcBef>
              <a:spcAft>
                <a:spcPct val="0"/>
              </a:spcAft>
              <a:buClr>
                <a:srgbClr val="000000"/>
              </a:buClr>
              <a:buSzPct val="100000"/>
              <a:buFont typeface="Times New Roman" panose="02020603050405020304" pitchFamily="18" charset="0"/>
              <a:tabLst>
                <a:tab pos="371475" algn="l"/>
                <a:tab pos="484188" algn="l"/>
                <a:tab pos="939800" algn="l"/>
                <a:tab pos="1395413" algn="l"/>
                <a:tab pos="1851025" algn="l"/>
                <a:tab pos="2306638" algn="l"/>
                <a:tab pos="2762250" algn="l"/>
                <a:tab pos="3217863" algn="l"/>
                <a:tab pos="3673475" algn="l"/>
                <a:tab pos="4129088" algn="l"/>
                <a:tab pos="4584700" algn="l"/>
                <a:tab pos="5040313" algn="l"/>
                <a:tab pos="5495925" algn="l"/>
                <a:tab pos="5951538" algn="l"/>
                <a:tab pos="6407150" algn="l"/>
                <a:tab pos="6862763" algn="l"/>
                <a:tab pos="7318375" algn="l"/>
                <a:tab pos="7773988" algn="l"/>
                <a:tab pos="8229600" algn="l"/>
                <a:tab pos="8685213" algn="l"/>
                <a:tab pos="9140825" algn="l"/>
              </a:tabLst>
              <a:defRPr sz="2400">
                <a:solidFill>
                  <a:schemeClr val="bg1"/>
                </a:solidFill>
                <a:latin typeface="Times New Roman" panose="02020603050405020304" pitchFamily="18" charset="0"/>
                <a:ea typeface="MS Gothic" panose="020B0609070205080204" pitchFamily="49" charset="-128"/>
              </a:defRPr>
            </a:lvl7pPr>
            <a:lvl8pPr marL="3429000" indent="-228600" defTabSz="414338" eaLnBrk="0" fontAlgn="base" hangingPunct="0">
              <a:lnSpc>
                <a:spcPct val="95000"/>
              </a:lnSpc>
              <a:spcBef>
                <a:spcPct val="0"/>
              </a:spcBef>
              <a:spcAft>
                <a:spcPct val="0"/>
              </a:spcAft>
              <a:buClr>
                <a:srgbClr val="000000"/>
              </a:buClr>
              <a:buSzPct val="100000"/>
              <a:buFont typeface="Times New Roman" panose="02020603050405020304" pitchFamily="18" charset="0"/>
              <a:tabLst>
                <a:tab pos="371475" algn="l"/>
                <a:tab pos="484188" algn="l"/>
                <a:tab pos="939800" algn="l"/>
                <a:tab pos="1395413" algn="l"/>
                <a:tab pos="1851025" algn="l"/>
                <a:tab pos="2306638" algn="l"/>
                <a:tab pos="2762250" algn="l"/>
                <a:tab pos="3217863" algn="l"/>
                <a:tab pos="3673475" algn="l"/>
                <a:tab pos="4129088" algn="l"/>
                <a:tab pos="4584700" algn="l"/>
                <a:tab pos="5040313" algn="l"/>
                <a:tab pos="5495925" algn="l"/>
                <a:tab pos="5951538" algn="l"/>
                <a:tab pos="6407150" algn="l"/>
                <a:tab pos="6862763" algn="l"/>
                <a:tab pos="7318375" algn="l"/>
                <a:tab pos="7773988" algn="l"/>
                <a:tab pos="8229600" algn="l"/>
                <a:tab pos="8685213" algn="l"/>
                <a:tab pos="9140825" algn="l"/>
              </a:tabLst>
              <a:defRPr sz="2400">
                <a:solidFill>
                  <a:schemeClr val="bg1"/>
                </a:solidFill>
                <a:latin typeface="Times New Roman" panose="02020603050405020304" pitchFamily="18" charset="0"/>
                <a:ea typeface="MS Gothic" panose="020B0609070205080204" pitchFamily="49" charset="-128"/>
              </a:defRPr>
            </a:lvl8pPr>
            <a:lvl9pPr marL="3886200" indent="-228600" defTabSz="414338" eaLnBrk="0" fontAlgn="base" hangingPunct="0">
              <a:lnSpc>
                <a:spcPct val="95000"/>
              </a:lnSpc>
              <a:spcBef>
                <a:spcPct val="0"/>
              </a:spcBef>
              <a:spcAft>
                <a:spcPct val="0"/>
              </a:spcAft>
              <a:buClr>
                <a:srgbClr val="000000"/>
              </a:buClr>
              <a:buSzPct val="100000"/>
              <a:buFont typeface="Times New Roman" panose="02020603050405020304" pitchFamily="18" charset="0"/>
              <a:tabLst>
                <a:tab pos="371475" algn="l"/>
                <a:tab pos="484188" algn="l"/>
                <a:tab pos="939800" algn="l"/>
                <a:tab pos="1395413" algn="l"/>
                <a:tab pos="1851025" algn="l"/>
                <a:tab pos="2306638" algn="l"/>
                <a:tab pos="2762250" algn="l"/>
                <a:tab pos="3217863" algn="l"/>
                <a:tab pos="3673475" algn="l"/>
                <a:tab pos="4129088" algn="l"/>
                <a:tab pos="4584700" algn="l"/>
                <a:tab pos="5040313" algn="l"/>
                <a:tab pos="5495925" algn="l"/>
                <a:tab pos="5951538" algn="l"/>
                <a:tab pos="6407150" algn="l"/>
                <a:tab pos="6862763" algn="l"/>
                <a:tab pos="7318375" algn="l"/>
                <a:tab pos="7773988" algn="l"/>
                <a:tab pos="8229600" algn="l"/>
                <a:tab pos="8685213" algn="l"/>
                <a:tab pos="9140825" algn="l"/>
              </a:tabLst>
              <a:defRPr sz="2400">
                <a:solidFill>
                  <a:schemeClr val="bg1"/>
                </a:solidFill>
                <a:latin typeface="Times New Roman" panose="02020603050405020304" pitchFamily="18" charset="0"/>
                <a:ea typeface="MS Gothic" panose="020B0609070205080204" pitchFamily="49" charset="-128"/>
              </a:defRPr>
            </a:lvl9pPr>
          </a:lstStyle>
          <a:p>
            <a:pPr algn="r" rtl="1" eaLnBrk="1" hangingPunct="1">
              <a:lnSpc>
                <a:spcPct val="90000"/>
              </a:lnSpc>
              <a:spcBef>
                <a:spcPts val="800"/>
              </a:spcBef>
              <a:buClr>
                <a:srgbClr val="CCFF33"/>
              </a:buClr>
              <a:buSzPct val="70000"/>
              <a:buFont typeface="Wingdings" panose="05000000000000000000" pitchFamily="2" charset="2"/>
              <a:buChar char=""/>
            </a:pPr>
            <a:r>
              <a:rPr lang="ar-SA" sz="2500" b="1" dirty="0">
                <a:solidFill>
                  <a:schemeClr val="tx1"/>
                </a:solidFill>
                <a:latin typeface="Arial" panose="020B0604020202020204" pitchFamily="34" charset="0"/>
                <a:ea typeface="Microsoft YaHei" panose="020B0503020204020204" pitchFamily="34" charset="-122"/>
                <a:cs typeface="Arial" panose="020B0604020202020204" pitchFamily="34" charset="0"/>
              </a:rPr>
              <a:t>علاقات الصداقة</a:t>
            </a:r>
            <a:endParaRPr lang="en-US" sz="2500" b="1" dirty="0">
              <a:solidFill>
                <a:schemeClr val="tx1"/>
              </a:solidFill>
              <a:latin typeface="Arial" panose="020B0604020202020204" pitchFamily="34" charset="0"/>
              <a:ea typeface="Microsoft YaHei" panose="020B0503020204020204" pitchFamily="34" charset="-122"/>
              <a:cs typeface="Arial" panose="020B0604020202020204" pitchFamily="34" charset="0"/>
            </a:endParaRPr>
          </a:p>
          <a:p>
            <a:pPr lvl="1" algn="r" rtl="1" eaLnBrk="1" hangingPunct="1">
              <a:lnSpc>
                <a:spcPct val="90000"/>
              </a:lnSpc>
              <a:spcBef>
                <a:spcPts val="700"/>
              </a:spcBef>
              <a:buClr>
                <a:srgbClr val="B2B2B2"/>
              </a:buClr>
              <a:buSzPct val="65000"/>
              <a:buFont typeface="Wingdings" panose="05000000000000000000" pitchFamily="2" charset="2"/>
              <a:buChar char=""/>
            </a:pPr>
            <a:r>
              <a:rPr lang="ar-SA" dirty="0">
                <a:solidFill>
                  <a:schemeClr val="tx1"/>
                </a:solidFill>
                <a:latin typeface="Arial" panose="020B0604020202020204" pitchFamily="34" charset="0"/>
                <a:ea typeface="Microsoft YaHei" panose="020B0503020204020204" pitchFamily="34" charset="-122"/>
                <a:cs typeface="Arial" panose="020B0604020202020204" pitchFamily="34" charset="0"/>
              </a:rPr>
              <a:t>تتميز بالتآلف و الرعاية و الدعم</a:t>
            </a:r>
            <a:r>
              <a:rPr lang="hi-IN" dirty="0">
                <a:solidFill>
                  <a:schemeClr val="tx1"/>
                </a:solidFill>
                <a:latin typeface="Arial" panose="020B0604020202020204" pitchFamily="34" charset="0"/>
                <a:ea typeface="Microsoft YaHei" panose="020B0503020204020204" pitchFamily="34" charset="-122"/>
              </a:rPr>
              <a:t>.</a:t>
            </a:r>
            <a:endParaRPr lang="en-US" dirty="0">
              <a:solidFill>
                <a:schemeClr val="tx1"/>
              </a:solidFill>
              <a:latin typeface="Arial" panose="020B0604020202020204" pitchFamily="34" charset="0"/>
              <a:ea typeface="Microsoft YaHei" panose="020B0503020204020204" pitchFamily="34" charset="-122"/>
            </a:endParaRPr>
          </a:p>
          <a:p>
            <a:pPr lvl="1" algn="r" rtl="1" eaLnBrk="1" hangingPunct="1">
              <a:lnSpc>
                <a:spcPct val="90000"/>
              </a:lnSpc>
              <a:spcBef>
                <a:spcPts val="700"/>
              </a:spcBef>
              <a:buClr>
                <a:srgbClr val="B2B2B2"/>
              </a:buClr>
              <a:buSzPct val="65000"/>
              <a:buFont typeface="Wingdings" panose="05000000000000000000" pitchFamily="2" charset="2"/>
              <a:buChar char=""/>
            </a:pPr>
            <a:r>
              <a:rPr lang="ar-SA" dirty="0">
                <a:solidFill>
                  <a:schemeClr val="tx1"/>
                </a:solidFill>
                <a:latin typeface="Arial" panose="020B0604020202020204" pitchFamily="34" charset="0"/>
                <a:cs typeface="Arial" panose="020B0604020202020204" pitchFamily="34" charset="0"/>
              </a:rPr>
              <a:t>ثنائية التأثير (تأثير و تأثر</a:t>
            </a:r>
            <a:r>
              <a:rPr lang="hi-IN" dirty="0">
                <a:solidFill>
                  <a:schemeClr val="tx1"/>
                </a:solidFill>
                <a:latin typeface="Arial" panose="020B0604020202020204" pitchFamily="34" charset="0"/>
                <a:ea typeface="Microsoft YaHei" panose="020B0503020204020204" pitchFamily="34" charset="-122"/>
              </a:rPr>
              <a:t>).</a:t>
            </a:r>
            <a:endParaRPr lang="en-US" dirty="0">
              <a:solidFill>
                <a:schemeClr val="tx1"/>
              </a:solidFill>
              <a:latin typeface="Arial" panose="020B0604020202020204" pitchFamily="34" charset="0"/>
              <a:ea typeface="Microsoft YaHei" panose="020B0503020204020204" pitchFamily="34" charset="-122"/>
            </a:endParaRPr>
          </a:p>
          <a:p>
            <a:pPr lvl="1" algn="r" rtl="1" eaLnBrk="1" hangingPunct="1">
              <a:lnSpc>
                <a:spcPct val="90000"/>
              </a:lnSpc>
              <a:spcBef>
                <a:spcPts val="700"/>
              </a:spcBef>
              <a:buClr>
                <a:srgbClr val="B2B2B2"/>
              </a:buClr>
              <a:buSzPct val="65000"/>
              <a:buFont typeface="Wingdings" panose="05000000000000000000" pitchFamily="2" charset="2"/>
              <a:buChar char=""/>
            </a:pPr>
            <a:r>
              <a:rPr lang="ar-SA" dirty="0">
                <a:solidFill>
                  <a:schemeClr val="tx1"/>
                </a:solidFill>
                <a:latin typeface="Arial" panose="020B0604020202020204" pitchFamily="34" charset="0"/>
                <a:cs typeface="Arial" panose="020B0604020202020204" pitchFamily="34" charset="0"/>
              </a:rPr>
              <a:t>تحقق الحاجات الإنفعالية لكلا الطرفين</a:t>
            </a:r>
            <a:r>
              <a:rPr lang="hi-IN" dirty="0">
                <a:solidFill>
                  <a:schemeClr val="tx1"/>
                </a:solidFill>
                <a:latin typeface="Arial" panose="020B0604020202020204" pitchFamily="34" charset="0"/>
                <a:ea typeface="Microsoft YaHei" panose="020B0503020204020204" pitchFamily="34" charset="-122"/>
              </a:rPr>
              <a:t>.</a:t>
            </a:r>
            <a:endParaRPr lang="en-US" dirty="0">
              <a:solidFill>
                <a:schemeClr val="tx1"/>
              </a:solidFill>
              <a:latin typeface="Arial" panose="020B0604020202020204" pitchFamily="34" charset="0"/>
              <a:ea typeface="Microsoft YaHei" panose="020B0503020204020204" pitchFamily="34" charset="-122"/>
            </a:endParaRPr>
          </a:p>
          <a:p>
            <a:pPr lvl="1" algn="r" rtl="1" eaLnBrk="1" hangingPunct="1">
              <a:lnSpc>
                <a:spcPct val="90000"/>
              </a:lnSpc>
              <a:spcBef>
                <a:spcPts val="700"/>
              </a:spcBef>
              <a:buClr>
                <a:srgbClr val="B2B2B2"/>
              </a:buClr>
              <a:buSzPct val="65000"/>
              <a:buFont typeface="Wingdings" panose="05000000000000000000" pitchFamily="2" charset="2"/>
              <a:buChar char=""/>
            </a:pPr>
            <a:r>
              <a:rPr lang="ar-SA" dirty="0">
                <a:solidFill>
                  <a:schemeClr val="tx1"/>
                </a:solidFill>
                <a:latin typeface="Arial" panose="020B0604020202020204" pitchFamily="34" charset="0"/>
                <a:cs typeface="Arial" panose="020B0604020202020204" pitchFamily="34" charset="0"/>
              </a:rPr>
              <a:t>تحكم مشترك بالمناصفة بين الطرفين</a:t>
            </a:r>
            <a:r>
              <a:rPr lang="hi-IN" dirty="0">
                <a:solidFill>
                  <a:schemeClr val="tx1"/>
                </a:solidFill>
                <a:latin typeface="Arial" panose="020B0604020202020204" pitchFamily="34" charset="0"/>
                <a:ea typeface="Microsoft YaHei" panose="020B0503020204020204" pitchFamily="34" charset="-122"/>
              </a:rPr>
              <a:t>.</a:t>
            </a:r>
            <a:endParaRPr lang="en-US" dirty="0">
              <a:solidFill>
                <a:schemeClr val="tx1"/>
              </a:solidFill>
              <a:latin typeface="Arial" panose="020B0604020202020204" pitchFamily="34" charset="0"/>
              <a:ea typeface="Microsoft YaHei" panose="020B0503020204020204" pitchFamily="34" charset="-122"/>
            </a:endParaRPr>
          </a:p>
        </p:txBody>
      </p:sp>
      <p:sp>
        <p:nvSpPr>
          <p:cNvPr id="75780" name="Text Box 3"/>
          <p:cNvSpPr txBox="1">
            <a:spLocks noChangeArrowheads="1"/>
          </p:cNvSpPr>
          <p:nvPr/>
        </p:nvSpPr>
        <p:spPr bwMode="auto">
          <a:xfrm>
            <a:off x="217488" y="2046288"/>
            <a:ext cx="3810000" cy="4673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marL="457200" indent="-457200" defTabSz="414338" eaLnBrk="0" hangingPunct="0">
              <a:tabLst>
                <a:tab pos="457200" algn="l"/>
                <a:tab pos="569913" algn="l"/>
                <a:tab pos="1025525" algn="l"/>
                <a:tab pos="1481138" algn="l"/>
                <a:tab pos="1936750" algn="l"/>
                <a:tab pos="2392363" algn="l"/>
                <a:tab pos="2847975" algn="l"/>
                <a:tab pos="3303588" algn="l"/>
                <a:tab pos="3759200" algn="l"/>
                <a:tab pos="4214813" algn="l"/>
                <a:tab pos="4670425" algn="l"/>
                <a:tab pos="5126038" algn="l"/>
                <a:tab pos="5581650" algn="l"/>
                <a:tab pos="6037263" algn="l"/>
                <a:tab pos="6492875" algn="l"/>
                <a:tab pos="6948488" algn="l"/>
                <a:tab pos="7404100" algn="l"/>
                <a:tab pos="7859713" algn="l"/>
                <a:tab pos="8315325" algn="l"/>
                <a:tab pos="8770938" algn="l"/>
                <a:tab pos="9226550" algn="l"/>
              </a:tabLst>
              <a:defRPr sz="2400">
                <a:solidFill>
                  <a:schemeClr val="bg1"/>
                </a:solidFill>
                <a:latin typeface="Times New Roman" panose="02020603050405020304" pitchFamily="18" charset="0"/>
                <a:ea typeface="MS Gothic" panose="020B0609070205080204" pitchFamily="49" charset="-128"/>
              </a:defRPr>
            </a:lvl1pPr>
            <a:lvl2pPr marL="839788" indent="-342900" defTabSz="414338" eaLnBrk="0" hangingPunct="0">
              <a:tabLst>
                <a:tab pos="457200" algn="l"/>
                <a:tab pos="569913" algn="l"/>
                <a:tab pos="1025525" algn="l"/>
                <a:tab pos="1481138" algn="l"/>
                <a:tab pos="1936750" algn="l"/>
                <a:tab pos="2392363" algn="l"/>
                <a:tab pos="2847975" algn="l"/>
                <a:tab pos="3303588" algn="l"/>
                <a:tab pos="3759200" algn="l"/>
                <a:tab pos="4214813" algn="l"/>
                <a:tab pos="4670425" algn="l"/>
                <a:tab pos="5126038" algn="l"/>
                <a:tab pos="5581650" algn="l"/>
                <a:tab pos="6037263" algn="l"/>
                <a:tab pos="6492875" algn="l"/>
                <a:tab pos="6948488" algn="l"/>
                <a:tab pos="7404100" algn="l"/>
                <a:tab pos="7859713" algn="l"/>
                <a:tab pos="8315325" algn="l"/>
                <a:tab pos="8770938" algn="l"/>
                <a:tab pos="9226550" algn="l"/>
              </a:tabLst>
              <a:defRPr sz="2400">
                <a:solidFill>
                  <a:schemeClr val="bg1"/>
                </a:solidFill>
                <a:latin typeface="Times New Roman" panose="02020603050405020304" pitchFamily="18" charset="0"/>
                <a:ea typeface="MS Gothic" panose="020B0609070205080204" pitchFamily="49" charset="-128"/>
              </a:defRPr>
            </a:lvl2pPr>
            <a:lvl3pPr marL="1143000" indent="-228600" defTabSz="414338" eaLnBrk="0" hangingPunct="0">
              <a:tabLst>
                <a:tab pos="457200" algn="l"/>
                <a:tab pos="569913" algn="l"/>
                <a:tab pos="1025525" algn="l"/>
                <a:tab pos="1481138" algn="l"/>
                <a:tab pos="1936750" algn="l"/>
                <a:tab pos="2392363" algn="l"/>
                <a:tab pos="2847975" algn="l"/>
                <a:tab pos="3303588" algn="l"/>
                <a:tab pos="3759200" algn="l"/>
                <a:tab pos="4214813" algn="l"/>
                <a:tab pos="4670425" algn="l"/>
                <a:tab pos="5126038" algn="l"/>
                <a:tab pos="5581650" algn="l"/>
                <a:tab pos="6037263" algn="l"/>
                <a:tab pos="6492875" algn="l"/>
                <a:tab pos="6948488" algn="l"/>
                <a:tab pos="7404100" algn="l"/>
                <a:tab pos="7859713" algn="l"/>
                <a:tab pos="8315325" algn="l"/>
                <a:tab pos="8770938" algn="l"/>
                <a:tab pos="9226550" algn="l"/>
              </a:tabLst>
              <a:defRPr sz="2400">
                <a:solidFill>
                  <a:schemeClr val="bg1"/>
                </a:solidFill>
                <a:latin typeface="Times New Roman" panose="02020603050405020304" pitchFamily="18" charset="0"/>
                <a:ea typeface="MS Gothic" panose="020B0609070205080204" pitchFamily="49" charset="-128"/>
              </a:defRPr>
            </a:lvl3pPr>
            <a:lvl4pPr marL="1600200" indent="-228600" defTabSz="414338" eaLnBrk="0" hangingPunct="0">
              <a:tabLst>
                <a:tab pos="457200" algn="l"/>
                <a:tab pos="569913" algn="l"/>
                <a:tab pos="1025525" algn="l"/>
                <a:tab pos="1481138" algn="l"/>
                <a:tab pos="1936750" algn="l"/>
                <a:tab pos="2392363" algn="l"/>
                <a:tab pos="2847975" algn="l"/>
                <a:tab pos="3303588" algn="l"/>
                <a:tab pos="3759200" algn="l"/>
                <a:tab pos="4214813" algn="l"/>
                <a:tab pos="4670425" algn="l"/>
                <a:tab pos="5126038" algn="l"/>
                <a:tab pos="5581650" algn="l"/>
                <a:tab pos="6037263" algn="l"/>
                <a:tab pos="6492875" algn="l"/>
                <a:tab pos="6948488" algn="l"/>
                <a:tab pos="7404100" algn="l"/>
                <a:tab pos="7859713" algn="l"/>
                <a:tab pos="8315325" algn="l"/>
                <a:tab pos="8770938" algn="l"/>
                <a:tab pos="9226550" algn="l"/>
              </a:tabLst>
              <a:defRPr sz="2400">
                <a:solidFill>
                  <a:schemeClr val="bg1"/>
                </a:solidFill>
                <a:latin typeface="Times New Roman" panose="02020603050405020304" pitchFamily="18" charset="0"/>
                <a:ea typeface="MS Gothic" panose="020B0609070205080204" pitchFamily="49" charset="-128"/>
              </a:defRPr>
            </a:lvl4pPr>
            <a:lvl5pPr marL="2057400" indent="-228600" defTabSz="414338" eaLnBrk="0" hangingPunct="0">
              <a:tabLst>
                <a:tab pos="457200" algn="l"/>
                <a:tab pos="569913" algn="l"/>
                <a:tab pos="1025525" algn="l"/>
                <a:tab pos="1481138" algn="l"/>
                <a:tab pos="1936750" algn="l"/>
                <a:tab pos="2392363" algn="l"/>
                <a:tab pos="2847975" algn="l"/>
                <a:tab pos="3303588" algn="l"/>
                <a:tab pos="3759200" algn="l"/>
                <a:tab pos="4214813" algn="l"/>
                <a:tab pos="4670425" algn="l"/>
                <a:tab pos="5126038" algn="l"/>
                <a:tab pos="5581650" algn="l"/>
                <a:tab pos="6037263" algn="l"/>
                <a:tab pos="6492875" algn="l"/>
                <a:tab pos="6948488" algn="l"/>
                <a:tab pos="7404100" algn="l"/>
                <a:tab pos="7859713" algn="l"/>
                <a:tab pos="8315325" algn="l"/>
                <a:tab pos="8770938" algn="l"/>
                <a:tab pos="9226550" algn="l"/>
              </a:tabLst>
              <a:defRPr sz="2400">
                <a:solidFill>
                  <a:schemeClr val="bg1"/>
                </a:solidFill>
                <a:latin typeface="Times New Roman" panose="02020603050405020304" pitchFamily="18" charset="0"/>
                <a:ea typeface="MS Gothic" panose="020B0609070205080204" pitchFamily="49" charset="-128"/>
              </a:defRPr>
            </a:lvl5pPr>
            <a:lvl6pPr marL="2514600" indent="-228600" defTabSz="414338" eaLnBrk="0" fontAlgn="base" hangingPunct="0">
              <a:lnSpc>
                <a:spcPct val="95000"/>
              </a:lnSpc>
              <a:spcBef>
                <a:spcPct val="0"/>
              </a:spcBef>
              <a:spcAft>
                <a:spcPct val="0"/>
              </a:spcAft>
              <a:buClr>
                <a:srgbClr val="000000"/>
              </a:buClr>
              <a:buSzPct val="100000"/>
              <a:buFont typeface="Times New Roman" panose="02020603050405020304" pitchFamily="18" charset="0"/>
              <a:tabLst>
                <a:tab pos="457200" algn="l"/>
                <a:tab pos="569913" algn="l"/>
                <a:tab pos="1025525" algn="l"/>
                <a:tab pos="1481138" algn="l"/>
                <a:tab pos="1936750" algn="l"/>
                <a:tab pos="2392363" algn="l"/>
                <a:tab pos="2847975" algn="l"/>
                <a:tab pos="3303588" algn="l"/>
                <a:tab pos="3759200" algn="l"/>
                <a:tab pos="4214813" algn="l"/>
                <a:tab pos="4670425" algn="l"/>
                <a:tab pos="5126038" algn="l"/>
                <a:tab pos="5581650" algn="l"/>
                <a:tab pos="6037263" algn="l"/>
                <a:tab pos="6492875" algn="l"/>
                <a:tab pos="6948488" algn="l"/>
                <a:tab pos="7404100" algn="l"/>
                <a:tab pos="7859713" algn="l"/>
                <a:tab pos="8315325" algn="l"/>
                <a:tab pos="8770938" algn="l"/>
                <a:tab pos="9226550" algn="l"/>
              </a:tabLst>
              <a:defRPr sz="2400">
                <a:solidFill>
                  <a:schemeClr val="bg1"/>
                </a:solidFill>
                <a:latin typeface="Times New Roman" panose="02020603050405020304" pitchFamily="18" charset="0"/>
                <a:ea typeface="MS Gothic" panose="020B0609070205080204" pitchFamily="49" charset="-128"/>
              </a:defRPr>
            </a:lvl6pPr>
            <a:lvl7pPr marL="2971800" indent="-228600" defTabSz="414338" eaLnBrk="0" fontAlgn="base" hangingPunct="0">
              <a:lnSpc>
                <a:spcPct val="95000"/>
              </a:lnSpc>
              <a:spcBef>
                <a:spcPct val="0"/>
              </a:spcBef>
              <a:spcAft>
                <a:spcPct val="0"/>
              </a:spcAft>
              <a:buClr>
                <a:srgbClr val="000000"/>
              </a:buClr>
              <a:buSzPct val="100000"/>
              <a:buFont typeface="Times New Roman" panose="02020603050405020304" pitchFamily="18" charset="0"/>
              <a:tabLst>
                <a:tab pos="457200" algn="l"/>
                <a:tab pos="569913" algn="l"/>
                <a:tab pos="1025525" algn="l"/>
                <a:tab pos="1481138" algn="l"/>
                <a:tab pos="1936750" algn="l"/>
                <a:tab pos="2392363" algn="l"/>
                <a:tab pos="2847975" algn="l"/>
                <a:tab pos="3303588" algn="l"/>
                <a:tab pos="3759200" algn="l"/>
                <a:tab pos="4214813" algn="l"/>
                <a:tab pos="4670425" algn="l"/>
                <a:tab pos="5126038" algn="l"/>
                <a:tab pos="5581650" algn="l"/>
                <a:tab pos="6037263" algn="l"/>
                <a:tab pos="6492875" algn="l"/>
                <a:tab pos="6948488" algn="l"/>
                <a:tab pos="7404100" algn="l"/>
                <a:tab pos="7859713" algn="l"/>
                <a:tab pos="8315325" algn="l"/>
                <a:tab pos="8770938" algn="l"/>
                <a:tab pos="9226550" algn="l"/>
              </a:tabLst>
              <a:defRPr sz="2400">
                <a:solidFill>
                  <a:schemeClr val="bg1"/>
                </a:solidFill>
                <a:latin typeface="Times New Roman" panose="02020603050405020304" pitchFamily="18" charset="0"/>
                <a:ea typeface="MS Gothic" panose="020B0609070205080204" pitchFamily="49" charset="-128"/>
              </a:defRPr>
            </a:lvl7pPr>
            <a:lvl8pPr marL="3429000" indent="-228600" defTabSz="414338" eaLnBrk="0" fontAlgn="base" hangingPunct="0">
              <a:lnSpc>
                <a:spcPct val="95000"/>
              </a:lnSpc>
              <a:spcBef>
                <a:spcPct val="0"/>
              </a:spcBef>
              <a:spcAft>
                <a:spcPct val="0"/>
              </a:spcAft>
              <a:buClr>
                <a:srgbClr val="000000"/>
              </a:buClr>
              <a:buSzPct val="100000"/>
              <a:buFont typeface="Times New Roman" panose="02020603050405020304" pitchFamily="18" charset="0"/>
              <a:tabLst>
                <a:tab pos="457200" algn="l"/>
                <a:tab pos="569913" algn="l"/>
                <a:tab pos="1025525" algn="l"/>
                <a:tab pos="1481138" algn="l"/>
                <a:tab pos="1936750" algn="l"/>
                <a:tab pos="2392363" algn="l"/>
                <a:tab pos="2847975" algn="l"/>
                <a:tab pos="3303588" algn="l"/>
                <a:tab pos="3759200" algn="l"/>
                <a:tab pos="4214813" algn="l"/>
                <a:tab pos="4670425" algn="l"/>
                <a:tab pos="5126038" algn="l"/>
                <a:tab pos="5581650" algn="l"/>
                <a:tab pos="6037263" algn="l"/>
                <a:tab pos="6492875" algn="l"/>
                <a:tab pos="6948488" algn="l"/>
                <a:tab pos="7404100" algn="l"/>
                <a:tab pos="7859713" algn="l"/>
                <a:tab pos="8315325" algn="l"/>
                <a:tab pos="8770938" algn="l"/>
                <a:tab pos="9226550" algn="l"/>
              </a:tabLst>
              <a:defRPr sz="2400">
                <a:solidFill>
                  <a:schemeClr val="bg1"/>
                </a:solidFill>
                <a:latin typeface="Times New Roman" panose="02020603050405020304" pitchFamily="18" charset="0"/>
                <a:ea typeface="MS Gothic" panose="020B0609070205080204" pitchFamily="49" charset="-128"/>
              </a:defRPr>
            </a:lvl8pPr>
            <a:lvl9pPr marL="3886200" indent="-228600" defTabSz="414338" eaLnBrk="0" fontAlgn="base" hangingPunct="0">
              <a:lnSpc>
                <a:spcPct val="95000"/>
              </a:lnSpc>
              <a:spcBef>
                <a:spcPct val="0"/>
              </a:spcBef>
              <a:spcAft>
                <a:spcPct val="0"/>
              </a:spcAft>
              <a:buClr>
                <a:srgbClr val="000000"/>
              </a:buClr>
              <a:buSzPct val="100000"/>
              <a:buFont typeface="Times New Roman" panose="02020603050405020304" pitchFamily="18" charset="0"/>
              <a:tabLst>
                <a:tab pos="457200" algn="l"/>
                <a:tab pos="569913" algn="l"/>
                <a:tab pos="1025525" algn="l"/>
                <a:tab pos="1481138" algn="l"/>
                <a:tab pos="1936750" algn="l"/>
                <a:tab pos="2392363" algn="l"/>
                <a:tab pos="2847975" algn="l"/>
                <a:tab pos="3303588" algn="l"/>
                <a:tab pos="3759200" algn="l"/>
                <a:tab pos="4214813" algn="l"/>
                <a:tab pos="4670425" algn="l"/>
                <a:tab pos="5126038" algn="l"/>
                <a:tab pos="5581650" algn="l"/>
                <a:tab pos="6037263" algn="l"/>
                <a:tab pos="6492875" algn="l"/>
                <a:tab pos="6948488" algn="l"/>
                <a:tab pos="7404100" algn="l"/>
                <a:tab pos="7859713" algn="l"/>
                <a:tab pos="8315325" algn="l"/>
                <a:tab pos="8770938" algn="l"/>
                <a:tab pos="9226550" algn="l"/>
              </a:tabLst>
              <a:defRPr sz="2400">
                <a:solidFill>
                  <a:schemeClr val="bg1"/>
                </a:solidFill>
                <a:latin typeface="Times New Roman" panose="02020603050405020304" pitchFamily="18" charset="0"/>
                <a:ea typeface="MS Gothic" panose="020B0609070205080204" pitchFamily="49" charset="-128"/>
              </a:defRPr>
            </a:lvl9pPr>
          </a:lstStyle>
          <a:p>
            <a:pPr algn="r" rtl="1" eaLnBrk="1" hangingPunct="1">
              <a:lnSpc>
                <a:spcPct val="90000"/>
              </a:lnSpc>
              <a:spcBef>
                <a:spcPts val="800"/>
              </a:spcBef>
              <a:buClr>
                <a:srgbClr val="CCFF33"/>
              </a:buClr>
              <a:buSzPct val="70000"/>
              <a:buFont typeface="Wingdings" panose="05000000000000000000" pitchFamily="2" charset="2"/>
              <a:buChar char=""/>
            </a:pPr>
            <a:r>
              <a:rPr lang="ar-SA" sz="2500" b="1" dirty="0">
                <a:solidFill>
                  <a:schemeClr val="tx1"/>
                </a:solidFill>
                <a:latin typeface="Arial" panose="020B0604020202020204" pitchFamily="34" charset="0"/>
                <a:ea typeface="Microsoft YaHei" panose="020B0503020204020204" pitchFamily="34" charset="-122"/>
                <a:cs typeface="Arial" panose="020B0604020202020204" pitchFamily="34" charset="0"/>
              </a:rPr>
              <a:t>العلاقة العلاجية</a:t>
            </a:r>
            <a:endParaRPr lang="en-US" sz="2500" b="1" dirty="0">
              <a:solidFill>
                <a:schemeClr val="tx1"/>
              </a:solidFill>
              <a:latin typeface="Arial" panose="020B0604020202020204" pitchFamily="34" charset="0"/>
              <a:ea typeface="Microsoft YaHei" panose="020B0503020204020204" pitchFamily="34" charset="-122"/>
              <a:cs typeface="Arial" panose="020B0604020202020204" pitchFamily="34" charset="0"/>
            </a:endParaRPr>
          </a:p>
          <a:p>
            <a:pPr lvl="1" algn="r" rtl="1" eaLnBrk="1" hangingPunct="1">
              <a:lnSpc>
                <a:spcPct val="90000"/>
              </a:lnSpc>
              <a:spcBef>
                <a:spcPts val="700"/>
              </a:spcBef>
              <a:buClr>
                <a:srgbClr val="B2B2B2"/>
              </a:buClr>
              <a:buSzPct val="65000"/>
              <a:buFont typeface="Arial" panose="020B0604020202020204" pitchFamily="34" charset="0"/>
              <a:buChar char="•"/>
            </a:pPr>
            <a:r>
              <a:rPr lang="ar-SA" dirty="0">
                <a:solidFill>
                  <a:schemeClr val="tx1"/>
                </a:solidFill>
                <a:latin typeface="Arial" panose="020B0604020202020204" pitchFamily="34" charset="0"/>
                <a:ea typeface="Microsoft YaHei" panose="020B0503020204020204" pitchFamily="34" charset="-122"/>
                <a:cs typeface="Arial" panose="020B0604020202020204" pitchFamily="34" charset="0"/>
              </a:rPr>
              <a:t>أيضاً تتميز بالتآلف و الرعاية و الدعم. </a:t>
            </a:r>
            <a:r>
              <a:rPr lang="ar-SA" u="sng" dirty="0">
                <a:solidFill>
                  <a:schemeClr val="tx1"/>
                </a:solidFill>
                <a:latin typeface="Arial" panose="020B0604020202020204" pitchFamily="34" charset="0"/>
                <a:ea typeface="Microsoft YaHei" panose="020B0503020204020204" pitchFamily="34" charset="-122"/>
                <a:cs typeface="Arial" panose="020B0604020202020204" pitchFamily="34" charset="0"/>
              </a:rPr>
              <a:t>ولكنها</a:t>
            </a:r>
            <a:r>
              <a:rPr lang="hi-IN" u="sng" dirty="0">
                <a:solidFill>
                  <a:schemeClr val="tx1"/>
                </a:solidFill>
                <a:latin typeface="Arial" panose="020B0604020202020204" pitchFamily="34" charset="0"/>
                <a:ea typeface="Microsoft YaHei" panose="020B0503020204020204" pitchFamily="34" charset="-122"/>
              </a:rPr>
              <a:t>:</a:t>
            </a:r>
            <a:endParaRPr lang="en-US" u="sng" dirty="0">
              <a:solidFill>
                <a:schemeClr val="tx1"/>
              </a:solidFill>
              <a:latin typeface="Arial" panose="020B0604020202020204" pitchFamily="34" charset="0"/>
              <a:ea typeface="Microsoft YaHei" panose="020B0503020204020204" pitchFamily="34" charset="-122"/>
            </a:endParaRPr>
          </a:p>
          <a:p>
            <a:pPr lvl="1" algn="r" rtl="1" eaLnBrk="1" hangingPunct="1">
              <a:lnSpc>
                <a:spcPct val="90000"/>
              </a:lnSpc>
              <a:spcBef>
                <a:spcPts val="700"/>
              </a:spcBef>
              <a:buClr>
                <a:srgbClr val="B2B2B2"/>
              </a:buClr>
              <a:buSzPct val="65000"/>
              <a:buFont typeface="Arial" panose="020B0604020202020204" pitchFamily="34" charset="0"/>
              <a:buChar char="•"/>
            </a:pPr>
            <a:r>
              <a:rPr lang="ar-SA" dirty="0">
                <a:solidFill>
                  <a:schemeClr val="tx1"/>
                </a:solidFill>
                <a:latin typeface="Arial" panose="020B0604020202020204" pitchFamily="34" charset="0"/>
                <a:cs typeface="Arial" panose="020B0604020202020204" pitchFamily="34" charset="0"/>
              </a:rPr>
              <a:t>ذات تأثير أحادي الإتجاه</a:t>
            </a:r>
            <a:r>
              <a:rPr lang="hi-IN" dirty="0">
                <a:solidFill>
                  <a:schemeClr val="tx1"/>
                </a:solidFill>
                <a:latin typeface="Arial" panose="020B0604020202020204" pitchFamily="34" charset="0"/>
                <a:ea typeface="Microsoft YaHei" panose="020B0503020204020204" pitchFamily="34" charset="-122"/>
              </a:rPr>
              <a:t>.</a:t>
            </a:r>
            <a:endParaRPr lang="en-US" dirty="0">
              <a:solidFill>
                <a:schemeClr val="tx1"/>
              </a:solidFill>
              <a:latin typeface="Arial" panose="020B0604020202020204" pitchFamily="34" charset="0"/>
              <a:ea typeface="Microsoft YaHei" panose="020B0503020204020204" pitchFamily="34" charset="-122"/>
            </a:endParaRPr>
          </a:p>
          <a:p>
            <a:pPr lvl="1" algn="r" rtl="1" eaLnBrk="1" hangingPunct="1">
              <a:lnSpc>
                <a:spcPct val="90000"/>
              </a:lnSpc>
              <a:spcBef>
                <a:spcPts val="700"/>
              </a:spcBef>
              <a:buClr>
                <a:srgbClr val="B2B2B2"/>
              </a:buClr>
              <a:buSzPct val="65000"/>
              <a:buFont typeface="Arial" panose="020B0604020202020204" pitchFamily="34" charset="0"/>
              <a:buChar char="•"/>
            </a:pPr>
            <a:r>
              <a:rPr lang="ar-SA" dirty="0">
                <a:solidFill>
                  <a:schemeClr val="tx1"/>
                </a:solidFill>
                <a:latin typeface="Arial" panose="020B0604020202020204" pitchFamily="34" charset="0"/>
                <a:cs typeface="Arial" panose="020B0604020202020204" pitchFamily="34" charset="0"/>
              </a:rPr>
              <a:t>تحقيق الحاجات الإنفعالية للعميل هو الأساس</a:t>
            </a:r>
            <a:r>
              <a:rPr lang="hi-IN" dirty="0">
                <a:solidFill>
                  <a:schemeClr val="tx1"/>
                </a:solidFill>
                <a:latin typeface="Arial" panose="020B0604020202020204" pitchFamily="34" charset="0"/>
                <a:ea typeface="Microsoft YaHei" panose="020B0503020204020204" pitchFamily="34" charset="-122"/>
              </a:rPr>
              <a:t>.</a:t>
            </a:r>
            <a:endParaRPr lang="en-US" dirty="0">
              <a:solidFill>
                <a:schemeClr val="tx1"/>
              </a:solidFill>
              <a:latin typeface="Arial" panose="020B0604020202020204" pitchFamily="34" charset="0"/>
              <a:ea typeface="Microsoft YaHei" panose="020B0503020204020204" pitchFamily="34" charset="-122"/>
            </a:endParaRPr>
          </a:p>
          <a:p>
            <a:pPr lvl="1" algn="r" rtl="1" eaLnBrk="1" hangingPunct="1">
              <a:lnSpc>
                <a:spcPct val="90000"/>
              </a:lnSpc>
              <a:spcBef>
                <a:spcPts val="700"/>
              </a:spcBef>
              <a:buClr>
                <a:srgbClr val="B2B2B2"/>
              </a:buClr>
              <a:buSzPct val="65000"/>
              <a:buFont typeface="Arial" panose="020B0604020202020204" pitchFamily="34" charset="0"/>
              <a:buChar char="•"/>
            </a:pPr>
            <a:r>
              <a:rPr lang="ar-SA" dirty="0">
                <a:solidFill>
                  <a:schemeClr val="tx1"/>
                </a:solidFill>
                <a:latin typeface="Arial" panose="020B0604020202020204" pitchFamily="34" charset="0"/>
                <a:cs typeface="Arial" panose="020B0604020202020204" pitchFamily="34" charset="0"/>
              </a:rPr>
              <a:t>تمايز في التحكم (المسؤولية</a:t>
            </a:r>
            <a:r>
              <a:rPr lang="hi-IN" dirty="0">
                <a:solidFill>
                  <a:schemeClr val="tx1"/>
                </a:solidFill>
                <a:latin typeface="Arial" panose="020B0604020202020204" pitchFamily="34" charset="0"/>
                <a:ea typeface="Microsoft YaHei" panose="020B0503020204020204" pitchFamily="34" charset="-122"/>
              </a:rPr>
              <a:t>).</a:t>
            </a:r>
            <a:endParaRPr lang="en-US" dirty="0">
              <a:solidFill>
                <a:schemeClr val="tx1"/>
              </a:solidFill>
              <a:latin typeface="Arial" panose="020B0604020202020204" pitchFamily="34" charset="0"/>
              <a:ea typeface="Microsoft YaHei" panose="020B0503020204020204" pitchFamily="34" charset="-122"/>
            </a:endParaRPr>
          </a:p>
        </p:txBody>
      </p:sp>
    </p:spTree>
    <p:extLst>
      <p:ext uri="{BB962C8B-B14F-4D97-AF65-F5344CB8AC3E}">
        <p14:creationId xmlns:p14="http://schemas.microsoft.com/office/powerpoint/2010/main" val="2850572234"/>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Text Box 1"/>
          <p:cNvSpPr txBox="1">
            <a:spLocks noChangeArrowheads="1"/>
          </p:cNvSpPr>
          <p:nvPr/>
        </p:nvSpPr>
        <p:spPr bwMode="auto">
          <a:xfrm>
            <a:off x="673100" y="534988"/>
            <a:ext cx="7920038" cy="12160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nchor="ctr"/>
          <a:lstStyle>
            <a:lvl1pPr marL="373063" indent="-371475" defTabSz="414338" eaLnBrk="0" hangingPunct="0">
              <a:tabLst>
                <a:tab pos="373063" algn="l"/>
                <a:tab pos="827088" algn="l"/>
                <a:tab pos="1282700" algn="l"/>
                <a:tab pos="1738313" algn="l"/>
                <a:tab pos="2193925" algn="l"/>
                <a:tab pos="2649538" algn="l"/>
                <a:tab pos="3105150" algn="l"/>
                <a:tab pos="3560763" algn="l"/>
                <a:tab pos="4016375" algn="l"/>
                <a:tab pos="4471988" algn="l"/>
                <a:tab pos="4927600" algn="l"/>
                <a:tab pos="5383213" algn="l"/>
                <a:tab pos="5838825" algn="l"/>
                <a:tab pos="6294438" algn="l"/>
                <a:tab pos="6750050" algn="l"/>
                <a:tab pos="7205663" algn="l"/>
                <a:tab pos="7661275" algn="l"/>
                <a:tab pos="8116888" algn="l"/>
                <a:tab pos="8572500" algn="l"/>
                <a:tab pos="9028113" algn="l"/>
                <a:tab pos="9483725" algn="l"/>
              </a:tabLst>
              <a:defRPr sz="2400">
                <a:solidFill>
                  <a:schemeClr val="bg1"/>
                </a:solidFill>
                <a:latin typeface="Times New Roman" panose="02020603050405020304" pitchFamily="18" charset="0"/>
                <a:ea typeface="MS Gothic" panose="020B0609070205080204" pitchFamily="49" charset="-128"/>
              </a:defRPr>
            </a:lvl1pPr>
            <a:lvl2pPr marL="742950" indent="-285750" defTabSz="414338" eaLnBrk="0" hangingPunct="0">
              <a:tabLst>
                <a:tab pos="373063" algn="l"/>
                <a:tab pos="827088" algn="l"/>
                <a:tab pos="1282700" algn="l"/>
                <a:tab pos="1738313" algn="l"/>
                <a:tab pos="2193925" algn="l"/>
                <a:tab pos="2649538" algn="l"/>
                <a:tab pos="3105150" algn="l"/>
                <a:tab pos="3560763" algn="l"/>
                <a:tab pos="4016375" algn="l"/>
                <a:tab pos="4471988" algn="l"/>
                <a:tab pos="4927600" algn="l"/>
                <a:tab pos="5383213" algn="l"/>
                <a:tab pos="5838825" algn="l"/>
                <a:tab pos="6294438" algn="l"/>
                <a:tab pos="6750050" algn="l"/>
                <a:tab pos="7205663" algn="l"/>
                <a:tab pos="7661275" algn="l"/>
                <a:tab pos="8116888" algn="l"/>
                <a:tab pos="8572500" algn="l"/>
                <a:tab pos="9028113" algn="l"/>
                <a:tab pos="9483725" algn="l"/>
              </a:tabLst>
              <a:defRPr sz="2400">
                <a:solidFill>
                  <a:schemeClr val="bg1"/>
                </a:solidFill>
                <a:latin typeface="Times New Roman" panose="02020603050405020304" pitchFamily="18" charset="0"/>
                <a:ea typeface="MS Gothic" panose="020B0609070205080204" pitchFamily="49" charset="-128"/>
              </a:defRPr>
            </a:lvl2pPr>
            <a:lvl3pPr marL="1143000" indent="-228600" defTabSz="414338" eaLnBrk="0" hangingPunct="0">
              <a:tabLst>
                <a:tab pos="373063" algn="l"/>
                <a:tab pos="827088" algn="l"/>
                <a:tab pos="1282700" algn="l"/>
                <a:tab pos="1738313" algn="l"/>
                <a:tab pos="2193925" algn="l"/>
                <a:tab pos="2649538" algn="l"/>
                <a:tab pos="3105150" algn="l"/>
                <a:tab pos="3560763" algn="l"/>
                <a:tab pos="4016375" algn="l"/>
                <a:tab pos="4471988" algn="l"/>
                <a:tab pos="4927600" algn="l"/>
                <a:tab pos="5383213" algn="l"/>
                <a:tab pos="5838825" algn="l"/>
                <a:tab pos="6294438" algn="l"/>
                <a:tab pos="6750050" algn="l"/>
                <a:tab pos="7205663" algn="l"/>
                <a:tab pos="7661275" algn="l"/>
                <a:tab pos="8116888" algn="l"/>
                <a:tab pos="8572500" algn="l"/>
                <a:tab pos="9028113" algn="l"/>
                <a:tab pos="9483725" algn="l"/>
              </a:tabLst>
              <a:defRPr sz="2400">
                <a:solidFill>
                  <a:schemeClr val="bg1"/>
                </a:solidFill>
                <a:latin typeface="Times New Roman" panose="02020603050405020304" pitchFamily="18" charset="0"/>
                <a:ea typeface="MS Gothic" panose="020B0609070205080204" pitchFamily="49" charset="-128"/>
              </a:defRPr>
            </a:lvl3pPr>
            <a:lvl4pPr marL="1600200" indent="-228600" defTabSz="414338" eaLnBrk="0" hangingPunct="0">
              <a:tabLst>
                <a:tab pos="373063" algn="l"/>
                <a:tab pos="827088" algn="l"/>
                <a:tab pos="1282700" algn="l"/>
                <a:tab pos="1738313" algn="l"/>
                <a:tab pos="2193925" algn="l"/>
                <a:tab pos="2649538" algn="l"/>
                <a:tab pos="3105150" algn="l"/>
                <a:tab pos="3560763" algn="l"/>
                <a:tab pos="4016375" algn="l"/>
                <a:tab pos="4471988" algn="l"/>
                <a:tab pos="4927600" algn="l"/>
                <a:tab pos="5383213" algn="l"/>
                <a:tab pos="5838825" algn="l"/>
                <a:tab pos="6294438" algn="l"/>
                <a:tab pos="6750050" algn="l"/>
                <a:tab pos="7205663" algn="l"/>
                <a:tab pos="7661275" algn="l"/>
                <a:tab pos="8116888" algn="l"/>
                <a:tab pos="8572500" algn="l"/>
                <a:tab pos="9028113" algn="l"/>
                <a:tab pos="9483725" algn="l"/>
              </a:tabLst>
              <a:defRPr sz="2400">
                <a:solidFill>
                  <a:schemeClr val="bg1"/>
                </a:solidFill>
                <a:latin typeface="Times New Roman" panose="02020603050405020304" pitchFamily="18" charset="0"/>
                <a:ea typeface="MS Gothic" panose="020B0609070205080204" pitchFamily="49" charset="-128"/>
              </a:defRPr>
            </a:lvl4pPr>
            <a:lvl5pPr marL="2057400" indent="-228600" defTabSz="414338" eaLnBrk="0" hangingPunct="0">
              <a:tabLst>
                <a:tab pos="373063" algn="l"/>
                <a:tab pos="827088" algn="l"/>
                <a:tab pos="1282700" algn="l"/>
                <a:tab pos="1738313" algn="l"/>
                <a:tab pos="2193925" algn="l"/>
                <a:tab pos="2649538" algn="l"/>
                <a:tab pos="3105150" algn="l"/>
                <a:tab pos="3560763" algn="l"/>
                <a:tab pos="4016375" algn="l"/>
                <a:tab pos="4471988" algn="l"/>
                <a:tab pos="4927600" algn="l"/>
                <a:tab pos="5383213" algn="l"/>
                <a:tab pos="5838825" algn="l"/>
                <a:tab pos="6294438" algn="l"/>
                <a:tab pos="6750050" algn="l"/>
                <a:tab pos="7205663" algn="l"/>
                <a:tab pos="7661275" algn="l"/>
                <a:tab pos="8116888" algn="l"/>
                <a:tab pos="8572500" algn="l"/>
                <a:tab pos="9028113" algn="l"/>
                <a:tab pos="9483725" algn="l"/>
              </a:tabLst>
              <a:defRPr sz="2400">
                <a:solidFill>
                  <a:schemeClr val="bg1"/>
                </a:solidFill>
                <a:latin typeface="Times New Roman" panose="02020603050405020304" pitchFamily="18" charset="0"/>
                <a:ea typeface="MS Gothic" panose="020B0609070205080204" pitchFamily="49" charset="-128"/>
              </a:defRPr>
            </a:lvl5pPr>
            <a:lvl6pPr marL="2514600" indent="-228600" defTabSz="414338" eaLnBrk="0" fontAlgn="base" hangingPunct="0">
              <a:lnSpc>
                <a:spcPct val="95000"/>
              </a:lnSpc>
              <a:spcBef>
                <a:spcPct val="0"/>
              </a:spcBef>
              <a:spcAft>
                <a:spcPct val="0"/>
              </a:spcAft>
              <a:buClr>
                <a:srgbClr val="000000"/>
              </a:buClr>
              <a:buSzPct val="100000"/>
              <a:buFont typeface="Times New Roman" panose="02020603050405020304" pitchFamily="18" charset="0"/>
              <a:tabLst>
                <a:tab pos="373063" algn="l"/>
                <a:tab pos="827088" algn="l"/>
                <a:tab pos="1282700" algn="l"/>
                <a:tab pos="1738313" algn="l"/>
                <a:tab pos="2193925" algn="l"/>
                <a:tab pos="2649538" algn="l"/>
                <a:tab pos="3105150" algn="l"/>
                <a:tab pos="3560763" algn="l"/>
                <a:tab pos="4016375" algn="l"/>
                <a:tab pos="4471988" algn="l"/>
                <a:tab pos="4927600" algn="l"/>
                <a:tab pos="5383213" algn="l"/>
                <a:tab pos="5838825" algn="l"/>
                <a:tab pos="6294438" algn="l"/>
                <a:tab pos="6750050" algn="l"/>
                <a:tab pos="7205663" algn="l"/>
                <a:tab pos="7661275" algn="l"/>
                <a:tab pos="8116888" algn="l"/>
                <a:tab pos="8572500" algn="l"/>
                <a:tab pos="9028113" algn="l"/>
                <a:tab pos="9483725" algn="l"/>
              </a:tabLst>
              <a:defRPr sz="2400">
                <a:solidFill>
                  <a:schemeClr val="bg1"/>
                </a:solidFill>
                <a:latin typeface="Times New Roman" panose="02020603050405020304" pitchFamily="18" charset="0"/>
                <a:ea typeface="MS Gothic" panose="020B0609070205080204" pitchFamily="49" charset="-128"/>
              </a:defRPr>
            </a:lvl6pPr>
            <a:lvl7pPr marL="2971800" indent="-228600" defTabSz="414338" eaLnBrk="0" fontAlgn="base" hangingPunct="0">
              <a:lnSpc>
                <a:spcPct val="95000"/>
              </a:lnSpc>
              <a:spcBef>
                <a:spcPct val="0"/>
              </a:spcBef>
              <a:spcAft>
                <a:spcPct val="0"/>
              </a:spcAft>
              <a:buClr>
                <a:srgbClr val="000000"/>
              </a:buClr>
              <a:buSzPct val="100000"/>
              <a:buFont typeface="Times New Roman" panose="02020603050405020304" pitchFamily="18" charset="0"/>
              <a:tabLst>
                <a:tab pos="373063" algn="l"/>
                <a:tab pos="827088" algn="l"/>
                <a:tab pos="1282700" algn="l"/>
                <a:tab pos="1738313" algn="l"/>
                <a:tab pos="2193925" algn="l"/>
                <a:tab pos="2649538" algn="l"/>
                <a:tab pos="3105150" algn="l"/>
                <a:tab pos="3560763" algn="l"/>
                <a:tab pos="4016375" algn="l"/>
                <a:tab pos="4471988" algn="l"/>
                <a:tab pos="4927600" algn="l"/>
                <a:tab pos="5383213" algn="l"/>
                <a:tab pos="5838825" algn="l"/>
                <a:tab pos="6294438" algn="l"/>
                <a:tab pos="6750050" algn="l"/>
                <a:tab pos="7205663" algn="l"/>
                <a:tab pos="7661275" algn="l"/>
                <a:tab pos="8116888" algn="l"/>
                <a:tab pos="8572500" algn="l"/>
                <a:tab pos="9028113" algn="l"/>
                <a:tab pos="9483725" algn="l"/>
              </a:tabLst>
              <a:defRPr sz="2400">
                <a:solidFill>
                  <a:schemeClr val="bg1"/>
                </a:solidFill>
                <a:latin typeface="Times New Roman" panose="02020603050405020304" pitchFamily="18" charset="0"/>
                <a:ea typeface="MS Gothic" panose="020B0609070205080204" pitchFamily="49" charset="-128"/>
              </a:defRPr>
            </a:lvl7pPr>
            <a:lvl8pPr marL="3429000" indent="-228600" defTabSz="414338" eaLnBrk="0" fontAlgn="base" hangingPunct="0">
              <a:lnSpc>
                <a:spcPct val="95000"/>
              </a:lnSpc>
              <a:spcBef>
                <a:spcPct val="0"/>
              </a:spcBef>
              <a:spcAft>
                <a:spcPct val="0"/>
              </a:spcAft>
              <a:buClr>
                <a:srgbClr val="000000"/>
              </a:buClr>
              <a:buSzPct val="100000"/>
              <a:buFont typeface="Times New Roman" panose="02020603050405020304" pitchFamily="18" charset="0"/>
              <a:tabLst>
                <a:tab pos="373063" algn="l"/>
                <a:tab pos="827088" algn="l"/>
                <a:tab pos="1282700" algn="l"/>
                <a:tab pos="1738313" algn="l"/>
                <a:tab pos="2193925" algn="l"/>
                <a:tab pos="2649538" algn="l"/>
                <a:tab pos="3105150" algn="l"/>
                <a:tab pos="3560763" algn="l"/>
                <a:tab pos="4016375" algn="l"/>
                <a:tab pos="4471988" algn="l"/>
                <a:tab pos="4927600" algn="l"/>
                <a:tab pos="5383213" algn="l"/>
                <a:tab pos="5838825" algn="l"/>
                <a:tab pos="6294438" algn="l"/>
                <a:tab pos="6750050" algn="l"/>
                <a:tab pos="7205663" algn="l"/>
                <a:tab pos="7661275" algn="l"/>
                <a:tab pos="8116888" algn="l"/>
                <a:tab pos="8572500" algn="l"/>
                <a:tab pos="9028113" algn="l"/>
                <a:tab pos="9483725" algn="l"/>
              </a:tabLst>
              <a:defRPr sz="2400">
                <a:solidFill>
                  <a:schemeClr val="bg1"/>
                </a:solidFill>
                <a:latin typeface="Times New Roman" panose="02020603050405020304" pitchFamily="18" charset="0"/>
                <a:ea typeface="MS Gothic" panose="020B0609070205080204" pitchFamily="49" charset="-128"/>
              </a:defRPr>
            </a:lvl8pPr>
            <a:lvl9pPr marL="3886200" indent="-228600" defTabSz="414338" eaLnBrk="0" fontAlgn="base" hangingPunct="0">
              <a:lnSpc>
                <a:spcPct val="95000"/>
              </a:lnSpc>
              <a:spcBef>
                <a:spcPct val="0"/>
              </a:spcBef>
              <a:spcAft>
                <a:spcPct val="0"/>
              </a:spcAft>
              <a:buClr>
                <a:srgbClr val="000000"/>
              </a:buClr>
              <a:buSzPct val="100000"/>
              <a:buFont typeface="Times New Roman" panose="02020603050405020304" pitchFamily="18" charset="0"/>
              <a:tabLst>
                <a:tab pos="373063" algn="l"/>
                <a:tab pos="827088" algn="l"/>
                <a:tab pos="1282700" algn="l"/>
                <a:tab pos="1738313" algn="l"/>
                <a:tab pos="2193925" algn="l"/>
                <a:tab pos="2649538" algn="l"/>
                <a:tab pos="3105150" algn="l"/>
                <a:tab pos="3560763" algn="l"/>
                <a:tab pos="4016375" algn="l"/>
                <a:tab pos="4471988" algn="l"/>
                <a:tab pos="4927600" algn="l"/>
                <a:tab pos="5383213" algn="l"/>
                <a:tab pos="5838825" algn="l"/>
                <a:tab pos="6294438" algn="l"/>
                <a:tab pos="6750050" algn="l"/>
                <a:tab pos="7205663" algn="l"/>
                <a:tab pos="7661275" algn="l"/>
                <a:tab pos="8116888" algn="l"/>
                <a:tab pos="8572500" algn="l"/>
                <a:tab pos="9028113" algn="l"/>
                <a:tab pos="9483725" algn="l"/>
              </a:tabLst>
              <a:defRPr sz="2400">
                <a:solidFill>
                  <a:schemeClr val="bg1"/>
                </a:solidFill>
                <a:latin typeface="Times New Roman" panose="02020603050405020304" pitchFamily="18" charset="0"/>
                <a:ea typeface="MS Gothic" panose="020B0609070205080204" pitchFamily="49" charset="-128"/>
              </a:defRPr>
            </a:lvl9pPr>
          </a:lstStyle>
          <a:p>
            <a:pPr algn="r" rtl="1" eaLnBrk="1" hangingPunct="1">
              <a:lnSpc>
                <a:spcPct val="100000"/>
              </a:lnSpc>
              <a:spcBef>
                <a:spcPts val="700"/>
              </a:spcBef>
              <a:buClrTx/>
            </a:pPr>
            <a:r>
              <a:rPr lang="ar-SA" sz="4000" dirty="0">
                <a:solidFill>
                  <a:schemeClr val="tx1"/>
                </a:solidFill>
                <a:latin typeface="Arial" panose="020B0604020202020204" pitchFamily="34" charset="0"/>
                <a:ea typeface="Microsoft YaHei" panose="020B0503020204020204" pitchFamily="34" charset="-122"/>
                <a:cs typeface="Arial" panose="020B0604020202020204" pitchFamily="34" charset="0"/>
              </a:rPr>
              <a:t>نظرة عامة للعملية الإرشادية او العلاجية</a:t>
            </a:r>
            <a:r>
              <a:rPr lang="hi-IN" sz="4000" dirty="0">
                <a:solidFill>
                  <a:schemeClr val="tx1"/>
                </a:solidFill>
                <a:latin typeface="Arial" panose="020B0604020202020204" pitchFamily="34" charset="0"/>
                <a:ea typeface="Microsoft YaHei" panose="020B0503020204020204" pitchFamily="34" charset="-122"/>
                <a:cs typeface="Arial" panose="020B0604020202020204" pitchFamily="34" charset="0"/>
              </a:rPr>
              <a:t>.</a:t>
            </a:r>
            <a:endParaRPr lang="en-US" sz="4000" dirty="0">
              <a:solidFill>
                <a:schemeClr val="tx1"/>
              </a:solidFill>
              <a:latin typeface="Arial" panose="020B0604020202020204" pitchFamily="34" charset="0"/>
              <a:ea typeface="Microsoft YaHei" panose="020B0503020204020204" pitchFamily="34" charset="-122"/>
              <a:cs typeface="Arial" panose="020B0604020202020204" pitchFamily="34" charset="0"/>
            </a:endParaRPr>
          </a:p>
        </p:txBody>
      </p:sp>
      <p:sp>
        <p:nvSpPr>
          <p:cNvPr id="76803" name="Text Box 2"/>
          <p:cNvSpPr txBox="1">
            <a:spLocks noChangeArrowheads="1"/>
          </p:cNvSpPr>
          <p:nvPr/>
        </p:nvSpPr>
        <p:spPr bwMode="auto">
          <a:xfrm>
            <a:off x="673100" y="1906588"/>
            <a:ext cx="7808913" cy="46132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marL="371475" indent="-371475" defTabSz="414338" eaLnBrk="0" hangingPunct="0">
              <a:tabLst>
                <a:tab pos="371475" algn="l"/>
                <a:tab pos="484188" algn="l"/>
                <a:tab pos="939800" algn="l"/>
                <a:tab pos="1395413" algn="l"/>
                <a:tab pos="1851025" algn="l"/>
                <a:tab pos="2306638" algn="l"/>
                <a:tab pos="2762250" algn="l"/>
                <a:tab pos="3217863" algn="l"/>
                <a:tab pos="3673475" algn="l"/>
                <a:tab pos="4129088" algn="l"/>
                <a:tab pos="4584700" algn="l"/>
                <a:tab pos="5040313" algn="l"/>
                <a:tab pos="5495925" algn="l"/>
                <a:tab pos="5951538" algn="l"/>
                <a:tab pos="6407150" algn="l"/>
                <a:tab pos="6862763" algn="l"/>
                <a:tab pos="7318375" algn="l"/>
                <a:tab pos="7773988" algn="l"/>
                <a:tab pos="8229600" algn="l"/>
                <a:tab pos="8685213" algn="l"/>
                <a:tab pos="9140825" algn="l"/>
              </a:tabLst>
              <a:defRPr sz="2400">
                <a:solidFill>
                  <a:schemeClr val="bg1"/>
                </a:solidFill>
                <a:latin typeface="Times New Roman" panose="02020603050405020304" pitchFamily="18" charset="0"/>
                <a:ea typeface="MS Gothic" panose="020B0609070205080204" pitchFamily="49" charset="-128"/>
              </a:defRPr>
            </a:lvl1pPr>
            <a:lvl2pPr marL="742950" indent="-285750" defTabSz="414338" eaLnBrk="0" hangingPunct="0">
              <a:tabLst>
                <a:tab pos="371475" algn="l"/>
                <a:tab pos="484188" algn="l"/>
                <a:tab pos="939800" algn="l"/>
                <a:tab pos="1395413" algn="l"/>
                <a:tab pos="1851025" algn="l"/>
                <a:tab pos="2306638" algn="l"/>
                <a:tab pos="2762250" algn="l"/>
                <a:tab pos="3217863" algn="l"/>
                <a:tab pos="3673475" algn="l"/>
                <a:tab pos="4129088" algn="l"/>
                <a:tab pos="4584700" algn="l"/>
                <a:tab pos="5040313" algn="l"/>
                <a:tab pos="5495925" algn="l"/>
                <a:tab pos="5951538" algn="l"/>
                <a:tab pos="6407150" algn="l"/>
                <a:tab pos="6862763" algn="l"/>
                <a:tab pos="7318375" algn="l"/>
                <a:tab pos="7773988" algn="l"/>
                <a:tab pos="8229600" algn="l"/>
                <a:tab pos="8685213" algn="l"/>
                <a:tab pos="9140825" algn="l"/>
              </a:tabLst>
              <a:defRPr sz="2400">
                <a:solidFill>
                  <a:schemeClr val="bg1"/>
                </a:solidFill>
                <a:latin typeface="Times New Roman" panose="02020603050405020304" pitchFamily="18" charset="0"/>
                <a:ea typeface="MS Gothic" panose="020B0609070205080204" pitchFamily="49" charset="-128"/>
              </a:defRPr>
            </a:lvl2pPr>
            <a:lvl3pPr marL="1143000" indent="-228600" defTabSz="414338" eaLnBrk="0" hangingPunct="0">
              <a:tabLst>
                <a:tab pos="371475" algn="l"/>
                <a:tab pos="484188" algn="l"/>
                <a:tab pos="939800" algn="l"/>
                <a:tab pos="1395413" algn="l"/>
                <a:tab pos="1851025" algn="l"/>
                <a:tab pos="2306638" algn="l"/>
                <a:tab pos="2762250" algn="l"/>
                <a:tab pos="3217863" algn="l"/>
                <a:tab pos="3673475" algn="l"/>
                <a:tab pos="4129088" algn="l"/>
                <a:tab pos="4584700" algn="l"/>
                <a:tab pos="5040313" algn="l"/>
                <a:tab pos="5495925" algn="l"/>
                <a:tab pos="5951538" algn="l"/>
                <a:tab pos="6407150" algn="l"/>
                <a:tab pos="6862763" algn="l"/>
                <a:tab pos="7318375" algn="l"/>
                <a:tab pos="7773988" algn="l"/>
                <a:tab pos="8229600" algn="l"/>
                <a:tab pos="8685213" algn="l"/>
                <a:tab pos="9140825" algn="l"/>
              </a:tabLst>
              <a:defRPr sz="2400">
                <a:solidFill>
                  <a:schemeClr val="bg1"/>
                </a:solidFill>
                <a:latin typeface="Times New Roman" panose="02020603050405020304" pitchFamily="18" charset="0"/>
                <a:ea typeface="MS Gothic" panose="020B0609070205080204" pitchFamily="49" charset="-128"/>
              </a:defRPr>
            </a:lvl3pPr>
            <a:lvl4pPr marL="1600200" indent="-228600" defTabSz="414338" eaLnBrk="0" hangingPunct="0">
              <a:tabLst>
                <a:tab pos="371475" algn="l"/>
                <a:tab pos="484188" algn="l"/>
                <a:tab pos="939800" algn="l"/>
                <a:tab pos="1395413" algn="l"/>
                <a:tab pos="1851025" algn="l"/>
                <a:tab pos="2306638" algn="l"/>
                <a:tab pos="2762250" algn="l"/>
                <a:tab pos="3217863" algn="l"/>
                <a:tab pos="3673475" algn="l"/>
                <a:tab pos="4129088" algn="l"/>
                <a:tab pos="4584700" algn="l"/>
                <a:tab pos="5040313" algn="l"/>
                <a:tab pos="5495925" algn="l"/>
                <a:tab pos="5951538" algn="l"/>
                <a:tab pos="6407150" algn="l"/>
                <a:tab pos="6862763" algn="l"/>
                <a:tab pos="7318375" algn="l"/>
                <a:tab pos="7773988" algn="l"/>
                <a:tab pos="8229600" algn="l"/>
                <a:tab pos="8685213" algn="l"/>
                <a:tab pos="9140825" algn="l"/>
              </a:tabLst>
              <a:defRPr sz="2400">
                <a:solidFill>
                  <a:schemeClr val="bg1"/>
                </a:solidFill>
                <a:latin typeface="Times New Roman" panose="02020603050405020304" pitchFamily="18" charset="0"/>
                <a:ea typeface="MS Gothic" panose="020B0609070205080204" pitchFamily="49" charset="-128"/>
              </a:defRPr>
            </a:lvl4pPr>
            <a:lvl5pPr marL="2057400" indent="-228600" defTabSz="414338" eaLnBrk="0" hangingPunct="0">
              <a:tabLst>
                <a:tab pos="371475" algn="l"/>
                <a:tab pos="484188" algn="l"/>
                <a:tab pos="939800" algn="l"/>
                <a:tab pos="1395413" algn="l"/>
                <a:tab pos="1851025" algn="l"/>
                <a:tab pos="2306638" algn="l"/>
                <a:tab pos="2762250" algn="l"/>
                <a:tab pos="3217863" algn="l"/>
                <a:tab pos="3673475" algn="l"/>
                <a:tab pos="4129088" algn="l"/>
                <a:tab pos="4584700" algn="l"/>
                <a:tab pos="5040313" algn="l"/>
                <a:tab pos="5495925" algn="l"/>
                <a:tab pos="5951538" algn="l"/>
                <a:tab pos="6407150" algn="l"/>
                <a:tab pos="6862763" algn="l"/>
                <a:tab pos="7318375" algn="l"/>
                <a:tab pos="7773988" algn="l"/>
                <a:tab pos="8229600" algn="l"/>
                <a:tab pos="8685213" algn="l"/>
                <a:tab pos="9140825" algn="l"/>
              </a:tabLst>
              <a:defRPr sz="2400">
                <a:solidFill>
                  <a:schemeClr val="bg1"/>
                </a:solidFill>
                <a:latin typeface="Times New Roman" panose="02020603050405020304" pitchFamily="18" charset="0"/>
                <a:ea typeface="MS Gothic" panose="020B0609070205080204" pitchFamily="49" charset="-128"/>
              </a:defRPr>
            </a:lvl5pPr>
            <a:lvl6pPr marL="2514600" indent="-228600" defTabSz="414338" eaLnBrk="0" fontAlgn="base" hangingPunct="0">
              <a:lnSpc>
                <a:spcPct val="95000"/>
              </a:lnSpc>
              <a:spcBef>
                <a:spcPct val="0"/>
              </a:spcBef>
              <a:spcAft>
                <a:spcPct val="0"/>
              </a:spcAft>
              <a:buClr>
                <a:srgbClr val="000000"/>
              </a:buClr>
              <a:buSzPct val="100000"/>
              <a:buFont typeface="Times New Roman" panose="02020603050405020304" pitchFamily="18" charset="0"/>
              <a:tabLst>
                <a:tab pos="371475" algn="l"/>
                <a:tab pos="484188" algn="l"/>
                <a:tab pos="939800" algn="l"/>
                <a:tab pos="1395413" algn="l"/>
                <a:tab pos="1851025" algn="l"/>
                <a:tab pos="2306638" algn="l"/>
                <a:tab pos="2762250" algn="l"/>
                <a:tab pos="3217863" algn="l"/>
                <a:tab pos="3673475" algn="l"/>
                <a:tab pos="4129088" algn="l"/>
                <a:tab pos="4584700" algn="l"/>
                <a:tab pos="5040313" algn="l"/>
                <a:tab pos="5495925" algn="l"/>
                <a:tab pos="5951538" algn="l"/>
                <a:tab pos="6407150" algn="l"/>
                <a:tab pos="6862763" algn="l"/>
                <a:tab pos="7318375" algn="l"/>
                <a:tab pos="7773988" algn="l"/>
                <a:tab pos="8229600" algn="l"/>
                <a:tab pos="8685213" algn="l"/>
                <a:tab pos="9140825" algn="l"/>
              </a:tabLst>
              <a:defRPr sz="2400">
                <a:solidFill>
                  <a:schemeClr val="bg1"/>
                </a:solidFill>
                <a:latin typeface="Times New Roman" panose="02020603050405020304" pitchFamily="18" charset="0"/>
                <a:ea typeface="MS Gothic" panose="020B0609070205080204" pitchFamily="49" charset="-128"/>
              </a:defRPr>
            </a:lvl6pPr>
            <a:lvl7pPr marL="2971800" indent="-228600" defTabSz="414338" eaLnBrk="0" fontAlgn="base" hangingPunct="0">
              <a:lnSpc>
                <a:spcPct val="95000"/>
              </a:lnSpc>
              <a:spcBef>
                <a:spcPct val="0"/>
              </a:spcBef>
              <a:spcAft>
                <a:spcPct val="0"/>
              </a:spcAft>
              <a:buClr>
                <a:srgbClr val="000000"/>
              </a:buClr>
              <a:buSzPct val="100000"/>
              <a:buFont typeface="Times New Roman" panose="02020603050405020304" pitchFamily="18" charset="0"/>
              <a:tabLst>
                <a:tab pos="371475" algn="l"/>
                <a:tab pos="484188" algn="l"/>
                <a:tab pos="939800" algn="l"/>
                <a:tab pos="1395413" algn="l"/>
                <a:tab pos="1851025" algn="l"/>
                <a:tab pos="2306638" algn="l"/>
                <a:tab pos="2762250" algn="l"/>
                <a:tab pos="3217863" algn="l"/>
                <a:tab pos="3673475" algn="l"/>
                <a:tab pos="4129088" algn="l"/>
                <a:tab pos="4584700" algn="l"/>
                <a:tab pos="5040313" algn="l"/>
                <a:tab pos="5495925" algn="l"/>
                <a:tab pos="5951538" algn="l"/>
                <a:tab pos="6407150" algn="l"/>
                <a:tab pos="6862763" algn="l"/>
                <a:tab pos="7318375" algn="l"/>
                <a:tab pos="7773988" algn="l"/>
                <a:tab pos="8229600" algn="l"/>
                <a:tab pos="8685213" algn="l"/>
                <a:tab pos="9140825" algn="l"/>
              </a:tabLst>
              <a:defRPr sz="2400">
                <a:solidFill>
                  <a:schemeClr val="bg1"/>
                </a:solidFill>
                <a:latin typeface="Times New Roman" panose="02020603050405020304" pitchFamily="18" charset="0"/>
                <a:ea typeface="MS Gothic" panose="020B0609070205080204" pitchFamily="49" charset="-128"/>
              </a:defRPr>
            </a:lvl7pPr>
            <a:lvl8pPr marL="3429000" indent="-228600" defTabSz="414338" eaLnBrk="0" fontAlgn="base" hangingPunct="0">
              <a:lnSpc>
                <a:spcPct val="95000"/>
              </a:lnSpc>
              <a:spcBef>
                <a:spcPct val="0"/>
              </a:spcBef>
              <a:spcAft>
                <a:spcPct val="0"/>
              </a:spcAft>
              <a:buClr>
                <a:srgbClr val="000000"/>
              </a:buClr>
              <a:buSzPct val="100000"/>
              <a:buFont typeface="Times New Roman" panose="02020603050405020304" pitchFamily="18" charset="0"/>
              <a:tabLst>
                <a:tab pos="371475" algn="l"/>
                <a:tab pos="484188" algn="l"/>
                <a:tab pos="939800" algn="l"/>
                <a:tab pos="1395413" algn="l"/>
                <a:tab pos="1851025" algn="l"/>
                <a:tab pos="2306638" algn="l"/>
                <a:tab pos="2762250" algn="l"/>
                <a:tab pos="3217863" algn="l"/>
                <a:tab pos="3673475" algn="l"/>
                <a:tab pos="4129088" algn="l"/>
                <a:tab pos="4584700" algn="l"/>
                <a:tab pos="5040313" algn="l"/>
                <a:tab pos="5495925" algn="l"/>
                <a:tab pos="5951538" algn="l"/>
                <a:tab pos="6407150" algn="l"/>
                <a:tab pos="6862763" algn="l"/>
                <a:tab pos="7318375" algn="l"/>
                <a:tab pos="7773988" algn="l"/>
                <a:tab pos="8229600" algn="l"/>
                <a:tab pos="8685213" algn="l"/>
                <a:tab pos="9140825" algn="l"/>
              </a:tabLst>
              <a:defRPr sz="2400">
                <a:solidFill>
                  <a:schemeClr val="bg1"/>
                </a:solidFill>
                <a:latin typeface="Times New Roman" panose="02020603050405020304" pitchFamily="18" charset="0"/>
                <a:ea typeface="MS Gothic" panose="020B0609070205080204" pitchFamily="49" charset="-128"/>
              </a:defRPr>
            </a:lvl8pPr>
            <a:lvl9pPr marL="3886200" indent="-228600" defTabSz="414338" eaLnBrk="0" fontAlgn="base" hangingPunct="0">
              <a:lnSpc>
                <a:spcPct val="95000"/>
              </a:lnSpc>
              <a:spcBef>
                <a:spcPct val="0"/>
              </a:spcBef>
              <a:spcAft>
                <a:spcPct val="0"/>
              </a:spcAft>
              <a:buClr>
                <a:srgbClr val="000000"/>
              </a:buClr>
              <a:buSzPct val="100000"/>
              <a:buFont typeface="Times New Roman" panose="02020603050405020304" pitchFamily="18" charset="0"/>
              <a:tabLst>
                <a:tab pos="371475" algn="l"/>
                <a:tab pos="484188" algn="l"/>
                <a:tab pos="939800" algn="l"/>
                <a:tab pos="1395413" algn="l"/>
                <a:tab pos="1851025" algn="l"/>
                <a:tab pos="2306638" algn="l"/>
                <a:tab pos="2762250" algn="l"/>
                <a:tab pos="3217863" algn="l"/>
                <a:tab pos="3673475" algn="l"/>
                <a:tab pos="4129088" algn="l"/>
                <a:tab pos="4584700" algn="l"/>
                <a:tab pos="5040313" algn="l"/>
                <a:tab pos="5495925" algn="l"/>
                <a:tab pos="5951538" algn="l"/>
                <a:tab pos="6407150" algn="l"/>
                <a:tab pos="6862763" algn="l"/>
                <a:tab pos="7318375" algn="l"/>
                <a:tab pos="7773988" algn="l"/>
                <a:tab pos="8229600" algn="l"/>
                <a:tab pos="8685213" algn="l"/>
                <a:tab pos="9140825" algn="l"/>
              </a:tabLst>
              <a:defRPr sz="2400">
                <a:solidFill>
                  <a:schemeClr val="bg1"/>
                </a:solidFill>
                <a:latin typeface="Times New Roman" panose="02020603050405020304" pitchFamily="18" charset="0"/>
                <a:ea typeface="MS Gothic" panose="020B0609070205080204" pitchFamily="49" charset="-128"/>
              </a:defRPr>
            </a:lvl9pPr>
          </a:lstStyle>
          <a:p>
            <a:pPr algn="r" rtl="1" eaLnBrk="1" hangingPunct="1">
              <a:lnSpc>
                <a:spcPct val="90000"/>
              </a:lnSpc>
              <a:spcBef>
                <a:spcPts val="700"/>
              </a:spcBef>
              <a:buClr>
                <a:srgbClr val="CCFF33"/>
              </a:buClr>
              <a:buSzPct val="70000"/>
              <a:buFont typeface="Wingdings" panose="05000000000000000000" pitchFamily="2" charset="2"/>
              <a:buChar char=""/>
            </a:pPr>
            <a:r>
              <a:rPr lang="ar-SA" sz="2800" dirty="0">
                <a:solidFill>
                  <a:schemeClr val="tx1"/>
                </a:solidFill>
                <a:latin typeface="Arial" panose="020B0604020202020204" pitchFamily="34" charset="0"/>
                <a:ea typeface="Microsoft YaHei" panose="020B0503020204020204" pitchFamily="34" charset="-122"/>
                <a:cs typeface="Arial" panose="020B0604020202020204" pitchFamily="34" charset="0"/>
              </a:rPr>
              <a:t>ذات طبيعة نمائية و تطورية (بداية – وسط – نهاية</a:t>
            </a:r>
            <a:r>
              <a:rPr lang="hi-IN" sz="2800" dirty="0">
                <a:solidFill>
                  <a:schemeClr val="tx1"/>
                </a:solidFill>
                <a:latin typeface="Arial" panose="020B0604020202020204" pitchFamily="34" charset="0"/>
                <a:ea typeface="Microsoft YaHei" panose="020B0503020204020204" pitchFamily="34" charset="-122"/>
                <a:cs typeface="Arial" panose="020B0604020202020204" pitchFamily="34" charset="0"/>
              </a:rPr>
              <a:t>).</a:t>
            </a:r>
            <a:endParaRPr lang="en-US" sz="2800" dirty="0">
              <a:solidFill>
                <a:schemeClr val="tx1"/>
              </a:solidFill>
              <a:latin typeface="Arial" panose="020B0604020202020204" pitchFamily="34" charset="0"/>
              <a:ea typeface="Microsoft YaHei" panose="020B0503020204020204" pitchFamily="34" charset="-122"/>
              <a:cs typeface="Arial" panose="020B0604020202020204" pitchFamily="34" charset="0"/>
            </a:endParaRPr>
          </a:p>
          <a:p>
            <a:pPr algn="r" rtl="1" eaLnBrk="1" hangingPunct="1">
              <a:lnSpc>
                <a:spcPct val="90000"/>
              </a:lnSpc>
              <a:spcBef>
                <a:spcPts val="700"/>
              </a:spcBef>
              <a:buClr>
                <a:srgbClr val="CCFF33"/>
              </a:buClr>
              <a:buSzPct val="70000"/>
              <a:buFont typeface="Wingdings" panose="05000000000000000000" pitchFamily="2" charset="2"/>
              <a:buChar char=""/>
            </a:pPr>
            <a:r>
              <a:rPr lang="ar-SA" sz="2800" dirty="0">
                <a:solidFill>
                  <a:schemeClr val="tx1"/>
                </a:solidFill>
                <a:latin typeface="Arial" panose="020B0604020202020204" pitchFamily="34" charset="0"/>
                <a:ea typeface="Microsoft YaHei" panose="020B0503020204020204" pitchFamily="34" charset="-122"/>
                <a:cs typeface="Arial" panose="020B0604020202020204" pitchFamily="34" charset="0"/>
              </a:rPr>
              <a:t>لكل مرحلة من مراحلها مهام و تحديات وفنيات مختلفة عن غيرها من المراحل</a:t>
            </a:r>
            <a:r>
              <a:rPr lang="hi-IN" sz="2800" dirty="0">
                <a:solidFill>
                  <a:schemeClr val="tx1"/>
                </a:solidFill>
                <a:latin typeface="Arial" panose="020B0604020202020204" pitchFamily="34" charset="0"/>
                <a:ea typeface="Microsoft YaHei" panose="020B0503020204020204" pitchFamily="34" charset="-122"/>
              </a:rPr>
              <a:t>.</a:t>
            </a:r>
            <a:endParaRPr lang="en-US" sz="2800" dirty="0">
              <a:solidFill>
                <a:schemeClr val="tx1"/>
              </a:solidFill>
              <a:latin typeface="Arial" panose="020B0604020202020204" pitchFamily="34" charset="0"/>
              <a:ea typeface="Microsoft YaHei" panose="020B0503020204020204" pitchFamily="34" charset="-122"/>
            </a:endParaRPr>
          </a:p>
          <a:p>
            <a:pPr algn="r" rtl="1" eaLnBrk="1" hangingPunct="1">
              <a:lnSpc>
                <a:spcPct val="90000"/>
              </a:lnSpc>
              <a:spcBef>
                <a:spcPts val="700"/>
              </a:spcBef>
              <a:buClr>
                <a:srgbClr val="CCFF33"/>
              </a:buClr>
              <a:buSzPct val="70000"/>
              <a:buFont typeface="Wingdings" panose="05000000000000000000" pitchFamily="2" charset="2"/>
              <a:buChar char=""/>
            </a:pPr>
            <a:r>
              <a:rPr lang="ar-SA" sz="2800" dirty="0">
                <a:solidFill>
                  <a:schemeClr val="tx1"/>
                </a:solidFill>
                <a:latin typeface="Arial" panose="020B0604020202020204" pitchFamily="34" charset="0"/>
                <a:cs typeface="Arial" panose="020B0604020202020204" pitchFamily="34" charset="0"/>
              </a:rPr>
              <a:t>تختلف النظريات العلاجية و الإرشادية في تركيزها على أهمية مرحلة أو مراحل معينة</a:t>
            </a:r>
            <a:r>
              <a:rPr lang="hi-IN" sz="2800" dirty="0">
                <a:solidFill>
                  <a:schemeClr val="tx1"/>
                </a:solidFill>
                <a:latin typeface="Arial" panose="020B0604020202020204" pitchFamily="34" charset="0"/>
                <a:ea typeface="Microsoft YaHei" panose="020B0503020204020204" pitchFamily="34" charset="-122"/>
              </a:rPr>
              <a:t>. </a:t>
            </a:r>
            <a:endParaRPr lang="en-US" sz="2800" dirty="0">
              <a:solidFill>
                <a:schemeClr val="tx1"/>
              </a:solidFill>
              <a:latin typeface="Arial" panose="020B0604020202020204" pitchFamily="34" charset="0"/>
              <a:ea typeface="Microsoft YaHei" panose="020B0503020204020204" pitchFamily="34" charset="-122"/>
            </a:endParaRPr>
          </a:p>
          <a:p>
            <a:pPr algn="r" rtl="1" eaLnBrk="1" hangingPunct="1">
              <a:lnSpc>
                <a:spcPct val="90000"/>
              </a:lnSpc>
              <a:spcBef>
                <a:spcPts val="700"/>
              </a:spcBef>
              <a:buClr>
                <a:srgbClr val="CCFF33"/>
              </a:buClr>
              <a:buSzPct val="70000"/>
              <a:buFont typeface="Wingdings" panose="05000000000000000000" pitchFamily="2" charset="2"/>
              <a:buChar char=""/>
            </a:pPr>
            <a:r>
              <a:rPr lang="ar-SA" sz="2800" dirty="0">
                <a:solidFill>
                  <a:schemeClr val="tx1"/>
                </a:solidFill>
                <a:latin typeface="Arial" panose="020B0604020202020204" pitchFamily="34" charset="0"/>
                <a:cs typeface="Arial" panose="020B0604020202020204" pitchFamily="34" charset="0"/>
              </a:rPr>
              <a:t>أشار بعض المختصين إلى أن هذه العملية تمثل دائرة تضم أربع مراحل: المرحلة التمهيدية، مرحلة البداية، مرحلة العمل، مرحلة الإنهاء</a:t>
            </a:r>
            <a:r>
              <a:rPr lang="hi-IN" sz="2800" dirty="0">
                <a:solidFill>
                  <a:schemeClr val="tx1"/>
                </a:solidFill>
                <a:latin typeface="Arial" panose="020B0604020202020204" pitchFamily="34" charset="0"/>
                <a:ea typeface="Microsoft YaHei" panose="020B0503020204020204" pitchFamily="34" charset="-122"/>
              </a:rPr>
              <a:t>.</a:t>
            </a:r>
            <a:endParaRPr lang="en-US" sz="2800" dirty="0">
              <a:solidFill>
                <a:schemeClr val="tx1"/>
              </a:solidFill>
              <a:latin typeface="Arial" panose="020B0604020202020204" pitchFamily="34" charset="0"/>
              <a:ea typeface="Microsoft YaHei" panose="020B0503020204020204" pitchFamily="34" charset="-122"/>
            </a:endParaRPr>
          </a:p>
        </p:txBody>
      </p:sp>
    </p:spTree>
    <p:extLst>
      <p:ext uri="{BB962C8B-B14F-4D97-AF65-F5344CB8AC3E}">
        <p14:creationId xmlns:p14="http://schemas.microsoft.com/office/powerpoint/2010/main" val="2376849051"/>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Text Box 1"/>
          <p:cNvSpPr txBox="1">
            <a:spLocks noChangeArrowheads="1"/>
          </p:cNvSpPr>
          <p:nvPr/>
        </p:nvSpPr>
        <p:spPr bwMode="auto">
          <a:xfrm>
            <a:off x="317500" y="425450"/>
            <a:ext cx="8640763" cy="13541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nchor="ctr"/>
          <a:lstStyle>
            <a:lvl1pPr defTabSz="414338" eaLnBrk="0" hangingPunct="0">
              <a:tabLst>
                <a:tab pos="0" algn="l"/>
                <a:tab pos="454025" algn="l"/>
                <a:tab pos="909638" algn="l"/>
                <a:tab pos="1365250" algn="l"/>
                <a:tab pos="1820863" algn="l"/>
                <a:tab pos="2276475" algn="l"/>
                <a:tab pos="2732088" algn="l"/>
                <a:tab pos="3187700" algn="l"/>
                <a:tab pos="3643313" algn="l"/>
                <a:tab pos="4098925" algn="l"/>
                <a:tab pos="4554538" algn="l"/>
                <a:tab pos="5010150" algn="l"/>
                <a:tab pos="5465763" algn="l"/>
                <a:tab pos="5921375" algn="l"/>
                <a:tab pos="6376988" algn="l"/>
                <a:tab pos="6832600" algn="l"/>
                <a:tab pos="7288213" algn="l"/>
                <a:tab pos="7743825" algn="l"/>
                <a:tab pos="8199438" algn="l"/>
                <a:tab pos="8655050" algn="l"/>
                <a:tab pos="9110663" algn="l"/>
                <a:tab pos="9144000" algn="l"/>
              </a:tabLst>
              <a:defRPr sz="2400">
                <a:solidFill>
                  <a:schemeClr val="bg1"/>
                </a:solidFill>
                <a:latin typeface="Times New Roman" panose="02020603050405020304" pitchFamily="18" charset="0"/>
                <a:ea typeface="MS Gothic" panose="020B0609070205080204" pitchFamily="49" charset="-128"/>
              </a:defRPr>
            </a:lvl1pPr>
            <a:lvl2pPr marL="742950" indent="-285750" defTabSz="414338" eaLnBrk="0" hangingPunct="0">
              <a:tabLst>
                <a:tab pos="0" algn="l"/>
                <a:tab pos="454025" algn="l"/>
                <a:tab pos="909638" algn="l"/>
                <a:tab pos="1365250" algn="l"/>
                <a:tab pos="1820863" algn="l"/>
                <a:tab pos="2276475" algn="l"/>
                <a:tab pos="2732088" algn="l"/>
                <a:tab pos="3187700" algn="l"/>
                <a:tab pos="3643313" algn="l"/>
                <a:tab pos="4098925" algn="l"/>
                <a:tab pos="4554538" algn="l"/>
                <a:tab pos="5010150" algn="l"/>
                <a:tab pos="5465763" algn="l"/>
                <a:tab pos="5921375" algn="l"/>
                <a:tab pos="6376988" algn="l"/>
                <a:tab pos="6832600" algn="l"/>
                <a:tab pos="7288213" algn="l"/>
                <a:tab pos="7743825" algn="l"/>
                <a:tab pos="8199438" algn="l"/>
                <a:tab pos="8655050" algn="l"/>
                <a:tab pos="9110663" algn="l"/>
                <a:tab pos="9144000" algn="l"/>
              </a:tabLst>
              <a:defRPr sz="2400">
                <a:solidFill>
                  <a:schemeClr val="bg1"/>
                </a:solidFill>
                <a:latin typeface="Times New Roman" panose="02020603050405020304" pitchFamily="18" charset="0"/>
                <a:ea typeface="MS Gothic" panose="020B0609070205080204" pitchFamily="49" charset="-128"/>
              </a:defRPr>
            </a:lvl2pPr>
            <a:lvl3pPr marL="1143000" indent="-228600" defTabSz="414338" eaLnBrk="0" hangingPunct="0">
              <a:tabLst>
                <a:tab pos="0" algn="l"/>
                <a:tab pos="454025" algn="l"/>
                <a:tab pos="909638" algn="l"/>
                <a:tab pos="1365250" algn="l"/>
                <a:tab pos="1820863" algn="l"/>
                <a:tab pos="2276475" algn="l"/>
                <a:tab pos="2732088" algn="l"/>
                <a:tab pos="3187700" algn="l"/>
                <a:tab pos="3643313" algn="l"/>
                <a:tab pos="4098925" algn="l"/>
                <a:tab pos="4554538" algn="l"/>
                <a:tab pos="5010150" algn="l"/>
                <a:tab pos="5465763" algn="l"/>
                <a:tab pos="5921375" algn="l"/>
                <a:tab pos="6376988" algn="l"/>
                <a:tab pos="6832600" algn="l"/>
                <a:tab pos="7288213" algn="l"/>
                <a:tab pos="7743825" algn="l"/>
                <a:tab pos="8199438" algn="l"/>
                <a:tab pos="8655050" algn="l"/>
                <a:tab pos="9110663" algn="l"/>
                <a:tab pos="9144000" algn="l"/>
              </a:tabLst>
              <a:defRPr sz="2400">
                <a:solidFill>
                  <a:schemeClr val="bg1"/>
                </a:solidFill>
                <a:latin typeface="Times New Roman" panose="02020603050405020304" pitchFamily="18" charset="0"/>
                <a:ea typeface="MS Gothic" panose="020B0609070205080204" pitchFamily="49" charset="-128"/>
              </a:defRPr>
            </a:lvl3pPr>
            <a:lvl4pPr marL="1600200" indent="-228600" defTabSz="414338" eaLnBrk="0" hangingPunct="0">
              <a:tabLst>
                <a:tab pos="0" algn="l"/>
                <a:tab pos="454025" algn="l"/>
                <a:tab pos="909638" algn="l"/>
                <a:tab pos="1365250" algn="l"/>
                <a:tab pos="1820863" algn="l"/>
                <a:tab pos="2276475" algn="l"/>
                <a:tab pos="2732088" algn="l"/>
                <a:tab pos="3187700" algn="l"/>
                <a:tab pos="3643313" algn="l"/>
                <a:tab pos="4098925" algn="l"/>
                <a:tab pos="4554538" algn="l"/>
                <a:tab pos="5010150" algn="l"/>
                <a:tab pos="5465763" algn="l"/>
                <a:tab pos="5921375" algn="l"/>
                <a:tab pos="6376988" algn="l"/>
                <a:tab pos="6832600" algn="l"/>
                <a:tab pos="7288213" algn="l"/>
                <a:tab pos="7743825" algn="l"/>
                <a:tab pos="8199438" algn="l"/>
                <a:tab pos="8655050" algn="l"/>
                <a:tab pos="9110663" algn="l"/>
                <a:tab pos="9144000" algn="l"/>
              </a:tabLst>
              <a:defRPr sz="2400">
                <a:solidFill>
                  <a:schemeClr val="bg1"/>
                </a:solidFill>
                <a:latin typeface="Times New Roman" panose="02020603050405020304" pitchFamily="18" charset="0"/>
                <a:ea typeface="MS Gothic" panose="020B0609070205080204" pitchFamily="49" charset="-128"/>
              </a:defRPr>
            </a:lvl4pPr>
            <a:lvl5pPr marL="2057400" indent="-228600" defTabSz="414338" eaLnBrk="0" hangingPunct="0">
              <a:tabLst>
                <a:tab pos="0" algn="l"/>
                <a:tab pos="454025" algn="l"/>
                <a:tab pos="909638" algn="l"/>
                <a:tab pos="1365250" algn="l"/>
                <a:tab pos="1820863" algn="l"/>
                <a:tab pos="2276475" algn="l"/>
                <a:tab pos="2732088" algn="l"/>
                <a:tab pos="3187700" algn="l"/>
                <a:tab pos="3643313" algn="l"/>
                <a:tab pos="4098925" algn="l"/>
                <a:tab pos="4554538" algn="l"/>
                <a:tab pos="5010150" algn="l"/>
                <a:tab pos="5465763" algn="l"/>
                <a:tab pos="5921375" algn="l"/>
                <a:tab pos="6376988" algn="l"/>
                <a:tab pos="6832600" algn="l"/>
                <a:tab pos="7288213" algn="l"/>
                <a:tab pos="7743825" algn="l"/>
                <a:tab pos="8199438" algn="l"/>
                <a:tab pos="8655050" algn="l"/>
                <a:tab pos="9110663" algn="l"/>
                <a:tab pos="9144000" algn="l"/>
              </a:tabLst>
              <a:defRPr sz="2400">
                <a:solidFill>
                  <a:schemeClr val="bg1"/>
                </a:solidFill>
                <a:latin typeface="Times New Roman" panose="02020603050405020304" pitchFamily="18" charset="0"/>
                <a:ea typeface="MS Gothic" panose="020B0609070205080204" pitchFamily="49" charset="-128"/>
              </a:defRPr>
            </a:lvl5pPr>
            <a:lvl6pPr marL="2514600" indent="-228600" defTabSz="414338" eaLnBrk="0" fontAlgn="base" hangingPunct="0">
              <a:lnSpc>
                <a:spcPct val="95000"/>
              </a:lnSpc>
              <a:spcBef>
                <a:spcPct val="0"/>
              </a:spcBef>
              <a:spcAft>
                <a:spcPct val="0"/>
              </a:spcAft>
              <a:buClr>
                <a:srgbClr val="000000"/>
              </a:buClr>
              <a:buSzPct val="100000"/>
              <a:buFont typeface="Times New Roman" panose="02020603050405020304" pitchFamily="18" charset="0"/>
              <a:tabLst>
                <a:tab pos="0" algn="l"/>
                <a:tab pos="454025" algn="l"/>
                <a:tab pos="909638" algn="l"/>
                <a:tab pos="1365250" algn="l"/>
                <a:tab pos="1820863" algn="l"/>
                <a:tab pos="2276475" algn="l"/>
                <a:tab pos="2732088" algn="l"/>
                <a:tab pos="3187700" algn="l"/>
                <a:tab pos="3643313" algn="l"/>
                <a:tab pos="4098925" algn="l"/>
                <a:tab pos="4554538" algn="l"/>
                <a:tab pos="5010150" algn="l"/>
                <a:tab pos="5465763" algn="l"/>
                <a:tab pos="5921375" algn="l"/>
                <a:tab pos="6376988" algn="l"/>
                <a:tab pos="6832600" algn="l"/>
                <a:tab pos="7288213" algn="l"/>
                <a:tab pos="7743825" algn="l"/>
                <a:tab pos="8199438" algn="l"/>
                <a:tab pos="8655050" algn="l"/>
                <a:tab pos="9110663" algn="l"/>
                <a:tab pos="9144000" algn="l"/>
              </a:tabLst>
              <a:defRPr sz="2400">
                <a:solidFill>
                  <a:schemeClr val="bg1"/>
                </a:solidFill>
                <a:latin typeface="Times New Roman" panose="02020603050405020304" pitchFamily="18" charset="0"/>
                <a:ea typeface="MS Gothic" panose="020B0609070205080204" pitchFamily="49" charset="-128"/>
              </a:defRPr>
            </a:lvl6pPr>
            <a:lvl7pPr marL="2971800" indent="-228600" defTabSz="414338" eaLnBrk="0" fontAlgn="base" hangingPunct="0">
              <a:lnSpc>
                <a:spcPct val="95000"/>
              </a:lnSpc>
              <a:spcBef>
                <a:spcPct val="0"/>
              </a:spcBef>
              <a:spcAft>
                <a:spcPct val="0"/>
              </a:spcAft>
              <a:buClr>
                <a:srgbClr val="000000"/>
              </a:buClr>
              <a:buSzPct val="100000"/>
              <a:buFont typeface="Times New Roman" panose="02020603050405020304" pitchFamily="18" charset="0"/>
              <a:tabLst>
                <a:tab pos="0" algn="l"/>
                <a:tab pos="454025" algn="l"/>
                <a:tab pos="909638" algn="l"/>
                <a:tab pos="1365250" algn="l"/>
                <a:tab pos="1820863" algn="l"/>
                <a:tab pos="2276475" algn="l"/>
                <a:tab pos="2732088" algn="l"/>
                <a:tab pos="3187700" algn="l"/>
                <a:tab pos="3643313" algn="l"/>
                <a:tab pos="4098925" algn="l"/>
                <a:tab pos="4554538" algn="l"/>
                <a:tab pos="5010150" algn="l"/>
                <a:tab pos="5465763" algn="l"/>
                <a:tab pos="5921375" algn="l"/>
                <a:tab pos="6376988" algn="l"/>
                <a:tab pos="6832600" algn="l"/>
                <a:tab pos="7288213" algn="l"/>
                <a:tab pos="7743825" algn="l"/>
                <a:tab pos="8199438" algn="l"/>
                <a:tab pos="8655050" algn="l"/>
                <a:tab pos="9110663" algn="l"/>
                <a:tab pos="9144000" algn="l"/>
              </a:tabLst>
              <a:defRPr sz="2400">
                <a:solidFill>
                  <a:schemeClr val="bg1"/>
                </a:solidFill>
                <a:latin typeface="Times New Roman" panose="02020603050405020304" pitchFamily="18" charset="0"/>
                <a:ea typeface="MS Gothic" panose="020B0609070205080204" pitchFamily="49" charset="-128"/>
              </a:defRPr>
            </a:lvl7pPr>
            <a:lvl8pPr marL="3429000" indent="-228600" defTabSz="414338" eaLnBrk="0" fontAlgn="base" hangingPunct="0">
              <a:lnSpc>
                <a:spcPct val="95000"/>
              </a:lnSpc>
              <a:spcBef>
                <a:spcPct val="0"/>
              </a:spcBef>
              <a:spcAft>
                <a:spcPct val="0"/>
              </a:spcAft>
              <a:buClr>
                <a:srgbClr val="000000"/>
              </a:buClr>
              <a:buSzPct val="100000"/>
              <a:buFont typeface="Times New Roman" panose="02020603050405020304" pitchFamily="18" charset="0"/>
              <a:tabLst>
                <a:tab pos="0" algn="l"/>
                <a:tab pos="454025" algn="l"/>
                <a:tab pos="909638" algn="l"/>
                <a:tab pos="1365250" algn="l"/>
                <a:tab pos="1820863" algn="l"/>
                <a:tab pos="2276475" algn="l"/>
                <a:tab pos="2732088" algn="l"/>
                <a:tab pos="3187700" algn="l"/>
                <a:tab pos="3643313" algn="l"/>
                <a:tab pos="4098925" algn="l"/>
                <a:tab pos="4554538" algn="l"/>
                <a:tab pos="5010150" algn="l"/>
                <a:tab pos="5465763" algn="l"/>
                <a:tab pos="5921375" algn="l"/>
                <a:tab pos="6376988" algn="l"/>
                <a:tab pos="6832600" algn="l"/>
                <a:tab pos="7288213" algn="l"/>
                <a:tab pos="7743825" algn="l"/>
                <a:tab pos="8199438" algn="l"/>
                <a:tab pos="8655050" algn="l"/>
                <a:tab pos="9110663" algn="l"/>
                <a:tab pos="9144000" algn="l"/>
              </a:tabLst>
              <a:defRPr sz="2400">
                <a:solidFill>
                  <a:schemeClr val="bg1"/>
                </a:solidFill>
                <a:latin typeface="Times New Roman" panose="02020603050405020304" pitchFamily="18" charset="0"/>
                <a:ea typeface="MS Gothic" panose="020B0609070205080204" pitchFamily="49" charset="-128"/>
              </a:defRPr>
            </a:lvl8pPr>
            <a:lvl9pPr marL="3886200" indent="-228600" defTabSz="414338" eaLnBrk="0" fontAlgn="base" hangingPunct="0">
              <a:lnSpc>
                <a:spcPct val="95000"/>
              </a:lnSpc>
              <a:spcBef>
                <a:spcPct val="0"/>
              </a:spcBef>
              <a:spcAft>
                <a:spcPct val="0"/>
              </a:spcAft>
              <a:buClr>
                <a:srgbClr val="000000"/>
              </a:buClr>
              <a:buSzPct val="100000"/>
              <a:buFont typeface="Times New Roman" panose="02020603050405020304" pitchFamily="18" charset="0"/>
              <a:tabLst>
                <a:tab pos="0" algn="l"/>
                <a:tab pos="454025" algn="l"/>
                <a:tab pos="909638" algn="l"/>
                <a:tab pos="1365250" algn="l"/>
                <a:tab pos="1820863" algn="l"/>
                <a:tab pos="2276475" algn="l"/>
                <a:tab pos="2732088" algn="l"/>
                <a:tab pos="3187700" algn="l"/>
                <a:tab pos="3643313" algn="l"/>
                <a:tab pos="4098925" algn="l"/>
                <a:tab pos="4554538" algn="l"/>
                <a:tab pos="5010150" algn="l"/>
                <a:tab pos="5465763" algn="l"/>
                <a:tab pos="5921375" algn="l"/>
                <a:tab pos="6376988" algn="l"/>
                <a:tab pos="6832600" algn="l"/>
                <a:tab pos="7288213" algn="l"/>
                <a:tab pos="7743825" algn="l"/>
                <a:tab pos="8199438" algn="l"/>
                <a:tab pos="8655050" algn="l"/>
                <a:tab pos="9110663" algn="l"/>
                <a:tab pos="9144000" algn="l"/>
              </a:tabLst>
              <a:defRPr sz="2400">
                <a:solidFill>
                  <a:schemeClr val="bg1"/>
                </a:solidFill>
                <a:latin typeface="Times New Roman" panose="02020603050405020304" pitchFamily="18" charset="0"/>
                <a:ea typeface="MS Gothic" panose="020B0609070205080204" pitchFamily="49" charset="-128"/>
              </a:defRPr>
            </a:lvl9pPr>
          </a:lstStyle>
          <a:p>
            <a:pPr algn="r" rtl="1" eaLnBrk="1" hangingPunct="1">
              <a:lnSpc>
                <a:spcPct val="100000"/>
              </a:lnSpc>
              <a:buClrTx/>
            </a:pPr>
            <a:r>
              <a:rPr lang="ar-SA" sz="4400" dirty="0">
                <a:solidFill>
                  <a:schemeClr val="tx1"/>
                </a:solidFill>
                <a:latin typeface="Arial" panose="020B0604020202020204" pitchFamily="34" charset="0"/>
                <a:ea typeface="Microsoft YaHei" panose="020B0503020204020204" pitchFamily="34" charset="-122"/>
                <a:cs typeface="Arial" panose="020B0604020202020204" pitchFamily="34" charset="0"/>
              </a:rPr>
              <a:t>المرحلة الأولى: المرحلة</a:t>
            </a:r>
            <a:r>
              <a:rPr lang="en-US" sz="4400" dirty="0">
                <a:solidFill>
                  <a:schemeClr val="tx1"/>
                </a:solidFill>
                <a:latin typeface="Arial" panose="020B0604020202020204" pitchFamily="34" charset="0"/>
                <a:ea typeface="Microsoft YaHei" panose="020B0503020204020204" pitchFamily="34" charset="-122"/>
                <a:cs typeface="Arial" panose="020B0604020202020204" pitchFamily="34" charset="0"/>
              </a:rPr>
              <a:t> </a:t>
            </a:r>
            <a:r>
              <a:rPr lang="ar-SA" sz="4400" dirty="0">
                <a:solidFill>
                  <a:schemeClr val="tx1"/>
                </a:solidFill>
                <a:latin typeface="Arial" panose="020B0604020202020204" pitchFamily="34" charset="0"/>
                <a:ea typeface="Microsoft YaHei" panose="020B0503020204020204" pitchFamily="34" charset="-122"/>
                <a:cs typeface="Arial" panose="020B0604020202020204" pitchFamily="34" charset="0"/>
              </a:rPr>
              <a:t>التمهيدية</a:t>
            </a:r>
            <a:endParaRPr lang="en-US" sz="4400" dirty="0">
              <a:solidFill>
                <a:schemeClr val="tx1"/>
              </a:solidFill>
              <a:latin typeface="Arial" panose="020B0604020202020204" pitchFamily="34" charset="0"/>
              <a:ea typeface="Microsoft YaHei" panose="020B0503020204020204" pitchFamily="34" charset="-122"/>
            </a:endParaRPr>
          </a:p>
        </p:txBody>
      </p:sp>
      <p:sp>
        <p:nvSpPr>
          <p:cNvPr id="77827" name="Text Box 2"/>
          <p:cNvSpPr txBox="1">
            <a:spLocks noChangeArrowheads="1"/>
          </p:cNvSpPr>
          <p:nvPr/>
        </p:nvSpPr>
        <p:spPr bwMode="auto">
          <a:xfrm>
            <a:off x="328613" y="1941513"/>
            <a:ext cx="8212137" cy="41179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marL="371475" indent="-371475" defTabSz="414338" eaLnBrk="0" hangingPunct="0">
              <a:tabLst>
                <a:tab pos="371475" algn="l"/>
                <a:tab pos="484188" algn="l"/>
                <a:tab pos="939800" algn="l"/>
                <a:tab pos="1395413" algn="l"/>
                <a:tab pos="1851025" algn="l"/>
                <a:tab pos="2306638" algn="l"/>
                <a:tab pos="2762250" algn="l"/>
                <a:tab pos="3217863" algn="l"/>
                <a:tab pos="3673475" algn="l"/>
                <a:tab pos="4129088" algn="l"/>
                <a:tab pos="4584700" algn="l"/>
                <a:tab pos="5040313" algn="l"/>
                <a:tab pos="5495925" algn="l"/>
                <a:tab pos="5951538" algn="l"/>
                <a:tab pos="6407150" algn="l"/>
                <a:tab pos="6862763" algn="l"/>
                <a:tab pos="7318375" algn="l"/>
                <a:tab pos="7773988" algn="l"/>
                <a:tab pos="8229600" algn="l"/>
                <a:tab pos="8685213" algn="l"/>
                <a:tab pos="9140825" algn="l"/>
              </a:tabLst>
              <a:defRPr sz="2400">
                <a:solidFill>
                  <a:schemeClr val="bg1"/>
                </a:solidFill>
                <a:latin typeface="Times New Roman" panose="02020603050405020304" pitchFamily="18" charset="0"/>
                <a:ea typeface="MS Gothic" panose="020B0609070205080204" pitchFamily="49" charset="-128"/>
              </a:defRPr>
            </a:lvl1pPr>
            <a:lvl2pPr marL="742950" indent="-285750" defTabSz="414338" eaLnBrk="0" hangingPunct="0">
              <a:tabLst>
                <a:tab pos="371475" algn="l"/>
                <a:tab pos="484188" algn="l"/>
                <a:tab pos="939800" algn="l"/>
                <a:tab pos="1395413" algn="l"/>
                <a:tab pos="1851025" algn="l"/>
                <a:tab pos="2306638" algn="l"/>
                <a:tab pos="2762250" algn="l"/>
                <a:tab pos="3217863" algn="l"/>
                <a:tab pos="3673475" algn="l"/>
                <a:tab pos="4129088" algn="l"/>
                <a:tab pos="4584700" algn="l"/>
                <a:tab pos="5040313" algn="l"/>
                <a:tab pos="5495925" algn="l"/>
                <a:tab pos="5951538" algn="l"/>
                <a:tab pos="6407150" algn="l"/>
                <a:tab pos="6862763" algn="l"/>
                <a:tab pos="7318375" algn="l"/>
                <a:tab pos="7773988" algn="l"/>
                <a:tab pos="8229600" algn="l"/>
                <a:tab pos="8685213" algn="l"/>
                <a:tab pos="9140825" algn="l"/>
              </a:tabLst>
              <a:defRPr sz="2400">
                <a:solidFill>
                  <a:schemeClr val="bg1"/>
                </a:solidFill>
                <a:latin typeface="Times New Roman" panose="02020603050405020304" pitchFamily="18" charset="0"/>
                <a:ea typeface="MS Gothic" panose="020B0609070205080204" pitchFamily="49" charset="-128"/>
              </a:defRPr>
            </a:lvl2pPr>
            <a:lvl3pPr marL="1143000" indent="-228600" defTabSz="414338" eaLnBrk="0" hangingPunct="0">
              <a:tabLst>
                <a:tab pos="371475" algn="l"/>
                <a:tab pos="484188" algn="l"/>
                <a:tab pos="939800" algn="l"/>
                <a:tab pos="1395413" algn="l"/>
                <a:tab pos="1851025" algn="l"/>
                <a:tab pos="2306638" algn="l"/>
                <a:tab pos="2762250" algn="l"/>
                <a:tab pos="3217863" algn="l"/>
                <a:tab pos="3673475" algn="l"/>
                <a:tab pos="4129088" algn="l"/>
                <a:tab pos="4584700" algn="l"/>
                <a:tab pos="5040313" algn="l"/>
                <a:tab pos="5495925" algn="l"/>
                <a:tab pos="5951538" algn="l"/>
                <a:tab pos="6407150" algn="l"/>
                <a:tab pos="6862763" algn="l"/>
                <a:tab pos="7318375" algn="l"/>
                <a:tab pos="7773988" algn="l"/>
                <a:tab pos="8229600" algn="l"/>
                <a:tab pos="8685213" algn="l"/>
                <a:tab pos="9140825" algn="l"/>
              </a:tabLst>
              <a:defRPr sz="2400">
                <a:solidFill>
                  <a:schemeClr val="bg1"/>
                </a:solidFill>
                <a:latin typeface="Times New Roman" panose="02020603050405020304" pitchFamily="18" charset="0"/>
                <a:ea typeface="MS Gothic" panose="020B0609070205080204" pitchFamily="49" charset="-128"/>
              </a:defRPr>
            </a:lvl3pPr>
            <a:lvl4pPr marL="1600200" indent="-228600" defTabSz="414338" eaLnBrk="0" hangingPunct="0">
              <a:tabLst>
                <a:tab pos="371475" algn="l"/>
                <a:tab pos="484188" algn="l"/>
                <a:tab pos="939800" algn="l"/>
                <a:tab pos="1395413" algn="l"/>
                <a:tab pos="1851025" algn="l"/>
                <a:tab pos="2306638" algn="l"/>
                <a:tab pos="2762250" algn="l"/>
                <a:tab pos="3217863" algn="l"/>
                <a:tab pos="3673475" algn="l"/>
                <a:tab pos="4129088" algn="l"/>
                <a:tab pos="4584700" algn="l"/>
                <a:tab pos="5040313" algn="l"/>
                <a:tab pos="5495925" algn="l"/>
                <a:tab pos="5951538" algn="l"/>
                <a:tab pos="6407150" algn="l"/>
                <a:tab pos="6862763" algn="l"/>
                <a:tab pos="7318375" algn="l"/>
                <a:tab pos="7773988" algn="l"/>
                <a:tab pos="8229600" algn="l"/>
                <a:tab pos="8685213" algn="l"/>
                <a:tab pos="9140825" algn="l"/>
              </a:tabLst>
              <a:defRPr sz="2400">
                <a:solidFill>
                  <a:schemeClr val="bg1"/>
                </a:solidFill>
                <a:latin typeface="Times New Roman" panose="02020603050405020304" pitchFamily="18" charset="0"/>
                <a:ea typeface="MS Gothic" panose="020B0609070205080204" pitchFamily="49" charset="-128"/>
              </a:defRPr>
            </a:lvl4pPr>
            <a:lvl5pPr marL="2057400" indent="-228600" defTabSz="414338" eaLnBrk="0" hangingPunct="0">
              <a:tabLst>
                <a:tab pos="371475" algn="l"/>
                <a:tab pos="484188" algn="l"/>
                <a:tab pos="939800" algn="l"/>
                <a:tab pos="1395413" algn="l"/>
                <a:tab pos="1851025" algn="l"/>
                <a:tab pos="2306638" algn="l"/>
                <a:tab pos="2762250" algn="l"/>
                <a:tab pos="3217863" algn="l"/>
                <a:tab pos="3673475" algn="l"/>
                <a:tab pos="4129088" algn="l"/>
                <a:tab pos="4584700" algn="l"/>
                <a:tab pos="5040313" algn="l"/>
                <a:tab pos="5495925" algn="l"/>
                <a:tab pos="5951538" algn="l"/>
                <a:tab pos="6407150" algn="l"/>
                <a:tab pos="6862763" algn="l"/>
                <a:tab pos="7318375" algn="l"/>
                <a:tab pos="7773988" algn="l"/>
                <a:tab pos="8229600" algn="l"/>
                <a:tab pos="8685213" algn="l"/>
                <a:tab pos="9140825" algn="l"/>
              </a:tabLst>
              <a:defRPr sz="2400">
                <a:solidFill>
                  <a:schemeClr val="bg1"/>
                </a:solidFill>
                <a:latin typeface="Times New Roman" panose="02020603050405020304" pitchFamily="18" charset="0"/>
                <a:ea typeface="MS Gothic" panose="020B0609070205080204" pitchFamily="49" charset="-128"/>
              </a:defRPr>
            </a:lvl5pPr>
            <a:lvl6pPr marL="2514600" indent="-228600" defTabSz="414338" eaLnBrk="0" fontAlgn="base" hangingPunct="0">
              <a:lnSpc>
                <a:spcPct val="95000"/>
              </a:lnSpc>
              <a:spcBef>
                <a:spcPct val="0"/>
              </a:spcBef>
              <a:spcAft>
                <a:spcPct val="0"/>
              </a:spcAft>
              <a:buClr>
                <a:srgbClr val="000000"/>
              </a:buClr>
              <a:buSzPct val="100000"/>
              <a:buFont typeface="Times New Roman" panose="02020603050405020304" pitchFamily="18" charset="0"/>
              <a:tabLst>
                <a:tab pos="371475" algn="l"/>
                <a:tab pos="484188" algn="l"/>
                <a:tab pos="939800" algn="l"/>
                <a:tab pos="1395413" algn="l"/>
                <a:tab pos="1851025" algn="l"/>
                <a:tab pos="2306638" algn="l"/>
                <a:tab pos="2762250" algn="l"/>
                <a:tab pos="3217863" algn="l"/>
                <a:tab pos="3673475" algn="l"/>
                <a:tab pos="4129088" algn="l"/>
                <a:tab pos="4584700" algn="l"/>
                <a:tab pos="5040313" algn="l"/>
                <a:tab pos="5495925" algn="l"/>
                <a:tab pos="5951538" algn="l"/>
                <a:tab pos="6407150" algn="l"/>
                <a:tab pos="6862763" algn="l"/>
                <a:tab pos="7318375" algn="l"/>
                <a:tab pos="7773988" algn="l"/>
                <a:tab pos="8229600" algn="l"/>
                <a:tab pos="8685213" algn="l"/>
                <a:tab pos="9140825" algn="l"/>
              </a:tabLst>
              <a:defRPr sz="2400">
                <a:solidFill>
                  <a:schemeClr val="bg1"/>
                </a:solidFill>
                <a:latin typeface="Times New Roman" panose="02020603050405020304" pitchFamily="18" charset="0"/>
                <a:ea typeface="MS Gothic" panose="020B0609070205080204" pitchFamily="49" charset="-128"/>
              </a:defRPr>
            </a:lvl6pPr>
            <a:lvl7pPr marL="2971800" indent="-228600" defTabSz="414338" eaLnBrk="0" fontAlgn="base" hangingPunct="0">
              <a:lnSpc>
                <a:spcPct val="95000"/>
              </a:lnSpc>
              <a:spcBef>
                <a:spcPct val="0"/>
              </a:spcBef>
              <a:spcAft>
                <a:spcPct val="0"/>
              </a:spcAft>
              <a:buClr>
                <a:srgbClr val="000000"/>
              </a:buClr>
              <a:buSzPct val="100000"/>
              <a:buFont typeface="Times New Roman" panose="02020603050405020304" pitchFamily="18" charset="0"/>
              <a:tabLst>
                <a:tab pos="371475" algn="l"/>
                <a:tab pos="484188" algn="l"/>
                <a:tab pos="939800" algn="l"/>
                <a:tab pos="1395413" algn="l"/>
                <a:tab pos="1851025" algn="l"/>
                <a:tab pos="2306638" algn="l"/>
                <a:tab pos="2762250" algn="l"/>
                <a:tab pos="3217863" algn="l"/>
                <a:tab pos="3673475" algn="l"/>
                <a:tab pos="4129088" algn="l"/>
                <a:tab pos="4584700" algn="l"/>
                <a:tab pos="5040313" algn="l"/>
                <a:tab pos="5495925" algn="l"/>
                <a:tab pos="5951538" algn="l"/>
                <a:tab pos="6407150" algn="l"/>
                <a:tab pos="6862763" algn="l"/>
                <a:tab pos="7318375" algn="l"/>
                <a:tab pos="7773988" algn="l"/>
                <a:tab pos="8229600" algn="l"/>
                <a:tab pos="8685213" algn="l"/>
                <a:tab pos="9140825" algn="l"/>
              </a:tabLst>
              <a:defRPr sz="2400">
                <a:solidFill>
                  <a:schemeClr val="bg1"/>
                </a:solidFill>
                <a:latin typeface="Times New Roman" panose="02020603050405020304" pitchFamily="18" charset="0"/>
                <a:ea typeface="MS Gothic" panose="020B0609070205080204" pitchFamily="49" charset="-128"/>
              </a:defRPr>
            </a:lvl7pPr>
            <a:lvl8pPr marL="3429000" indent="-228600" defTabSz="414338" eaLnBrk="0" fontAlgn="base" hangingPunct="0">
              <a:lnSpc>
                <a:spcPct val="95000"/>
              </a:lnSpc>
              <a:spcBef>
                <a:spcPct val="0"/>
              </a:spcBef>
              <a:spcAft>
                <a:spcPct val="0"/>
              </a:spcAft>
              <a:buClr>
                <a:srgbClr val="000000"/>
              </a:buClr>
              <a:buSzPct val="100000"/>
              <a:buFont typeface="Times New Roman" panose="02020603050405020304" pitchFamily="18" charset="0"/>
              <a:tabLst>
                <a:tab pos="371475" algn="l"/>
                <a:tab pos="484188" algn="l"/>
                <a:tab pos="939800" algn="l"/>
                <a:tab pos="1395413" algn="l"/>
                <a:tab pos="1851025" algn="l"/>
                <a:tab pos="2306638" algn="l"/>
                <a:tab pos="2762250" algn="l"/>
                <a:tab pos="3217863" algn="l"/>
                <a:tab pos="3673475" algn="l"/>
                <a:tab pos="4129088" algn="l"/>
                <a:tab pos="4584700" algn="l"/>
                <a:tab pos="5040313" algn="l"/>
                <a:tab pos="5495925" algn="l"/>
                <a:tab pos="5951538" algn="l"/>
                <a:tab pos="6407150" algn="l"/>
                <a:tab pos="6862763" algn="l"/>
                <a:tab pos="7318375" algn="l"/>
                <a:tab pos="7773988" algn="l"/>
                <a:tab pos="8229600" algn="l"/>
                <a:tab pos="8685213" algn="l"/>
                <a:tab pos="9140825" algn="l"/>
              </a:tabLst>
              <a:defRPr sz="2400">
                <a:solidFill>
                  <a:schemeClr val="bg1"/>
                </a:solidFill>
                <a:latin typeface="Times New Roman" panose="02020603050405020304" pitchFamily="18" charset="0"/>
                <a:ea typeface="MS Gothic" panose="020B0609070205080204" pitchFamily="49" charset="-128"/>
              </a:defRPr>
            </a:lvl8pPr>
            <a:lvl9pPr marL="3886200" indent="-228600" defTabSz="414338" eaLnBrk="0" fontAlgn="base" hangingPunct="0">
              <a:lnSpc>
                <a:spcPct val="95000"/>
              </a:lnSpc>
              <a:spcBef>
                <a:spcPct val="0"/>
              </a:spcBef>
              <a:spcAft>
                <a:spcPct val="0"/>
              </a:spcAft>
              <a:buClr>
                <a:srgbClr val="000000"/>
              </a:buClr>
              <a:buSzPct val="100000"/>
              <a:buFont typeface="Times New Roman" panose="02020603050405020304" pitchFamily="18" charset="0"/>
              <a:tabLst>
                <a:tab pos="371475" algn="l"/>
                <a:tab pos="484188" algn="l"/>
                <a:tab pos="939800" algn="l"/>
                <a:tab pos="1395413" algn="l"/>
                <a:tab pos="1851025" algn="l"/>
                <a:tab pos="2306638" algn="l"/>
                <a:tab pos="2762250" algn="l"/>
                <a:tab pos="3217863" algn="l"/>
                <a:tab pos="3673475" algn="l"/>
                <a:tab pos="4129088" algn="l"/>
                <a:tab pos="4584700" algn="l"/>
                <a:tab pos="5040313" algn="l"/>
                <a:tab pos="5495925" algn="l"/>
                <a:tab pos="5951538" algn="l"/>
                <a:tab pos="6407150" algn="l"/>
                <a:tab pos="6862763" algn="l"/>
                <a:tab pos="7318375" algn="l"/>
                <a:tab pos="7773988" algn="l"/>
                <a:tab pos="8229600" algn="l"/>
                <a:tab pos="8685213" algn="l"/>
                <a:tab pos="9140825" algn="l"/>
              </a:tabLst>
              <a:defRPr sz="2400">
                <a:solidFill>
                  <a:schemeClr val="bg1"/>
                </a:solidFill>
                <a:latin typeface="Times New Roman" panose="02020603050405020304" pitchFamily="18" charset="0"/>
                <a:ea typeface="MS Gothic" panose="020B0609070205080204" pitchFamily="49" charset="-128"/>
              </a:defRPr>
            </a:lvl9pPr>
          </a:lstStyle>
          <a:p>
            <a:pPr algn="r" rtl="1" eaLnBrk="1" hangingPunct="1">
              <a:lnSpc>
                <a:spcPct val="100000"/>
              </a:lnSpc>
              <a:spcBef>
                <a:spcPts val="700"/>
              </a:spcBef>
              <a:buClr>
                <a:srgbClr val="CCFF33"/>
              </a:buClr>
              <a:buSzPct val="70000"/>
              <a:buFont typeface="Wingdings" panose="05000000000000000000" pitchFamily="2" charset="2"/>
              <a:buChar char=""/>
            </a:pPr>
            <a:r>
              <a:rPr lang="ar-SA" sz="2800" dirty="0">
                <a:solidFill>
                  <a:schemeClr val="tx1"/>
                </a:solidFill>
                <a:latin typeface="Arial" panose="020B0604020202020204" pitchFamily="34" charset="0"/>
                <a:ea typeface="Microsoft YaHei" panose="020B0503020204020204" pitchFamily="34" charset="-122"/>
                <a:cs typeface="Arial" panose="020B0604020202020204" pitchFamily="34" charset="0"/>
              </a:rPr>
              <a:t>إيجاد الظروف و الشروط المادية و النفسية الضرورية  لبداية العلاقة</a:t>
            </a:r>
            <a:r>
              <a:rPr lang="hi-IN" sz="2800" dirty="0">
                <a:solidFill>
                  <a:schemeClr val="tx1"/>
                </a:solidFill>
                <a:latin typeface="Arial" panose="020B0604020202020204" pitchFamily="34" charset="0"/>
                <a:ea typeface="Microsoft YaHei" panose="020B0503020204020204" pitchFamily="34" charset="-122"/>
                <a:cs typeface="Arial" panose="020B0604020202020204" pitchFamily="34" charset="0"/>
              </a:rPr>
              <a:t>.</a:t>
            </a:r>
            <a:endParaRPr lang="en-US" sz="2800" dirty="0">
              <a:solidFill>
                <a:schemeClr val="tx1"/>
              </a:solidFill>
              <a:latin typeface="Arial" panose="020B0604020202020204" pitchFamily="34" charset="0"/>
              <a:ea typeface="Microsoft YaHei" panose="020B0503020204020204" pitchFamily="34" charset="-122"/>
              <a:cs typeface="Arial" panose="020B0604020202020204" pitchFamily="34" charset="0"/>
            </a:endParaRPr>
          </a:p>
          <a:p>
            <a:pPr algn="r" rtl="1" eaLnBrk="1" hangingPunct="1">
              <a:lnSpc>
                <a:spcPct val="100000"/>
              </a:lnSpc>
              <a:spcBef>
                <a:spcPts val="700"/>
              </a:spcBef>
              <a:buClr>
                <a:srgbClr val="CCFF33"/>
              </a:buClr>
              <a:buSzPct val="70000"/>
              <a:buFont typeface="Wingdings" panose="05000000000000000000" pitchFamily="2" charset="2"/>
              <a:buChar char=""/>
            </a:pPr>
            <a:r>
              <a:rPr lang="ar-SA" sz="2800" dirty="0">
                <a:solidFill>
                  <a:schemeClr val="tx1"/>
                </a:solidFill>
                <a:latin typeface="Arial" panose="020B0604020202020204" pitchFamily="34" charset="0"/>
                <a:ea typeface="Microsoft YaHei" panose="020B0503020204020204" pitchFamily="34" charset="-122"/>
                <a:cs typeface="Arial" panose="020B0604020202020204" pitchFamily="34" charset="0"/>
              </a:rPr>
              <a:t>الإنطباع الأولي حاسم لنجاح أي علاقة، و دائماً ما يقدم العميل وهو في حالة من التوتر و القلق</a:t>
            </a:r>
            <a:r>
              <a:rPr lang="hi-IN" sz="2800" dirty="0">
                <a:solidFill>
                  <a:schemeClr val="tx1"/>
                </a:solidFill>
                <a:latin typeface="Arial" panose="020B0604020202020204" pitchFamily="34" charset="0"/>
                <a:ea typeface="Microsoft YaHei" panose="020B0503020204020204" pitchFamily="34" charset="-122"/>
              </a:rPr>
              <a:t>.</a:t>
            </a:r>
            <a:endParaRPr lang="en-US" sz="2800" dirty="0">
              <a:solidFill>
                <a:schemeClr val="tx1"/>
              </a:solidFill>
              <a:latin typeface="Arial" panose="020B0604020202020204" pitchFamily="34" charset="0"/>
              <a:ea typeface="Microsoft YaHei" panose="020B0503020204020204" pitchFamily="34" charset="-122"/>
            </a:endParaRPr>
          </a:p>
          <a:p>
            <a:pPr algn="r" rtl="1" eaLnBrk="1" hangingPunct="1">
              <a:lnSpc>
                <a:spcPct val="100000"/>
              </a:lnSpc>
              <a:spcBef>
                <a:spcPts val="700"/>
              </a:spcBef>
              <a:buClr>
                <a:srgbClr val="CCFF33"/>
              </a:buClr>
              <a:buSzPct val="70000"/>
              <a:buFont typeface="Wingdings" panose="05000000000000000000" pitchFamily="2" charset="2"/>
              <a:buChar char=""/>
            </a:pPr>
            <a:r>
              <a:rPr lang="ar-SA" sz="2800" dirty="0">
                <a:solidFill>
                  <a:schemeClr val="tx1"/>
                </a:solidFill>
                <a:latin typeface="Arial" panose="020B0604020202020204" pitchFamily="34" charset="0"/>
                <a:cs typeface="Arial" panose="020B0604020202020204" pitchFamily="34" charset="0"/>
              </a:rPr>
              <a:t>تتضمن الإهتمام بظروف البيئة الإرشادية أو العلاجية</a:t>
            </a:r>
            <a:r>
              <a:rPr lang="hi-IN" sz="2800" dirty="0">
                <a:solidFill>
                  <a:schemeClr val="tx1"/>
                </a:solidFill>
                <a:latin typeface="Arial" panose="020B0604020202020204" pitchFamily="34" charset="0"/>
                <a:ea typeface="Microsoft YaHei" panose="020B0503020204020204" pitchFamily="34" charset="-122"/>
              </a:rPr>
              <a:t>.</a:t>
            </a:r>
            <a:endParaRPr lang="en-US" sz="2800" dirty="0">
              <a:solidFill>
                <a:schemeClr val="tx1"/>
              </a:solidFill>
              <a:latin typeface="Arial" panose="020B0604020202020204" pitchFamily="34" charset="0"/>
              <a:ea typeface="Microsoft YaHei" panose="020B0503020204020204" pitchFamily="34" charset="-122"/>
            </a:endParaRPr>
          </a:p>
          <a:p>
            <a:pPr algn="r" rtl="1" eaLnBrk="1" hangingPunct="1">
              <a:lnSpc>
                <a:spcPct val="100000"/>
              </a:lnSpc>
              <a:spcBef>
                <a:spcPts val="700"/>
              </a:spcBef>
              <a:buClr>
                <a:srgbClr val="CCFF33"/>
              </a:buClr>
              <a:buSzPct val="70000"/>
              <a:buFont typeface="Wingdings" panose="05000000000000000000" pitchFamily="2" charset="2"/>
              <a:buChar char=""/>
            </a:pPr>
            <a:r>
              <a:rPr lang="ar-SA" sz="2800" dirty="0">
                <a:solidFill>
                  <a:schemeClr val="tx1"/>
                </a:solidFill>
                <a:latin typeface="Arial" panose="020B0604020202020204" pitchFamily="34" charset="0"/>
                <a:cs typeface="Arial" panose="020B0604020202020204" pitchFamily="34" charset="0"/>
              </a:rPr>
              <a:t>تتضمن أيضاً </a:t>
            </a:r>
            <a:r>
              <a:rPr lang="ar-SA" sz="2800" dirty="0" err="1">
                <a:solidFill>
                  <a:schemeClr val="tx1"/>
                </a:solidFill>
                <a:latin typeface="Arial" panose="020B0604020202020204" pitchFamily="34" charset="0"/>
                <a:cs typeface="Arial" panose="020B0604020202020204" pitchFamily="34" charset="0"/>
              </a:rPr>
              <a:t>الإتصالات</a:t>
            </a:r>
            <a:r>
              <a:rPr lang="ar-SA" sz="2800" dirty="0">
                <a:solidFill>
                  <a:schemeClr val="tx1"/>
                </a:solidFill>
                <a:latin typeface="Arial" panose="020B0604020202020204" pitchFamily="34" charset="0"/>
                <a:cs typeface="Arial" panose="020B0604020202020204" pitchFamily="34" charset="0"/>
              </a:rPr>
              <a:t> التي تتم عبر الهاتف</a:t>
            </a:r>
            <a:r>
              <a:rPr lang="hi-IN" sz="2800" dirty="0">
                <a:solidFill>
                  <a:schemeClr val="tx1"/>
                </a:solidFill>
                <a:latin typeface="Arial" panose="020B0604020202020204" pitchFamily="34" charset="0"/>
                <a:ea typeface="Microsoft YaHei" panose="020B0503020204020204" pitchFamily="34" charset="-122"/>
              </a:rPr>
              <a:t>.</a:t>
            </a:r>
            <a:endParaRPr lang="en-US" sz="2800" dirty="0">
              <a:solidFill>
                <a:schemeClr val="tx1"/>
              </a:solidFill>
              <a:latin typeface="Arial" panose="020B0604020202020204" pitchFamily="34" charset="0"/>
              <a:ea typeface="Microsoft YaHei" panose="020B0503020204020204" pitchFamily="34" charset="-122"/>
            </a:endParaRPr>
          </a:p>
          <a:p>
            <a:pPr algn="r" rtl="1" eaLnBrk="1" hangingPunct="1">
              <a:lnSpc>
                <a:spcPct val="100000"/>
              </a:lnSpc>
              <a:spcBef>
                <a:spcPts val="700"/>
              </a:spcBef>
              <a:buClr>
                <a:srgbClr val="CCFF33"/>
              </a:buClr>
              <a:buSzPct val="70000"/>
              <a:buFont typeface="Wingdings" panose="05000000000000000000" pitchFamily="2" charset="2"/>
              <a:buChar char=""/>
            </a:pPr>
            <a:r>
              <a:rPr lang="ar-SA" sz="2800" dirty="0">
                <a:solidFill>
                  <a:schemeClr val="tx1"/>
                </a:solidFill>
                <a:latin typeface="Arial" panose="020B0604020202020204" pitchFamily="34" charset="0"/>
                <a:cs typeface="Arial" panose="020B0604020202020204" pitchFamily="34" charset="0"/>
              </a:rPr>
              <a:t>الحاجة لإضفاء و إبراز المهنية و الدفء مع العميل</a:t>
            </a:r>
            <a:r>
              <a:rPr lang="hi-IN" sz="2800" dirty="0">
                <a:solidFill>
                  <a:schemeClr val="tx1"/>
                </a:solidFill>
                <a:latin typeface="Arial" panose="020B0604020202020204" pitchFamily="34" charset="0"/>
                <a:ea typeface="Microsoft YaHei" panose="020B0503020204020204" pitchFamily="34" charset="-122"/>
              </a:rPr>
              <a:t>.</a:t>
            </a:r>
            <a:endParaRPr lang="en-US" sz="2800" dirty="0">
              <a:solidFill>
                <a:schemeClr val="tx1"/>
              </a:solidFill>
              <a:latin typeface="Arial" panose="020B0604020202020204" pitchFamily="34" charset="0"/>
              <a:ea typeface="Microsoft YaHei" panose="020B0503020204020204" pitchFamily="34" charset="-122"/>
            </a:endParaRPr>
          </a:p>
          <a:p>
            <a:pPr eaLnBrk="1" hangingPunct="1">
              <a:lnSpc>
                <a:spcPct val="100000"/>
              </a:lnSpc>
              <a:spcBef>
                <a:spcPts val="700"/>
              </a:spcBef>
              <a:buClrTx/>
              <a:buSzPct val="70000"/>
            </a:pPr>
            <a:endParaRPr lang="en-US" sz="2800" dirty="0">
              <a:solidFill>
                <a:schemeClr val="tx1"/>
              </a:solidFill>
              <a:latin typeface="Arial" panose="020B0604020202020204" pitchFamily="34" charset="0"/>
              <a:ea typeface="Microsoft YaHei" panose="020B0503020204020204" pitchFamily="34" charset="-122"/>
            </a:endParaRPr>
          </a:p>
        </p:txBody>
      </p:sp>
    </p:spTree>
    <p:extLst>
      <p:ext uri="{BB962C8B-B14F-4D97-AF65-F5344CB8AC3E}">
        <p14:creationId xmlns:p14="http://schemas.microsoft.com/office/powerpoint/2010/main" val="1344809063"/>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ar-SA" sz="5400" b="1" dirty="0" smtClean="0">
                <a:solidFill>
                  <a:srgbClr val="FF0000"/>
                </a:solidFill>
              </a:rPr>
              <a:t> مفهوم التوجيه والإرشاد</a:t>
            </a:r>
            <a:endParaRPr lang="en-US" sz="5400" b="1" dirty="0">
              <a:solidFill>
                <a:srgbClr val="FF0000"/>
              </a:solidFill>
            </a:endParaRPr>
          </a:p>
        </p:txBody>
      </p:sp>
      <p:sp>
        <p:nvSpPr>
          <p:cNvPr id="3" name="Content Placeholder 2"/>
          <p:cNvSpPr>
            <a:spLocks noGrp="1"/>
          </p:cNvSpPr>
          <p:nvPr>
            <p:ph idx="1"/>
          </p:nvPr>
        </p:nvSpPr>
        <p:spPr/>
        <p:txBody>
          <a:bodyPr>
            <a:normAutofit/>
          </a:bodyPr>
          <a:lstStyle/>
          <a:p>
            <a:pPr lvl="2" algn="r" rtl="1">
              <a:buClrTx/>
            </a:pPr>
            <a:endParaRPr lang="ar-SA" sz="3200" dirty="0" smtClean="0"/>
          </a:p>
          <a:p>
            <a:pPr lvl="2" algn="r" rtl="1">
              <a:buClrTx/>
            </a:pPr>
            <a:r>
              <a:rPr lang="ar-SA" sz="3200" dirty="0" smtClean="0"/>
              <a:t>الفروق والمشتركات.</a:t>
            </a:r>
          </a:p>
          <a:p>
            <a:pPr lvl="2" algn="r" rtl="1">
              <a:buClrTx/>
            </a:pPr>
            <a:r>
              <a:rPr lang="ar-SA" sz="3200" dirty="0" smtClean="0"/>
              <a:t>العلاج النفسي والإرشاد النفسي.</a:t>
            </a:r>
          </a:p>
          <a:p>
            <a:pPr lvl="2" algn="r" rtl="1">
              <a:buClrTx/>
            </a:pPr>
            <a:r>
              <a:rPr lang="ar-SA" sz="3200" dirty="0" smtClean="0"/>
              <a:t>تقديم النصح والإرشاد النفسي.</a:t>
            </a:r>
          </a:p>
          <a:p>
            <a:pPr lvl="2" algn="r" rtl="1">
              <a:buClrTx/>
            </a:pPr>
            <a:r>
              <a:rPr lang="ar-SA" sz="3200" dirty="0" smtClean="0"/>
              <a:t>مفاهيم خاطئة.</a:t>
            </a:r>
          </a:p>
          <a:p>
            <a:pPr lvl="2" algn="r" rtl="1">
              <a:buClrTx/>
              <a:buNone/>
            </a:pPr>
            <a:endParaRPr lang="ar-SA" sz="3200" dirty="0" smtClean="0"/>
          </a:p>
          <a:p>
            <a:pPr lvl="2" algn="r" rtl="1">
              <a:buClrTx/>
            </a:pPr>
            <a:endParaRPr lang="ar-SA" sz="3200" dirty="0" smtClean="0"/>
          </a:p>
        </p:txBody>
      </p:sp>
    </p:spTree>
    <p:extLst>
      <p:ext uri="{BB962C8B-B14F-4D97-AF65-F5344CB8AC3E}">
        <p14:creationId xmlns:p14="http://schemas.microsoft.com/office/powerpoint/2010/main" val="847468618"/>
      </p:ext>
    </p:extLst>
  </p:cSld>
  <p:clrMapOvr>
    <a:masterClrMapping/>
  </p:clrMapOvr>
  <p:transition>
    <p:push dir="u"/>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Text Box 1"/>
          <p:cNvSpPr txBox="1">
            <a:spLocks noChangeArrowheads="1"/>
          </p:cNvSpPr>
          <p:nvPr/>
        </p:nvSpPr>
        <p:spPr bwMode="auto">
          <a:xfrm>
            <a:off x="317500" y="763588"/>
            <a:ext cx="8640763" cy="6778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nchor="ctr"/>
          <a:lstStyle>
            <a:lvl1pPr defTabSz="414338" eaLnBrk="0" hangingPunct="0">
              <a:tabLst>
                <a:tab pos="0" algn="l"/>
                <a:tab pos="454025" algn="l"/>
                <a:tab pos="909638" algn="l"/>
                <a:tab pos="1365250" algn="l"/>
                <a:tab pos="1820863" algn="l"/>
                <a:tab pos="2276475" algn="l"/>
                <a:tab pos="2732088" algn="l"/>
                <a:tab pos="3187700" algn="l"/>
                <a:tab pos="3643313" algn="l"/>
                <a:tab pos="4098925" algn="l"/>
                <a:tab pos="4554538" algn="l"/>
                <a:tab pos="5010150" algn="l"/>
                <a:tab pos="5465763" algn="l"/>
                <a:tab pos="5921375" algn="l"/>
                <a:tab pos="6376988" algn="l"/>
                <a:tab pos="6832600" algn="l"/>
                <a:tab pos="7288213" algn="l"/>
                <a:tab pos="7743825" algn="l"/>
                <a:tab pos="8199438" algn="l"/>
                <a:tab pos="8655050" algn="l"/>
                <a:tab pos="9110663" algn="l"/>
                <a:tab pos="9144000" algn="l"/>
              </a:tabLst>
              <a:defRPr sz="2400">
                <a:solidFill>
                  <a:schemeClr val="bg1"/>
                </a:solidFill>
                <a:latin typeface="Times New Roman" panose="02020603050405020304" pitchFamily="18" charset="0"/>
                <a:ea typeface="MS Gothic" panose="020B0609070205080204" pitchFamily="49" charset="-128"/>
              </a:defRPr>
            </a:lvl1pPr>
            <a:lvl2pPr marL="742950" indent="-285750" defTabSz="414338" eaLnBrk="0" hangingPunct="0">
              <a:tabLst>
                <a:tab pos="0" algn="l"/>
                <a:tab pos="454025" algn="l"/>
                <a:tab pos="909638" algn="l"/>
                <a:tab pos="1365250" algn="l"/>
                <a:tab pos="1820863" algn="l"/>
                <a:tab pos="2276475" algn="l"/>
                <a:tab pos="2732088" algn="l"/>
                <a:tab pos="3187700" algn="l"/>
                <a:tab pos="3643313" algn="l"/>
                <a:tab pos="4098925" algn="l"/>
                <a:tab pos="4554538" algn="l"/>
                <a:tab pos="5010150" algn="l"/>
                <a:tab pos="5465763" algn="l"/>
                <a:tab pos="5921375" algn="l"/>
                <a:tab pos="6376988" algn="l"/>
                <a:tab pos="6832600" algn="l"/>
                <a:tab pos="7288213" algn="l"/>
                <a:tab pos="7743825" algn="l"/>
                <a:tab pos="8199438" algn="l"/>
                <a:tab pos="8655050" algn="l"/>
                <a:tab pos="9110663" algn="l"/>
                <a:tab pos="9144000" algn="l"/>
              </a:tabLst>
              <a:defRPr sz="2400">
                <a:solidFill>
                  <a:schemeClr val="bg1"/>
                </a:solidFill>
                <a:latin typeface="Times New Roman" panose="02020603050405020304" pitchFamily="18" charset="0"/>
                <a:ea typeface="MS Gothic" panose="020B0609070205080204" pitchFamily="49" charset="-128"/>
              </a:defRPr>
            </a:lvl2pPr>
            <a:lvl3pPr marL="1143000" indent="-228600" defTabSz="414338" eaLnBrk="0" hangingPunct="0">
              <a:tabLst>
                <a:tab pos="0" algn="l"/>
                <a:tab pos="454025" algn="l"/>
                <a:tab pos="909638" algn="l"/>
                <a:tab pos="1365250" algn="l"/>
                <a:tab pos="1820863" algn="l"/>
                <a:tab pos="2276475" algn="l"/>
                <a:tab pos="2732088" algn="l"/>
                <a:tab pos="3187700" algn="l"/>
                <a:tab pos="3643313" algn="l"/>
                <a:tab pos="4098925" algn="l"/>
                <a:tab pos="4554538" algn="l"/>
                <a:tab pos="5010150" algn="l"/>
                <a:tab pos="5465763" algn="l"/>
                <a:tab pos="5921375" algn="l"/>
                <a:tab pos="6376988" algn="l"/>
                <a:tab pos="6832600" algn="l"/>
                <a:tab pos="7288213" algn="l"/>
                <a:tab pos="7743825" algn="l"/>
                <a:tab pos="8199438" algn="l"/>
                <a:tab pos="8655050" algn="l"/>
                <a:tab pos="9110663" algn="l"/>
                <a:tab pos="9144000" algn="l"/>
              </a:tabLst>
              <a:defRPr sz="2400">
                <a:solidFill>
                  <a:schemeClr val="bg1"/>
                </a:solidFill>
                <a:latin typeface="Times New Roman" panose="02020603050405020304" pitchFamily="18" charset="0"/>
                <a:ea typeface="MS Gothic" panose="020B0609070205080204" pitchFamily="49" charset="-128"/>
              </a:defRPr>
            </a:lvl3pPr>
            <a:lvl4pPr marL="1600200" indent="-228600" defTabSz="414338" eaLnBrk="0" hangingPunct="0">
              <a:tabLst>
                <a:tab pos="0" algn="l"/>
                <a:tab pos="454025" algn="l"/>
                <a:tab pos="909638" algn="l"/>
                <a:tab pos="1365250" algn="l"/>
                <a:tab pos="1820863" algn="l"/>
                <a:tab pos="2276475" algn="l"/>
                <a:tab pos="2732088" algn="l"/>
                <a:tab pos="3187700" algn="l"/>
                <a:tab pos="3643313" algn="l"/>
                <a:tab pos="4098925" algn="l"/>
                <a:tab pos="4554538" algn="l"/>
                <a:tab pos="5010150" algn="l"/>
                <a:tab pos="5465763" algn="l"/>
                <a:tab pos="5921375" algn="l"/>
                <a:tab pos="6376988" algn="l"/>
                <a:tab pos="6832600" algn="l"/>
                <a:tab pos="7288213" algn="l"/>
                <a:tab pos="7743825" algn="l"/>
                <a:tab pos="8199438" algn="l"/>
                <a:tab pos="8655050" algn="l"/>
                <a:tab pos="9110663" algn="l"/>
                <a:tab pos="9144000" algn="l"/>
              </a:tabLst>
              <a:defRPr sz="2400">
                <a:solidFill>
                  <a:schemeClr val="bg1"/>
                </a:solidFill>
                <a:latin typeface="Times New Roman" panose="02020603050405020304" pitchFamily="18" charset="0"/>
                <a:ea typeface="MS Gothic" panose="020B0609070205080204" pitchFamily="49" charset="-128"/>
              </a:defRPr>
            </a:lvl4pPr>
            <a:lvl5pPr marL="2057400" indent="-228600" defTabSz="414338" eaLnBrk="0" hangingPunct="0">
              <a:tabLst>
                <a:tab pos="0" algn="l"/>
                <a:tab pos="454025" algn="l"/>
                <a:tab pos="909638" algn="l"/>
                <a:tab pos="1365250" algn="l"/>
                <a:tab pos="1820863" algn="l"/>
                <a:tab pos="2276475" algn="l"/>
                <a:tab pos="2732088" algn="l"/>
                <a:tab pos="3187700" algn="l"/>
                <a:tab pos="3643313" algn="l"/>
                <a:tab pos="4098925" algn="l"/>
                <a:tab pos="4554538" algn="l"/>
                <a:tab pos="5010150" algn="l"/>
                <a:tab pos="5465763" algn="l"/>
                <a:tab pos="5921375" algn="l"/>
                <a:tab pos="6376988" algn="l"/>
                <a:tab pos="6832600" algn="l"/>
                <a:tab pos="7288213" algn="l"/>
                <a:tab pos="7743825" algn="l"/>
                <a:tab pos="8199438" algn="l"/>
                <a:tab pos="8655050" algn="l"/>
                <a:tab pos="9110663" algn="l"/>
                <a:tab pos="9144000" algn="l"/>
              </a:tabLst>
              <a:defRPr sz="2400">
                <a:solidFill>
                  <a:schemeClr val="bg1"/>
                </a:solidFill>
                <a:latin typeface="Times New Roman" panose="02020603050405020304" pitchFamily="18" charset="0"/>
                <a:ea typeface="MS Gothic" panose="020B0609070205080204" pitchFamily="49" charset="-128"/>
              </a:defRPr>
            </a:lvl5pPr>
            <a:lvl6pPr marL="2514600" indent="-228600" defTabSz="414338" eaLnBrk="0" fontAlgn="base" hangingPunct="0">
              <a:lnSpc>
                <a:spcPct val="95000"/>
              </a:lnSpc>
              <a:spcBef>
                <a:spcPct val="0"/>
              </a:spcBef>
              <a:spcAft>
                <a:spcPct val="0"/>
              </a:spcAft>
              <a:buClr>
                <a:srgbClr val="000000"/>
              </a:buClr>
              <a:buSzPct val="100000"/>
              <a:buFont typeface="Times New Roman" panose="02020603050405020304" pitchFamily="18" charset="0"/>
              <a:tabLst>
                <a:tab pos="0" algn="l"/>
                <a:tab pos="454025" algn="l"/>
                <a:tab pos="909638" algn="l"/>
                <a:tab pos="1365250" algn="l"/>
                <a:tab pos="1820863" algn="l"/>
                <a:tab pos="2276475" algn="l"/>
                <a:tab pos="2732088" algn="l"/>
                <a:tab pos="3187700" algn="l"/>
                <a:tab pos="3643313" algn="l"/>
                <a:tab pos="4098925" algn="l"/>
                <a:tab pos="4554538" algn="l"/>
                <a:tab pos="5010150" algn="l"/>
                <a:tab pos="5465763" algn="l"/>
                <a:tab pos="5921375" algn="l"/>
                <a:tab pos="6376988" algn="l"/>
                <a:tab pos="6832600" algn="l"/>
                <a:tab pos="7288213" algn="l"/>
                <a:tab pos="7743825" algn="l"/>
                <a:tab pos="8199438" algn="l"/>
                <a:tab pos="8655050" algn="l"/>
                <a:tab pos="9110663" algn="l"/>
                <a:tab pos="9144000" algn="l"/>
              </a:tabLst>
              <a:defRPr sz="2400">
                <a:solidFill>
                  <a:schemeClr val="bg1"/>
                </a:solidFill>
                <a:latin typeface="Times New Roman" panose="02020603050405020304" pitchFamily="18" charset="0"/>
                <a:ea typeface="MS Gothic" panose="020B0609070205080204" pitchFamily="49" charset="-128"/>
              </a:defRPr>
            </a:lvl6pPr>
            <a:lvl7pPr marL="2971800" indent="-228600" defTabSz="414338" eaLnBrk="0" fontAlgn="base" hangingPunct="0">
              <a:lnSpc>
                <a:spcPct val="95000"/>
              </a:lnSpc>
              <a:spcBef>
                <a:spcPct val="0"/>
              </a:spcBef>
              <a:spcAft>
                <a:spcPct val="0"/>
              </a:spcAft>
              <a:buClr>
                <a:srgbClr val="000000"/>
              </a:buClr>
              <a:buSzPct val="100000"/>
              <a:buFont typeface="Times New Roman" panose="02020603050405020304" pitchFamily="18" charset="0"/>
              <a:tabLst>
                <a:tab pos="0" algn="l"/>
                <a:tab pos="454025" algn="l"/>
                <a:tab pos="909638" algn="l"/>
                <a:tab pos="1365250" algn="l"/>
                <a:tab pos="1820863" algn="l"/>
                <a:tab pos="2276475" algn="l"/>
                <a:tab pos="2732088" algn="l"/>
                <a:tab pos="3187700" algn="l"/>
                <a:tab pos="3643313" algn="l"/>
                <a:tab pos="4098925" algn="l"/>
                <a:tab pos="4554538" algn="l"/>
                <a:tab pos="5010150" algn="l"/>
                <a:tab pos="5465763" algn="l"/>
                <a:tab pos="5921375" algn="l"/>
                <a:tab pos="6376988" algn="l"/>
                <a:tab pos="6832600" algn="l"/>
                <a:tab pos="7288213" algn="l"/>
                <a:tab pos="7743825" algn="l"/>
                <a:tab pos="8199438" algn="l"/>
                <a:tab pos="8655050" algn="l"/>
                <a:tab pos="9110663" algn="l"/>
                <a:tab pos="9144000" algn="l"/>
              </a:tabLst>
              <a:defRPr sz="2400">
                <a:solidFill>
                  <a:schemeClr val="bg1"/>
                </a:solidFill>
                <a:latin typeface="Times New Roman" panose="02020603050405020304" pitchFamily="18" charset="0"/>
                <a:ea typeface="MS Gothic" panose="020B0609070205080204" pitchFamily="49" charset="-128"/>
              </a:defRPr>
            </a:lvl7pPr>
            <a:lvl8pPr marL="3429000" indent="-228600" defTabSz="414338" eaLnBrk="0" fontAlgn="base" hangingPunct="0">
              <a:lnSpc>
                <a:spcPct val="95000"/>
              </a:lnSpc>
              <a:spcBef>
                <a:spcPct val="0"/>
              </a:spcBef>
              <a:spcAft>
                <a:spcPct val="0"/>
              </a:spcAft>
              <a:buClr>
                <a:srgbClr val="000000"/>
              </a:buClr>
              <a:buSzPct val="100000"/>
              <a:buFont typeface="Times New Roman" panose="02020603050405020304" pitchFamily="18" charset="0"/>
              <a:tabLst>
                <a:tab pos="0" algn="l"/>
                <a:tab pos="454025" algn="l"/>
                <a:tab pos="909638" algn="l"/>
                <a:tab pos="1365250" algn="l"/>
                <a:tab pos="1820863" algn="l"/>
                <a:tab pos="2276475" algn="l"/>
                <a:tab pos="2732088" algn="l"/>
                <a:tab pos="3187700" algn="l"/>
                <a:tab pos="3643313" algn="l"/>
                <a:tab pos="4098925" algn="l"/>
                <a:tab pos="4554538" algn="l"/>
                <a:tab pos="5010150" algn="l"/>
                <a:tab pos="5465763" algn="l"/>
                <a:tab pos="5921375" algn="l"/>
                <a:tab pos="6376988" algn="l"/>
                <a:tab pos="6832600" algn="l"/>
                <a:tab pos="7288213" algn="l"/>
                <a:tab pos="7743825" algn="l"/>
                <a:tab pos="8199438" algn="l"/>
                <a:tab pos="8655050" algn="l"/>
                <a:tab pos="9110663" algn="l"/>
                <a:tab pos="9144000" algn="l"/>
              </a:tabLst>
              <a:defRPr sz="2400">
                <a:solidFill>
                  <a:schemeClr val="bg1"/>
                </a:solidFill>
                <a:latin typeface="Times New Roman" panose="02020603050405020304" pitchFamily="18" charset="0"/>
                <a:ea typeface="MS Gothic" panose="020B0609070205080204" pitchFamily="49" charset="-128"/>
              </a:defRPr>
            </a:lvl8pPr>
            <a:lvl9pPr marL="3886200" indent="-228600" defTabSz="414338" eaLnBrk="0" fontAlgn="base" hangingPunct="0">
              <a:lnSpc>
                <a:spcPct val="95000"/>
              </a:lnSpc>
              <a:spcBef>
                <a:spcPct val="0"/>
              </a:spcBef>
              <a:spcAft>
                <a:spcPct val="0"/>
              </a:spcAft>
              <a:buClr>
                <a:srgbClr val="000000"/>
              </a:buClr>
              <a:buSzPct val="100000"/>
              <a:buFont typeface="Times New Roman" panose="02020603050405020304" pitchFamily="18" charset="0"/>
              <a:tabLst>
                <a:tab pos="0" algn="l"/>
                <a:tab pos="454025" algn="l"/>
                <a:tab pos="909638" algn="l"/>
                <a:tab pos="1365250" algn="l"/>
                <a:tab pos="1820863" algn="l"/>
                <a:tab pos="2276475" algn="l"/>
                <a:tab pos="2732088" algn="l"/>
                <a:tab pos="3187700" algn="l"/>
                <a:tab pos="3643313" algn="l"/>
                <a:tab pos="4098925" algn="l"/>
                <a:tab pos="4554538" algn="l"/>
                <a:tab pos="5010150" algn="l"/>
                <a:tab pos="5465763" algn="l"/>
                <a:tab pos="5921375" algn="l"/>
                <a:tab pos="6376988" algn="l"/>
                <a:tab pos="6832600" algn="l"/>
                <a:tab pos="7288213" algn="l"/>
                <a:tab pos="7743825" algn="l"/>
                <a:tab pos="8199438" algn="l"/>
                <a:tab pos="8655050" algn="l"/>
                <a:tab pos="9110663" algn="l"/>
                <a:tab pos="9144000" algn="l"/>
              </a:tabLst>
              <a:defRPr sz="2400">
                <a:solidFill>
                  <a:schemeClr val="bg1"/>
                </a:solidFill>
                <a:latin typeface="Times New Roman" panose="02020603050405020304" pitchFamily="18" charset="0"/>
                <a:ea typeface="MS Gothic" panose="020B0609070205080204" pitchFamily="49" charset="-128"/>
              </a:defRPr>
            </a:lvl9pPr>
          </a:lstStyle>
          <a:p>
            <a:pPr algn="r" rtl="1" eaLnBrk="1" hangingPunct="1">
              <a:lnSpc>
                <a:spcPct val="100000"/>
              </a:lnSpc>
              <a:buClrTx/>
            </a:pPr>
            <a:r>
              <a:rPr lang="ar-SA" sz="4400" dirty="0">
                <a:solidFill>
                  <a:schemeClr val="tx1"/>
                </a:solidFill>
                <a:latin typeface="Arial" panose="020B0604020202020204" pitchFamily="34" charset="0"/>
                <a:ea typeface="Microsoft YaHei" panose="020B0503020204020204" pitchFamily="34" charset="-122"/>
                <a:cs typeface="Arial" panose="020B0604020202020204" pitchFamily="34" charset="0"/>
              </a:rPr>
              <a:t>المرحلة الثانية: مرحلة البداية</a:t>
            </a:r>
            <a:endParaRPr lang="en-US" sz="4400" dirty="0">
              <a:solidFill>
                <a:schemeClr val="tx1"/>
              </a:solidFill>
              <a:latin typeface="Arial" panose="020B0604020202020204" pitchFamily="34" charset="0"/>
              <a:ea typeface="Microsoft YaHei" panose="020B0503020204020204" pitchFamily="34" charset="-122"/>
              <a:cs typeface="Arial" panose="020B0604020202020204" pitchFamily="34" charset="0"/>
            </a:endParaRPr>
          </a:p>
        </p:txBody>
      </p:sp>
      <p:sp>
        <p:nvSpPr>
          <p:cNvPr id="78851" name="Text Box 2"/>
          <p:cNvSpPr txBox="1">
            <a:spLocks noChangeArrowheads="1"/>
          </p:cNvSpPr>
          <p:nvPr/>
        </p:nvSpPr>
        <p:spPr bwMode="auto">
          <a:xfrm>
            <a:off x="328613" y="1941513"/>
            <a:ext cx="8212137" cy="46196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marL="371475" indent="-371475" defTabSz="414338" eaLnBrk="0" hangingPunct="0">
              <a:tabLst>
                <a:tab pos="371475" algn="l"/>
                <a:tab pos="484188" algn="l"/>
                <a:tab pos="939800" algn="l"/>
                <a:tab pos="1395413" algn="l"/>
                <a:tab pos="1851025" algn="l"/>
                <a:tab pos="2306638" algn="l"/>
                <a:tab pos="2762250" algn="l"/>
                <a:tab pos="3217863" algn="l"/>
                <a:tab pos="3673475" algn="l"/>
                <a:tab pos="4129088" algn="l"/>
                <a:tab pos="4584700" algn="l"/>
                <a:tab pos="5040313" algn="l"/>
                <a:tab pos="5495925" algn="l"/>
                <a:tab pos="5951538" algn="l"/>
                <a:tab pos="6407150" algn="l"/>
                <a:tab pos="6862763" algn="l"/>
                <a:tab pos="7318375" algn="l"/>
                <a:tab pos="7773988" algn="l"/>
                <a:tab pos="8229600" algn="l"/>
                <a:tab pos="8685213" algn="l"/>
                <a:tab pos="9140825" algn="l"/>
              </a:tabLst>
              <a:defRPr sz="2400">
                <a:solidFill>
                  <a:schemeClr val="bg1"/>
                </a:solidFill>
                <a:latin typeface="Times New Roman" panose="02020603050405020304" pitchFamily="18" charset="0"/>
                <a:ea typeface="MS Gothic" panose="020B0609070205080204" pitchFamily="49" charset="-128"/>
              </a:defRPr>
            </a:lvl1pPr>
            <a:lvl2pPr marL="742950" indent="-285750" defTabSz="414338" eaLnBrk="0" hangingPunct="0">
              <a:tabLst>
                <a:tab pos="371475" algn="l"/>
                <a:tab pos="484188" algn="l"/>
                <a:tab pos="939800" algn="l"/>
                <a:tab pos="1395413" algn="l"/>
                <a:tab pos="1851025" algn="l"/>
                <a:tab pos="2306638" algn="l"/>
                <a:tab pos="2762250" algn="l"/>
                <a:tab pos="3217863" algn="l"/>
                <a:tab pos="3673475" algn="l"/>
                <a:tab pos="4129088" algn="l"/>
                <a:tab pos="4584700" algn="l"/>
                <a:tab pos="5040313" algn="l"/>
                <a:tab pos="5495925" algn="l"/>
                <a:tab pos="5951538" algn="l"/>
                <a:tab pos="6407150" algn="l"/>
                <a:tab pos="6862763" algn="l"/>
                <a:tab pos="7318375" algn="l"/>
                <a:tab pos="7773988" algn="l"/>
                <a:tab pos="8229600" algn="l"/>
                <a:tab pos="8685213" algn="l"/>
                <a:tab pos="9140825" algn="l"/>
              </a:tabLst>
              <a:defRPr sz="2400">
                <a:solidFill>
                  <a:schemeClr val="bg1"/>
                </a:solidFill>
                <a:latin typeface="Times New Roman" panose="02020603050405020304" pitchFamily="18" charset="0"/>
                <a:ea typeface="MS Gothic" panose="020B0609070205080204" pitchFamily="49" charset="-128"/>
              </a:defRPr>
            </a:lvl2pPr>
            <a:lvl3pPr marL="1143000" indent="-228600" defTabSz="414338" eaLnBrk="0" hangingPunct="0">
              <a:tabLst>
                <a:tab pos="371475" algn="l"/>
                <a:tab pos="484188" algn="l"/>
                <a:tab pos="939800" algn="l"/>
                <a:tab pos="1395413" algn="l"/>
                <a:tab pos="1851025" algn="l"/>
                <a:tab pos="2306638" algn="l"/>
                <a:tab pos="2762250" algn="l"/>
                <a:tab pos="3217863" algn="l"/>
                <a:tab pos="3673475" algn="l"/>
                <a:tab pos="4129088" algn="l"/>
                <a:tab pos="4584700" algn="l"/>
                <a:tab pos="5040313" algn="l"/>
                <a:tab pos="5495925" algn="l"/>
                <a:tab pos="5951538" algn="l"/>
                <a:tab pos="6407150" algn="l"/>
                <a:tab pos="6862763" algn="l"/>
                <a:tab pos="7318375" algn="l"/>
                <a:tab pos="7773988" algn="l"/>
                <a:tab pos="8229600" algn="l"/>
                <a:tab pos="8685213" algn="l"/>
                <a:tab pos="9140825" algn="l"/>
              </a:tabLst>
              <a:defRPr sz="2400">
                <a:solidFill>
                  <a:schemeClr val="bg1"/>
                </a:solidFill>
                <a:latin typeface="Times New Roman" panose="02020603050405020304" pitchFamily="18" charset="0"/>
                <a:ea typeface="MS Gothic" panose="020B0609070205080204" pitchFamily="49" charset="-128"/>
              </a:defRPr>
            </a:lvl3pPr>
            <a:lvl4pPr marL="1600200" indent="-228600" defTabSz="414338" eaLnBrk="0" hangingPunct="0">
              <a:tabLst>
                <a:tab pos="371475" algn="l"/>
                <a:tab pos="484188" algn="l"/>
                <a:tab pos="939800" algn="l"/>
                <a:tab pos="1395413" algn="l"/>
                <a:tab pos="1851025" algn="l"/>
                <a:tab pos="2306638" algn="l"/>
                <a:tab pos="2762250" algn="l"/>
                <a:tab pos="3217863" algn="l"/>
                <a:tab pos="3673475" algn="l"/>
                <a:tab pos="4129088" algn="l"/>
                <a:tab pos="4584700" algn="l"/>
                <a:tab pos="5040313" algn="l"/>
                <a:tab pos="5495925" algn="l"/>
                <a:tab pos="5951538" algn="l"/>
                <a:tab pos="6407150" algn="l"/>
                <a:tab pos="6862763" algn="l"/>
                <a:tab pos="7318375" algn="l"/>
                <a:tab pos="7773988" algn="l"/>
                <a:tab pos="8229600" algn="l"/>
                <a:tab pos="8685213" algn="l"/>
                <a:tab pos="9140825" algn="l"/>
              </a:tabLst>
              <a:defRPr sz="2400">
                <a:solidFill>
                  <a:schemeClr val="bg1"/>
                </a:solidFill>
                <a:latin typeface="Times New Roman" panose="02020603050405020304" pitchFamily="18" charset="0"/>
                <a:ea typeface="MS Gothic" panose="020B0609070205080204" pitchFamily="49" charset="-128"/>
              </a:defRPr>
            </a:lvl4pPr>
            <a:lvl5pPr marL="2057400" indent="-228600" defTabSz="414338" eaLnBrk="0" hangingPunct="0">
              <a:tabLst>
                <a:tab pos="371475" algn="l"/>
                <a:tab pos="484188" algn="l"/>
                <a:tab pos="939800" algn="l"/>
                <a:tab pos="1395413" algn="l"/>
                <a:tab pos="1851025" algn="l"/>
                <a:tab pos="2306638" algn="l"/>
                <a:tab pos="2762250" algn="l"/>
                <a:tab pos="3217863" algn="l"/>
                <a:tab pos="3673475" algn="l"/>
                <a:tab pos="4129088" algn="l"/>
                <a:tab pos="4584700" algn="l"/>
                <a:tab pos="5040313" algn="l"/>
                <a:tab pos="5495925" algn="l"/>
                <a:tab pos="5951538" algn="l"/>
                <a:tab pos="6407150" algn="l"/>
                <a:tab pos="6862763" algn="l"/>
                <a:tab pos="7318375" algn="l"/>
                <a:tab pos="7773988" algn="l"/>
                <a:tab pos="8229600" algn="l"/>
                <a:tab pos="8685213" algn="l"/>
                <a:tab pos="9140825" algn="l"/>
              </a:tabLst>
              <a:defRPr sz="2400">
                <a:solidFill>
                  <a:schemeClr val="bg1"/>
                </a:solidFill>
                <a:latin typeface="Times New Roman" panose="02020603050405020304" pitchFamily="18" charset="0"/>
                <a:ea typeface="MS Gothic" panose="020B0609070205080204" pitchFamily="49" charset="-128"/>
              </a:defRPr>
            </a:lvl5pPr>
            <a:lvl6pPr marL="2514600" indent="-228600" defTabSz="414338" eaLnBrk="0" fontAlgn="base" hangingPunct="0">
              <a:lnSpc>
                <a:spcPct val="95000"/>
              </a:lnSpc>
              <a:spcBef>
                <a:spcPct val="0"/>
              </a:spcBef>
              <a:spcAft>
                <a:spcPct val="0"/>
              </a:spcAft>
              <a:buClr>
                <a:srgbClr val="000000"/>
              </a:buClr>
              <a:buSzPct val="100000"/>
              <a:buFont typeface="Times New Roman" panose="02020603050405020304" pitchFamily="18" charset="0"/>
              <a:tabLst>
                <a:tab pos="371475" algn="l"/>
                <a:tab pos="484188" algn="l"/>
                <a:tab pos="939800" algn="l"/>
                <a:tab pos="1395413" algn="l"/>
                <a:tab pos="1851025" algn="l"/>
                <a:tab pos="2306638" algn="l"/>
                <a:tab pos="2762250" algn="l"/>
                <a:tab pos="3217863" algn="l"/>
                <a:tab pos="3673475" algn="l"/>
                <a:tab pos="4129088" algn="l"/>
                <a:tab pos="4584700" algn="l"/>
                <a:tab pos="5040313" algn="l"/>
                <a:tab pos="5495925" algn="l"/>
                <a:tab pos="5951538" algn="l"/>
                <a:tab pos="6407150" algn="l"/>
                <a:tab pos="6862763" algn="l"/>
                <a:tab pos="7318375" algn="l"/>
                <a:tab pos="7773988" algn="l"/>
                <a:tab pos="8229600" algn="l"/>
                <a:tab pos="8685213" algn="l"/>
                <a:tab pos="9140825" algn="l"/>
              </a:tabLst>
              <a:defRPr sz="2400">
                <a:solidFill>
                  <a:schemeClr val="bg1"/>
                </a:solidFill>
                <a:latin typeface="Times New Roman" panose="02020603050405020304" pitchFamily="18" charset="0"/>
                <a:ea typeface="MS Gothic" panose="020B0609070205080204" pitchFamily="49" charset="-128"/>
              </a:defRPr>
            </a:lvl6pPr>
            <a:lvl7pPr marL="2971800" indent="-228600" defTabSz="414338" eaLnBrk="0" fontAlgn="base" hangingPunct="0">
              <a:lnSpc>
                <a:spcPct val="95000"/>
              </a:lnSpc>
              <a:spcBef>
                <a:spcPct val="0"/>
              </a:spcBef>
              <a:spcAft>
                <a:spcPct val="0"/>
              </a:spcAft>
              <a:buClr>
                <a:srgbClr val="000000"/>
              </a:buClr>
              <a:buSzPct val="100000"/>
              <a:buFont typeface="Times New Roman" panose="02020603050405020304" pitchFamily="18" charset="0"/>
              <a:tabLst>
                <a:tab pos="371475" algn="l"/>
                <a:tab pos="484188" algn="l"/>
                <a:tab pos="939800" algn="l"/>
                <a:tab pos="1395413" algn="l"/>
                <a:tab pos="1851025" algn="l"/>
                <a:tab pos="2306638" algn="l"/>
                <a:tab pos="2762250" algn="l"/>
                <a:tab pos="3217863" algn="l"/>
                <a:tab pos="3673475" algn="l"/>
                <a:tab pos="4129088" algn="l"/>
                <a:tab pos="4584700" algn="l"/>
                <a:tab pos="5040313" algn="l"/>
                <a:tab pos="5495925" algn="l"/>
                <a:tab pos="5951538" algn="l"/>
                <a:tab pos="6407150" algn="l"/>
                <a:tab pos="6862763" algn="l"/>
                <a:tab pos="7318375" algn="l"/>
                <a:tab pos="7773988" algn="l"/>
                <a:tab pos="8229600" algn="l"/>
                <a:tab pos="8685213" algn="l"/>
                <a:tab pos="9140825" algn="l"/>
              </a:tabLst>
              <a:defRPr sz="2400">
                <a:solidFill>
                  <a:schemeClr val="bg1"/>
                </a:solidFill>
                <a:latin typeface="Times New Roman" panose="02020603050405020304" pitchFamily="18" charset="0"/>
                <a:ea typeface="MS Gothic" panose="020B0609070205080204" pitchFamily="49" charset="-128"/>
              </a:defRPr>
            </a:lvl7pPr>
            <a:lvl8pPr marL="3429000" indent="-228600" defTabSz="414338" eaLnBrk="0" fontAlgn="base" hangingPunct="0">
              <a:lnSpc>
                <a:spcPct val="95000"/>
              </a:lnSpc>
              <a:spcBef>
                <a:spcPct val="0"/>
              </a:spcBef>
              <a:spcAft>
                <a:spcPct val="0"/>
              </a:spcAft>
              <a:buClr>
                <a:srgbClr val="000000"/>
              </a:buClr>
              <a:buSzPct val="100000"/>
              <a:buFont typeface="Times New Roman" panose="02020603050405020304" pitchFamily="18" charset="0"/>
              <a:tabLst>
                <a:tab pos="371475" algn="l"/>
                <a:tab pos="484188" algn="l"/>
                <a:tab pos="939800" algn="l"/>
                <a:tab pos="1395413" algn="l"/>
                <a:tab pos="1851025" algn="l"/>
                <a:tab pos="2306638" algn="l"/>
                <a:tab pos="2762250" algn="l"/>
                <a:tab pos="3217863" algn="l"/>
                <a:tab pos="3673475" algn="l"/>
                <a:tab pos="4129088" algn="l"/>
                <a:tab pos="4584700" algn="l"/>
                <a:tab pos="5040313" algn="l"/>
                <a:tab pos="5495925" algn="l"/>
                <a:tab pos="5951538" algn="l"/>
                <a:tab pos="6407150" algn="l"/>
                <a:tab pos="6862763" algn="l"/>
                <a:tab pos="7318375" algn="l"/>
                <a:tab pos="7773988" algn="l"/>
                <a:tab pos="8229600" algn="l"/>
                <a:tab pos="8685213" algn="l"/>
                <a:tab pos="9140825" algn="l"/>
              </a:tabLst>
              <a:defRPr sz="2400">
                <a:solidFill>
                  <a:schemeClr val="bg1"/>
                </a:solidFill>
                <a:latin typeface="Times New Roman" panose="02020603050405020304" pitchFamily="18" charset="0"/>
                <a:ea typeface="MS Gothic" panose="020B0609070205080204" pitchFamily="49" charset="-128"/>
              </a:defRPr>
            </a:lvl8pPr>
            <a:lvl9pPr marL="3886200" indent="-228600" defTabSz="414338" eaLnBrk="0" fontAlgn="base" hangingPunct="0">
              <a:lnSpc>
                <a:spcPct val="95000"/>
              </a:lnSpc>
              <a:spcBef>
                <a:spcPct val="0"/>
              </a:spcBef>
              <a:spcAft>
                <a:spcPct val="0"/>
              </a:spcAft>
              <a:buClr>
                <a:srgbClr val="000000"/>
              </a:buClr>
              <a:buSzPct val="100000"/>
              <a:buFont typeface="Times New Roman" panose="02020603050405020304" pitchFamily="18" charset="0"/>
              <a:tabLst>
                <a:tab pos="371475" algn="l"/>
                <a:tab pos="484188" algn="l"/>
                <a:tab pos="939800" algn="l"/>
                <a:tab pos="1395413" algn="l"/>
                <a:tab pos="1851025" algn="l"/>
                <a:tab pos="2306638" algn="l"/>
                <a:tab pos="2762250" algn="l"/>
                <a:tab pos="3217863" algn="l"/>
                <a:tab pos="3673475" algn="l"/>
                <a:tab pos="4129088" algn="l"/>
                <a:tab pos="4584700" algn="l"/>
                <a:tab pos="5040313" algn="l"/>
                <a:tab pos="5495925" algn="l"/>
                <a:tab pos="5951538" algn="l"/>
                <a:tab pos="6407150" algn="l"/>
                <a:tab pos="6862763" algn="l"/>
                <a:tab pos="7318375" algn="l"/>
                <a:tab pos="7773988" algn="l"/>
                <a:tab pos="8229600" algn="l"/>
                <a:tab pos="8685213" algn="l"/>
                <a:tab pos="9140825" algn="l"/>
              </a:tabLst>
              <a:defRPr sz="2400">
                <a:solidFill>
                  <a:schemeClr val="bg1"/>
                </a:solidFill>
                <a:latin typeface="Times New Roman" panose="02020603050405020304" pitchFamily="18" charset="0"/>
                <a:ea typeface="MS Gothic" panose="020B0609070205080204" pitchFamily="49" charset="-128"/>
              </a:defRPr>
            </a:lvl9pPr>
          </a:lstStyle>
          <a:p>
            <a:pPr algn="r" rtl="1" eaLnBrk="1" hangingPunct="1">
              <a:lnSpc>
                <a:spcPct val="100000"/>
              </a:lnSpc>
              <a:spcBef>
                <a:spcPts val="800"/>
              </a:spcBef>
              <a:buClr>
                <a:srgbClr val="CCFF33"/>
              </a:buClr>
              <a:buSzPct val="70000"/>
              <a:buFont typeface="Wingdings" panose="05000000000000000000" pitchFamily="2" charset="2"/>
              <a:buChar char=""/>
            </a:pPr>
            <a:r>
              <a:rPr lang="en-US" sz="3200" dirty="0">
                <a:solidFill>
                  <a:srgbClr val="EAEAEA"/>
                </a:solidFill>
                <a:latin typeface="Arial" panose="020B0604020202020204" pitchFamily="34" charset="0"/>
                <a:ea typeface="Microsoft YaHei" panose="020B0503020204020204" pitchFamily="34" charset="-122"/>
              </a:rPr>
              <a:t> </a:t>
            </a:r>
            <a:r>
              <a:rPr lang="ar-SA" sz="3200" dirty="0">
                <a:solidFill>
                  <a:schemeClr val="tx1"/>
                </a:solidFill>
                <a:latin typeface="Arial" panose="020B0604020202020204" pitchFamily="34" charset="0"/>
                <a:ea typeface="Microsoft YaHei" panose="020B0503020204020204" pitchFamily="34" charset="-122"/>
                <a:cs typeface="Arial" panose="020B0604020202020204" pitchFamily="34" charset="0"/>
              </a:rPr>
              <a:t>تنمية الألفة</a:t>
            </a:r>
            <a:r>
              <a:rPr lang="en-US" sz="3200" dirty="0">
                <a:solidFill>
                  <a:schemeClr val="tx1"/>
                </a:solidFill>
                <a:latin typeface="Arial" panose="020B0604020202020204" pitchFamily="34" charset="0"/>
                <a:ea typeface="Microsoft YaHei" panose="020B0503020204020204" pitchFamily="34" charset="-122"/>
                <a:cs typeface="Arial" panose="020B0604020202020204" pitchFamily="34" charset="0"/>
              </a:rPr>
              <a:t> </a:t>
            </a:r>
            <a:r>
              <a:rPr lang="en-US" sz="2700" dirty="0">
                <a:solidFill>
                  <a:schemeClr val="tx1"/>
                </a:solidFill>
                <a:latin typeface="Arial" panose="020B0604020202020204" pitchFamily="34" charset="0"/>
                <a:ea typeface="Microsoft YaHei" panose="020B0503020204020204" pitchFamily="34" charset="-122"/>
                <a:cs typeface="Arial" panose="020B0604020202020204" pitchFamily="34" charset="0"/>
              </a:rPr>
              <a:t>Rapport</a:t>
            </a:r>
            <a:r>
              <a:rPr lang="en-US" sz="3200" dirty="0">
                <a:solidFill>
                  <a:schemeClr val="tx1"/>
                </a:solidFill>
                <a:latin typeface="Arial" panose="020B0604020202020204" pitchFamily="34" charset="0"/>
                <a:cs typeface="Arial" panose="020B0604020202020204" pitchFamily="34" charset="0"/>
              </a:rPr>
              <a:t>، </a:t>
            </a:r>
            <a:r>
              <a:rPr lang="ar-SA" sz="3200" dirty="0">
                <a:solidFill>
                  <a:schemeClr val="tx1"/>
                </a:solidFill>
                <a:latin typeface="Arial" panose="020B0604020202020204" pitchFamily="34" charset="0"/>
                <a:cs typeface="Arial" panose="020B0604020202020204" pitchFamily="34" charset="0"/>
              </a:rPr>
              <a:t>التي سبق بناءها في المرحلة السابقة</a:t>
            </a:r>
            <a:r>
              <a:rPr lang="hi-IN" sz="3200" dirty="0">
                <a:solidFill>
                  <a:schemeClr val="tx1"/>
                </a:solidFill>
                <a:latin typeface="Arial" panose="020B0604020202020204" pitchFamily="34" charset="0"/>
                <a:ea typeface="Microsoft YaHei" panose="020B0503020204020204" pitchFamily="34" charset="-122"/>
              </a:rPr>
              <a:t>.</a:t>
            </a:r>
            <a:endParaRPr lang="en-US" sz="3200" dirty="0">
              <a:solidFill>
                <a:schemeClr val="tx1"/>
              </a:solidFill>
              <a:latin typeface="Arial" panose="020B0604020202020204" pitchFamily="34" charset="0"/>
              <a:ea typeface="Microsoft YaHei" panose="020B0503020204020204" pitchFamily="34" charset="-122"/>
            </a:endParaRPr>
          </a:p>
          <a:p>
            <a:pPr algn="r" rtl="1" eaLnBrk="1" hangingPunct="1">
              <a:lnSpc>
                <a:spcPct val="100000"/>
              </a:lnSpc>
              <a:spcBef>
                <a:spcPts val="800"/>
              </a:spcBef>
              <a:buClr>
                <a:srgbClr val="CCFF33"/>
              </a:buClr>
              <a:buSzPct val="70000"/>
              <a:buFont typeface="Wingdings" panose="05000000000000000000" pitchFamily="2" charset="2"/>
              <a:buChar char=""/>
            </a:pPr>
            <a:r>
              <a:rPr lang="ar-SA" sz="3200" dirty="0">
                <a:solidFill>
                  <a:schemeClr val="tx1"/>
                </a:solidFill>
                <a:latin typeface="Arial" panose="020B0604020202020204" pitchFamily="34" charset="0"/>
                <a:cs typeface="Arial" panose="020B0604020202020204" pitchFamily="34" charset="0"/>
              </a:rPr>
              <a:t>البدء في بناء الثقة</a:t>
            </a:r>
            <a:r>
              <a:rPr lang="hi-IN" sz="3200" dirty="0">
                <a:solidFill>
                  <a:schemeClr val="tx1"/>
                </a:solidFill>
                <a:latin typeface="Arial" panose="020B0604020202020204" pitchFamily="34" charset="0"/>
                <a:ea typeface="Microsoft YaHei" panose="020B0503020204020204" pitchFamily="34" charset="-122"/>
              </a:rPr>
              <a:t> </a:t>
            </a:r>
            <a:r>
              <a:rPr lang="en-US" sz="2700" dirty="0">
                <a:solidFill>
                  <a:schemeClr val="tx1"/>
                </a:solidFill>
                <a:latin typeface="Arial" panose="020B0604020202020204" pitchFamily="34" charset="0"/>
                <a:ea typeface="Microsoft YaHei" panose="020B0503020204020204" pitchFamily="34" charset="-122"/>
              </a:rPr>
              <a:t>Trust</a:t>
            </a:r>
            <a:r>
              <a:rPr lang="en-US" sz="3200" dirty="0">
                <a:solidFill>
                  <a:schemeClr val="tx1"/>
                </a:solidFill>
                <a:latin typeface="Arial" panose="020B0604020202020204" pitchFamily="34" charset="0"/>
                <a:ea typeface="Microsoft YaHei" panose="020B0503020204020204" pitchFamily="34" charset="-122"/>
              </a:rPr>
              <a:t> .</a:t>
            </a:r>
          </a:p>
          <a:p>
            <a:pPr algn="r" rtl="1" eaLnBrk="1" hangingPunct="1">
              <a:lnSpc>
                <a:spcPct val="100000"/>
              </a:lnSpc>
              <a:spcBef>
                <a:spcPts val="800"/>
              </a:spcBef>
              <a:buClr>
                <a:srgbClr val="CCFF33"/>
              </a:buClr>
              <a:buSzPct val="70000"/>
              <a:buFont typeface="Wingdings" panose="05000000000000000000" pitchFamily="2" charset="2"/>
              <a:buChar char=""/>
            </a:pPr>
            <a:r>
              <a:rPr lang="ar-SA" sz="3200" dirty="0">
                <a:solidFill>
                  <a:schemeClr val="tx1"/>
                </a:solidFill>
                <a:latin typeface="Arial" panose="020B0604020202020204" pitchFamily="34" charset="0"/>
                <a:cs typeface="Arial" panose="020B0604020202020204" pitchFamily="34" charset="0"/>
              </a:rPr>
              <a:t>تحديد أولي لهدف أو أهداف العلاقة</a:t>
            </a:r>
            <a:r>
              <a:rPr lang="hi-IN" sz="3200" dirty="0">
                <a:solidFill>
                  <a:schemeClr val="tx1"/>
                </a:solidFill>
                <a:latin typeface="Arial" panose="020B0604020202020204" pitchFamily="34" charset="0"/>
                <a:ea typeface="Microsoft YaHei" panose="020B0503020204020204" pitchFamily="34" charset="-122"/>
              </a:rPr>
              <a:t>.</a:t>
            </a:r>
            <a:endParaRPr lang="en-US" sz="3200" dirty="0">
              <a:solidFill>
                <a:schemeClr val="tx1"/>
              </a:solidFill>
              <a:latin typeface="Arial" panose="020B0604020202020204" pitchFamily="34" charset="0"/>
              <a:ea typeface="Microsoft YaHei" panose="020B0503020204020204" pitchFamily="34" charset="-122"/>
            </a:endParaRPr>
          </a:p>
          <a:p>
            <a:pPr algn="r" rtl="1" eaLnBrk="1" hangingPunct="1">
              <a:lnSpc>
                <a:spcPct val="100000"/>
              </a:lnSpc>
              <a:spcBef>
                <a:spcPts val="800"/>
              </a:spcBef>
              <a:buClr>
                <a:srgbClr val="CCFF33"/>
              </a:buClr>
              <a:buSzPct val="70000"/>
              <a:buFont typeface="Wingdings" panose="05000000000000000000" pitchFamily="2" charset="2"/>
              <a:buChar char=""/>
            </a:pPr>
            <a:r>
              <a:rPr lang="ar-SA" sz="3200" dirty="0">
                <a:solidFill>
                  <a:schemeClr val="tx1"/>
                </a:solidFill>
                <a:latin typeface="Arial" panose="020B0604020202020204" pitchFamily="34" charset="0"/>
                <a:cs typeface="Arial" panose="020B0604020202020204" pitchFamily="34" charset="0"/>
              </a:rPr>
              <a:t>التعاقد مع العميل</a:t>
            </a:r>
            <a:r>
              <a:rPr lang="hi-IN" sz="3200" dirty="0">
                <a:solidFill>
                  <a:schemeClr val="tx1"/>
                </a:solidFill>
                <a:latin typeface="Arial" panose="020B0604020202020204" pitchFamily="34" charset="0"/>
                <a:ea typeface="Microsoft YaHei" panose="020B0503020204020204" pitchFamily="34" charset="-122"/>
              </a:rPr>
              <a:t>.</a:t>
            </a:r>
            <a:endParaRPr lang="en-US" sz="3200" dirty="0">
              <a:solidFill>
                <a:schemeClr val="tx1"/>
              </a:solidFill>
              <a:latin typeface="Arial" panose="020B0604020202020204" pitchFamily="34" charset="0"/>
              <a:ea typeface="Microsoft YaHei" panose="020B0503020204020204" pitchFamily="34" charset="-122"/>
            </a:endParaRPr>
          </a:p>
          <a:p>
            <a:pPr algn="r" rtl="1" eaLnBrk="1" hangingPunct="1">
              <a:lnSpc>
                <a:spcPct val="100000"/>
              </a:lnSpc>
              <a:spcBef>
                <a:spcPts val="800"/>
              </a:spcBef>
              <a:buClr>
                <a:srgbClr val="CCFF33"/>
              </a:buClr>
              <a:buSzPct val="70000"/>
              <a:buFont typeface="Wingdings" panose="05000000000000000000" pitchFamily="2" charset="2"/>
              <a:buChar char=""/>
            </a:pPr>
            <a:r>
              <a:rPr lang="ar-SA" sz="3200" dirty="0">
                <a:solidFill>
                  <a:schemeClr val="tx1"/>
                </a:solidFill>
                <a:latin typeface="Arial" panose="020B0604020202020204" pitchFamily="34" charset="0"/>
                <a:cs typeface="Arial" panose="020B0604020202020204" pitchFamily="34" charset="0"/>
              </a:rPr>
              <a:t>قلل قدر الإمكان من المواجهات</a:t>
            </a:r>
            <a:r>
              <a:rPr lang="hi-IN" sz="3200" dirty="0">
                <a:solidFill>
                  <a:schemeClr val="tx1"/>
                </a:solidFill>
                <a:latin typeface="Arial" panose="020B0604020202020204" pitchFamily="34" charset="0"/>
                <a:ea typeface="Microsoft YaHei" panose="020B0503020204020204" pitchFamily="34" charset="-122"/>
              </a:rPr>
              <a:t> </a:t>
            </a:r>
            <a:r>
              <a:rPr lang="en-US" sz="3200" dirty="0">
                <a:solidFill>
                  <a:schemeClr val="tx1"/>
                </a:solidFill>
                <a:latin typeface="Arial" panose="020B0604020202020204" pitchFamily="34" charset="0"/>
                <a:ea typeface="Microsoft YaHei" panose="020B0503020204020204" pitchFamily="34" charset="-122"/>
              </a:rPr>
              <a:t>Confrontation </a:t>
            </a:r>
            <a:r>
              <a:rPr lang="ar-SA" sz="3200" dirty="0">
                <a:solidFill>
                  <a:schemeClr val="tx1"/>
                </a:solidFill>
                <a:latin typeface="Arial" panose="020B0604020202020204" pitchFamily="34" charset="0"/>
                <a:cs typeface="Arial" panose="020B0604020202020204" pitchFamily="34" charset="0"/>
              </a:rPr>
              <a:t>مع العميل في هذه المرحلة، و أعمل أكثر على تنمية التواحد</a:t>
            </a:r>
            <a:r>
              <a:rPr lang="en-US" sz="3200" dirty="0">
                <a:solidFill>
                  <a:schemeClr val="tx1"/>
                </a:solidFill>
                <a:latin typeface="Arial" panose="020B0604020202020204" pitchFamily="34" charset="0"/>
                <a:ea typeface="Microsoft YaHei" panose="020B0503020204020204" pitchFamily="34" charset="-122"/>
              </a:rPr>
              <a:t> </a:t>
            </a:r>
            <a:r>
              <a:rPr lang="en-US" sz="2700" dirty="0">
                <a:solidFill>
                  <a:schemeClr val="tx1"/>
                </a:solidFill>
                <a:latin typeface="Arial" panose="020B0604020202020204" pitchFamily="34" charset="0"/>
                <a:ea typeface="Microsoft YaHei" panose="020B0503020204020204" pitchFamily="34" charset="-122"/>
              </a:rPr>
              <a:t>Empathy</a:t>
            </a:r>
            <a:r>
              <a:rPr lang="en-US" sz="3200" dirty="0">
                <a:solidFill>
                  <a:schemeClr val="tx1"/>
                </a:solidFill>
                <a:latin typeface="Arial" panose="020B0604020202020204" pitchFamily="34" charset="0"/>
                <a:ea typeface="Microsoft YaHei" panose="020B0503020204020204" pitchFamily="34" charset="-122"/>
              </a:rPr>
              <a:t>  </a:t>
            </a:r>
            <a:r>
              <a:rPr lang="ar-SA" sz="3200" dirty="0">
                <a:solidFill>
                  <a:schemeClr val="tx1"/>
                </a:solidFill>
                <a:latin typeface="Arial" panose="020B0604020202020204" pitchFamily="34" charset="0"/>
                <a:cs typeface="Arial" panose="020B0604020202020204" pitchFamily="34" charset="0"/>
              </a:rPr>
              <a:t>و الدعم</a:t>
            </a:r>
            <a:r>
              <a:rPr lang="en-US" sz="3200" dirty="0">
                <a:solidFill>
                  <a:schemeClr val="tx1"/>
                </a:solidFill>
                <a:latin typeface="Arial" panose="020B0604020202020204" pitchFamily="34" charset="0"/>
                <a:ea typeface="Microsoft YaHei" panose="020B0503020204020204" pitchFamily="34" charset="-122"/>
              </a:rPr>
              <a:t> </a:t>
            </a:r>
            <a:r>
              <a:rPr lang="en-US" sz="2700" dirty="0">
                <a:solidFill>
                  <a:schemeClr val="tx1"/>
                </a:solidFill>
                <a:latin typeface="Arial" panose="020B0604020202020204" pitchFamily="34" charset="0"/>
                <a:ea typeface="Microsoft YaHei" panose="020B0503020204020204" pitchFamily="34" charset="-122"/>
              </a:rPr>
              <a:t>Support -</a:t>
            </a:r>
            <a:r>
              <a:rPr lang="en-US" sz="3200" dirty="0">
                <a:solidFill>
                  <a:schemeClr val="tx1"/>
                </a:solidFill>
                <a:latin typeface="Arial" panose="020B0604020202020204" pitchFamily="34" charset="0"/>
                <a:ea typeface="Microsoft YaHei" panose="020B0503020204020204" pitchFamily="34" charset="-122"/>
              </a:rPr>
              <a:t> </a:t>
            </a:r>
            <a:r>
              <a:rPr lang="en-US" sz="2300" dirty="0">
                <a:solidFill>
                  <a:schemeClr val="tx1"/>
                </a:solidFill>
                <a:latin typeface="Arial" panose="020B0604020202020204" pitchFamily="34" charset="0"/>
                <a:ea typeface="Microsoft YaHei" panose="020B0503020204020204" pitchFamily="34" charset="-122"/>
              </a:rPr>
              <a:t>(</a:t>
            </a:r>
            <a:r>
              <a:rPr lang="ar-SA" sz="2300" dirty="0">
                <a:solidFill>
                  <a:schemeClr val="tx1"/>
                </a:solidFill>
                <a:latin typeface="Arial" panose="020B0604020202020204" pitchFamily="34" charset="0"/>
                <a:cs typeface="Arial" panose="020B0604020202020204" pitchFamily="34" charset="0"/>
              </a:rPr>
              <a:t>لاحظ الفرق بين التواحد</a:t>
            </a:r>
            <a:r>
              <a:rPr lang="en-US" sz="2300" dirty="0">
                <a:solidFill>
                  <a:schemeClr val="tx1"/>
                </a:solidFill>
                <a:latin typeface="Arial" panose="020B0604020202020204" pitchFamily="34" charset="0"/>
                <a:ea typeface="Microsoft YaHei" panose="020B0503020204020204" pitchFamily="34" charset="-122"/>
              </a:rPr>
              <a:t> Empathy   </a:t>
            </a:r>
            <a:r>
              <a:rPr lang="ar-SA" sz="2300" dirty="0">
                <a:solidFill>
                  <a:schemeClr val="tx1"/>
                </a:solidFill>
                <a:latin typeface="Arial" panose="020B0604020202020204" pitchFamily="34" charset="0"/>
                <a:cs typeface="Arial" panose="020B0604020202020204" pitchFamily="34" charset="0"/>
              </a:rPr>
              <a:t>و التعاطف</a:t>
            </a:r>
            <a:r>
              <a:rPr lang="en-US" sz="2300" dirty="0">
                <a:solidFill>
                  <a:schemeClr val="tx1"/>
                </a:solidFill>
                <a:latin typeface="Arial" panose="020B0604020202020204" pitchFamily="34" charset="0"/>
                <a:ea typeface="Microsoft YaHei" panose="020B0503020204020204" pitchFamily="34" charset="-122"/>
              </a:rPr>
              <a:t> Sympathy ). </a:t>
            </a:r>
          </a:p>
        </p:txBody>
      </p:sp>
    </p:spTree>
    <p:extLst>
      <p:ext uri="{BB962C8B-B14F-4D97-AF65-F5344CB8AC3E}">
        <p14:creationId xmlns:p14="http://schemas.microsoft.com/office/powerpoint/2010/main" val="2727162901"/>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Text Box 1"/>
          <p:cNvSpPr txBox="1">
            <a:spLocks noChangeArrowheads="1"/>
          </p:cNvSpPr>
          <p:nvPr/>
        </p:nvSpPr>
        <p:spPr bwMode="auto">
          <a:xfrm>
            <a:off x="317500" y="763588"/>
            <a:ext cx="8640763" cy="6778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nchor="ctr"/>
          <a:lstStyle>
            <a:lvl1pPr defTabSz="414338" eaLnBrk="0" hangingPunct="0">
              <a:tabLst>
                <a:tab pos="0" algn="l"/>
                <a:tab pos="454025" algn="l"/>
                <a:tab pos="909638" algn="l"/>
                <a:tab pos="1365250" algn="l"/>
                <a:tab pos="1820863" algn="l"/>
                <a:tab pos="2276475" algn="l"/>
                <a:tab pos="2732088" algn="l"/>
                <a:tab pos="3187700" algn="l"/>
                <a:tab pos="3643313" algn="l"/>
                <a:tab pos="4098925" algn="l"/>
                <a:tab pos="4554538" algn="l"/>
                <a:tab pos="5010150" algn="l"/>
                <a:tab pos="5465763" algn="l"/>
                <a:tab pos="5921375" algn="l"/>
                <a:tab pos="6376988" algn="l"/>
                <a:tab pos="6832600" algn="l"/>
                <a:tab pos="7288213" algn="l"/>
                <a:tab pos="7743825" algn="l"/>
                <a:tab pos="8199438" algn="l"/>
                <a:tab pos="8655050" algn="l"/>
                <a:tab pos="9110663" algn="l"/>
                <a:tab pos="9144000" algn="l"/>
              </a:tabLst>
              <a:defRPr sz="2400">
                <a:solidFill>
                  <a:schemeClr val="bg1"/>
                </a:solidFill>
                <a:latin typeface="Times New Roman" panose="02020603050405020304" pitchFamily="18" charset="0"/>
                <a:ea typeface="MS Gothic" panose="020B0609070205080204" pitchFamily="49" charset="-128"/>
              </a:defRPr>
            </a:lvl1pPr>
            <a:lvl2pPr marL="742950" indent="-285750" defTabSz="414338" eaLnBrk="0" hangingPunct="0">
              <a:tabLst>
                <a:tab pos="0" algn="l"/>
                <a:tab pos="454025" algn="l"/>
                <a:tab pos="909638" algn="l"/>
                <a:tab pos="1365250" algn="l"/>
                <a:tab pos="1820863" algn="l"/>
                <a:tab pos="2276475" algn="l"/>
                <a:tab pos="2732088" algn="l"/>
                <a:tab pos="3187700" algn="l"/>
                <a:tab pos="3643313" algn="l"/>
                <a:tab pos="4098925" algn="l"/>
                <a:tab pos="4554538" algn="l"/>
                <a:tab pos="5010150" algn="l"/>
                <a:tab pos="5465763" algn="l"/>
                <a:tab pos="5921375" algn="l"/>
                <a:tab pos="6376988" algn="l"/>
                <a:tab pos="6832600" algn="l"/>
                <a:tab pos="7288213" algn="l"/>
                <a:tab pos="7743825" algn="l"/>
                <a:tab pos="8199438" algn="l"/>
                <a:tab pos="8655050" algn="l"/>
                <a:tab pos="9110663" algn="l"/>
                <a:tab pos="9144000" algn="l"/>
              </a:tabLst>
              <a:defRPr sz="2400">
                <a:solidFill>
                  <a:schemeClr val="bg1"/>
                </a:solidFill>
                <a:latin typeface="Times New Roman" panose="02020603050405020304" pitchFamily="18" charset="0"/>
                <a:ea typeface="MS Gothic" panose="020B0609070205080204" pitchFamily="49" charset="-128"/>
              </a:defRPr>
            </a:lvl2pPr>
            <a:lvl3pPr marL="1143000" indent="-228600" defTabSz="414338" eaLnBrk="0" hangingPunct="0">
              <a:tabLst>
                <a:tab pos="0" algn="l"/>
                <a:tab pos="454025" algn="l"/>
                <a:tab pos="909638" algn="l"/>
                <a:tab pos="1365250" algn="l"/>
                <a:tab pos="1820863" algn="l"/>
                <a:tab pos="2276475" algn="l"/>
                <a:tab pos="2732088" algn="l"/>
                <a:tab pos="3187700" algn="l"/>
                <a:tab pos="3643313" algn="l"/>
                <a:tab pos="4098925" algn="l"/>
                <a:tab pos="4554538" algn="l"/>
                <a:tab pos="5010150" algn="l"/>
                <a:tab pos="5465763" algn="l"/>
                <a:tab pos="5921375" algn="l"/>
                <a:tab pos="6376988" algn="l"/>
                <a:tab pos="6832600" algn="l"/>
                <a:tab pos="7288213" algn="l"/>
                <a:tab pos="7743825" algn="l"/>
                <a:tab pos="8199438" algn="l"/>
                <a:tab pos="8655050" algn="l"/>
                <a:tab pos="9110663" algn="l"/>
                <a:tab pos="9144000" algn="l"/>
              </a:tabLst>
              <a:defRPr sz="2400">
                <a:solidFill>
                  <a:schemeClr val="bg1"/>
                </a:solidFill>
                <a:latin typeface="Times New Roman" panose="02020603050405020304" pitchFamily="18" charset="0"/>
                <a:ea typeface="MS Gothic" panose="020B0609070205080204" pitchFamily="49" charset="-128"/>
              </a:defRPr>
            </a:lvl3pPr>
            <a:lvl4pPr marL="1600200" indent="-228600" defTabSz="414338" eaLnBrk="0" hangingPunct="0">
              <a:tabLst>
                <a:tab pos="0" algn="l"/>
                <a:tab pos="454025" algn="l"/>
                <a:tab pos="909638" algn="l"/>
                <a:tab pos="1365250" algn="l"/>
                <a:tab pos="1820863" algn="l"/>
                <a:tab pos="2276475" algn="l"/>
                <a:tab pos="2732088" algn="l"/>
                <a:tab pos="3187700" algn="l"/>
                <a:tab pos="3643313" algn="l"/>
                <a:tab pos="4098925" algn="l"/>
                <a:tab pos="4554538" algn="l"/>
                <a:tab pos="5010150" algn="l"/>
                <a:tab pos="5465763" algn="l"/>
                <a:tab pos="5921375" algn="l"/>
                <a:tab pos="6376988" algn="l"/>
                <a:tab pos="6832600" algn="l"/>
                <a:tab pos="7288213" algn="l"/>
                <a:tab pos="7743825" algn="l"/>
                <a:tab pos="8199438" algn="l"/>
                <a:tab pos="8655050" algn="l"/>
                <a:tab pos="9110663" algn="l"/>
                <a:tab pos="9144000" algn="l"/>
              </a:tabLst>
              <a:defRPr sz="2400">
                <a:solidFill>
                  <a:schemeClr val="bg1"/>
                </a:solidFill>
                <a:latin typeface="Times New Roman" panose="02020603050405020304" pitchFamily="18" charset="0"/>
                <a:ea typeface="MS Gothic" panose="020B0609070205080204" pitchFamily="49" charset="-128"/>
              </a:defRPr>
            </a:lvl4pPr>
            <a:lvl5pPr marL="2057400" indent="-228600" defTabSz="414338" eaLnBrk="0" hangingPunct="0">
              <a:tabLst>
                <a:tab pos="0" algn="l"/>
                <a:tab pos="454025" algn="l"/>
                <a:tab pos="909638" algn="l"/>
                <a:tab pos="1365250" algn="l"/>
                <a:tab pos="1820863" algn="l"/>
                <a:tab pos="2276475" algn="l"/>
                <a:tab pos="2732088" algn="l"/>
                <a:tab pos="3187700" algn="l"/>
                <a:tab pos="3643313" algn="l"/>
                <a:tab pos="4098925" algn="l"/>
                <a:tab pos="4554538" algn="l"/>
                <a:tab pos="5010150" algn="l"/>
                <a:tab pos="5465763" algn="l"/>
                <a:tab pos="5921375" algn="l"/>
                <a:tab pos="6376988" algn="l"/>
                <a:tab pos="6832600" algn="l"/>
                <a:tab pos="7288213" algn="l"/>
                <a:tab pos="7743825" algn="l"/>
                <a:tab pos="8199438" algn="l"/>
                <a:tab pos="8655050" algn="l"/>
                <a:tab pos="9110663" algn="l"/>
                <a:tab pos="9144000" algn="l"/>
              </a:tabLst>
              <a:defRPr sz="2400">
                <a:solidFill>
                  <a:schemeClr val="bg1"/>
                </a:solidFill>
                <a:latin typeface="Times New Roman" panose="02020603050405020304" pitchFamily="18" charset="0"/>
                <a:ea typeface="MS Gothic" panose="020B0609070205080204" pitchFamily="49" charset="-128"/>
              </a:defRPr>
            </a:lvl5pPr>
            <a:lvl6pPr marL="2514600" indent="-228600" defTabSz="414338" eaLnBrk="0" fontAlgn="base" hangingPunct="0">
              <a:lnSpc>
                <a:spcPct val="95000"/>
              </a:lnSpc>
              <a:spcBef>
                <a:spcPct val="0"/>
              </a:spcBef>
              <a:spcAft>
                <a:spcPct val="0"/>
              </a:spcAft>
              <a:buClr>
                <a:srgbClr val="000000"/>
              </a:buClr>
              <a:buSzPct val="100000"/>
              <a:buFont typeface="Times New Roman" panose="02020603050405020304" pitchFamily="18" charset="0"/>
              <a:tabLst>
                <a:tab pos="0" algn="l"/>
                <a:tab pos="454025" algn="l"/>
                <a:tab pos="909638" algn="l"/>
                <a:tab pos="1365250" algn="l"/>
                <a:tab pos="1820863" algn="l"/>
                <a:tab pos="2276475" algn="l"/>
                <a:tab pos="2732088" algn="l"/>
                <a:tab pos="3187700" algn="l"/>
                <a:tab pos="3643313" algn="l"/>
                <a:tab pos="4098925" algn="l"/>
                <a:tab pos="4554538" algn="l"/>
                <a:tab pos="5010150" algn="l"/>
                <a:tab pos="5465763" algn="l"/>
                <a:tab pos="5921375" algn="l"/>
                <a:tab pos="6376988" algn="l"/>
                <a:tab pos="6832600" algn="l"/>
                <a:tab pos="7288213" algn="l"/>
                <a:tab pos="7743825" algn="l"/>
                <a:tab pos="8199438" algn="l"/>
                <a:tab pos="8655050" algn="l"/>
                <a:tab pos="9110663" algn="l"/>
                <a:tab pos="9144000" algn="l"/>
              </a:tabLst>
              <a:defRPr sz="2400">
                <a:solidFill>
                  <a:schemeClr val="bg1"/>
                </a:solidFill>
                <a:latin typeface="Times New Roman" panose="02020603050405020304" pitchFamily="18" charset="0"/>
                <a:ea typeface="MS Gothic" panose="020B0609070205080204" pitchFamily="49" charset="-128"/>
              </a:defRPr>
            </a:lvl6pPr>
            <a:lvl7pPr marL="2971800" indent="-228600" defTabSz="414338" eaLnBrk="0" fontAlgn="base" hangingPunct="0">
              <a:lnSpc>
                <a:spcPct val="95000"/>
              </a:lnSpc>
              <a:spcBef>
                <a:spcPct val="0"/>
              </a:spcBef>
              <a:spcAft>
                <a:spcPct val="0"/>
              </a:spcAft>
              <a:buClr>
                <a:srgbClr val="000000"/>
              </a:buClr>
              <a:buSzPct val="100000"/>
              <a:buFont typeface="Times New Roman" panose="02020603050405020304" pitchFamily="18" charset="0"/>
              <a:tabLst>
                <a:tab pos="0" algn="l"/>
                <a:tab pos="454025" algn="l"/>
                <a:tab pos="909638" algn="l"/>
                <a:tab pos="1365250" algn="l"/>
                <a:tab pos="1820863" algn="l"/>
                <a:tab pos="2276475" algn="l"/>
                <a:tab pos="2732088" algn="l"/>
                <a:tab pos="3187700" algn="l"/>
                <a:tab pos="3643313" algn="l"/>
                <a:tab pos="4098925" algn="l"/>
                <a:tab pos="4554538" algn="l"/>
                <a:tab pos="5010150" algn="l"/>
                <a:tab pos="5465763" algn="l"/>
                <a:tab pos="5921375" algn="l"/>
                <a:tab pos="6376988" algn="l"/>
                <a:tab pos="6832600" algn="l"/>
                <a:tab pos="7288213" algn="l"/>
                <a:tab pos="7743825" algn="l"/>
                <a:tab pos="8199438" algn="l"/>
                <a:tab pos="8655050" algn="l"/>
                <a:tab pos="9110663" algn="l"/>
                <a:tab pos="9144000" algn="l"/>
              </a:tabLst>
              <a:defRPr sz="2400">
                <a:solidFill>
                  <a:schemeClr val="bg1"/>
                </a:solidFill>
                <a:latin typeface="Times New Roman" panose="02020603050405020304" pitchFamily="18" charset="0"/>
                <a:ea typeface="MS Gothic" panose="020B0609070205080204" pitchFamily="49" charset="-128"/>
              </a:defRPr>
            </a:lvl7pPr>
            <a:lvl8pPr marL="3429000" indent="-228600" defTabSz="414338" eaLnBrk="0" fontAlgn="base" hangingPunct="0">
              <a:lnSpc>
                <a:spcPct val="95000"/>
              </a:lnSpc>
              <a:spcBef>
                <a:spcPct val="0"/>
              </a:spcBef>
              <a:spcAft>
                <a:spcPct val="0"/>
              </a:spcAft>
              <a:buClr>
                <a:srgbClr val="000000"/>
              </a:buClr>
              <a:buSzPct val="100000"/>
              <a:buFont typeface="Times New Roman" panose="02020603050405020304" pitchFamily="18" charset="0"/>
              <a:tabLst>
                <a:tab pos="0" algn="l"/>
                <a:tab pos="454025" algn="l"/>
                <a:tab pos="909638" algn="l"/>
                <a:tab pos="1365250" algn="l"/>
                <a:tab pos="1820863" algn="l"/>
                <a:tab pos="2276475" algn="l"/>
                <a:tab pos="2732088" algn="l"/>
                <a:tab pos="3187700" algn="l"/>
                <a:tab pos="3643313" algn="l"/>
                <a:tab pos="4098925" algn="l"/>
                <a:tab pos="4554538" algn="l"/>
                <a:tab pos="5010150" algn="l"/>
                <a:tab pos="5465763" algn="l"/>
                <a:tab pos="5921375" algn="l"/>
                <a:tab pos="6376988" algn="l"/>
                <a:tab pos="6832600" algn="l"/>
                <a:tab pos="7288213" algn="l"/>
                <a:tab pos="7743825" algn="l"/>
                <a:tab pos="8199438" algn="l"/>
                <a:tab pos="8655050" algn="l"/>
                <a:tab pos="9110663" algn="l"/>
                <a:tab pos="9144000" algn="l"/>
              </a:tabLst>
              <a:defRPr sz="2400">
                <a:solidFill>
                  <a:schemeClr val="bg1"/>
                </a:solidFill>
                <a:latin typeface="Times New Roman" panose="02020603050405020304" pitchFamily="18" charset="0"/>
                <a:ea typeface="MS Gothic" panose="020B0609070205080204" pitchFamily="49" charset="-128"/>
              </a:defRPr>
            </a:lvl8pPr>
            <a:lvl9pPr marL="3886200" indent="-228600" defTabSz="414338" eaLnBrk="0" fontAlgn="base" hangingPunct="0">
              <a:lnSpc>
                <a:spcPct val="95000"/>
              </a:lnSpc>
              <a:spcBef>
                <a:spcPct val="0"/>
              </a:spcBef>
              <a:spcAft>
                <a:spcPct val="0"/>
              </a:spcAft>
              <a:buClr>
                <a:srgbClr val="000000"/>
              </a:buClr>
              <a:buSzPct val="100000"/>
              <a:buFont typeface="Times New Roman" panose="02020603050405020304" pitchFamily="18" charset="0"/>
              <a:tabLst>
                <a:tab pos="0" algn="l"/>
                <a:tab pos="454025" algn="l"/>
                <a:tab pos="909638" algn="l"/>
                <a:tab pos="1365250" algn="l"/>
                <a:tab pos="1820863" algn="l"/>
                <a:tab pos="2276475" algn="l"/>
                <a:tab pos="2732088" algn="l"/>
                <a:tab pos="3187700" algn="l"/>
                <a:tab pos="3643313" algn="l"/>
                <a:tab pos="4098925" algn="l"/>
                <a:tab pos="4554538" algn="l"/>
                <a:tab pos="5010150" algn="l"/>
                <a:tab pos="5465763" algn="l"/>
                <a:tab pos="5921375" algn="l"/>
                <a:tab pos="6376988" algn="l"/>
                <a:tab pos="6832600" algn="l"/>
                <a:tab pos="7288213" algn="l"/>
                <a:tab pos="7743825" algn="l"/>
                <a:tab pos="8199438" algn="l"/>
                <a:tab pos="8655050" algn="l"/>
                <a:tab pos="9110663" algn="l"/>
                <a:tab pos="9144000" algn="l"/>
              </a:tabLst>
              <a:defRPr sz="2400">
                <a:solidFill>
                  <a:schemeClr val="bg1"/>
                </a:solidFill>
                <a:latin typeface="Times New Roman" panose="02020603050405020304" pitchFamily="18" charset="0"/>
                <a:ea typeface="MS Gothic" panose="020B0609070205080204" pitchFamily="49" charset="-128"/>
              </a:defRPr>
            </a:lvl9pPr>
          </a:lstStyle>
          <a:p>
            <a:pPr algn="r" rtl="1" eaLnBrk="1" hangingPunct="1">
              <a:lnSpc>
                <a:spcPct val="100000"/>
              </a:lnSpc>
              <a:buClrTx/>
            </a:pPr>
            <a:r>
              <a:rPr lang="ar-SA" sz="4400" dirty="0">
                <a:solidFill>
                  <a:schemeClr val="tx1"/>
                </a:solidFill>
                <a:latin typeface="Arial" panose="020B0604020202020204" pitchFamily="34" charset="0"/>
                <a:ea typeface="Microsoft YaHei" panose="020B0503020204020204" pitchFamily="34" charset="-122"/>
                <a:cs typeface="Arial" panose="020B0604020202020204" pitchFamily="34" charset="0"/>
              </a:rPr>
              <a:t>المرحلة الثالثة: مرحلة العمل</a:t>
            </a:r>
            <a:endParaRPr lang="en-US" sz="4400" dirty="0">
              <a:solidFill>
                <a:schemeClr val="tx1"/>
              </a:solidFill>
              <a:latin typeface="Arial" panose="020B0604020202020204" pitchFamily="34" charset="0"/>
              <a:ea typeface="Microsoft YaHei" panose="020B0503020204020204" pitchFamily="34" charset="-122"/>
              <a:cs typeface="Arial" panose="020B0604020202020204" pitchFamily="34" charset="0"/>
            </a:endParaRPr>
          </a:p>
        </p:txBody>
      </p:sp>
      <p:sp>
        <p:nvSpPr>
          <p:cNvPr id="79875" name="Text Box 2"/>
          <p:cNvSpPr txBox="1">
            <a:spLocks noChangeArrowheads="1"/>
          </p:cNvSpPr>
          <p:nvPr/>
        </p:nvSpPr>
        <p:spPr bwMode="auto">
          <a:xfrm>
            <a:off x="673100" y="1906588"/>
            <a:ext cx="7808913" cy="46497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marL="371475" indent="-371475" defTabSz="414338" eaLnBrk="0" hangingPunct="0">
              <a:tabLst>
                <a:tab pos="371475" algn="l"/>
                <a:tab pos="484188" algn="l"/>
                <a:tab pos="939800" algn="l"/>
                <a:tab pos="1395413" algn="l"/>
                <a:tab pos="1851025" algn="l"/>
                <a:tab pos="2306638" algn="l"/>
                <a:tab pos="2762250" algn="l"/>
                <a:tab pos="3217863" algn="l"/>
                <a:tab pos="3673475" algn="l"/>
                <a:tab pos="4129088" algn="l"/>
                <a:tab pos="4584700" algn="l"/>
                <a:tab pos="5040313" algn="l"/>
                <a:tab pos="5495925" algn="l"/>
                <a:tab pos="5951538" algn="l"/>
                <a:tab pos="6407150" algn="l"/>
                <a:tab pos="6862763" algn="l"/>
                <a:tab pos="7318375" algn="l"/>
                <a:tab pos="7773988" algn="l"/>
                <a:tab pos="8229600" algn="l"/>
                <a:tab pos="8685213" algn="l"/>
                <a:tab pos="9140825" algn="l"/>
              </a:tabLst>
              <a:defRPr sz="2400">
                <a:solidFill>
                  <a:schemeClr val="bg1"/>
                </a:solidFill>
                <a:latin typeface="Times New Roman" panose="02020603050405020304" pitchFamily="18" charset="0"/>
                <a:ea typeface="MS Gothic" panose="020B0609070205080204" pitchFamily="49" charset="-128"/>
              </a:defRPr>
            </a:lvl1pPr>
            <a:lvl2pPr marL="812800" indent="-312738" defTabSz="414338" eaLnBrk="0" hangingPunct="0">
              <a:tabLst>
                <a:tab pos="371475" algn="l"/>
                <a:tab pos="484188" algn="l"/>
                <a:tab pos="939800" algn="l"/>
                <a:tab pos="1395413" algn="l"/>
                <a:tab pos="1851025" algn="l"/>
                <a:tab pos="2306638" algn="l"/>
                <a:tab pos="2762250" algn="l"/>
                <a:tab pos="3217863" algn="l"/>
                <a:tab pos="3673475" algn="l"/>
                <a:tab pos="4129088" algn="l"/>
                <a:tab pos="4584700" algn="l"/>
                <a:tab pos="5040313" algn="l"/>
                <a:tab pos="5495925" algn="l"/>
                <a:tab pos="5951538" algn="l"/>
                <a:tab pos="6407150" algn="l"/>
                <a:tab pos="6862763" algn="l"/>
                <a:tab pos="7318375" algn="l"/>
                <a:tab pos="7773988" algn="l"/>
                <a:tab pos="8229600" algn="l"/>
                <a:tab pos="8685213" algn="l"/>
                <a:tab pos="9140825" algn="l"/>
              </a:tabLst>
              <a:defRPr sz="2400">
                <a:solidFill>
                  <a:schemeClr val="bg1"/>
                </a:solidFill>
                <a:latin typeface="Times New Roman" panose="02020603050405020304" pitchFamily="18" charset="0"/>
                <a:ea typeface="MS Gothic" panose="020B0609070205080204" pitchFamily="49" charset="-128"/>
              </a:defRPr>
            </a:lvl2pPr>
            <a:lvl3pPr marL="1143000" indent="-228600" defTabSz="414338" eaLnBrk="0" hangingPunct="0">
              <a:tabLst>
                <a:tab pos="371475" algn="l"/>
                <a:tab pos="484188" algn="l"/>
                <a:tab pos="939800" algn="l"/>
                <a:tab pos="1395413" algn="l"/>
                <a:tab pos="1851025" algn="l"/>
                <a:tab pos="2306638" algn="l"/>
                <a:tab pos="2762250" algn="l"/>
                <a:tab pos="3217863" algn="l"/>
                <a:tab pos="3673475" algn="l"/>
                <a:tab pos="4129088" algn="l"/>
                <a:tab pos="4584700" algn="l"/>
                <a:tab pos="5040313" algn="l"/>
                <a:tab pos="5495925" algn="l"/>
                <a:tab pos="5951538" algn="l"/>
                <a:tab pos="6407150" algn="l"/>
                <a:tab pos="6862763" algn="l"/>
                <a:tab pos="7318375" algn="l"/>
                <a:tab pos="7773988" algn="l"/>
                <a:tab pos="8229600" algn="l"/>
                <a:tab pos="8685213" algn="l"/>
                <a:tab pos="9140825" algn="l"/>
              </a:tabLst>
              <a:defRPr sz="2400">
                <a:solidFill>
                  <a:schemeClr val="bg1"/>
                </a:solidFill>
                <a:latin typeface="Times New Roman" panose="02020603050405020304" pitchFamily="18" charset="0"/>
                <a:ea typeface="MS Gothic" panose="020B0609070205080204" pitchFamily="49" charset="-128"/>
              </a:defRPr>
            </a:lvl3pPr>
            <a:lvl4pPr marL="1600200" indent="-228600" defTabSz="414338" eaLnBrk="0" hangingPunct="0">
              <a:tabLst>
                <a:tab pos="371475" algn="l"/>
                <a:tab pos="484188" algn="l"/>
                <a:tab pos="939800" algn="l"/>
                <a:tab pos="1395413" algn="l"/>
                <a:tab pos="1851025" algn="l"/>
                <a:tab pos="2306638" algn="l"/>
                <a:tab pos="2762250" algn="l"/>
                <a:tab pos="3217863" algn="l"/>
                <a:tab pos="3673475" algn="l"/>
                <a:tab pos="4129088" algn="l"/>
                <a:tab pos="4584700" algn="l"/>
                <a:tab pos="5040313" algn="l"/>
                <a:tab pos="5495925" algn="l"/>
                <a:tab pos="5951538" algn="l"/>
                <a:tab pos="6407150" algn="l"/>
                <a:tab pos="6862763" algn="l"/>
                <a:tab pos="7318375" algn="l"/>
                <a:tab pos="7773988" algn="l"/>
                <a:tab pos="8229600" algn="l"/>
                <a:tab pos="8685213" algn="l"/>
                <a:tab pos="9140825" algn="l"/>
              </a:tabLst>
              <a:defRPr sz="2400">
                <a:solidFill>
                  <a:schemeClr val="bg1"/>
                </a:solidFill>
                <a:latin typeface="Times New Roman" panose="02020603050405020304" pitchFamily="18" charset="0"/>
                <a:ea typeface="MS Gothic" panose="020B0609070205080204" pitchFamily="49" charset="-128"/>
              </a:defRPr>
            </a:lvl4pPr>
            <a:lvl5pPr marL="2057400" indent="-228600" defTabSz="414338" eaLnBrk="0" hangingPunct="0">
              <a:tabLst>
                <a:tab pos="371475" algn="l"/>
                <a:tab pos="484188" algn="l"/>
                <a:tab pos="939800" algn="l"/>
                <a:tab pos="1395413" algn="l"/>
                <a:tab pos="1851025" algn="l"/>
                <a:tab pos="2306638" algn="l"/>
                <a:tab pos="2762250" algn="l"/>
                <a:tab pos="3217863" algn="l"/>
                <a:tab pos="3673475" algn="l"/>
                <a:tab pos="4129088" algn="l"/>
                <a:tab pos="4584700" algn="l"/>
                <a:tab pos="5040313" algn="l"/>
                <a:tab pos="5495925" algn="l"/>
                <a:tab pos="5951538" algn="l"/>
                <a:tab pos="6407150" algn="l"/>
                <a:tab pos="6862763" algn="l"/>
                <a:tab pos="7318375" algn="l"/>
                <a:tab pos="7773988" algn="l"/>
                <a:tab pos="8229600" algn="l"/>
                <a:tab pos="8685213" algn="l"/>
                <a:tab pos="9140825" algn="l"/>
              </a:tabLst>
              <a:defRPr sz="2400">
                <a:solidFill>
                  <a:schemeClr val="bg1"/>
                </a:solidFill>
                <a:latin typeface="Times New Roman" panose="02020603050405020304" pitchFamily="18" charset="0"/>
                <a:ea typeface="MS Gothic" panose="020B0609070205080204" pitchFamily="49" charset="-128"/>
              </a:defRPr>
            </a:lvl5pPr>
            <a:lvl6pPr marL="2514600" indent="-228600" defTabSz="414338" eaLnBrk="0" fontAlgn="base" hangingPunct="0">
              <a:lnSpc>
                <a:spcPct val="95000"/>
              </a:lnSpc>
              <a:spcBef>
                <a:spcPct val="0"/>
              </a:spcBef>
              <a:spcAft>
                <a:spcPct val="0"/>
              </a:spcAft>
              <a:buClr>
                <a:srgbClr val="000000"/>
              </a:buClr>
              <a:buSzPct val="100000"/>
              <a:buFont typeface="Times New Roman" panose="02020603050405020304" pitchFamily="18" charset="0"/>
              <a:tabLst>
                <a:tab pos="371475" algn="l"/>
                <a:tab pos="484188" algn="l"/>
                <a:tab pos="939800" algn="l"/>
                <a:tab pos="1395413" algn="l"/>
                <a:tab pos="1851025" algn="l"/>
                <a:tab pos="2306638" algn="l"/>
                <a:tab pos="2762250" algn="l"/>
                <a:tab pos="3217863" algn="l"/>
                <a:tab pos="3673475" algn="l"/>
                <a:tab pos="4129088" algn="l"/>
                <a:tab pos="4584700" algn="l"/>
                <a:tab pos="5040313" algn="l"/>
                <a:tab pos="5495925" algn="l"/>
                <a:tab pos="5951538" algn="l"/>
                <a:tab pos="6407150" algn="l"/>
                <a:tab pos="6862763" algn="l"/>
                <a:tab pos="7318375" algn="l"/>
                <a:tab pos="7773988" algn="l"/>
                <a:tab pos="8229600" algn="l"/>
                <a:tab pos="8685213" algn="l"/>
                <a:tab pos="9140825" algn="l"/>
              </a:tabLst>
              <a:defRPr sz="2400">
                <a:solidFill>
                  <a:schemeClr val="bg1"/>
                </a:solidFill>
                <a:latin typeface="Times New Roman" panose="02020603050405020304" pitchFamily="18" charset="0"/>
                <a:ea typeface="MS Gothic" panose="020B0609070205080204" pitchFamily="49" charset="-128"/>
              </a:defRPr>
            </a:lvl6pPr>
            <a:lvl7pPr marL="2971800" indent="-228600" defTabSz="414338" eaLnBrk="0" fontAlgn="base" hangingPunct="0">
              <a:lnSpc>
                <a:spcPct val="95000"/>
              </a:lnSpc>
              <a:spcBef>
                <a:spcPct val="0"/>
              </a:spcBef>
              <a:spcAft>
                <a:spcPct val="0"/>
              </a:spcAft>
              <a:buClr>
                <a:srgbClr val="000000"/>
              </a:buClr>
              <a:buSzPct val="100000"/>
              <a:buFont typeface="Times New Roman" panose="02020603050405020304" pitchFamily="18" charset="0"/>
              <a:tabLst>
                <a:tab pos="371475" algn="l"/>
                <a:tab pos="484188" algn="l"/>
                <a:tab pos="939800" algn="l"/>
                <a:tab pos="1395413" algn="l"/>
                <a:tab pos="1851025" algn="l"/>
                <a:tab pos="2306638" algn="l"/>
                <a:tab pos="2762250" algn="l"/>
                <a:tab pos="3217863" algn="l"/>
                <a:tab pos="3673475" algn="l"/>
                <a:tab pos="4129088" algn="l"/>
                <a:tab pos="4584700" algn="l"/>
                <a:tab pos="5040313" algn="l"/>
                <a:tab pos="5495925" algn="l"/>
                <a:tab pos="5951538" algn="l"/>
                <a:tab pos="6407150" algn="l"/>
                <a:tab pos="6862763" algn="l"/>
                <a:tab pos="7318375" algn="l"/>
                <a:tab pos="7773988" algn="l"/>
                <a:tab pos="8229600" algn="l"/>
                <a:tab pos="8685213" algn="l"/>
                <a:tab pos="9140825" algn="l"/>
              </a:tabLst>
              <a:defRPr sz="2400">
                <a:solidFill>
                  <a:schemeClr val="bg1"/>
                </a:solidFill>
                <a:latin typeface="Times New Roman" panose="02020603050405020304" pitchFamily="18" charset="0"/>
                <a:ea typeface="MS Gothic" panose="020B0609070205080204" pitchFamily="49" charset="-128"/>
              </a:defRPr>
            </a:lvl7pPr>
            <a:lvl8pPr marL="3429000" indent="-228600" defTabSz="414338" eaLnBrk="0" fontAlgn="base" hangingPunct="0">
              <a:lnSpc>
                <a:spcPct val="95000"/>
              </a:lnSpc>
              <a:spcBef>
                <a:spcPct val="0"/>
              </a:spcBef>
              <a:spcAft>
                <a:spcPct val="0"/>
              </a:spcAft>
              <a:buClr>
                <a:srgbClr val="000000"/>
              </a:buClr>
              <a:buSzPct val="100000"/>
              <a:buFont typeface="Times New Roman" panose="02020603050405020304" pitchFamily="18" charset="0"/>
              <a:tabLst>
                <a:tab pos="371475" algn="l"/>
                <a:tab pos="484188" algn="l"/>
                <a:tab pos="939800" algn="l"/>
                <a:tab pos="1395413" algn="l"/>
                <a:tab pos="1851025" algn="l"/>
                <a:tab pos="2306638" algn="l"/>
                <a:tab pos="2762250" algn="l"/>
                <a:tab pos="3217863" algn="l"/>
                <a:tab pos="3673475" algn="l"/>
                <a:tab pos="4129088" algn="l"/>
                <a:tab pos="4584700" algn="l"/>
                <a:tab pos="5040313" algn="l"/>
                <a:tab pos="5495925" algn="l"/>
                <a:tab pos="5951538" algn="l"/>
                <a:tab pos="6407150" algn="l"/>
                <a:tab pos="6862763" algn="l"/>
                <a:tab pos="7318375" algn="l"/>
                <a:tab pos="7773988" algn="l"/>
                <a:tab pos="8229600" algn="l"/>
                <a:tab pos="8685213" algn="l"/>
                <a:tab pos="9140825" algn="l"/>
              </a:tabLst>
              <a:defRPr sz="2400">
                <a:solidFill>
                  <a:schemeClr val="bg1"/>
                </a:solidFill>
                <a:latin typeface="Times New Roman" panose="02020603050405020304" pitchFamily="18" charset="0"/>
                <a:ea typeface="MS Gothic" panose="020B0609070205080204" pitchFamily="49" charset="-128"/>
              </a:defRPr>
            </a:lvl8pPr>
            <a:lvl9pPr marL="3886200" indent="-228600" defTabSz="414338" eaLnBrk="0" fontAlgn="base" hangingPunct="0">
              <a:lnSpc>
                <a:spcPct val="95000"/>
              </a:lnSpc>
              <a:spcBef>
                <a:spcPct val="0"/>
              </a:spcBef>
              <a:spcAft>
                <a:spcPct val="0"/>
              </a:spcAft>
              <a:buClr>
                <a:srgbClr val="000000"/>
              </a:buClr>
              <a:buSzPct val="100000"/>
              <a:buFont typeface="Times New Roman" panose="02020603050405020304" pitchFamily="18" charset="0"/>
              <a:tabLst>
                <a:tab pos="371475" algn="l"/>
                <a:tab pos="484188" algn="l"/>
                <a:tab pos="939800" algn="l"/>
                <a:tab pos="1395413" algn="l"/>
                <a:tab pos="1851025" algn="l"/>
                <a:tab pos="2306638" algn="l"/>
                <a:tab pos="2762250" algn="l"/>
                <a:tab pos="3217863" algn="l"/>
                <a:tab pos="3673475" algn="l"/>
                <a:tab pos="4129088" algn="l"/>
                <a:tab pos="4584700" algn="l"/>
                <a:tab pos="5040313" algn="l"/>
                <a:tab pos="5495925" algn="l"/>
                <a:tab pos="5951538" algn="l"/>
                <a:tab pos="6407150" algn="l"/>
                <a:tab pos="6862763" algn="l"/>
                <a:tab pos="7318375" algn="l"/>
                <a:tab pos="7773988" algn="l"/>
                <a:tab pos="8229600" algn="l"/>
                <a:tab pos="8685213" algn="l"/>
                <a:tab pos="9140825" algn="l"/>
              </a:tabLst>
              <a:defRPr sz="2400">
                <a:solidFill>
                  <a:schemeClr val="bg1"/>
                </a:solidFill>
                <a:latin typeface="Times New Roman" panose="02020603050405020304" pitchFamily="18" charset="0"/>
                <a:ea typeface="MS Gothic" panose="020B0609070205080204" pitchFamily="49" charset="-128"/>
              </a:defRPr>
            </a:lvl9pPr>
          </a:lstStyle>
          <a:p>
            <a:pPr algn="r" rtl="1" eaLnBrk="1" hangingPunct="1">
              <a:lnSpc>
                <a:spcPct val="100000"/>
              </a:lnSpc>
              <a:spcBef>
                <a:spcPts val="700"/>
              </a:spcBef>
              <a:buClr>
                <a:srgbClr val="CCFF33"/>
              </a:buClr>
              <a:buSzPct val="70000"/>
              <a:buFont typeface="Wingdings" panose="05000000000000000000" pitchFamily="2" charset="2"/>
              <a:buChar char=""/>
            </a:pPr>
            <a:r>
              <a:rPr lang="ar-SA" sz="2800" dirty="0">
                <a:solidFill>
                  <a:schemeClr val="tx1"/>
                </a:solidFill>
                <a:latin typeface="Arial" panose="020B0604020202020204" pitchFamily="34" charset="0"/>
                <a:ea typeface="Microsoft YaHei" panose="020B0503020204020204" pitchFamily="34" charset="-122"/>
                <a:cs typeface="Arial" panose="020B0604020202020204" pitchFamily="34" charset="0"/>
              </a:rPr>
              <a:t>تستمر العلاقة في النمو</a:t>
            </a:r>
            <a:r>
              <a:rPr lang="hi-IN" sz="2800" dirty="0">
                <a:solidFill>
                  <a:schemeClr val="tx1"/>
                </a:solidFill>
                <a:latin typeface="Arial" panose="020B0604020202020204" pitchFamily="34" charset="0"/>
                <a:ea typeface="Microsoft YaHei" panose="020B0503020204020204" pitchFamily="34" charset="-122"/>
                <a:cs typeface="Arial" panose="020B0604020202020204" pitchFamily="34" charset="0"/>
              </a:rPr>
              <a:t>.</a:t>
            </a:r>
            <a:endParaRPr lang="en-US" sz="2800" dirty="0">
              <a:solidFill>
                <a:schemeClr val="tx1"/>
              </a:solidFill>
              <a:latin typeface="Arial" panose="020B0604020202020204" pitchFamily="34" charset="0"/>
              <a:ea typeface="Microsoft YaHei" panose="020B0503020204020204" pitchFamily="34" charset="-122"/>
              <a:cs typeface="Arial" panose="020B0604020202020204" pitchFamily="34" charset="0"/>
            </a:endParaRPr>
          </a:p>
          <a:p>
            <a:pPr algn="r" rtl="1" eaLnBrk="1" hangingPunct="1">
              <a:lnSpc>
                <a:spcPct val="100000"/>
              </a:lnSpc>
              <a:spcBef>
                <a:spcPts val="700"/>
              </a:spcBef>
              <a:buClr>
                <a:srgbClr val="CCFF33"/>
              </a:buClr>
              <a:buSzPct val="70000"/>
              <a:buFont typeface="Wingdings" panose="05000000000000000000" pitchFamily="2" charset="2"/>
              <a:buChar char=""/>
            </a:pPr>
            <a:r>
              <a:rPr lang="ar-SA" sz="2800" dirty="0">
                <a:solidFill>
                  <a:schemeClr val="tx1"/>
                </a:solidFill>
                <a:latin typeface="Arial" panose="020B0604020202020204" pitchFamily="34" charset="0"/>
                <a:ea typeface="Microsoft YaHei" panose="020B0503020204020204" pitchFamily="34" charset="-122"/>
                <a:cs typeface="Arial" panose="020B0604020202020204" pitchFamily="34" charset="0"/>
              </a:rPr>
              <a:t>يتزايد نشاط المعالج في مواجهة العميل و تحديه</a:t>
            </a:r>
            <a:r>
              <a:rPr lang="hi-IN" sz="2800" dirty="0">
                <a:solidFill>
                  <a:schemeClr val="tx1"/>
                </a:solidFill>
                <a:latin typeface="Arial" panose="020B0604020202020204" pitchFamily="34" charset="0"/>
                <a:ea typeface="Microsoft YaHei" panose="020B0503020204020204" pitchFamily="34" charset="-122"/>
              </a:rPr>
              <a:t>.</a:t>
            </a:r>
            <a:endParaRPr lang="en-US" sz="2800" dirty="0">
              <a:solidFill>
                <a:schemeClr val="tx1"/>
              </a:solidFill>
              <a:latin typeface="Arial" panose="020B0604020202020204" pitchFamily="34" charset="0"/>
              <a:ea typeface="Microsoft YaHei" panose="020B0503020204020204" pitchFamily="34" charset="-122"/>
            </a:endParaRPr>
          </a:p>
          <a:p>
            <a:pPr lvl="1" algn="r" rtl="1" eaLnBrk="1" hangingPunct="1">
              <a:lnSpc>
                <a:spcPct val="100000"/>
              </a:lnSpc>
              <a:spcBef>
                <a:spcPts val="613"/>
              </a:spcBef>
              <a:buClr>
                <a:srgbClr val="B2B2B2"/>
              </a:buClr>
              <a:buSzPct val="65000"/>
              <a:buFont typeface="Wingdings" panose="05000000000000000000" pitchFamily="2" charset="2"/>
              <a:buChar char=""/>
            </a:pPr>
            <a:r>
              <a:rPr lang="ar-SA" dirty="0">
                <a:solidFill>
                  <a:schemeClr val="tx1"/>
                </a:solidFill>
                <a:latin typeface="Arial" panose="020B0604020202020204" pitchFamily="34" charset="0"/>
                <a:cs typeface="Arial" panose="020B0604020202020204" pitchFamily="34" charset="0"/>
              </a:rPr>
              <a:t>مثال: دفع العميل ليرى الأشياء من منظور جديد و مختلف عن منظوره المعتاد</a:t>
            </a:r>
            <a:r>
              <a:rPr lang="hi-IN" dirty="0">
                <a:solidFill>
                  <a:schemeClr val="tx1"/>
                </a:solidFill>
                <a:latin typeface="Arial" panose="020B0604020202020204" pitchFamily="34" charset="0"/>
                <a:ea typeface="Microsoft YaHei" panose="020B0503020204020204" pitchFamily="34" charset="-122"/>
              </a:rPr>
              <a:t>.</a:t>
            </a:r>
            <a:endParaRPr lang="en-US" dirty="0">
              <a:solidFill>
                <a:schemeClr val="tx1"/>
              </a:solidFill>
              <a:latin typeface="Arial" panose="020B0604020202020204" pitchFamily="34" charset="0"/>
              <a:ea typeface="Microsoft YaHei" panose="020B0503020204020204" pitchFamily="34" charset="-122"/>
            </a:endParaRPr>
          </a:p>
          <a:p>
            <a:pPr algn="r" rtl="1" eaLnBrk="1" hangingPunct="1">
              <a:lnSpc>
                <a:spcPct val="100000"/>
              </a:lnSpc>
              <a:spcBef>
                <a:spcPts val="700"/>
              </a:spcBef>
              <a:buClr>
                <a:srgbClr val="CCFF33"/>
              </a:buClr>
              <a:buSzPct val="70000"/>
              <a:buFont typeface="Wingdings" panose="05000000000000000000" pitchFamily="2" charset="2"/>
              <a:buChar char=""/>
            </a:pPr>
            <a:r>
              <a:rPr lang="ar-SA" sz="2800" dirty="0">
                <a:solidFill>
                  <a:schemeClr val="tx1"/>
                </a:solidFill>
                <a:latin typeface="Arial" panose="020B0604020202020204" pitchFamily="34" charset="0"/>
                <a:cs typeface="Arial" panose="020B0604020202020204" pitchFamily="34" charset="0"/>
              </a:rPr>
              <a:t>يحتاج المعالج إلى القدرة على تحمل الضغوط و الفشل و خيبة الأمل</a:t>
            </a:r>
            <a:r>
              <a:rPr lang="hi-IN" sz="2800" dirty="0">
                <a:solidFill>
                  <a:schemeClr val="tx1"/>
                </a:solidFill>
                <a:latin typeface="Arial" panose="020B0604020202020204" pitchFamily="34" charset="0"/>
                <a:ea typeface="Microsoft YaHei" panose="020B0503020204020204" pitchFamily="34" charset="-122"/>
              </a:rPr>
              <a:t>.</a:t>
            </a:r>
            <a:endParaRPr lang="en-US" sz="2800" dirty="0">
              <a:solidFill>
                <a:schemeClr val="tx1"/>
              </a:solidFill>
              <a:latin typeface="Arial" panose="020B0604020202020204" pitchFamily="34" charset="0"/>
              <a:ea typeface="Microsoft YaHei" panose="020B0503020204020204" pitchFamily="34" charset="-122"/>
            </a:endParaRPr>
          </a:p>
          <a:p>
            <a:pPr algn="r" rtl="1" eaLnBrk="1" hangingPunct="1">
              <a:lnSpc>
                <a:spcPct val="100000"/>
              </a:lnSpc>
              <a:spcBef>
                <a:spcPts val="700"/>
              </a:spcBef>
              <a:buClr>
                <a:srgbClr val="CCFF33"/>
              </a:buClr>
              <a:buSzPct val="70000"/>
              <a:buFont typeface="Wingdings" panose="05000000000000000000" pitchFamily="2" charset="2"/>
              <a:buChar char=""/>
            </a:pPr>
            <a:r>
              <a:rPr lang="ar-SA" sz="2800" dirty="0">
                <a:solidFill>
                  <a:schemeClr val="tx1"/>
                </a:solidFill>
                <a:latin typeface="Arial" panose="020B0604020202020204" pitchFamily="34" charset="0"/>
                <a:cs typeface="Arial" panose="020B0604020202020204" pitchFamily="34" charset="0"/>
              </a:rPr>
              <a:t>يمثل المحافظة على العلاقة العلاجية بالرغم من كل شيء في هذه المرحلة، خبرة تصحيحية و علاجية بحد ذاتها </a:t>
            </a:r>
            <a:r>
              <a:rPr lang="ar-SA" sz="2800" dirty="0">
                <a:solidFill>
                  <a:srgbClr val="EAEAEA"/>
                </a:solidFill>
                <a:latin typeface="Arial" panose="020B0604020202020204" pitchFamily="34" charset="0"/>
                <a:cs typeface="Arial" panose="020B0604020202020204" pitchFamily="34" charset="0"/>
              </a:rPr>
              <a:t>يستفيد منها العميل</a:t>
            </a:r>
            <a:r>
              <a:rPr lang="hi-IN" sz="2800" dirty="0">
                <a:solidFill>
                  <a:srgbClr val="EAEAEA"/>
                </a:solidFill>
                <a:latin typeface="Arial" panose="020B0604020202020204" pitchFamily="34" charset="0"/>
                <a:ea typeface="Microsoft YaHei" panose="020B0503020204020204" pitchFamily="34" charset="-122"/>
              </a:rPr>
              <a:t>.</a:t>
            </a:r>
            <a:endParaRPr lang="en-US" sz="2800" dirty="0">
              <a:solidFill>
                <a:srgbClr val="EAEAEA"/>
              </a:solidFill>
              <a:latin typeface="Arial" panose="020B0604020202020204" pitchFamily="34" charset="0"/>
              <a:ea typeface="Microsoft YaHei" panose="020B0503020204020204" pitchFamily="34" charset="-122"/>
            </a:endParaRPr>
          </a:p>
        </p:txBody>
      </p:sp>
    </p:spTree>
    <p:extLst>
      <p:ext uri="{BB962C8B-B14F-4D97-AF65-F5344CB8AC3E}">
        <p14:creationId xmlns:p14="http://schemas.microsoft.com/office/powerpoint/2010/main" val="2748749865"/>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Text Box 1"/>
          <p:cNvSpPr txBox="1">
            <a:spLocks noChangeArrowheads="1"/>
          </p:cNvSpPr>
          <p:nvPr/>
        </p:nvSpPr>
        <p:spPr bwMode="auto">
          <a:xfrm>
            <a:off x="317500" y="425450"/>
            <a:ext cx="8640763" cy="13541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nchor="ctr"/>
          <a:lstStyle>
            <a:lvl1pPr defTabSz="414338" eaLnBrk="0" hangingPunct="0">
              <a:tabLst>
                <a:tab pos="0" algn="l"/>
                <a:tab pos="454025" algn="l"/>
                <a:tab pos="909638" algn="l"/>
                <a:tab pos="1365250" algn="l"/>
                <a:tab pos="1820863" algn="l"/>
                <a:tab pos="2276475" algn="l"/>
                <a:tab pos="2732088" algn="l"/>
                <a:tab pos="3187700" algn="l"/>
                <a:tab pos="3643313" algn="l"/>
                <a:tab pos="4098925" algn="l"/>
                <a:tab pos="4554538" algn="l"/>
                <a:tab pos="5010150" algn="l"/>
                <a:tab pos="5465763" algn="l"/>
                <a:tab pos="5921375" algn="l"/>
                <a:tab pos="6376988" algn="l"/>
                <a:tab pos="6832600" algn="l"/>
                <a:tab pos="7288213" algn="l"/>
                <a:tab pos="7743825" algn="l"/>
                <a:tab pos="8199438" algn="l"/>
                <a:tab pos="8655050" algn="l"/>
                <a:tab pos="9110663" algn="l"/>
                <a:tab pos="9144000" algn="l"/>
              </a:tabLst>
              <a:defRPr sz="2400">
                <a:solidFill>
                  <a:schemeClr val="bg1"/>
                </a:solidFill>
                <a:latin typeface="Times New Roman" panose="02020603050405020304" pitchFamily="18" charset="0"/>
                <a:ea typeface="MS Gothic" panose="020B0609070205080204" pitchFamily="49" charset="-128"/>
              </a:defRPr>
            </a:lvl1pPr>
            <a:lvl2pPr marL="742950" indent="-285750" defTabSz="414338" eaLnBrk="0" hangingPunct="0">
              <a:tabLst>
                <a:tab pos="0" algn="l"/>
                <a:tab pos="454025" algn="l"/>
                <a:tab pos="909638" algn="l"/>
                <a:tab pos="1365250" algn="l"/>
                <a:tab pos="1820863" algn="l"/>
                <a:tab pos="2276475" algn="l"/>
                <a:tab pos="2732088" algn="l"/>
                <a:tab pos="3187700" algn="l"/>
                <a:tab pos="3643313" algn="l"/>
                <a:tab pos="4098925" algn="l"/>
                <a:tab pos="4554538" algn="l"/>
                <a:tab pos="5010150" algn="l"/>
                <a:tab pos="5465763" algn="l"/>
                <a:tab pos="5921375" algn="l"/>
                <a:tab pos="6376988" algn="l"/>
                <a:tab pos="6832600" algn="l"/>
                <a:tab pos="7288213" algn="l"/>
                <a:tab pos="7743825" algn="l"/>
                <a:tab pos="8199438" algn="l"/>
                <a:tab pos="8655050" algn="l"/>
                <a:tab pos="9110663" algn="l"/>
                <a:tab pos="9144000" algn="l"/>
              </a:tabLst>
              <a:defRPr sz="2400">
                <a:solidFill>
                  <a:schemeClr val="bg1"/>
                </a:solidFill>
                <a:latin typeface="Times New Roman" panose="02020603050405020304" pitchFamily="18" charset="0"/>
                <a:ea typeface="MS Gothic" panose="020B0609070205080204" pitchFamily="49" charset="-128"/>
              </a:defRPr>
            </a:lvl2pPr>
            <a:lvl3pPr marL="1143000" indent="-228600" defTabSz="414338" eaLnBrk="0" hangingPunct="0">
              <a:tabLst>
                <a:tab pos="0" algn="l"/>
                <a:tab pos="454025" algn="l"/>
                <a:tab pos="909638" algn="l"/>
                <a:tab pos="1365250" algn="l"/>
                <a:tab pos="1820863" algn="l"/>
                <a:tab pos="2276475" algn="l"/>
                <a:tab pos="2732088" algn="l"/>
                <a:tab pos="3187700" algn="l"/>
                <a:tab pos="3643313" algn="l"/>
                <a:tab pos="4098925" algn="l"/>
                <a:tab pos="4554538" algn="l"/>
                <a:tab pos="5010150" algn="l"/>
                <a:tab pos="5465763" algn="l"/>
                <a:tab pos="5921375" algn="l"/>
                <a:tab pos="6376988" algn="l"/>
                <a:tab pos="6832600" algn="l"/>
                <a:tab pos="7288213" algn="l"/>
                <a:tab pos="7743825" algn="l"/>
                <a:tab pos="8199438" algn="l"/>
                <a:tab pos="8655050" algn="l"/>
                <a:tab pos="9110663" algn="l"/>
                <a:tab pos="9144000" algn="l"/>
              </a:tabLst>
              <a:defRPr sz="2400">
                <a:solidFill>
                  <a:schemeClr val="bg1"/>
                </a:solidFill>
                <a:latin typeface="Times New Roman" panose="02020603050405020304" pitchFamily="18" charset="0"/>
                <a:ea typeface="MS Gothic" panose="020B0609070205080204" pitchFamily="49" charset="-128"/>
              </a:defRPr>
            </a:lvl3pPr>
            <a:lvl4pPr marL="1600200" indent="-228600" defTabSz="414338" eaLnBrk="0" hangingPunct="0">
              <a:tabLst>
                <a:tab pos="0" algn="l"/>
                <a:tab pos="454025" algn="l"/>
                <a:tab pos="909638" algn="l"/>
                <a:tab pos="1365250" algn="l"/>
                <a:tab pos="1820863" algn="l"/>
                <a:tab pos="2276475" algn="l"/>
                <a:tab pos="2732088" algn="l"/>
                <a:tab pos="3187700" algn="l"/>
                <a:tab pos="3643313" algn="l"/>
                <a:tab pos="4098925" algn="l"/>
                <a:tab pos="4554538" algn="l"/>
                <a:tab pos="5010150" algn="l"/>
                <a:tab pos="5465763" algn="l"/>
                <a:tab pos="5921375" algn="l"/>
                <a:tab pos="6376988" algn="l"/>
                <a:tab pos="6832600" algn="l"/>
                <a:tab pos="7288213" algn="l"/>
                <a:tab pos="7743825" algn="l"/>
                <a:tab pos="8199438" algn="l"/>
                <a:tab pos="8655050" algn="l"/>
                <a:tab pos="9110663" algn="l"/>
                <a:tab pos="9144000" algn="l"/>
              </a:tabLst>
              <a:defRPr sz="2400">
                <a:solidFill>
                  <a:schemeClr val="bg1"/>
                </a:solidFill>
                <a:latin typeface="Times New Roman" panose="02020603050405020304" pitchFamily="18" charset="0"/>
                <a:ea typeface="MS Gothic" panose="020B0609070205080204" pitchFamily="49" charset="-128"/>
              </a:defRPr>
            </a:lvl4pPr>
            <a:lvl5pPr marL="2057400" indent="-228600" defTabSz="414338" eaLnBrk="0" hangingPunct="0">
              <a:tabLst>
                <a:tab pos="0" algn="l"/>
                <a:tab pos="454025" algn="l"/>
                <a:tab pos="909638" algn="l"/>
                <a:tab pos="1365250" algn="l"/>
                <a:tab pos="1820863" algn="l"/>
                <a:tab pos="2276475" algn="l"/>
                <a:tab pos="2732088" algn="l"/>
                <a:tab pos="3187700" algn="l"/>
                <a:tab pos="3643313" algn="l"/>
                <a:tab pos="4098925" algn="l"/>
                <a:tab pos="4554538" algn="l"/>
                <a:tab pos="5010150" algn="l"/>
                <a:tab pos="5465763" algn="l"/>
                <a:tab pos="5921375" algn="l"/>
                <a:tab pos="6376988" algn="l"/>
                <a:tab pos="6832600" algn="l"/>
                <a:tab pos="7288213" algn="l"/>
                <a:tab pos="7743825" algn="l"/>
                <a:tab pos="8199438" algn="l"/>
                <a:tab pos="8655050" algn="l"/>
                <a:tab pos="9110663" algn="l"/>
                <a:tab pos="9144000" algn="l"/>
              </a:tabLst>
              <a:defRPr sz="2400">
                <a:solidFill>
                  <a:schemeClr val="bg1"/>
                </a:solidFill>
                <a:latin typeface="Times New Roman" panose="02020603050405020304" pitchFamily="18" charset="0"/>
                <a:ea typeface="MS Gothic" panose="020B0609070205080204" pitchFamily="49" charset="-128"/>
              </a:defRPr>
            </a:lvl5pPr>
            <a:lvl6pPr marL="2514600" indent="-228600" defTabSz="414338" eaLnBrk="0" fontAlgn="base" hangingPunct="0">
              <a:lnSpc>
                <a:spcPct val="95000"/>
              </a:lnSpc>
              <a:spcBef>
                <a:spcPct val="0"/>
              </a:spcBef>
              <a:spcAft>
                <a:spcPct val="0"/>
              </a:spcAft>
              <a:buClr>
                <a:srgbClr val="000000"/>
              </a:buClr>
              <a:buSzPct val="100000"/>
              <a:buFont typeface="Times New Roman" panose="02020603050405020304" pitchFamily="18" charset="0"/>
              <a:tabLst>
                <a:tab pos="0" algn="l"/>
                <a:tab pos="454025" algn="l"/>
                <a:tab pos="909638" algn="l"/>
                <a:tab pos="1365250" algn="l"/>
                <a:tab pos="1820863" algn="l"/>
                <a:tab pos="2276475" algn="l"/>
                <a:tab pos="2732088" algn="l"/>
                <a:tab pos="3187700" algn="l"/>
                <a:tab pos="3643313" algn="l"/>
                <a:tab pos="4098925" algn="l"/>
                <a:tab pos="4554538" algn="l"/>
                <a:tab pos="5010150" algn="l"/>
                <a:tab pos="5465763" algn="l"/>
                <a:tab pos="5921375" algn="l"/>
                <a:tab pos="6376988" algn="l"/>
                <a:tab pos="6832600" algn="l"/>
                <a:tab pos="7288213" algn="l"/>
                <a:tab pos="7743825" algn="l"/>
                <a:tab pos="8199438" algn="l"/>
                <a:tab pos="8655050" algn="l"/>
                <a:tab pos="9110663" algn="l"/>
                <a:tab pos="9144000" algn="l"/>
              </a:tabLst>
              <a:defRPr sz="2400">
                <a:solidFill>
                  <a:schemeClr val="bg1"/>
                </a:solidFill>
                <a:latin typeface="Times New Roman" panose="02020603050405020304" pitchFamily="18" charset="0"/>
                <a:ea typeface="MS Gothic" panose="020B0609070205080204" pitchFamily="49" charset="-128"/>
              </a:defRPr>
            </a:lvl6pPr>
            <a:lvl7pPr marL="2971800" indent="-228600" defTabSz="414338" eaLnBrk="0" fontAlgn="base" hangingPunct="0">
              <a:lnSpc>
                <a:spcPct val="95000"/>
              </a:lnSpc>
              <a:spcBef>
                <a:spcPct val="0"/>
              </a:spcBef>
              <a:spcAft>
                <a:spcPct val="0"/>
              </a:spcAft>
              <a:buClr>
                <a:srgbClr val="000000"/>
              </a:buClr>
              <a:buSzPct val="100000"/>
              <a:buFont typeface="Times New Roman" panose="02020603050405020304" pitchFamily="18" charset="0"/>
              <a:tabLst>
                <a:tab pos="0" algn="l"/>
                <a:tab pos="454025" algn="l"/>
                <a:tab pos="909638" algn="l"/>
                <a:tab pos="1365250" algn="l"/>
                <a:tab pos="1820863" algn="l"/>
                <a:tab pos="2276475" algn="l"/>
                <a:tab pos="2732088" algn="l"/>
                <a:tab pos="3187700" algn="l"/>
                <a:tab pos="3643313" algn="l"/>
                <a:tab pos="4098925" algn="l"/>
                <a:tab pos="4554538" algn="l"/>
                <a:tab pos="5010150" algn="l"/>
                <a:tab pos="5465763" algn="l"/>
                <a:tab pos="5921375" algn="l"/>
                <a:tab pos="6376988" algn="l"/>
                <a:tab pos="6832600" algn="l"/>
                <a:tab pos="7288213" algn="l"/>
                <a:tab pos="7743825" algn="l"/>
                <a:tab pos="8199438" algn="l"/>
                <a:tab pos="8655050" algn="l"/>
                <a:tab pos="9110663" algn="l"/>
                <a:tab pos="9144000" algn="l"/>
              </a:tabLst>
              <a:defRPr sz="2400">
                <a:solidFill>
                  <a:schemeClr val="bg1"/>
                </a:solidFill>
                <a:latin typeface="Times New Roman" panose="02020603050405020304" pitchFamily="18" charset="0"/>
                <a:ea typeface="MS Gothic" panose="020B0609070205080204" pitchFamily="49" charset="-128"/>
              </a:defRPr>
            </a:lvl7pPr>
            <a:lvl8pPr marL="3429000" indent="-228600" defTabSz="414338" eaLnBrk="0" fontAlgn="base" hangingPunct="0">
              <a:lnSpc>
                <a:spcPct val="95000"/>
              </a:lnSpc>
              <a:spcBef>
                <a:spcPct val="0"/>
              </a:spcBef>
              <a:spcAft>
                <a:spcPct val="0"/>
              </a:spcAft>
              <a:buClr>
                <a:srgbClr val="000000"/>
              </a:buClr>
              <a:buSzPct val="100000"/>
              <a:buFont typeface="Times New Roman" panose="02020603050405020304" pitchFamily="18" charset="0"/>
              <a:tabLst>
                <a:tab pos="0" algn="l"/>
                <a:tab pos="454025" algn="l"/>
                <a:tab pos="909638" algn="l"/>
                <a:tab pos="1365250" algn="l"/>
                <a:tab pos="1820863" algn="l"/>
                <a:tab pos="2276475" algn="l"/>
                <a:tab pos="2732088" algn="l"/>
                <a:tab pos="3187700" algn="l"/>
                <a:tab pos="3643313" algn="l"/>
                <a:tab pos="4098925" algn="l"/>
                <a:tab pos="4554538" algn="l"/>
                <a:tab pos="5010150" algn="l"/>
                <a:tab pos="5465763" algn="l"/>
                <a:tab pos="5921375" algn="l"/>
                <a:tab pos="6376988" algn="l"/>
                <a:tab pos="6832600" algn="l"/>
                <a:tab pos="7288213" algn="l"/>
                <a:tab pos="7743825" algn="l"/>
                <a:tab pos="8199438" algn="l"/>
                <a:tab pos="8655050" algn="l"/>
                <a:tab pos="9110663" algn="l"/>
                <a:tab pos="9144000" algn="l"/>
              </a:tabLst>
              <a:defRPr sz="2400">
                <a:solidFill>
                  <a:schemeClr val="bg1"/>
                </a:solidFill>
                <a:latin typeface="Times New Roman" panose="02020603050405020304" pitchFamily="18" charset="0"/>
                <a:ea typeface="MS Gothic" panose="020B0609070205080204" pitchFamily="49" charset="-128"/>
              </a:defRPr>
            </a:lvl8pPr>
            <a:lvl9pPr marL="3886200" indent="-228600" defTabSz="414338" eaLnBrk="0" fontAlgn="base" hangingPunct="0">
              <a:lnSpc>
                <a:spcPct val="95000"/>
              </a:lnSpc>
              <a:spcBef>
                <a:spcPct val="0"/>
              </a:spcBef>
              <a:spcAft>
                <a:spcPct val="0"/>
              </a:spcAft>
              <a:buClr>
                <a:srgbClr val="000000"/>
              </a:buClr>
              <a:buSzPct val="100000"/>
              <a:buFont typeface="Times New Roman" panose="02020603050405020304" pitchFamily="18" charset="0"/>
              <a:tabLst>
                <a:tab pos="0" algn="l"/>
                <a:tab pos="454025" algn="l"/>
                <a:tab pos="909638" algn="l"/>
                <a:tab pos="1365250" algn="l"/>
                <a:tab pos="1820863" algn="l"/>
                <a:tab pos="2276475" algn="l"/>
                <a:tab pos="2732088" algn="l"/>
                <a:tab pos="3187700" algn="l"/>
                <a:tab pos="3643313" algn="l"/>
                <a:tab pos="4098925" algn="l"/>
                <a:tab pos="4554538" algn="l"/>
                <a:tab pos="5010150" algn="l"/>
                <a:tab pos="5465763" algn="l"/>
                <a:tab pos="5921375" algn="l"/>
                <a:tab pos="6376988" algn="l"/>
                <a:tab pos="6832600" algn="l"/>
                <a:tab pos="7288213" algn="l"/>
                <a:tab pos="7743825" algn="l"/>
                <a:tab pos="8199438" algn="l"/>
                <a:tab pos="8655050" algn="l"/>
                <a:tab pos="9110663" algn="l"/>
                <a:tab pos="9144000" algn="l"/>
              </a:tabLst>
              <a:defRPr sz="2400">
                <a:solidFill>
                  <a:schemeClr val="bg1"/>
                </a:solidFill>
                <a:latin typeface="Times New Roman" panose="02020603050405020304" pitchFamily="18" charset="0"/>
                <a:ea typeface="MS Gothic" panose="020B0609070205080204" pitchFamily="49" charset="-128"/>
              </a:defRPr>
            </a:lvl9pPr>
          </a:lstStyle>
          <a:p>
            <a:pPr algn="r" rtl="1" eaLnBrk="1" hangingPunct="1">
              <a:lnSpc>
                <a:spcPct val="100000"/>
              </a:lnSpc>
              <a:buClrTx/>
            </a:pPr>
            <a:r>
              <a:rPr lang="ar-SA" sz="4400" dirty="0">
                <a:solidFill>
                  <a:schemeClr val="tx1"/>
                </a:solidFill>
                <a:latin typeface="Arial" panose="020B0604020202020204" pitchFamily="34" charset="0"/>
                <a:ea typeface="Microsoft YaHei" panose="020B0503020204020204" pitchFamily="34" charset="-122"/>
                <a:cs typeface="Arial" panose="020B0604020202020204" pitchFamily="34" charset="0"/>
              </a:rPr>
              <a:t>المرحلة الرابعة: مرحلة الإنهاء (القفل)‏</a:t>
            </a:r>
            <a:endParaRPr lang="en-US" sz="4400" dirty="0">
              <a:solidFill>
                <a:schemeClr val="tx1"/>
              </a:solidFill>
              <a:latin typeface="Arial" panose="020B0604020202020204" pitchFamily="34" charset="0"/>
              <a:ea typeface="Microsoft YaHei" panose="020B0503020204020204" pitchFamily="34" charset="-122"/>
              <a:cs typeface="Arial" panose="020B0604020202020204" pitchFamily="34" charset="0"/>
            </a:endParaRPr>
          </a:p>
        </p:txBody>
      </p:sp>
      <p:sp>
        <p:nvSpPr>
          <p:cNvPr id="80899" name="Text Box 2"/>
          <p:cNvSpPr txBox="1">
            <a:spLocks noChangeArrowheads="1"/>
          </p:cNvSpPr>
          <p:nvPr/>
        </p:nvSpPr>
        <p:spPr bwMode="auto">
          <a:xfrm>
            <a:off x="328613" y="1941513"/>
            <a:ext cx="8212137" cy="5191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marL="371475" indent="-371475" defTabSz="414338" eaLnBrk="0" hangingPunct="0">
              <a:tabLst>
                <a:tab pos="371475" algn="l"/>
                <a:tab pos="484188" algn="l"/>
                <a:tab pos="939800" algn="l"/>
                <a:tab pos="1395413" algn="l"/>
                <a:tab pos="1851025" algn="l"/>
                <a:tab pos="2306638" algn="l"/>
                <a:tab pos="2762250" algn="l"/>
                <a:tab pos="3217863" algn="l"/>
                <a:tab pos="3673475" algn="l"/>
                <a:tab pos="4129088" algn="l"/>
                <a:tab pos="4584700" algn="l"/>
                <a:tab pos="5040313" algn="l"/>
                <a:tab pos="5495925" algn="l"/>
                <a:tab pos="5951538" algn="l"/>
                <a:tab pos="6407150" algn="l"/>
                <a:tab pos="6862763" algn="l"/>
                <a:tab pos="7318375" algn="l"/>
                <a:tab pos="7773988" algn="l"/>
                <a:tab pos="8229600" algn="l"/>
                <a:tab pos="8685213" algn="l"/>
                <a:tab pos="9140825" algn="l"/>
              </a:tabLst>
              <a:defRPr sz="2400">
                <a:solidFill>
                  <a:schemeClr val="bg1"/>
                </a:solidFill>
                <a:latin typeface="Times New Roman" panose="02020603050405020304" pitchFamily="18" charset="0"/>
                <a:ea typeface="MS Gothic" panose="020B0609070205080204" pitchFamily="49" charset="-128"/>
              </a:defRPr>
            </a:lvl1pPr>
            <a:lvl2pPr marL="742950" indent="-285750" defTabSz="414338" eaLnBrk="0" hangingPunct="0">
              <a:tabLst>
                <a:tab pos="371475" algn="l"/>
                <a:tab pos="484188" algn="l"/>
                <a:tab pos="939800" algn="l"/>
                <a:tab pos="1395413" algn="l"/>
                <a:tab pos="1851025" algn="l"/>
                <a:tab pos="2306638" algn="l"/>
                <a:tab pos="2762250" algn="l"/>
                <a:tab pos="3217863" algn="l"/>
                <a:tab pos="3673475" algn="l"/>
                <a:tab pos="4129088" algn="l"/>
                <a:tab pos="4584700" algn="l"/>
                <a:tab pos="5040313" algn="l"/>
                <a:tab pos="5495925" algn="l"/>
                <a:tab pos="5951538" algn="l"/>
                <a:tab pos="6407150" algn="l"/>
                <a:tab pos="6862763" algn="l"/>
                <a:tab pos="7318375" algn="l"/>
                <a:tab pos="7773988" algn="l"/>
                <a:tab pos="8229600" algn="l"/>
                <a:tab pos="8685213" algn="l"/>
                <a:tab pos="9140825" algn="l"/>
              </a:tabLst>
              <a:defRPr sz="2400">
                <a:solidFill>
                  <a:schemeClr val="bg1"/>
                </a:solidFill>
                <a:latin typeface="Times New Roman" panose="02020603050405020304" pitchFamily="18" charset="0"/>
                <a:ea typeface="MS Gothic" panose="020B0609070205080204" pitchFamily="49" charset="-128"/>
              </a:defRPr>
            </a:lvl2pPr>
            <a:lvl3pPr marL="1143000" indent="-228600" defTabSz="414338" eaLnBrk="0" hangingPunct="0">
              <a:tabLst>
                <a:tab pos="371475" algn="l"/>
                <a:tab pos="484188" algn="l"/>
                <a:tab pos="939800" algn="l"/>
                <a:tab pos="1395413" algn="l"/>
                <a:tab pos="1851025" algn="l"/>
                <a:tab pos="2306638" algn="l"/>
                <a:tab pos="2762250" algn="l"/>
                <a:tab pos="3217863" algn="l"/>
                <a:tab pos="3673475" algn="l"/>
                <a:tab pos="4129088" algn="l"/>
                <a:tab pos="4584700" algn="l"/>
                <a:tab pos="5040313" algn="l"/>
                <a:tab pos="5495925" algn="l"/>
                <a:tab pos="5951538" algn="l"/>
                <a:tab pos="6407150" algn="l"/>
                <a:tab pos="6862763" algn="l"/>
                <a:tab pos="7318375" algn="l"/>
                <a:tab pos="7773988" algn="l"/>
                <a:tab pos="8229600" algn="l"/>
                <a:tab pos="8685213" algn="l"/>
                <a:tab pos="9140825" algn="l"/>
              </a:tabLst>
              <a:defRPr sz="2400">
                <a:solidFill>
                  <a:schemeClr val="bg1"/>
                </a:solidFill>
                <a:latin typeface="Times New Roman" panose="02020603050405020304" pitchFamily="18" charset="0"/>
                <a:ea typeface="MS Gothic" panose="020B0609070205080204" pitchFamily="49" charset="-128"/>
              </a:defRPr>
            </a:lvl3pPr>
            <a:lvl4pPr marL="1600200" indent="-228600" defTabSz="414338" eaLnBrk="0" hangingPunct="0">
              <a:tabLst>
                <a:tab pos="371475" algn="l"/>
                <a:tab pos="484188" algn="l"/>
                <a:tab pos="939800" algn="l"/>
                <a:tab pos="1395413" algn="l"/>
                <a:tab pos="1851025" algn="l"/>
                <a:tab pos="2306638" algn="l"/>
                <a:tab pos="2762250" algn="l"/>
                <a:tab pos="3217863" algn="l"/>
                <a:tab pos="3673475" algn="l"/>
                <a:tab pos="4129088" algn="l"/>
                <a:tab pos="4584700" algn="l"/>
                <a:tab pos="5040313" algn="l"/>
                <a:tab pos="5495925" algn="l"/>
                <a:tab pos="5951538" algn="l"/>
                <a:tab pos="6407150" algn="l"/>
                <a:tab pos="6862763" algn="l"/>
                <a:tab pos="7318375" algn="l"/>
                <a:tab pos="7773988" algn="l"/>
                <a:tab pos="8229600" algn="l"/>
                <a:tab pos="8685213" algn="l"/>
                <a:tab pos="9140825" algn="l"/>
              </a:tabLst>
              <a:defRPr sz="2400">
                <a:solidFill>
                  <a:schemeClr val="bg1"/>
                </a:solidFill>
                <a:latin typeface="Times New Roman" panose="02020603050405020304" pitchFamily="18" charset="0"/>
                <a:ea typeface="MS Gothic" panose="020B0609070205080204" pitchFamily="49" charset="-128"/>
              </a:defRPr>
            </a:lvl4pPr>
            <a:lvl5pPr marL="2057400" indent="-228600" defTabSz="414338" eaLnBrk="0" hangingPunct="0">
              <a:tabLst>
                <a:tab pos="371475" algn="l"/>
                <a:tab pos="484188" algn="l"/>
                <a:tab pos="939800" algn="l"/>
                <a:tab pos="1395413" algn="l"/>
                <a:tab pos="1851025" algn="l"/>
                <a:tab pos="2306638" algn="l"/>
                <a:tab pos="2762250" algn="l"/>
                <a:tab pos="3217863" algn="l"/>
                <a:tab pos="3673475" algn="l"/>
                <a:tab pos="4129088" algn="l"/>
                <a:tab pos="4584700" algn="l"/>
                <a:tab pos="5040313" algn="l"/>
                <a:tab pos="5495925" algn="l"/>
                <a:tab pos="5951538" algn="l"/>
                <a:tab pos="6407150" algn="l"/>
                <a:tab pos="6862763" algn="l"/>
                <a:tab pos="7318375" algn="l"/>
                <a:tab pos="7773988" algn="l"/>
                <a:tab pos="8229600" algn="l"/>
                <a:tab pos="8685213" algn="l"/>
                <a:tab pos="9140825" algn="l"/>
              </a:tabLst>
              <a:defRPr sz="2400">
                <a:solidFill>
                  <a:schemeClr val="bg1"/>
                </a:solidFill>
                <a:latin typeface="Times New Roman" panose="02020603050405020304" pitchFamily="18" charset="0"/>
                <a:ea typeface="MS Gothic" panose="020B0609070205080204" pitchFamily="49" charset="-128"/>
              </a:defRPr>
            </a:lvl5pPr>
            <a:lvl6pPr marL="2514600" indent="-228600" defTabSz="414338" eaLnBrk="0" fontAlgn="base" hangingPunct="0">
              <a:lnSpc>
                <a:spcPct val="95000"/>
              </a:lnSpc>
              <a:spcBef>
                <a:spcPct val="0"/>
              </a:spcBef>
              <a:spcAft>
                <a:spcPct val="0"/>
              </a:spcAft>
              <a:buClr>
                <a:srgbClr val="000000"/>
              </a:buClr>
              <a:buSzPct val="100000"/>
              <a:buFont typeface="Times New Roman" panose="02020603050405020304" pitchFamily="18" charset="0"/>
              <a:tabLst>
                <a:tab pos="371475" algn="l"/>
                <a:tab pos="484188" algn="l"/>
                <a:tab pos="939800" algn="l"/>
                <a:tab pos="1395413" algn="l"/>
                <a:tab pos="1851025" algn="l"/>
                <a:tab pos="2306638" algn="l"/>
                <a:tab pos="2762250" algn="l"/>
                <a:tab pos="3217863" algn="l"/>
                <a:tab pos="3673475" algn="l"/>
                <a:tab pos="4129088" algn="l"/>
                <a:tab pos="4584700" algn="l"/>
                <a:tab pos="5040313" algn="l"/>
                <a:tab pos="5495925" algn="l"/>
                <a:tab pos="5951538" algn="l"/>
                <a:tab pos="6407150" algn="l"/>
                <a:tab pos="6862763" algn="l"/>
                <a:tab pos="7318375" algn="l"/>
                <a:tab pos="7773988" algn="l"/>
                <a:tab pos="8229600" algn="l"/>
                <a:tab pos="8685213" algn="l"/>
                <a:tab pos="9140825" algn="l"/>
              </a:tabLst>
              <a:defRPr sz="2400">
                <a:solidFill>
                  <a:schemeClr val="bg1"/>
                </a:solidFill>
                <a:latin typeface="Times New Roman" panose="02020603050405020304" pitchFamily="18" charset="0"/>
                <a:ea typeface="MS Gothic" panose="020B0609070205080204" pitchFamily="49" charset="-128"/>
              </a:defRPr>
            </a:lvl6pPr>
            <a:lvl7pPr marL="2971800" indent="-228600" defTabSz="414338" eaLnBrk="0" fontAlgn="base" hangingPunct="0">
              <a:lnSpc>
                <a:spcPct val="95000"/>
              </a:lnSpc>
              <a:spcBef>
                <a:spcPct val="0"/>
              </a:spcBef>
              <a:spcAft>
                <a:spcPct val="0"/>
              </a:spcAft>
              <a:buClr>
                <a:srgbClr val="000000"/>
              </a:buClr>
              <a:buSzPct val="100000"/>
              <a:buFont typeface="Times New Roman" panose="02020603050405020304" pitchFamily="18" charset="0"/>
              <a:tabLst>
                <a:tab pos="371475" algn="l"/>
                <a:tab pos="484188" algn="l"/>
                <a:tab pos="939800" algn="l"/>
                <a:tab pos="1395413" algn="l"/>
                <a:tab pos="1851025" algn="l"/>
                <a:tab pos="2306638" algn="l"/>
                <a:tab pos="2762250" algn="l"/>
                <a:tab pos="3217863" algn="l"/>
                <a:tab pos="3673475" algn="l"/>
                <a:tab pos="4129088" algn="l"/>
                <a:tab pos="4584700" algn="l"/>
                <a:tab pos="5040313" algn="l"/>
                <a:tab pos="5495925" algn="l"/>
                <a:tab pos="5951538" algn="l"/>
                <a:tab pos="6407150" algn="l"/>
                <a:tab pos="6862763" algn="l"/>
                <a:tab pos="7318375" algn="l"/>
                <a:tab pos="7773988" algn="l"/>
                <a:tab pos="8229600" algn="l"/>
                <a:tab pos="8685213" algn="l"/>
                <a:tab pos="9140825" algn="l"/>
              </a:tabLst>
              <a:defRPr sz="2400">
                <a:solidFill>
                  <a:schemeClr val="bg1"/>
                </a:solidFill>
                <a:latin typeface="Times New Roman" panose="02020603050405020304" pitchFamily="18" charset="0"/>
                <a:ea typeface="MS Gothic" panose="020B0609070205080204" pitchFamily="49" charset="-128"/>
              </a:defRPr>
            </a:lvl7pPr>
            <a:lvl8pPr marL="3429000" indent="-228600" defTabSz="414338" eaLnBrk="0" fontAlgn="base" hangingPunct="0">
              <a:lnSpc>
                <a:spcPct val="95000"/>
              </a:lnSpc>
              <a:spcBef>
                <a:spcPct val="0"/>
              </a:spcBef>
              <a:spcAft>
                <a:spcPct val="0"/>
              </a:spcAft>
              <a:buClr>
                <a:srgbClr val="000000"/>
              </a:buClr>
              <a:buSzPct val="100000"/>
              <a:buFont typeface="Times New Roman" panose="02020603050405020304" pitchFamily="18" charset="0"/>
              <a:tabLst>
                <a:tab pos="371475" algn="l"/>
                <a:tab pos="484188" algn="l"/>
                <a:tab pos="939800" algn="l"/>
                <a:tab pos="1395413" algn="l"/>
                <a:tab pos="1851025" algn="l"/>
                <a:tab pos="2306638" algn="l"/>
                <a:tab pos="2762250" algn="l"/>
                <a:tab pos="3217863" algn="l"/>
                <a:tab pos="3673475" algn="l"/>
                <a:tab pos="4129088" algn="l"/>
                <a:tab pos="4584700" algn="l"/>
                <a:tab pos="5040313" algn="l"/>
                <a:tab pos="5495925" algn="l"/>
                <a:tab pos="5951538" algn="l"/>
                <a:tab pos="6407150" algn="l"/>
                <a:tab pos="6862763" algn="l"/>
                <a:tab pos="7318375" algn="l"/>
                <a:tab pos="7773988" algn="l"/>
                <a:tab pos="8229600" algn="l"/>
                <a:tab pos="8685213" algn="l"/>
                <a:tab pos="9140825" algn="l"/>
              </a:tabLst>
              <a:defRPr sz="2400">
                <a:solidFill>
                  <a:schemeClr val="bg1"/>
                </a:solidFill>
                <a:latin typeface="Times New Roman" panose="02020603050405020304" pitchFamily="18" charset="0"/>
                <a:ea typeface="MS Gothic" panose="020B0609070205080204" pitchFamily="49" charset="-128"/>
              </a:defRPr>
            </a:lvl8pPr>
            <a:lvl9pPr marL="3886200" indent="-228600" defTabSz="414338" eaLnBrk="0" fontAlgn="base" hangingPunct="0">
              <a:lnSpc>
                <a:spcPct val="95000"/>
              </a:lnSpc>
              <a:spcBef>
                <a:spcPct val="0"/>
              </a:spcBef>
              <a:spcAft>
                <a:spcPct val="0"/>
              </a:spcAft>
              <a:buClr>
                <a:srgbClr val="000000"/>
              </a:buClr>
              <a:buSzPct val="100000"/>
              <a:buFont typeface="Times New Roman" panose="02020603050405020304" pitchFamily="18" charset="0"/>
              <a:tabLst>
                <a:tab pos="371475" algn="l"/>
                <a:tab pos="484188" algn="l"/>
                <a:tab pos="939800" algn="l"/>
                <a:tab pos="1395413" algn="l"/>
                <a:tab pos="1851025" algn="l"/>
                <a:tab pos="2306638" algn="l"/>
                <a:tab pos="2762250" algn="l"/>
                <a:tab pos="3217863" algn="l"/>
                <a:tab pos="3673475" algn="l"/>
                <a:tab pos="4129088" algn="l"/>
                <a:tab pos="4584700" algn="l"/>
                <a:tab pos="5040313" algn="l"/>
                <a:tab pos="5495925" algn="l"/>
                <a:tab pos="5951538" algn="l"/>
                <a:tab pos="6407150" algn="l"/>
                <a:tab pos="6862763" algn="l"/>
                <a:tab pos="7318375" algn="l"/>
                <a:tab pos="7773988" algn="l"/>
                <a:tab pos="8229600" algn="l"/>
                <a:tab pos="8685213" algn="l"/>
                <a:tab pos="9140825" algn="l"/>
              </a:tabLst>
              <a:defRPr sz="2400">
                <a:solidFill>
                  <a:schemeClr val="bg1"/>
                </a:solidFill>
                <a:latin typeface="Times New Roman" panose="02020603050405020304" pitchFamily="18" charset="0"/>
                <a:ea typeface="MS Gothic" panose="020B0609070205080204" pitchFamily="49" charset="-128"/>
              </a:defRPr>
            </a:lvl9pPr>
          </a:lstStyle>
          <a:p>
            <a:pPr algn="r" rtl="1" eaLnBrk="1" hangingPunct="1">
              <a:lnSpc>
                <a:spcPct val="90000"/>
              </a:lnSpc>
              <a:spcBef>
                <a:spcPts val="800"/>
              </a:spcBef>
              <a:buClr>
                <a:srgbClr val="CCFF33"/>
              </a:buClr>
              <a:buSzPct val="70000"/>
              <a:buFont typeface="Wingdings" panose="05000000000000000000" pitchFamily="2" charset="2"/>
              <a:buChar char=""/>
            </a:pPr>
            <a:r>
              <a:rPr lang="ar-SA" sz="3200" dirty="0">
                <a:solidFill>
                  <a:schemeClr val="tx1"/>
                </a:solidFill>
                <a:latin typeface="Arial" panose="020B0604020202020204" pitchFamily="34" charset="0"/>
                <a:ea typeface="Microsoft YaHei" panose="020B0503020204020204" pitchFamily="34" charset="-122"/>
                <a:cs typeface="Arial" panose="020B0604020202020204" pitchFamily="34" charset="0"/>
              </a:rPr>
              <a:t>تعتبر أحد مراحل العملية العلاجية الهامة، وليست مجرد توقف عن تقديم العلاج أو الإرشاد</a:t>
            </a:r>
            <a:r>
              <a:rPr lang="hi-IN" sz="3200" dirty="0">
                <a:solidFill>
                  <a:schemeClr val="tx1"/>
                </a:solidFill>
                <a:latin typeface="Arial" panose="020B0604020202020204" pitchFamily="34" charset="0"/>
                <a:ea typeface="Microsoft YaHei" panose="020B0503020204020204" pitchFamily="34" charset="-122"/>
                <a:cs typeface="Arial" panose="020B0604020202020204" pitchFamily="34" charset="0"/>
              </a:rPr>
              <a:t>.</a:t>
            </a:r>
            <a:endParaRPr lang="en-US" sz="3200" dirty="0">
              <a:solidFill>
                <a:schemeClr val="tx1"/>
              </a:solidFill>
              <a:latin typeface="Arial" panose="020B0604020202020204" pitchFamily="34" charset="0"/>
              <a:ea typeface="Microsoft YaHei" panose="020B0503020204020204" pitchFamily="34" charset="-122"/>
              <a:cs typeface="Arial" panose="020B0604020202020204" pitchFamily="34" charset="0"/>
            </a:endParaRPr>
          </a:p>
          <a:p>
            <a:pPr algn="r" rtl="1" eaLnBrk="1" hangingPunct="1">
              <a:lnSpc>
                <a:spcPct val="90000"/>
              </a:lnSpc>
              <a:spcBef>
                <a:spcPts val="800"/>
              </a:spcBef>
              <a:buClr>
                <a:srgbClr val="CCFF33"/>
              </a:buClr>
              <a:buSzPct val="70000"/>
              <a:buFont typeface="Wingdings" panose="05000000000000000000" pitchFamily="2" charset="2"/>
              <a:buChar char=""/>
            </a:pPr>
            <a:r>
              <a:rPr lang="ar-SA" sz="3200" u="sng" dirty="0">
                <a:solidFill>
                  <a:schemeClr val="tx1"/>
                </a:solidFill>
                <a:latin typeface="Arial" panose="020B0604020202020204" pitchFamily="34" charset="0"/>
                <a:ea typeface="Microsoft YaHei" panose="020B0503020204020204" pitchFamily="34" charset="-122"/>
                <a:cs typeface="Arial" panose="020B0604020202020204" pitchFamily="34" charset="0"/>
              </a:rPr>
              <a:t>مهمة للغاية</a:t>
            </a:r>
            <a:r>
              <a:rPr lang="ar-SA" sz="3200" dirty="0">
                <a:solidFill>
                  <a:schemeClr val="tx1"/>
                </a:solidFill>
                <a:latin typeface="Arial" panose="020B0604020202020204" pitchFamily="34" charset="0"/>
                <a:ea typeface="Microsoft YaHei" panose="020B0503020204020204" pitchFamily="34" charset="-122"/>
                <a:cs typeface="Arial" panose="020B0604020202020204" pitchFamily="34" charset="0"/>
              </a:rPr>
              <a:t>... من الممكن أن يؤدي الفشل في إتمامها بنجاح إلى هد كل </a:t>
            </a:r>
            <a:r>
              <a:rPr lang="ar-SA" sz="3200" dirty="0" err="1">
                <a:solidFill>
                  <a:schemeClr val="tx1"/>
                </a:solidFill>
                <a:latin typeface="Arial" panose="020B0604020202020204" pitchFamily="34" charset="0"/>
                <a:ea typeface="Microsoft YaHei" panose="020B0503020204020204" pitchFamily="34" charset="-122"/>
                <a:cs typeface="Arial" panose="020B0604020202020204" pitchFamily="34" charset="0"/>
              </a:rPr>
              <a:t>ماتم</a:t>
            </a:r>
            <a:r>
              <a:rPr lang="ar-SA" sz="3200" dirty="0">
                <a:solidFill>
                  <a:schemeClr val="tx1"/>
                </a:solidFill>
                <a:latin typeface="Arial" panose="020B0604020202020204" pitchFamily="34" charset="0"/>
                <a:ea typeface="Microsoft YaHei" panose="020B0503020204020204" pitchFamily="34" charset="-122"/>
                <a:cs typeface="Arial" panose="020B0604020202020204" pitchFamily="34" charset="0"/>
              </a:rPr>
              <a:t> بناءه في المراحل السابقة من تقدم عند العميل</a:t>
            </a:r>
            <a:r>
              <a:rPr lang="en-US" sz="3200" dirty="0">
                <a:solidFill>
                  <a:schemeClr val="tx1"/>
                </a:solidFill>
                <a:latin typeface="Arial" panose="020B0604020202020204" pitchFamily="34" charset="0"/>
                <a:ea typeface="Microsoft YaHei" panose="020B0503020204020204" pitchFamily="34" charset="-122"/>
              </a:rPr>
              <a:t>.</a:t>
            </a:r>
          </a:p>
          <a:p>
            <a:pPr algn="r" rtl="1" eaLnBrk="1" hangingPunct="1">
              <a:lnSpc>
                <a:spcPct val="90000"/>
              </a:lnSpc>
              <a:spcBef>
                <a:spcPts val="800"/>
              </a:spcBef>
              <a:buClr>
                <a:srgbClr val="CCFF33"/>
              </a:buClr>
              <a:buSzPct val="70000"/>
              <a:buFont typeface="Wingdings" panose="05000000000000000000" pitchFamily="2" charset="2"/>
              <a:buChar char=""/>
            </a:pPr>
            <a:r>
              <a:rPr lang="ar-SA" sz="3200" dirty="0">
                <a:solidFill>
                  <a:schemeClr val="tx1"/>
                </a:solidFill>
                <a:latin typeface="Arial" panose="020B0604020202020204" pitchFamily="34" charset="0"/>
                <a:cs typeface="Arial" panose="020B0604020202020204" pitchFamily="34" charset="0"/>
              </a:rPr>
              <a:t>تركز على مراجعة </a:t>
            </a:r>
            <a:r>
              <a:rPr lang="ar-SA" sz="3200" dirty="0" err="1">
                <a:solidFill>
                  <a:schemeClr val="tx1"/>
                </a:solidFill>
                <a:latin typeface="Arial" panose="020B0604020202020204" pitchFamily="34" charset="0"/>
                <a:cs typeface="Arial" panose="020B0604020202020204" pitchFamily="34" charset="0"/>
              </a:rPr>
              <a:t>ماتم</a:t>
            </a:r>
            <a:r>
              <a:rPr lang="ar-SA" sz="3200" dirty="0">
                <a:solidFill>
                  <a:schemeClr val="tx1"/>
                </a:solidFill>
                <a:latin typeface="Arial" panose="020B0604020202020204" pitchFamily="34" charset="0"/>
                <a:cs typeface="Arial" panose="020B0604020202020204" pitchFamily="34" charset="0"/>
              </a:rPr>
              <a:t> القيام به و تثبيته و تدعيمه، و نقل المهمة إلى العميل، و وداعه</a:t>
            </a:r>
            <a:r>
              <a:rPr lang="hi-IN" sz="3200" dirty="0">
                <a:solidFill>
                  <a:schemeClr val="tx1"/>
                </a:solidFill>
                <a:latin typeface="Arial" panose="020B0604020202020204" pitchFamily="34" charset="0"/>
                <a:ea typeface="Microsoft YaHei" panose="020B0503020204020204" pitchFamily="34" charset="-122"/>
              </a:rPr>
              <a:t>.</a:t>
            </a:r>
            <a:endParaRPr lang="en-US" sz="3200" dirty="0">
              <a:solidFill>
                <a:schemeClr val="tx1"/>
              </a:solidFill>
              <a:latin typeface="Arial" panose="020B0604020202020204" pitchFamily="34" charset="0"/>
              <a:ea typeface="Microsoft YaHei" panose="020B0503020204020204" pitchFamily="34" charset="-122"/>
            </a:endParaRPr>
          </a:p>
          <a:p>
            <a:pPr algn="r" rtl="1" eaLnBrk="1" hangingPunct="1">
              <a:lnSpc>
                <a:spcPct val="90000"/>
              </a:lnSpc>
              <a:spcBef>
                <a:spcPts val="800"/>
              </a:spcBef>
              <a:buClr>
                <a:srgbClr val="CCFF33"/>
              </a:buClr>
              <a:buSzPct val="70000"/>
              <a:buFont typeface="Wingdings" panose="05000000000000000000" pitchFamily="2" charset="2"/>
              <a:buChar char=""/>
            </a:pPr>
            <a:r>
              <a:rPr lang="ar-SA" sz="3200" dirty="0">
                <a:solidFill>
                  <a:schemeClr val="tx1"/>
                </a:solidFill>
                <a:latin typeface="Arial" panose="020B0604020202020204" pitchFamily="34" charset="0"/>
                <a:cs typeface="Arial" panose="020B0604020202020204" pitchFamily="34" charset="0"/>
              </a:rPr>
              <a:t>الإنهاء الجيد للعلاقة يمثل خبرة تعليمية يستفيد منها العملاء، خاصة من لديهم تاريخ من الفقد</a:t>
            </a:r>
            <a:r>
              <a:rPr lang="hi-IN" sz="3200" dirty="0">
                <a:solidFill>
                  <a:schemeClr val="tx1"/>
                </a:solidFill>
                <a:latin typeface="Arial" panose="020B0604020202020204" pitchFamily="34" charset="0"/>
                <a:ea typeface="Microsoft YaHei" panose="020B0503020204020204" pitchFamily="34" charset="-122"/>
              </a:rPr>
              <a:t>.</a:t>
            </a:r>
            <a:endParaRPr lang="en-US" sz="3200" dirty="0">
              <a:solidFill>
                <a:schemeClr val="tx1"/>
              </a:solidFill>
              <a:latin typeface="Arial" panose="020B0604020202020204" pitchFamily="34" charset="0"/>
              <a:ea typeface="Microsoft YaHei" panose="020B0503020204020204" pitchFamily="34" charset="-122"/>
            </a:endParaRPr>
          </a:p>
          <a:p>
            <a:pPr algn="r" rtl="1" eaLnBrk="1" hangingPunct="1">
              <a:lnSpc>
                <a:spcPct val="90000"/>
              </a:lnSpc>
              <a:spcBef>
                <a:spcPts val="800"/>
              </a:spcBef>
              <a:buClr>
                <a:srgbClr val="CCFF33"/>
              </a:buClr>
              <a:buSzPct val="70000"/>
              <a:buFont typeface="Wingdings" panose="05000000000000000000" pitchFamily="2" charset="2"/>
              <a:buChar char=""/>
            </a:pPr>
            <a:r>
              <a:rPr lang="ar-SA" sz="3200" dirty="0">
                <a:solidFill>
                  <a:schemeClr val="tx1"/>
                </a:solidFill>
                <a:latin typeface="Arial" panose="020B0604020202020204" pitchFamily="34" charset="0"/>
                <a:cs typeface="Arial" panose="020B0604020202020204" pitchFamily="34" charset="0"/>
              </a:rPr>
              <a:t>من الممكن أن تتضمن تحويلاً إلى معالج آخر، إذا لم يتحقق شيء</a:t>
            </a:r>
            <a:r>
              <a:rPr lang="hi-IN" sz="3200" dirty="0">
                <a:solidFill>
                  <a:schemeClr val="tx1"/>
                </a:solidFill>
                <a:latin typeface="Arial" panose="020B0604020202020204" pitchFamily="34" charset="0"/>
                <a:ea typeface="Microsoft YaHei" panose="020B0503020204020204" pitchFamily="34" charset="-122"/>
              </a:rPr>
              <a:t>.</a:t>
            </a:r>
            <a:endParaRPr lang="en-US" sz="3200" dirty="0">
              <a:solidFill>
                <a:schemeClr val="tx1"/>
              </a:solidFill>
              <a:latin typeface="Arial" panose="020B0604020202020204" pitchFamily="34" charset="0"/>
              <a:ea typeface="Microsoft YaHei" panose="020B0503020204020204" pitchFamily="34" charset="-122"/>
            </a:endParaRPr>
          </a:p>
        </p:txBody>
      </p:sp>
    </p:spTree>
    <p:extLst>
      <p:ext uri="{BB962C8B-B14F-4D97-AF65-F5344CB8AC3E}">
        <p14:creationId xmlns:p14="http://schemas.microsoft.com/office/powerpoint/2010/main" val="4233602006"/>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ar-SA" sz="6600" b="1" dirty="0" smtClean="0">
                <a:solidFill>
                  <a:srgbClr val="FF0000"/>
                </a:solidFill>
              </a:rPr>
              <a:t>نظريات الإرشاد: </a:t>
            </a:r>
            <a:endParaRPr lang="en-US" sz="6600" b="1" dirty="0">
              <a:solidFill>
                <a:srgbClr val="FF0000"/>
              </a:solidFill>
            </a:endParaRPr>
          </a:p>
        </p:txBody>
      </p:sp>
      <p:sp>
        <p:nvSpPr>
          <p:cNvPr id="3" name="Content Placeholder 2"/>
          <p:cNvSpPr>
            <a:spLocks noGrp="1"/>
          </p:cNvSpPr>
          <p:nvPr>
            <p:ph idx="1"/>
          </p:nvPr>
        </p:nvSpPr>
        <p:spPr/>
        <p:txBody>
          <a:bodyPr>
            <a:normAutofit fontScale="92500" lnSpcReduction="20000"/>
          </a:bodyPr>
          <a:lstStyle/>
          <a:p>
            <a:pPr algn="r" rtl="1">
              <a:buClrTx/>
            </a:pPr>
            <a:r>
              <a:rPr lang="ar-SA" dirty="0" smtClean="0"/>
              <a:t>تختلف في مفاهيمها و مجال تركيزها.</a:t>
            </a:r>
          </a:p>
          <a:p>
            <a:pPr algn="r" rtl="1">
              <a:buClrTx/>
              <a:buNone/>
            </a:pPr>
            <a:endParaRPr lang="ar-SA" sz="1600" dirty="0" smtClean="0"/>
          </a:p>
          <a:p>
            <a:pPr algn="r" rtl="1">
              <a:buClrTx/>
            </a:pPr>
            <a:r>
              <a:rPr lang="ar-SA" dirty="0" smtClean="0"/>
              <a:t>تتفق في هدفها العام – فهم السلوك الإنساني في سواءه وأضطرابه. </a:t>
            </a:r>
          </a:p>
          <a:p>
            <a:pPr algn="r" rtl="1">
              <a:buClrTx/>
              <a:buNone/>
            </a:pPr>
            <a:endParaRPr lang="ar-SA" sz="1600" dirty="0" smtClean="0"/>
          </a:p>
          <a:p>
            <a:pPr algn="r" rtl="1">
              <a:buClrTx/>
            </a:pPr>
            <a:r>
              <a:rPr lang="ar-SA" dirty="0" smtClean="0"/>
              <a:t>تعتبر نظريات علمية(هدفها الفهم والتفسير) أساساً، ولها تطبيقات عملية.</a:t>
            </a:r>
          </a:p>
          <a:p>
            <a:pPr algn="r" rtl="1">
              <a:buClrTx/>
              <a:buNone/>
            </a:pPr>
            <a:endParaRPr lang="ar-SA" sz="1600" dirty="0" smtClean="0"/>
          </a:p>
          <a:p>
            <a:pPr algn="r" rtl="1">
              <a:buClrTx/>
            </a:pPr>
            <a:r>
              <a:rPr lang="ar-SA" dirty="0" smtClean="0"/>
              <a:t>منها على سبيل المثال: </a:t>
            </a:r>
          </a:p>
          <a:p>
            <a:pPr lvl="1" algn="r" rtl="1">
              <a:buClrTx/>
              <a:buFont typeface="Wingdings" pitchFamily="2" charset="2"/>
              <a:buChar char="v"/>
            </a:pPr>
            <a:r>
              <a:rPr lang="ar-SA" dirty="0" smtClean="0"/>
              <a:t> نظرية التحليل النفسي.</a:t>
            </a:r>
          </a:p>
          <a:p>
            <a:pPr lvl="1" algn="r" rtl="1">
              <a:buClrTx/>
              <a:buFont typeface="Wingdings" pitchFamily="2" charset="2"/>
              <a:buChar char="v"/>
            </a:pPr>
            <a:r>
              <a:rPr lang="ar-SA" dirty="0" smtClean="0"/>
              <a:t>النظرية السلوكية (الإشراط الكلاسيكي و الإشراط الإجرائي).</a:t>
            </a:r>
          </a:p>
          <a:p>
            <a:pPr lvl="1" algn="r" rtl="1">
              <a:buClrTx/>
              <a:buFont typeface="Wingdings" pitchFamily="2" charset="2"/>
              <a:buChar char="v"/>
            </a:pPr>
            <a:r>
              <a:rPr lang="ar-SA" dirty="0" smtClean="0"/>
              <a:t>العلاج المعرفي والمعرفي السلوكي.</a:t>
            </a:r>
          </a:p>
          <a:p>
            <a:pPr lvl="1" algn="r" rtl="1">
              <a:buClrTx/>
              <a:buFont typeface="Wingdings" pitchFamily="2" charset="2"/>
              <a:buChar char="v"/>
            </a:pPr>
            <a:r>
              <a:rPr lang="ar-SA" dirty="0" smtClean="0"/>
              <a:t>العلاج العقلاني الإنفعالي.</a:t>
            </a:r>
          </a:p>
          <a:p>
            <a:pPr lvl="1" algn="r" rtl="1">
              <a:buClrTx/>
              <a:buFont typeface="Wingdings" pitchFamily="2" charset="2"/>
              <a:buChar char="v"/>
            </a:pPr>
            <a:r>
              <a:rPr lang="ar-SA" dirty="0" smtClean="0"/>
              <a:t>العلاج المتمركز حول العميل (الشخص).</a:t>
            </a:r>
          </a:p>
          <a:p>
            <a:pPr lvl="1" algn="r" rtl="1">
              <a:buClrTx/>
              <a:buFont typeface="Wingdings" pitchFamily="2" charset="2"/>
              <a:buChar char="v"/>
            </a:pPr>
            <a:r>
              <a:rPr lang="ar-SA" dirty="0" smtClean="0"/>
              <a:t>نظريات التوجية والإرشاد المهني.</a:t>
            </a:r>
          </a:p>
          <a:p>
            <a:pPr lvl="1" algn="r" rtl="1">
              <a:buClrTx/>
              <a:buNone/>
            </a:pPr>
            <a:endParaRPr lang="en-US"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Text Box 1"/>
          <p:cNvSpPr txBox="1">
            <a:spLocks noChangeArrowheads="1"/>
          </p:cNvSpPr>
          <p:nvPr/>
        </p:nvSpPr>
        <p:spPr bwMode="auto">
          <a:xfrm>
            <a:off x="317500" y="762000"/>
            <a:ext cx="8194675" cy="6778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nchor="ctr"/>
          <a:lstStyle>
            <a:lvl1pPr defTabSz="414338" eaLnBrk="0" hangingPunct="0">
              <a:tabLst>
                <a:tab pos="0" algn="l"/>
                <a:tab pos="454025" algn="l"/>
                <a:tab pos="909638" algn="l"/>
                <a:tab pos="1365250" algn="l"/>
                <a:tab pos="1820863" algn="l"/>
                <a:tab pos="2276475" algn="l"/>
                <a:tab pos="2732088" algn="l"/>
                <a:tab pos="3187700" algn="l"/>
                <a:tab pos="3643313" algn="l"/>
                <a:tab pos="4098925" algn="l"/>
                <a:tab pos="4554538" algn="l"/>
                <a:tab pos="5010150" algn="l"/>
                <a:tab pos="5465763" algn="l"/>
                <a:tab pos="5921375" algn="l"/>
                <a:tab pos="6376988" algn="l"/>
                <a:tab pos="6832600" algn="l"/>
                <a:tab pos="7288213" algn="l"/>
                <a:tab pos="7743825" algn="l"/>
                <a:tab pos="8199438" algn="l"/>
                <a:tab pos="8655050" algn="l"/>
                <a:tab pos="9110663" algn="l"/>
              </a:tabLst>
              <a:defRPr sz="2400">
                <a:solidFill>
                  <a:schemeClr val="bg1"/>
                </a:solidFill>
                <a:latin typeface="Times New Roman" panose="02020603050405020304" pitchFamily="18" charset="0"/>
                <a:ea typeface="MS Gothic" panose="020B0609070205080204" pitchFamily="49" charset="-128"/>
              </a:defRPr>
            </a:lvl1pPr>
            <a:lvl2pPr marL="742950" indent="-285750" defTabSz="414338" eaLnBrk="0" hangingPunct="0">
              <a:tabLst>
                <a:tab pos="0" algn="l"/>
                <a:tab pos="454025" algn="l"/>
                <a:tab pos="909638" algn="l"/>
                <a:tab pos="1365250" algn="l"/>
                <a:tab pos="1820863" algn="l"/>
                <a:tab pos="2276475" algn="l"/>
                <a:tab pos="2732088" algn="l"/>
                <a:tab pos="3187700" algn="l"/>
                <a:tab pos="3643313" algn="l"/>
                <a:tab pos="4098925" algn="l"/>
                <a:tab pos="4554538" algn="l"/>
                <a:tab pos="5010150" algn="l"/>
                <a:tab pos="5465763" algn="l"/>
                <a:tab pos="5921375" algn="l"/>
                <a:tab pos="6376988" algn="l"/>
                <a:tab pos="6832600" algn="l"/>
                <a:tab pos="7288213" algn="l"/>
                <a:tab pos="7743825" algn="l"/>
                <a:tab pos="8199438" algn="l"/>
                <a:tab pos="8655050" algn="l"/>
                <a:tab pos="9110663" algn="l"/>
              </a:tabLst>
              <a:defRPr sz="2400">
                <a:solidFill>
                  <a:schemeClr val="bg1"/>
                </a:solidFill>
                <a:latin typeface="Times New Roman" panose="02020603050405020304" pitchFamily="18" charset="0"/>
                <a:ea typeface="MS Gothic" panose="020B0609070205080204" pitchFamily="49" charset="-128"/>
              </a:defRPr>
            </a:lvl2pPr>
            <a:lvl3pPr marL="1143000" indent="-228600" defTabSz="414338" eaLnBrk="0" hangingPunct="0">
              <a:tabLst>
                <a:tab pos="0" algn="l"/>
                <a:tab pos="454025" algn="l"/>
                <a:tab pos="909638" algn="l"/>
                <a:tab pos="1365250" algn="l"/>
                <a:tab pos="1820863" algn="l"/>
                <a:tab pos="2276475" algn="l"/>
                <a:tab pos="2732088" algn="l"/>
                <a:tab pos="3187700" algn="l"/>
                <a:tab pos="3643313" algn="l"/>
                <a:tab pos="4098925" algn="l"/>
                <a:tab pos="4554538" algn="l"/>
                <a:tab pos="5010150" algn="l"/>
                <a:tab pos="5465763" algn="l"/>
                <a:tab pos="5921375" algn="l"/>
                <a:tab pos="6376988" algn="l"/>
                <a:tab pos="6832600" algn="l"/>
                <a:tab pos="7288213" algn="l"/>
                <a:tab pos="7743825" algn="l"/>
                <a:tab pos="8199438" algn="l"/>
                <a:tab pos="8655050" algn="l"/>
                <a:tab pos="9110663" algn="l"/>
              </a:tabLst>
              <a:defRPr sz="2400">
                <a:solidFill>
                  <a:schemeClr val="bg1"/>
                </a:solidFill>
                <a:latin typeface="Times New Roman" panose="02020603050405020304" pitchFamily="18" charset="0"/>
                <a:ea typeface="MS Gothic" panose="020B0609070205080204" pitchFamily="49" charset="-128"/>
              </a:defRPr>
            </a:lvl3pPr>
            <a:lvl4pPr marL="1600200" indent="-228600" defTabSz="414338" eaLnBrk="0" hangingPunct="0">
              <a:tabLst>
                <a:tab pos="0" algn="l"/>
                <a:tab pos="454025" algn="l"/>
                <a:tab pos="909638" algn="l"/>
                <a:tab pos="1365250" algn="l"/>
                <a:tab pos="1820863" algn="l"/>
                <a:tab pos="2276475" algn="l"/>
                <a:tab pos="2732088" algn="l"/>
                <a:tab pos="3187700" algn="l"/>
                <a:tab pos="3643313" algn="l"/>
                <a:tab pos="4098925" algn="l"/>
                <a:tab pos="4554538" algn="l"/>
                <a:tab pos="5010150" algn="l"/>
                <a:tab pos="5465763" algn="l"/>
                <a:tab pos="5921375" algn="l"/>
                <a:tab pos="6376988" algn="l"/>
                <a:tab pos="6832600" algn="l"/>
                <a:tab pos="7288213" algn="l"/>
                <a:tab pos="7743825" algn="l"/>
                <a:tab pos="8199438" algn="l"/>
                <a:tab pos="8655050" algn="l"/>
                <a:tab pos="9110663" algn="l"/>
              </a:tabLst>
              <a:defRPr sz="2400">
                <a:solidFill>
                  <a:schemeClr val="bg1"/>
                </a:solidFill>
                <a:latin typeface="Times New Roman" panose="02020603050405020304" pitchFamily="18" charset="0"/>
                <a:ea typeface="MS Gothic" panose="020B0609070205080204" pitchFamily="49" charset="-128"/>
              </a:defRPr>
            </a:lvl4pPr>
            <a:lvl5pPr marL="2057400" indent="-228600" defTabSz="414338" eaLnBrk="0" hangingPunct="0">
              <a:tabLst>
                <a:tab pos="0" algn="l"/>
                <a:tab pos="454025" algn="l"/>
                <a:tab pos="909638" algn="l"/>
                <a:tab pos="1365250" algn="l"/>
                <a:tab pos="1820863" algn="l"/>
                <a:tab pos="2276475" algn="l"/>
                <a:tab pos="2732088" algn="l"/>
                <a:tab pos="3187700" algn="l"/>
                <a:tab pos="3643313" algn="l"/>
                <a:tab pos="4098925" algn="l"/>
                <a:tab pos="4554538" algn="l"/>
                <a:tab pos="5010150" algn="l"/>
                <a:tab pos="5465763" algn="l"/>
                <a:tab pos="5921375" algn="l"/>
                <a:tab pos="6376988" algn="l"/>
                <a:tab pos="6832600" algn="l"/>
                <a:tab pos="7288213" algn="l"/>
                <a:tab pos="7743825" algn="l"/>
                <a:tab pos="8199438" algn="l"/>
                <a:tab pos="8655050" algn="l"/>
                <a:tab pos="9110663" algn="l"/>
              </a:tabLst>
              <a:defRPr sz="2400">
                <a:solidFill>
                  <a:schemeClr val="bg1"/>
                </a:solidFill>
                <a:latin typeface="Times New Roman" panose="02020603050405020304" pitchFamily="18" charset="0"/>
                <a:ea typeface="MS Gothic" panose="020B0609070205080204" pitchFamily="49" charset="-128"/>
              </a:defRPr>
            </a:lvl5pPr>
            <a:lvl6pPr marL="2514600" indent="-228600" defTabSz="414338" eaLnBrk="0" fontAlgn="base" hangingPunct="0">
              <a:lnSpc>
                <a:spcPct val="95000"/>
              </a:lnSpc>
              <a:spcBef>
                <a:spcPct val="0"/>
              </a:spcBef>
              <a:spcAft>
                <a:spcPct val="0"/>
              </a:spcAft>
              <a:buClr>
                <a:srgbClr val="000000"/>
              </a:buClr>
              <a:buSzPct val="100000"/>
              <a:buFont typeface="Times New Roman" panose="02020603050405020304" pitchFamily="18" charset="0"/>
              <a:tabLst>
                <a:tab pos="0" algn="l"/>
                <a:tab pos="454025" algn="l"/>
                <a:tab pos="909638" algn="l"/>
                <a:tab pos="1365250" algn="l"/>
                <a:tab pos="1820863" algn="l"/>
                <a:tab pos="2276475" algn="l"/>
                <a:tab pos="2732088" algn="l"/>
                <a:tab pos="3187700" algn="l"/>
                <a:tab pos="3643313" algn="l"/>
                <a:tab pos="4098925" algn="l"/>
                <a:tab pos="4554538" algn="l"/>
                <a:tab pos="5010150" algn="l"/>
                <a:tab pos="5465763" algn="l"/>
                <a:tab pos="5921375" algn="l"/>
                <a:tab pos="6376988" algn="l"/>
                <a:tab pos="6832600" algn="l"/>
                <a:tab pos="7288213" algn="l"/>
                <a:tab pos="7743825" algn="l"/>
                <a:tab pos="8199438" algn="l"/>
                <a:tab pos="8655050" algn="l"/>
                <a:tab pos="9110663" algn="l"/>
              </a:tabLst>
              <a:defRPr sz="2400">
                <a:solidFill>
                  <a:schemeClr val="bg1"/>
                </a:solidFill>
                <a:latin typeface="Times New Roman" panose="02020603050405020304" pitchFamily="18" charset="0"/>
                <a:ea typeface="MS Gothic" panose="020B0609070205080204" pitchFamily="49" charset="-128"/>
              </a:defRPr>
            </a:lvl6pPr>
            <a:lvl7pPr marL="2971800" indent="-228600" defTabSz="414338" eaLnBrk="0" fontAlgn="base" hangingPunct="0">
              <a:lnSpc>
                <a:spcPct val="95000"/>
              </a:lnSpc>
              <a:spcBef>
                <a:spcPct val="0"/>
              </a:spcBef>
              <a:spcAft>
                <a:spcPct val="0"/>
              </a:spcAft>
              <a:buClr>
                <a:srgbClr val="000000"/>
              </a:buClr>
              <a:buSzPct val="100000"/>
              <a:buFont typeface="Times New Roman" panose="02020603050405020304" pitchFamily="18" charset="0"/>
              <a:tabLst>
                <a:tab pos="0" algn="l"/>
                <a:tab pos="454025" algn="l"/>
                <a:tab pos="909638" algn="l"/>
                <a:tab pos="1365250" algn="l"/>
                <a:tab pos="1820863" algn="l"/>
                <a:tab pos="2276475" algn="l"/>
                <a:tab pos="2732088" algn="l"/>
                <a:tab pos="3187700" algn="l"/>
                <a:tab pos="3643313" algn="l"/>
                <a:tab pos="4098925" algn="l"/>
                <a:tab pos="4554538" algn="l"/>
                <a:tab pos="5010150" algn="l"/>
                <a:tab pos="5465763" algn="l"/>
                <a:tab pos="5921375" algn="l"/>
                <a:tab pos="6376988" algn="l"/>
                <a:tab pos="6832600" algn="l"/>
                <a:tab pos="7288213" algn="l"/>
                <a:tab pos="7743825" algn="l"/>
                <a:tab pos="8199438" algn="l"/>
                <a:tab pos="8655050" algn="l"/>
                <a:tab pos="9110663" algn="l"/>
              </a:tabLst>
              <a:defRPr sz="2400">
                <a:solidFill>
                  <a:schemeClr val="bg1"/>
                </a:solidFill>
                <a:latin typeface="Times New Roman" panose="02020603050405020304" pitchFamily="18" charset="0"/>
                <a:ea typeface="MS Gothic" panose="020B0609070205080204" pitchFamily="49" charset="-128"/>
              </a:defRPr>
            </a:lvl7pPr>
            <a:lvl8pPr marL="3429000" indent="-228600" defTabSz="414338" eaLnBrk="0" fontAlgn="base" hangingPunct="0">
              <a:lnSpc>
                <a:spcPct val="95000"/>
              </a:lnSpc>
              <a:spcBef>
                <a:spcPct val="0"/>
              </a:spcBef>
              <a:spcAft>
                <a:spcPct val="0"/>
              </a:spcAft>
              <a:buClr>
                <a:srgbClr val="000000"/>
              </a:buClr>
              <a:buSzPct val="100000"/>
              <a:buFont typeface="Times New Roman" panose="02020603050405020304" pitchFamily="18" charset="0"/>
              <a:tabLst>
                <a:tab pos="0" algn="l"/>
                <a:tab pos="454025" algn="l"/>
                <a:tab pos="909638" algn="l"/>
                <a:tab pos="1365250" algn="l"/>
                <a:tab pos="1820863" algn="l"/>
                <a:tab pos="2276475" algn="l"/>
                <a:tab pos="2732088" algn="l"/>
                <a:tab pos="3187700" algn="l"/>
                <a:tab pos="3643313" algn="l"/>
                <a:tab pos="4098925" algn="l"/>
                <a:tab pos="4554538" algn="l"/>
                <a:tab pos="5010150" algn="l"/>
                <a:tab pos="5465763" algn="l"/>
                <a:tab pos="5921375" algn="l"/>
                <a:tab pos="6376988" algn="l"/>
                <a:tab pos="6832600" algn="l"/>
                <a:tab pos="7288213" algn="l"/>
                <a:tab pos="7743825" algn="l"/>
                <a:tab pos="8199438" algn="l"/>
                <a:tab pos="8655050" algn="l"/>
                <a:tab pos="9110663" algn="l"/>
              </a:tabLst>
              <a:defRPr sz="2400">
                <a:solidFill>
                  <a:schemeClr val="bg1"/>
                </a:solidFill>
                <a:latin typeface="Times New Roman" panose="02020603050405020304" pitchFamily="18" charset="0"/>
                <a:ea typeface="MS Gothic" panose="020B0609070205080204" pitchFamily="49" charset="-128"/>
              </a:defRPr>
            </a:lvl8pPr>
            <a:lvl9pPr marL="3886200" indent="-228600" defTabSz="414338" eaLnBrk="0" fontAlgn="base" hangingPunct="0">
              <a:lnSpc>
                <a:spcPct val="95000"/>
              </a:lnSpc>
              <a:spcBef>
                <a:spcPct val="0"/>
              </a:spcBef>
              <a:spcAft>
                <a:spcPct val="0"/>
              </a:spcAft>
              <a:buClr>
                <a:srgbClr val="000000"/>
              </a:buClr>
              <a:buSzPct val="100000"/>
              <a:buFont typeface="Times New Roman" panose="02020603050405020304" pitchFamily="18" charset="0"/>
              <a:tabLst>
                <a:tab pos="0" algn="l"/>
                <a:tab pos="454025" algn="l"/>
                <a:tab pos="909638" algn="l"/>
                <a:tab pos="1365250" algn="l"/>
                <a:tab pos="1820863" algn="l"/>
                <a:tab pos="2276475" algn="l"/>
                <a:tab pos="2732088" algn="l"/>
                <a:tab pos="3187700" algn="l"/>
                <a:tab pos="3643313" algn="l"/>
                <a:tab pos="4098925" algn="l"/>
                <a:tab pos="4554538" algn="l"/>
                <a:tab pos="5010150" algn="l"/>
                <a:tab pos="5465763" algn="l"/>
                <a:tab pos="5921375" algn="l"/>
                <a:tab pos="6376988" algn="l"/>
                <a:tab pos="6832600" algn="l"/>
                <a:tab pos="7288213" algn="l"/>
                <a:tab pos="7743825" algn="l"/>
                <a:tab pos="8199438" algn="l"/>
                <a:tab pos="8655050" algn="l"/>
                <a:tab pos="9110663" algn="l"/>
              </a:tabLst>
              <a:defRPr sz="2400">
                <a:solidFill>
                  <a:schemeClr val="bg1"/>
                </a:solidFill>
                <a:latin typeface="Times New Roman" panose="02020603050405020304" pitchFamily="18" charset="0"/>
                <a:ea typeface="MS Gothic" panose="020B0609070205080204" pitchFamily="49" charset="-128"/>
              </a:defRPr>
            </a:lvl9pPr>
          </a:lstStyle>
          <a:p>
            <a:pPr algn="r" rtl="1" eaLnBrk="1" hangingPunct="1">
              <a:lnSpc>
                <a:spcPct val="100000"/>
              </a:lnSpc>
              <a:buClrTx/>
            </a:pPr>
            <a:r>
              <a:rPr lang="ar-SA" sz="4400" b="1" dirty="0">
                <a:solidFill>
                  <a:srgbClr val="FF0000"/>
                </a:solidFill>
                <a:latin typeface="Arial" panose="020B0604020202020204" pitchFamily="34" charset="0"/>
                <a:ea typeface="Microsoft YaHei" panose="020B0503020204020204" pitchFamily="34" charset="-122"/>
                <a:cs typeface="Arial" panose="020B0604020202020204" pitchFamily="34" charset="0"/>
              </a:rPr>
              <a:t>نظريات </a:t>
            </a:r>
            <a:r>
              <a:rPr lang="ar-SA" sz="4400" b="1" dirty="0" smtClean="0">
                <a:solidFill>
                  <a:srgbClr val="FF0000"/>
                </a:solidFill>
              </a:rPr>
              <a:t>الإرشاد:</a:t>
            </a:r>
            <a:endParaRPr lang="en-US" sz="4400" b="1" dirty="0">
              <a:solidFill>
                <a:srgbClr val="FF0000"/>
              </a:solidFill>
              <a:latin typeface="Arial" panose="020B0604020202020204" pitchFamily="34" charset="0"/>
              <a:ea typeface="Microsoft YaHei" panose="020B0503020204020204" pitchFamily="34" charset="-122"/>
              <a:cs typeface="Arial" panose="020B0604020202020204" pitchFamily="34" charset="0"/>
            </a:endParaRPr>
          </a:p>
        </p:txBody>
      </p:sp>
      <p:sp>
        <p:nvSpPr>
          <p:cNvPr id="84995" name="Text Box 2"/>
          <p:cNvSpPr txBox="1">
            <a:spLocks noChangeArrowheads="1"/>
          </p:cNvSpPr>
          <p:nvPr/>
        </p:nvSpPr>
        <p:spPr bwMode="auto">
          <a:xfrm>
            <a:off x="317500" y="1941513"/>
            <a:ext cx="8445500" cy="41179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marL="371475" indent="-371475" defTabSz="414338" eaLnBrk="0" hangingPunct="0">
              <a:tabLst>
                <a:tab pos="371475" algn="l"/>
                <a:tab pos="484188" algn="l"/>
                <a:tab pos="939800" algn="l"/>
                <a:tab pos="1395413" algn="l"/>
                <a:tab pos="1851025" algn="l"/>
                <a:tab pos="2306638" algn="l"/>
                <a:tab pos="2762250" algn="l"/>
                <a:tab pos="3217863" algn="l"/>
                <a:tab pos="3673475" algn="l"/>
                <a:tab pos="4129088" algn="l"/>
                <a:tab pos="4584700" algn="l"/>
                <a:tab pos="5040313" algn="l"/>
                <a:tab pos="5495925" algn="l"/>
                <a:tab pos="5951538" algn="l"/>
                <a:tab pos="6407150" algn="l"/>
                <a:tab pos="6862763" algn="l"/>
                <a:tab pos="7318375" algn="l"/>
                <a:tab pos="7773988" algn="l"/>
                <a:tab pos="8229600" algn="l"/>
                <a:tab pos="8685213" algn="l"/>
                <a:tab pos="9140825" algn="l"/>
              </a:tabLst>
              <a:defRPr sz="2400">
                <a:solidFill>
                  <a:schemeClr val="bg1"/>
                </a:solidFill>
                <a:latin typeface="Times New Roman" panose="02020603050405020304" pitchFamily="18" charset="0"/>
                <a:ea typeface="MS Gothic" panose="020B0609070205080204" pitchFamily="49" charset="-128"/>
              </a:defRPr>
            </a:lvl1pPr>
            <a:lvl2pPr marL="742950" indent="-285750" defTabSz="414338" eaLnBrk="0" hangingPunct="0">
              <a:tabLst>
                <a:tab pos="371475" algn="l"/>
                <a:tab pos="484188" algn="l"/>
                <a:tab pos="939800" algn="l"/>
                <a:tab pos="1395413" algn="l"/>
                <a:tab pos="1851025" algn="l"/>
                <a:tab pos="2306638" algn="l"/>
                <a:tab pos="2762250" algn="l"/>
                <a:tab pos="3217863" algn="l"/>
                <a:tab pos="3673475" algn="l"/>
                <a:tab pos="4129088" algn="l"/>
                <a:tab pos="4584700" algn="l"/>
                <a:tab pos="5040313" algn="l"/>
                <a:tab pos="5495925" algn="l"/>
                <a:tab pos="5951538" algn="l"/>
                <a:tab pos="6407150" algn="l"/>
                <a:tab pos="6862763" algn="l"/>
                <a:tab pos="7318375" algn="l"/>
                <a:tab pos="7773988" algn="l"/>
                <a:tab pos="8229600" algn="l"/>
                <a:tab pos="8685213" algn="l"/>
                <a:tab pos="9140825" algn="l"/>
              </a:tabLst>
              <a:defRPr sz="2400">
                <a:solidFill>
                  <a:schemeClr val="bg1"/>
                </a:solidFill>
                <a:latin typeface="Times New Roman" panose="02020603050405020304" pitchFamily="18" charset="0"/>
                <a:ea typeface="MS Gothic" panose="020B0609070205080204" pitchFamily="49" charset="-128"/>
              </a:defRPr>
            </a:lvl2pPr>
            <a:lvl3pPr marL="1143000" indent="-228600" defTabSz="414338" eaLnBrk="0" hangingPunct="0">
              <a:tabLst>
                <a:tab pos="371475" algn="l"/>
                <a:tab pos="484188" algn="l"/>
                <a:tab pos="939800" algn="l"/>
                <a:tab pos="1395413" algn="l"/>
                <a:tab pos="1851025" algn="l"/>
                <a:tab pos="2306638" algn="l"/>
                <a:tab pos="2762250" algn="l"/>
                <a:tab pos="3217863" algn="l"/>
                <a:tab pos="3673475" algn="l"/>
                <a:tab pos="4129088" algn="l"/>
                <a:tab pos="4584700" algn="l"/>
                <a:tab pos="5040313" algn="l"/>
                <a:tab pos="5495925" algn="l"/>
                <a:tab pos="5951538" algn="l"/>
                <a:tab pos="6407150" algn="l"/>
                <a:tab pos="6862763" algn="l"/>
                <a:tab pos="7318375" algn="l"/>
                <a:tab pos="7773988" algn="l"/>
                <a:tab pos="8229600" algn="l"/>
                <a:tab pos="8685213" algn="l"/>
                <a:tab pos="9140825" algn="l"/>
              </a:tabLst>
              <a:defRPr sz="2400">
                <a:solidFill>
                  <a:schemeClr val="bg1"/>
                </a:solidFill>
                <a:latin typeface="Times New Roman" panose="02020603050405020304" pitchFamily="18" charset="0"/>
                <a:ea typeface="MS Gothic" panose="020B0609070205080204" pitchFamily="49" charset="-128"/>
              </a:defRPr>
            </a:lvl3pPr>
            <a:lvl4pPr marL="1600200" indent="-228600" defTabSz="414338" eaLnBrk="0" hangingPunct="0">
              <a:tabLst>
                <a:tab pos="371475" algn="l"/>
                <a:tab pos="484188" algn="l"/>
                <a:tab pos="939800" algn="l"/>
                <a:tab pos="1395413" algn="l"/>
                <a:tab pos="1851025" algn="l"/>
                <a:tab pos="2306638" algn="l"/>
                <a:tab pos="2762250" algn="l"/>
                <a:tab pos="3217863" algn="l"/>
                <a:tab pos="3673475" algn="l"/>
                <a:tab pos="4129088" algn="l"/>
                <a:tab pos="4584700" algn="l"/>
                <a:tab pos="5040313" algn="l"/>
                <a:tab pos="5495925" algn="l"/>
                <a:tab pos="5951538" algn="l"/>
                <a:tab pos="6407150" algn="l"/>
                <a:tab pos="6862763" algn="l"/>
                <a:tab pos="7318375" algn="l"/>
                <a:tab pos="7773988" algn="l"/>
                <a:tab pos="8229600" algn="l"/>
                <a:tab pos="8685213" algn="l"/>
                <a:tab pos="9140825" algn="l"/>
              </a:tabLst>
              <a:defRPr sz="2400">
                <a:solidFill>
                  <a:schemeClr val="bg1"/>
                </a:solidFill>
                <a:latin typeface="Times New Roman" panose="02020603050405020304" pitchFamily="18" charset="0"/>
                <a:ea typeface="MS Gothic" panose="020B0609070205080204" pitchFamily="49" charset="-128"/>
              </a:defRPr>
            </a:lvl4pPr>
            <a:lvl5pPr marL="2057400" indent="-228600" defTabSz="414338" eaLnBrk="0" hangingPunct="0">
              <a:tabLst>
                <a:tab pos="371475" algn="l"/>
                <a:tab pos="484188" algn="l"/>
                <a:tab pos="939800" algn="l"/>
                <a:tab pos="1395413" algn="l"/>
                <a:tab pos="1851025" algn="l"/>
                <a:tab pos="2306638" algn="l"/>
                <a:tab pos="2762250" algn="l"/>
                <a:tab pos="3217863" algn="l"/>
                <a:tab pos="3673475" algn="l"/>
                <a:tab pos="4129088" algn="l"/>
                <a:tab pos="4584700" algn="l"/>
                <a:tab pos="5040313" algn="l"/>
                <a:tab pos="5495925" algn="l"/>
                <a:tab pos="5951538" algn="l"/>
                <a:tab pos="6407150" algn="l"/>
                <a:tab pos="6862763" algn="l"/>
                <a:tab pos="7318375" algn="l"/>
                <a:tab pos="7773988" algn="l"/>
                <a:tab pos="8229600" algn="l"/>
                <a:tab pos="8685213" algn="l"/>
                <a:tab pos="9140825" algn="l"/>
              </a:tabLst>
              <a:defRPr sz="2400">
                <a:solidFill>
                  <a:schemeClr val="bg1"/>
                </a:solidFill>
                <a:latin typeface="Times New Roman" panose="02020603050405020304" pitchFamily="18" charset="0"/>
                <a:ea typeface="MS Gothic" panose="020B0609070205080204" pitchFamily="49" charset="-128"/>
              </a:defRPr>
            </a:lvl5pPr>
            <a:lvl6pPr marL="2514600" indent="-228600" defTabSz="414338" eaLnBrk="0" fontAlgn="base" hangingPunct="0">
              <a:lnSpc>
                <a:spcPct val="95000"/>
              </a:lnSpc>
              <a:spcBef>
                <a:spcPct val="0"/>
              </a:spcBef>
              <a:spcAft>
                <a:spcPct val="0"/>
              </a:spcAft>
              <a:buClr>
                <a:srgbClr val="000000"/>
              </a:buClr>
              <a:buSzPct val="100000"/>
              <a:buFont typeface="Times New Roman" panose="02020603050405020304" pitchFamily="18" charset="0"/>
              <a:tabLst>
                <a:tab pos="371475" algn="l"/>
                <a:tab pos="484188" algn="l"/>
                <a:tab pos="939800" algn="l"/>
                <a:tab pos="1395413" algn="l"/>
                <a:tab pos="1851025" algn="l"/>
                <a:tab pos="2306638" algn="l"/>
                <a:tab pos="2762250" algn="l"/>
                <a:tab pos="3217863" algn="l"/>
                <a:tab pos="3673475" algn="l"/>
                <a:tab pos="4129088" algn="l"/>
                <a:tab pos="4584700" algn="l"/>
                <a:tab pos="5040313" algn="l"/>
                <a:tab pos="5495925" algn="l"/>
                <a:tab pos="5951538" algn="l"/>
                <a:tab pos="6407150" algn="l"/>
                <a:tab pos="6862763" algn="l"/>
                <a:tab pos="7318375" algn="l"/>
                <a:tab pos="7773988" algn="l"/>
                <a:tab pos="8229600" algn="l"/>
                <a:tab pos="8685213" algn="l"/>
                <a:tab pos="9140825" algn="l"/>
              </a:tabLst>
              <a:defRPr sz="2400">
                <a:solidFill>
                  <a:schemeClr val="bg1"/>
                </a:solidFill>
                <a:latin typeface="Times New Roman" panose="02020603050405020304" pitchFamily="18" charset="0"/>
                <a:ea typeface="MS Gothic" panose="020B0609070205080204" pitchFamily="49" charset="-128"/>
              </a:defRPr>
            </a:lvl6pPr>
            <a:lvl7pPr marL="2971800" indent="-228600" defTabSz="414338" eaLnBrk="0" fontAlgn="base" hangingPunct="0">
              <a:lnSpc>
                <a:spcPct val="95000"/>
              </a:lnSpc>
              <a:spcBef>
                <a:spcPct val="0"/>
              </a:spcBef>
              <a:spcAft>
                <a:spcPct val="0"/>
              </a:spcAft>
              <a:buClr>
                <a:srgbClr val="000000"/>
              </a:buClr>
              <a:buSzPct val="100000"/>
              <a:buFont typeface="Times New Roman" panose="02020603050405020304" pitchFamily="18" charset="0"/>
              <a:tabLst>
                <a:tab pos="371475" algn="l"/>
                <a:tab pos="484188" algn="l"/>
                <a:tab pos="939800" algn="l"/>
                <a:tab pos="1395413" algn="l"/>
                <a:tab pos="1851025" algn="l"/>
                <a:tab pos="2306638" algn="l"/>
                <a:tab pos="2762250" algn="l"/>
                <a:tab pos="3217863" algn="l"/>
                <a:tab pos="3673475" algn="l"/>
                <a:tab pos="4129088" algn="l"/>
                <a:tab pos="4584700" algn="l"/>
                <a:tab pos="5040313" algn="l"/>
                <a:tab pos="5495925" algn="l"/>
                <a:tab pos="5951538" algn="l"/>
                <a:tab pos="6407150" algn="l"/>
                <a:tab pos="6862763" algn="l"/>
                <a:tab pos="7318375" algn="l"/>
                <a:tab pos="7773988" algn="l"/>
                <a:tab pos="8229600" algn="l"/>
                <a:tab pos="8685213" algn="l"/>
                <a:tab pos="9140825" algn="l"/>
              </a:tabLst>
              <a:defRPr sz="2400">
                <a:solidFill>
                  <a:schemeClr val="bg1"/>
                </a:solidFill>
                <a:latin typeface="Times New Roman" panose="02020603050405020304" pitchFamily="18" charset="0"/>
                <a:ea typeface="MS Gothic" panose="020B0609070205080204" pitchFamily="49" charset="-128"/>
              </a:defRPr>
            </a:lvl7pPr>
            <a:lvl8pPr marL="3429000" indent="-228600" defTabSz="414338" eaLnBrk="0" fontAlgn="base" hangingPunct="0">
              <a:lnSpc>
                <a:spcPct val="95000"/>
              </a:lnSpc>
              <a:spcBef>
                <a:spcPct val="0"/>
              </a:spcBef>
              <a:spcAft>
                <a:spcPct val="0"/>
              </a:spcAft>
              <a:buClr>
                <a:srgbClr val="000000"/>
              </a:buClr>
              <a:buSzPct val="100000"/>
              <a:buFont typeface="Times New Roman" panose="02020603050405020304" pitchFamily="18" charset="0"/>
              <a:tabLst>
                <a:tab pos="371475" algn="l"/>
                <a:tab pos="484188" algn="l"/>
                <a:tab pos="939800" algn="l"/>
                <a:tab pos="1395413" algn="l"/>
                <a:tab pos="1851025" algn="l"/>
                <a:tab pos="2306638" algn="l"/>
                <a:tab pos="2762250" algn="l"/>
                <a:tab pos="3217863" algn="l"/>
                <a:tab pos="3673475" algn="l"/>
                <a:tab pos="4129088" algn="l"/>
                <a:tab pos="4584700" algn="l"/>
                <a:tab pos="5040313" algn="l"/>
                <a:tab pos="5495925" algn="l"/>
                <a:tab pos="5951538" algn="l"/>
                <a:tab pos="6407150" algn="l"/>
                <a:tab pos="6862763" algn="l"/>
                <a:tab pos="7318375" algn="l"/>
                <a:tab pos="7773988" algn="l"/>
                <a:tab pos="8229600" algn="l"/>
                <a:tab pos="8685213" algn="l"/>
                <a:tab pos="9140825" algn="l"/>
              </a:tabLst>
              <a:defRPr sz="2400">
                <a:solidFill>
                  <a:schemeClr val="bg1"/>
                </a:solidFill>
                <a:latin typeface="Times New Roman" panose="02020603050405020304" pitchFamily="18" charset="0"/>
                <a:ea typeface="MS Gothic" panose="020B0609070205080204" pitchFamily="49" charset="-128"/>
              </a:defRPr>
            </a:lvl8pPr>
            <a:lvl9pPr marL="3886200" indent="-228600" defTabSz="414338" eaLnBrk="0" fontAlgn="base" hangingPunct="0">
              <a:lnSpc>
                <a:spcPct val="95000"/>
              </a:lnSpc>
              <a:spcBef>
                <a:spcPct val="0"/>
              </a:spcBef>
              <a:spcAft>
                <a:spcPct val="0"/>
              </a:spcAft>
              <a:buClr>
                <a:srgbClr val="000000"/>
              </a:buClr>
              <a:buSzPct val="100000"/>
              <a:buFont typeface="Times New Roman" panose="02020603050405020304" pitchFamily="18" charset="0"/>
              <a:tabLst>
                <a:tab pos="371475" algn="l"/>
                <a:tab pos="484188" algn="l"/>
                <a:tab pos="939800" algn="l"/>
                <a:tab pos="1395413" algn="l"/>
                <a:tab pos="1851025" algn="l"/>
                <a:tab pos="2306638" algn="l"/>
                <a:tab pos="2762250" algn="l"/>
                <a:tab pos="3217863" algn="l"/>
                <a:tab pos="3673475" algn="l"/>
                <a:tab pos="4129088" algn="l"/>
                <a:tab pos="4584700" algn="l"/>
                <a:tab pos="5040313" algn="l"/>
                <a:tab pos="5495925" algn="l"/>
                <a:tab pos="5951538" algn="l"/>
                <a:tab pos="6407150" algn="l"/>
                <a:tab pos="6862763" algn="l"/>
                <a:tab pos="7318375" algn="l"/>
                <a:tab pos="7773988" algn="l"/>
                <a:tab pos="8229600" algn="l"/>
                <a:tab pos="8685213" algn="l"/>
                <a:tab pos="9140825" algn="l"/>
              </a:tabLst>
              <a:defRPr sz="2400">
                <a:solidFill>
                  <a:schemeClr val="bg1"/>
                </a:solidFill>
                <a:latin typeface="Times New Roman" panose="02020603050405020304" pitchFamily="18" charset="0"/>
                <a:ea typeface="MS Gothic" panose="020B0609070205080204" pitchFamily="49" charset="-128"/>
              </a:defRPr>
            </a:lvl9pPr>
          </a:lstStyle>
          <a:p>
            <a:pPr algn="r" rtl="1" eaLnBrk="1" hangingPunct="1">
              <a:lnSpc>
                <a:spcPct val="90000"/>
              </a:lnSpc>
              <a:spcBef>
                <a:spcPts val="800"/>
              </a:spcBef>
              <a:buClr>
                <a:srgbClr val="CCFF33"/>
              </a:buClr>
              <a:buSzPct val="70000"/>
              <a:buFont typeface="Wingdings" panose="05000000000000000000" pitchFamily="2" charset="2"/>
              <a:buChar char=""/>
            </a:pPr>
            <a:r>
              <a:rPr lang="ar-SA" sz="3200" dirty="0">
                <a:solidFill>
                  <a:schemeClr val="tx1"/>
                </a:solidFill>
                <a:latin typeface="Arial" panose="020B0604020202020204" pitchFamily="34" charset="0"/>
                <a:ea typeface="Microsoft YaHei" panose="020B0503020204020204" pitchFamily="34" charset="-122"/>
                <a:cs typeface="Arial" panose="020B0604020202020204" pitchFamily="34" charset="0"/>
              </a:rPr>
              <a:t>ماهي النظرية العلمية؟</a:t>
            </a:r>
          </a:p>
          <a:p>
            <a:pPr algn="r" rtl="1" eaLnBrk="1" hangingPunct="1">
              <a:lnSpc>
                <a:spcPct val="90000"/>
              </a:lnSpc>
              <a:spcBef>
                <a:spcPts val="800"/>
              </a:spcBef>
              <a:buClr>
                <a:srgbClr val="CCFF33"/>
              </a:buClr>
              <a:buSzPct val="70000"/>
              <a:buFont typeface="Wingdings" panose="05000000000000000000" pitchFamily="2" charset="2"/>
              <a:buChar char=""/>
            </a:pPr>
            <a:r>
              <a:rPr lang="ar-SA" sz="3200" dirty="0">
                <a:solidFill>
                  <a:schemeClr val="tx1"/>
                </a:solidFill>
                <a:latin typeface="Arial" panose="020B0604020202020204" pitchFamily="34" charset="0"/>
                <a:ea typeface="Microsoft YaHei" panose="020B0503020204020204" pitchFamily="34" charset="-122"/>
                <a:cs typeface="Arial" panose="020B0604020202020204" pitchFamily="34" charset="0"/>
              </a:rPr>
              <a:t>لماذا نحتاج إلى النظرية في العلاج النفسي؟</a:t>
            </a:r>
          </a:p>
          <a:p>
            <a:pPr algn="r" rtl="1" eaLnBrk="1" hangingPunct="1">
              <a:lnSpc>
                <a:spcPct val="90000"/>
              </a:lnSpc>
              <a:spcBef>
                <a:spcPts val="800"/>
              </a:spcBef>
              <a:buClr>
                <a:srgbClr val="CCFF33"/>
              </a:buClr>
              <a:buSzPct val="70000"/>
              <a:buFont typeface="Wingdings" panose="05000000000000000000" pitchFamily="2" charset="2"/>
              <a:buChar char=""/>
            </a:pPr>
            <a:r>
              <a:rPr lang="ar-SA" sz="3200" dirty="0">
                <a:solidFill>
                  <a:schemeClr val="tx1"/>
                </a:solidFill>
                <a:latin typeface="Arial" panose="020B0604020202020204" pitchFamily="34" charset="0"/>
                <a:ea typeface="Microsoft YaHei" panose="020B0503020204020204" pitchFamily="34" charset="-122"/>
                <a:cs typeface="Arial" panose="020B0604020202020204" pitchFamily="34" charset="0"/>
              </a:rPr>
              <a:t>كيف نعرف أن النظرية المُقترحة جيدة أم لا – كيف نقيمها؟</a:t>
            </a:r>
          </a:p>
          <a:p>
            <a:pPr algn="r" rtl="1" eaLnBrk="1" hangingPunct="1">
              <a:lnSpc>
                <a:spcPct val="90000"/>
              </a:lnSpc>
              <a:spcBef>
                <a:spcPts val="800"/>
              </a:spcBef>
              <a:buClr>
                <a:srgbClr val="CCFF33"/>
              </a:buClr>
              <a:buSzPct val="70000"/>
              <a:buFont typeface="Wingdings" panose="05000000000000000000" pitchFamily="2" charset="2"/>
              <a:buChar char=""/>
            </a:pPr>
            <a:r>
              <a:rPr lang="ar-SA" sz="3200" dirty="0">
                <a:solidFill>
                  <a:schemeClr val="tx1"/>
                </a:solidFill>
                <a:latin typeface="Arial" panose="020B0604020202020204" pitchFamily="34" charset="0"/>
                <a:ea typeface="Microsoft YaHei" panose="020B0503020204020204" pitchFamily="34" charset="-122"/>
                <a:cs typeface="Arial" panose="020B0604020202020204" pitchFamily="34" charset="0"/>
              </a:rPr>
              <a:t>ماهي النظريات الأساسية في العلاج النفسي؟</a:t>
            </a:r>
          </a:p>
          <a:p>
            <a:pPr algn="r" rtl="1" eaLnBrk="1" hangingPunct="1">
              <a:lnSpc>
                <a:spcPct val="90000"/>
              </a:lnSpc>
              <a:spcBef>
                <a:spcPts val="800"/>
              </a:spcBef>
              <a:buClr>
                <a:srgbClr val="CCFF33"/>
              </a:buClr>
              <a:buSzPct val="70000"/>
              <a:buFont typeface="Wingdings" panose="05000000000000000000" pitchFamily="2" charset="2"/>
              <a:buChar char=""/>
            </a:pPr>
            <a:r>
              <a:rPr lang="ar-SA" sz="3200" dirty="0" err="1">
                <a:solidFill>
                  <a:schemeClr val="tx1"/>
                </a:solidFill>
                <a:latin typeface="Arial" panose="020B0604020202020204" pitchFamily="34" charset="0"/>
                <a:ea typeface="Microsoft YaHei" panose="020B0503020204020204" pitchFamily="34" charset="-122"/>
                <a:cs typeface="Arial" panose="020B0604020202020204" pitchFamily="34" charset="0"/>
              </a:rPr>
              <a:t>ماهو</a:t>
            </a:r>
            <a:r>
              <a:rPr lang="ar-SA" sz="3200" dirty="0">
                <a:solidFill>
                  <a:schemeClr val="tx1"/>
                </a:solidFill>
                <a:latin typeface="Arial" panose="020B0604020202020204" pitchFamily="34" charset="0"/>
                <a:ea typeface="Microsoft YaHei" panose="020B0503020204020204" pitchFamily="34" charset="-122"/>
                <a:cs typeface="Arial" panose="020B0604020202020204" pitchFamily="34" charset="0"/>
              </a:rPr>
              <a:t> تصنيف هذه النظريات – تصنيف مدارس العلاج النفسي؟</a:t>
            </a:r>
            <a:endParaRPr lang="en-US" sz="3200" dirty="0">
              <a:solidFill>
                <a:schemeClr val="tx1"/>
              </a:solidFill>
              <a:latin typeface="Arial" panose="020B0604020202020204" pitchFamily="34" charset="0"/>
              <a:ea typeface="Microsoft YaHei" panose="020B0503020204020204" pitchFamily="34" charset="-122"/>
              <a:cs typeface="Arial" panose="020B0604020202020204" pitchFamily="34" charset="0"/>
            </a:endParaRPr>
          </a:p>
        </p:txBody>
      </p:sp>
    </p:spTree>
    <p:extLst>
      <p:ext uri="{BB962C8B-B14F-4D97-AF65-F5344CB8AC3E}">
        <p14:creationId xmlns:p14="http://schemas.microsoft.com/office/powerpoint/2010/main" val="3759754431"/>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Text Box 1"/>
          <p:cNvSpPr txBox="1">
            <a:spLocks noChangeArrowheads="1"/>
          </p:cNvSpPr>
          <p:nvPr/>
        </p:nvSpPr>
        <p:spPr bwMode="auto">
          <a:xfrm>
            <a:off x="317500" y="762000"/>
            <a:ext cx="8194675" cy="6778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nchor="ctr"/>
          <a:lstStyle>
            <a:lvl1pPr defTabSz="414338" eaLnBrk="0" hangingPunct="0">
              <a:tabLst>
                <a:tab pos="0" algn="l"/>
                <a:tab pos="454025" algn="l"/>
                <a:tab pos="909638" algn="l"/>
                <a:tab pos="1365250" algn="l"/>
                <a:tab pos="1820863" algn="l"/>
                <a:tab pos="2276475" algn="l"/>
                <a:tab pos="2732088" algn="l"/>
                <a:tab pos="3187700" algn="l"/>
                <a:tab pos="3643313" algn="l"/>
                <a:tab pos="4098925" algn="l"/>
                <a:tab pos="4554538" algn="l"/>
                <a:tab pos="5010150" algn="l"/>
                <a:tab pos="5465763" algn="l"/>
                <a:tab pos="5921375" algn="l"/>
                <a:tab pos="6376988" algn="l"/>
                <a:tab pos="6832600" algn="l"/>
                <a:tab pos="7288213" algn="l"/>
                <a:tab pos="7743825" algn="l"/>
                <a:tab pos="8199438" algn="l"/>
                <a:tab pos="8655050" algn="l"/>
                <a:tab pos="9110663" algn="l"/>
              </a:tabLst>
              <a:defRPr sz="2400">
                <a:solidFill>
                  <a:schemeClr val="bg1"/>
                </a:solidFill>
                <a:latin typeface="Times New Roman" panose="02020603050405020304" pitchFamily="18" charset="0"/>
                <a:ea typeface="MS Gothic" panose="020B0609070205080204" pitchFamily="49" charset="-128"/>
              </a:defRPr>
            </a:lvl1pPr>
            <a:lvl2pPr marL="742950" indent="-285750" defTabSz="414338" eaLnBrk="0" hangingPunct="0">
              <a:tabLst>
                <a:tab pos="0" algn="l"/>
                <a:tab pos="454025" algn="l"/>
                <a:tab pos="909638" algn="l"/>
                <a:tab pos="1365250" algn="l"/>
                <a:tab pos="1820863" algn="l"/>
                <a:tab pos="2276475" algn="l"/>
                <a:tab pos="2732088" algn="l"/>
                <a:tab pos="3187700" algn="l"/>
                <a:tab pos="3643313" algn="l"/>
                <a:tab pos="4098925" algn="l"/>
                <a:tab pos="4554538" algn="l"/>
                <a:tab pos="5010150" algn="l"/>
                <a:tab pos="5465763" algn="l"/>
                <a:tab pos="5921375" algn="l"/>
                <a:tab pos="6376988" algn="l"/>
                <a:tab pos="6832600" algn="l"/>
                <a:tab pos="7288213" algn="l"/>
                <a:tab pos="7743825" algn="l"/>
                <a:tab pos="8199438" algn="l"/>
                <a:tab pos="8655050" algn="l"/>
                <a:tab pos="9110663" algn="l"/>
              </a:tabLst>
              <a:defRPr sz="2400">
                <a:solidFill>
                  <a:schemeClr val="bg1"/>
                </a:solidFill>
                <a:latin typeface="Times New Roman" panose="02020603050405020304" pitchFamily="18" charset="0"/>
                <a:ea typeface="MS Gothic" panose="020B0609070205080204" pitchFamily="49" charset="-128"/>
              </a:defRPr>
            </a:lvl2pPr>
            <a:lvl3pPr marL="1143000" indent="-228600" defTabSz="414338" eaLnBrk="0" hangingPunct="0">
              <a:tabLst>
                <a:tab pos="0" algn="l"/>
                <a:tab pos="454025" algn="l"/>
                <a:tab pos="909638" algn="l"/>
                <a:tab pos="1365250" algn="l"/>
                <a:tab pos="1820863" algn="l"/>
                <a:tab pos="2276475" algn="l"/>
                <a:tab pos="2732088" algn="l"/>
                <a:tab pos="3187700" algn="l"/>
                <a:tab pos="3643313" algn="l"/>
                <a:tab pos="4098925" algn="l"/>
                <a:tab pos="4554538" algn="l"/>
                <a:tab pos="5010150" algn="l"/>
                <a:tab pos="5465763" algn="l"/>
                <a:tab pos="5921375" algn="l"/>
                <a:tab pos="6376988" algn="l"/>
                <a:tab pos="6832600" algn="l"/>
                <a:tab pos="7288213" algn="l"/>
                <a:tab pos="7743825" algn="l"/>
                <a:tab pos="8199438" algn="l"/>
                <a:tab pos="8655050" algn="l"/>
                <a:tab pos="9110663" algn="l"/>
              </a:tabLst>
              <a:defRPr sz="2400">
                <a:solidFill>
                  <a:schemeClr val="bg1"/>
                </a:solidFill>
                <a:latin typeface="Times New Roman" panose="02020603050405020304" pitchFamily="18" charset="0"/>
                <a:ea typeface="MS Gothic" panose="020B0609070205080204" pitchFamily="49" charset="-128"/>
              </a:defRPr>
            </a:lvl3pPr>
            <a:lvl4pPr marL="1600200" indent="-228600" defTabSz="414338" eaLnBrk="0" hangingPunct="0">
              <a:tabLst>
                <a:tab pos="0" algn="l"/>
                <a:tab pos="454025" algn="l"/>
                <a:tab pos="909638" algn="l"/>
                <a:tab pos="1365250" algn="l"/>
                <a:tab pos="1820863" algn="l"/>
                <a:tab pos="2276475" algn="l"/>
                <a:tab pos="2732088" algn="l"/>
                <a:tab pos="3187700" algn="l"/>
                <a:tab pos="3643313" algn="l"/>
                <a:tab pos="4098925" algn="l"/>
                <a:tab pos="4554538" algn="l"/>
                <a:tab pos="5010150" algn="l"/>
                <a:tab pos="5465763" algn="l"/>
                <a:tab pos="5921375" algn="l"/>
                <a:tab pos="6376988" algn="l"/>
                <a:tab pos="6832600" algn="l"/>
                <a:tab pos="7288213" algn="l"/>
                <a:tab pos="7743825" algn="l"/>
                <a:tab pos="8199438" algn="l"/>
                <a:tab pos="8655050" algn="l"/>
                <a:tab pos="9110663" algn="l"/>
              </a:tabLst>
              <a:defRPr sz="2400">
                <a:solidFill>
                  <a:schemeClr val="bg1"/>
                </a:solidFill>
                <a:latin typeface="Times New Roman" panose="02020603050405020304" pitchFamily="18" charset="0"/>
                <a:ea typeface="MS Gothic" panose="020B0609070205080204" pitchFamily="49" charset="-128"/>
              </a:defRPr>
            </a:lvl4pPr>
            <a:lvl5pPr marL="2057400" indent="-228600" defTabSz="414338" eaLnBrk="0" hangingPunct="0">
              <a:tabLst>
                <a:tab pos="0" algn="l"/>
                <a:tab pos="454025" algn="l"/>
                <a:tab pos="909638" algn="l"/>
                <a:tab pos="1365250" algn="l"/>
                <a:tab pos="1820863" algn="l"/>
                <a:tab pos="2276475" algn="l"/>
                <a:tab pos="2732088" algn="l"/>
                <a:tab pos="3187700" algn="l"/>
                <a:tab pos="3643313" algn="l"/>
                <a:tab pos="4098925" algn="l"/>
                <a:tab pos="4554538" algn="l"/>
                <a:tab pos="5010150" algn="l"/>
                <a:tab pos="5465763" algn="l"/>
                <a:tab pos="5921375" algn="l"/>
                <a:tab pos="6376988" algn="l"/>
                <a:tab pos="6832600" algn="l"/>
                <a:tab pos="7288213" algn="l"/>
                <a:tab pos="7743825" algn="l"/>
                <a:tab pos="8199438" algn="l"/>
                <a:tab pos="8655050" algn="l"/>
                <a:tab pos="9110663" algn="l"/>
              </a:tabLst>
              <a:defRPr sz="2400">
                <a:solidFill>
                  <a:schemeClr val="bg1"/>
                </a:solidFill>
                <a:latin typeface="Times New Roman" panose="02020603050405020304" pitchFamily="18" charset="0"/>
                <a:ea typeface="MS Gothic" panose="020B0609070205080204" pitchFamily="49" charset="-128"/>
              </a:defRPr>
            </a:lvl5pPr>
            <a:lvl6pPr marL="2514600" indent="-228600" defTabSz="414338" eaLnBrk="0" fontAlgn="base" hangingPunct="0">
              <a:lnSpc>
                <a:spcPct val="95000"/>
              </a:lnSpc>
              <a:spcBef>
                <a:spcPct val="0"/>
              </a:spcBef>
              <a:spcAft>
                <a:spcPct val="0"/>
              </a:spcAft>
              <a:buClr>
                <a:srgbClr val="000000"/>
              </a:buClr>
              <a:buSzPct val="100000"/>
              <a:buFont typeface="Times New Roman" panose="02020603050405020304" pitchFamily="18" charset="0"/>
              <a:tabLst>
                <a:tab pos="0" algn="l"/>
                <a:tab pos="454025" algn="l"/>
                <a:tab pos="909638" algn="l"/>
                <a:tab pos="1365250" algn="l"/>
                <a:tab pos="1820863" algn="l"/>
                <a:tab pos="2276475" algn="l"/>
                <a:tab pos="2732088" algn="l"/>
                <a:tab pos="3187700" algn="l"/>
                <a:tab pos="3643313" algn="l"/>
                <a:tab pos="4098925" algn="l"/>
                <a:tab pos="4554538" algn="l"/>
                <a:tab pos="5010150" algn="l"/>
                <a:tab pos="5465763" algn="l"/>
                <a:tab pos="5921375" algn="l"/>
                <a:tab pos="6376988" algn="l"/>
                <a:tab pos="6832600" algn="l"/>
                <a:tab pos="7288213" algn="l"/>
                <a:tab pos="7743825" algn="l"/>
                <a:tab pos="8199438" algn="l"/>
                <a:tab pos="8655050" algn="l"/>
                <a:tab pos="9110663" algn="l"/>
              </a:tabLst>
              <a:defRPr sz="2400">
                <a:solidFill>
                  <a:schemeClr val="bg1"/>
                </a:solidFill>
                <a:latin typeface="Times New Roman" panose="02020603050405020304" pitchFamily="18" charset="0"/>
                <a:ea typeface="MS Gothic" panose="020B0609070205080204" pitchFamily="49" charset="-128"/>
              </a:defRPr>
            </a:lvl6pPr>
            <a:lvl7pPr marL="2971800" indent="-228600" defTabSz="414338" eaLnBrk="0" fontAlgn="base" hangingPunct="0">
              <a:lnSpc>
                <a:spcPct val="95000"/>
              </a:lnSpc>
              <a:spcBef>
                <a:spcPct val="0"/>
              </a:spcBef>
              <a:spcAft>
                <a:spcPct val="0"/>
              </a:spcAft>
              <a:buClr>
                <a:srgbClr val="000000"/>
              </a:buClr>
              <a:buSzPct val="100000"/>
              <a:buFont typeface="Times New Roman" panose="02020603050405020304" pitchFamily="18" charset="0"/>
              <a:tabLst>
                <a:tab pos="0" algn="l"/>
                <a:tab pos="454025" algn="l"/>
                <a:tab pos="909638" algn="l"/>
                <a:tab pos="1365250" algn="l"/>
                <a:tab pos="1820863" algn="l"/>
                <a:tab pos="2276475" algn="l"/>
                <a:tab pos="2732088" algn="l"/>
                <a:tab pos="3187700" algn="l"/>
                <a:tab pos="3643313" algn="l"/>
                <a:tab pos="4098925" algn="l"/>
                <a:tab pos="4554538" algn="l"/>
                <a:tab pos="5010150" algn="l"/>
                <a:tab pos="5465763" algn="l"/>
                <a:tab pos="5921375" algn="l"/>
                <a:tab pos="6376988" algn="l"/>
                <a:tab pos="6832600" algn="l"/>
                <a:tab pos="7288213" algn="l"/>
                <a:tab pos="7743825" algn="l"/>
                <a:tab pos="8199438" algn="l"/>
                <a:tab pos="8655050" algn="l"/>
                <a:tab pos="9110663" algn="l"/>
              </a:tabLst>
              <a:defRPr sz="2400">
                <a:solidFill>
                  <a:schemeClr val="bg1"/>
                </a:solidFill>
                <a:latin typeface="Times New Roman" panose="02020603050405020304" pitchFamily="18" charset="0"/>
                <a:ea typeface="MS Gothic" panose="020B0609070205080204" pitchFamily="49" charset="-128"/>
              </a:defRPr>
            </a:lvl7pPr>
            <a:lvl8pPr marL="3429000" indent="-228600" defTabSz="414338" eaLnBrk="0" fontAlgn="base" hangingPunct="0">
              <a:lnSpc>
                <a:spcPct val="95000"/>
              </a:lnSpc>
              <a:spcBef>
                <a:spcPct val="0"/>
              </a:spcBef>
              <a:spcAft>
                <a:spcPct val="0"/>
              </a:spcAft>
              <a:buClr>
                <a:srgbClr val="000000"/>
              </a:buClr>
              <a:buSzPct val="100000"/>
              <a:buFont typeface="Times New Roman" panose="02020603050405020304" pitchFamily="18" charset="0"/>
              <a:tabLst>
                <a:tab pos="0" algn="l"/>
                <a:tab pos="454025" algn="l"/>
                <a:tab pos="909638" algn="l"/>
                <a:tab pos="1365250" algn="l"/>
                <a:tab pos="1820863" algn="l"/>
                <a:tab pos="2276475" algn="l"/>
                <a:tab pos="2732088" algn="l"/>
                <a:tab pos="3187700" algn="l"/>
                <a:tab pos="3643313" algn="l"/>
                <a:tab pos="4098925" algn="l"/>
                <a:tab pos="4554538" algn="l"/>
                <a:tab pos="5010150" algn="l"/>
                <a:tab pos="5465763" algn="l"/>
                <a:tab pos="5921375" algn="l"/>
                <a:tab pos="6376988" algn="l"/>
                <a:tab pos="6832600" algn="l"/>
                <a:tab pos="7288213" algn="l"/>
                <a:tab pos="7743825" algn="l"/>
                <a:tab pos="8199438" algn="l"/>
                <a:tab pos="8655050" algn="l"/>
                <a:tab pos="9110663" algn="l"/>
              </a:tabLst>
              <a:defRPr sz="2400">
                <a:solidFill>
                  <a:schemeClr val="bg1"/>
                </a:solidFill>
                <a:latin typeface="Times New Roman" panose="02020603050405020304" pitchFamily="18" charset="0"/>
                <a:ea typeface="MS Gothic" panose="020B0609070205080204" pitchFamily="49" charset="-128"/>
              </a:defRPr>
            </a:lvl8pPr>
            <a:lvl9pPr marL="3886200" indent="-228600" defTabSz="414338" eaLnBrk="0" fontAlgn="base" hangingPunct="0">
              <a:lnSpc>
                <a:spcPct val="95000"/>
              </a:lnSpc>
              <a:spcBef>
                <a:spcPct val="0"/>
              </a:spcBef>
              <a:spcAft>
                <a:spcPct val="0"/>
              </a:spcAft>
              <a:buClr>
                <a:srgbClr val="000000"/>
              </a:buClr>
              <a:buSzPct val="100000"/>
              <a:buFont typeface="Times New Roman" panose="02020603050405020304" pitchFamily="18" charset="0"/>
              <a:tabLst>
                <a:tab pos="0" algn="l"/>
                <a:tab pos="454025" algn="l"/>
                <a:tab pos="909638" algn="l"/>
                <a:tab pos="1365250" algn="l"/>
                <a:tab pos="1820863" algn="l"/>
                <a:tab pos="2276475" algn="l"/>
                <a:tab pos="2732088" algn="l"/>
                <a:tab pos="3187700" algn="l"/>
                <a:tab pos="3643313" algn="l"/>
                <a:tab pos="4098925" algn="l"/>
                <a:tab pos="4554538" algn="l"/>
                <a:tab pos="5010150" algn="l"/>
                <a:tab pos="5465763" algn="l"/>
                <a:tab pos="5921375" algn="l"/>
                <a:tab pos="6376988" algn="l"/>
                <a:tab pos="6832600" algn="l"/>
                <a:tab pos="7288213" algn="l"/>
                <a:tab pos="7743825" algn="l"/>
                <a:tab pos="8199438" algn="l"/>
                <a:tab pos="8655050" algn="l"/>
                <a:tab pos="9110663" algn="l"/>
              </a:tabLst>
              <a:defRPr sz="2400">
                <a:solidFill>
                  <a:schemeClr val="bg1"/>
                </a:solidFill>
                <a:latin typeface="Times New Roman" panose="02020603050405020304" pitchFamily="18" charset="0"/>
                <a:ea typeface="MS Gothic" panose="020B0609070205080204" pitchFamily="49" charset="-128"/>
              </a:defRPr>
            </a:lvl9pPr>
          </a:lstStyle>
          <a:p>
            <a:pPr algn="r" rtl="1" eaLnBrk="1" hangingPunct="1">
              <a:lnSpc>
                <a:spcPct val="100000"/>
              </a:lnSpc>
              <a:buClrTx/>
            </a:pPr>
            <a:r>
              <a:rPr lang="ar-SA" sz="4400" b="1" dirty="0">
                <a:solidFill>
                  <a:srgbClr val="FF0000"/>
                </a:solidFill>
                <a:latin typeface="Arial" panose="020B0604020202020204" pitchFamily="34" charset="0"/>
                <a:ea typeface="Microsoft YaHei" panose="020B0503020204020204" pitchFamily="34" charset="-122"/>
                <a:cs typeface="Arial" panose="020B0604020202020204" pitchFamily="34" charset="0"/>
              </a:rPr>
              <a:t>نظريات </a:t>
            </a:r>
            <a:r>
              <a:rPr lang="ar-SA" sz="4400" b="1" dirty="0">
                <a:solidFill>
                  <a:srgbClr val="FF0000"/>
                </a:solidFill>
              </a:rPr>
              <a:t>الإرشاد:</a:t>
            </a:r>
            <a:endParaRPr lang="en-US" sz="4400" b="1" dirty="0">
              <a:solidFill>
                <a:srgbClr val="FF0000"/>
              </a:solidFill>
              <a:latin typeface="Arial" panose="020B0604020202020204" pitchFamily="34" charset="0"/>
              <a:ea typeface="Microsoft YaHei" panose="020B0503020204020204" pitchFamily="34" charset="-122"/>
              <a:cs typeface="Arial" panose="020B0604020202020204" pitchFamily="34" charset="0"/>
            </a:endParaRPr>
          </a:p>
        </p:txBody>
      </p:sp>
      <p:sp>
        <p:nvSpPr>
          <p:cNvPr id="86019" name="Text Box 2"/>
          <p:cNvSpPr txBox="1">
            <a:spLocks noChangeArrowheads="1"/>
          </p:cNvSpPr>
          <p:nvPr/>
        </p:nvSpPr>
        <p:spPr bwMode="auto">
          <a:xfrm>
            <a:off x="317500" y="1941513"/>
            <a:ext cx="8445500" cy="41179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marL="371475" indent="-371475" defTabSz="414338" eaLnBrk="0" hangingPunct="0">
              <a:tabLst>
                <a:tab pos="371475" algn="l"/>
                <a:tab pos="484188" algn="l"/>
                <a:tab pos="939800" algn="l"/>
                <a:tab pos="1395413" algn="l"/>
                <a:tab pos="1851025" algn="l"/>
                <a:tab pos="2306638" algn="l"/>
                <a:tab pos="2762250" algn="l"/>
                <a:tab pos="3217863" algn="l"/>
                <a:tab pos="3673475" algn="l"/>
                <a:tab pos="4129088" algn="l"/>
                <a:tab pos="4584700" algn="l"/>
                <a:tab pos="5040313" algn="l"/>
                <a:tab pos="5495925" algn="l"/>
                <a:tab pos="5951538" algn="l"/>
                <a:tab pos="6407150" algn="l"/>
                <a:tab pos="6862763" algn="l"/>
                <a:tab pos="7318375" algn="l"/>
                <a:tab pos="7773988" algn="l"/>
                <a:tab pos="8229600" algn="l"/>
                <a:tab pos="8685213" algn="l"/>
                <a:tab pos="9140825" algn="l"/>
              </a:tabLst>
              <a:defRPr sz="2400">
                <a:solidFill>
                  <a:schemeClr val="bg1"/>
                </a:solidFill>
                <a:latin typeface="Times New Roman" panose="02020603050405020304" pitchFamily="18" charset="0"/>
                <a:ea typeface="MS Gothic" panose="020B0609070205080204" pitchFamily="49" charset="-128"/>
              </a:defRPr>
            </a:lvl1pPr>
            <a:lvl2pPr marL="742950" indent="-285750" defTabSz="414338" eaLnBrk="0" hangingPunct="0">
              <a:tabLst>
                <a:tab pos="371475" algn="l"/>
                <a:tab pos="484188" algn="l"/>
                <a:tab pos="939800" algn="l"/>
                <a:tab pos="1395413" algn="l"/>
                <a:tab pos="1851025" algn="l"/>
                <a:tab pos="2306638" algn="l"/>
                <a:tab pos="2762250" algn="l"/>
                <a:tab pos="3217863" algn="l"/>
                <a:tab pos="3673475" algn="l"/>
                <a:tab pos="4129088" algn="l"/>
                <a:tab pos="4584700" algn="l"/>
                <a:tab pos="5040313" algn="l"/>
                <a:tab pos="5495925" algn="l"/>
                <a:tab pos="5951538" algn="l"/>
                <a:tab pos="6407150" algn="l"/>
                <a:tab pos="6862763" algn="l"/>
                <a:tab pos="7318375" algn="l"/>
                <a:tab pos="7773988" algn="l"/>
                <a:tab pos="8229600" algn="l"/>
                <a:tab pos="8685213" algn="l"/>
                <a:tab pos="9140825" algn="l"/>
              </a:tabLst>
              <a:defRPr sz="2400">
                <a:solidFill>
                  <a:schemeClr val="bg1"/>
                </a:solidFill>
                <a:latin typeface="Times New Roman" panose="02020603050405020304" pitchFamily="18" charset="0"/>
                <a:ea typeface="MS Gothic" panose="020B0609070205080204" pitchFamily="49" charset="-128"/>
              </a:defRPr>
            </a:lvl2pPr>
            <a:lvl3pPr marL="1143000" indent="-228600" defTabSz="414338" eaLnBrk="0" hangingPunct="0">
              <a:tabLst>
                <a:tab pos="371475" algn="l"/>
                <a:tab pos="484188" algn="l"/>
                <a:tab pos="939800" algn="l"/>
                <a:tab pos="1395413" algn="l"/>
                <a:tab pos="1851025" algn="l"/>
                <a:tab pos="2306638" algn="l"/>
                <a:tab pos="2762250" algn="l"/>
                <a:tab pos="3217863" algn="l"/>
                <a:tab pos="3673475" algn="l"/>
                <a:tab pos="4129088" algn="l"/>
                <a:tab pos="4584700" algn="l"/>
                <a:tab pos="5040313" algn="l"/>
                <a:tab pos="5495925" algn="l"/>
                <a:tab pos="5951538" algn="l"/>
                <a:tab pos="6407150" algn="l"/>
                <a:tab pos="6862763" algn="l"/>
                <a:tab pos="7318375" algn="l"/>
                <a:tab pos="7773988" algn="l"/>
                <a:tab pos="8229600" algn="l"/>
                <a:tab pos="8685213" algn="l"/>
                <a:tab pos="9140825" algn="l"/>
              </a:tabLst>
              <a:defRPr sz="2400">
                <a:solidFill>
                  <a:schemeClr val="bg1"/>
                </a:solidFill>
                <a:latin typeface="Times New Roman" panose="02020603050405020304" pitchFamily="18" charset="0"/>
                <a:ea typeface="MS Gothic" panose="020B0609070205080204" pitchFamily="49" charset="-128"/>
              </a:defRPr>
            </a:lvl3pPr>
            <a:lvl4pPr marL="1600200" indent="-228600" defTabSz="414338" eaLnBrk="0" hangingPunct="0">
              <a:tabLst>
                <a:tab pos="371475" algn="l"/>
                <a:tab pos="484188" algn="l"/>
                <a:tab pos="939800" algn="l"/>
                <a:tab pos="1395413" algn="l"/>
                <a:tab pos="1851025" algn="l"/>
                <a:tab pos="2306638" algn="l"/>
                <a:tab pos="2762250" algn="l"/>
                <a:tab pos="3217863" algn="l"/>
                <a:tab pos="3673475" algn="l"/>
                <a:tab pos="4129088" algn="l"/>
                <a:tab pos="4584700" algn="l"/>
                <a:tab pos="5040313" algn="l"/>
                <a:tab pos="5495925" algn="l"/>
                <a:tab pos="5951538" algn="l"/>
                <a:tab pos="6407150" algn="l"/>
                <a:tab pos="6862763" algn="l"/>
                <a:tab pos="7318375" algn="l"/>
                <a:tab pos="7773988" algn="l"/>
                <a:tab pos="8229600" algn="l"/>
                <a:tab pos="8685213" algn="l"/>
                <a:tab pos="9140825" algn="l"/>
              </a:tabLst>
              <a:defRPr sz="2400">
                <a:solidFill>
                  <a:schemeClr val="bg1"/>
                </a:solidFill>
                <a:latin typeface="Times New Roman" panose="02020603050405020304" pitchFamily="18" charset="0"/>
                <a:ea typeface="MS Gothic" panose="020B0609070205080204" pitchFamily="49" charset="-128"/>
              </a:defRPr>
            </a:lvl4pPr>
            <a:lvl5pPr marL="2057400" indent="-228600" defTabSz="414338" eaLnBrk="0" hangingPunct="0">
              <a:tabLst>
                <a:tab pos="371475" algn="l"/>
                <a:tab pos="484188" algn="l"/>
                <a:tab pos="939800" algn="l"/>
                <a:tab pos="1395413" algn="l"/>
                <a:tab pos="1851025" algn="l"/>
                <a:tab pos="2306638" algn="l"/>
                <a:tab pos="2762250" algn="l"/>
                <a:tab pos="3217863" algn="l"/>
                <a:tab pos="3673475" algn="l"/>
                <a:tab pos="4129088" algn="l"/>
                <a:tab pos="4584700" algn="l"/>
                <a:tab pos="5040313" algn="l"/>
                <a:tab pos="5495925" algn="l"/>
                <a:tab pos="5951538" algn="l"/>
                <a:tab pos="6407150" algn="l"/>
                <a:tab pos="6862763" algn="l"/>
                <a:tab pos="7318375" algn="l"/>
                <a:tab pos="7773988" algn="l"/>
                <a:tab pos="8229600" algn="l"/>
                <a:tab pos="8685213" algn="l"/>
                <a:tab pos="9140825" algn="l"/>
              </a:tabLst>
              <a:defRPr sz="2400">
                <a:solidFill>
                  <a:schemeClr val="bg1"/>
                </a:solidFill>
                <a:latin typeface="Times New Roman" panose="02020603050405020304" pitchFamily="18" charset="0"/>
                <a:ea typeface="MS Gothic" panose="020B0609070205080204" pitchFamily="49" charset="-128"/>
              </a:defRPr>
            </a:lvl5pPr>
            <a:lvl6pPr marL="2514600" indent="-228600" defTabSz="414338" eaLnBrk="0" fontAlgn="base" hangingPunct="0">
              <a:lnSpc>
                <a:spcPct val="95000"/>
              </a:lnSpc>
              <a:spcBef>
                <a:spcPct val="0"/>
              </a:spcBef>
              <a:spcAft>
                <a:spcPct val="0"/>
              </a:spcAft>
              <a:buClr>
                <a:srgbClr val="000000"/>
              </a:buClr>
              <a:buSzPct val="100000"/>
              <a:buFont typeface="Times New Roman" panose="02020603050405020304" pitchFamily="18" charset="0"/>
              <a:tabLst>
                <a:tab pos="371475" algn="l"/>
                <a:tab pos="484188" algn="l"/>
                <a:tab pos="939800" algn="l"/>
                <a:tab pos="1395413" algn="l"/>
                <a:tab pos="1851025" algn="l"/>
                <a:tab pos="2306638" algn="l"/>
                <a:tab pos="2762250" algn="l"/>
                <a:tab pos="3217863" algn="l"/>
                <a:tab pos="3673475" algn="l"/>
                <a:tab pos="4129088" algn="l"/>
                <a:tab pos="4584700" algn="l"/>
                <a:tab pos="5040313" algn="l"/>
                <a:tab pos="5495925" algn="l"/>
                <a:tab pos="5951538" algn="l"/>
                <a:tab pos="6407150" algn="l"/>
                <a:tab pos="6862763" algn="l"/>
                <a:tab pos="7318375" algn="l"/>
                <a:tab pos="7773988" algn="l"/>
                <a:tab pos="8229600" algn="l"/>
                <a:tab pos="8685213" algn="l"/>
                <a:tab pos="9140825" algn="l"/>
              </a:tabLst>
              <a:defRPr sz="2400">
                <a:solidFill>
                  <a:schemeClr val="bg1"/>
                </a:solidFill>
                <a:latin typeface="Times New Roman" panose="02020603050405020304" pitchFamily="18" charset="0"/>
                <a:ea typeface="MS Gothic" panose="020B0609070205080204" pitchFamily="49" charset="-128"/>
              </a:defRPr>
            </a:lvl6pPr>
            <a:lvl7pPr marL="2971800" indent="-228600" defTabSz="414338" eaLnBrk="0" fontAlgn="base" hangingPunct="0">
              <a:lnSpc>
                <a:spcPct val="95000"/>
              </a:lnSpc>
              <a:spcBef>
                <a:spcPct val="0"/>
              </a:spcBef>
              <a:spcAft>
                <a:spcPct val="0"/>
              </a:spcAft>
              <a:buClr>
                <a:srgbClr val="000000"/>
              </a:buClr>
              <a:buSzPct val="100000"/>
              <a:buFont typeface="Times New Roman" panose="02020603050405020304" pitchFamily="18" charset="0"/>
              <a:tabLst>
                <a:tab pos="371475" algn="l"/>
                <a:tab pos="484188" algn="l"/>
                <a:tab pos="939800" algn="l"/>
                <a:tab pos="1395413" algn="l"/>
                <a:tab pos="1851025" algn="l"/>
                <a:tab pos="2306638" algn="l"/>
                <a:tab pos="2762250" algn="l"/>
                <a:tab pos="3217863" algn="l"/>
                <a:tab pos="3673475" algn="l"/>
                <a:tab pos="4129088" algn="l"/>
                <a:tab pos="4584700" algn="l"/>
                <a:tab pos="5040313" algn="l"/>
                <a:tab pos="5495925" algn="l"/>
                <a:tab pos="5951538" algn="l"/>
                <a:tab pos="6407150" algn="l"/>
                <a:tab pos="6862763" algn="l"/>
                <a:tab pos="7318375" algn="l"/>
                <a:tab pos="7773988" algn="l"/>
                <a:tab pos="8229600" algn="l"/>
                <a:tab pos="8685213" algn="l"/>
                <a:tab pos="9140825" algn="l"/>
              </a:tabLst>
              <a:defRPr sz="2400">
                <a:solidFill>
                  <a:schemeClr val="bg1"/>
                </a:solidFill>
                <a:latin typeface="Times New Roman" panose="02020603050405020304" pitchFamily="18" charset="0"/>
                <a:ea typeface="MS Gothic" panose="020B0609070205080204" pitchFamily="49" charset="-128"/>
              </a:defRPr>
            </a:lvl7pPr>
            <a:lvl8pPr marL="3429000" indent="-228600" defTabSz="414338" eaLnBrk="0" fontAlgn="base" hangingPunct="0">
              <a:lnSpc>
                <a:spcPct val="95000"/>
              </a:lnSpc>
              <a:spcBef>
                <a:spcPct val="0"/>
              </a:spcBef>
              <a:spcAft>
                <a:spcPct val="0"/>
              </a:spcAft>
              <a:buClr>
                <a:srgbClr val="000000"/>
              </a:buClr>
              <a:buSzPct val="100000"/>
              <a:buFont typeface="Times New Roman" panose="02020603050405020304" pitchFamily="18" charset="0"/>
              <a:tabLst>
                <a:tab pos="371475" algn="l"/>
                <a:tab pos="484188" algn="l"/>
                <a:tab pos="939800" algn="l"/>
                <a:tab pos="1395413" algn="l"/>
                <a:tab pos="1851025" algn="l"/>
                <a:tab pos="2306638" algn="l"/>
                <a:tab pos="2762250" algn="l"/>
                <a:tab pos="3217863" algn="l"/>
                <a:tab pos="3673475" algn="l"/>
                <a:tab pos="4129088" algn="l"/>
                <a:tab pos="4584700" algn="l"/>
                <a:tab pos="5040313" algn="l"/>
                <a:tab pos="5495925" algn="l"/>
                <a:tab pos="5951538" algn="l"/>
                <a:tab pos="6407150" algn="l"/>
                <a:tab pos="6862763" algn="l"/>
                <a:tab pos="7318375" algn="l"/>
                <a:tab pos="7773988" algn="l"/>
                <a:tab pos="8229600" algn="l"/>
                <a:tab pos="8685213" algn="l"/>
                <a:tab pos="9140825" algn="l"/>
              </a:tabLst>
              <a:defRPr sz="2400">
                <a:solidFill>
                  <a:schemeClr val="bg1"/>
                </a:solidFill>
                <a:latin typeface="Times New Roman" panose="02020603050405020304" pitchFamily="18" charset="0"/>
                <a:ea typeface="MS Gothic" panose="020B0609070205080204" pitchFamily="49" charset="-128"/>
              </a:defRPr>
            </a:lvl8pPr>
            <a:lvl9pPr marL="3886200" indent="-228600" defTabSz="414338" eaLnBrk="0" fontAlgn="base" hangingPunct="0">
              <a:lnSpc>
                <a:spcPct val="95000"/>
              </a:lnSpc>
              <a:spcBef>
                <a:spcPct val="0"/>
              </a:spcBef>
              <a:spcAft>
                <a:spcPct val="0"/>
              </a:spcAft>
              <a:buClr>
                <a:srgbClr val="000000"/>
              </a:buClr>
              <a:buSzPct val="100000"/>
              <a:buFont typeface="Times New Roman" panose="02020603050405020304" pitchFamily="18" charset="0"/>
              <a:tabLst>
                <a:tab pos="371475" algn="l"/>
                <a:tab pos="484188" algn="l"/>
                <a:tab pos="939800" algn="l"/>
                <a:tab pos="1395413" algn="l"/>
                <a:tab pos="1851025" algn="l"/>
                <a:tab pos="2306638" algn="l"/>
                <a:tab pos="2762250" algn="l"/>
                <a:tab pos="3217863" algn="l"/>
                <a:tab pos="3673475" algn="l"/>
                <a:tab pos="4129088" algn="l"/>
                <a:tab pos="4584700" algn="l"/>
                <a:tab pos="5040313" algn="l"/>
                <a:tab pos="5495925" algn="l"/>
                <a:tab pos="5951538" algn="l"/>
                <a:tab pos="6407150" algn="l"/>
                <a:tab pos="6862763" algn="l"/>
                <a:tab pos="7318375" algn="l"/>
                <a:tab pos="7773988" algn="l"/>
                <a:tab pos="8229600" algn="l"/>
                <a:tab pos="8685213" algn="l"/>
                <a:tab pos="9140825" algn="l"/>
              </a:tabLst>
              <a:defRPr sz="2400">
                <a:solidFill>
                  <a:schemeClr val="bg1"/>
                </a:solidFill>
                <a:latin typeface="Times New Roman" panose="02020603050405020304" pitchFamily="18" charset="0"/>
                <a:ea typeface="MS Gothic" panose="020B0609070205080204" pitchFamily="49" charset="-128"/>
              </a:defRPr>
            </a:lvl9pPr>
          </a:lstStyle>
          <a:p>
            <a:pPr algn="r" rtl="1" eaLnBrk="1" hangingPunct="1">
              <a:lnSpc>
                <a:spcPct val="90000"/>
              </a:lnSpc>
              <a:spcBef>
                <a:spcPts val="800"/>
              </a:spcBef>
              <a:buClr>
                <a:srgbClr val="CCFF33"/>
              </a:buClr>
              <a:buSzPct val="70000"/>
              <a:buFont typeface="Wingdings" panose="05000000000000000000" pitchFamily="2" charset="2"/>
              <a:buChar char=""/>
            </a:pPr>
            <a:endParaRPr lang="en-US" sz="3200">
              <a:solidFill>
                <a:srgbClr val="EAEAEA"/>
              </a:solidFill>
              <a:latin typeface="Arial" panose="020B0604020202020204" pitchFamily="34" charset="0"/>
              <a:ea typeface="Microsoft YaHei" panose="020B0503020204020204" pitchFamily="34" charset="-122"/>
              <a:cs typeface="Arial" panose="020B0604020202020204" pitchFamily="34" charset="0"/>
            </a:endParaRPr>
          </a:p>
        </p:txBody>
      </p:sp>
      <p:sp>
        <p:nvSpPr>
          <p:cNvPr id="2" name="مستطيل 1"/>
          <p:cNvSpPr/>
          <p:nvPr/>
        </p:nvSpPr>
        <p:spPr>
          <a:xfrm>
            <a:off x="838200" y="2286000"/>
            <a:ext cx="7673975" cy="4154984"/>
          </a:xfrm>
          <a:prstGeom prst="rect">
            <a:avLst/>
          </a:prstGeom>
        </p:spPr>
        <p:txBody>
          <a:bodyPr>
            <a:spAutoFit/>
          </a:bodyPr>
          <a:lstStyle/>
          <a:p>
            <a:pPr marL="342900" indent="-342900" algn="r" rtl="1">
              <a:buClr>
                <a:srgbClr val="FFFF00"/>
              </a:buClr>
              <a:buFont typeface="Arial" pitchFamily="34" charset="0"/>
              <a:buChar char="•"/>
              <a:defRPr/>
            </a:pPr>
            <a:r>
              <a:rPr lang="ar-SA" sz="2400" b="1" dirty="0">
                <a:latin typeface="Times New Roman" pitchFamily="16" charset="0"/>
                <a:ea typeface="MS Gothic" charset="-128"/>
              </a:rPr>
              <a:t>عادةً ما تُقدم المعرفة العلمية على هيئة نظريات علمية.</a:t>
            </a:r>
          </a:p>
          <a:p>
            <a:pPr algn="r" rtl="1">
              <a:buFont typeface="Times New Roman" pitchFamily="16" charset="0"/>
              <a:buNone/>
              <a:defRPr/>
            </a:pPr>
            <a:endParaRPr lang="ar-SA" sz="2400" b="1" dirty="0">
              <a:latin typeface="Times New Roman" pitchFamily="16" charset="0"/>
              <a:ea typeface="MS Gothic" charset="-128"/>
            </a:endParaRPr>
          </a:p>
          <a:p>
            <a:pPr marL="342900" indent="-342900" algn="r" rtl="1">
              <a:buClr>
                <a:srgbClr val="FFFF00"/>
              </a:buClr>
              <a:buFont typeface="Arial" pitchFamily="34" charset="0"/>
              <a:buChar char="•"/>
              <a:defRPr/>
            </a:pPr>
            <a:r>
              <a:rPr lang="ar-SA" sz="2400" b="1" dirty="0">
                <a:latin typeface="Times New Roman" pitchFamily="16" charset="0"/>
                <a:ea typeface="MS Gothic" charset="-128"/>
              </a:rPr>
              <a:t>فإذن ماهي النظرية العلمية إساساً؟</a:t>
            </a:r>
            <a:endParaRPr lang="en-US" sz="2400" b="1" dirty="0">
              <a:latin typeface="Times New Roman" pitchFamily="16" charset="0"/>
              <a:ea typeface="MS Gothic" charset="-128"/>
            </a:endParaRPr>
          </a:p>
          <a:p>
            <a:pPr algn="r" rtl="1">
              <a:buFont typeface="Times New Roman" pitchFamily="16" charset="0"/>
              <a:buNone/>
              <a:defRPr/>
            </a:pPr>
            <a:r>
              <a:rPr lang="ar-SA" sz="2400" dirty="0">
                <a:latin typeface="Times New Roman" pitchFamily="16" charset="0"/>
                <a:ea typeface="MS Gothic" charset="-128"/>
              </a:rPr>
              <a:t>- النظرية هي مجموعة من المقترحات و الإفتراضات التي تُفسر العلاقات بين - الظواهر التي تتناولها هذه النظرية.</a:t>
            </a:r>
          </a:p>
          <a:p>
            <a:pPr algn="r" rtl="1">
              <a:buFont typeface="Times New Roman" pitchFamily="16" charset="0"/>
              <a:buNone/>
              <a:defRPr/>
            </a:pPr>
            <a:r>
              <a:rPr lang="ar-SA" sz="2400" dirty="0">
                <a:latin typeface="Times New Roman" pitchFamily="16" charset="0"/>
                <a:ea typeface="MS Gothic" charset="-128"/>
              </a:rPr>
              <a:t>- أداة لتبسيط و فهم تعقيدات الواقع.</a:t>
            </a:r>
          </a:p>
          <a:p>
            <a:pPr algn="r" rtl="1">
              <a:buFont typeface="Times New Roman" pitchFamily="16" charset="0"/>
              <a:buNone/>
              <a:defRPr/>
            </a:pPr>
            <a:r>
              <a:rPr lang="ar-SA" sz="2400" dirty="0">
                <a:latin typeface="Times New Roman" pitchFamily="16" charset="0"/>
                <a:ea typeface="MS Gothic" charset="-128"/>
              </a:rPr>
              <a:t>- إطار تنتظم فيه المعارف المختلفة حول الظاهرة أو الظواهر ذات العلاقة.</a:t>
            </a:r>
            <a:endParaRPr lang="en-US" sz="2400" dirty="0">
              <a:latin typeface="Times New Roman" pitchFamily="16" charset="0"/>
              <a:ea typeface="MS Gothic" charset="-128"/>
            </a:endParaRPr>
          </a:p>
          <a:p>
            <a:pPr algn="r" rtl="1">
              <a:buFont typeface="Times New Roman" pitchFamily="16" charset="0"/>
              <a:buNone/>
              <a:defRPr/>
            </a:pPr>
            <a:endParaRPr lang="ar-SA" sz="2400" dirty="0">
              <a:latin typeface="Times New Roman" pitchFamily="16" charset="0"/>
              <a:ea typeface="MS Gothic" charset="-128"/>
            </a:endParaRPr>
          </a:p>
          <a:p>
            <a:pPr marL="342900" indent="-342900" algn="r" rtl="1">
              <a:buClr>
                <a:srgbClr val="FFFF00"/>
              </a:buClr>
              <a:buFont typeface="Arial" pitchFamily="34" charset="0"/>
              <a:buChar char="•"/>
              <a:defRPr/>
            </a:pPr>
            <a:r>
              <a:rPr lang="ar-SA" sz="2400" b="1" dirty="0">
                <a:latin typeface="Times New Roman" pitchFamily="16" charset="0"/>
                <a:ea typeface="MS Gothic" charset="-128"/>
              </a:rPr>
              <a:t>بناء النظريات العلمية.</a:t>
            </a:r>
            <a:endParaRPr lang="ar-SA" sz="2400" dirty="0">
              <a:latin typeface="Times New Roman" pitchFamily="16" charset="0"/>
              <a:ea typeface="MS Gothic" charset="-128"/>
            </a:endParaRPr>
          </a:p>
          <a:p>
            <a:pPr marL="342900" indent="-342900" algn="r" rtl="1">
              <a:buClr>
                <a:srgbClr val="FFFF00"/>
              </a:buClr>
              <a:buFont typeface="Arial" pitchFamily="34" charset="0"/>
              <a:buChar char="•"/>
              <a:defRPr/>
            </a:pPr>
            <a:r>
              <a:rPr lang="ar-SA" sz="2400" b="1" dirty="0">
                <a:latin typeface="Times New Roman" pitchFamily="16" charset="0"/>
                <a:ea typeface="MS Gothic" charset="-128"/>
              </a:rPr>
              <a:t>تقييم النظريات العلمية وتطويرها و تنقيحها.  </a:t>
            </a:r>
            <a:endParaRPr lang="ar-SA" sz="2400" dirty="0">
              <a:latin typeface="Times New Roman" pitchFamily="16" charset="0"/>
              <a:ea typeface="MS Gothic" charset="-128"/>
            </a:endParaRPr>
          </a:p>
          <a:p>
            <a:pPr marL="342900" indent="-342900" algn="r" rtl="1">
              <a:buClr>
                <a:srgbClr val="FFFF00"/>
              </a:buClr>
              <a:buFont typeface="Arial" pitchFamily="34" charset="0"/>
              <a:buChar char="•"/>
              <a:defRPr/>
            </a:pPr>
            <a:r>
              <a:rPr lang="ar-SA" sz="2400" b="1" dirty="0">
                <a:latin typeface="Times New Roman" pitchFamily="16" charset="0"/>
                <a:ea typeface="MS Gothic" charset="-128"/>
              </a:rPr>
              <a:t>النظرية العلمية و القانون العلمي.</a:t>
            </a:r>
            <a:endParaRPr lang="ar-SA" sz="2400" dirty="0">
              <a:latin typeface="Times New Roman" pitchFamily="16" charset="0"/>
              <a:ea typeface="MS Gothic" charset="-128"/>
            </a:endParaRPr>
          </a:p>
        </p:txBody>
      </p:sp>
    </p:spTree>
    <p:extLst>
      <p:ext uri="{BB962C8B-B14F-4D97-AF65-F5344CB8AC3E}">
        <p14:creationId xmlns:p14="http://schemas.microsoft.com/office/powerpoint/2010/main" val="2912947114"/>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Text Box 1"/>
          <p:cNvSpPr txBox="1">
            <a:spLocks noChangeArrowheads="1"/>
          </p:cNvSpPr>
          <p:nvPr/>
        </p:nvSpPr>
        <p:spPr bwMode="auto">
          <a:xfrm>
            <a:off x="317500" y="762000"/>
            <a:ext cx="8194675" cy="6778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nchor="ctr"/>
          <a:lstStyle>
            <a:lvl1pPr defTabSz="414338" eaLnBrk="0" hangingPunct="0">
              <a:tabLst>
                <a:tab pos="0" algn="l"/>
                <a:tab pos="454025" algn="l"/>
                <a:tab pos="909638" algn="l"/>
                <a:tab pos="1365250" algn="l"/>
                <a:tab pos="1820863" algn="l"/>
                <a:tab pos="2276475" algn="l"/>
                <a:tab pos="2732088" algn="l"/>
                <a:tab pos="3187700" algn="l"/>
                <a:tab pos="3643313" algn="l"/>
                <a:tab pos="4098925" algn="l"/>
                <a:tab pos="4554538" algn="l"/>
                <a:tab pos="5010150" algn="l"/>
                <a:tab pos="5465763" algn="l"/>
                <a:tab pos="5921375" algn="l"/>
                <a:tab pos="6376988" algn="l"/>
                <a:tab pos="6832600" algn="l"/>
                <a:tab pos="7288213" algn="l"/>
                <a:tab pos="7743825" algn="l"/>
                <a:tab pos="8199438" algn="l"/>
                <a:tab pos="8655050" algn="l"/>
                <a:tab pos="9110663" algn="l"/>
              </a:tabLst>
              <a:defRPr sz="2400">
                <a:solidFill>
                  <a:schemeClr val="bg1"/>
                </a:solidFill>
                <a:latin typeface="Times New Roman" panose="02020603050405020304" pitchFamily="18" charset="0"/>
                <a:ea typeface="MS Gothic" panose="020B0609070205080204" pitchFamily="49" charset="-128"/>
              </a:defRPr>
            </a:lvl1pPr>
            <a:lvl2pPr marL="742950" indent="-285750" defTabSz="414338" eaLnBrk="0" hangingPunct="0">
              <a:tabLst>
                <a:tab pos="0" algn="l"/>
                <a:tab pos="454025" algn="l"/>
                <a:tab pos="909638" algn="l"/>
                <a:tab pos="1365250" algn="l"/>
                <a:tab pos="1820863" algn="l"/>
                <a:tab pos="2276475" algn="l"/>
                <a:tab pos="2732088" algn="l"/>
                <a:tab pos="3187700" algn="l"/>
                <a:tab pos="3643313" algn="l"/>
                <a:tab pos="4098925" algn="l"/>
                <a:tab pos="4554538" algn="l"/>
                <a:tab pos="5010150" algn="l"/>
                <a:tab pos="5465763" algn="l"/>
                <a:tab pos="5921375" algn="l"/>
                <a:tab pos="6376988" algn="l"/>
                <a:tab pos="6832600" algn="l"/>
                <a:tab pos="7288213" algn="l"/>
                <a:tab pos="7743825" algn="l"/>
                <a:tab pos="8199438" algn="l"/>
                <a:tab pos="8655050" algn="l"/>
                <a:tab pos="9110663" algn="l"/>
              </a:tabLst>
              <a:defRPr sz="2400">
                <a:solidFill>
                  <a:schemeClr val="bg1"/>
                </a:solidFill>
                <a:latin typeface="Times New Roman" panose="02020603050405020304" pitchFamily="18" charset="0"/>
                <a:ea typeface="MS Gothic" panose="020B0609070205080204" pitchFamily="49" charset="-128"/>
              </a:defRPr>
            </a:lvl2pPr>
            <a:lvl3pPr marL="1143000" indent="-228600" defTabSz="414338" eaLnBrk="0" hangingPunct="0">
              <a:tabLst>
                <a:tab pos="0" algn="l"/>
                <a:tab pos="454025" algn="l"/>
                <a:tab pos="909638" algn="l"/>
                <a:tab pos="1365250" algn="l"/>
                <a:tab pos="1820863" algn="l"/>
                <a:tab pos="2276475" algn="l"/>
                <a:tab pos="2732088" algn="l"/>
                <a:tab pos="3187700" algn="l"/>
                <a:tab pos="3643313" algn="l"/>
                <a:tab pos="4098925" algn="l"/>
                <a:tab pos="4554538" algn="l"/>
                <a:tab pos="5010150" algn="l"/>
                <a:tab pos="5465763" algn="l"/>
                <a:tab pos="5921375" algn="l"/>
                <a:tab pos="6376988" algn="l"/>
                <a:tab pos="6832600" algn="l"/>
                <a:tab pos="7288213" algn="l"/>
                <a:tab pos="7743825" algn="l"/>
                <a:tab pos="8199438" algn="l"/>
                <a:tab pos="8655050" algn="l"/>
                <a:tab pos="9110663" algn="l"/>
              </a:tabLst>
              <a:defRPr sz="2400">
                <a:solidFill>
                  <a:schemeClr val="bg1"/>
                </a:solidFill>
                <a:latin typeface="Times New Roman" panose="02020603050405020304" pitchFamily="18" charset="0"/>
                <a:ea typeface="MS Gothic" panose="020B0609070205080204" pitchFamily="49" charset="-128"/>
              </a:defRPr>
            </a:lvl3pPr>
            <a:lvl4pPr marL="1600200" indent="-228600" defTabSz="414338" eaLnBrk="0" hangingPunct="0">
              <a:tabLst>
                <a:tab pos="0" algn="l"/>
                <a:tab pos="454025" algn="l"/>
                <a:tab pos="909638" algn="l"/>
                <a:tab pos="1365250" algn="l"/>
                <a:tab pos="1820863" algn="l"/>
                <a:tab pos="2276475" algn="l"/>
                <a:tab pos="2732088" algn="l"/>
                <a:tab pos="3187700" algn="l"/>
                <a:tab pos="3643313" algn="l"/>
                <a:tab pos="4098925" algn="l"/>
                <a:tab pos="4554538" algn="l"/>
                <a:tab pos="5010150" algn="l"/>
                <a:tab pos="5465763" algn="l"/>
                <a:tab pos="5921375" algn="l"/>
                <a:tab pos="6376988" algn="l"/>
                <a:tab pos="6832600" algn="l"/>
                <a:tab pos="7288213" algn="l"/>
                <a:tab pos="7743825" algn="l"/>
                <a:tab pos="8199438" algn="l"/>
                <a:tab pos="8655050" algn="l"/>
                <a:tab pos="9110663" algn="l"/>
              </a:tabLst>
              <a:defRPr sz="2400">
                <a:solidFill>
                  <a:schemeClr val="bg1"/>
                </a:solidFill>
                <a:latin typeface="Times New Roman" panose="02020603050405020304" pitchFamily="18" charset="0"/>
                <a:ea typeface="MS Gothic" panose="020B0609070205080204" pitchFamily="49" charset="-128"/>
              </a:defRPr>
            </a:lvl4pPr>
            <a:lvl5pPr marL="2057400" indent="-228600" defTabSz="414338" eaLnBrk="0" hangingPunct="0">
              <a:tabLst>
                <a:tab pos="0" algn="l"/>
                <a:tab pos="454025" algn="l"/>
                <a:tab pos="909638" algn="l"/>
                <a:tab pos="1365250" algn="l"/>
                <a:tab pos="1820863" algn="l"/>
                <a:tab pos="2276475" algn="l"/>
                <a:tab pos="2732088" algn="l"/>
                <a:tab pos="3187700" algn="l"/>
                <a:tab pos="3643313" algn="l"/>
                <a:tab pos="4098925" algn="l"/>
                <a:tab pos="4554538" algn="l"/>
                <a:tab pos="5010150" algn="l"/>
                <a:tab pos="5465763" algn="l"/>
                <a:tab pos="5921375" algn="l"/>
                <a:tab pos="6376988" algn="l"/>
                <a:tab pos="6832600" algn="l"/>
                <a:tab pos="7288213" algn="l"/>
                <a:tab pos="7743825" algn="l"/>
                <a:tab pos="8199438" algn="l"/>
                <a:tab pos="8655050" algn="l"/>
                <a:tab pos="9110663" algn="l"/>
              </a:tabLst>
              <a:defRPr sz="2400">
                <a:solidFill>
                  <a:schemeClr val="bg1"/>
                </a:solidFill>
                <a:latin typeface="Times New Roman" panose="02020603050405020304" pitchFamily="18" charset="0"/>
                <a:ea typeface="MS Gothic" panose="020B0609070205080204" pitchFamily="49" charset="-128"/>
              </a:defRPr>
            </a:lvl5pPr>
            <a:lvl6pPr marL="2514600" indent="-228600" defTabSz="414338" eaLnBrk="0" fontAlgn="base" hangingPunct="0">
              <a:lnSpc>
                <a:spcPct val="95000"/>
              </a:lnSpc>
              <a:spcBef>
                <a:spcPct val="0"/>
              </a:spcBef>
              <a:spcAft>
                <a:spcPct val="0"/>
              </a:spcAft>
              <a:buClr>
                <a:srgbClr val="000000"/>
              </a:buClr>
              <a:buSzPct val="100000"/>
              <a:buFont typeface="Times New Roman" panose="02020603050405020304" pitchFamily="18" charset="0"/>
              <a:tabLst>
                <a:tab pos="0" algn="l"/>
                <a:tab pos="454025" algn="l"/>
                <a:tab pos="909638" algn="l"/>
                <a:tab pos="1365250" algn="l"/>
                <a:tab pos="1820863" algn="l"/>
                <a:tab pos="2276475" algn="l"/>
                <a:tab pos="2732088" algn="l"/>
                <a:tab pos="3187700" algn="l"/>
                <a:tab pos="3643313" algn="l"/>
                <a:tab pos="4098925" algn="l"/>
                <a:tab pos="4554538" algn="l"/>
                <a:tab pos="5010150" algn="l"/>
                <a:tab pos="5465763" algn="l"/>
                <a:tab pos="5921375" algn="l"/>
                <a:tab pos="6376988" algn="l"/>
                <a:tab pos="6832600" algn="l"/>
                <a:tab pos="7288213" algn="l"/>
                <a:tab pos="7743825" algn="l"/>
                <a:tab pos="8199438" algn="l"/>
                <a:tab pos="8655050" algn="l"/>
                <a:tab pos="9110663" algn="l"/>
              </a:tabLst>
              <a:defRPr sz="2400">
                <a:solidFill>
                  <a:schemeClr val="bg1"/>
                </a:solidFill>
                <a:latin typeface="Times New Roman" panose="02020603050405020304" pitchFamily="18" charset="0"/>
                <a:ea typeface="MS Gothic" panose="020B0609070205080204" pitchFamily="49" charset="-128"/>
              </a:defRPr>
            </a:lvl6pPr>
            <a:lvl7pPr marL="2971800" indent="-228600" defTabSz="414338" eaLnBrk="0" fontAlgn="base" hangingPunct="0">
              <a:lnSpc>
                <a:spcPct val="95000"/>
              </a:lnSpc>
              <a:spcBef>
                <a:spcPct val="0"/>
              </a:spcBef>
              <a:spcAft>
                <a:spcPct val="0"/>
              </a:spcAft>
              <a:buClr>
                <a:srgbClr val="000000"/>
              </a:buClr>
              <a:buSzPct val="100000"/>
              <a:buFont typeface="Times New Roman" panose="02020603050405020304" pitchFamily="18" charset="0"/>
              <a:tabLst>
                <a:tab pos="0" algn="l"/>
                <a:tab pos="454025" algn="l"/>
                <a:tab pos="909638" algn="l"/>
                <a:tab pos="1365250" algn="l"/>
                <a:tab pos="1820863" algn="l"/>
                <a:tab pos="2276475" algn="l"/>
                <a:tab pos="2732088" algn="l"/>
                <a:tab pos="3187700" algn="l"/>
                <a:tab pos="3643313" algn="l"/>
                <a:tab pos="4098925" algn="l"/>
                <a:tab pos="4554538" algn="l"/>
                <a:tab pos="5010150" algn="l"/>
                <a:tab pos="5465763" algn="l"/>
                <a:tab pos="5921375" algn="l"/>
                <a:tab pos="6376988" algn="l"/>
                <a:tab pos="6832600" algn="l"/>
                <a:tab pos="7288213" algn="l"/>
                <a:tab pos="7743825" algn="l"/>
                <a:tab pos="8199438" algn="l"/>
                <a:tab pos="8655050" algn="l"/>
                <a:tab pos="9110663" algn="l"/>
              </a:tabLst>
              <a:defRPr sz="2400">
                <a:solidFill>
                  <a:schemeClr val="bg1"/>
                </a:solidFill>
                <a:latin typeface="Times New Roman" panose="02020603050405020304" pitchFamily="18" charset="0"/>
                <a:ea typeface="MS Gothic" panose="020B0609070205080204" pitchFamily="49" charset="-128"/>
              </a:defRPr>
            </a:lvl7pPr>
            <a:lvl8pPr marL="3429000" indent="-228600" defTabSz="414338" eaLnBrk="0" fontAlgn="base" hangingPunct="0">
              <a:lnSpc>
                <a:spcPct val="95000"/>
              </a:lnSpc>
              <a:spcBef>
                <a:spcPct val="0"/>
              </a:spcBef>
              <a:spcAft>
                <a:spcPct val="0"/>
              </a:spcAft>
              <a:buClr>
                <a:srgbClr val="000000"/>
              </a:buClr>
              <a:buSzPct val="100000"/>
              <a:buFont typeface="Times New Roman" panose="02020603050405020304" pitchFamily="18" charset="0"/>
              <a:tabLst>
                <a:tab pos="0" algn="l"/>
                <a:tab pos="454025" algn="l"/>
                <a:tab pos="909638" algn="l"/>
                <a:tab pos="1365250" algn="l"/>
                <a:tab pos="1820863" algn="l"/>
                <a:tab pos="2276475" algn="l"/>
                <a:tab pos="2732088" algn="l"/>
                <a:tab pos="3187700" algn="l"/>
                <a:tab pos="3643313" algn="l"/>
                <a:tab pos="4098925" algn="l"/>
                <a:tab pos="4554538" algn="l"/>
                <a:tab pos="5010150" algn="l"/>
                <a:tab pos="5465763" algn="l"/>
                <a:tab pos="5921375" algn="l"/>
                <a:tab pos="6376988" algn="l"/>
                <a:tab pos="6832600" algn="l"/>
                <a:tab pos="7288213" algn="l"/>
                <a:tab pos="7743825" algn="l"/>
                <a:tab pos="8199438" algn="l"/>
                <a:tab pos="8655050" algn="l"/>
                <a:tab pos="9110663" algn="l"/>
              </a:tabLst>
              <a:defRPr sz="2400">
                <a:solidFill>
                  <a:schemeClr val="bg1"/>
                </a:solidFill>
                <a:latin typeface="Times New Roman" panose="02020603050405020304" pitchFamily="18" charset="0"/>
                <a:ea typeface="MS Gothic" panose="020B0609070205080204" pitchFamily="49" charset="-128"/>
              </a:defRPr>
            </a:lvl8pPr>
            <a:lvl9pPr marL="3886200" indent="-228600" defTabSz="414338" eaLnBrk="0" fontAlgn="base" hangingPunct="0">
              <a:lnSpc>
                <a:spcPct val="95000"/>
              </a:lnSpc>
              <a:spcBef>
                <a:spcPct val="0"/>
              </a:spcBef>
              <a:spcAft>
                <a:spcPct val="0"/>
              </a:spcAft>
              <a:buClr>
                <a:srgbClr val="000000"/>
              </a:buClr>
              <a:buSzPct val="100000"/>
              <a:buFont typeface="Times New Roman" panose="02020603050405020304" pitchFamily="18" charset="0"/>
              <a:tabLst>
                <a:tab pos="0" algn="l"/>
                <a:tab pos="454025" algn="l"/>
                <a:tab pos="909638" algn="l"/>
                <a:tab pos="1365250" algn="l"/>
                <a:tab pos="1820863" algn="l"/>
                <a:tab pos="2276475" algn="l"/>
                <a:tab pos="2732088" algn="l"/>
                <a:tab pos="3187700" algn="l"/>
                <a:tab pos="3643313" algn="l"/>
                <a:tab pos="4098925" algn="l"/>
                <a:tab pos="4554538" algn="l"/>
                <a:tab pos="5010150" algn="l"/>
                <a:tab pos="5465763" algn="l"/>
                <a:tab pos="5921375" algn="l"/>
                <a:tab pos="6376988" algn="l"/>
                <a:tab pos="6832600" algn="l"/>
                <a:tab pos="7288213" algn="l"/>
                <a:tab pos="7743825" algn="l"/>
                <a:tab pos="8199438" algn="l"/>
                <a:tab pos="8655050" algn="l"/>
                <a:tab pos="9110663" algn="l"/>
              </a:tabLst>
              <a:defRPr sz="2400">
                <a:solidFill>
                  <a:schemeClr val="bg1"/>
                </a:solidFill>
                <a:latin typeface="Times New Roman" panose="02020603050405020304" pitchFamily="18" charset="0"/>
                <a:ea typeface="MS Gothic" panose="020B0609070205080204" pitchFamily="49" charset="-128"/>
              </a:defRPr>
            </a:lvl9pPr>
          </a:lstStyle>
          <a:p>
            <a:pPr algn="r" rtl="1" eaLnBrk="1" hangingPunct="1">
              <a:lnSpc>
                <a:spcPct val="100000"/>
              </a:lnSpc>
              <a:buClrTx/>
            </a:pPr>
            <a:r>
              <a:rPr lang="ar-SA" sz="4400" b="1" dirty="0">
                <a:solidFill>
                  <a:srgbClr val="FF0000"/>
                </a:solidFill>
                <a:latin typeface="Arial" panose="020B0604020202020204" pitchFamily="34" charset="0"/>
                <a:ea typeface="Microsoft YaHei" panose="020B0503020204020204" pitchFamily="34" charset="-122"/>
                <a:cs typeface="Arial" panose="020B0604020202020204" pitchFamily="34" charset="0"/>
              </a:rPr>
              <a:t>نظريات العلاج النفسي</a:t>
            </a:r>
            <a:endParaRPr lang="en-US" sz="4400" b="1" dirty="0">
              <a:solidFill>
                <a:srgbClr val="FF0000"/>
              </a:solidFill>
              <a:latin typeface="Arial" panose="020B0604020202020204" pitchFamily="34" charset="0"/>
              <a:ea typeface="Microsoft YaHei" panose="020B0503020204020204" pitchFamily="34" charset="-122"/>
              <a:cs typeface="Arial" panose="020B0604020202020204" pitchFamily="34" charset="0"/>
            </a:endParaRPr>
          </a:p>
        </p:txBody>
      </p:sp>
      <p:sp>
        <p:nvSpPr>
          <p:cNvPr id="87043" name="Text Box 2"/>
          <p:cNvSpPr txBox="1">
            <a:spLocks noChangeArrowheads="1"/>
          </p:cNvSpPr>
          <p:nvPr/>
        </p:nvSpPr>
        <p:spPr bwMode="auto">
          <a:xfrm>
            <a:off x="317500" y="1439863"/>
            <a:ext cx="8445500" cy="46196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marL="371475" indent="-371475" defTabSz="414338" eaLnBrk="0" hangingPunct="0">
              <a:tabLst>
                <a:tab pos="371475" algn="l"/>
                <a:tab pos="484188" algn="l"/>
                <a:tab pos="939800" algn="l"/>
                <a:tab pos="1395413" algn="l"/>
                <a:tab pos="1851025" algn="l"/>
                <a:tab pos="2306638" algn="l"/>
                <a:tab pos="2762250" algn="l"/>
                <a:tab pos="3217863" algn="l"/>
                <a:tab pos="3673475" algn="l"/>
                <a:tab pos="4129088" algn="l"/>
                <a:tab pos="4584700" algn="l"/>
                <a:tab pos="5040313" algn="l"/>
                <a:tab pos="5495925" algn="l"/>
                <a:tab pos="5951538" algn="l"/>
                <a:tab pos="6407150" algn="l"/>
                <a:tab pos="6862763" algn="l"/>
                <a:tab pos="7318375" algn="l"/>
                <a:tab pos="7773988" algn="l"/>
                <a:tab pos="8229600" algn="l"/>
                <a:tab pos="8685213" algn="l"/>
                <a:tab pos="9140825" algn="l"/>
              </a:tabLst>
              <a:defRPr sz="2400">
                <a:solidFill>
                  <a:schemeClr val="bg1"/>
                </a:solidFill>
                <a:latin typeface="Times New Roman" panose="02020603050405020304" pitchFamily="18" charset="0"/>
                <a:ea typeface="MS Gothic" panose="020B0609070205080204" pitchFamily="49" charset="-128"/>
              </a:defRPr>
            </a:lvl1pPr>
            <a:lvl2pPr marL="742950" indent="-285750" defTabSz="414338" eaLnBrk="0" hangingPunct="0">
              <a:tabLst>
                <a:tab pos="371475" algn="l"/>
                <a:tab pos="484188" algn="l"/>
                <a:tab pos="939800" algn="l"/>
                <a:tab pos="1395413" algn="l"/>
                <a:tab pos="1851025" algn="l"/>
                <a:tab pos="2306638" algn="l"/>
                <a:tab pos="2762250" algn="l"/>
                <a:tab pos="3217863" algn="l"/>
                <a:tab pos="3673475" algn="l"/>
                <a:tab pos="4129088" algn="l"/>
                <a:tab pos="4584700" algn="l"/>
                <a:tab pos="5040313" algn="l"/>
                <a:tab pos="5495925" algn="l"/>
                <a:tab pos="5951538" algn="l"/>
                <a:tab pos="6407150" algn="l"/>
                <a:tab pos="6862763" algn="l"/>
                <a:tab pos="7318375" algn="l"/>
                <a:tab pos="7773988" algn="l"/>
                <a:tab pos="8229600" algn="l"/>
                <a:tab pos="8685213" algn="l"/>
                <a:tab pos="9140825" algn="l"/>
              </a:tabLst>
              <a:defRPr sz="2400">
                <a:solidFill>
                  <a:schemeClr val="bg1"/>
                </a:solidFill>
                <a:latin typeface="Times New Roman" panose="02020603050405020304" pitchFamily="18" charset="0"/>
                <a:ea typeface="MS Gothic" panose="020B0609070205080204" pitchFamily="49" charset="-128"/>
              </a:defRPr>
            </a:lvl2pPr>
            <a:lvl3pPr marL="1143000" indent="-228600" defTabSz="414338" eaLnBrk="0" hangingPunct="0">
              <a:tabLst>
                <a:tab pos="371475" algn="l"/>
                <a:tab pos="484188" algn="l"/>
                <a:tab pos="939800" algn="l"/>
                <a:tab pos="1395413" algn="l"/>
                <a:tab pos="1851025" algn="l"/>
                <a:tab pos="2306638" algn="l"/>
                <a:tab pos="2762250" algn="l"/>
                <a:tab pos="3217863" algn="l"/>
                <a:tab pos="3673475" algn="l"/>
                <a:tab pos="4129088" algn="l"/>
                <a:tab pos="4584700" algn="l"/>
                <a:tab pos="5040313" algn="l"/>
                <a:tab pos="5495925" algn="l"/>
                <a:tab pos="5951538" algn="l"/>
                <a:tab pos="6407150" algn="l"/>
                <a:tab pos="6862763" algn="l"/>
                <a:tab pos="7318375" algn="l"/>
                <a:tab pos="7773988" algn="l"/>
                <a:tab pos="8229600" algn="l"/>
                <a:tab pos="8685213" algn="l"/>
                <a:tab pos="9140825" algn="l"/>
              </a:tabLst>
              <a:defRPr sz="2400">
                <a:solidFill>
                  <a:schemeClr val="bg1"/>
                </a:solidFill>
                <a:latin typeface="Times New Roman" panose="02020603050405020304" pitchFamily="18" charset="0"/>
                <a:ea typeface="MS Gothic" panose="020B0609070205080204" pitchFamily="49" charset="-128"/>
              </a:defRPr>
            </a:lvl3pPr>
            <a:lvl4pPr marL="1600200" indent="-228600" defTabSz="414338" eaLnBrk="0" hangingPunct="0">
              <a:tabLst>
                <a:tab pos="371475" algn="l"/>
                <a:tab pos="484188" algn="l"/>
                <a:tab pos="939800" algn="l"/>
                <a:tab pos="1395413" algn="l"/>
                <a:tab pos="1851025" algn="l"/>
                <a:tab pos="2306638" algn="l"/>
                <a:tab pos="2762250" algn="l"/>
                <a:tab pos="3217863" algn="l"/>
                <a:tab pos="3673475" algn="l"/>
                <a:tab pos="4129088" algn="l"/>
                <a:tab pos="4584700" algn="l"/>
                <a:tab pos="5040313" algn="l"/>
                <a:tab pos="5495925" algn="l"/>
                <a:tab pos="5951538" algn="l"/>
                <a:tab pos="6407150" algn="l"/>
                <a:tab pos="6862763" algn="l"/>
                <a:tab pos="7318375" algn="l"/>
                <a:tab pos="7773988" algn="l"/>
                <a:tab pos="8229600" algn="l"/>
                <a:tab pos="8685213" algn="l"/>
                <a:tab pos="9140825" algn="l"/>
              </a:tabLst>
              <a:defRPr sz="2400">
                <a:solidFill>
                  <a:schemeClr val="bg1"/>
                </a:solidFill>
                <a:latin typeface="Times New Roman" panose="02020603050405020304" pitchFamily="18" charset="0"/>
                <a:ea typeface="MS Gothic" panose="020B0609070205080204" pitchFamily="49" charset="-128"/>
              </a:defRPr>
            </a:lvl4pPr>
            <a:lvl5pPr marL="2057400" indent="-228600" defTabSz="414338" eaLnBrk="0" hangingPunct="0">
              <a:tabLst>
                <a:tab pos="371475" algn="l"/>
                <a:tab pos="484188" algn="l"/>
                <a:tab pos="939800" algn="l"/>
                <a:tab pos="1395413" algn="l"/>
                <a:tab pos="1851025" algn="l"/>
                <a:tab pos="2306638" algn="l"/>
                <a:tab pos="2762250" algn="l"/>
                <a:tab pos="3217863" algn="l"/>
                <a:tab pos="3673475" algn="l"/>
                <a:tab pos="4129088" algn="l"/>
                <a:tab pos="4584700" algn="l"/>
                <a:tab pos="5040313" algn="l"/>
                <a:tab pos="5495925" algn="l"/>
                <a:tab pos="5951538" algn="l"/>
                <a:tab pos="6407150" algn="l"/>
                <a:tab pos="6862763" algn="l"/>
                <a:tab pos="7318375" algn="l"/>
                <a:tab pos="7773988" algn="l"/>
                <a:tab pos="8229600" algn="l"/>
                <a:tab pos="8685213" algn="l"/>
                <a:tab pos="9140825" algn="l"/>
              </a:tabLst>
              <a:defRPr sz="2400">
                <a:solidFill>
                  <a:schemeClr val="bg1"/>
                </a:solidFill>
                <a:latin typeface="Times New Roman" panose="02020603050405020304" pitchFamily="18" charset="0"/>
                <a:ea typeface="MS Gothic" panose="020B0609070205080204" pitchFamily="49" charset="-128"/>
              </a:defRPr>
            </a:lvl5pPr>
            <a:lvl6pPr marL="2514600" indent="-228600" defTabSz="414338" eaLnBrk="0" fontAlgn="base" hangingPunct="0">
              <a:lnSpc>
                <a:spcPct val="95000"/>
              </a:lnSpc>
              <a:spcBef>
                <a:spcPct val="0"/>
              </a:spcBef>
              <a:spcAft>
                <a:spcPct val="0"/>
              </a:spcAft>
              <a:buClr>
                <a:srgbClr val="000000"/>
              </a:buClr>
              <a:buSzPct val="100000"/>
              <a:buFont typeface="Times New Roman" panose="02020603050405020304" pitchFamily="18" charset="0"/>
              <a:tabLst>
                <a:tab pos="371475" algn="l"/>
                <a:tab pos="484188" algn="l"/>
                <a:tab pos="939800" algn="l"/>
                <a:tab pos="1395413" algn="l"/>
                <a:tab pos="1851025" algn="l"/>
                <a:tab pos="2306638" algn="l"/>
                <a:tab pos="2762250" algn="l"/>
                <a:tab pos="3217863" algn="l"/>
                <a:tab pos="3673475" algn="l"/>
                <a:tab pos="4129088" algn="l"/>
                <a:tab pos="4584700" algn="l"/>
                <a:tab pos="5040313" algn="l"/>
                <a:tab pos="5495925" algn="l"/>
                <a:tab pos="5951538" algn="l"/>
                <a:tab pos="6407150" algn="l"/>
                <a:tab pos="6862763" algn="l"/>
                <a:tab pos="7318375" algn="l"/>
                <a:tab pos="7773988" algn="l"/>
                <a:tab pos="8229600" algn="l"/>
                <a:tab pos="8685213" algn="l"/>
                <a:tab pos="9140825" algn="l"/>
              </a:tabLst>
              <a:defRPr sz="2400">
                <a:solidFill>
                  <a:schemeClr val="bg1"/>
                </a:solidFill>
                <a:latin typeface="Times New Roman" panose="02020603050405020304" pitchFamily="18" charset="0"/>
                <a:ea typeface="MS Gothic" panose="020B0609070205080204" pitchFamily="49" charset="-128"/>
              </a:defRPr>
            </a:lvl6pPr>
            <a:lvl7pPr marL="2971800" indent="-228600" defTabSz="414338" eaLnBrk="0" fontAlgn="base" hangingPunct="0">
              <a:lnSpc>
                <a:spcPct val="95000"/>
              </a:lnSpc>
              <a:spcBef>
                <a:spcPct val="0"/>
              </a:spcBef>
              <a:spcAft>
                <a:spcPct val="0"/>
              </a:spcAft>
              <a:buClr>
                <a:srgbClr val="000000"/>
              </a:buClr>
              <a:buSzPct val="100000"/>
              <a:buFont typeface="Times New Roman" panose="02020603050405020304" pitchFamily="18" charset="0"/>
              <a:tabLst>
                <a:tab pos="371475" algn="l"/>
                <a:tab pos="484188" algn="l"/>
                <a:tab pos="939800" algn="l"/>
                <a:tab pos="1395413" algn="l"/>
                <a:tab pos="1851025" algn="l"/>
                <a:tab pos="2306638" algn="l"/>
                <a:tab pos="2762250" algn="l"/>
                <a:tab pos="3217863" algn="l"/>
                <a:tab pos="3673475" algn="l"/>
                <a:tab pos="4129088" algn="l"/>
                <a:tab pos="4584700" algn="l"/>
                <a:tab pos="5040313" algn="l"/>
                <a:tab pos="5495925" algn="l"/>
                <a:tab pos="5951538" algn="l"/>
                <a:tab pos="6407150" algn="l"/>
                <a:tab pos="6862763" algn="l"/>
                <a:tab pos="7318375" algn="l"/>
                <a:tab pos="7773988" algn="l"/>
                <a:tab pos="8229600" algn="l"/>
                <a:tab pos="8685213" algn="l"/>
                <a:tab pos="9140825" algn="l"/>
              </a:tabLst>
              <a:defRPr sz="2400">
                <a:solidFill>
                  <a:schemeClr val="bg1"/>
                </a:solidFill>
                <a:latin typeface="Times New Roman" panose="02020603050405020304" pitchFamily="18" charset="0"/>
                <a:ea typeface="MS Gothic" panose="020B0609070205080204" pitchFamily="49" charset="-128"/>
              </a:defRPr>
            </a:lvl7pPr>
            <a:lvl8pPr marL="3429000" indent="-228600" defTabSz="414338" eaLnBrk="0" fontAlgn="base" hangingPunct="0">
              <a:lnSpc>
                <a:spcPct val="95000"/>
              </a:lnSpc>
              <a:spcBef>
                <a:spcPct val="0"/>
              </a:spcBef>
              <a:spcAft>
                <a:spcPct val="0"/>
              </a:spcAft>
              <a:buClr>
                <a:srgbClr val="000000"/>
              </a:buClr>
              <a:buSzPct val="100000"/>
              <a:buFont typeface="Times New Roman" panose="02020603050405020304" pitchFamily="18" charset="0"/>
              <a:tabLst>
                <a:tab pos="371475" algn="l"/>
                <a:tab pos="484188" algn="l"/>
                <a:tab pos="939800" algn="l"/>
                <a:tab pos="1395413" algn="l"/>
                <a:tab pos="1851025" algn="l"/>
                <a:tab pos="2306638" algn="l"/>
                <a:tab pos="2762250" algn="l"/>
                <a:tab pos="3217863" algn="l"/>
                <a:tab pos="3673475" algn="l"/>
                <a:tab pos="4129088" algn="l"/>
                <a:tab pos="4584700" algn="l"/>
                <a:tab pos="5040313" algn="l"/>
                <a:tab pos="5495925" algn="l"/>
                <a:tab pos="5951538" algn="l"/>
                <a:tab pos="6407150" algn="l"/>
                <a:tab pos="6862763" algn="l"/>
                <a:tab pos="7318375" algn="l"/>
                <a:tab pos="7773988" algn="l"/>
                <a:tab pos="8229600" algn="l"/>
                <a:tab pos="8685213" algn="l"/>
                <a:tab pos="9140825" algn="l"/>
              </a:tabLst>
              <a:defRPr sz="2400">
                <a:solidFill>
                  <a:schemeClr val="bg1"/>
                </a:solidFill>
                <a:latin typeface="Times New Roman" panose="02020603050405020304" pitchFamily="18" charset="0"/>
                <a:ea typeface="MS Gothic" panose="020B0609070205080204" pitchFamily="49" charset="-128"/>
              </a:defRPr>
            </a:lvl8pPr>
            <a:lvl9pPr marL="3886200" indent="-228600" defTabSz="414338" eaLnBrk="0" fontAlgn="base" hangingPunct="0">
              <a:lnSpc>
                <a:spcPct val="95000"/>
              </a:lnSpc>
              <a:spcBef>
                <a:spcPct val="0"/>
              </a:spcBef>
              <a:spcAft>
                <a:spcPct val="0"/>
              </a:spcAft>
              <a:buClr>
                <a:srgbClr val="000000"/>
              </a:buClr>
              <a:buSzPct val="100000"/>
              <a:buFont typeface="Times New Roman" panose="02020603050405020304" pitchFamily="18" charset="0"/>
              <a:tabLst>
                <a:tab pos="371475" algn="l"/>
                <a:tab pos="484188" algn="l"/>
                <a:tab pos="939800" algn="l"/>
                <a:tab pos="1395413" algn="l"/>
                <a:tab pos="1851025" algn="l"/>
                <a:tab pos="2306638" algn="l"/>
                <a:tab pos="2762250" algn="l"/>
                <a:tab pos="3217863" algn="l"/>
                <a:tab pos="3673475" algn="l"/>
                <a:tab pos="4129088" algn="l"/>
                <a:tab pos="4584700" algn="l"/>
                <a:tab pos="5040313" algn="l"/>
                <a:tab pos="5495925" algn="l"/>
                <a:tab pos="5951538" algn="l"/>
                <a:tab pos="6407150" algn="l"/>
                <a:tab pos="6862763" algn="l"/>
                <a:tab pos="7318375" algn="l"/>
                <a:tab pos="7773988" algn="l"/>
                <a:tab pos="8229600" algn="l"/>
                <a:tab pos="8685213" algn="l"/>
                <a:tab pos="9140825" algn="l"/>
              </a:tabLst>
              <a:defRPr sz="2400">
                <a:solidFill>
                  <a:schemeClr val="bg1"/>
                </a:solidFill>
                <a:latin typeface="Times New Roman" panose="02020603050405020304" pitchFamily="18" charset="0"/>
                <a:ea typeface="MS Gothic" panose="020B0609070205080204" pitchFamily="49" charset="-128"/>
              </a:defRPr>
            </a:lvl9pPr>
          </a:lstStyle>
          <a:p>
            <a:pPr algn="r" rtl="1" eaLnBrk="1" hangingPunct="1">
              <a:lnSpc>
                <a:spcPct val="90000"/>
              </a:lnSpc>
              <a:spcBef>
                <a:spcPts val="800"/>
              </a:spcBef>
              <a:buClr>
                <a:srgbClr val="CCFF33"/>
              </a:buClr>
              <a:buSzPct val="70000"/>
              <a:buFont typeface="Wingdings" panose="05000000000000000000" pitchFamily="2" charset="2"/>
              <a:buChar char=""/>
            </a:pPr>
            <a:endParaRPr lang="en-US" sz="3200">
              <a:solidFill>
                <a:srgbClr val="EAEAEA"/>
              </a:solidFill>
              <a:latin typeface="Arial" panose="020B0604020202020204" pitchFamily="34" charset="0"/>
              <a:ea typeface="Microsoft YaHei" panose="020B0503020204020204" pitchFamily="34" charset="-122"/>
              <a:cs typeface="Arial" panose="020B0604020202020204" pitchFamily="34" charset="0"/>
            </a:endParaRPr>
          </a:p>
        </p:txBody>
      </p:sp>
      <p:sp>
        <p:nvSpPr>
          <p:cNvPr id="2" name="مستطيل 1"/>
          <p:cNvSpPr/>
          <p:nvPr/>
        </p:nvSpPr>
        <p:spPr>
          <a:xfrm>
            <a:off x="488950" y="1936750"/>
            <a:ext cx="8054975" cy="5065713"/>
          </a:xfrm>
          <a:prstGeom prst="rect">
            <a:avLst/>
          </a:prstGeom>
        </p:spPr>
        <p:txBody>
          <a:bodyPr>
            <a:spAutoFit/>
          </a:bodyPr>
          <a:lstStyle/>
          <a:p>
            <a:pPr marL="342900" indent="-342900" algn="r" rtl="1">
              <a:buClr>
                <a:srgbClr val="FFFF00"/>
              </a:buClr>
              <a:buFont typeface="Arial" pitchFamily="34" charset="0"/>
              <a:buChar char="•"/>
              <a:defRPr/>
            </a:pPr>
            <a:r>
              <a:rPr lang="ar-SA" sz="3200" b="1" dirty="0">
                <a:latin typeface="Times New Roman" pitchFamily="16" charset="0"/>
                <a:ea typeface="MS Gothic" charset="-128"/>
              </a:rPr>
              <a:t>نحتاج للنظريات في مجال العلاج النفسي لأنها تقدم لنا:</a:t>
            </a:r>
          </a:p>
          <a:p>
            <a:pPr marL="1084263" lvl="1" indent="-342900" algn="r" rtl="1">
              <a:lnSpc>
                <a:spcPct val="100000"/>
              </a:lnSpc>
              <a:buClr>
                <a:srgbClr val="FFFF00"/>
              </a:buClr>
              <a:buFont typeface="Arial" pitchFamily="34" charset="0"/>
              <a:buChar char="•"/>
              <a:defRPr/>
            </a:pPr>
            <a:endParaRPr lang="ar-SA" sz="3000" dirty="0">
              <a:latin typeface="Times New Roman" pitchFamily="16" charset="0"/>
              <a:ea typeface="MS Gothic" charset="-128"/>
              <a:cs typeface="Akhbar MT" pitchFamily="2" charset="-78"/>
            </a:endParaRPr>
          </a:p>
          <a:p>
            <a:pPr marL="1084263" lvl="1" indent="-342900" algn="r" rtl="1">
              <a:lnSpc>
                <a:spcPct val="100000"/>
              </a:lnSpc>
              <a:buClr>
                <a:srgbClr val="FFFF00"/>
              </a:buClr>
              <a:buFont typeface="Arial" pitchFamily="34" charset="0"/>
              <a:buChar char="•"/>
              <a:defRPr/>
            </a:pPr>
            <a:r>
              <a:rPr lang="ar-SA" sz="3000" dirty="0">
                <a:latin typeface="Times New Roman" pitchFamily="16" charset="0"/>
                <a:ea typeface="MS Gothic" charset="-128"/>
                <a:cs typeface="Akhbar MT" pitchFamily="2" charset="-78"/>
              </a:rPr>
              <a:t>فهماً للسلوك الإنساني في سواءه و إضطرابة.</a:t>
            </a:r>
          </a:p>
          <a:p>
            <a:pPr marL="1084263" lvl="1" indent="-342900" algn="r" rtl="1">
              <a:lnSpc>
                <a:spcPct val="100000"/>
              </a:lnSpc>
              <a:buClr>
                <a:srgbClr val="FFFF00"/>
              </a:buClr>
              <a:buFont typeface="Arial" pitchFamily="34" charset="0"/>
              <a:buChar char="•"/>
              <a:defRPr/>
            </a:pPr>
            <a:r>
              <a:rPr lang="ar-SA" sz="3000" dirty="0">
                <a:latin typeface="Times New Roman" pitchFamily="16" charset="0"/>
                <a:ea typeface="MS Gothic" charset="-128"/>
                <a:cs typeface="Akhbar MT" pitchFamily="2" charset="-78"/>
              </a:rPr>
              <a:t>فهماً لأسباب الخلل النفسي، و ظروف تكونه.</a:t>
            </a:r>
          </a:p>
          <a:p>
            <a:pPr marL="1084263" lvl="1" indent="-342900" algn="r" rtl="1">
              <a:lnSpc>
                <a:spcPct val="100000"/>
              </a:lnSpc>
              <a:buClr>
                <a:srgbClr val="FFFF00"/>
              </a:buClr>
              <a:buFont typeface="Arial" pitchFamily="34" charset="0"/>
              <a:buChar char="•"/>
              <a:defRPr/>
            </a:pPr>
            <a:r>
              <a:rPr lang="ar-SA" sz="3000" dirty="0">
                <a:latin typeface="Times New Roman" pitchFamily="16" charset="0"/>
                <a:ea typeface="MS Gothic" charset="-128"/>
                <a:cs typeface="Akhbar MT" pitchFamily="2" charset="-78"/>
              </a:rPr>
              <a:t>طرقاً للتعامل مع هذا الخلل إما بإزالته أو تقليله بناء على الفهم الذي تقترحه.</a:t>
            </a:r>
          </a:p>
          <a:p>
            <a:pPr marL="1084263" lvl="1" indent="-342900" algn="r" rtl="1">
              <a:lnSpc>
                <a:spcPct val="100000"/>
              </a:lnSpc>
              <a:buClr>
                <a:srgbClr val="FFFF00"/>
              </a:buClr>
              <a:buFont typeface="Arial" pitchFamily="34" charset="0"/>
              <a:buChar char="•"/>
              <a:defRPr/>
            </a:pPr>
            <a:r>
              <a:rPr lang="ar-SA" sz="3000" dirty="0">
                <a:latin typeface="Times New Roman" pitchFamily="16" charset="0"/>
                <a:ea typeface="MS Gothic" charset="-128"/>
                <a:cs typeface="Akhbar MT" pitchFamily="2" charset="-78"/>
              </a:rPr>
              <a:t>المساعدة تنظيم معارفنا عن الإضطراب النفسي – الفهم السيكولوجي.</a:t>
            </a:r>
          </a:p>
          <a:p>
            <a:pPr marL="1084263" lvl="1" indent="-342900" algn="r" rtl="1">
              <a:lnSpc>
                <a:spcPct val="100000"/>
              </a:lnSpc>
              <a:buClr>
                <a:srgbClr val="FFFF00"/>
              </a:buClr>
              <a:buFont typeface="Arial" pitchFamily="34" charset="0"/>
              <a:buChar char="•"/>
              <a:defRPr/>
            </a:pPr>
            <a:r>
              <a:rPr lang="ar-SA" sz="3000" dirty="0">
                <a:latin typeface="Times New Roman" pitchFamily="16" charset="0"/>
                <a:ea typeface="MS Gothic" charset="-128"/>
                <a:cs typeface="Akhbar MT" pitchFamily="2" charset="-78"/>
              </a:rPr>
              <a:t>إطاراً عاماً نشتق منه الفرضيات (</a:t>
            </a:r>
            <a:r>
              <a:rPr lang="ar-SA" sz="3000" dirty="0" err="1">
                <a:latin typeface="Times New Roman" pitchFamily="16" charset="0"/>
                <a:ea typeface="MS Gothic" charset="-128"/>
                <a:cs typeface="Akhbar MT" pitchFamily="2" charset="-78"/>
              </a:rPr>
              <a:t>الإحتمالات</a:t>
            </a:r>
            <a:r>
              <a:rPr lang="ar-SA" sz="3000" dirty="0">
                <a:latin typeface="Times New Roman" pitchFamily="16" charset="0"/>
                <a:ea typeface="MS Gothic" charset="-128"/>
                <a:cs typeface="Akhbar MT" pitchFamily="2" charset="-78"/>
              </a:rPr>
              <a:t> و التوقعات) الخاصة بأسباب الإضطراب النفسي بهدف دراسته علمياً و التحقق من ذلك. </a:t>
            </a:r>
          </a:p>
          <a:p>
            <a:pPr marL="1084263" lvl="1" indent="-342900" algn="r" rtl="1">
              <a:lnSpc>
                <a:spcPct val="100000"/>
              </a:lnSpc>
              <a:buClr>
                <a:srgbClr val="FFFF00"/>
              </a:buClr>
              <a:buFont typeface="Arial" pitchFamily="34" charset="0"/>
              <a:buChar char="•"/>
              <a:defRPr/>
            </a:pPr>
            <a:endParaRPr lang="ar-SA" sz="3000" dirty="0">
              <a:latin typeface="Times New Roman" pitchFamily="16" charset="0"/>
              <a:ea typeface="MS Gothic" charset="-128"/>
              <a:cs typeface="Akhbar MT" pitchFamily="2" charset="-78"/>
            </a:endParaRPr>
          </a:p>
          <a:p>
            <a:pPr algn="r" rtl="1">
              <a:buFont typeface="Times New Roman" pitchFamily="16" charset="0"/>
              <a:buNone/>
              <a:defRPr/>
            </a:pPr>
            <a:endParaRPr lang="ar-SA" b="1" dirty="0">
              <a:latin typeface="Times New Roman" pitchFamily="16" charset="0"/>
              <a:ea typeface="MS Gothic" charset="-128"/>
            </a:endParaRPr>
          </a:p>
        </p:txBody>
      </p:sp>
    </p:spTree>
    <p:extLst>
      <p:ext uri="{BB962C8B-B14F-4D97-AF65-F5344CB8AC3E}">
        <p14:creationId xmlns:p14="http://schemas.microsoft.com/office/powerpoint/2010/main" val="587722344"/>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Text Box 1"/>
          <p:cNvSpPr txBox="1">
            <a:spLocks noChangeArrowheads="1"/>
          </p:cNvSpPr>
          <p:nvPr/>
        </p:nvSpPr>
        <p:spPr bwMode="auto">
          <a:xfrm>
            <a:off x="107504" y="762000"/>
            <a:ext cx="8784976" cy="6778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nchor="ctr"/>
          <a:lstStyle>
            <a:lvl1pPr defTabSz="414338" eaLnBrk="0" hangingPunct="0">
              <a:tabLst>
                <a:tab pos="0" algn="l"/>
                <a:tab pos="454025" algn="l"/>
                <a:tab pos="909638" algn="l"/>
                <a:tab pos="1365250" algn="l"/>
                <a:tab pos="1820863" algn="l"/>
                <a:tab pos="2276475" algn="l"/>
                <a:tab pos="2732088" algn="l"/>
                <a:tab pos="3187700" algn="l"/>
                <a:tab pos="3643313" algn="l"/>
                <a:tab pos="4098925" algn="l"/>
                <a:tab pos="4554538" algn="l"/>
                <a:tab pos="5010150" algn="l"/>
                <a:tab pos="5465763" algn="l"/>
                <a:tab pos="5921375" algn="l"/>
                <a:tab pos="6376988" algn="l"/>
                <a:tab pos="6832600" algn="l"/>
                <a:tab pos="7288213" algn="l"/>
                <a:tab pos="7743825" algn="l"/>
                <a:tab pos="8199438" algn="l"/>
                <a:tab pos="8655050" algn="l"/>
                <a:tab pos="9110663" algn="l"/>
              </a:tabLst>
              <a:defRPr sz="2400">
                <a:solidFill>
                  <a:schemeClr val="bg1"/>
                </a:solidFill>
                <a:latin typeface="Times New Roman" panose="02020603050405020304" pitchFamily="18" charset="0"/>
                <a:ea typeface="MS Gothic" panose="020B0609070205080204" pitchFamily="49" charset="-128"/>
              </a:defRPr>
            </a:lvl1pPr>
            <a:lvl2pPr marL="742950" indent="-285750" defTabSz="414338" eaLnBrk="0" hangingPunct="0">
              <a:tabLst>
                <a:tab pos="0" algn="l"/>
                <a:tab pos="454025" algn="l"/>
                <a:tab pos="909638" algn="l"/>
                <a:tab pos="1365250" algn="l"/>
                <a:tab pos="1820863" algn="l"/>
                <a:tab pos="2276475" algn="l"/>
                <a:tab pos="2732088" algn="l"/>
                <a:tab pos="3187700" algn="l"/>
                <a:tab pos="3643313" algn="l"/>
                <a:tab pos="4098925" algn="l"/>
                <a:tab pos="4554538" algn="l"/>
                <a:tab pos="5010150" algn="l"/>
                <a:tab pos="5465763" algn="l"/>
                <a:tab pos="5921375" algn="l"/>
                <a:tab pos="6376988" algn="l"/>
                <a:tab pos="6832600" algn="l"/>
                <a:tab pos="7288213" algn="l"/>
                <a:tab pos="7743825" algn="l"/>
                <a:tab pos="8199438" algn="l"/>
                <a:tab pos="8655050" algn="l"/>
                <a:tab pos="9110663" algn="l"/>
              </a:tabLst>
              <a:defRPr sz="2400">
                <a:solidFill>
                  <a:schemeClr val="bg1"/>
                </a:solidFill>
                <a:latin typeface="Times New Roman" panose="02020603050405020304" pitchFamily="18" charset="0"/>
                <a:ea typeface="MS Gothic" panose="020B0609070205080204" pitchFamily="49" charset="-128"/>
              </a:defRPr>
            </a:lvl2pPr>
            <a:lvl3pPr marL="1143000" indent="-228600" defTabSz="414338" eaLnBrk="0" hangingPunct="0">
              <a:tabLst>
                <a:tab pos="0" algn="l"/>
                <a:tab pos="454025" algn="l"/>
                <a:tab pos="909638" algn="l"/>
                <a:tab pos="1365250" algn="l"/>
                <a:tab pos="1820863" algn="l"/>
                <a:tab pos="2276475" algn="l"/>
                <a:tab pos="2732088" algn="l"/>
                <a:tab pos="3187700" algn="l"/>
                <a:tab pos="3643313" algn="l"/>
                <a:tab pos="4098925" algn="l"/>
                <a:tab pos="4554538" algn="l"/>
                <a:tab pos="5010150" algn="l"/>
                <a:tab pos="5465763" algn="l"/>
                <a:tab pos="5921375" algn="l"/>
                <a:tab pos="6376988" algn="l"/>
                <a:tab pos="6832600" algn="l"/>
                <a:tab pos="7288213" algn="l"/>
                <a:tab pos="7743825" algn="l"/>
                <a:tab pos="8199438" algn="l"/>
                <a:tab pos="8655050" algn="l"/>
                <a:tab pos="9110663" algn="l"/>
              </a:tabLst>
              <a:defRPr sz="2400">
                <a:solidFill>
                  <a:schemeClr val="bg1"/>
                </a:solidFill>
                <a:latin typeface="Times New Roman" panose="02020603050405020304" pitchFamily="18" charset="0"/>
                <a:ea typeface="MS Gothic" panose="020B0609070205080204" pitchFamily="49" charset="-128"/>
              </a:defRPr>
            </a:lvl3pPr>
            <a:lvl4pPr marL="1600200" indent="-228600" defTabSz="414338" eaLnBrk="0" hangingPunct="0">
              <a:tabLst>
                <a:tab pos="0" algn="l"/>
                <a:tab pos="454025" algn="l"/>
                <a:tab pos="909638" algn="l"/>
                <a:tab pos="1365250" algn="l"/>
                <a:tab pos="1820863" algn="l"/>
                <a:tab pos="2276475" algn="l"/>
                <a:tab pos="2732088" algn="l"/>
                <a:tab pos="3187700" algn="l"/>
                <a:tab pos="3643313" algn="l"/>
                <a:tab pos="4098925" algn="l"/>
                <a:tab pos="4554538" algn="l"/>
                <a:tab pos="5010150" algn="l"/>
                <a:tab pos="5465763" algn="l"/>
                <a:tab pos="5921375" algn="l"/>
                <a:tab pos="6376988" algn="l"/>
                <a:tab pos="6832600" algn="l"/>
                <a:tab pos="7288213" algn="l"/>
                <a:tab pos="7743825" algn="l"/>
                <a:tab pos="8199438" algn="l"/>
                <a:tab pos="8655050" algn="l"/>
                <a:tab pos="9110663" algn="l"/>
              </a:tabLst>
              <a:defRPr sz="2400">
                <a:solidFill>
                  <a:schemeClr val="bg1"/>
                </a:solidFill>
                <a:latin typeface="Times New Roman" panose="02020603050405020304" pitchFamily="18" charset="0"/>
                <a:ea typeface="MS Gothic" panose="020B0609070205080204" pitchFamily="49" charset="-128"/>
              </a:defRPr>
            </a:lvl4pPr>
            <a:lvl5pPr marL="2057400" indent="-228600" defTabSz="414338" eaLnBrk="0" hangingPunct="0">
              <a:tabLst>
                <a:tab pos="0" algn="l"/>
                <a:tab pos="454025" algn="l"/>
                <a:tab pos="909638" algn="l"/>
                <a:tab pos="1365250" algn="l"/>
                <a:tab pos="1820863" algn="l"/>
                <a:tab pos="2276475" algn="l"/>
                <a:tab pos="2732088" algn="l"/>
                <a:tab pos="3187700" algn="l"/>
                <a:tab pos="3643313" algn="l"/>
                <a:tab pos="4098925" algn="l"/>
                <a:tab pos="4554538" algn="l"/>
                <a:tab pos="5010150" algn="l"/>
                <a:tab pos="5465763" algn="l"/>
                <a:tab pos="5921375" algn="l"/>
                <a:tab pos="6376988" algn="l"/>
                <a:tab pos="6832600" algn="l"/>
                <a:tab pos="7288213" algn="l"/>
                <a:tab pos="7743825" algn="l"/>
                <a:tab pos="8199438" algn="l"/>
                <a:tab pos="8655050" algn="l"/>
                <a:tab pos="9110663" algn="l"/>
              </a:tabLst>
              <a:defRPr sz="2400">
                <a:solidFill>
                  <a:schemeClr val="bg1"/>
                </a:solidFill>
                <a:latin typeface="Times New Roman" panose="02020603050405020304" pitchFamily="18" charset="0"/>
                <a:ea typeface="MS Gothic" panose="020B0609070205080204" pitchFamily="49" charset="-128"/>
              </a:defRPr>
            </a:lvl5pPr>
            <a:lvl6pPr marL="2514600" indent="-228600" defTabSz="414338" eaLnBrk="0" fontAlgn="base" hangingPunct="0">
              <a:lnSpc>
                <a:spcPct val="95000"/>
              </a:lnSpc>
              <a:spcBef>
                <a:spcPct val="0"/>
              </a:spcBef>
              <a:spcAft>
                <a:spcPct val="0"/>
              </a:spcAft>
              <a:buClr>
                <a:srgbClr val="000000"/>
              </a:buClr>
              <a:buSzPct val="100000"/>
              <a:buFont typeface="Times New Roman" panose="02020603050405020304" pitchFamily="18" charset="0"/>
              <a:tabLst>
                <a:tab pos="0" algn="l"/>
                <a:tab pos="454025" algn="l"/>
                <a:tab pos="909638" algn="l"/>
                <a:tab pos="1365250" algn="l"/>
                <a:tab pos="1820863" algn="l"/>
                <a:tab pos="2276475" algn="l"/>
                <a:tab pos="2732088" algn="l"/>
                <a:tab pos="3187700" algn="l"/>
                <a:tab pos="3643313" algn="l"/>
                <a:tab pos="4098925" algn="l"/>
                <a:tab pos="4554538" algn="l"/>
                <a:tab pos="5010150" algn="l"/>
                <a:tab pos="5465763" algn="l"/>
                <a:tab pos="5921375" algn="l"/>
                <a:tab pos="6376988" algn="l"/>
                <a:tab pos="6832600" algn="l"/>
                <a:tab pos="7288213" algn="l"/>
                <a:tab pos="7743825" algn="l"/>
                <a:tab pos="8199438" algn="l"/>
                <a:tab pos="8655050" algn="l"/>
                <a:tab pos="9110663" algn="l"/>
              </a:tabLst>
              <a:defRPr sz="2400">
                <a:solidFill>
                  <a:schemeClr val="bg1"/>
                </a:solidFill>
                <a:latin typeface="Times New Roman" panose="02020603050405020304" pitchFamily="18" charset="0"/>
                <a:ea typeface="MS Gothic" panose="020B0609070205080204" pitchFamily="49" charset="-128"/>
              </a:defRPr>
            </a:lvl6pPr>
            <a:lvl7pPr marL="2971800" indent="-228600" defTabSz="414338" eaLnBrk="0" fontAlgn="base" hangingPunct="0">
              <a:lnSpc>
                <a:spcPct val="95000"/>
              </a:lnSpc>
              <a:spcBef>
                <a:spcPct val="0"/>
              </a:spcBef>
              <a:spcAft>
                <a:spcPct val="0"/>
              </a:spcAft>
              <a:buClr>
                <a:srgbClr val="000000"/>
              </a:buClr>
              <a:buSzPct val="100000"/>
              <a:buFont typeface="Times New Roman" panose="02020603050405020304" pitchFamily="18" charset="0"/>
              <a:tabLst>
                <a:tab pos="0" algn="l"/>
                <a:tab pos="454025" algn="l"/>
                <a:tab pos="909638" algn="l"/>
                <a:tab pos="1365250" algn="l"/>
                <a:tab pos="1820863" algn="l"/>
                <a:tab pos="2276475" algn="l"/>
                <a:tab pos="2732088" algn="l"/>
                <a:tab pos="3187700" algn="l"/>
                <a:tab pos="3643313" algn="l"/>
                <a:tab pos="4098925" algn="l"/>
                <a:tab pos="4554538" algn="l"/>
                <a:tab pos="5010150" algn="l"/>
                <a:tab pos="5465763" algn="l"/>
                <a:tab pos="5921375" algn="l"/>
                <a:tab pos="6376988" algn="l"/>
                <a:tab pos="6832600" algn="l"/>
                <a:tab pos="7288213" algn="l"/>
                <a:tab pos="7743825" algn="l"/>
                <a:tab pos="8199438" algn="l"/>
                <a:tab pos="8655050" algn="l"/>
                <a:tab pos="9110663" algn="l"/>
              </a:tabLst>
              <a:defRPr sz="2400">
                <a:solidFill>
                  <a:schemeClr val="bg1"/>
                </a:solidFill>
                <a:latin typeface="Times New Roman" panose="02020603050405020304" pitchFamily="18" charset="0"/>
                <a:ea typeface="MS Gothic" panose="020B0609070205080204" pitchFamily="49" charset="-128"/>
              </a:defRPr>
            </a:lvl7pPr>
            <a:lvl8pPr marL="3429000" indent="-228600" defTabSz="414338" eaLnBrk="0" fontAlgn="base" hangingPunct="0">
              <a:lnSpc>
                <a:spcPct val="95000"/>
              </a:lnSpc>
              <a:spcBef>
                <a:spcPct val="0"/>
              </a:spcBef>
              <a:spcAft>
                <a:spcPct val="0"/>
              </a:spcAft>
              <a:buClr>
                <a:srgbClr val="000000"/>
              </a:buClr>
              <a:buSzPct val="100000"/>
              <a:buFont typeface="Times New Roman" panose="02020603050405020304" pitchFamily="18" charset="0"/>
              <a:tabLst>
                <a:tab pos="0" algn="l"/>
                <a:tab pos="454025" algn="l"/>
                <a:tab pos="909638" algn="l"/>
                <a:tab pos="1365250" algn="l"/>
                <a:tab pos="1820863" algn="l"/>
                <a:tab pos="2276475" algn="l"/>
                <a:tab pos="2732088" algn="l"/>
                <a:tab pos="3187700" algn="l"/>
                <a:tab pos="3643313" algn="l"/>
                <a:tab pos="4098925" algn="l"/>
                <a:tab pos="4554538" algn="l"/>
                <a:tab pos="5010150" algn="l"/>
                <a:tab pos="5465763" algn="l"/>
                <a:tab pos="5921375" algn="l"/>
                <a:tab pos="6376988" algn="l"/>
                <a:tab pos="6832600" algn="l"/>
                <a:tab pos="7288213" algn="l"/>
                <a:tab pos="7743825" algn="l"/>
                <a:tab pos="8199438" algn="l"/>
                <a:tab pos="8655050" algn="l"/>
                <a:tab pos="9110663" algn="l"/>
              </a:tabLst>
              <a:defRPr sz="2400">
                <a:solidFill>
                  <a:schemeClr val="bg1"/>
                </a:solidFill>
                <a:latin typeface="Times New Roman" panose="02020603050405020304" pitchFamily="18" charset="0"/>
                <a:ea typeface="MS Gothic" panose="020B0609070205080204" pitchFamily="49" charset="-128"/>
              </a:defRPr>
            </a:lvl8pPr>
            <a:lvl9pPr marL="3886200" indent="-228600" defTabSz="414338" eaLnBrk="0" fontAlgn="base" hangingPunct="0">
              <a:lnSpc>
                <a:spcPct val="95000"/>
              </a:lnSpc>
              <a:spcBef>
                <a:spcPct val="0"/>
              </a:spcBef>
              <a:spcAft>
                <a:spcPct val="0"/>
              </a:spcAft>
              <a:buClr>
                <a:srgbClr val="000000"/>
              </a:buClr>
              <a:buSzPct val="100000"/>
              <a:buFont typeface="Times New Roman" panose="02020603050405020304" pitchFamily="18" charset="0"/>
              <a:tabLst>
                <a:tab pos="0" algn="l"/>
                <a:tab pos="454025" algn="l"/>
                <a:tab pos="909638" algn="l"/>
                <a:tab pos="1365250" algn="l"/>
                <a:tab pos="1820863" algn="l"/>
                <a:tab pos="2276475" algn="l"/>
                <a:tab pos="2732088" algn="l"/>
                <a:tab pos="3187700" algn="l"/>
                <a:tab pos="3643313" algn="l"/>
                <a:tab pos="4098925" algn="l"/>
                <a:tab pos="4554538" algn="l"/>
                <a:tab pos="5010150" algn="l"/>
                <a:tab pos="5465763" algn="l"/>
                <a:tab pos="5921375" algn="l"/>
                <a:tab pos="6376988" algn="l"/>
                <a:tab pos="6832600" algn="l"/>
                <a:tab pos="7288213" algn="l"/>
                <a:tab pos="7743825" algn="l"/>
                <a:tab pos="8199438" algn="l"/>
                <a:tab pos="8655050" algn="l"/>
                <a:tab pos="9110663" algn="l"/>
              </a:tabLst>
              <a:defRPr sz="2400">
                <a:solidFill>
                  <a:schemeClr val="bg1"/>
                </a:solidFill>
                <a:latin typeface="Times New Roman" panose="02020603050405020304" pitchFamily="18" charset="0"/>
                <a:ea typeface="MS Gothic" panose="020B0609070205080204" pitchFamily="49" charset="-128"/>
              </a:defRPr>
            </a:lvl9pPr>
          </a:lstStyle>
          <a:p>
            <a:pPr algn="r" rtl="1" eaLnBrk="1" hangingPunct="1"/>
            <a:r>
              <a:rPr lang="ar-SA" sz="4400" dirty="0">
                <a:solidFill>
                  <a:srgbClr val="FF0000"/>
                </a:solidFill>
                <a:latin typeface="Arial" panose="020B0604020202020204" pitchFamily="34" charset="0"/>
                <a:ea typeface="Microsoft YaHei" panose="020B0503020204020204" pitchFamily="34" charset="-122"/>
                <a:cs typeface="Arial" panose="020B0604020202020204" pitchFamily="34" charset="0"/>
              </a:rPr>
              <a:t>تصنيف مدارس (نظريات) </a:t>
            </a:r>
            <a:r>
              <a:rPr lang="ar-SA" sz="4400" b="1" dirty="0" smtClean="0">
                <a:solidFill>
                  <a:srgbClr val="FF0000"/>
                </a:solidFill>
              </a:rPr>
              <a:t>الإرشاد</a:t>
            </a:r>
            <a:r>
              <a:rPr lang="ar-SA" sz="4400" b="1" dirty="0">
                <a:solidFill>
                  <a:srgbClr val="FF0000"/>
                </a:solidFill>
              </a:rPr>
              <a:t>:</a:t>
            </a:r>
            <a:endParaRPr lang="en-US" sz="4400" b="1" dirty="0">
              <a:solidFill>
                <a:srgbClr val="FF0000"/>
              </a:solidFill>
              <a:latin typeface="Arial" panose="020B0604020202020204" pitchFamily="34" charset="0"/>
              <a:ea typeface="Microsoft YaHei" panose="020B0503020204020204" pitchFamily="34" charset="-122"/>
              <a:cs typeface="Arial" panose="020B0604020202020204" pitchFamily="34" charset="0"/>
            </a:endParaRPr>
          </a:p>
          <a:p>
            <a:pPr algn="r" rtl="1" eaLnBrk="1" hangingPunct="1">
              <a:lnSpc>
                <a:spcPct val="100000"/>
              </a:lnSpc>
              <a:buClrTx/>
            </a:pPr>
            <a:r>
              <a:rPr lang="ar-SA" sz="4400" dirty="0" smtClean="0">
                <a:solidFill>
                  <a:srgbClr val="FF0000"/>
                </a:solidFill>
                <a:latin typeface="Arial" panose="020B0604020202020204" pitchFamily="34" charset="0"/>
                <a:ea typeface="Microsoft YaHei" panose="020B0503020204020204" pitchFamily="34" charset="-122"/>
                <a:cs typeface="Arial" panose="020B0604020202020204" pitchFamily="34" charset="0"/>
              </a:rPr>
              <a:t>- </a:t>
            </a:r>
            <a:r>
              <a:rPr lang="ar-SA" sz="4400" dirty="0">
                <a:solidFill>
                  <a:srgbClr val="FF0000"/>
                </a:solidFill>
                <a:latin typeface="Arial" panose="020B0604020202020204" pitchFamily="34" charset="0"/>
                <a:ea typeface="Microsoft YaHei" panose="020B0503020204020204" pitchFamily="34" charset="-122"/>
                <a:cs typeface="Arial" panose="020B0604020202020204" pitchFamily="34" charset="0"/>
              </a:rPr>
              <a:t>1</a:t>
            </a:r>
            <a:endParaRPr lang="en-US" sz="4400" dirty="0">
              <a:solidFill>
                <a:srgbClr val="FF0000"/>
              </a:solidFill>
              <a:latin typeface="Arial" panose="020B0604020202020204" pitchFamily="34" charset="0"/>
              <a:ea typeface="Microsoft YaHei" panose="020B0503020204020204" pitchFamily="34" charset="-122"/>
              <a:cs typeface="Arial" panose="020B0604020202020204" pitchFamily="34" charset="0"/>
            </a:endParaRPr>
          </a:p>
        </p:txBody>
      </p:sp>
      <p:sp>
        <p:nvSpPr>
          <p:cNvPr id="88067" name="Text Box 2"/>
          <p:cNvSpPr txBox="1">
            <a:spLocks noChangeArrowheads="1"/>
          </p:cNvSpPr>
          <p:nvPr/>
        </p:nvSpPr>
        <p:spPr bwMode="auto">
          <a:xfrm>
            <a:off x="317500" y="1941513"/>
            <a:ext cx="8445500" cy="41179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marL="457200" indent="-457200" defTabSz="414338" eaLnBrk="0" hangingPunct="0">
              <a:tabLst>
                <a:tab pos="371475" algn="l"/>
                <a:tab pos="484188" algn="l"/>
                <a:tab pos="939800" algn="l"/>
                <a:tab pos="1395413" algn="l"/>
                <a:tab pos="1851025" algn="l"/>
                <a:tab pos="2306638" algn="l"/>
                <a:tab pos="2762250" algn="l"/>
                <a:tab pos="3217863" algn="l"/>
                <a:tab pos="3673475" algn="l"/>
                <a:tab pos="4129088" algn="l"/>
                <a:tab pos="4584700" algn="l"/>
                <a:tab pos="5040313" algn="l"/>
                <a:tab pos="5495925" algn="l"/>
                <a:tab pos="5951538" algn="l"/>
                <a:tab pos="6407150" algn="l"/>
                <a:tab pos="6862763" algn="l"/>
                <a:tab pos="7318375" algn="l"/>
                <a:tab pos="7773988" algn="l"/>
                <a:tab pos="8229600" algn="l"/>
                <a:tab pos="8685213" algn="l"/>
                <a:tab pos="9140825" algn="l"/>
              </a:tabLst>
              <a:defRPr sz="2400">
                <a:solidFill>
                  <a:schemeClr val="bg1"/>
                </a:solidFill>
                <a:latin typeface="Times New Roman" panose="02020603050405020304" pitchFamily="18" charset="0"/>
                <a:ea typeface="MS Gothic" panose="020B0609070205080204" pitchFamily="49" charset="-128"/>
              </a:defRPr>
            </a:lvl1pPr>
            <a:lvl2pPr marL="742950" indent="-285750" defTabSz="414338" eaLnBrk="0" hangingPunct="0">
              <a:tabLst>
                <a:tab pos="371475" algn="l"/>
                <a:tab pos="484188" algn="l"/>
                <a:tab pos="939800" algn="l"/>
                <a:tab pos="1395413" algn="l"/>
                <a:tab pos="1851025" algn="l"/>
                <a:tab pos="2306638" algn="l"/>
                <a:tab pos="2762250" algn="l"/>
                <a:tab pos="3217863" algn="l"/>
                <a:tab pos="3673475" algn="l"/>
                <a:tab pos="4129088" algn="l"/>
                <a:tab pos="4584700" algn="l"/>
                <a:tab pos="5040313" algn="l"/>
                <a:tab pos="5495925" algn="l"/>
                <a:tab pos="5951538" algn="l"/>
                <a:tab pos="6407150" algn="l"/>
                <a:tab pos="6862763" algn="l"/>
                <a:tab pos="7318375" algn="l"/>
                <a:tab pos="7773988" algn="l"/>
                <a:tab pos="8229600" algn="l"/>
                <a:tab pos="8685213" algn="l"/>
                <a:tab pos="9140825" algn="l"/>
              </a:tabLst>
              <a:defRPr sz="2400">
                <a:solidFill>
                  <a:schemeClr val="bg1"/>
                </a:solidFill>
                <a:latin typeface="Times New Roman" panose="02020603050405020304" pitchFamily="18" charset="0"/>
                <a:ea typeface="MS Gothic" panose="020B0609070205080204" pitchFamily="49" charset="-128"/>
              </a:defRPr>
            </a:lvl2pPr>
            <a:lvl3pPr marL="1143000" indent="-228600" defTabSz="414338" eaLnBrk="0" hangingPunct="0">
              <a:tabLst>
                <a:tab pos="371475" algn="l"/>
                <a:tab pos="484188" algn="l"/>
                <a:tab pos="939800" algn="l"/>
                <a:tab pos="1395413" algn="l"/>
                <a:tab pos="1851025" algn="l"/>
                <a:tab pos="2306638" algn="l"/>
                <a:tab pos="2762250" algn="l"/>
                <a:tab pos="3217863" algn="l"/>
                <a:tab pos="3673475" algn="l"/>
                <a:tab pos="4129088" algn="l"/>
                <a:tab pos="4584700" algn="l"/>
                <a:tab pos="5040313" algn="l"/>
                <a:tab pos="5495925" algn="l"/>
                <a:tab pos="5951538" algn="l"/>
                <a:tab pos="6407150" algn="l"/>
                <a:tab pos="6862763" algn="l"/>
                <a:tab pos="7318375" algn="l"/>
                <a:tab pos="7773988" algn="l"/>
                <a:tab pos="8229600" algn="l"/>
                <a:tab pos="8685213" algn="l"/>
                <a:tab pos="9140825" algn="l"/>
              </a:tabLst>
              <a:defRPr sz="2400">
                <a:solidFill>
                  <a:schemeClr val="bg1"/>
                </a:solidFill>
                <a:latin typeface="Times New Roman" panose="02020603050405020304" pitchFamily="18" charset="0"/>
                <a:ea typeface="MS Gothic" panose="020B0609070205080204" pitchFamily="49" charset="-128"/>
              </a:defRPr>
            </a:lvl3pPr>
            <a:lvl4pPr marL="1600200" indent="-228600" defTabSz="414338" eaLnBrk="0" hangingPunct="0">
              <a:tabLst>
                <a:tab pos="371475" algn="l"/>
                <a:tab pos="484188" algn="l"/>
                <a:tab pos="939800" algn="l"/>
                <a:tab pos="1395413" algn="l"/>
                <a:tab pos="1851025" algn="l"/>
                <a:tab pos="2306638" algn="l"/>
                <a:tab pos="2762250" algn="l"/>
                <a:tab pos="3217863" algn="l"/>
                <a:tab pos="3673475" algn="l"/>
                <a:tab pos="4129088" algn="l"/>
                <a:tab pos="4584700" algn="l"/>
                <a:tab pos="5040313" algn="l"/>
                <a:tab pos="5495925" algn="l"/>
                <a:tab pos="5951538" algn="l"/>
                <a:tab pos="6407150" algn="l"/>
                <a:tab pos="6862763" algn="l"/>
                <a:tab pos="7318375" algn="l"/>
                <a:tab pos="7773988" algn="l"/>
                <a:tab pos="8229600" algn="l"/>
                <a:tab pos="8685213" algn="l"/>
                <a:tab pos="9140825" algn="l"/>
              </a:tabLst>
              <a:defRPr sz="2400">
                <a:solidFill>
                  <a:schemeClr val="bg1"/>
                </a:solidFill>
                <a:latin typeface="Times New Roman" panose="02020603050405020304" pitchFamily="18" charset="0"/>
                <a:ea typeface="MS Gothic" panose="020B0609070205080204" pitchFamily="49" charset="-128"/>
              </a:defRPr>
            </a:lvl4pPr>
            <a:lvl5pPr marL="2057400" indent="-228600" defTabSz="414338" eaLnBrk="0" hangingPunct="0">
              <a:tabLst>
                <a:tab pos="371475" algn="l"/>
                <a:tab pos="484188" algn="l"/>
                <a:tab pos="939800" algn="l"/>
                <a:tab pos="1395413" algn="l"/>
                <a:tab pos="1851025" algn="l"/>
                <a:tab pos="2306638" algn="l"/>
                <a:tab pos="2762250" algn="l"/>
                <a:tab pos="3217863" algn="l"/>
                <a:tab pos="3673475" algn="l"/>
                <a:tab pos="4129088" algn="l"/>
                <a:tab pos="4584700" algn="l"/>
                <a:tab pos="5040313" algn="l"/>
                <a:tab pos="5495925" algn="l"/>
                <a:tab pos="5951538" algn="l"/>
                <a:tab pos="6407150" algn="l"/>
                <a:tab pos="6862763" algn="l"/>
                <a:tab pos="7318375" algn="l"/>
                <a:tab pos="7773988" algn="l"/>
                <a:tab pos="8229600" algn="l"/>
                <a:tab pos="8685213" algn="l"/>
                <a:tab pos="9140825" algn="l"/>
              </a:tabLst>
              <a:defRPr sz="2400">
                <a:solidFill>
                  <a:schemeClr val="bg1"/>
                </a:solidFill>
                <a:latin typeface="Times New Roman" panose="02020603050405020304" pitchFamily="18" charset="0"/>
                <a:ea typeface="MS Gothic" panose="020B0609070205080204" pitchFamily="49" charset="-128"/>
              </a:defRPr>
            </a:lvl5pPr>
            <a:lvl6pPr marL="2514600" indent="-228600" defTabSz="414338" eaLnBrk="0" fontAlgn="base" hangingPunct="0">
              <a:lnSpc>
                <a:spcPct val="95000"/>
              </a:lnSpc>
              <a:spcBef>
                <a:spcPct val="0"/>
              </a:spcBef>
              <a:spcAft>
                <a:spcPct val="0"/>
              </a:spcAft>
              <a:buClr>
                <a:srgbClr val="000000"/>
              </a:buClr>
              <a:buSzPct val="100000"/>
              <a:buFont typeface="Times New Roman" panose="02020603050405020304" pitchFamily="18" charset="0"/>
              <a:tabLst>
                <a:tab pos="371475" algn="l"/>
                <a:tab pos="484188" algn="l"/>
                <a:tab pos="939800" algn="l"/>
                <a:tab pos="1395413" algn="l"/>
                <a:tab pos="1851025" algn="l"/>
                <a:tab pos="2306638" algn="l"/>
                <a:tab pos="2762250" algn="l"/>
                <a:tab pos="3217863" algn="l"/>
                <a:tab pos="3673475" algn="l"/>
                <a:tab pos="4129088" algn="l"/>
                <a:tab pos="4584700" algn="l"/>
                <a:tab pos="5040313" algn="l"/>
                <a:tab pos="5495925" algn="l"/>
                <a:tab pos="5951538" algn="l"/>
                <a:tab pos="6407150" algn="l"/>
                <a:tab pos="6862763" algn="l"/>
                <a:tab pos="7318375" algn="l"/>
                <a:tab pos="7773988" algn="l"/>
                <a:tab pos="8229600" algn="l"/>
                <a:tab pos="8685213" algn="l"/>
                <a:tab pos="9140825" algn="l"/>
              </a:tabLst>
              <a:defRPr sz="2400">
                <a:solidFill>
                  <a:schemeClr val="bg1"/>
                </a:solidFill>
                <a:latin typeface="Times New Roman" panose="02020603050405020304" pitchFamily="18" charset="0"/>
                <a:ea typeface="MS Gothic" panose="020B0609070205080204" pitchFamily="49" charset="-128"/>
              </a:defRPr>
            </a:lvl6pPr>
            <a:lvl7pPr marL="2971800" indent="-228600" defTabSz="414338" eaLnBrk="0" fontAlgn="base" hangingPunct="0">
              <a:lnSpc>
                <a:spcPct val="95000"/>
              </a:lnSpc>
              <a:spcBef>
                <a:spcPct val="0"/>
              </a:spcBef>
              <a:spcAft>
                <a:spcPct val="0"/>
              </a:spcAft>
              <a:buClr>
                <a:srgbClr val="000000"/>
              </a:buClr>
              <a:buSzPct val="100000"/>
              <a:buFont typeface="Times New Roman" panose="02020603050405020304" pitchFamily="18" charset="0"/>
              <a:tabLst>
                <a:tab pos="371475" algn="l"/>
                <a:tab pos="484188" algn="l"/>
                <a:tab pos="939800" algn="l"/>
                <a:tab pos="1395413" algn="l"/>
                <a:tab pos="1851025" algn="l"/>
                <a:tab pos="2306638" algn="l"/>
                <a:tab pos="2762250" algn="l"/>
                <a:tab pos="3217863" algn="l"/>
                <a:tab pos="3673475" algn="l"/>
                <a:tab pos="4129088" algn="l"/>
                <a:tab pos="4584700" algn="l"/>
                <a:tab pos="5040313" algn="l"/>
                <a:tab pos="5495925" algn="l"/>
                <a:tab pos="5951538" algn="l"/>
                <a:tab pos="6407150" algn="l"/>
                <a:tab pos="6862763" algn="l"/>
                <a:tab pos="7318375" algn="l"/>
                <a:tab pos="7773988" algn="l"/>
                <a:tab pos="8229600" algn="l"/>
                <a:tab pos="8685213" algn="l"/>
                <a:tab pos="9140825" algn="l"/>
              </a:tabLst>
              <a:defRPr sz="2400">
                <a:solidFill>
                  <a:schemeClr val="bg1"/>
                </a:solidFill>
                <a:latin typeface="Times New Roman" panose="02020603050405020304" pitchFamily="18" charset="0"/>
                <a:ea typeface="MS Gothic" panose="020B0609070205080204" pitchFamily="49" charset="-128"/>
              </a:defRPr>
            </a:lvl7pPr>
            <a:lvl8pPr marL="3429000" indent="-228600" defTabSz="414338" eaLnBrk="0" fontAlgn="base" hangingPunct="0">
              <a:lnSpc>
                <a:spcPct val="95000"/>
              </a:lnSpc>
              <a:spcBef>
                <a:spcPct val="0"/>
              </a:spcBef>
              <a:spcAft>
                <a:spcPct val="0"/>
              </a:spcAft>
              <a:buClr>
                <a:srgbClr val="000000"/>
              </a:buClr>
              <a:buSzPct val="100000"/>
              <a:buFont typeface="Times New Roman" panose="02020603050405020304" pitchFamily="18" charset="0"/>
              <a:tabLst>
                <a:tab pos="371475" algn="l"/>
                <a:tab pos="484188" algn="l"/>
                <a:tab pos="939800" algn="l"/>
                <a:tab pos="1395413" algn="l"/>
                <a:tab pos="1851025" algn="l"/>
                <a:tab pos="2306638" algn="l"/>
                <a:tab pos="2762250" algn="l"/>
                <a:tab pos="3217863" algn="l"/>
                <a:tab pos="3673475" algn="l"/>
                <a:tab pos="4129088" algn="l"/>
                <a:tab pos="4584700" algn="l"/>
                <a:tab pos="5040313" algn="l"/>
                <a:tab pos="5495925" algn="l"/>
                <a:tab pos="5951538" algn="l"/>
                <a:tab pos="6407150" algn="l"/>
                <a:tab pos="6862763" algn="l"/>
                <a:tab pos="7318375" algn="l"/>
                <a:tab pos="7773988" algn="l"/>
                <a:tab pos="8229600" algn="l"/>
                <a:tab pos="8685213" algn="l"/>
                <a:tab pos="9140825" algn="l"/>
              </a:tabLst>
              <a:defRPr sz="2400">
                <a:solidFill>
                  <a:schemeClr val="bg1"/>
                </a:solidFill>
                <a:latin typeface="Times New Roman" panose="02020603050405020304" pitchFamily="18" charset="0"/>
                <a:ea typeface="MS Gothic" panose="020B0609070205080204" pitchFamily="49" charset="-128"/>
              </a:defRPr>
            </a:lvl8pPr>
            <a:lvl9pPr marL="3886200" indent="-228600" defTabSz="414338" eaLnBrk="0" fontAlgn="base" hangingPunct="0">
              <a:lnSpc>
                <a:spcPct val="95000"/>
              </a:lnSpc>
              <a:spcBef>
                <a:spcPct val="0"/>
              </a:spcBef>
              <a:spcAft>
                <a:spcPct val="0"/>
              </a:spcAft>
              <a:buClr>
                <a:srgbClr val="000000"/>
              </a:buClr>
              <a:buSzPct val="100000"/>
              <a:buFont typeface="Times New Roman" panose="02020603050405020304" pitchFamily="18" charset="0"/>
              <a:tabLst>
                <a:tab pos="371475" algn="l"/>
                <a:tab pos="484188" algn="l"/>
                <a:tab pos="939800" algn="l"/>
                <a:tab pos="1395413" algn="l"/>
                <a:tab pos="1851025" algn="l"/>
                <a:tab pos="2306638" algn="l"/>
                <a:tab pos="2762250" algn="l"/>
                <a:tab pos="3217863" algn="l"/>
                <a:tab pos="3673475" algn="l"/>
                <a:tab pos="4129088" algn="l"/>
                <a:tab pos="4584700" algn="l"/>
                <a:tab pos="5040313" algn="l"/>
                <a:tab pos="5495925" algn="l"/>
                <a:tab pos="5951538" algn="l"/>
                <a:tab pos="6407150" algn="l"/>
                <a:tab pos="6862763" algn="l"/>
                <a:tab pos="7318375" algn="l"/>
                <a:tab pos="7773988" algn="l"/>
                <a:tab pos="8229600" algn="l"/>
                <a:tab pos="8685213" algn="l"/>
                <a:tab pos="9140825" algn="l"/>
              </a:tabLst>
              <a:defRPr sz="2400">
                <a:solidFill>
                  <a:schemeClr val="bg1"/>
                </a:solidFill>
                <a:latin typeface="Times New Roman" panose="02020603050405020304" pitchFamily="18" charset="0"/>
                <a:ea typeface="MS Gothic" panose="020B0609070205080204" pitchFamily="49" charset="-128"/>
              </a:defRPr>
            </a:lvl9pPr>
          </a:lstStyle>
          <a:p>
            <a:pPr algn="r" rtl="1">
              <a:buClr>
                <a:srgbClr val="FFFF00"/>
              </a:buClr>
              <a:buFont typeface="Wingdings" panose="05000000000000000000" pitchFamily="2" charset="2"/>
              <a:buChar char="§"/>
            </a:pPr>
            <a:r>
              <a:rPr lang="ar-SA" sz="3200" b="1" dirty="0">
                <a:solidFill>
                  <a:schemeClr val="tx1"/>
                </a:solidFill>
                <a:latin typeface="Arial" panose="020B0604020202020204" pitchFamily="34" charset="0"/>
                <a:ea typeface="Microsoft YaHei" panose="020B0503020204020204" pitchFamily="34" charset="-122"/>
                <a:cs typeface="Arial" panose="020B0604020202020204" pitchFamily="34" charset="0"/>
              </a:rPr>
              <a:t>التصنيف حسب المشاركين في العلاج (الشكل </a:t>
            </a:r>
            <a:r>
              <a:rPr lang="en-US" sz="3200" b="1" dirty="0">
                <a:solidFill>
                  <a:schemeClr val="tx1"/>
                </a:solidFill>
                <a:latin typeface="Arial" panose="020B0604020202020204" pitchFamily="34" charset="0"/>
                <a:ea typeface="Microsoft YaHei" panose="020B0503020204020204" pitchFamily="34" charset="-122"/>
                <a:cs typeface="Arial" panose="020B0604020202020204" pitchFamily="34" charset="0"/>
              </a:rPr>
              <a:t>Mode</a:t>
            </a:r>
            <a:r>
              <a:rPr lang="ar-SA" sz="3200" b="1" dirty="0">
                <a:solidFill>
                  <a:schemeClr val="tx1"/>
                </a:solidFill>
                <a:latin typeface="Arial" panose="020B0604020202020204" pitchFamily="34" charset="0"/>
                <a:ea typeface="Microsoft YaHei" panose="020B0503020204020204" pitchFamily="34" charset="-122"/>
                <a:cs typeface="Arial" panose="020B0604020202020204" pitchFamily="34" charset="0"/>
              </a:rPr>
              <a:t>):</a:t>
            </a:r>
          </a:p>
          <a:p>
            <a:pPr algn="r" rtl="1">
              <a:buClr>
                <a:srgbClr val="FFFF00"/>
              </a:buClr>
              <a:buFont typeface="Wingdings" panose="05000000000000000000" pitchFamily="2" charset="2"/>
              <a:buChar char="§"/>
            </a:pPr>
            <a:endParaRPr lang="ar-SA" sz="3200" dirty="0">
              <a:solidFill>
                <a:schemeClr val="tx1"/>
              </a:solidFill>
              <a:latin typeface="Arial" panose="020B0604020202020204" pitchFamily="34" charset="0"/>
              <a:ea typeface="Microsoft YaHei" panose="020B0503020204020204" pitchFamily="34" charset="-122"/>
              <a:cs typeface="Arial" panose="020B0604020202020204" pitchFamily="34" charset="0"/>
            </a:endParaRPr>
          </a:p>
          <a:p>
            <a:pPr algn="r" rtl="1">
              <a:buClr>
                <a:srgbClr val="FFFF00"/>
              </a:buClr>
              <a:buFont typeface="Wingdings" panose="05000000000000000000" pitchFamily="2" charset="2"/>
              <a:buChar char="§"/>
            </a:pPr>
            <a:r>
              <a:rPr lang="ar-SA" sz="3200" dirty="0">
                <a:solidFill>
                  <a:schemeClr val="tx1"/>
                </a:solidFill>
                <a:latin typeface="Arial" panose="020B0604020202020204" pitchFamily="34" charset="0"/>
                <a:ea typeface="Microsoft YaHei" panose="020B0503020204020204" pitchFamily="34" charset="-122"/>
                <a:cs typeface="Arial" panose="020B0604020202020204" pitchFamily="34" charset="0"/>
              </a:rPr>
              <a:t>علاج فردي </a:t>
            </a:r>
            <a:r>
              <a:rPr lang="en-US" sz="3200" b="1" dirty="0">
                <a:solidFill>
                  <a:schemeClr val="tx1"/>
                </a:solidFill>
              </a:rPr>
              <a:t> </a:t>
            </a:r>
            <a:r>
              <a:rPr lang="en-US" sz="3200" dirty="0">
                <a:solidFill>
                  <a:schemeClr val="tx1"/>
                </a:solidFill>
              </a:rPr>
              <a:t>Individual therapy </a:t>
            </a:r>
            <a:endParaRPr lang="ar-SA" sz="3200" dirty="0">
              <a:solidFill>
                <a:schemeClr val="tx1"/>
              </a:solidFill>
            </a:endParaRPr>
          </a:p>
          <a:p>
            <a:pPr algn="r" rtl="1">
              <a:buClr>
                <a:srgbClr val="FFFF00"/>
              </a:buClr>
              <a:buFont typeface="Wingdings" panose="05000000000000000000" pitchFamily="2" charset="2"/>
              <a:buChar char="§"/>
            </a:pPr>
            <a:r>
              <a:rPr lang="ar-SA" sz="3200" dirty="0">
                <a:solidFill>
                  <a:schemeClr val="tx1"/>
                </a:solidFill>
              </a:rPr>
              <a:t>علاج جمعي </a:t>
            </a:r>
            <a:r>
              <a:rPr lang="en-US" sz="3200" dirty="0">
                <a:solidFill>
                  <a:schemeClr val="tx1"/>
                </a:solidFill>
              </a:rPr>
              <a:t>Group therapy</a:t>
            </a:r>
            <a:endParaRPr lang="ar-SA" sz="3200" dirty="0">
              <a:solidFill>
                <a:schemeClr val="tx1"/>
              </a:solidFill>
            </a:endParaRPr>
          </a:p>
          <a:p>
            <a:pPr algn="r" rtl="1">
              <a:buClr>
                <a:srgbClr val="FFFF00"/>
              </a:buClr>
              <a:buFont typeface="Wingdings" panose="05000000000000000000" pitchFamily="2" charset="2"/>
              <a:buChar char="§"/>
            </a:pPr>
            <a:r>
              <a:rPr lang="ar-SA" sz="3200" dirty="0">
                <a:solidFill>
                  <a:schemeClr val="tx1"/>
                </a:solidFill>
              </a:rPr>
              <a:t>علاج زواجي </a:t>
            </a:r>
            <a:r>
              <a:rPr lang="en-US" sz="3200" dirty="0">
                <a:solidFill>
                  <a:schemeClr val="tx1"/>
                </a:solidFill>
              </a:rPr>
              <a:t>Couple\Marital therapy</a:t>
            </a:r>
          </a:p>
          <a:p>
            <a:pPr algn="r" rtl="1">
              <a:buClr>
                <a:srgbClr val="FFFF00"/>
              </a:buClr>
              <a:buFont typeface="Wingdings" panose="05000000000000000000" pitchFamily="2" charset="2"/>
              <a:buChar char="§"/>
            </a:pPr>
            <a:r>
              <a:rPr lang="ar-SA" sz="3200" dirty="0">
                <a:solidFill>
                  <a:schemeClr val="tx1"/>
                </a:solidFill>
              </a:rPr>
              <a:t>علاج عائلي (أسري) </a:t>
            </a:r>
            <a:r>
              <a:rPr lang="en-US" sz="3200" dirty="0">
                <a:solidFill>
                  <a:schemeClr val="tx1"/>
                </a:solidFill>
              </a:rPr>
              <a:t>Family therapy </a:t>
            </a:r>
            <a:endParaRPr lang="ar-SA" sz="3200" dirty="0">
              <a:solidFill>
                <a:schemeClr val="tx1"/>
              </a:solidFill>
            </a:endParaRPr>
          </a:p>
        </p:txBody>
      </p:sp>
    </p:spTree>
    <p:extLst>
      <p:ext uri="{BB962C8B-B14F-4D97-AF65-F5344CB8AC3E}">
        <p14:creationId xmlns:p14="http://schemas.microsoft.com/office/powerpoint/2010/main" val="1980554249"/>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Text Box 1"/>
          <p:cNvSpPr txBox="1">
            <a:spLocks noChangeArrowheads="1"/>
          </p:cNvSpPr>
          <p:nvPr/>
        </p:nvSpPr>
        <p:spPr bwMode="auto">
          <a:xfrm>
            <a:off x="317500" y="762000"/>
            <a:ext cx="8194675" cy="6778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nchor="ctr"/>
          <a:lstStyle>
            <a:lvl1pPr defTabSz="414338" eaLnBrk="0" hangingPunct="0">
              <a:tabLst>
                <a:tab pos="0" algn="l"/>
                <a:tab pos="454025" algn="l"/>
                <a:tab pos="909638" algn="l"/>
                <a:tab pos="1365250" algn="l"/>
                <a:tab pos="1820863" algn="l"/>
                <a:tab pos="2276475" algn="l"/>
                <a:tab pos="2732088" algn="l"/>
                <a:tab pos="3187700" algn="l"/>
                <a:tab pos="3643313" algn="l"/>
                <a:tab pos="4098925" algn="l"/>
                <a:tab pos="4554538" algn="l"/>
                <a:tab pos="5010150" algn="l"/>
                <a:tab pos="5465763" algn="l"/>
                <a:tab pos="5921375" algn="l"/>
                <a:tab pos="6376988" algn="l"/>
                <a:tab pos="6832600" algn="l"/>
                <a:tab pos="7288213" algn="l"/>
                <a:tab pos="7743825" algn="l"/>
                <a:tab pos="8199438" algn="l"/>
                <a:tab pos="8655050" algn="l"/>
                <a:tab pos="9110663" algn="l"/>
              </a:tabLst>
              <a:defRPr sz="2400">
                <a:solidFill>
                  <a:schemeClr val="bg1"/>
                </a:solidFill>
                <a:latin typeface="Times New Roman" panose="02020603050405020304" pitchFamily="18" charset="0"/>
                <a:ea typeface="MS Gothic" panose="020B0609070205080204" pitchFamily="49" charset="-128"/>
              </a:defRPr>
            </a:lvl1pPr>
            <a:lvl2pPr marL="742950" indent="-285750" defTabSz="414338" eaLnBrk="0" hangingPunct="0">
              <a:tabLst>
                <a:tab pos="0" algn="l"/>
                <a:tab pos="454025" algn="l"/>
                <a:tab pos="909638" algn="l"/>
                <a:tab pos="1365250" algn="l"/>
                <a:tab pos="1820863" algn="l"/>
                <a:tab pos="2276475" algn="l"/>
                <a:tab pos="2732088" algn="l"/>
                <a:tab pos="3187700" algn="l"/>
                <a:tab pos="3643313" algn="l"/>
                <a:tab pos="4098925" algn="l"/>
                <a:tab pos="4554538" algn="l"/>
                <a:tab pos="5010150" algn="l"/>
                <a:tab pos="5465763" algn="l"/>
                <a:tab pos="5921375" algn="l"/>
                <a:tab pos="6376988" algn="l"/>
                <a:tab pos="6832600" algn="l"/>
                <a:tab pos="7288213" algn="l"/>
                <a:tab pos="7743825" algn="l"/>
                <a:tab pos="8199438" algn="l"/>
                <a:tab pos="8655050" algn="l"/>
                <a:tab pos="9110663" algn="l"/>
              </a:tabLst>
              <a:defRPr sz="2400">
                <a:solidFill>
                  <a:schemeClr val="bg1"/>
                </a:solidFill>
                <a:latin typeface="Times New Roman" panose="02020603050405020304" pitchFamily="18" charset="0"/>
                <a:ea typeface="MS Gothic" panose="020B0609070205080204" pitchFamily="49" charset="-128"/>
              </a:defRPr>
            </a:lvl2pPr>
            <a:lvl3pPr marL="1143000" indent="-228600" defTabSz="414338" eaLnBrk="0" hangingPunct="0">
              <a:tabLst>
                <a:tab pos="0" algn="l"/>
                <a:tab pos="454025" algn="l"/>
                <a:tab pos="909638" algn="l"/>
                <a:tab pos="1365250" algn="l"/>
                <a:tab pos="1820863" algn="l"/>
                <a:tab pos="2276475" algn="l"/>
                <a:tab pos="2732088" algn="l"/>
                <a:tab pos="3187700" algn="l"/>
                <a:tab pos="3643313" algn="l"/>
                <a:tab pos="4098925" algn="l"/>
                <a:tab pos="4554538" algn="l"/>
                <a:tab pos="5010150" algn="l"/>
                <a:tab pos="5465763" algn="l"/>
                <a:tab pos="5921375" algn="l"/>
                <a:tab pos="6376988" algn="l"/>
                <a:tab pos="6832600" algn="l"/>
                <a:tab pos="7288213" algn="l"/>
                <a:tab pos="7743825" algn="l"/>
                <a:tab pos="8199438" algn="l"/>
                <a:tab pos="8655050" algn="l"/>
                <a:tab pos="9110663" algn="l"/>
              </a:tabLst>
              <a:defRPr sz="2400">
                <a:solidFill>
                  <a:schemeClr val="bg1"/>
                </a:solidFill>
                <a:latin typeface="Times New Roman" panose="02020603050405020304" pitchFamily="18" charset="0"/>
                <a:ea typeface="MS Gothic" panose="020B0609070205080204" pitchFamily="49" charset="-128"/>
              </a:defRPr>
            </a:lvl3pPr>
            <a:lvl4pPr marL="1600200" indent="-228600" defTabSz="414338" eaLnBrk="0" hangingPunct="0">
              <a:tabLst>
                <a:tab pos="0" algn="l"/>
                <a:tab pos="454025" algn="l"/>
                <a:tab pos="909638" algn="l"/>
                <a:tab pos="1365250" algn="l"/>
                <a:tab pos="1820863" algn="l"/>
                <a:tab pos="2276475" algn="l"/>
                <a:tab pos="2732088" algn="l"/>
                <a:tab pos="3187700" algn="l"/>
                <a:tab pos="3643313" algn="l"/>
                <a:tab pos="4098925" algn="l"/>
                <a:tab pos="4554538" algn="l"/>
                <a:tab pos="5010150" algn="l"/>
                <a:tab pos="5465763" algn="l"/>
                <a:tab pos="5921375" algn="l"/>
                <a:tab pos="6376988" algn="l"/>
                <a:tab pos="6832600" algn="l"/>
                <a:tab pos="7288213" algn="l"/>
                <a:tab pos="7743825" algn="l"/>
                <a:tab pos="8199438" algn="l"/>
                <a:tab pos="8655050" algn="l"/>
                <a:tab pos="9110663" algn="l"/>
              </a:tabLst>
              <a:defRPr sz="2400">
                <a:solidFill>
                  <a:schemeClr val="bg1"/>
                </a:solidFill>
                <a:latin typeface="Times New Roman" panose="02020603050405020304" pitchFamily="18" charset="0"/>
                <a:ea typeface="MS Gothic" panose="020B0609070205080204" pitchFamily="49" charset="-128"/>
              </a:defRPr>
            </a:lvl4pPr>
            <a:lvl5pPr marL="2057400" indent="-228600" defTabSz="414338" eaLnBrk="0" hangingPunct="0">
              <a:tabLst>
                <a:tab pos="0" algn="l"/>
                <a:tab pos="454025" algn="l"/>
                <a:tab pos="909638" algn="l"/>
                <a:tab pos="1365250" algn="l"/>
                <a:tab pos="1820863" algn="l"/>
                <a:tab pos="2276475" algn="l"/>
                <a:tab pos="2732088" algn="l"/>
                <a:tab pos="3187700" algn="l"/>
                <a:tab pos="3643313" algn="l"/>
                <a:tab pos="4098925" algn="l"/>
                <a:tab pos="4554538" algn="l"/>
                <a:tab pos="5010150" algn="l"/>
                <a:tab pos="5465763" algn="l"/>
                <a:tab pos="5921375" algn="l"/>
                <a:tab pos="6376988" algn="l"/>
                <a:tab pos="6832600" algn="l"/>
                <a:tab pos="7288213" algn="l"/>
                <a:tab pos="7743825" algn="l"/>
                <a:tab pos="8199438" algn="l"/>
                <a:tab pos="8655050" algn="l"/>
                <a:tab pos="9110663" algn="l"/>
              </a:tabLst>
              <a:defRPr sz="2400">
                <a:solidFill>
                  <a:schemeClr val="bg1"/>
                </a:solidFill>
                <a:latin typeface="Times New Roman" panose="02020603050405020304" pitchFamily="18" charset="0"/>
                <a:ea typeface="MS Gothic" panose="020B0609070205080204" pitchFamily="49" charset="-128"/>
              </a:defRPr>
            </a:lvl5pPr>
            <a:lvl6pPr marL="2514600" indent="-228600" defTabSz="414338" eaLnBrk="0" fontAlgn="base" hangingPunct="0">
              <a:lnSpc>
                <a:spcPct val="95000"/>
              </a:lnSpc>
              <a:spcBef>
                <a:spcPct val="0"/>
              </a:spcBef>
              <a:spcAft>
                <a:spcPct val="0"/>
              </a:spcAft>
              <a:buClr>
                <a:srgbClr val="000000"/>
              </a:buClr>
              <a:buSzPct val="100000"/>
              <a:buFont typeface="Times New Roman" panose="02020603050405020304" pitchFamily="18" charset="0"/>
              <a:tabLst>
                <a:tab pos="0" algn="l"/>
                <a:tab pos="454025" algn="l"/>
                <a:tab pos="909638" algn="l"/>
                <a:tab pos="1365250" algn="l"/>
                <a:tab pos="1820863" algn="l"/>
                <a:tab pos="2276475" algn="l"/>
                <a:tab pos="2732088" algn="l"/>
                <a:tab pos="3187700" algn="l"/>
                <a:tab pos="3643313" algn="l"/>
                <a:tab pos="4098925" algn="l"/>
                <a:tab pos="4554538" algn="l"/>
                <a:tab pos="5010150" algn="l"/>
                <a:tab pos="5465763" algn="l"/>
                <a:tab pos="5921375" algn="l"/>
                <a:tab pos="6376988" algn="l"/>
                <a:tab pos="6832600" algn="l"/>
                <a:tab pos="7288213" algn="l"/>
                <a:tab pos="7743825" algn="l"/>
                <a:tab pos="8199438" algn="l"/>
                <a:tab pos="8655050" algn="l"/>
                <a:tab pos="9110663" algn="l"/>
              </a:tabLst>
              <a:defRPr sz="2400">
                <a:solidFill>
                  <a:schemeClr val="bg1"/>
                </a:solidFill>
                <a:latin typeface="Times New Roman" panose="02020603050405020304" pitchFamily="18" charset="0"/>
                <a:ea typeface="MS Gothic" panose="020B0609070205080204" pitchFamily="49" charset="-128"/>
              </a:defRPr>
            </a:lvl6pPr>
            <a:lvl7pPr marL="2971800" indent="-228600" defTabSz="414338" eaLnBrk="0" fontAlgn="base" hangingPunct="0">
              <a:lnSpc>
                <a:spcPct val="95000"/>
              </a:lnSpc>
              <a:spcBef>
                <a:spcPct val="0"/>
              </a:spcBef>
              <a:spcAft>
                <a:spcPct val="0"/>
              </a:spcAft>
              <a:buClr>
                <a:srgbClr val="000000"/>
              </a:buClr>
              <a:buSzPct val="100000"/>
              <a:buFont typeface="Times New Roman" panose="02020603050405020304" pitchFamily="18" charset="0"/>
              <a:tabLst>
                <a:tab pos="0" algn="l"/>
                <a:tab pos="454025" algn="l"/>
                <a:tab pos="909638" algn="l"/>
                <a:tab pos="1365250" algn="l"/>
                <a:tab pos="1820863" algn="l"/>
                <a:tab pos="2276475" algn="l"/>
                <a:tab pos="2732088" algn="l"/>
                <a:tab pos="3187700" algn="l"/>
                <a:tab pos="3643313" algn="l"/>
                <a:tab pos="4098925" algn="l"/>
                <a:tab pos="4554538" algn="l"/>
                <a:tab pos="5010150" algn="l"/>
                <a:tab pos="5465763" algn="l"/>
                <a:tab pos="5921375" algn="l"/>
                <a:tab pos="6376988" algn="l"/>
                <a:tab pos="6832600" algn="l"/>
                <a:tab pos="7288213" algn="l"/>
                <a:tab pos="7743825" algn="l"/>
                <a:tab pos="8199438" algn="l"/>
                <a:tab pos="8655050" algn="l"/>
                <a:tab pos="9110663" algn="l"/>
              </a:tabLst>
              <a:defRPr sz="2400">
                <a:solidFill>
                  <a:schemeClr val="bg1"/>
                </a:solidFill>
                <a:latin typeface="Times New Roman" panose="02020603050405020304" pitchFamily="18" charset="0"/>
                <a:ea typeface="MS Gothic" panose="020B0609070205080204" pitchFamily="49" charset="-128"/>
              </a:defRPr>
            </a:lvl7pPr>
            <a:lvl8pPr marL="3429000" indent="-228600" defTabSz="414338" eaLnBrk="0" fontAlgn="base" hangingPunct="0">
              <a:lnSpc>
                <a:spcPct val="95000"/>
              </a:lnSpc>
              <a:spcBef>
                <a:spcPct val="0"/>
              </a:spcBef>
              <a:spcAft>
                <a:spcPct val="0"/>
              </a:spcAft>
              <a:buClr>
                <a:srgbClr val="000000"/>
              </a:buClr>
              <a:buSzPct val="100000"/>
              <a:buFont typeface="Times New Roman" panose="02020603050405020304" pitchFamily="18" charset="0"/>
              <a:tabLst>
                <a:tab pos="0" algn="l"/>
                <a:tab pos="454025" algn="l"/>
                <a:tab pos="909638" algn="l"/>
                <a:tab pos="1365250" algn="l"/>
                <a:tab pos="1820863" algn="l"/>
                <a:tab pos="2276475" algn="l"/>
                <a:tab pos="2732088" algn="l"/>
                <a:tab pos="3187700" algn="l"/>
                <a:tab pos="3643313" algn="l"/>
                <a:tab pos="4098925" algn="l"/>
                <a:tab pos="4554538" algn="l"/>
                <a:tab pos="5010150" algn="l"/>
                <a:tab pos="5465763" algn="l"/>
                <a:tab pos="5921375" algn="l"/>
                <a:tab pos="6376988" algn="l"/>
                <a:tab pos="6832600" algn="l"/>
                <a:tab pos="7288213" algn="l"/>
                <a:tab pos="7743825" algn="l"/>
                <a:tab pos="8199438" algn="l"/>
                <a:tab pos="8655050" algn="l"/>
                <a:tab pos="9110663" algn="l"/>
              </a:tabLst>
              <a:defRPr sz="2400">
                <a:solidFill>
                  <a:schemeClr val="bg1"/>
                </a:solidFill>
                <a:latin typeface="Times New Roman" panose="02020603050405020304" pitchFamily="18" charset="0"/>
                <a:ea typeface="MS Gothic" panose="020B0609070205080204" pitchFamily="49" charset="-128"/>
              </a:defRPr>
            </a:lvl8pPr>
            <a:lvl9pPr marL="3886200" indent="-228600" defTabSz="414338" eaLnBrk="0" fontAlgn="base" hangingPunct="0">
              <a:lnSpc>
                <a:spcPct val="95000"/>
              </a:lnSpc>
              <a:spcBef>
                <a:spcPct val="0"/>
              </a:spcBef>
              <a:spcAft>
                <a:spcPct val="0"/>
              </a:spcAft>
              <a:buClr>
                <a:srgbClr val="000000"/>
              </a:buClr>
              <a:buSzPct val="100000"/>
              <a:buFont typeface="Times New Roman" panose="02020603050405020304" pitchFamily="18" charset="0"/>
              <a:tabLst>
                <a:tab pos="0" algn="l"/>
                <a:tab pos="454025" algn="l"/>
                <a:tab pos="909638" algn="l"/>
                <a:tab pos="1365250" algn="l"/>
                <a:tab pos="1820863" algn="l"/>
                <a:tab pos="2276475" algn="l"/>
                <a:tab pos="2732088" algn="l"/>
                <a:tab pos="3187700" algn="l"/>
                <a:tab pos="3643313" algn="l"/>
                <a:tab pos="4098925" algn="l"/>
                <a:tab pos="4554538" algn="l"/>
                <a:tab pos="5010150" algn="l"/>
                <a:tab pos="5465763" algn="l"/>
                <a:tab pos="5921375" algn="l"/>
                <a:tab pos="6376988" algn="l"/>
                <a:tab pos="6832600" algn="l"/>
                <a:tab pos="7288213" algn="l"/>
                <a:tab pos="7743825" algn="l"/>
                <a:tab pos="8199438" algn="l"/>
                <a:tab pos="8655050" algn="l"/>
                <a:tab pos="9110663" algn="l"/>
              </a:tabLst>
              <a:defRPr sz="2400">
                <a:solidFill>
                  <a:schemeClr val="bg1"/>
                </a:solidFill>
                <a:latin typeface="Times New Roman" panose="02020603050405020304" pitchFamily="18" charset="0"/>
                <a:ea typeface="MS Gothic" panose="020B0609070205080204" pitchFamily="49" charset="-128"/>
              </a:defRPr>
            </a:lvl9pPr>
          </a:lstStyle>
          <a:p>
            <a:pPr algn="r" rtl="1" eaLnBrk="1" hangingPunct="1">
              <a:lnSpc>
                <a:spcPct val="100000"/>
              </a:lnSpc>
              <a:buClrTx/>
            </a:pPr>
            <a:r>
              <a:rPr lang="ar-SA" sz="4400" dirty="0">
                <a:solidFill>
                  <a:srgbClr val="FF0000"/>
                </a:solidFill>
                <a:latin typeface="Arial" panose="020B0604020202020204" pitchFamily="34" charset="0"/>
                <a:ea typeface="Microsoft YaHei" panose="020B0503020204020204" pitchFamily="34" charset="-122"/>
                <a:cs typeface="Arial" panose="020B0604020202020204" pitchFamily="34" charset="0"/>
              </a:rPr>
              <a:t>تصنيف مدارس (نظريات) </a:t>
            </a:r>
            <a:r>
              <a:rPr lang="ar-SA" sz="4400" dirty="0" smtClean="0">
                <a:solidFill>
                  <a:srgbClr val="FF0000"/>
                </a:solidFill>
                <a:latin typeface="Arial" panose="020B0604020202020204" pitchFamily="34" charset="0"/>
                <a:ea typeface="Microsoft YaHei" panose="020B0503020204020204" pitchFamily="34" charset="-122"/>
                <a:cs typeface="Arial" panose="020B0604020202020204" pitchFamily="34" charset="0"/>
              </a:rPr>
              <a:t>الإرشاد - </a:t>
            </a:r>
            <a:r>
              <a:rPr lang="ar-SA" sz="4400" dirty="0">
                <a:solidFill>
                  <a:srgbClr val="FF0000"/>
                </a:solidFill>
                <a:latin typeface="Arial" panose="020B0604020202020204" pitchFamily="34" charset="0"/>
                <a:ea typeface="Microsoft YaHei" panose="020B0503020204020204" pitchFamily="34" charset="-122"/>
                <a:cs typeface="Arial" panose="020B0604020202020204" pitchFamily="34" charset="0"/>
              </a:rPr>
              <a:t>2</a:t>
            </a:r>
            <a:endParaRPr lang="en-US" sz="4400" dirty="0">
              <a:solidFill>
                <a:srgbClr val="FF0000"/>
              </a:solidFill>
              <a:latin typeface="Arial" panose="020B0604020202020204" pitchFamily="34" charset="0"/>
              <a:ea typeface="Microsoft YaHei" panose="020B0503020204020204" pitchFamily="34" charset="-122"/>
              <a:cs typeface="Arial" panose="020B0604020202020204" pitchFamily="34" charset="0"/>
            </a:endParaRPr>
          </a:p>
        </p:txBody>
      </p:sp>
      <p:sp>
        <p:nvSpPr>
          <p:cNvPr id="43011" name="Text Box 2"/>
          <p:cNvSpPr txBox="1">
            <a:spLocks noChangeArrowheads="1"/>
          </p:cNvSpPr>
          <p:nvPr/>
        </p:nvSpPr>
        <p:spPr bwMode="auto">
          <a:xfrm>
            <a:off x="317500" y="1941513"/>
            <a:ext cx="8445500" cy="41179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marL="371475" indent="-371475" defTabSz="414338" eaLnBrk="0" hangingPunct="0">
              <a:tabLst>
                <a:tab pos="371475" algn="l"/>
                <a:tab pos="484188" algn="l"/>
                <a:tab pos="939800" algn="l"/>
                <a:tab pos="1395413" algn="l"/>
                <a:tab pos="1851025" algn="l"/>
                <a:tab pos="2306638" algn="l"/>
                <a:tab pos="2762250" algn="l"/>
                <a:tab pos="3217863" algn="l"/>
                <a:tab pos="3673475" algn="l"/>
                <a:tab pos="4129088" algn="l"/>
                <a:tab pos="4584700" algn="l"/>
                <a:tab pos="5040313" algn="l"/>
                <a:tab pos="5495925" algn="l"/>
                <a:tab pos="5951538" algn="l"/>
                <a:tab pos="6407150" algn="l"/>
                <a:tab pos="6862763" algn="l"/>
                <a:tab pos="7318375" algn="l"/>
                <a:tab pos="7773988" algn="l"/>
                <a:tab pos="8229600" algn="l"/>
                <a:tab pos="8685213" algn="l"/>
                <a:tab pos="9140825" algn="l"/>
              </a:tabLst>
              <a:defRPr sz="2400">
                <a:solidFill>
                  <a:schemeClr val="bg1"/>
                </a:solidFill>
                <a:latin typeface="Times New Roman" pitchFamily="16" charset="0"/>
                <a:ea typeface="MS Gothic" charset="-128"/>
              </a:defRPr>
            </a:lvl1pPr>
            <a:lvl2pPr marL="742950" indent="-285750" defTabSz="414338" eaLnBrk="0" hangingPunct="0">
              <a:tabLst>
                <a:tab pos="371475" algn="l"/>
                <a:tab pos="484188" algn="l"/>
                <a:tab pos="939800" algn="l"/>
                <a:tab pos="1395413" algn="l"/>
                <a:tab pos="1851025" algn="l"/>
                <a:tab pos="2306638" algn="l"/>
                <a:tab pos="2762250" algn="l"/>
                <a:tab pos="3217863" algn="l"/>
                <a:tab pos="3673475" algn="l"/>
                <a:tab pos="4129088" algn="l"/>
                <a:tab pos="4584700" algn="l"/>
                <a:tab pos="5040313" algn="l"/>
                <a:tab pos="5495925" algn="l"/>
                <a:tab pos="5951538" algn="l"/>
                <a:tab pos="6407150" algn="l"/>
                <a:tab pos="6862763" algn="l"/>
                <a:tab pos="7318375" algn="l"/>
                <a:tab pos="7773988" algn="l"/>
                <a:tab pos="8229600" algn="l"/>
                <a:tab pos="8685213" algn="l"/>
                <a:tab pos="9140825" algn="l"/>
              </a:tabLst>
              <a:defRPr sz="2400">
                <a:solidFill>
                  <a:schemeClr val="bg1"/>
                </a:solidFill>
                <a:latin typeface="Times New Roman" pitchFamily="16" charset="0"/>
                <a:ea typeface="MS Gothic" charset="-128"/>
              </a:defRPr>
            </a:lvl2pPr>
            <a:lvl3pPr marL="1143000" indent="-228600" defTabSz="414338" eaLnBrk="0" hangingPunct="0">
              <a:tabLst>
                <a:tab pos="371475" algn="l"/>
                <a:tab pos="484188" algn="l"/>
                <a:tab pos="939800" algn="l"/>
                <a:tab pos="1395413" algn="l"/>
                <a:tab pos="1851025" algn="l"/>
                <a:tab pos="2306638" algn="l"/>
                <a:tab pos="2762250" algn="l"/>
                <a:tab pos="3217863" algn="l"/>
                <a:tab pos="3673475" algn="l"/>
                <a:tab pos="4129088" algn="l"/>
                <a:tab pos="4584700" algn="l"/>
                <a:tab pos="5040313" algn="l"/>
                <a:tab pos="5495925" algn="l"/>
                <a:tab pos="5951538" algn="l"/>
                <a:tab pos="6407150" algn="l"/>
                <a:tab pos="6862763" algn="l"/>
                <a:tab pos="7318375" algn="l"/>
                <a:tab pos="7773988" algn="l"/>
                <a:tab pos="8229600" algn="l"/>
                <a:tab pos="8685213" algn="l"/>
                <a:tab pos="9140825" algn="l"/>
              </a:tabLst>
              <a:defRPr sz="2400">
                <a:solidFill>
                  <a:schemeClr val="bg1"/>
                </a:solidFill>
                <a:latin typeface="Times New Roman" pitchFamily="16" charset="0"/>
                <a:ea typeface="MS Gothic" charset="-128"/>
              </a:defRPr>
            </a:lvl3pPr>
            <a:lvl4pPr marL="1600200" indent="-228600" defTabSz="414338" eaLnBrk="0" hangingPunct="0">
              <a:tabLst>
                <a:tab pos="371475" algn="l"/>
                <a:tab pos="484188" algn="l"/>
                <a:tab pos="939800" algn="l"/>
                <a:tab pos="1395413" algn="l"/>
                <a:tab pos="1851025" algn="l"/>
                <a:tab pos="2306638" algn="l"/>
                <a:tab pos="2762250" algn="l"/>
                <a:tab pos="3217863" algn="l"/>
                <a:tab pos="3673475" algn="l"/>
                <a:tab pos="4129088" algn="l"/>
                <a:tab pos="4584700" algn="l"/>
                <a:tab pos="5040313" algn="l"/>
                <a:tab pos="5495925" algn="l"/>
                <a:tab pos="5951538" algn="l"/>
                <a:tab pos="6407150" algn="l"/>
                <a:tab pos="6862763" algn="l"/>
                <a:tab pos="7318375" algn="l"/>
                <a:tab pos="7773988" algn="l"/>
                <a:tab pos="8229600" algn="l"/>
                <a:tab pos="8685213" algn="l"/>
                <a:tab pos="9140825" algn="l"/>
              </a:tabLst>
              <a:defRPr sz="2400">
                <a:solidFill>
                  <a:schemeClr val="bg1"/>
                </a:solidFill>
                <a:latin typeface="Times New Roman" pitchFamily="16" charset="0"/>
                <a:ea typeface="MS Gothic" charset="-128"/>
              </a:defRPr>
            </a:lvl4pPr>
            <a:lvl5pPr marL="2057400" indent="-228600" defTabSz="414338" eaLnBrk="0" hangingPunct="0">
              <a:tabLst>
                <a:tab pos="371475" algn="l"/>
                <a:tab pos="484188" algn="l"/>
                <a:tab pos="939800" algn="l"/>
                <a:tab pos="1395413" algn="l"/>
                <a:tab pos="1851025" algn="l"/>
                <a:tab pos="2306638" algn="l"/>
                <a:tab pos="2762250" algn="l"/>
                <a:tab pos="3217863" algn="l"/>
                <a:tab pos="3673475" algn="l"/>
                <a:tab pos="4129088" algn="l"/>
                <a:tab pos="4584700" algn="l"/>
                <a:tab pos="5040313" algn="l"/>
                <a:tab pos="5495925" algn="l"/>
                <a:tab pos="5951538" algn="l"/>
                <a:tab pos="6407150" algn="l"/>
                <a:tab pos="6862763" algn="l"/>
                <a:tab pos="7318375" algn="l"/>
                <a:tab pos="7773988" algn="l"/>
                <a:tab pos="8229600" algn="l"/>
                <a:tab pos="8685213" algn="l"/>
                <a:tab pos="9140825" algn="l"/>
              </a:tabLst>
              <a:defRPr sz="2400">
                <a:solidFill>
                  <a:schemeClr val="bg1"/>
                </a:solidFill>
                <a:latin typeface="Times New Roman" pitchFamily="16" charset="0"/>
                <a:ea typeface="MS Gothic" charset="-128"/>
              </a:defRPr>
            </a:lvl5pPr>
            <a:lvl6pPr marL="2514600" indent="-228600" defTabSz="414338" eaLnBrk="0" fontAlgn="base" hangingPunct="0">
              <a:lnSpc>
                <a:spcPct val="95000"/>
              </a:lnSpc>
              <a:spcBef>
                <a:spcPct val="0"/>
              </a:spcBef>
              <a:spcAft>
                <a:spcPct val="0"/>
              </a:spcAft>
              <a:buClr>
                <a:srgbClr val="000000"/>
              </a:buClr>
              <a:buSzPct val="100000"/>
              <a:buFont typeface="Times New Roman" pitchFamily="16" charset="0"/>
              <a:tabLst>
                <a:tab pos="371475" algn="l"/>
                <a:tab pos="484188" algn="l"/>
                <a:tab pos="939800" algn="l"/>
                <a:tab pos="1395413" algn="l"/>
                <a:tab pos="1851025" algn="l"/>
                <a:tab pos="2306638" algn="l"/>
                <a:tab pos="2762250" algn="l"/>
                <a:tab pos="3217863" algn="l"/>
                <a:tab pos="3673475" algn="l"/>
                <a:tab pos="4129088" algn="l"/>
                <a:tab pos="4584700" algn="l"/>
                <a:tab pos="5040313" algn="l"/>
                <a:tab pos="5495925" algn="l"/>
                <a:tab pos="5951538" algn="l"/>
                <a:tab pos="6407150" algn="l"/>
                <a:tab pos="6862763" algn="l"/>
                <a:tab pos="7318375" algn="l"/>
                <a:tab pos="7773988" algn="l"/>
                <a:tab pos="8229600" algn="l"/>
                <a:tab pos="8685213" algn="l"/>
                <a:tab pos="9140825" algn="l"/>
              </a:tabLst>
              <a:defRPr sz="2400">
                <a:solidFill>
                  <a:schemeClr val="bg1"/>
                </a:solidFill>
                <a:latin typeface="Times New Roman" pitchFamily="16" charset="0"/>
                <a:ea typeface="MS Gothic" charset="-128"/>
              </a:defRPr>
            </a:lvl6pPr>
            <a:lvl7pPr marL="2971800" indent="-228600" defTabSz="414338" eaLnBrk="0" fontAlgn="base" hangingPunct="0">
              <a:lnSpc>
                <a:spcPct val="95000"/>
              </a:lnSpc>
              <a:spcBef>
                <a:spcPct val="0"/>
              </a:spcBef>
              <a:spcAft>
                <a:spcPct val="0"/>
              </a:spcAft>
              <a:buClr>
                <a:srgbClr val="000000"/>
              </a:buClr>
              <a:buSzPct val="100000"/>
              <a:buFont typeface="Times New Roman" pitchFamily="16" charset="0"/>
              <a:tabLst>
                <a:tab pos="371475" algn="l"/>
                <a:tab pos="484188" algn="l"/>
                <a:tab pos="939800" algn="l"/>
                <a:tab pos="1395413" algn="l"/>
                <a:tab pos="1851025" algn="l"/>
                <a:tab pos="2306638" algn="l"/>
                <a:tab pos="2762250" algn="l"/>
                <a:tab pos="3217863" algn="l"/>
                <a:tab pos="3673475" algn="l"/>
                <a:tab pos="4129088" algn="l"/>
                <a:tab pos="4584700" algn="l"/>
                <a:tab pos="5040313" algn="l"/>
                <a:tab pos="5495925" algn="l"/>
                <a:tab pos="5951538" algn="l"/>
                <a:tab pos="6407150" algn="l"/>
                <a:tab pos="6862763" algn="l"/>
                <a:tab pos="7318375" algn="l"/>
                <a:tab pos="7773988" algn="l"/>
                <a:tab pos="8229600" algn="l"/>
                <a:tab pos="8685213" algn="l"/>
                <a:tab pos="9140825" algn="l"/>
              </a:tabLst>
              <a:defRPr sz="2400">
                <a:solidFill>
                  <a:schemeClr val="bg1"/>
                </a:solidFill>
                <a:latin typeface="Times New Roman" pitchFamily="16" charset="0"/>
                <a:ea typeface="MS Gothic" charset="-128"/>
              </a:defRPr>
            </a:lvl7pPr>
            <a:lvl8pPr marL="3429000" indent="-228600" defTabSz="414338" eaLnBrk="0" fontAlgn="base" hangingPunct="0">
              <a:lnSpc>
                <a:spcPct val="95000"/>
              </a:lnSpc>
              <a:spcBef>
                <a:spcPct val="0"/>
              </a:spcBef>
              <a:spcAft>
                <a:spcPct val="0"/>
              </a:spcAft>
              <a:buClr>
                <a:srgbClr val="000000"/>
              </a:buClr>
              <a:buSzPct val="100000"/>
              <a:buFont typeface="Times New Roman" pitchFamily="16" charset="0"/>
              <a:tabLst>
                <a:tab pos="371475" algn="l"/>
                <a:tab pos="484188" algn="l"/>
                <a:tab pos="939800" algn="l"/>
                <a:tab pos="1395413" algn="l"/>
                <a:tab pos="1851025" algn="l"/>
                <a:tab pos="2306638" algn="l"/>
                <a:tab pos="2762250" algn="l"/>
                <a:tab pos="3217863" algn="l"/>
                <a:tab pos="3673475" algn="l"/>
                <a:tab pos="4129088" algn="l"/>
                <a:tab pos="4584700" algn="l"/>
                <a:tab pos="5040313" algn="l"/>
                <a:tab pos="5495925" algn="l"/>
                <a:tab pos="5951538" algn="l"/>
                <a:tab pos="6407150" algn="l"/>
                <a:tab pos="6862763" algn="l"/>
                <a:tab pos="7318375" algn="l"/>
                <a:tab pos="7773988" algn="l"/>
                <a:tab pos="8229600" algn="l"/>
                <a:tab pos="8685213" algn="l"/>
                <a:tab pos="9140825" algn="l"/>
              </a:tabLst>
              <a:defRPr sz="2400">
                <a:solidFill>
                  <a:schemeClr val="bg1"/>
                </a:solidFill>
                <a:latin typeface="Times New Roman" pitchFamily="16" charset="0"/>
                <a:ea typeface="MS Gothic" charset="-128"/>
              </a:defRPr>
            </a:lvl8pPr>
            <a:lvl9pPr marL="3886200" indent="-228600" defTabSz="414338" eaLnBrk="0" fontAlgn="base" hangingPunct="0">
              <a:lnSpc>
                <a:spcPct val="95000"/>
              </a:lnSpc>
              <a:spcBef>
                <a:spcPct val="0"/>
              </a:spcBef>
              <a:spcAft>
                <a:spcPct val="0"/>
              </a:spcAft>
              <a:buClr>
                <a:srgbClr val="000000"/>
              </a:buClr>
              <a:buSzPct val="100000"/>
              <a:buFont typeface="Times New Roman" pitchFamily="16" charset="0"/>
              <a:tabLst>
                <a:tab pos="371475" algn="l"/>
                <a:tab pos="484188" algn="l"/>
                <a:tab pos="939800" algn="l"/>
                <a:tab pos="1395413" algn="l"/>
                <a:tab pos="1851025" algn="l"/>
                <a:tab pos="2306638" algn="l"/>
                <a:tab pos="2762250" algn="l"/>
                <a:tab pos="3217863" algn="l"/>
                <a:tab pos="3673475" algn="l"/>
                <a:tab pos="4129088" algn="l"/>
                <a:tab pos="4584700" algn="l"/>
                <a:tab pos="5040313" algn="l"/>
                <a:tab pos="5495925" algn="l"/>
                <a:tab pos="5951538" algn="l"/>
                <a:tab pos="6407150" algn="l"/>
                <a:tab pos="6862763" algn="l"/>
                <a:tab pos="7318375" algn="l"/>
                <a:tab pos="7773988" algn="l"/>
                <a:tab pos="8229600" algn="l"/>
                <a:tab pos="8685213" algn="l"/>
                <a:tab pos="9140825" algn="l"/>
              </a:tabLst>
              <a:defRPr sz="2400">
                <a:solidFill>
                  <a:schemeClr val="bg1"/>
                </a:solidFill>
                <a:latin typeface="Times New Roman" pitchFamily="16" charset="0"/>
                <a:ea typeface="MS Gothic" charset="-128"/>
              </a:defRPr>
            </a:lvl9pPr>
          </a:lstStyle>
          <a:p>
            <a:pPr marL="1285875" lvl="2" indent="-514350" algn="r" rtl="1">
              <a:buClr>
                <a:srgbClr val="FFFF00"/>
              </a:buClr>
              <a:buFont typeface="Wingdings" pitchFamily="2" charset="2"/>
              <a:buChar char="§"/>
              <a:defRPr/>
            </a:pPr>
            <a:r>
              <a:rPr lang="ar-SA" sz="3200" b="1" dirty="0" smtClean="0">
                <a:solidFill>
                  <a:schemeClr val="tx1"/>
                </a:solidFill>
                <a:latin typeface="Arial" charset="0"/>
                <a:ea typeface="Microsoft YaHei" charset="-122"/>
                <a:cs typeface="Arial" charset="0"/>
              </a:rPr>
              <a:t>التصنيف حسب محتوى و طريقة العلاج:</a:t>
            </a:r>
          </a:p>
          <a:p>
            <a:pPr marL="514350" indent="-514350" algn="r" rtl="1">
              <a:buClr>
                <a:srgbClr val="FFFF00"/>
              </a:buClr>
              <a:buFont typeface="Wingdings" pitchFamily="2" charset="2"/>
              <a:buChar char="§"/>
              <a:defRPr/>
            </a:pPr>
            <a:r>
              <a:rPr lang="ar-SA" sz="3200" b="1" dirty="0" smtClean="0">
                <a:solidFill>
                  <a:schemeClr val="tx1"/>
                </a:solidFill>
                <a:latin typeface="Arial" charset="0"/>
                <a:ea typeface="Microsoft YaHei" charset="-122"/>
                <a:cs typeface="Arial" charset="0"/>
              </a:rPr>
              <a:t>تصنيف عام:</a:t>
            </a:r>
            <a:endParaRPr lang="en-US" sz="3200" b="1" dirty="0" smtClean="0">
              <a:solidFill>
                <a:schemeClr val="tx1"/>
              </a:solidFill>
              <a:latin typeface="Arial" charset="0"/>
              <a:ea typeface="Microsoft YaHei" charset="-122"/>
              <a:cs typeface="Arial" charset="0"/>
            </a:endParaRPr>
          </a:p>
          <a:p>
            <a:pPr marL="1743075" lvl="3" indent="-514350" algn="r" rtl="1">
              <a:buClr>
                <a:srgbClr val="FFFF00"/>
              </a:buClr>
              <a:buFont typeface="+mj-lt"/>
              <a:buAutoNum type="arabicPeriod"/>
              <a:defRPr/>
            </a:pPr>
            <a:r>
              <a:rPr lang="ar-SA" sz="3200" dirty="0" smtClean="0">
                <a:solidFill>
                  <a:schemeClr val="tx1"/>
                </a:solidFill>
                <a:latin typeface="Arial" charset="0"/>
                <a:ea typeface="Microsoft YaHei" charset="-122"/>
                <a:cs typeface="Akhbar MT" pitchFamily="2" charset="-78"/>
              </a:rPr>
              <a:t>العلاجات السيكودينامية (مدارس التحليل النفسي).</a:t>
            </a:r>
          </a:p>
          <a:p>
            <a:pPr marL="1711325" lvl="2" indent="-515938" algn="r" rtl="1">
              <a:buClr>
                <a:srgbClr val="FFFF00"/>
              </a:buClr>
              <a:buFont typeface="+mj-lt"/>
              <a:buAutoNum type="arabicPeriod" startAt="2"/>
              <a:defRPr/>
            </a:pPr>
            <a:r>
              <a:rPr lang="ar-SA" sz="3200" dirty="0" smtClean="0">
                <a:solidFill>
                  <a:schemeClr val="tx1"/>
                </a:solidFill>
                <a:latin typeface="Arial" charset="0"/>
                <a:ea typeface="Microsoft YaHei" charset="-122"/>
                <a:cs typeface="Akhbar MT" pitchFamily="2" charset="-78"/>
              </a:rPr>
              <a:t>العلاجات السلوكية.</a:t>
            </a:r>
          </a:p>
          <a:p>
            <a:pPr marL="1709738" indent="-514350" algn="r" rtl="1">
              <a:buClr>
                <a:srgbClr val="FFFF00"/>
              </a:buClr>
              <a:buFont typeface="+mj-lt"/>
              <a:buAutoNum type="arabicPeriod" startAt="3"/>
              <a:defRPr/>
            </a:pPr>
            <a:r>
              <a:rPr lang="ar-SA" sz="3200" dirty="0" smtClean="0">
                <a:solidFill>
                  <a:schemeClr val="tx1"/>
                </a:solidFill>
                <a:latin typeface="Arial" charset="0"/>
                <a:ea typeface="Microsoft YaHei" charset="-122"/>
                <a:cs typeface="Akhbar MT" pitchFamily="2" charset="-78"/>
              </a:rPr>
              <a:t>   العلاجات المعرفية.</a:t>
            </a:r>
          </a:p>
          <a:p>
            <a:pPr marL="1665288" indent="-514350" algn="r" rtl="1">
              <a:buClr>
                <a:srgbClr val="FFFF00"/>
              </a:buClr>
              <a:buFont typeface="+mj-lt"/>
              <a:buAutoNum type="arabicPeriod" startAt="4"/>
              <a:tabLst>
                <a:tab pos="371475" algn="l"/>
                <a:tab pos="939800" algn="l"/>
                <a:tab pos="1150938" algn="l"/>
                <a:tab pos="1395413" algn="l"/>
                <a:tab pos="1851025" algn="l"/>
                <a:tab pos="2306638" algn="l"/>
                <a:tab pos="2762250" algn="l"/>
                <a:tab pos="3217863" algn="l"/>
                <a:tab pos="3673475" algn="l"/>
                <a:tab pos="4129088" algn="l"/>
                <a:tab pos="4584700" algn="l"/>
                <a:tab pos="5040313" algn="l"/>
                <a:tab pos="5495925" algn="l"/>
                <a:tab pos="5951538" algn="l"/>
                <a:tab pos="6407150" algn="l"/>
                <a:tab pos="6862763" algn="l"/>
                <a:tab pos="7318375" algn="l"/>
                <a:tab pos="7773988" algn="l"/>
                <a:tab pos="8229600" algn="l"/>
                <a:tab pos="8685213" algn="l"/>
                <a:tab pos="9140825" algn="l"/>
              </a:tabLst>
              <a:defRPr/>
            </a:pPr>
            <a:r>
              <a:rPr lang="ar-SA" sz="3200" dirty="0" smtClean="0">
                <a:solidFill>
                  <a:schemeClr val="tx1"/>
                </a:solidFill>
                <a:latin typeface="Arial" charset="0"/>
                <a:ea typeface="Microsoft YaHei" charset="-122"/>
                <a:cs typeface="Akhbar MT" pitchFamily="2" charset="-78"/>
              </a:rPr>
              <a:t>    العلاجات المعرفية السلوكية.</a:t>
            </a:r>
          </a:p>
          <a:p>
            <a:pPr marL="1665288" indent="-514350" algn="r" rtl="1">
              <a:buClr>
                <a:srgbClr val="FFFF00"/>
              </a:buClr>
              <a:buFont typeface="+mj-lt"/>
              <a:buAutoNum type="arabicPeriod" startAt="4"/>
              <a:defRPr/>
            </a:pPr>
            <a:r>
              <a:rPr lang="ar-SA" sz="3200" dirty="0" smtClean="0">
                <a:solidFill>
                  <a:schemeClr val="tx1"/>
                </a:solidFill>
                <a:latin typeface="Arial" charset="0"/>
                <a:ea typeface="Microsoft YaHei" charset="-122"/>
                <a:cs typeface="Akhbar MT" pitchFamily="2" charset="-78"/>
              </a:rPr>
              <a:t>   العلاجات الخبروية </a:t>
            </a:r>
            <a:r>
              <a:rPr lang="en-US" sz="2500" dirty="0" smtClean="0">
                <a:solidFill>
                  <a:schemeClr val="tx1"/>
                </a:solidFill>
                <a:latin typeface="Arial" charset="0"/>
                <a:ea typeface="Microsoft YaHei" charset="-122"/>
                <a:cs typeface="Akhbar MT" pitchFamily="2" charset="-78"/>
              </a:rPr>
              <a:t>Experiential </a:t>
            </a:r>
            <a:endParaRPr lang="ar-SA" sz="2500" dirty="0" smtClean="0">
              <a:solidFill>
                <a:schemeClr val="tx1"/>
              </a:solidFill>
              <a:latin typeface="Arial" charset="0"/>
              <a:ea typeface="Microsoft YaHei" charset="-122"/>
              <a:cs typeface="Akhbar MT" pitchFamily="2" charset="-78"/>
            </a:endParaRPr>
          </a:p>
          <a:p>
            <a:pPr marL="1665288" indent="-514350" algn="r" rtl="1">
              <a:buClr>
                <a:srgbClr val="FFFF00"/>
              </a:buClr>
              <a:buFont typeface="+mj-lt"/>
              <a:buAutoNum type="arabicPeriod" startAt="4"/>
              <a:tabLst>
                <a:tab pos="371475" algn="l"/>
                <a:tab pos="939800" algn="l"/>
                <a:tab pos="1150938" algn="l"/>
                <a:tab pos="1395413" algn="l"/>
                <a:tab pos="1851025" algn="l"/>
                <a:tab pos="2306638" algn="l"/>
                <a:tab pos="2762250" algn="l"/>
                <a:tab pos="3217863" algn="l"/>
                <a:tab pos="3673475" algn="l"/>
                <a:tab pos="4129088" algn="l"/>
                <a:tab pos="4584700" algn="l"/>
                <a:tab pos="5040313" algn="l"/>
                <a:tab pos="5495925" algn="l"/>
                <a:tab pos="5951538" algn="l"/>
                <a:tab pos="6407150" algn="l"/>
                <a:tab pos="6862763" algn="l"/>
                <a:tab pos="7318375" algn="l"/>
                <a:tab pos="7773988" algn="l"/>
                <a:tab pos="8229600" algn="l"/>
                <a:tab pos="8685213" algn="l"/>
                <a:tab pos="9140825" algn="l"/>
              </a:tabLst>
              <a:defRPr/>
            </a:pPr>
            <a:r>
              <a:rPr lang="ar-SA" sz="3200" dirty="0" smtClean="0">
                <a:solidFill>
                  <a:schemeClr val="tx1"/>
                </a:solidFill>
                <a:latin typeface="Arial" charset="0"/>
                <a:ea typeface="Microsoft YaHei" charset="-122"/>
                <a:cs typeface="Akhbar MT" pitchFamily="2" charset="-78"/>
              </a:rPr>
              <a:t>   العلاجات ذات التوجه الإنساني والوجودي.</a:t>
            </a:r>
          </a:p>
          <a:p>
            <a:pPr marL="1665288" indent="-514350" algn="r" rtl="1">
              <a:buClr>
                <a:srgbClr val="FFFF00"/>
              </a:buClr>
              <a:buFont typeface="+mj-lt"/>
              <a:buAutoNum type="arabicPeriod" startAt="4"/>
              <a:defRPr/>
            </a:pPr>
            <a:r>
              <a:rPr lang="ar-SA" sz="3200" dirty="0" smtClean="0">
                <a:solidFill>
                  <a:schemeClr val="tx1"/>
                </a:solidFill>
                <a:latin typeface="Arial" charset="0"/>
                <a:ea typeface="Microsoft YaHei" charset="-122"/>
                <a:cs typeface="Akhbar MT" pitchFamily="2" charset="-78"/>
              </a:rPr>
              <a:t>   العلاجات </a:t>
            </a:r>
            <a:r>
              <a:rPr lang="ar-SA" sz="3200" dirty="0" err="1" smtClean="0">
                <a:solidFill>
                  <a:schemeClr val="tx1"/>
                </a:solidFill>
                <a:latin typeface="Arial" charset="0"/>
                <a:ea typeface="Microsoft YaHei" charset="-122"/>
                <a:cs typeface="Akhbar MT" pitchFamily="2" charset="-78"/>
              </a:rPr>
              <a:t>الإنتقائية</a:t>
            </a:r>
            <a:r>
              <a:rPr lang="ar-SA" sz="3200" dirty="0" smtClean="0">
                <a:solidFill>
                  <a:schemeClr val="tx1"/>
                </a:solidFill>
                <a:latin typeface="Arial" charset="0"/>
                <a:ea typeface="Microsoft YaHei" charset="-122"/>
                <a:cs typeface="Akhbar MT" pitchFamily="2" charset="-78"/>
              </a:rPr>
              <a:t> </a:t>
            </a:r>
            <a:r>
              <a:rPr lang="en-US" sz="2500" dirty="0" smtClean="0">
                <a:solidFill>
                  <a:schemeClr val="tx1"/>
                </a:solidFill>
                <a:latin typeface="Arial" charset="0"/>
                <a:ea typeface="Microsoft YaHei" charset="-122"/>
                <a:cs typeface="Akhbar MT" pitchFamily="2" charset="-78"/>
              </a:rPr>
              <a:t>Eclectic</a:t>
            </a:r>
            <a:r>
              <a:rPr lang="ar-SA" sz="2500" dirty="0" smtClean="0">
                <a:solidFill>
                  <a:schemeClr val="tx1"/>
                </a:solidFill>
                <a:latin typeface="Arial" charset="0"/>
                <a:ea typeface="Microsoft YaHei" charset="-122"/>
                <a:cs typeface="Akhbar MT" pitchFamily="2" charset="-78"/>
              </a:rPr>
              <a:t>.</a:t>
            </a:r>
            <a:endParaRPr lang="en-US" sz="2500" b="1" dirty="0" smtClean="0">
              <a:solidFill>
                <a:schemeClr val="tx1"/>
              </a:solidFill>
              <a:cs typeface="Akhbar MT" pitchFamily="2" charset="-78"/>
            </a:endParaRPr>
          </a:p>
        </p:txBody>
      </p:sp>
    </p:spTree>
    <p:extLst>
      <p:ext uri="{BB962C8B-B14F-4D97-AF65-F5344CB8AC3E}">
        <p14:creationId xmlns:p14="http://schemas.microsoft.com/office/powerpoint/2010/main" val="2376767222"/>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Text Box 1"/>
          <p:cNvSpPr txBox="1">
            <a:spLocks noChangeArrowheads="1"/>
          </p:cNvSpPr>
          <p:nvPr/>
        </p:nvSpPr>
        <p:spPr bwMode="auto">
          <a:xfrm>
            <a:off x="990600" y="1905000"/>
            <a:ext cx="7772400" cy="1143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9982" tIns="46790" rIns="89982" bIns="46790" anchor="b"/>
          <a:lstStyle>
            <a:lvl1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1pPr>
            <a:lvl2pPr marL="742950" indent="-285750"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2pPr>
            <a:lvl3pPr marL="1143000" indent="-228600"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3pPr>
            <a:lvl4pPr marL="1600200" indent="-228600"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4pPr>
            <a:lvl5pPr marL="2057400" indent="-228600"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5pPr>
            <a:lvl6pPr marL="25146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6pPr>
            <a:lvl7pPr marL="29718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7pPr>
            <a:lvl8pPr marL="34290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8pPr>
            <a:lvl9pPr marL="38862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9pPr>
          </a:lstStyle>
          <a:p>
            <a:pPr algn="r" rtl="1" eaLnBrk="1" hangingPunct="1">
              <a:lnSpc>
                <a:spcPct val="100000"/>
              </a:lnSpc>
              <a:buClrTx/>
              <a:buFontTx/>
              <a:buNone/>
            </a:pPr>
            <a:endParaRPr lang="ar-SA" sz="4400" dirty="0">
              <a:solidFill>
                <a:srgbClr val="FFCC00"/>
              </a:solidFill>
              <a:latin typeface="Arial" panose="020B0604020202020204" pitchFamily="34" charset="0"/>
            </a:endParaRPr>
          </a:p>
          <a:p>
            <a:pPr algn="r" rtl="1" eaLnBrk="1" hangingPunct="1">
              <a:lnSpc>
                <a:spcPct val="100000"/>
              </a:lnSpc>
              <a:buClrTx/>
              <a:buFontTx/>
              <a:buNone/>
            </a:pPr>
            <a:r>
              <a:rPr lang="ar-SA" sz="4400" b="1" dirty="0">
                <a:solidFill>
                  <a:srgbClr val="FF0000"/>
                </a:solidFill>
                <a:latin typeface="Arial" panose="020B0604020202020204" pitchFamily="34" charset="0"/>
              </a:rPr>
              <a:t>نظرية التحليل النفسي الكلاسيكي</a:t>
            </a:r>
          </a:p>
          <a:p>
            <a:pPr algn="r" rtl="1" eaLnBrk="1" hangingPunct="1">
              <a:lnSpc>
                <a:spcPct val="100000"/>
              </a:lnSpc>
              <a:buClrTx/>
              <a:buFontTx/>
              <a:buNone/>
            </a:pPr>
            <a:r>
              <a:rPr lang="en-GB" sz="3000" dirty="0">
                <a:solidFill>
                  <a:srgbClr val="FF0000"/>
                </a:solidFill>
                <a:latin typeface="Arial" panose="020B0604020202020204" pitchFamily="34" charset="0"/>
              </a:rPr>
              <a:t>Psychoanalytic Theory</a:t>
            </a:r>
          </a:p>
        </p:txBody>
      </p:sp>
      <p:sp>
        <p:nvSpPr>
          <p:cNvPr id="90115" name="Text Box 2"/>
          <p:cNvSpPr txBox="1">
            <a:spLocks noChangeArrowheads="1"/>
          </p:cNvSpPr>
          <p:nvPr/>
        </p:nvSpPr>
        <p:spPr bwMode="auto">
          <a:xfrm>
            <a:off x="2686050" y="3492500"/>
            <a:ext cx="6102350" cy="1752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9982" tIns="46790" rIns="89982" bIns="46790"/>
          <a:lstStyle>
            <a:lvl1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1pPr>
            <a:lvl2pPr marL="742950" indent="-285750"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2pPr>
            <a:lvl3pPr marL="1143000" indent="-228600"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3pPr>
            <a:lvl4pPr marL="1600200" indent="-228600"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4pPr>
            <a:lvl5pPr marL="2057400" indent="-228600"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5pPr>
            <a:lvl6pPr marL="25146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6pPr>
            <a:lvl7pPr marL="29718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7pPr>
            <a:lvl8pPr marL="34290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8pPr>
            <a:lvl9pPr marL="38862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9pPr>
          </a:lstStyle>
          <a:p>
            <a:pPr algn="r" eaLnBrk="1" hangingPunct="1">
              <a:lnSpc>
                <a:spcPct val="100000"/>
              </a:lnSpc>
              <a:spcBef>
                <a:spcPts val="800"/>
              </a:spcBef>
              <a:buClrTx/>
              <a:buSzPct val="70000"/>
            </a:pPr>
            <a:endParaRPr lang="en-US" sz="3200">
              <a:solidFill>
                <a:srgbClr val="FFFFCC"/>
              </a:solidFill>
              <a:latin typeface="Arial" panose="020B0604020202020204" pitchFamily="34" charset="0"/>
            </a:endParaRPr>
          </a:p>
        </p:txBody>
      </p:sp>
      <p:sp>
        <p:nvSpPr>
          <p:cNvPr id="90116" name="عنوان 1"/>
          <p:cNvSpPr>
            <a:spLocks noGrp="1"/>
          </p:cNvSpPr>
          <p:nvPr>
            <p:ph type="title"/>
          </p:nvPr>
        </p:nvSpPr>
        <p:spPr/>
        <p:txBody>
          <a:bodyPr/>
          <a:lstStyle/>
          <a:p>
            <a:pPr algn="r" rtl="1"/>
            <a:endParaRPr lang="en-US" smtClean="0"/>
          </a:p>
        </p:txBody>
      </p:sp>
      <p:sp>
        <p:nvSpPr>
          <p:cNvPr id="90117" name="AutoShape 8" descr="data:image/jpeg;base64,/9j/4AAQSkZJRgABAQAAAQABAAD/2wCEAAkGBxQTEhUUEhQVFRUXGBgXGBgXFxYVHBgYFhoXGBccGBYYHCggHB0lHBcXITEhJSkrLi4uFx80ODMsNygtLisBCgoKDg0MFAwMFCsZFBkrKzc3NzcrLCssNzc3KysrKywsKys3KyssKyssKysrKywrKywrKywsKysrKysrKysrK//AABEIAL8BBwMBIgACEQEDEQH/xAAcAAABBQEBAQAAAAAAAAAAAAAGAgMEBQcAAQj/xABREAABAwIDBAYCDAsECQUAAAABAgMRAAQSITEFBkFRBxMiYXGBMpEXNVNUcnOTlKGxwdEUIyVCUmKys9LT8DOio+FDZIKDhJLCw/EVJDREdP/EABYBAQEBAAAAAAAAAAAAAAAAAAABAv/EABYRAQEBAAAAAAAAAAAAAAAAAAABEf/aAAwDAQACEQMRAD8AjdJe/m0LbaVwyxcqbbR1eFIQyqMTTajmpBOpJzPGhn2T9q+/FfJW/wDLrul8/li78Wv3LVB9FGPsobV9+K+St/5deHpR2r78V8lb/wAuhAVxFAYp6U9q++z8kx/LpY6VNq++v8Jj+CgsCligNh0pbU99f4TH8FejpU2p75HyLH8FBVdNAbeyrtP3wPkWf4KSelXafu6fkWf4KCCaQpVAceyptL3ZHyLP8Fd7KW0vdm/kGf4aBQa9JoDf2U9o+6tfIM/w1x6Udoe6M/IM/wANA8100BselDaH6bPzdn+GvR0oX/6THzdr7qDba3W4oIbSVrUYCUiSa0DYfRS84Aq4cDI/RSMavXoD66CMOky+/wBX+btfdXeyXe/6v83a+6ja06M7NIzDrh5rXH0JAqcOj6z4sJ9avvqDOvZJvP0bX5s3SfZIu+KLT5s3RxtDozs1Dshxo80qJ+hU1n+8u4j9tKkfjmxxAgjxT9ooJQ6Rrr3O0P8Awzdd7Itz7lZfNUffQWcq8xVQb+yDce42R/4VFJPSFce4WPzVH30ElzOlY6Az9kO49wsfmqPvrz2Q7j3Gy+at0F467HQGh6Q7n3Gx+at/fSfZFufcLH5qj76DcdeBVAaDpCuPcLH5oj76SvpDuPcLD5oj76DlLimlOTQGY6Rbj3vYfNEffTg6Q3/e9h80R99A4NLxUGv9G+8Jvr1LD9rY4ChajhtkJMpEjMzXVR9CHto38W7+zXUFV0ve3F38Jr9w1QlFF3S77cXnwmv3DVCVBwr014mvVUHlKTTdOCgVXtIrqDxRplZpSqaXQKTSyKabpyg6nrS3Li0oSCpSiAAOJNMUYdGduk3CnFZ9WnszzVlPqmg0ncLdRu0SJAU6r01x/dTyT9dG6s8qpdlPSauWjUU4lFLKa9aNKcVQRnE1X3TAMg1ZrqvuHKAA3r3HbdQpbCQl0AmBkFeXOshebKVFKhBBgg8CK+kmjKiKyzpT3dCFfhDY1PbA+hVEZ4quBrya8qj00qaRXTQcTXqTXgE6UQbsNutOYzbF5BGEhSefETxyoB51VNitc6YtmMW1rYsNtpS4Apa1JHAgSJGsqJ/5ay3a2zXbdzq32y2uAcJjRWYORIoIwVSkqpApaRQaP0Hn8pt/Fu/s11I6Dz+VW/i3f2a6iK/pc9uLz4TX7hqhOizpbP5XvPhN/uWqEgaKUkVy69TXLoGacTTdOCg6uFdXUDSqaXTqqZXQet05TTdOmg6i7o9UC4tEwTByjQayaEkJkgDjA9dbhsqzbTbPWS2wjqEhbbkBPWCJUonniBnxFSi82K2IEUQtZUHJ2qllppDWFx5YlKJ9alkaJFPXO03QkBN3bpdGZBgA/qwVTFFGSYpB8aCd399esd6h1IDwJHZIKVRmSDyiiZ3bLaPTIT4kCglPk8KqnVHOajubyMKBPXskThyVxr25cBRiBBTrIznzoIhvQlXeTFVe9UOMOIOcpPr1FUzdx1two4sk/TnT93dEyCchOfdQY8rIwa4mn9oKBcWRpiMeE1GJqo9xV00mavN1diG5dH6Cc1H7KC83H2Di/GrHwZ+utIt2MIy0puytQgADIDICppTUVVbYt0uJIcAXlHazyGmfCsr33bV1+Na1LkASolRATkBJ4RWu3aJ0rNd+2MsXEHPzogOFOCmUqp9pMg92fjnFUaD0H+2jfxbv7NdXnQf7aN/Fu/s11EVnS37b3nw2/wBy1QoKK+lk/le8+G3+5aoUFFLTXOV6BXOCgYFOppsCnU0Hlca411Ays0ws08qmnKD1qnTTbVOGg8UYBr6NSha0s9kFCm8Tij3pEDvmfor5zivpLY9wF2LGefUo4c0AipQPbK3ZtUpDx/FpUFtuYVFAGFRjMaZfVVHtTdu3dJFsw4UDPrErIx90LB9dStnbvuvrcXjhIdkNrlTZg5kiedGIt3UJGO5w8EoaQhJJ4AKUCfVRQXsLch8PpVbrXawntqcCHTmQQlCYGZAzJjI99V2/WxL43CWSsXJKVLSUoDasIiUkTGX21r+zOymDlHeVEnvUcye+gnfplt1xGS+sTJGElMp/OTi4Exl4UAJsjaLdkvBdW7gXGasc6/qDKpe0d48IKGDDbkkDkeIHdRdZbBtnGp6tRyiCkkg+HOhZPR8VLVjV1aRJSlWZUn/ZOXhQDzO0lIKiNT+b9p5Cobm2HCl0E5q5Dhxq1vrdCEltsBIBz7+eZqlVckZaDOfCgpVmkTXqznSarKRY2qnVpQgSpRitn3d2Im3aSgR+seZ40Pbgbt9WjrnB21aTwFHjLffUUppAFLNOBFJUiioFxQNvbb4kL8PpFHty3lQrttmUqoMjp9oV4+3hWociRSkGqjROhEflRv4Dv7JrqV0JD8pt/Fu/s11CqbpX9t7z4aP3TdCyRRT0re2158Yn903QwmgUmucrk1zlAyKcFIFOoSSQACScgAJJPAAUCa8NaXux0apUjrL1SkzmG0mIH66o17hVjf8ARpbLEtF1seOOZ+EMqaMdXTS60m96LV5dU9J5LTH0gn6qHrzcK9QY6rH3oIV9Bg0Ay1TlEjG5F5E/gznLPCPoJpJ3XuQD/wC2cy1gTHqoB0VuPRZtA3NqlvDBZCUFR0IHokeUVkzuylp9JlweKFD7K1ToVlLD4iJcB0I/NA146VAVttQ4UNJ1M/eTUr/0KMS1KxuRCVEZN/AHDx1pV+86yjEw0HHCeJCfpNVo2ttCJVatkcku5/SkCihraG8dzZKLdyAoZlK0ggLHhnB7qprXfhx1wI6opxLGup+7/OjV/eK3UAm8ZU0ZgdajKeYXmmO+at9nWNopMtJbIJgFMHTlFBQ3uzkLTjbUWlnPEkkZ940oLv8AeJ4/iVf2iVRiGpHPzrStp2gbyHomSOMc6D94NlIMOjJQ1UOQoM423JTB9InzJqpvjhAB9IjPuq8vFxjWQOMK5Du76GH3CokmiGDUmw9MHlnn3VGNKSYqoJ17wXB/0igOQypobXfmetXPie/76qWbkcaecWImoq1st5LpJkPLgRkTIy0q3tt+rlMYsKxAGY5GeHqoWYTlSyKKPrXf5teTrZT3jMa/+KkXN608mW1g5f1l51mxpKHSkykkHuoEbeawvq786iN1I2jcFwgq1AiedMI41UaN0Ie2bfxbv7NdXnQer8po+Ld/ZrqFU/Sn7bXnxif3bdC4on6UfbW8+MH7tuhdNA4g165SUVa7A2Sq6fbYScOI5q1wpAlRjjlQU9ab0VbtyDdupyGTU8x6Sx9Xroh2buVZNIw9SHjhzW52iTMSnOE+UVfWDSEICAAlCISEjQAcPCoHXRmlM8eHdJpa3iASRCZjxnlUVkkuLJEJQABJmcWZMV6oYlAp0Hqz1IoqWkymYic5NRHDpB/rxqWpcjCB6weHdUcMwnn4/YBzoI6nzOQBPq15czTq7ZRAJ7OfEfR30+hzmAeR8OFcROufiQAKCP1aiQCTyEZ/1lUzZrwbjKE6+QP0n6BpT2y2hiVkMvAx4Gol3aKS64udUJSgHRODET68X0UBEEhQBGleqSIqu2Dtpu4bCkHuI0gjIiOGdTXnQMqCMpgKSQpOR4a0Dbw7t9Q4HLFamVmSUpnCZ5p0FaBrpTD7KT6Uc/VQCGzN4HX0dW6iFpEkjIGMpHHOhrpA2p1Nv1aVdtyRHJPE/Z50Z7cv2WAXVkJCUnPnyEcT99YTvLtlV08p05DRI5J4URXvXS1JCVKJA0HCo5pRpJqhBrq9IryKDwUsGkxXtESUXhFL/DuYqEaSaKsE3aTSVPioKTTiaBalTSxxpunBxoNC6DPbRHxbv1Curug320R8U79QrqIp+lD21vPjR+7RQykUTdJ/trefGj9hFDCaKcRWh9FeyXA6bkpIRgUhByGIkiSJ4CKFtz9gKvHwgSG09pxXJPId509dbjY2AbbCUpATkEjkIj6qg5xMHENE8Ry118aaaJIKgJ1J0z7/AF/VUt5EpIkgjLICI5d/KhJ3b6gw7AIWiYiCJyTOEaa0Vc7NcKmpAkrJM8s4AjyqzZRgQZOZ1nhyimdnJwpSCDkkAeEcalEyc/Wdf/FBEsbnrBnkpJIMcCk6+eR86cQ2oEkqxTnOWVN2tgG3XVBR/GRiEgCUj0hHEiB5VJhGZGXEHh91AmSBn5TlkKQI0IEd330486PR4zmcj4Z1EudoIaSpZ9FIxHLgPt7qC42QkQogRmB6h/nUm6ZxDwpnYLSgynGIUqVkfo4iSE+IEDypG8O3WLJvrLheGckoGa1nklPH6hxoMRG1n7O8eDasJDhlJ0IJnSjWx6Rbcx1qsCuORUPWBWd77bdTeXPWoa6jKCJlSo0Koynw+mhxRjQzRH0Anfy0CZ69E+f1UM7a6UWAPxKVOqzExgSPM5nyFZETzrw0Fnt3b710qXlSBokCAJ5Cqean7K2S9cr6thtTiuIA0HNROQHjR3svoguFFJfdbbH5yUStQ8zA+uqM2ik1sV90St4SG3lpPNSUrHnEUGbf6Pbq3GJA69PNtJxDxRmY8JoA+K9FKdQUkhQII1BBBHiDSJoONdXTXUHEUhYpyk0DKafQqmSK4VUSKcb49wqODTrataitH6Ch+U0/FO/9NdXdBHtmPiXf+iuoir6RbZTm2LpDYKlreCUpGpJSgAUjYm4V086pC0FkIMLUvykIj0jB4Zd9Fm8uwVq3gUWF6KbfcWRk2cuz3zAj4XdWhXrEpIBPiOfie+oqk3a3cbtEFDRUQTJUSCSQAM4y8qtblxSU4gJjXwpu3ZUkd4AGsn/PSk3VwkJOKP8ALWZopP4UFpJHZJ0M5HKYPMVQ2mzW3rnrkK/FTCkx2S6g+lJ4D6xXbVughJUhQKFAjIj0jCUxV1sW2DbKUpEhICRxz4z4nPzoLJEqiTxgwOHD1144oxB58a9QM+/jXvWjhHn9dBGDeWGdcp4gUhCIT6RMd86HWOedPvXGnEAxlqT30l1sj7pzM0DLmXKAdR31Q7XWX7u2tEk4VKDro0/FtkHXjKoHhV1e3PVIWtWQAzMgc5+yqTo/t5S/fOkJLxKkn9BlsEI9ZJV5CgIt998GtnogQ5cL/s2Qf7y/0Uj6axnaL71w9jeUXrhyMxnA4IbSPRSOQ86v0dHN2tZuLh9srUZwrKlLWDlK1fmmDMCY0oy2NsRq0T2AFOEZuZSe4ch3UApsXcBMY7smSMm0kACeauJ7hlQXvdsP8FeKUzgOaDrl3nnWyXFxh4QSYz4d/fnQrvlsc3cdXmUAZzOs5URlFTNk7McuXkMtCVrMDkOJJPAAAk+FSb/d+4ZVC21eWY9YrTehbdsp6y7cTBI6tqRnEytXmQB5GqDfcvdVqwt+rR2lqMuLIzWrTySNAKIUoimwYFMl7hUUp8UObVuFIPYgmdK93i2z1YMa0Gv73dkgxKjrrhHGgG967I310tIUlDjaBIKSAqTlK9JoHvrBbSilxJB58D4HjWmbEBZuX3FHGHilSFZEkAHLPlTW820WnUltYE6cPGZ4GaIy+K6nXWykkHUU0ao9mkmkmuAojw10V7hpVAkClopNSGIGZEjSO+KDRugcflMfEO/W3XUroH9s/wDcO/tNV1FrULuxQ1cPKAlTrmNROegAT5ADSpKl84z4a/14U9toAqVp6XgfXUFbmGPDjnn9tRXoBIJHCJ00ql3hWC2pAmVJk5acB4ioe8+9It0gASpUcPzeMDyoCuN5bm5WhtvFK1dlAMAnhpyAknuoJ6gXbm3tUdpIhSuzhACe0conhE1qlm3CZGcnTQ5ZExQzuzuyGFBbiusfIgqE4U/qoHlqeXCipCCFDUAiZoEqTny+nuppzM5AcvIcKkoEEJBBH9c655AGYz7tT4xQQigEg6JjMd/OuW1wiOMHu1zp5ydQOMfbVFvFtQW7KllQESRzJiABQUu25vn27JqQlXbdMkQ22RPmowPOrt/G8pDLACLdpQLisJAWWjDbSOaQRiKtMgM86jbgbPIYVcvCHbg4jIzSiOwnPhGfnRI3mYz5ch91Ah0A+PHP66jPrHHIcKlLURITmPsGs0wjPUgDw8ftoIDzUkQDOokSI4TSWWFDFHGPAjwqwIM9nPlmDpTjTIkZ5mB5nhQRupxFAABUo4fDnl3UV2tsEICE5ACKrdlWISsqOR09X3/dV1FAyuq65dgE8qsHRNAHSbt82tsQnJxZwo7p1PkPsoAHfjfDG8WkCUpPaVOpHDwHGqNu5C85EnhpQ6qlZ1UHDLRKUh7HhJ7JQe0nhIqh2uythwpcxEHNKuCk8CKYs9tPN5BWIcArtRRJsm1XfLSFNJcUBoMSUtgnVZJjPlUDeydkpuWutUnEZIn4OQqs2ts9pKlIQnNOajOk8O81rNtu0ptGFKkeSYEnurKdqbOdDz0hZONUkJUQc8uFAPLSJy0q8sNitvN4kqUFDJQ1g1Aat1oKpSUgpUJUk6d2Wp086vuj+0cWt3CCQEiRpmdNaoGdp2JZVhPl4VDou3y2Y+XArql4QnUCR35jShM0HlOtU3XqRQav0Dkf+oER/oHDPgpv766o3QJ7Zn/87v7TVdQrQ9tbcQH3QqBhdwAqyBMA+oV41cpIUcXZHHhOutDXSbYuquFFpl0kKJkCUnvEeXqFD2w79xxJYWFAk4Ck6iZxEg5lUVAxvnt9pxeFADhgJCtfJIHEnjRF0e7qqYCrl9IDhEIQTmhPGf1j9A86hdGew2x1lw4kKUFqQ3iHoYcic8grhPCO+tOabChA/o0VHtTiPL7TUrDrJiP6y86bFuBpI76b6xUxMf5fXNA64vIRBjnrTD1xBkCDEzE9wiq3bd4hlOMqwnIATqSQIA76kX90kA4vDyjSgW9tJKEZmYz8Ms6odnbEF86m5fSUsJ7TbajPWGfTUP0eQ41MB61WJbSiyClEJE4lExPehPHOinDllPkIoIbyCTHAacB/lXmnf/WtSHWCYKuykHMk0O7U3osrcnG+lauCUdtXhCdKC3MRkmScu4DvFMuZDtkJSMyVER9OlCzO913dLKbC2DaBkXXyQE5akDu4Cahu7pOvLx39yXdIQiQj+o5Cgtb/AHytG1dW2pVw4ThCWxIJPNekVcWSy6tomE4FlS0g82yBnxgmqOz2NbtrxNMoQoSAUzppx417d34QpWE6cTw8+OlAcN7WaHpEJPflqYEnmdaYY3wYW6ppvEso1KRIHnWWjfJTryWTbtPrKoSTI8SUnjA17q83s3z7JZYQlvgtSRhJjUCOFBqN3vEwmcbiWzyUQD6prD+ky/659BS8l1OEwEgwnPmdZ7uVU/XKUc5M8dTn31Avj2yOWVERMFLSg0kmvUud9UPsJiSeGnjWg9Fm2GmC/wBevBjCMJP6uKfrFZ+zdKGn1TRPsbd9y8iFtgj80qE/8utQbNa7QZc/s3kq8CKk/g4PEUFbJ3PNtBcE96USB50UtqYAgrIjnIoqSuyB1Sn1UhNgkaJA8ABSwpojsunxk/fSbO3aI7TxXyhZHroG3LbKIBHKh3b7Vnbt43LdqVHCn8WnNR5mMh30Y4Wk8T6zQ5v5apetFIbBUqRAGZ8uXjQD1nsy0K1JQ2yovOw32EqwhKBjIHKUq7s6k7L2JbutAu2zUhS0yEYQrAopCo7wJoT29sZy0dYNssl4hIUEGQlxYAwpPEa5+NG9vu8+02AxfFS9VB1IcQVHWIzAmgudx93rZm861lvq1BtaTBMEKKDoeOVe1I3MvHxcBq5abClIWUuNLJSoJKZlCgCk5jnXVUpO8+3kW6nlkpXgVmjEAc+QPGhVG37faBSGGlC8gnHhjqhoSXP0ROnEmgje+xdf2vdMsgqWp9cCYAE5kngBzrU9yd1E2LRE43VwXFRrGgHJI+2oJGzNhIZaS0mSEiJ4qUcyo95NWVo0UA1JC9ef0UgrVpy4RRTalTHM8Kpts7VQ2O0dNDpnyJGlObY2j1eogc+Wf00HWyzev4AhzqjkoiQBGhxHSgf2fs43r/WvSG0Zpkx6PLu0q/2N/wC6ccyhtBwqVqVHLL1VCsLlGMWVowoIQpXXOKCvSGmFZ7zMcqsNv7et9ksYEpCnTJQ3xUo6qWeAnU0Fxf3zNqkKdWltJKUITITJMAAD7azbeLpYfC1tWqG0JSopCz+MKoMSNB9dAG3Nru3bqnn1YlHhwSOASOAq23W3Oeu1AqBbakSsiCoa9gHXLjpRHjN7tDaLgZ6513EcwSUoHevCIArSN2dzmbQAqAdf4rIyTwIQOH11a7H2S1bILTAIAIJnVR0kmpvX6yQe/vOZJoptcAHPNUfdp4UwXgQrKQk8DAnvHhwqlvtpFS0NIVDizwOXf4ZVbJaCE4c8znxnvoId6T6UAcT/AJig3ePaaQmUmefIHhHCirbTnZIkp7Pkrz9VAO8yMDaBJxKMxwgZZ0FJZ3xaC3BBW4FICs5QDGJQ7zpPjUJHMzXl04CYGgyHlx89aQiaqLa2UEpxRM8KrWGi88EghJWqAToJOU0849DcVP3F2aX71oRKUKC1cgE5/SYqAx2TuE02CXSHFTlqEwP641H26GGgpKWW5HHDBjjn4/VRJvpvAi2AbR2nXTCRMACciTpE03Z9HK7iV3twntAHAyoAD4Syk4vKKKzhhldyspZS3IyH5oOp5QTFSbXdK6xgKwo44iTHjkJrXHdxWCwm3TcvtoSZSlDicj4xn51XHowbOl/eeamz9lBD3b2OpiOs2m5GXYQCR4S5P0AUXrvLRQhTiD3nKh1PRmBptG6Hk391OHo4P5l+9/tJB+pQoLNbVsfRuQn/AGk/bTakW8R+EtnxUnh4VWPbgXYBCb9BH69uFR4EqyqIdxL/AIXVsvxZwfUDQXAW0gGLlpxUyOsewx3SAa8tb9BJ6x62AjLA/iP95KcqpBuJtFRzuLRPg1i+tFNubg7R98Wv/JH/AG6C2eXb9YlYuEhYBg9YnIEQYOLLWq7ZVuzbPLcbuWyF+khSkZmZnFi1pux3Mvkgg/gSzzUXD9CUACpStiXbYGO32XrEqW6mT5p1oL3dzaQc2mylKkqAYfPZWFfnNDOCYrqh7osOo2qyHWrVqbZ6Pwdal4hibzUSB5eddViVZDZrTFxcLQAXXXVrUogScSiQmf0QKs7clQz84mrC42WouLVhGZ5jOmLqzfAJQ0VHkFNifWqoI108E5kgAVR7W20lv0TiMSInPwMU8rZu0HCcduEJzy6xpWXCe3Teydxng4VukwdEhQiORzNBSsYr1YiYSdCcsJ104n6KNbe0bYbwgBCQJJ0HeT6qnNbG6pJ6tuYGgKZPmoxQPtbYu0718JftizZplRbS8yVPYc0oUQvIExlprnQTd4N7Wra368wSrJhE5ufrfBOs8vGsO2rtJy5dU88rEtWvIDgAOAFHG39w9sXTynV2wE5JSHmIQgeilPb4CkbF6Kr/AK1PXsYWwZVDrJJ7slGgXuNuQhQS/dpxJPoN6TOhV91ad1iSPRwxECIgDL6qSNhXCQcKNRHpJEA5RrnpSl7GuZjAopiJxtj61TQV9ypKO0ricIPiaoNtbZQyhU5GDxzz0q22tu1fHAGkEgHM428Ws5YlRQdtvo+2m6qRbk+LzH2roFdHluXFu3Sh2U9hM8zmo/SPWaKtqLIiDMa/1/WtTd2t0H7e0baKO2O0uFI9ImTnOnDyqRc7t3CtUEgzotGnhioApwqXkoQB2kpJ0HroE24tZJnDCOyO8qnh3D7K2Ve6D4kpbBPKUZ/3oigDanR7tFbqlC0ABM4Q6xGfi5QZ0U0pJijJfRttI/8A1f8AFt/5lJT0a7S42p+Vt/5lUCAzFajudZIsLNdw4QFrEkE6JGYSJ4nWqnY/Rzf/AIQ31ltDYUCol1g5DPQOE5+FWW+W621LhQQi2PVJ0AdtxJ5wXagz272yt15bjnbCzorOBwAPCO6p1rtpxv8AsnFp7pqwHRntT3oflrb+bS/Yy2p70Py1v/NqjxjfG4GqyfGDUgb7PaSk88o+qkI6M9q+9T8tb/zKUvox2pP/AMX/ABrf+ZUEo74LX2cKTw4/fXIv1nNOMdwUo1ET0Y7V96/41v8AzKlsdHm1kmRbKHg8wP8AuUHj9w4qZUvMcVKppq+fQSUOupJGcKPDnV2nc7a5EKZKvhOsZf4lOo3D2iodq3A/3jP8dAPt7UfbKSq5cbSSTMqMTkVETpUljY9/eKxIcW4j3VThSiOGZV9AFGTPRqpbSRctlShkQhxIJHDtEwI7qLtkbrJbt22XG0KwpAiE8OfAnvoMku7RFkst/hNy85EqFsvAgcwpxSvsqtud5VPfiGbcSZSFLcXcrGL0ikk4Qe8CtqudxrVfpWyPKB9RqtV0X2oVjbDrKubbpT9tAL9EtspF62lYzQw4lOQGRUlR7zmdTXUcbvbnm2uQ8X3XAEKQEuYFelhzxATwrqFf/9k="/>
          <p:cNvSpPr>
            <a:spLocks noChangeAspect="1" noChangeArrowheads="1"/>
          </p:cNvSpPr>
          <p:nvPr/>
        </p:nvSpPr>
        <p:spPr bwMode="auto">
          <a:xfrm>
            <a:off x="168275" y="-173038"/>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bg1"/>
                </a:solidFill>
                <a:latin typeface="Times New Roman" panose="02020603050405020304" pitchFamily="18" charset="0"/>
                <a:ea typeface="MS Gothic" panose="020B0609070205080204" pitchFamily="49" charset="-128"/>
              </a:defRPr>
            </a:lvl1pPr>
            <a:lvl2pPr marL="742950" indent="-285750" eaLnBrk="0" hangingPunct="0">
              <a:defRPr sz="2400">
                <a:solidFill>
                  <a:schemeClr val="bg1"/>
                </a:solidFill>
                <a:latin typeface="Times New Roman" panose="02020603050405020304" pitchFamily="18" charset="0"/>
                <a:ea typeface="MS Gothic" panose="020B0609070205080204" pitchFamily="49" charset="-128"/>
              </a:defRPr>
            </a:lvl2pPr>
            <a:lvl3pPr marL="1143000" indent="-228600" eaLnBrk="0" hangingPunct="0">
              <a:defRPr sz="2400">
                <a:solidFill>
                  <a:schemeClr val="bg1"/>
                </a:solidFill>
                <a:latin typeface="Times New Roman" panose="02020603050405020304" pitchFamily="18" charset="0"/>
                <a:ea typeface="MS Gothic" panose="020B0609070205080204" pitchFamily="49" charset="-128"/>
              </a:defRPr>
            </a:lvl3pPr>
            <a:lvl4pPr marL="1600200" indent="-228600" eaLnBrk="0" hangingPunct="0">
              <a:defRPr sz="2400">
                <a:solidFill>
                  <a:schemeClr val="bg1"/>
                </a:solidFill>
                <a:latin typeface="Times New Roman" panose="02020603050405020304" pitchFamily="18" charset="0"/>
                <a:ea typeface="MS Gothic" panose="020B0609070205080204" pitchFamily="49" charset="-128"/>
              </a:defRPr>
            </a:lvl4pPr>
            <a:lvl5pPr marL="2057400" indent="-228600" eaLnBrk="0" hangingPunct="0">
              <a:defRPr sz="2400">
                <a:solidFill>
                  <a:schemeClr val="bg1"/>
                </a:solidFill>
                <a:latin typeface="Times New Roman" panose="02020603050405020304" pitchFamily="18" charset="0"/>
                <a:ea typeface="MS Gothic" panose="020B0609070205080204" pitchFamily="49" charset="-128"/>
              </a:defRPr>
            </a:lvl5pPr>
            <a:lvl6pPr marL="25146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MS Gothic" panose="020B0609070205080204" pitchFamily="49" charset="-128"/>
              </a:defRPr>
            </a:lvl6pPr>
            <a:lvl7pPr marL="29718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MS Gothic" panose="020B0609070205080204" pitchFamily="49" charset="-128"/>
              </a:defRPr>
            </a:lvl7pPr>
            <a:lvl8pPr marL="34290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MS Gothic" panose="020B0609070205080204" pitchFamily="49" charset="-128"/>
              </a:defRPr>
            </a:lvl8pPr>
            <a:lvl9pPr marL="38862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MS Gothic" panose="020B0609070205080204" pitchFamily="49" charset="-128"/>
              </a:defRPr>
            </a:lvl9pPr>
          </a:lstStyle>
          <a:p>
            <a:pPr eaLnBrk="1" hangingPunct="1"/>
            <a:endParaRPr lang="en-US"/>
          </a:p>
        </p:txBody>
      </p:sp>
      <p:pic>
        <p:nvPicPr>
          <p:cNvPr id="90118" name="Picture 9" descr="C:\Users\Sony Vaio\Desktop\download.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3075" y="2703513"/>
            <a:ext cx="3771900" cy="3330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60744386"/>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ar-SA" sz="5400" b="1" dirty="0" smtClean="0">
                <a:solidFill>
                  <a:srgbClr val="FF0000"/>
                </a:solidFill>
              </a:rPr>
              <a:t> أهداف التوجيه والإرشاد ( 1 )</a:t>
            </a:r>
            <a:endParaRPr lang="en-US" sz="5400" b="1" dirty="0">
              <a:solidFill>
                <a:srgbClr val="FF0000"/>
              </a:solidFill>
            </a:endParaRPr>
          </a:p>
        </p:txBody>
      </p:sp>
      <p:sp>
        <p:nvSpPr>
          <p:cNvPr id="3" name="Content Placeholder 2"/>
          <p:cNvSpPr>
            <a:spLocks noGrp="1"/>
          </p:cNvSpPr>
          <p:nvPr>
            <p:ph idx="1"/>
          </p:nvPr>
        </p:nvSpPr>
        <p:spPr/>
        <p:txBody>
          <a:bodyPr>
            <a:normAutofit/>
          </a:bodyPr>
          <a:lstStyle/>
          <a:p>
            <a:pPr algn="r" rtl="1">
              <a:buClrTx/>
              <a:buNone/>
            </a:pPr>
            <a:endParaRPr lang="en-US" sz="2400" dirty="0" smtClean="0"/>
          </a:p>
          <a:p>
            <a:pPr marL="457200" lvl="0" indent="-457200" algn="r" rtl="1">
              <a:buClrTx/>
              <a:buFont typeface="+mj-lt"/>
              <a:buAutoNum type="arabicPeriod"/>
            </a:pPr>
            <a:r>
              <a:rPr lang="ar-SA" sz="2400" b="1" dirty="0" smtClean="0">
                <a:cs typeface="+mj-cs"/>
              </a:rPr>
              <a:t>الاستبصار Insight</a:t>
            </a:r>
            <a:endParaRPr lang="en-US" sz="2400" dirty="0" smtClean="0">
              <a:cs typeface="+mj-cs"/>
            </a:endParaRPr>
          </a:p>
          <a:p>
            <a:pPr marL="457200" lvl="0" indent="-457200" algn="r" rtl="1">
              <a:buClrTx/>
              <a:buFont typeface="+mj-lt"/>
              <a:buAutoNum type="arabicPeriod"/>
            </a:pPr>
            <a:r>
              <a:rPr lang="ar-SA" sz="2400" b="1" dirty="0" smtClean="0">
                <a:cs typeface="+mj-cs"/>
              </a:rPr>
              <a:t>تحسين علاقات الفرد الاجتماعية مع الاخرين  Relating with others</a:t>
            </a:r>
            <a:endParaRPr lang="en-US" sz="2400" dirty="0" smtClean="0">
              <a:cs typeface="+mj-cs"/>
            </a:endParaRPr>
          </a:p>
          <a:p>
            <a:pPr marL="457200" lvl="0" indent="-457200" algn="r" rtl="1">
              <a:buClrTx/>
              <a:buFont typeface="+mj-lt"/>
              <a:buAutoNum type="arabicPeriod"/>
            </a:pPr>
            <a:r>
              <a:rPr lang="ar-SA" sz="2400" b="1" dirty="0" smtClean="0">
                <a:cs typeface="+mj-cs"/>
              </a:rPr>
              <a:t>معرفة الذات awarnessـSelf</a:t>
            </a:r>
            <a:endParaRPr lang="en-US" sz="2400" dirty="0" smtClean="0">
              <a:cs typeface="+mj-cs"/>
            </a:endParaRPr>
          </a:p>
          <a:p>
            <a:pPr marL="457200" lvl="0" indent="-457200" algn="r" rtl="1">
              <a:buClrTx/>
              <a:buFont typeface="+mj-lt"/>
              <a:buAutoNum type="arabicPeriod"/>
            </a:pPr>
            <a:r>
              <a:rPr lang="ar-SA" sz="2400" b="1" dirty="0" smtClean="0">
                <a:cs typeface="+mj-cs"/>
              </a:rPr>
              <a:t>قبول الذات  acceptanceـSelf</a:t>
            </a:r>
            <a:endParaRPr lang="en-US" sz="2400" dirty="0" smtClean="0">
              <a:cs typeface="+mj-cs"/>
            </a:endParaRPr>
          </a:p>
          <a:p>
            <a:pPr marL="457200" lvl="0" indent="-457200" algn="r" rtl="1">
              <a:buClrTx/>
              <a:buFont typeface="+mj-lt"/>
              <a:buAutoNum type="arabicPeriod"/>
            </a:pPr>
            <a:r>
              <a:rPr lang="ar-SA" sz="2400" b="1" dirty="0" smtClean="0">
                <a:cs typeface="+mj-cs"/>
              </a:rPr>
              <a:t>تحقيق الذات  actualisationـSelf</a:t>
            </a:r>
            <a:endParaRPr lang="en-US" sz="2400" dirty="0" smtClean="0">
              <a:cs typeface="+mj-cs"/>
            </a:endParaRPr>
          </a:p>
          <a:p>
            <a:pPr marL="457200" lvl="0" indent="-457200" algn="r" rtl="1">
              <a:buClrTx/>
              <a:buFont typeface="+mj-lt"/>
              <a:buAutoNum type="arabicPeriod"/>
            </a:pPr>
            <a:r>
              <a:rPr lang="ar-SA" sz="2400" b="1" dirty="0" smtClean="0">
                <a:cs typeface="+mj-cs"/>
              </a:rPr>
              <a:t>حل المشكلات  solvingـProblem</a:t>
            </a:r>
            <a:endParaRPr lang="en-US" sz="2400" dirty="0" smtClean="0">
              <a:cs typeface="+mj-cs"/>
            </a:endParaRPr>
          </a:p>
          <a:p>
            <a:pPr marL="457200" lvl="0" indent="-457200" algn="r" rtl="1">
              <a:buClrTx/>
              <a:buFont typeface="+mj-lt"/>
              <a:buAutoNum type="arabicPeriod"/>
            </a:pPr>
            <a:r>
              <a:rPr lang="ar-SA" sz="2400" b="1" dirty="0" smtClean="0">
                <a:cs typeface="+mj-cs"/>
              </a:rPr>
              <a:t>التثقيف والتعليم النفسي  Psychological education</a:t>
            </a:r>
            <a:endParaRPr lang="en-US" sz="2400" dirty="0">
              <a:cs typeface="+mj-cs"/>
            </a:endParaRPr>
          </a:p>
        </p:txBody>
      </p:sp>
    </p:spTree>
    <p:extLst>
      <p:ext uri="{BB962C8B-B14F-4D97-AF65-F5344CB8AC3E}">
        <p14:creationId xmlns:p14="http://schemas.microsoft.com/office/powerpoint/2010/main" val="1372498935"/>
      </p:ext>
    </p:extLst>
  </p:cSld>
  <p:clrMapOvr>
    <a:masterClrMapping/>
  </p:clrMapOvr>
  <p:transition>
    <p:push dir="u"/>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Text Box 1"/>
          <p:cNvSpPr txBox="1">
            <a:spLocks noChangeArrowheads="1"/>
          </p:cNvSpPr>
          <p:nvPr/>
        </p:nvSpPr>
        <p:spPr bwMode="auto">
          <a:xfrm>
            <a:off x="317500" y="717550"/>
            <a:ext cx="8220075" cy="7635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9982" tIns="46790" rIns="89982" bIns="46790" anchor="b"/>
          <a:lstStyle>
            <a:lvl1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1pPr>
            <a:lvl2pPr marL="742950" indent="-285750"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2pPr>
            <a:lvl3pPr marL="1143000" indent="-228600"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3pPr>
            <a:lvl4pPr marL="1600200" indent="-228600"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4pPr>
            <a:lvl5pPr marL="2057400" indent="-228600"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5pPr>
            <a:lvl6pPr marL="25146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6pPr>
            <a:lvl7pPr marL="29718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7pPr>
            <a:lvl8pPr marL="34290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8pPr>
            <a:lvl9pPr marL="38862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9pPr>
          </a:lstStyle>
          <a:p>
            <a:pPr algn="r" rtl="1" eaLnBrk="1" hangingPunct="1">
              <a:lnSpc>
                <a:spcPct val="100000"/>
              </a:lnSpc>
              <a:buClrTx/>
              <a:buFontTx/>
              <a:buNone/>
            </a:pPr>
            <a:r>
              <a:rPr lang="ar-SA" sz="4400" dirty="0">
                <a:solidFill>
                  <a:srgbClr val="FF0000"/>
                </a:solidFill>
                <a:latin typeface="Arial" panose="020B0604020202020204" pitchFamily="34" charset="0"/>
              </a:rPr>
              <a:t>نمو و تطور الشخصية عند فرويد</a:t>
            </a:r>
            <a:endParaRPr lang="en-GB" sz="4400" dirty="0">
              <a:solidFill>
                <a:srgbClr val="FF0000"/>
              </a:solidFill>
              <a:latin typeface="Arial" panose="020B0604020202020204" pitchFamily="34" charset="0"/>
            </a:endParaRPr>
          </a:p>
        </p:txBody>
      </p:sp>
      <p:sp>
        <p:nvSpPr>
          <p:cNvPr id="91139" name="Text Box 2"/>
          <p:cNvSpPr txBox="1">
            <a:spLocks noChangeArrowheads="1"/>
          </p:cNvSpPr>
          <p:nvPr/>
        </p:nvSpPr>
        <p:spPr bwMode="auto">
          <a:xfrm>
            <a:off x="328613" y="1481138"/>
            <a:ext cx="8208962" cy="51895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9982" tIns="46790" rIns="89982" bIns="46790"/>
          <a:lstStyle>
            <a:lvl1pPr marL="514350" indent="-514350" eaLnBrk="0" hangingPunct="0">
              <a:tabLst>
                <a:tab pos="908050" algn="l"/>
                <a:tab pos="1822450" algn="l"/>
                <a:tab pos="2736850" algn="l"/>
                <a:tab pos="3651250" algn="l"/>
                <a:tab pos="4565650" algn="l"/>
                <a:tab pos="5480050" algn="l"/>
                <a:tab pos="6394450" algn="l"/>
                <a:tab pos="7308850" algn="l"/>
                <a:tab pos="8223250" algn="l"/>
                <a:tab pos="9137650" algn="l"/>
                <a:tab pos="10052050" algn="l"/>
                <a:tab pos="10329863" algn="l"/>
                <a:tab pos="10779125" algn="l"/>
              </a:tabLst>
              <a:defRPr sz="2400">
                <a:solidFill>
                  <a:schemeClr val="bg1"/>
                </a:solidFill>
                <a:latin typeface="Times New Roman" panose="02020603050405020304" pitchFamily="18" charset="0"/>
                <a:ea typeface="MS Gothic" panose="020B0609070205080204" pitchFamily="49" charset="-128"/>
              </a:defRPr>
            </a:lvl1pPr>
            <a:lvl2pPr marL="739775" indent="-282575" eaLnBrk="0" hangingPunct="0">
              <a:tabLst>
                <a:tab pos="908050" algn="l"/>
                <a:tab pos="1822450" algn="l"/>
                <a:tab pos="2736850" algn="l"/>
                <a:tab pos="3651250" algn="l"/>
                <a:tab pos="4565650" algn="l"/>
                <a:tab pos="5480050" algn="l"/>
                <a:tab pos="6394450" algn="l"/>
                <a:tab pos="7308850" algn="l"/>
                <a:tab pos="8223250" algn="l"/>
                <a:tab pos="9137650" algn="l"/>
                <a:tab pos="10052050" algn="l"/>
                <a:tab pos="10329863" algn="l"/>
                <a:tab pos="10779125" algn="l"/>
              </a:tabLst>
              <a:defRPr sz="2400">
                <a:solidFill>
                  <a:schemeClr val="bg1"/>
                </a:solidFill>
                <a:latin typeface="Times New Roman" panose="02020603050405020304" pitchFamily="18" charset="0"/>
                <a:ea typeface="MS Gothic" panose="020B0609070205080204" pitchFamily="49" charset="-128"/>
              </a:defRPr>
            </a:lvl2pPr>
            <a:lvl3pPr marL="1143000" indent="-228600" eaLnBrk="0" hangingPunct="0">
              <a:tabLst>
                <a:tab pos="908050" algn="l"/>
                <a:tab pos="1822450" algn="l"/>
                <a:tab pos="2736850" algn="l"/>
                <a:tab pos="3651250" algn="l"/>
                <a:tab pos="4565650" algn="l"/>
                <a:tab pos="5480050" algn="l"/>
                <a:tab pos="6394450" algn="l"/>
                <a:tab pos="7308850" algn="l"/>
                <a:tab pos="8223250" algn="l"/>
                <a:tab pos="9137650" algn="l"/>
                <a:tab pos="10052050" algn="l"/>
                <a:tab pos="10329863" algn="l"/>
                <a:tab pos="10779125" algn="l"/>
              </a:tabLst>
              <a:defRPr sz="2400">
                <a:solidFill>
                  <a:schemeClr val="bg1"/>
                </a:solidFill>
                <a:latin typeface="Times New Roman" panose="02020603050405020304" pitchFamily="18" charset="0"/>
                <a:ea typeface="MS Gothic" panose="020B0609070205080204" pitchFamily="49" charset="-128"/>
              </a:defRPr>
            </a:lvl3pPr>
            <a:lvl4pPr marL="1600200" indent="-228600" eaLnBrk="0" hangingPunct="0">
              <a:tabLst>
                <a:tab pos="908050" algn="l"/>
                <a:tab pos="1822450" algn="l"/>
                <a:tab pos="2736850" algn="l"/>
                <a:tab pos="3651250" algn="l"/>
                <a:tab pos="4565650" algn="l"/>
                <a:tab pos="5480050" algn="l"/>
                <a:tab pos="6394450" algn="l"/>
                <a:tab pos="7308850" algn="l"/>
                <a:tab pos="8223250" algn="l"/>
                <a:tab pos="9137650" algn="l"/>
                <a:tab pos="10052050" algn="l"/>
                <a:tab pos="10329863" algn="l"/>
                <a:tab pos="10779125" algn="l"/>
              </a:tabLst>
              <a:defRPr sz="2400">
                <a:solidFill>
                  <a:schemeClr val="bg1"/>
                </a:solidFill>
                <a:latin typeface="Times New Roman" panose="02020603050405020304" pitchFamily="18" charset="0"/>
                <a:ea typeface="MS Gothic" panose="020B0609070205080204" pitchFamily="49" charset="-128"/>
              </a:defRPr>
            </a:lvl4pPr>
            <a:lvl5pPr marL="2057400" indent="-228600" eaLnBrk="0" hangingPunct="0">
              <a:tabLst>
                <a:tab pos="908050" algn="l"/>
                <a:tab pos="1822450" algn="l"/>
                <a:tab pos="2736850" algn="l"/>
                <a:tab pos="3651250" algn="l"/>
                <a:tab pos="4565650" algn="l"/>
                <a:tab pos="5480050" algn="l"/>
                <a:tab pos="6394450" algn="l"/>
                <a:tab pos="7308850" algn="l"/>
                <a:tab pos="8223250" algn="l"/>
                <a:tab pos="9137650" algn="l"/>
                <a:tab pos="10052050" algn="l"/>
                <a:tab pos="10329863" algn="l"/>
                <a:tab pos="10779125" algn="l"/>
              </a:tabLst>
              <a:defRPr sz="2400">
                <a:solidFill>
                  <a:schemeClr val="bg1"/>
                </a:solidFill>
                <a:latin typeface="Times New Roman" panose="02020603050405020304" pitchFamily="18" charset="0"/>
                <a:ea typeface="MS Gothic" panose="020B0609070205080204" pitchFamily="49" charset="-128"/>
              </a:defRPr>
            </a:lvl5pPr>
            <a:lvl6pPr marL="25146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tabLst>
                <a:tab pos="908050" algn="l"/>
                <a:tab pos="1822450" algn="l"/>
                <a:tab pos="2736850" algn="l"/>
                <a:tab pos="3651250" algn="l"/>
                <a:tab pos="4565650" algn="l"/>
                <a:tab pos="5480050" algn="l"/>
                <a:tab pos="6394450" algn="l"/>
                <a:tab pos="7308850" algn="l"/>
                <a:tab pos="8223250" algn="l"/>
                <a:tab pos="9137650" algn="l"/>
                <a:tab pos="10052050" algn="l"/>
                <a:tab pos="10329863" algn="l"/>
                <a:tab pos="10779125" algn="l"/>
              </a:tabLst>
              <a:defRPr sz="2400">
                <a:solidFill>
                  <a:schemeClr val="bg1"/>
                </a:solidFill>
                <a:latin typeface="Times New Roman" panose="02020603050405020304" pitchFamily="18" charset="0"/>
                <a:ea typeface="MS Gothic" panose="020B0609070205080204" pitchFamily="49" charset="-128"/>
              </a:defRPr>
            </a:lvl6pPr>
            <a:lvl7pPr marL="29718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tabLst>
                <a:tab pos="908050" algn="l"/>
                <a:tab pos="1822450" algn="l"/>
                <a:tab pos="2736850" algn="l"/>
                <a:tab pos="3651250" algn="l"/>
                <a:tab pos="4565650" algn="l"/>
                <a:tab pos="5480050" algn="l"/>
                <a:tab pos="6394450" algn="l"/>
                <a:tab pos="7308850" algn="l"/>
                <a:tab pos="8223250" algn="l"/>
                <a:tab pos="9137650" algn="l"/>
                <a:tab pos="10052050" algn="l"/>
                <a:tab pos="10329863" algn="l"/>
                <a:tab pos="10779125" algn="l"/>
              </a:tabLst>
              <a:defRPr sz="2400">
                <a:solidFill>
                  <a:schemeClr val="bg1"/>
                </a:solidFill>
                <a:latin typeface="Times New Roman" panose="02020603050405020304" pitchFamily="18" charset="0"/>
                <a:ea typeface="MS Gothic" panose="020B0609070205080204" pitchFamily="49" charset="-128"/>
              </a:defRPr>
            </a:lvl7pPr>
            <a:lvl8pPr marL="34290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tabLst>
                <a:tab pos="908050" algn="l"/>
                <a:tab pos="1822450" algn="l"/>
                <a:tab pos="2736850" algn="l"/>
                <a:tab pos="3651250" algn="l"/>
                <a:tab pos="4565650" algn="l"/>
                <a:tab pos="5480050" algn="l"/>
                <a:tab pos="6394450" algn="l"/>
                <a:tab pos="7308850" algn="l"/>
                <a:tab pos="8223250" algn="l"/>
                <a:tab pos="9137650" algn="l"/>
                <a:tab pos="10052050" algn="l"/>
                <a:tab pos="10329863" algn="l"/>
                <a:tab pos="10779125" algn="l"/>
              </a:tabLst>
              <a:defRPr sz="2400">
                <a:solidFill>
                  <a:schemeClr val="bg1"/>
                </a:solidFill>
                <a:latin typeface="Times New Roman" panose="02020603050405020304" pitchFamily="18" charset="0"/>
                <a:ea typeface="MS Gothic" panose="020B0609070205080204" pitchFamily="49" charset="-128"/>
              </a:defRPr>
            </a:lvl8pPr>
            <a:lvl9pPr marL="38862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tabLst>
                <a:tab pos="908050" algn="l"/>
                <a:tab pos="1822450" algn="l"/>
                <a:tab pos="2736850" algn="l"/>
                <a:tab pos="3651250" algn="l"/>
                <a:tab pos="4565650" algn="l"/>
                <a:tab pos="5480050" algn="l"/>
                <a:tab pos="6394450" algn="l"/>
                <a:tab pos="7308850" algn="l"/>
                <a:tab pos="8223250" algn="l"/>
                <a:tab pos="9137650" algn="l"/>
                <a:tab pos="10052050" algn="l"/>
                <a:tab pos="10329863" algn="l"/>
                <a:tab pos="10779125" algn="l"/>
              </a:tabLst>
              <a:defRPr sz="2400">
                <a:solidFill>
                  <a:schemeClr val="bg1"/>
                </a:solidFill>
                <a:latin typeface="Times New Roman" panose="02020603050405020304" pitchFamily="18" charset="0"/>
                <a:ea typeface="MS Gothic" panose="020B0609070205080204" pitchFamily="49" charset="-128"/>
              </a:defRPr>
            </a:lvl9pPr>
          </a:lstStyle>
          <a:p>
            <a:pPr algn="r" rtl="1" eaLnBrk="1" hangingPunct="1">
              <a:lnSpc>
                <a:spcPct val="90000"/>
              </a:lnSpc>
              <a:spcBef>
                <a:spcPts val="700"/>
              </a:spcBef>
              <a:buClr>
                <a:srgbClr val="CCFF33"/>
              </a:buClr>
              <a:buSzPct val="70000"/>
              <a:buFont typeface="Arial" panose="020B0604020202020204" pitchFamily="34" charset="0"/>
              <a:buAutoNum type="arabicPeriod"/>
            </a:pPr>
            <a:r>
              <a:rPr lang="ar-SA" sz="2800" dirty="0">
                <a:solidFill>
                  <a:schemeClr val="tx1"/>
                </a:solidFill>
                <a:latin typeface="Arial" panose="020B0604020202020204" pitchFamily="34" charset="0"/>
              </a:rPr>
              <a:t>المرحلة الفمية  </a:t>
            </a:r>
            <a:r>
              <a:rPr lang="en-GB" sz="2500" dirty="0">
                <a:solidFill>
                  <a:schemeClr val="tx1"/>
                </a:solidFill>
                <a:latin typeface="Arial" panose="020B0604020202020204" pitchFamily="34" charset="0"/>
              </a:rPr>
              <a:t>Oral Stage</a:t>
            </a:r>
            <a:r>
              <a:rPr lang="en-GB" sz="2800" dirty="0">
                <a:solidFill>
                  <a:schemeClr val="tx1"/>
                </a:solidFill>
                <a:latin typeface="Arial" panose="020B0604020202020204" pitchFamily="34" charset="0"/>
              </a:rPr>
              <a:t>	</a:t>
            </a:r>
            <a:r>
              <a:rPr lang="ar-SA" sz="2800" dirty="0">
                <a:solidFill>
                  <a:schemeClr val="tx1"/>
                </a:solidFill>
                <a:latin typeface="Arial" panose="020B0604020202020204" pitchFamily="34" charset="0"/>
              </a:rPr>
              <a:t> (السنة الاولى)</a:t>
            </a:r>
            <a:endParaRPr lang="en-US" sz="2800" dirty="0">
              <a:solidFill>
                <a:schemeClr val="tx1"/>
              </a:solidFill>
              <a:latin typeface="Arial" panose="020B0604020202020204" pitchFamily="34" charset="0"/>
              <a:cs typeface="Arial" panose="020B0604020202020204" pitchFamily="34" charset="0"/>
            </a:endParaRPr>
          </a:p>
          <a:p>
            <a:pPr lvl="1" algn="r" rtl="1" eaLnBrk="1" hangingPunct="1">
              <a:lnSpc>
                <a:spcPct val="90000"/>
              </a:lnSpc>
              <a:spcBef>
                <a:spcPts val="700"/>
              </a:spcBef>
              <a:buClr>
                <a:srgbClr val="CC9900"/>
              </a:buClr>
              <a:buSzPct val="65000"/>
              <a:buFont typeface="Wingdings" panose="05000000000000000000" pitchFamily="2" charset="2"/>
              <a:buChar char=""/>
            </a:pPr>
            <a:r>
              <a:rPr lang="ar-SA" sz="2800" dirty="0">
                <a:solidFill>
                  <a:schemeClr val="tx1"/>
                </a:solidFill>
                <a:latin typeface="Arial" panose="020B0604020202020204" pitchFamily="34" charset="0"/>
              </a:rPr>
              <a:t>ترتبط بمشاكل عدم الثقة و الرفض في المراحل اللاحقة للعمر.</a:t>
            </a:r>
          </a:p>
          <a:p>
            <a:pPr algn="r" rtl="1" eaLnBrk="1" hangingPunct="1">
              <a:lnSpc>
                <a:spcPct val="90000"/>
              </a:lnSpc>
              <a:spcBef>
                <a:spcPts val="700"/>
              </a:spcBef>
              <a:buClr>
                <a:srgbClr val="CCFF33"/>
              </a:buClr>
              <a:buSzPct val="70000"/>
              <a:buFont typeface="Arial" panose="020B0604020202020204" pitchFamily="34" charset="0"/>
              <a:buAutoNum type="arabicPeriod"/>
            </a:pPr>
            <a:r>
              <a:rPr lang="ar-SA" sz="2800" dirty="0">
                <a:solidFill>
                  <a:schemeClr val="tx1"/>
                </a:solidFill>
                <a:latin typeface="Arial" panose="020B0604020202020204" pitchFamily="34" charset="0"/>
              </a:rPr>
              <a:t>المرحلة الشرجية  </a:t>
            </a:r>
            <a:r>
              <a:rPr lang="en-GB" sz="2800" dirty="0">
                <a:solidFill>
                  <a:schemeClr val="tx1"/>
                </a:solidFill>
                <a:latin typeface="Arial" panose="020B0604020202020204" pitchFamily="34" charset="0"/>
              </a:rPr>
              <a:t>Anal Stage 	</a:t>
            </a:r>
            <a:r>
              <a:rPr lang="ar-SA" sz="2800" dirty="0">
                <a:solidFill>
                  <a:schemeClr val="tx1"/>
                </a:solidFill>
                <a:latin typeface="Arial" panose="020B0604020202020204" pitchFamily="34" charset="0"/>
              </a:rPr>
              <a:t> (1-3 سنوات)</a:t>
            </a:r>
            <a:endParaRPr lang="en-US" sz="2800" dirty="0">
              <a:solidFill>
                <a:schemeClr val="tx1"/>
              </a:solidFill>
              <a:latin typeface="Arial" panose="020B0604020202020204" pitchFamily="34" charset="0"/>
              <a:cs typeface="Arial" panose="020B0604020202020204" pitchFamily="34" charset="0"/>
            </a:endParaRPr>
          </a:p>
          <a:p>
            <a:pPr lvl="1" algn="r" rtl="1" eaLnBrk="1" hangingPunct="1">
              <a:lnSpc>
                <a:spcPct val="90000"/>
              </a:lnSpc>
              <a:spcBef>
                <a:spcPts val="700"/>
              </a:spcBef>
              <a:buClr>
                <a:srgbClr val="CC9900"/>
              </a:buClr>
              <a:buSzPct val="65000"/>
              <a:buFont typeface="Wingdings" panose="05000000000000000000" pitchFamily="2" charset="2"/>
              <a:buChar char=""/>
            </a:pPr>
            <a:r>
              <a:rPr lang="ar-SA" sz="2800" dirty="0">
                <a:solidFill>
                  <a:schemeClr val="tx1"/>
                </a:solidFill>
                <a:latin typeface="Arial" panose="020B0604020202020204" pitchFamily="34" charset="0"/>
              </a:rPr>
              <a:t>ترتبط بمشاكل القوة و النفوذ الشخصي في المراحل اللاحقة.</a:t>
            </a:r>
          </a:p>
          <a:p>
            <a:pPr algn="r" rtl="1" eaLnBrk="1" hangingPunct="1">
              <a:lnSpc>
                <a:spcPct val="90000"/>
              </a:lnSpc>
              <a:spcBef>
                <a:spcPts val="700"/>
              </a:spcBef>
              <a:buClr>
                <a:srgbClr val="CCFF33"/>
              </a:buClr>
              <a:buSzPct val="70000"/>
              <a:buFont typeface="Arial" panose="020B0604020202020204" pitchFamily="34" charset="0"/>
              <a:buAutoNum type="arabicPeriod"/>
            </a:pPr>
            <a:r>
              <a:rPr lang="ar-SA" sz="2800" dirty="0">
                <a:solidFill>
                  <a:schemeClr val="tx1"/>
                </a:solidFill>
                <a:latin typeface="Arial" panose="020B0604020202020204" pitchFamily="34" charset="0"/>
              </a:rPr>
              <a:t>المرحلة </a:t>
            </a:r>
            <a:r>
              <a:rPr lang="ar-SA" sz="2800" dirty="0" err="1">
                <a:solidFill>
                  <a:schemeClr val="tx1"/>
                </a:solidFill>
                <a:latin typeface="Arial" panose="020B0604020202020204" pitchFamily="34" charset="0"/>
              </a:rPr>
              <a:t>القضيبية</a:t>
            </a:r>
            <a:r>
              <a:rPr lang="ar-SA" sz="2800" dirty="0">
                <a:solidFill>
                  <a:schemeClr val="tx1"/>
                </a:solidFill>
                <a:latin typeface="Arial" panose="020B0604020202020204" pitchFamily="34" charset="0"/>
              </a:rPr>
              <a:t>  </a:t>
            </a:r>
            <a:r>
              <a:rPr lang="en-GB" sz="2800" dirty="0">
                <a:solidFill>
                  <a:schemeClr val="tx1"/>
                </a:solidFill>
                <a:latin typeface="Arial" panose="020B0604020202020204" pitchFamily="34" charset="0"/>
              </a:rPr>
              <a:t>Phallic Stage 	</a:t>
            </a:r>
            <a:r>
              <a:rPr lang="ar-SA" sz="2800" dirty="0">
                <a:solidFill>
                  <a:schemeClr val="tx1"/>
                </a:solidFill>
                <a:latin typeface="Arial" panose="020B0604020202020204" pitchFamily="34" charset="0"/>
              </a:rPr>
              <a:t> (3-6 سنوات)</a:t>
            </a:r>
            <a:endParaRPr lang="en-US" sz="2800" dirty="0">
              <a:solidFill>
                <a:schemeClr val="tx1"/>
              </a:solidFill>
              <a:latin typeface="Arial" panose="020B0604020202020204" pitchFamily="34" charset="0"/>
              <a:cs typeface="Arial" panose="020B0604020202020204" pitchFamily="34" charset="0"/>
            </a:endParaRPr>
          </a:p>
          <a:p>
            <a:pPr lvl="1" algn="r" rtl="1" eaLnBrk="1" hangingPunct="1">
              <a:lnSpc>
                <a:spcPct val="90000"/>
              </a:lnSpc>
              <a:spcBef>
                <a:spcPts val="700"/>
              </a:spcBef>
              <a:buClr>
                <a:srgbClr val="CC9900"/>
              </a:buClr>
              <a:buSzPct val="65000"/>
              <a:buFont typeface="Wingdings" panose="05000000000000000000" pitchFamily="2" charset="2"/>
              <a:buChar char=""/>
            </a:pPr>
            <a:r>
              <a:rPr lang="ar-SA" sz="2800" dirty="0">
                <a:solidFill>
                  <a:schemeClr val="tx1"/>
                </a:solidFill>
                <a:latin typeface="Arial" panose="020B0604020202020204" pitchFamily="34" charset="0"/>
              </a:rPr>
              <a:t>ترتبط بالتوجهات الجنسية في المراحل اللاحقة للعمر.</a:t>
            </a:r>
          </a:p>
          <a:p>
            <a:pPr algn="r" rtl="1" eaLnBrk="1" hangingPunct="1">
              <a:lnSpc>
                <a:spcPct val="90000"/>
              </a:lnSpc>
              <a:spcBef>
                <a:spcPts val="700"/>
              </a:spcBef>
              <a:buClr>
                <a:srgbClr val="CCFF33"/>
              </a:buClr>
              <a:buSzPct val="70000"/>
              <a:buFont typeface="Arial" panose="020B0604020202020204" pitchFamily="34" charset="0"/>
              <a:buAutoNum type="arabicPeriod"/>
            </a:pPr>
            <a:r>
              <a:rPr lang="ar-SA" sz="2800" dirty="0">
                <a:solidFill>
                  <a:schemeClr val="tx1"/>
                </a:solidFill>
                <a:latin typeface="Arial" panose="020B0604020202020204" pitchFamily="34" charset="0"/>
              </a:rPr>
              <a:t>مرحلة الكمون  </a:t>
            </a:r>
            <a:r>
              <a:rPr lang="en-GB" sz="2800" dirty="0">
                <a:solidFill>
                  <a:schemeClr val="tx1"/>
                </a:solidFill>
                <a:latin typeface="Arial" panose="020B0604020202020204" pitchFamily="34" charset="0"/>
              </a:rPr>
              <a:t>Latency Stage 	</a:t>
            </a:r>
            <a:r>
              <a:rPr lang="ar-SA" sz="2800" dirty="0">
                <a:solidFill>
                  <a:schemeClr val="tx1"/>
                </a:solidFill>
                <a:latin typeface="Arial" panose="020B0604020202020204" pitchFamily="34" charset="0"/>
              </a:rPr>
              <a:t> (6-12 سنة)</a:t>
            </a:r>
            <a:r>
              <a:rPr lang="ar-SA" sz="2800" dirty="0">
                <a:solidFill>
                  <a:schemeClr val="tx1"/>
                </a:solidFill>
                <a:latin typeface="Arial" panose="020B0604020202020204" pitchFamily="34" charset="0"/>
                <a:cs typeface="Arial" panose="020B0604020202020204" pitchFamily="34" charset="0"/>
              </a:rPr>
              <a:t>‏</a:t>
            </a:r>
            <a:endParaRPr lang="en-US" sz="2800" dirty="0">
              <a:solidFill>
                <a:schemeClr val="tx1"/>
              </a:solidFill>
              <a:latin typeface="Arial" panose="020B0604020202020204" pitchFamily="34" charset="0"/>
              <a:cs typeface="Arial" panose="020B0604020202020204" pitchFamily="34" charset="0"/>
            </a:endParaRPr>
          </a:p>
          <a:p>
            <a:pPr lvl="1" algn="r" rtl="1" eaLnBrk="1" hangingPunct="1">
              <a:lnSpc>
                <a:spcPct val="90000"/>
              </a:lnSpc>
              <a:spcBef>
                <a:spcPts val="700"/>
              </a:spcBef>
              <a:buClr>
                <a:srgbClr val="CC9900"/>
              </a:buClr>
              <a:buSzPct val="65000"/>
              <a:buFont typeface="Wingdings" panose="05000000000000000000" pitchFamily="2" charset="2"/>
              <a:buChar char=""/>
            </a:pPr>
            <a:r>
              <a:rPr lang="ar-SA" sz="2800" dirty="0">
                <a:solidFill>
                  <a:schemeClr val="tx1"/>
                </a:solidFill>
                <a:latin typeface="Arial" panose="020B0604020202020204" pitchFamily="34" charset="0"/>
              </a:rPr>
              <a:t>التنشئة الإجتماعية.</a:t>
            </a:r>
          </a:p>
          <a:p>
            <a:pPr algn="r" rtl="1" eaLnBrk="1" hangingPunct="1">
              <a:lnSpc>
                <a:spcPct val="90000"/>
              </a:lnSpc>
              <a:spcBef>
                <a:spcPts val="700"/>
              </a:spcBef>
              <a:buClr>
                <a:srgbClr val="CCFF33"/>
              </a:buClr>
              <a:buSzPct val="70000"/>
              <a:buFont typeface="Arial" panose="020B0604020202020204" pitchFamily="34" charset="0"/>
              <a:buAutoNum type="arabicPeriod"/>
            </a:pPr>
            <a:r>
              <a:rPr lang="ar-SA" sz="2800" dirty="0">
                <a:solidFill>
                  <a:schemeClr val="tx1"/>
                </a:solidFill>
                <a:latin typeface="Arial" panose="020B0604020202020204" pitchFamily="34" charset="0"/>
              </a:rPr>
              <a:t>مرحلة البلوغ الجنسي </a:t>
            </a:r>
            <a:r>
              <a:rPr lang="en-GB" sz="2800" dirty="0">
                <a:solidFill>
                  <a:schemeClr val="tx1"/>
                </a:solidFill>
                <a:latin typeface="Arial" panose="020B0604020202020204" pitchFamily="34" charset="0"/>
              </a:rPr>
              <a:t>GENITAL STAGE 	</a:t>
            </a:r>
            <a:r>
              <a:rPr lang="ar-SA" sz="2800" dirty="0">
                <a:solidFill>
                  <a:schemeClr val="tx1"/>
                </a:solidFill>
                <a:latin typeface="Arial" panose="020B0604020202020204" pitchFamily="34" charset="0"/>
              </a:rPr>
              <a:t> (12-60 سنة)</a:t>
            </a:r>
            <a:endParaRPr lang="en-US" sz="2800" dirty="0">
              <a:solidFill>
                <a:schemeClr val="tx1"/>
              </a:solidFill>
              <a:latin typeface="Arial" panose="020B0604020202020204" pitchFamily="34" charset="0"/>
              <a:cs typeface="Arial" panose="020B0604020202020204" pitchFamily="34" charset="0"/>
            </a:endParaRPr>
          </a:p>
          <a:p>
            <a:pPr lvl="1" algn="r" rtl="1" eaLnBrk="1" hangingPunct="1">
              <a:lnSpc>
                <a:spcPct val="90000"/>
              </a:lnSpc>
              <a:spcBef>
                <a:spcPts val="700"/>
              </a:spcBef>
              <a:buClr>
                <a:srgbClr val="CC9900"/>
              </a:buClr>
              <a:buSzPct val="65000"/>
              <a:buFont typeface="Wingdings" panose="05000000000000000000" pitchFamily="2" charset="2"/>
              <a:buChar char=""/>
            </a:pPr>
            <a:r>
              <a:rPr lang="ar-SA" sz="2800" dirty="0">
                <a:solidFill>
                  <a:schemeClr val="tx1"/>
                </a:solidFill>
                <a:latin typeface="Arial" panose="020B0604020202020204" pitchFamily="34" charset="0"/>
              </a:rPr>
              <a:t>تُستثمر و تُصرّف الطاقات الجنسية في شتى مجالات الحياة.</a:t>
            </a:r>
          </a:p>
        </p:txBody>
      </p:sp>
    </p:spTree>
    <p:extLst>
      <p:ext uri="{BB962C8B-B14F-4D97-AF65-F5344CB8AC3E}">
        <p14:creationId xmlns:p14="http://schemas.microsoft.com/office/powerpoint/2010/main" val="310405397"/>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Text Box 1"/>
          <p:cNvSpPr txBox="1">
            <a:spLocks noChangeArrowheads="1"/>
          </p:cNvSpPr>
          <p:nvPr/>
        </p:nvSpPr>
        <p:spPr bwMode="auto">
          <a:xfrm>
            <a:off x="317500" y="717550"/>
            <a:ext cx="8637588" cy="7635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9982" tIns="46790" rIns="89982" bIns="46790" anchor="b"/>
          <a:lstStyle>
            <a:lvl1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1pPr>
            <a:lvl2pPr marL="742950" indent="-285750"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2pPr>
            <a:lvl3pPr marL="1143000" indent="-228600"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3pPr>
            <a:lvl4pPr marL="1600200" indent="-228600"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4pPr>
            <a:lvl5pPr marL="2057400" indent="-228600"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5pPr>
            <a:lvl6pPr marL="25146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6pPr>
            <a:lvl7pPr marL="29718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7pPr>
            <a:lvl8pPr marL="34290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8pPr>
            <a:lvl9pPr marL="38862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9pPr>
          </a:lstStyle>
          <a:p>
            <a:pPr algn="r" rtl="1" eaLnBrk="1" hangingPunct="1">
              <a:lnSpc>
                <a:spcPct val="100000"/>
              </a:lnSpc>
              <a:buClrTx/>
              <a:buFontTx/>
              <a:buNone/>
            </a:pPr>
            <a:r>
              <a:rPr lang="ar-SA" sz="4400" dirty="0">
                <a:solidFill>
                  <a:srgbClr val="FF0000"/>
                </a:solidFill>
                <a:latin typeface="Arial" panose="020B0604020202020204" pitchFamily="34" charset="0"/>
              </a:rPr>
              <a:t>بـــنــــيــة الشـخــصـيـة عند فرويد</a:t>
            </a:r>
            <a:endParaRPr lang="en-GB" sz="4400" dirty="0">
              <a:solidFill>
                <a:srgbClr val="FF0000"/>
              </a:solidFill>
              <a:latin typeface="Arial" panose="020B0604020202020204" pitchFamily="34" charset="0"/>
            </a:endParaRPr>
          </a:p>
        </p:txBody>
      </p:sp>
      <p:sp>
        <p:nvSpPr>
          <p:cNvPr id="92163" name="Text Box 2"/>
          <p:cNvSpPr txBox="1">
            <a:spLocks noChangeArrowheads="1"/>
          </p:cNvSpPr>
          <p:nvPr/>
        </p:nvSpPr>
        <p:spPr bwMode="auto">
          <a:xfrm>
            <a:off x="328613" y="1941513"/>
            <a:ext cx="8208962" cy="4114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9982" tIns="46790" rIns="89982" bIns="46790"/>
          <a:lstStyle>
            <a:lvl1pPr marL="339725" indent="-339725" eaLnBrk="0" hangingPunct="0">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sz="2400">
                <a:solidFill>
                  <a:schemeClr val="bg1"/>
                </a:solidFill>
                <a:latin typeface="Times New Roman" panose="02020603050405020304" pitchFamily="18" charset="0"/>
                <a:ea typeface="MS Gothic" panose="020B0609070205080204" pitchFamily="49" charset="-128"/>
              </a:defRPr>
            </a:lvl1pPr>
            <a:lvl2pPr marL="739775" indent="-282575" eaLnBrk="0" hangingPunct="0">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sz="2400">
                <a:solidFill>
                  <a:schemeClr val="bg1"/>
                </a:solidFill>
                <a:latin typeface="Times New Roman" panose="02020603050405020304" pitchFamily="18" charset="0"/>
                <a:ea typeface="MS Gothic" panose="020B0609070205080204" pitchFamily="49" charset="-128"/>
              </a:defRPr>
            </a:lvl2pPr>
            <a:lvl3pPr marL="1143000" indent="-228600" eaLnBrk="0" hangingPunct="0">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sz="2400">
                <a:solidFill>
                  <a:schemeClr val="bg1"/>
                </a:solidFill>
                <a:latin typeface="Times New Roman" panose="02020603050405020304" pitchFamily="18" charset="0"/>
                <a:ea typeface="MS Gothic" panose="020B0609070205080204" pitchFamily="49" charset="-128"/>
              </a:defRPr>
            </a:lvl3pPr>
            <a:lvl4pPr marL="1600200" indent="-228600" eaLnBrk="0" hangingPunct="0">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sz="2400">
                <a:solidFill>
                  <a:schemeClr val="bg1"/>
                </a:solidFill>
                <a:latin typeface="Times New Roman" panose="02020603050405020304" pitchFamily="18" charset="0"/>
                <a:ea typeface="MS Gothic" panose="020B0609070205080204" pitchFamily="49" charset="-128"/>
              </a:defRPr>
            </a:lvl4pPr>
            <a:lvl5pPr marL="2057400" indent="-228600" eaLnBrk="0" hangingPunct="0">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sz="2400">
                <a:solidFill>
                  <a:schemeClr val="bg1"/>
                </a:solidFill>
                <a:latin typeface="Times New Roman" panose="02020603050405020304" pitchFamily="18" charset="0"/>
                <a:ea typeface="MS Gothic" panose="020B0609070205080204" pitchFamily="49" charset="-128"/>
              </a:defRPr>
            </a:lvl5pPr>
            <a:lvl6pPr marL="25146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sz="2400">
                <a:solidFill>
                  <a:schemeClr val="bg1"/>
                </a:solidFill>
                <a:latin typeface="Times New Roman" panose="02020603050405020304" pitchFamily="18" charset="0"/>
                <a:ea typeface="MS Gothic" panose="020B0609070205080204" pitchFamily="49" charset="-128"/>
              </a:defRPr>
            </a:lvl6pPr>
            <a:lvl7pPr marL="29718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sz="2400">
                <a:solidFill>
                  <a:schemeClr val="bg1"/>
                </a:solidFill>
                <a:latin typeface="Times New Roman" panose="02020603050405020304" pitchFamily="18" charset="0"/>
                <a:ea typeface="MS Gothic" panose="020B0609070205080204" pitchFamily="49" charset="-128"/>
              </a:defRPr>
            </a:lvl7pPr>
            <a:lvl8pPr marL="34290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sz="2400">
                <a:solidFill>
                  <a:schemeClr val="bg1"/>
                </a:solidFill>
                <a:latin typeface="Times New Roman" panose="02020603050405020304" pitchFamily="18" charset="0"/>
                <a:ea typeface="MS Gothic" panose="020B0609070205080204" pitchFamily="49" charset="-128"/>
              </a:defRPr>
            </a:lvl8pPr>
            <a:lvl9pPr marL="38862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sz="2400">
                <a:solidFill>
                  <a:schemeClr val="bg1"/>
                </a:solidFill>
                <a:latin typeface="Times New Roman" panose="02020603050405020304" pitchFamily="18" charset="0"/>
                <a:ea typeface="MS Gothic" panose="020B0609070205080204" pitchFamily="49" charset="-128"/>
              </a:defRPr>
            </a:lvl9pPr>
          </a:lstStyle>
          <a:p>
            <a:pPr algn="r" rtl="1" eaLnBrk="1" hangingPunct="1">
              <a:lnSpc>
                <a:spcPct val="100000"/>
              </a:lnSpc>
              <a:spcBef>
                <a:spcPts val="800"/>
              </a:spcBef>
              <a:buClr>
                <a:srgbClr val="CCFF33"/>
              </a:buClr>
              <a:buSzPct val="70000"/>
              <a:buFont typeface="Wingdings" panose="05000000000000000000" pitchFamily="2" charset="2"/>
              <a:buChar char=""/>
            </a:pPr>
            <a:r>
              <a:rPr lang="ar-SA" sz="3200" b="1" dirty="0">
                <a:solidFill>
                  <a:schemeClr val="tx1"/>
                </a:solidFill>
                <a:latin typeface="Arial" panose="020B0604020202020204" pitchFamily="34" charset="0"/>
              </a:rPr>
              <a:t>الهو</a:t>
            </a:r>
            <a:r>
              <a:rPr lang="ar-SA" sz="3200" dirty="0">
                <a:solidFill>
                  <a:schemeClr val="tx1"/>
                </a:solidFill>
                <a:latin typeface="Arial" panose="020B0604020202020204" pitchFamily="34" charset="0"/>
              </a:rPr>
              <a:t> </a:t>
            </a:r>
            <a:r>
              <a:rPr lang="en-US" sz="2500" dirty="0">
                <a:solidFill>
                  <a:schemeClr val="tx1"/>
                </a:solidFill>
                <a:latin typeface="Arial" panose="020B0604020202020204" pitchFamily="34" charset="0"/>
              </a:rPr>
              <a:t>ID</a:t>
            </a:r>
            <a:r>
              <a:rPr lang="ar-SA" sz="3200" dirty="0">
                <a:solidFill>
                  <a:schemeClr val="tx1"/>
                </a:solidFill>
                <a:latin typeface="Arial" panose="020B0604020202020204" pitchFamily="34" charset="0"/>
              </a:rPr>
              <a:t>: الطفل المُتطلب غير المبالي.</a:t>
            </a:r>
          </a:p>
          <a:p>
            <a:pPr lvl="1" algn="r" rtl="1" eaLnBrk="1" hangingPunct="1">
              <a:lnSpc>
                <a:spcPct val="100000"/>
              </a:lnSpc>
              <a:spcBef>
                <a:spcPts val="700"/>
              </a:spcBef>
              <a:buClr>
                <a:srgbClr val="CC9900"/>
              </a:buClr>
              <a:buSzPct val="65000"/>
              <a:buFont typeface="Wingdings" panose="05000000000000000000" pitchFamily="2" charset="2"/>
              <a:buChar char=""/>
            </a:pPr>
            <a:r>
              <a:rPr lang="ar-SA" sz="2800" dirty="0">
                <a:solidFill>
                  <a:schemeClr val="tx1"/>
                </a:solidFill>
                <a:latin typeface="Arial" panose="020B0604020202020204" pitchFamily="34" charset="0"/>
              </a:rPr>
              <a:t>محكومة بمبدأ اللذة  </a:t>
            </a:r>
            <a:r>
              <a:rPr lang="en-GB" sz="2800" dirty="0">
                <a:solidFill>
                  <a:schemeClr val="tx1"/>
                </a:solidFill>
                <a:latin typeface="Arial" panose="020B0604020202020204" pitchFamily="34" charset="0"/>
              </a:rPr>
              <a:t>pleasure principle</a:t>
            </a:r>
          </a:p>
          <a:p>
            <a:pPr algn="r" rtl="1" eaLnBrk="1" hangingPunct="1">
              <a:lnSpc>
                <a:spcPct val="100000"/>
              </a:lnSpc>
              <a:spcBef>
                <a:spcPts val="800"/>
              </a:spcBef>
              <a:buClr>
                <a:srgbClr val="CCFF33"/>
              </a:buClr>
              <a:buSzPct val="70000"/>
              <a:buFont typeface="Wingdings" panose="05000000000000000000" pitchFamily="2" charset="2"/>
              <a:buChar char=""/>
            </a:pPr>
            <a:r>
              <a:rPr lang="ar-SA" sz="3200" b="1" dirty="0">
                <a:solidFill>
                  <a:schemeClr val="tx1"/>
                </a:solidFill>
                <a:latin typeface="Arial" panose="020B0604020202020204" pitchFamily="34" charset="0"/>
              </a:rPr>
              <a:t>الأنا</a:t>
            </a:r>
            <a:r>
              <a:rPr lang="ar-SA" sz="3200" dirty="0">
                <a:solidFill>
                  <a:schemeClr val="tx1"/>
                </a:solidFill>
                <a:latin typeface="Arial" panose="020B0604020202020204" pitchFamily="34" charset="0"/>
              </a:rPr>
              <a:t> </a:t>
            </a:r>
            <a:r>
              <a:rPr lang="en-US" sz="2500" dirty="0">
                <a:solidFill>
                  <a:schemeClr val="tx1"/>
                </a:solidFill>
                <a:latin typeface="Arial" panose="020B0604020202020204" pitchFamily="34" charset="0"/>
              </a:rPr>
              <a:t>The Ego</a:t>
            </a:r>
            <a:r>
              <a:rPr lang="ar-SA" sz="3200" dirty="0">
                <a:solidFill>
                  <a:schemeClr val="tx1"/>
                </a:solidFill>
                <a:latin typeface="Arial" panose="020B0604020202020204" pitchFamily="34" charset="0"/>
              </a:rPr>
              <a:t>: شرطي المرور.</a:t>
            </a:r>
          </a:p>
          <a:p>
            <a:pPr lvl="1" algn="r" rtl="1" eaLnBrk="1" hangingPunct="1">
              <a:lnSpc>
                <a:spcPct val="100000"/>
              </a:lnSpc>
              <a:spcBef>
                <a:spcPts val="700"/>
              </a:spcBef>
              <a:buClr>
                <a:srgbClr val="CC9900"/>
              </a:buClr>
              <a:buSzPct val="65000"/>
              <a:buFont typeface="Wingdings" panose="05000000000000000000" pitchFamily="2" charset="2"/>
              <a:buChar char=""/>
            </a:pPr>
            <a:r>
              <a:rPr lang="ar-SA" sz="2800" dirty="0">
                <a:solidFill>
                  <a:schemeClr val="tx1"/>
                </a:solidFill>
                <a:latin typeface="Arial" panose="020B0604020202020204" pitchFamily="34" charset="0"/>
              </a:rPr>
              <a:t>محكومة بمبدأ الواقع  </a:t>
            </a:r>
            <a:r>
              <a:rPr lang="en-GB" sz="2800" dirty="0">
                <a:solidFill>
                  <a:schemeClr val="tx1"/>
                </a:solidFill>
                <a:latin typeface="Arial" panose="020B0604020202020204" pitchFamily="34" charset="0"/>
              </a:rPr>
              <a:t>reality principle</a:t>
            </a:r>
          </a:p>
          <a:p>
            <a:pPr algn="r" rtl="1" eaLnBrk="1" hangingPunct="1">
              <a:lnSpc>
                <a:spcPct val="100000"/>
              </a:lnSpc>
              <a:spcBef>
                <a:spcPts val="800"/>
              </a:spcBef>
              <a:buClr>
                <a:srgbClr val="CCFF33"/>
              </a:buClr>
              <a:buSzPct val="70000"/>
              <a:buFont typeface="Wingdings" panose="05000000000000000000" pitchFamily="2" charset="2"/>
              <a:buChar char=""/>
            </a:pPr>
            <a:r>
              <a:rPr lang="ar-SA" sz="3200" b="1" dirty="0">
                <a:solidFill>
                  <a:schemeClr val="tx1"/>
                </a:solidFill>
                <a:latin typeface="Arial" panose="020B0604020202020204" pitchFamily="34" charset="0"/>
              </a:rPr>
              <a:t>الأنا الأعلى </a:t>
            </a:r>
            <a:r>
              <a:rPr lang="en-US" sz="2500" dirty="0">
                <a:solidFill>
                  <a:schemeClr val="tx1"/>
                </a:solidFill>
                <a:latin typeface="Arial" panose="020B0604020202020204" pitchFamily="34" charset="0"/>
              </a:rPr>
              <a:t>The Super Ego</a:t>
            </a:r>
            <a:r>
              <a:rPr lang="ar-SA" sz="2500" dirty="0">
                <a:solidFill>
                  <a:schemeClr val="tx1"/>
                </a:solidFill>
                <a:latin typeface="Arial" panose="020B0604020202020204" pitchFamily="34" charset="0"/>
              </a:rPr>
              <a:t> </a:t>
            </a:r>
            <a:r>
              <a:rPr lang="ar-SA" sz="3200" dirty="0">
                <a:solidFill>
                  <a:schemeClr val="tx1"/>
                </a:solidFill>
                <a:latin typeface="Arial" panose="020B0604020202020204" pitchFamily="34" charset="0"/>
              </a:rPr>
              <a:t>– القاضي.</a:t>
            </a:r>
          </a:p>
          <a:p>
            <a:pPr lvl="1" algn="r" rtl="1" eaLnBrk="1" hangingPunct="1">
              <a:lnSpc>
                <a:spcPct val="100000"/>
              </a:lnSpc>
              <a:spcBef>
                <a:spcPts val="700"/>
              </a:spcBef>
              <a:buClr>
                <a:srgbClr val="CC9900"/>
              </a:buClr>
              <a:buSzPct val="65000"/>
              <a:buFont typeface="Wingdings" panose="05000000000000000000" pitchFamily="2" charset="2"/>
              <a:buChar char=""/>
            </a:pPr>
            <a:r>
              <a:rPr lang="ar-SA" sz="2800" dirty="0">
                <a:solidFill>
                  <a:schemeClr val="tx1"/>
                </a:solidFill>
                <a:latin typeface="Arial" panose="020B0604020202020204" pitchFamily="34" charset="0"/>
              </a:rPr>
              <a:t>محكومة بمبدأ الاخلاقيات و القيم.</a:t>
            </a:r>
          </a:p>
        </p:txBody>
      </p:sp>
      <p:sp>
        <p:nvSpPr>
          <p:cNvPr id="92164" name="Text Box 3"/>
          <p:cNvSpPr txBox="1">
            <a:spLocks noChangeArrowheads="1"/>
          </p:cNvSpPr>
          <p:nvPr/>
        </p:nvSpPr>
        <p:spPr bwMode="auto">
          <a:xfrm>
            <a:off x="304800" y="6205538"/>
            <a:ext cx="5029200" cy="2714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1420" tIns="45711" rIns="91420" bIns="45711" anchor="ctr"/>
          <a:lstStyle>
            <a:lvl1pPr eaLnBrk="0" hangingPunct="0">
              <a:defRPr sz="2400">
                <a:solidFill>
                  <a:schemeClr val="bg1"/>
                </a:solidFill>
                <a:latin typeface="Times New Roman" panose="02020603050405020304" pitchFamily="18" charset="0"/>
                <a:ea typeface="MS Gothic" panose="020B0609070205080204" pitchFamily="49" charset="-128"/>
              </a:defRPr>
            </a:lvl1pPr>
            <a:lvl2pPr marL="742950" indent="-285750" eaLnBrk="0" hangingPunct="0">
              <a:defRPr sz="2400">
                <a:solidFill>
                  <a:schemeClr val="bg1"/>
                </a:solidFill>
                <a:latin typeface="Times New Roman" panose="02020603050405020304" pitchFamily="18" charset="0"/>
                <a:ea typeface="MS Gothic" panose="020B0609070205080204" pitchFamily="49" charset="-128"/>
              </a:defRPr>
            </a:lvl2pPr>
            <a:lvl3pPr marL="1143000" indent="-228600" eaLnBrk="0" hangingPunct="0">
              <a:defRPr sz="2400">
                <a:solidFill>
                  <a:schemeClr val="bg1"/>
                </a:solidFill>
                <a:latin typeface="Times New Roman" panose="02020603050405020304" pitchFamily="18" charset="0"/>
                <a:ea typeface="MS Gothic" panose="020B0609070205080204" pitchFamily="49" charset="-128"/>
              </a:defRPr>
            </a:lvl3pPr>
            <a:lvl4pPr marL="1600200" indent="-228600" eaLnBrk="0" hangingPunct="0">
              <a:defRPr sz="2400">
                <a:solidFill>
                  <a:schemeClr val="bg1"/>
                </a:solidFill>
                <a:latin typeface="Times New Roman" panose="02020603050405020304" pitchFamily="18" charset="0"/>
                <a:ea typeface="MS Gothic" panose="020B0609070205080204" pitchFamily="49" charset="-128"/>
              </a:defRPr>
            </a:lvl4pPr>
            <a:lvl5pPr marL="2057400" indent="-228600" eaLnBrk="0" hangingPunct="0">
              <a:defRPr sz="2400">
                <a:solidFill>
                  <a:schemeClr val="bg1"/>
                </a:solidFill>
                <a:latin typeface="Times New Roman" panose="02020603050405020304" pitchFamily="18" charset="0"/>
                <a:ea typeface="MS Gothic" panose="020B0609070205080204" pitchFamily="49" charset="-128"/>
              </a:defRPr>
            </a:lvl5pPr>
            <a:lvl6pPr marL="25146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MS Gothic" panose="020B0609070205080204" pitchFamily="49" charset="-128"/>
              </a:defRPr>
            </a:lvl6pPr>
            <a:lvl7pPr marL="29718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MS Gothic" panose="020B0609070205080204" pitchFamily="49" charset="-128"/>
              </a:defRPr>
            </a:lvl7pPr>
            <a:lvl8pPr marL="34290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MS Gothic" panose="020B0609070205080204" pitchFamily="49" charset="-128"/>
              </a:defRPr>
            </a:lvl8pPr>
            <a:lvl9pPr marL="38862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MS Gothic" panose="020B0609070205080204" pitchFamily="49" charset="-128"/>
              </a:defRPr>
            </a:lvl9pPr>
          </a:lstStyle>
          <a:p>
            <a:pPr eaLnBrk="1" hangingPunct="1"/>
            <a:endParaRPr lang="en-US"/>
          </a:p>
        </p:txBody>
      </p:sp>
    </p:spTree>
    <p:extLst>
      <p:ext uri="{BB962C8B-B14F-4D97-AF65-F5344CB8AC3E}">
        <p14:creationId xmlns:p14="http://schemas.microsoft.com/office/powerpoint/2010/main" val="1018662751"/>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1"/>
          <p:cNvSpPr>
            <a:spLocks noChangeArrowheads="1"/>
          </p:cNvSpPr>
          <p:nvPr/>
        </p:nvSpPr>
        <p:spPr bwMode="auto">
          <a:xfrm>
            <a:off x="101600" y="152400"/>
            <a:ext cx="8940800" cy="209550"/>
          </a:xfrm>
          <a:prstGeom prst="rect">
            <a:avLst/>
          </a:prstGeom>
          <a:solidFill>
            <a:srgbClr val="0000FF"/>
          </a:solidFill>
          <a:ln>
            <a:noFill/>
          </a:ln>
          <a:effectLst/>
          <a:extLs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100008" tIns="50004" rIns="100008" bIns="50004" anchor="ctr"/>
          <a:lstStyle>
            <a:lvl1pPr eaLnBrk="0" hangingPunct="0">
              <a:defRPr sz="2400">
                <a:solidFill>
                  <a:schemeClr val="bg1"/>
                </a:solidFill>
                <a:latin typeface="Times New Roman" panose="02020603050405020304" pitchFamily="18" charset="0"/>
                <a:ea typeface="MS Gothic" panose="020B0609070205080204" pitchFamily="49" charset="-128"/>
              </a:defRPr>
            </a:lvl1pPr>
            <a:lvl2pPr marL="742950" indent="-285750" eaLnBrk="0" hangingPunct="0">
              <a:defRPr sz="2400">
                <a:solidFill>
                  <a:schemeClr val="bg1"/>
                </a:solidFill>
                <a:latin typeface="Times New Roman" panose="02020603050405020304" pitchFamily="18" charset="0"/>
                <a:ea typeface="MS Gothic" panose="020B0609070205080204" pitchFamily="49" charset="-128"/>
              </a:defRPr>
            </a:lvl2pPr>
            <a:lvl3pPr marL="1143000" indent="-228600" eaLnBrk="0" hangingPunct="0">
              <a:defRPr sz="2400">
                <a:solidFill>
                  <a:schemeClr val="bg1"/>
                </a:solidFill>
                <a:latin typeface="Times New Roman" panose="02020603050405020304" pitchFamily="18" charset="0"/>
                <a:ea typeface="MS Gothic" panose="020B0609070205080204" pitchFamily="49" charset="-128"/>
              </a:defRPr>
            </a:lvl3pPr>
            <a:lvl4pPr marL="1600200" indent="-228600" eaLnBrk="0" hangingPunct="0">
              <a:defRPr sz="2400">
                <a:solidFill>
                  <a:schemeClr val="bg1"/>
                </a:solidFill>
                <a:latin typeface="Times New Roman" panose="02020603050405020304" pitchFamily="18" charset="0"/>
                <a:ea typeface="MS Gothic" panose="020B0609070205080204" pitchFamily="49" charset="-128"/>
              </a:defRPr>
            </a:lvl4pPr>
            <a:lvl5pPr marL="2057400" indent="-228600" eaLnBrk="0" hangingPunct="0">
              <a:defRPr sz="2400">
                <a:solidFill>
                  <a:schemeClr val="bg1"/>
                </a:solidFill>
                <a:latin typeface="Times New Roman" panose="02020603050405020304" pitchFamily="18" charset="0"/>
                <a:ea typeface="MS Gothic" panose="020B0609070205080204" pitchFamily="49" charset="-128"/>
              </a:defRPr>
            </a:lvl5pPr>
            <a:lvl6pPr marL="25146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MS Gothic" panose="020B0609070205080204" pitchFamily="49" charset="-128"/>
              </a:defRPr>
            </a:lvl6pPr>
            <a:lvl7pPr marL="29718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MS Gothic" panose="020B0609070205080204" pitchFamily="49" charset="-128"/>
              </a:defRPr>
            </a:lvl7pPr>
            <a:lvl8pPr marL="34290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MS Gothic" panose="020B0609070205080204" pitchFamily="49" charset="-128"/>
              </a:defRPr>
            </a:lvl8pPr>
            <a:lvl9pPr marL="38862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MS Gothic" panose="020B0609070205080204" pitchFamily="49" charset="-128"/>
              </a:defRPr>
            </a:lvl9pPr>
          </a:lstStyle>
          <a:p>
            <a:pPr eaLnBrk="1" hangingPunct="1"/>
            <a:endParaRPr lang="en-US"/>
          </a:p>
        </p:txBody>
      </p:sp>
      <p:sp>
        <p:nvSpPr>
          <p:cNvPr id="93187" name="Rectangle 2"/>
          <p:cNvSpPr>
            <a:spLocks noChangeArrowheads="1"/>
          </p:cNvSpPr>
          <p:nvPr/>
        </p:nvSpPr>
        <p:spPr bwMode="auto">
          <a:xfrm>
            <a:off x="311150" y="457200"/>
            <a:ext cx="8616950" cy="114300"/>
          </a:xfrm>
          <a:prstGeom prst="rect">
            <a:avLst/>
          </a:prstGeom>
          <a:solidFill>
            <a:srgbClr val="9900CC"/>
          </a:solidFill>
          <a:ln>
            <a:noFill/>
          </a:ln>
          <a:effectLst/>
          <a:extLs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100008" tIns="50004" rIns="100008" bIns="50004" anchor="ctr"/>
          <a:lstStyle>
            <a:lvl1pPr eaLnBrk="0" hangingPunct="0">
              <a:defRPr sz="2400">
                <a:solidFill>
                  <a:schemeClr val="bg1"/>
                </a:solidFill>
                <a:latin typeface="Times New Roman" panose="02020603050405020304" pitchFamily="18" charset="0"/>
                <a:ea typeface="MS Gothic" panose="020B0609070205080204" pitchFamily="49" charset="-128"/>
              </a:defRPr>
            </a:lvl1pPr>
            <a:lvl2pPr marL="742950" indent="-285750" eaLnBrk="0" hangingPunct="0">
              <a:defRPr sz="2400">
                <a:solidFill>
                  <a:schemeClr val="bg1"/>
                </a:solidFill>
                <a:latin typeface="Times New Roman" panose="02020603050405020304" pitchFamily="18" charset="0"/>
                <a:ea typeface="MS Gothic" panose="020B0609070205080204" pitchFamily="49" charset="-128"/>
              </a:defRPr>
            </a:lvl2pPr>
            <a:lvl3pPr marL="1143000" indent="-228600" eaLnBrk="0" hangingPunct="0">
              <a:defRPr sz="2400">
                <a:solidFill>
                  <a:schemeClr val="bg1"/>
                </a:solidFill>
                <a:latin typeface="Times New Roman" panose="02020603050405020304" pitchFamily="18" charset="0"/>
                <a:ea typeface="MS Gothic" panose="020B0609070205080204" pitchFamily="49" charset="-128"/>
              </a:defRPr>
            </a:lvl3pPr>
            <a:lvl4pPr marL="1600200" indent="-228600" eaLnBrk="0" hangingPunct="0">
              <a:defRPr sz="2400">
                <a:solidFill>
                  <a:schemeClr val="bg1"/>
                </a:solidFill>
                <a:latin typeface="Times New Roman" panose="02020603050405020304" pitchFamily="18" charset="0"/>
                <a:ea typeface="MS Gothic" panose="020B0609070205080204" pitchFamily="49" charset="-128"/>
              </a:defRPr>
            </a:lvl4pPr>
            <a:lvl5pPr marL="2057400" indent="-228600" eaLnBrk="0" hangingPunct="0">
              <a:defRPr sz="2400">
                <a:solidFill>
                  <a:schemeClr val="bg1"/>
                </a:solidFill>
                <a:latin typeface="Times New Roman" panose="02020603050405020304" pitchFamily="18" charset="0"/>
                <a:ea typeface="MS Gothic" panose="020B0609070205080204" pitchFamily="49" charset="-128"/>
              </a:defRPr>
            </a:lvl5pPr>
            <a:lvl6pPr marL="25146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MS Gothic" panose="020B0609070205080204" pitchFamily="49" charset="-128"/>
              </a:defRPr>
            </a:lvl6pPr>
            <a:lvl7pPr marL="29718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MS Gothic" panose="020B0609070205080204" pitchFamily="49" charset="-128"/>
              </a:defRPr>
            </a:lvl7pPr>
            <a:lvl8pPr marL="34290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MS Gothic" panose="020B0609070205080204" pitchFamily="49" charset="-128"/>
              </a:defRPr>
            </a:lvl8pPr>
            <a:lvl9pPr marL="38862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MS Gothic" panose="020B0609070205080204" pitchFamily="49" charset="-128"/>
              </a:defRPr>
            </a:lvl9pPr>
          </a:lstStyle>
          <a:p>
            <a:pPr eaLnBrk="1" hangingPunct="1"/>
            <a:endParaRPr lang="en-US"/>
          </a:p>
        </p:txBody>
      </p:sp>
      <p:sp>
        <p:nvSpPr>
          <p:cNvPr id="93188" name="Rectangle 3"/>
          <p:cNvSpPr>
            <a:spLocks noChangeArrowheads="1"/>
          </p:cNvSpPr>
          <p:nvPr/>
        </p:nvSpPr>
        <p:spPr bwMode="auto">
          <a:xfrm>
            <a:off x="101600" y="6553200"/>
            <a:ext cx="8940800" cy="95250"/>
          </a:xfrm>
          <a:prstGeom prst="rect">
            <a:avLst/>
          </a:prstGeom>
          <a:solidFill>
            <a:srgbClr val="0000FF"/>
          </a:solidFill>
          <a:ln>
            <a:noFill/>
          </a:ln>
          <a:effectLst/>
          <a:extLs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100008" tIns="50004" rIns="100008" bIns="50004" anchor="ctr"/>
          <a:lstStyle>
            <a:lvl1pPr eaLnBrk="0" hangingPunct="0">
              <a:defRPr sz="2400">
                <a:solidFill>
                  <a:schemeClr val="bg1"/>
                </a:solidFill>
                <a:latin typeface="Times New Roman" panose="02020603050405020304" pitchFamily="18" charset="0"/>
                <a:ea typeface="MS Gothic" panose="020B0609070205080204" pitchFamily="49" charset="-128"/>
              </a:defRPr>
            </a:lvl1pPr>
            <a:lvl2pPr marL="742950" indent="-285750" eaLnBrk="0" hangingPunct="0">
              <a:defRPr sz="2400">
                <a:solidFill>
                  <a:schemeClr val="bg1"/>
                </a:solidFill>
                <a:latin typeface="Times New Roman" panose="02020603050405020304" pitchFamily="18" charset="0"/>
                <a:ea typeface="MS Gothic" panose="020B0609070205080204" pitchFamily="49" charset="-128"/>
              </a:defRPr>
            </a:lvl2pPr>
            <a:lvl3pPr marL="1143000" indent="-228600" eaLnBrk="0" hangingPunct="0">
              <a:defRPr sz="2400">
                <a:solidFill>
                  <a:schemeClr val="bg1"/>
                </a:solidFill>
                <a:latin typeface="Times New Roman" panose="02020603050405020304" pitchFamily="18" charset="0"/>
                <a:ea typeface="MS Gothic" panose="020B0609070205080204" pitchFamily="49" charset="-128"/>
              </a:defRPr>
            </a:lvl3pPr>
            <a:lvl4pPr marL="1600200" indent="-228600" eaLnBrk="0" hangingPunct="0">
              <a:defRPr sz="2400">
                <a:solidFill>
                  <a:schemeClr val="bg1"/>
                </a:solidFill>
                <a:latin typeface="Times New Roman" panose="02020603050405020304" pitchFamily="18" charset="0"/>
                <a:ea typeface="MS Gothic" panose="020B0609070205080204" pitchFamily="49" charset="-128"/>
              </a:defRPr>
            </a:lvl4pPr>
            <a:lvl5pPr marL="2057400" indent="-228600" eaLnBrk="0" hangingPunct="0">
              <a:defRPr sz="2400">
                <a:solidFill>
                  <a:schemeClr val="bg1"/>
                </a:solidFill>
                <a:latin typeface="Times New Roman" panose="02020603050405020304" pitchFamily="18" charset="0"/>
                <a:ea typeface="MS Gothic" panose="020B0609070205080204" pitchFamily="49" charset="-128"/>
              </a:defRPr>
            </a:lvl5pPr>
            <a:lvl6pPr marL="25146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MS Gothic" panose="020B0609070205080204" pitchFamily="49" charset="-128"/>
              </a:defRPr>
            </a:lvl6pPr>
            <a:lvl7pPr marL="29718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MS Gothic" panose="020B0609070205080204" pitchFamily="49" charset="-128"/>
              </a:defRPr>
            </a:lvl7pPr>
            <a:lvl8pPr marL="34290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MS Gothic" panose="020B0609070205080204" pitchFamily="49" charset="-128"/>
              </a:defRPr>
            </a:lvl8pPr>
            <a:lvl9pPr marL="38862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MS Gothic" panose="020B0609070205080204" pitchFamily="49" charset="-128"/>
              </a:defRPr>
            </a:lvl9pPr>
          </a:lstStyle>
          <a:p>
            <a:pPr eaLnBrk="1" hangingPunct="1"/>
            <a:endParaRPr lang="en-US"/>
          </a:p>
        </p:txBody>
      </p:sp>
      <p:sp>
        <p:nvSpPr>
          <p:cNvPr id="93189" name="Rectangle 4"/>
          <p:cNvSpPr>
            <a:spLocks noChangeArrowheads="1"/>
          </p:cNvSpPr>
          <p:nvPr/>
        </p:nvSpPr>
        <p:spPr bwMode="auto">
          <a:xfrm>
            <a:off x="363538" y="6457950"/>
            <a:ext cx="8416925" cy="38100"/>
          </a:xfrm>
          <a:prstGeom prst="rect">
            <a:avLst/>
          </a:prstGeom>
          <a:solidFill>
            <a:srgbClr val="9900CC"/>
          </a:solidFill>
          <a:ln>
            <a:noFill/>
          </a:ln>
          <a:effectLst/>
          <a:extLs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100008" tIns="50004" rIns="100008" bIns="50004" anchor="ctr"/>
          <a:lstStyle>
            <a:lvl1pPr eaLnBrk="0" hangingPunct="0">
              <a:defRPr sz="2400">
                <a:solidFill>
                  <a:schemeClr val="bg1"/>
                </a:solidFill>
                <a:latin typeface="Times New Roman" panose="02020603050405020304" pitchFamily="18" charset="0"/>
                <a:ea typeface="MS Gothic" panose="020B0609070205080204" pitchFamily="49" charset="-128"/>
              </a:defRPr>
            </a:lvl1pPr>
            <a:lvl2pPr marL="742950" indent="-285750" eaLnBrk="0" hangingPunct="0">
              <a:defRPr sz="2400">
                <a:solidFill>
                  <a:schemeClr val="bg1"/>
                </a:solidFill>
                <a:latin typeface="Times New Roman" panose="02020603050405020304" pitchFamily="18" charset="0"/>
                <a:ea typeface="MS Gothic" panose="020B0609070205080204" pitchFamily="49" charset="-128"/>
              </a:defRPr>
            </a:lvl2pPr>
            <a:lvl3pPr marL="1143000" indent="-228600" eaLnBrk="0" hangingPunct="0">
              <a:defRPr sz="2400">
                <a:solidFill>
                  <a:schemeClr val="bg1"/>
                </a:solidFill>
                <a:latin typeface="Times New Roman" panose="02020603050405020304" pitchFamily="18" charset="0"/>
                <a:ea typeface="MS Gothic" panose="020B0609070205080204" pitchFamily="49" charset="-128"/>
              </a:defRPr>
            </a:lvl3pPr>
            <a:lvl4pPr marL="1600200" indent="-228600" eaLnBrk="0" hangingPunct="0">
              <a:defRPr sz="2400">
                <a:solidFill>
                  <a:schemeClr val="bg1"/>
                </a:solidFill>
                <a:latin typeface="Times New Roman" panose="02020603050405020304" pitchFamily="18" charset="0"/>
                <a:ea typeface="MS Gothic" panose="020B0609070205080204" pitchFamily="49" charset="-128"/>
              </a:defRPr>
            </a:lvl4pPr>
            <a:lvl5pPr marL="2057400" indent="-228600" eaLnBrk="0" hangingPunct="0">
              <a:defRPr sz="2400">
                <a:solidFill>
                  <a:schemeClr val="bg1"/>
                </a:solidFill>
                <a:latin typeface="Times New Roman" panose="02020603050405020304" pitchFamily="18" charset="0"/>
                <a:ea typeface="MS Gothic" panose="020B0609070205080204" pitchFamily="49" charset="-128"/>
              </a:defRPr>
            </a:lvl5pPr>
            <a:lvl6pPr marL="25146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MS Gothic" panose="020B0609070205080204" pitchFamily="49" charset="-128"/>
              </a:defRPr>
            </a:lvl6pPr>
            <a:lvl7pPr marL="29718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MS Gothic" panose="020B0609070205080204" pitchFamily="49" charset="-128"/>
              </a:defRPr>
            </a:lvl7pPr>
            <a:lvl8pPr marL="34290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MS Gothic" panose="020B0609070205080204" pitchFamily="49" charset="-128"/>
              </a:defRPr>
            </a:lvl8pPr>
            <a:lvl9pPr marL="38862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MS Gothic" panose="020B0609070205080204" pitchFamily="49" charset="-128"/>
              </a:defRPr>
            </a:lvl9pPr>
          </a:lstStyle>
          <a:p>
            <a:pPr eaLnBrk="1" hangingPunct="1"/>
            <a:endParaRPr lang="en-US"/>
          </a:p>
        </p:txBody>
      </p:sp>
      <p:sp>
        <p:nvSpPr>
          <p:cNvPr id="93190" name="Rectangle 5"/>
          <p:cNvSpPr>
            <a:spLocks noChangeArrowheads="1"/>
          </p:cNvSpPr>
          <p:nvPr/>
        </p:nvSpPr>
        <p:spPr bwMode="auto">
          <a:xfrm rot="5400000">
            <a:off x="8164512" y="5557838"/>
            <a:ext cx="1698625" cy="2667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41736" tIns="41736" rIns="90558" bIns="41736"/>
          <a:lstStyle>
            <a:lvl1pPr marL="6350" eaLnBrk="0" hangingPunct="0">
              <a:tabLst>
                <a:tab pos="6350" algn="l"/>
                <a:tab pos="506413" algn="l"/>
                <a:tab pos="1006475" algn="l"/>
                <a:tab pos="1506538" algn="l"/>
                <a:tab pos="2006600" algn="l"/>
                <a:tab pos="2506663" algn="l"/>
                <a:tab pos="3006725" algn="l"/>
                <a:tab pos="3506788" algn="l"/>
                <a:tab pos="4006850" algn="l"/>
                <a:tab pos="4506913" algn="l"/>
                <a:tab pos="5006975" algn="l"/>
                <a:tab pos="5507038" algn="l"/>
                <a:tab pos="6007100" algn="l"/>
                <a:tab pos="6507163" algn="l"/>
                <a:tab pos="7007225" algn="l"/>
                <a:tab pos="7507288" algn="l"/>
                <a:tab pos="8007350" algn="l"/>
                <a:tab pos="8507413" algn="l"/>
                <a:tab pos="9007475" algn="l"/>
                <a:tab pos="9507538" algn="l"/>
                <a:tab pos="10007600" algn="l"/>
              </a:tabLst>
              <a:defRPr sz="2400">
                <a:solidFill>
                  <a:schemeClr val="bg1"/>
                </a:solidFill>
                <a:latin typeface="Times New Roman" panose="02020603050405020304" pitchFamily="18" charset="0"/>
                <a:ea typeface="MS Gothic" panose="020B0609070205080204" pitchFamily="49" charset="-128"/>
              </a:defRPr>
            </a:lvl1pPr>
            <a:lvl2pPr marL="742950" indent="-285750" eaLnBrk="0" hangingPunct="0">
              <a:tabLst>
                <a:tab pos="6350" algn="l"/>
                <a:tab pos="506413" algn="l"/>
                <a:tab pos="1006475" algn="l"/>
                <a:tab pos="1506538" algn="l"/>
                <a:tab pos="2006600" algn="l"/>
                <a:tab pos="2506663" algn="l"/>
                <a:tab pos="3006725" algn="l"/>
                <a:tab pos="3506788" algn="l"/>
                <a:tab pos="4006850" algn="l"/>
                <a:tab pos="4506913" algn="l"/>
                <a:tab pos="5006975" algn="l"/>
                <a:tab pos="5507038" algn="l"/>
                <a:tab pos="6007100" algn="l"/>
                <a:tab pos="6507163" algn="l"/>
                <a:tab pos="7007225" algn="l"/>
                <a:tab pos="7507288" algn="l"/>
                <a:tab pos="8007350" algn="l"/>
                <a:tab pos="8507413" algn="l"/>
                <a:tab pos="9007475" algn="l"/>
                <a:tab pos="9507538" algn="l"/>
                <a:tab pos="10007600" algn="l"/>
              </a:tabLst>
              <a:defRPr sz="2400">
                <a:solidFill>
                  <a:schemeClr val="bg1"/>
                </a:solidFill>
                <a:latin typeface="Times New Roman" panose="02020603050405020304" pitchFamily="18" charset="0"/>
                <a:ea typeface="MS Gothic" panose="020B0609070205080204" pitchFamily="49" charset="-128"/>
              </a:defRPr>
            </a:lvl2pPr>
            <a:lvl3pPr marL="1143000" indent="-228600" eaLnBrk="0" hangingPunct="0">
              <a:tabLst>
                <a:tab pos="6350" algn="l"/>
                <a:tab pos="506413" algn="l"/>
                <a:tab pos="1006475" algn="l"/>
                <a:tab pos="1506538" algn="l"/>
                <a:tab pos="2006600" algn="l"/>
                <a:tab pos="2506663" algn="l"/>
                <a:tab pos="3006725" algn="l"/>
                <a:tab pos="3506788" algn="l"/>
                <a:tab pos="4006850" algn="l"/>
                <a:tab pos="4506913" algn="l"/>
                <a:tab pos="5006975" algn="l"/>
                <a:tab pos="5507038" algn="l"/>
                <a:tab pos="6007100" algn="l"/>
                <a:tab pos="6507163" algn="l"/>
                <a:tab pos="7007225" algn="l"/>
                <a:tab pos="7507288" algn="l"/>
                <a:tab pos="8007350" algn="l"/>
                <a:tab pos="8507413" algn="l"/>
                <a:tab pos="9007475" algn="l"/>
                <a:tab pos="9507538" algn="l"/>
                <a:tab pos="10007600" algn="l"/>
              </a:tabLst>
              <a:defRPr sz="2400">
                <a:solidFill>
                  <a:schemeClr val="bg1"/>
                </a:solidFill>
                <a:latin typeface="Times New Roman" panose="02020603050405020304" pitchFamily="18" charset="0"/>
                <a:ea typeface="MS Gothic" panose="020B0609070205080204" pitchFamily="49" charset="-128"/>
              </a:defRPr>
            </a:lvl3pPr>
            <a:lvl4pPr marL="1600200" indent="-228600" eaLnBrk="0" hangingPunct="0">
              <a:tabLst>
                <a:tab pos="6350" algn="l"/>
                <a:tab pos="506413" algn="l"/>
                <a:tab pos="1006475" algn="l"/>
                <a:tab pos="1506538" algn="l"/>
                <a:tab pos="2006600" algn="l"/>
                <a:tab pos="2506663" algn="l"/>
                <a:tab pos="3006725" algn="l"/>
                <a:tab pos="3506788" algn="l"/>
                <a:tab pos="4006850" algn="l"/>
                <a:tab pos="4506913" algn="l"/>
                <a:tab pos="5006975" algn="l"/>
                <a:tab pos="5507038" algn="l"/>
                <a:tab pos="6007100" algn="l"/>
                <a:tab pos="6507163" algn="l"/>
                <a:tab pos="7007225" algn="l"/>
                <a:tab pos="7507288" algn="l"/>
                <a:tab pos="8007350" algn="l"/>
                <a:tab pos="8507413" algn="l"/>
                <a:tab pos="9007475" algn="l"/>
                <a:tab pos="9507538" algn="l"/>
                <a:tab pos="10007600" algn="l"/>
              </a:tabLst>
              <a:defRPr sz="2400">
                <a:solidFill>
                  <a:schemeClr val="bg1"/>
                </a:solidFill>
                <a:latin typeface="Times New Roman" panose="02020603050405020304" pitchFamily="18" charset="0"/>
                <a:ea typeface="MS Gothic" panose="020B0609070205080204" pitchFamily="49" charset="-128"/>
              </a:defRPr>
            </a:lvl4pPr>
            <a:lvl5pPr marL="2057400" indent="-228600" eaLnBrk="0" hangingPunct="0">
              <a:tabLst>
                <a:tab pos="6350" algn="l"/>
                <a:tab pos="506413" algn="l"/>
                <a:tab pos="1006475" algn="l"/>
                <a:tab pos="1506538" algn="l"/>
                <a:tab pos="2006600" algn="l"/>
                <a:tab pos="2506663" algn="l"/>
                <a:tab pos="3006725" algn="l"/>
                <a:tab pos="3506788" algn="l"/>
                <a:tab pos="4006850" algn="l"/>
                <a:tab pos="4506913" algn="l"/>
                <a:tab pos="5006975" algn="l"/>
                <a:tab pos="5507038" algn="l"/>
                <a:tab pos="6007100" algn="l"/>
                <a:tab pos="6507163" algn="l"/>
                <a:tab pos="7007225" algn="l"/>
                <a:tab pos="7507288" algn="l"/>
                <a:tab pos="8007350" algn="l"/>
                <a:tab pos="8507413" algn="l"/>
                <a:tab pos="9007475" algn="l"/>
                <a:tab pos="9507538" algn="l"/>
                <a:tab pos="10007600" algn="l"/>
              </a:tabLst>
              <a:defRPr sz="2400">
                <a:solidFill>
                  <a:schemeClr val="bg1"/>
                </a:solidFill>
                <a:latin typeface="Times New Roman" panose="02020603050405020304" pitchFamily="18" charset="0"/>
                <a:ea typeface="MS Gothic" panose="020B0609070205080204" pitchFamily="49" charset="-128"/>
              </a:defRPr>
            </a:lvl5pPr>
            <a:lvl6pPr marL="25146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tabLst>
                <a:tab pos="6350" algn="l"/>
                <a:tab pos="506413" algn="l"/>
                <a:tab pos="1006475" algn="l"/>
                <a:tab pos="1506538" algn="l"/>
                <a:tab pos="2006600" algn="l"/>
                <a:tab pos="2506663" algn="l"/>
                <a:tab pos="3006725" algn="l"/>
                <a:tab pos="3506788" algn="l"/>
                <a:tab pos="4006850" algn="l"/>
                <a:tab pos="4506913" algn="l"/>
                <a:tab pos="5006975" algn="l"/>
                <a:tab pos="5507038" algn="l"/>
                <a:tab pos="6007100" algn="l"/>
                <a:tab pos="6507163" algn="l"/>
                <a:tab pos="7007225" algn="l"/>
                <a:tab pos="7507288" algn="l"/>
                <a:tab pos="8007350" algn="l"/>
                <a:tab pos="8507413" algn="l"/>
                <a:tab pos="9007475" algn="l"/>
                <a:tab pos="9507538" algn="l"/>
                <a:tab pos="10007600" algn="l"/>
              </a:tabLst>
              <a:defRPr sz="2400">
                <a:solidFill>
                  <a:schemeClr val="bg1"/>
                </a:solidFill>
                <a:latin typeface="Times New Roman" panose="02020603050405020304" pitchFamily="18" charset="0"/>
                <a:ea typeface="MS Gothic" panose="020B0609070205080204" pitchFamily="49" charset="-128"/>
              </a:defRPr>
            </a:lvl6pPr>
            <a:lvl7pPr marL="29718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tabLst>
                <a:tab pos="6350" algn="l"/>
                <a:tab pos="506413" algn="l"/>
                <a:tab pos="1006475" algn="l"/>
                <a:tab pos="1506538" algn="l"/>
                <a:tab pos="2006600" algn="l"/>
                <a:tab pos="2506663" algn="l"/>
                <a:tab pos="3006725" algn="l"/>
                <a:tab pos="3506788" algn="l"/>
                <a:tab pos="4006850" algn="l"/>
                <a:tab pos="4506913" algn="l"/>
                <a:tab pos="5006975" algn="l"/>
                <a:tab pos="5507038" algn="l"/>
                <a:tab pos="6007100" algn="l"/>
                <a:tab pos="6507163" algn="l"/>
                <a:tab pos="7007225" algn="l"/>
                <a:tab pos="7507288" algn="l"/>
                <a:tab pos="8007350" algn="l"/>
                <a:tab pos="8507413" algn="l"/>
                <a:tab pos="9007475" algn="l"/>
                <a:tab pos="9507538" algn="l"/>
                <a:tab pos="10007600" algn="l"/>
              </a:tabLst>
              <a:defRPr sz="2400">
                <a:solidFill>
                  <a:schemeClr val="bg1"/>
                </a:solidFill>
                <a:latin typeface="Times New Roman" panose="02020603050405020304" pitchFamily="18" charset="0"/>
                <a:ea typeface="MS Gothic" panose="020B0609070205080204" pitchFamily="49" charset="-128"/>
              </a:defRPr>
            </a:lvl7pPr>
            <a:lvl8pPr marL="34290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tabLst>
                <a:tab pos="6350" algn="l"/>
                <a:tab pos="506413" algn="l"/>
                <a:tab pos="1006475" algn="l"/>
                <a:tab pos="1506538" algn="l"/>
                <a:tab pos="2006600" algn="l"/>
                <a:tab pos="2506663" algn="l"/>
                <a:tab pos="3006725" algn="l"/>
                <a:tab pos="3506788" algn="l"/>
                <a:tab pos="4006850" algn="l"/>
                <a:tab pos="4506913" algn="l"/>
                <a:tab pos="5006975" algn="l"/>
                <a:tab pos="5507038" algn="l"/>
                <a:tab pos="6007100" algn="l"/>
                <a:tab pos="6507163" algn="l"/>
                <a:tab pos="7007225" algn="l"/>
                <a:tab pos="7507288" algn="l"/>
                <a:tab pos="8007350" algn="l"/>
                <a:tab pos="8507413" algn="l"/>
                <a:tab pos="9007475" algn="l"/>
                <a:tab pos="9507538" algn="l"/>
                <a:tab pos="10007600" algn="l"/>
              </a:tabLst>
              <a:defRPr sz="2400">
                <a:solidFill>
                  <a:schemeClr val="bg1"/>
                </a:solidFill>
                <a:latin typeface="Times New Roman" panose="02020603050405020304" pitchFamily="18" charset="0"/>
                <a:ea typeface="MS Gothic" panose="020B0609070205080204" pitchFamily="49" charset="-128"/>
              </a:defRPr>
            </a:lvl8pPr>
            <a:lvl9pPr marL="38862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tabLst>
                <a:tab pos="6350" algn="l"/>
                <a:tab pos="506413" algn="l"/>
                <a:tab pos="1006475" algn="l"/>
                <a:tab pos="1506538" algn="l"/>
                <a:tab pos="2006600" algn="l"/>
                <a:tab pos="2506663" algn="l"/>
                <a:tab pos="3006725" algn="l"/>
                <a:tab pos="3506788" algn="l"/>
                <a:tab pos="4006850" algn="l"/>
                <a:tab pos="4506913" algn="l"/>
                <a:tab pos="5006975" algn="l"/>
                <a:tab pos="5507038" algn="l"/>
                <a:tab pos="6007100" algn="l"/>
                <a:tab pos="6507163" algn="l"/>
                <a:tab pos="7007225" algn="l"/>
                <a:tab pos="7507288" algn="l"/>
                <a:tab pos="8007350" algn="l"/>
                <a:tab pos="8507413" algn="l"/>
                <a:tab pos="9007475" algn="l"/>
                <a:tab pos="9507538" algn="l"/>
                <a:tab pos="10007600" algn="l"/>
              </a:tabLst>
              <a:defRPr sz="2400">
                <a:solidFill>
                  <a:schemeClr val="bg1"/>
                </a:solidFill>
                <a:latin typeface="Times New Roman" panose="02020603050405020304" pitchFamily="18" charset="0"/>
                <a:ea typeface="MS Gothic" panose="020B0609070205080204" pitchFamily="49" charset="-128"/>
              </a:defRPr>
            </a:lvl9pPr>
          </a:lstStyle>
          <a:p>
            <a:pPr algn="r" eaLnBrk="1" hangingPunct="1">
              <a:spcBef>
                <a:spcPts val="300"/>
              </a:spcBef>
              <a:buClrTx/>
            </a:pPr>
            <a:endParaRPr lang="en-US" b="1">
              <a:solidFill>
                <a:srgbClr val="000000"/>
              </a:solidFill>
              <a:latin typeface="Arial" panose="020B0604020202020204" pitchFamily="34" charset="0"/>
              <a:cs typeface="Arial" panose="020B0604020202020204" pitchFamily="34" charset="0"/>
            </a:endParaRPr>
          </a:p>
        </p:txBody>
      </p:sp>
      <p:sp>
        <p:nvSpPr>
          <p:cNvPr id="93191" name="Rectangle 6"/>
          <p:cNvSpPr>
            <a:spLocks noChangeArrowheads="1"/>
          </p:cNvSpPr>
          <p:nvPr/>
        </p:nvSpPr>
        <p:spPr bwMode="auto">
          <a:xfrm rot="5400000">
            <a:off x="7241382" y="2105819"/>
            <a:ext cx="3384550" cy="2936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41736" tIns="41736" rIns="90558" bIns="41736"/>
          <a:lstStyle>
            <a:lvl1pPr marL="6350" eaLnBrk="0" hangingPunct="0">
              <a:tabLst>
                <a:tab pos="6350" algn="l"/>
                <a:tab pos="506413" algn="l"/>
                <a:tab pos="1006475" algn="l"/>
                <a:tab pos="1506538" algn="l"/>
                <a:tab pos="2006600" algn="l"/>
                <a:tab pos="2506663" algn="l"/>
                <a:tab pos="3006725" algn="l"/>
                <a:tab pos="3506788" algn="l"/>
                <a:tab pos="4006850" algn="l"/>
                <a:tab pos="4506913" algn="l"/>
                <a:tab pos="5006975" algn="l"/>
                <a:tab pos="5507038" algn="l"/>
                <a:tab pos="6007100" algn="l"/>
                <a:tab pos="6507163" algn="l"/>
                <a:tab pos="7007225" algn="l"/>
                <a:tab pos="7507288" algn="l"/>
                <a:tab pos="8007350" algn="l"/>
                <a:tab pos="8507413" algn="l"/>
                <a:tab pos="9007475" algn="l"/>
                <a:tab pos="9507538" algn="l"/>
                <a:tab pos="10007600" algn="l"/>
              </a:tabLst>
              <a:defRPr sz="2400">
                <a:solidFill>
                  <a:schemeClr val="bg1"/>
                </a:solidFill>
                <a:latin typeface="Times New Roman" panose="02020603050405020304" pitchFamily="18" charset="0"/>
                <a:ea typeface="MS Gothic" panose="020B0609070205080204" pitchFamily="49" charset="-128"/>
              </a:defRPr>
            </a:lvl1pPr>
            <a:lvl2pPr marL="742950" indent="-285750" eaLnBrk="0" hangingPunct="0">
              <a:tabLst>
                <a:tab pos="6350" algn="l"/>
                <a:tab pos="506413" algn="l"/>
                <a:tab pos="1006475" algn="l"/>
                <a:tab pos="1506538" algn="l"/>
                <a:tab pos="2006600" algn="l"/>
                <a:tab pos="2506663" algn="l"/>
                <a:tab pos="3006725" algn="l"/>
                <a:tab pos="3506788" algn="l"/>
                <a:tab pos="4006850" algn="l"/>
                <a:tab pos="4506913" algn="l"/>
                <a:tab pos="5006975" algn="l"/>
                <a:tab pos="5507038" algn="l"/>
                <a:tab pos="6007100" algn="l"/>
                <a:tab pos="6507163" algn="l"/>
                <a:tab pos="7007225" algn="l"/>
                <a:tab pos="7507288" algn="l"/>
                <a:tab pos="8007350" algn="l"/>
                <a:tab pos="8507413" algn="l"/>
                <a:tab pos="9007475" algn="l"/>
                <a:tab pos="9507538" algn="l"/>
                <a:tab pos="10007600" algn="l"/>
              </a:tabLst>
              <a:defRPr sz="2400">
                <a:solidFill>
                  <a:schemeClr val="bg1"/>
                </a:solidFill>
                <a:latin typeface="Times New Roman" panose="02020603050405020304" pitchFamily="18" charset="0"/>
                <a:ea typeface="MS Gothic" panose="020B0609070205080204" pitchFamily="49" charset="-128"/>
              </a:defRPr>
            </a:lvl2pPr>
            <a:lvl3pPr marL="1143000" indent="-228600" eaLnBrk="0" hangingPunct="0">
              <a:tabLst>
                <a:tab pos="6350" algn="l"/>
                <a:tab pos="506413" algn="l"/>
                <a:tab pos="1006475" algn="l"/>
                <a:tab pos="1506538" algn="l"/>
                <a:tab pos="2006600" algn="l"/>
                <a:tab pos="2506663" algn="l"/>
                <a:tab pos="3006725" algn="l"/>
                <a:tab pos="3506788" algn="l"/>
                <a:tab pos="4006850" algn="l"/>
                <a:tab pos="4506913" algn="l"/>
                <a:tab pos="5006975" algn="l"/>
                <a:tab pos="5507038" algn="l"/>
                <a:tab pos="6007100" algn="l"/>
                <a:tab pos="6507163" algn="l"/>
                <a:tab pos="7007225" algn="l"/>
                <a:tab pos="7507288" algn="l"/>
                <a:tab pos="8007350" algn="l"/>
                <a:tab pos="8507413" algn="l"/>
                <a:tab pos="9007475" algn="l"/>
                <a:tab pos="9507538" algn="l"/>
                <a:tab pos="10007600" algn="l"/>
              </a:tabLst>
              <a:defRPr sz="2400">
                <a:solidFill>
                  <a:schemeClr val="bg1"/>
                </a:solidFill>
                <a:latin typeface="Times New Roman" panose="02020603050405020304" pitchFamily="18" charset="0"/>
                <a:ea typeface="MS Gothic" panose="020B0609070205080204" pitchFamily="49" charset="-128"/>
              </a:defRPr>
            </a:lvl3pPr>
            <a:lvl4pPr marL="1600200" indent="-228600" eaLnBrk="0" hangingPunct="0">
              <a:tabLst>
                <a:tab pos="6350" algn="l"/>
                <a:tab pos="506413" algn="l"/>
                <a:tab pos="1006475" algn="l"/>
                <a:tab pos="1506538" algn="l"/>
                <a:tab pos="2006600" algn="l"/>
                <a:tab pos="2506663" algn="l"/>
                <a:tab pos="3006725" algn="l"/>
                <a:tab pos="3506788" algn="l"/>
                <a:tab pos="4006850" algn="l"/>
                <a:tab pos="4506913" algn="l"/>
                <a:tab pos="5006975" algn="l"/>
                <a:tab pos="5507038" algn="l"/>
                <a:tab pos="6007100" algn="l"/>
                <a:tab pos="6507163" algn="l"/>
                <a:tab pos="7007225" algn="l"/>
                <a:tab pos="7507288" algn="l"/>
                <a:tab pos="8007350" algn="l"/>
                <a:tab pos="8507413" algn="l"/>
                <a:tab pos="9007475" algn="l"/>
                <a:tab pos="9507538" algn="l"/>
                <a:tab pos="10007600" algn="l"/>
              </a:tabLst>
              <a:defRPr sz="2400">
                <a:solidFill>
                  <a:schemeClr val="bg1"/>
                </a:solidFill>
                <a:latin typeface="Times New Roman" panose="02020603050405020304" pitchFamily="18" charset="0"/>
                <a:ea typeface="MS Gothic" panose="020B0609070205080204" pitchFamily="49" charset="-128"/>
              </a:defRPr>
            </a:lvl4pPr>
            <a:lvl5pPr marL="2057400" indent="-228600" eaLnBrk="0" hangingPunct="0">
              <a:tabLst>
                <a:tab pos="6350" algn="l"/>
                <a:tab pos="506413" algn="l"/>
                <a:tab pos="1006475" algn="l"/>
                <a:tab pos="1506538" algn="l"/>
                <a:tab pos="2006600" algn="l"/>
                <a:tab pos="2506663" algn="l"/>
                <a:tab pos="3006725" algn="l"/>
                <a:tab pos="3506788" algn="l"/>
                <a:tab pos="4006850" algn="l"/>
                <a:tab pos="4506913" algn="l"/>
                <a:tab pos="5006975" algn="l"/>
                <a:tab pos="5507038" algn="l"/>
                <a:tab pos="6007100" algn="l"/>
                <a:tab pos="6507163" algn="l"/>
                <a:tab pos="7007225" algn="l"/>
                <a:tab pos="7507288" algn="l"/>
                <a:tab pos="8007350" algn="l"/>
                <a:tab pos="8507413" algn="l"/>
                <a:tab pos="9007475" algn="l"/>
                <a:tab pos="9507538" algn="l"/>
                <a:tab pos="10007600" algn="l"/>
              </a:tabLst>
              <a:defRPr sz="2400">
                <a:solidFill>
                  <a:schemeClr val="bg1"/>
                </a:solidFill>
                <a:latin typeface="Times New Roman" panose="02020603050405020304" pitchFamily="18" charset="0"/>
                <a:ea typeface="MS Gothic" panose="020B0609070205080204" pitchFamily="49" charset="-128"/>
              </a:defRPr>
            </a:lvl5pPr>
            <a:lvl6pPr marL="25146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tabLst>
                <a:tab pos="6350" algn="l"/>
                <a:tab pos="506413" algn="l"/>
                <a:tab pos="1006475" algn="l"/>
                <a:tab pos="1506538" algn="l"/>
                <a:tab pos="2006600" algn="l"/>
                <a:tab pos="2506663" algn="l"/>
                <a:tab pos="3006725" algn="l"/>
                <a:tab pos="3506788" algn="l"/>
                <a:tab pos="4006850" algn="l"/>
                <a:tab pos="4506913" algn="l"/>
                <a:tab pos="5006975" algn="l"/>
                <a:tab pos="5507038" algn="l"/>
                <a:tab pos="6007100" algn="l"/>
                <a:tab pos="6507163" algn="l"/>
                <a:tab pos="7007225" algn="l"/>
                <a:tab pos="7507288" algn="l"/>
                <a:tab pos="8007350" algn="l"/>
                <a:tab pos="8507413" algn="l"/>
                <a:tab pos="9007475" algn="l"/>
                <a:tab pos="9507538" algn="l"/>
                <a:tab pos="10007600" algn="l"/>
              </a:tabLst>
              <a:defRPr sz="2400">
                <a:solidFill>
                  <a:schemeClr val="bg1"/>
                </a:solidFill>
                <a:latin typeface="Times New Roman" panose="02020603050405020304" pitchFamily="18" charset="0"/>
                <a:ea typeface="MS Gothic" panose="020B0609070205080204" pitchFamily="49" charset="-128"/>
              </a:defRPr>
            </a:lvl6pPr>
            <a:lvl7pPr marL="29718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tabLst>
                <a:tab pos="6350" algn="l"/>
                <a:tab pos="506413" algn="l"/>
                <a:tab pos="1006475" algn="l"/>
                <a:tab pos="1506538" algn="l"/>
                <a:tab pos="2006600" algn="l"/>
                <a:tab pos="2506663" algn="l"/>
                <a:tab pos="3006725" algn="l"/>
                <a:tab pos="3506788" algn="l"/>
                <a:tab pos="4006850" algn="l"/>
                <a:tab pos="4506913" algn="l"/>
                <a:tab pos="5006975" algn="l"/>
                <a:tab pos="5507038" algn="l"/>
                <a:tab pos="6007100" algn="l"/>
                <a:tab pos="6507163" algn="l"/>
                <a:tab pos="7007225" algn="l"/>
                <a:tab pos="7507288" algn="l"/>
                <a:tab pos="8007350" algn="l"/>
                <a:tab pos="8507413" algn="l"/>
                <a:tab pos="9007475" algn="l"/>
                <a:tab pos="9507538" algn="l"/>
                <a:tab pos="10007600" algn="l"/>
              </a:tabLst>
              <a:defRPr sz="2400">
                <a:solidFill>
                  <a:schemeClr val="bg1"/>
                </a:solidFill>
                <a:latin typeface="Times New Roman" panose="02020603050405020304" pitchFamily="18" charset="0"/>
                <a:ea typeface="MS Gothic" panose="020B0609070205080204" pitchFamily="49" charset="-128"/>
              </a:defRPr>
            </a:lvl7pPr>
            <a:lvl8pPr marL="34290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tabLst>
                <a:tab pos="6350" algn="l"/>
                <a:tab pos="506413" algn="l"/>
                <a:tab pos="1006475" algn="l"/>
                <a:tab pos="1506538" algn="l"/>
                <a:tab pos="2006600" algn="l"/>
                <a:tab pos="2506663" algn="l"/>
                <a:tab pos="3006725" algn="l"/>
                <a:tab pos="3506788" algn="l"/>
                <a:tab pos="4006850" algn="l"/>
                <a:tab pos="4506913" algn="l"/>
                <a:tab pos="5006975" algn="l"/>
                <a:tab pos="5507038" algn="l"/>
                <a:tab pos="6007100" algn="l"/>
                <a:tab pos="6507163" algn="l"/>
                <a:tab pos="7007225" algn="l"/>
                <a:tab pos="7507288" algn="l"/>
                <a:tab pos="8007350" algn="l"/>
                <a:tab pos="8507413" algn="l"/>
                <a:tab pos="9007475" algn="l"/>
                <a:tab pos="9507538" algn="l"/>
                <a:tab pos="10007600" algn="l"/>
              </a:tabLst>
              <a:defRPr sz="2400">
                <a:solidFill>
                  <a:schemeClr val="bg1"/>
                </a:solidFill>
                <a:latin typeface="Times New Roman" panose="02020603050405020304" pitchFamily="18" charset="0"/>
                <a:ea typeface="MS Gothic" panose="020B0609070205080204" pitchFamily="49" charset="-128"/>
              </a:defRPr>
            </a:lvl8pPr>
            <a:lvl9pPr marL="38862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tabLst>
                <a:tab pos="6350" algn="l"/>
                <a:tab pos="506413" algn="l"/>
                <a:tab pos="1006475" algn="l"/>
                <a:tab pos="1506538" algn="l"/>
                <a:tab pos="2006600" algn="l"/>
                <a:tab pos="2506663" algn="l"/>
                <a:tab pos="3006725" algn="l"/>
                <a:tab pos="3506788" algn="l"/>
                <a:tab pos="4006850" algn="l"/>
                <a:tab pos="4506913" algn="l"/>
                <a:tab pos="5006975" algn="l"/>
                <a:tab pos="5507038" algn="l"/>
                <a:tab pos="6007100" algn="l"/>
                <a:tab pos="6507163" algn="l"/>
                <a:tab pos="7007225" algn="l"/>
                <a:tab pos="7507288" algn="l"/>
                <a:tab pos="8007350" algn="l"/>
                <a:tab pos="8507413" algn="l"/>
                <a:tab pos="9007475" algn="l"/>
                <a:tab pos="9507538" algn="l"/>
                <a:tab pos="10007600" algn="l"/>
              </a:tabLst>
              <a:defRPr sz="2400">
                <a:solidFill>
                  <a:schemeClr val="bg1"/>
                </a:solidFill>
                <a:latin typeface="Times New Roman" panose="02020603050405020304" pitchFamily="18" charset="0"/>
                <a:ea typeface="MS Gothic" panose="020B0609070205080204" pitchFamily="49" charset="-128"/>
              </a:defRPr>
            </a:lvl9pPr>
          </a:lstStyle>
          <a:p>
            <a:pPr eaLnBrk="1" hangingPunct="1">
              <a:spcBef>
                <a:spcPts val="438"/>
              </a:spcBef>
              <a:buClrTx/>
            </a:pPr>
            <a:endParaRPr lang="en-US" sz="800">
              <a:solidFill>
                <a:srgbClr val="000000"/>
              </a:solidFill>
              <a:latin typeface="Arial" panose="020B0604020202020204" pitchFamily="34" charset="0"/>
              <a:cs typeface="Arial" panose="020B0604020202020204" pitchFamily="34" charset="0"/>
            </a:endParaRPr>
          </a:p>
        </p:txBody>
      </p:sp>
      <p:sp>
        <p:nvSpPr>
          <p:cNvPr id="93192" name="Rectangle 7"/>
          <p:cNvSpPr>
            <a:spLocks noChangeArrowheads="1"/>
          </p:cNvSpPr>
          <p:nvPr/>
        </p:nvSpPr>
        <p:spPr bwMode="auto">
          <a:xfrm>
            <a:off x="442913" y="1619250"/>
            <a:ext cx="8280400" cy="63500"/>
          </a:xfrm>
          <a:prstGeom prst="rect">
            <a:avLst/>
          </a:prstGeom>
          <a:solidFill>
            <a:srgbClr val="0000FF"/>
          </a:solidFill>
          <a:ln>
            <a:noFill/>
          </a:ln>
          <a:effectLst/>
          <a:extLs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100008" tIns="50004" rIns="100008" bIns="50004" anchor="ctr"/>
          <a:lstStyle>
            <a:lvl1pPr eaLnBrk="0" hangingPunct="0">
              <a:defRPr sz="2400">
                <a:solidFill>
                  <a:schemeClr val="bg1"/>
                </a:solidFill>
                <a:latin typeface="Times New Roman" panose="02020603050405020304" pitchFamily="18" charset="0"/>
                <a:ea typeface="MS Gothic" panose="020B0609070205080204" pitchFamily="49" charset="-128"/>
              </a:defRPr>
            </a:lvl1pPr>
            <a:lvl2pPr marL="742950" indent="-285750" eaLnBrk="0" hangingPunct="0">
              <a:defRPr sz="2400">
                <a:solidFill>
                  <a:schemeClr val="bg1"/>
                </a:solidFill>
                <a:latin typeface="Times New Roman" panose="02020603050405020304" pitchFamily="18" charset="0"/>
                <a:ea typeface="MS Gothic" panose="020B0609070205080204" pitchFamily="49" charset="-128"/>
              </a:defRPr>
            </a:lvl2pPr>
            <a:lvl3pPr marL="1143000" indent="-228600" eaLnBrk="0" hangingPunct="0">
              <a:defRPr sz="2400">
                <a:solidFill>
                  <a:schemeClr val="bg1"/>
                </a:solidFill>
                <a:latin typeface="Times New Roman" panose="02020603050405020304" pitchFamily="18" charset="0"/>
                <a:ea typeface="MS Gothic" panose="020B0609070205080204" pitchFamily="49" charset="-128"/>
              </a:defRPr>
            </a:lvl3pPr>
            <a:lvl4pPr marL="1600200" indent="-228600" eaLnBrk="0" hangingPunct="0">
              <a:defRPr sz="2400">
                <a:solidFill>
                  <a:schemeClr val="bg1"/>
                </a:solidFill>
                <a:latin typeface="Times New Roman" panose="02020603050405020304" pitchFamily="18" charset="0"/>
                <a:ea typeface="MS Gothic" panose="020B0609070205080204" pitchFamily="49" charset="-128"/>
              </a:defRPr>
            </a:lvl4pPr>
            <a:lvl5pPr marL="2057400" indent="-228600" eaLnBrk="0" hangingPunct="0">
              <a:defRPr sz="2400">
                <a:solidFill>
                  <a:schemeClr val="bg1"/>
                </a:solidFill>
                <a:latin typeface="Times New Roman" panose="02020603050405020304" pitchFamily="18" charset="0"/>
                <a:ea typeface="MS Gothic" panose="020B0609070205080204" pitchFamily="49" charset="-128"/>
              </a:defRPr>
            </a:lvl5pPr>
            <a:lvl6pPr marL="25146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MS Gothic" panose="020B0609070205080204" pitchFamily="49" charset="-128"/>
              </a:defRPr>
            </a:lvl6pPr>
            <a:lvl7pPr marL="29718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MS Gothic" panose="020B0609070205080204" pitchFamily="49" charset="-128"/>
              </a:defRPr>
            </a:lvl7pPr>
            <a:lvl8pPr marL="34290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MS Gothic" panose="020B0609070205080204" pitchFamily="49" charset="-128"/>
              </a:defRPr>
            </a:lvl8pPr>
            <a:lvl9pPr marL="38862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MS Gothic" panose="020B0609070205080204" pitchFamily="49" charset="-128"/>
              </a:defRPr>
            </a:lvl9pPr>
          </a:lstStyle>
          <a:p>
            <a:pPr eaLnBrk="1" hangingPunct="1"/>
            <a:endParaRPr lang="en-US"/>
          </a:p>
        </p:txBody>
      </p:sp>
      <p:sp>
        <p:nvSpPr>
          <p:cNvPr id="93193" name="Rectangle 8"/>
          <p:cNvSpPr>
            <a:spLocks noGrp="1" noChangeArrowheads="1"/>
          </p:cNvSpPr>
          <p:nvPr>
            <p:ph type="title" idx="4294967295"/>
          </p:nvPr>
        </p:nvSpPr>
        <p:spPr>
          <a:xfrm>
            <a:off x="457200" y="228600"/>
            <a:ext cx="8305800" cy="1600200"/>
          </a:xfrm>
        </p:spPr>
        <p:txBody>
          <a:bodyPr rIns="139381"/>
          <a:lstStyle/>
          <a:p>
            <a:pPr marL="47625" algn="r" rtl="1" eaLnBrk="1" hangingPunct="1">
              <a:buClrTx/>
              <a:tabLst>
                <a:tab pos="47625" algn="l"/>
                <a:tab pos="547688" algn="l"/>
                <a:tab pos="1047750" algn="l"/>
                <a:tab pos="1547813" algn="l"/>
                <a:tab pos="2047875" algn="l"/>
                <a:tab pos="2547938" algn="l"/>
                <a:tab pos="3048000" algn="l"/>
                <a:tab pos="3548063" algn="l"/>
                <a:tab pos="4048125" algn="l"/>
                <a:tab pos="4548188" algn="l"/>
                <a:tab pos="5048250" algn="l"/>
                <a:tab pos="5548313" algn="l"/>
                <a:tab pos="6048375" algn="l"/>
                <a:tab pos="6548438" algn="l"/>
                <a:tab pos="7048500" algn="l"/>
                <a:tab pos="7548563" algn="l"/>
                <a:tab pos="8048625" algn="l"/>
                <a:tab pos="8548688" algn="l"/>
                <a:tab pos="9048750" algn="l"/>
                <a:tab pos="9548813" algn="l"/>
                <a:tab pos="10048875" algn="l"/>
              </a:tabLst>
            </a:pPr>
            <a:r>
              <a:rPr lang="ar-SA" b="1" dirty="0" smtClean="0">
                <a:solidFill>
                  <a:srgbClr val="FF0000"/>
                </a:solidFill>
              </a:rPr>
              <a:t>الشعور و اللاشعور عند فرويد</a:t>
            </a:r>
            <a:endParaRPr lang="en-US" b="1" dirty="0" smtClean="0">
              <a:solidFill>
                <a:srgbClr val="FF0000"/>
              </a:solidFill>
            </a:endParaRPr>
          </a:p>
        </p:txBody>
      </p:sp>
      <p:pic>
        <p:nvPicPr>
          <p:cNvPr id="93194" name="Picture 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71800" y="2057400"/>
            <a:ext cx="3733800" cy="3906838"/>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93195" name="Rectangle 10"/>
          <p:cNvSpPr>
            <a:spLocks noChangeArrowheads="1"/>
          </p:cNvSpPr>
          <p:nvPr/>
        </p:nvSpPr>
        <p:spPr bwMode="auto">
          <a:xfrm>
            <a:off x="131547" y="1905000"/>
            <a:ext cx="2348128" cy="86911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41736" tIns="41736" rIns="91346" bIns="41736">
            <a:spAutoFit/>
          </a:bodyPr>
          <a:lstStyle>
            <a:lvl1pPr marL="6350" eaLnBrk="0" hangingPunct="0">
              <a:tabLst>
                <a:tab pos="6350" algn="l"/>
                <a:tab pos="506413" algn="l"/>
                <a:tab pos="1006475" algn="l"/>
                <a:tab pos="1506538" algn="l"/>
                <a:tab pos="2006600" algn="l"/>
                <a:tab pos="2506663" algn="l"/>
                <a:tab pos="3006725" algn="l"/>
                <a:tab pos="3506788" algn="l"/>
                <a:tab pos="4006850" algn="l"/>
                <a:tab pos="4506913" algn="l"/>
                <a:tab pos="5006975" algn="l"/>
                <a:tab pos="5507038" algn="l"/>
                <a:tab pos="6007100" algn="l"/>
                <a:tab pos="6507163" algn="l"/>
                <a:tab pos="7007225" algn="l"/>
                <a:tab pos="7507288" algn="l"/>
                <a:tab pos="8007350" algn="l"/>
                <a:tab pos="8507413" algn="l"/>
                <a:tab pos="9007475" algn="l"/>
                <a:tab pos="9507538" algn="l"/>
                <a:tab pos="10007600" algn="l"/>
              </a:tabLst>
              <a:defRPr sz="2400">
                <a:solidFill>
                  <a:schemeClr val="bg1"/>
                </a:solidFill>
                <a:latin typeface="Times New Roman" panose="02020603050405020304" pitchFamily="18" charset="0"/>
                <a:ea typeface="MS Gothic" panose="020B0609070205080204" pitchFamily="49" charset="-128"/>
              </a:defRPr>
            </a:lvl1pPr>
            <a:lvl2pPr marL="742950" indent="-285750" eaLnBrk="0" hangingPunct="0">
              <a:tabLst>
                <a:tab pos="6350" algn="l"/>
                <a:tab pos="506413" algn="l"/>
                <a:tab pos="1006475" algn="l"/>
                <a:tab pos="1506538" algn="l"/>
                <a:tab pos="2006600" algn="l"/>
                <a:tab pos="2506663" algn="l"/>
                <a:tab pos="3006725" algn="l"/>
                <a:tab pos="3506788" algn="l"/>
                <a:tab pos="4006850" algn="l"/>
                <a:tab pos="4506913" algn="l"/>
                <a:tab pos="5006975" algn="l"/>
                <a:tab pos="5507038" algn="l"/>
                <a:tab pos="6007100" algn="l"/>
                <a:tab pos="6507163" algn="l"/>
                <a:tab pos="7007225" algn="l"/>
                <a:tab pos="7507288" algn="l"/>
                <a:tab pos="8007350" algn="l"/>
                <a:tab pos="8507413" algn="l"/>
                <a:tab pos="9007475" algn="l"/>
                <a:tab pos="9507538" algn="l"/>
                <a:tab pos="10007600" algn="l"/>
              </a:tabLst>
              <a:defRPr sz="2400">
                <a:solidFill>
                  <a:schemeClr val="bg1"/>
                </a:solidFill>
                <a:latin typeface="Times New Roman" panose="02020603050405020304" pitchFamily="18" charset="0"/>
                <a:ea typeface="MS Gothic" panose="020B0609070205080204" pitchFamily="49" charset="-128"/>
              </a:defRPr>
            </a:lvl2pPr>
            <a:lvl3pPr marL="1143000" indent="-228600" eaLnBrk="0" hangingPunct="0">
              <a:tabLst>
                <a:tab pos="6350" algn="l"/>
                <a:tab pos="506413" algn="l"/>
                <a:tab pos="1006475" algn="l"/>
                <a:tab pos="1506538" algn="l"/>
                <a:tab pos="2006600" algn="l"/>
                <a:tab pos="2506663" algn="l"/>
                <a:tab pos="3006725" algn="l"/>
                <a:tab pos="3506788" algn="l"/>
                <a:tab pos="4006850" algn="l"/>
                <a:tab pos="4506913" algn="l"/>
                <a:tab pos="5006975" algn="l"/>
                <a:tab pos="5507038" algn="l"/>
                <a:tab pos="6007100" algn="l"/>
                <a:tab pos="6507163" algn="l"/>
                <a:tab pos="7007225" algn="l"/>
                <a:tab pos="7507288" algn="l"/>
                <a:tab pos="8007350" algn="l"/>
                <a:tab pos="8507413" algn="l"/>
                <a:tab pos="9007475" algn="l"/>
                <a:tab pos="9507538" algn="l"/>
                <a:tab pos="10007600" algn="l"/>
              </a:tabLst>
              <a:defRPr sz="2400">
                <a:solidFill>
                  <a:schemeClr val="bg1"/>
                </a:solidFill>
                <a:latin typeface="Times New Roman" panose="02020603050405020304" pitchFamily="18" charset="0"/>
                <a:ea typeface="MS Gothic" panose="020B0609070205080204" pitchFamily="49" charset="-128"/>
              </a:defRPr>
            </a:lvl3pPr>
            <a:lvl4pPr marL="1600200" indent="-228600" eaLnBrk="0" hangingPunct="0">
              <a:tabLst>
                <a:tab pos="6350" algn="l"/>
                <a:tab pos="506413" algn="l"/>
                <a:tab pos="1006475" algn="l"/>
                <a:tab pos="1506538" algn="l"/>
                <a:tab pos="2006600" algn="l"/>
                <a:tab pos="2506663" algn="l"/>
                <a:tab pos="3006725" algn="l"/>
                <a:tab pos="3506788" algn="l"/>
                <a:tab pos="4006850" algn="l"/>
                <a:tab pos="4506913" algn="l"/>
                <a:tab pos="5006975" algn="l"/>
                <a:tab pos="5507038" algn="l"/>
                <a:tab pos="6007100" algn="l"/>
                <a:tab pos="6507163" algn="l"/>
                <a:tab pos="7007225" algn="l"/>
                <a:tab pos="7507288" algn="l"/>
                <a:tab pos="8007350" algn="l"/>
                <a:tab pos="8507413" algn="l"/>
                <a:tab pos="9007475" algn="l"/>
                <a:tab pos="9507538" algn="l"/>
                <a:tab pos="10007600" algn="l"/>
              </a:tabLst>
              <a:defRPr sz="2400">
                <a:solidFill>
                  <a:schemeClr val="bg1"/>
                </a:solidFill>
                <a:latin typeface="Times New Roman" panose="02020603050405020304" pitchFamily="18" charset="0"/>
                <a:ea typeface="MS Gothic" panose="020B0609070205080204" pitchFamily="49" charset="-128"/>
              </a:defRPr>
            </a:lvl4pPr>
            <a:lvl5pPr marL="2057400" indent="-228600" eaLnBrk="0" hangingPunct="0">
              <a:tabLst>
                <a:tab pos="6350" algn="l"/>
                <a:tab pos="506413" algn="l"/>
                <a:tab pos="1006475" algn="l"/>
                <a:tab pos="1506538" algn="l"/>
                <a:tab pos="2006600" algn="l"/>
                <a:tab pos="2506663" algn="l"/>
                <a:tab pos="3006725" algn="l"/>
                <a:tab pos="3506788" algn="l"/>
                <a:tab pos="4006850" algn="l"/>
                <a:tab pos="4506913" algn="l"/>
                <a:tab pos="5006975" algn="l"/>
                <a:tab pos="5507038" algn="l"/>
                <a:tab pos="6007100" algn="l"/>
                <a:tab pos="6507163" algn="l"/>
                <a:tab pos="7007225" algn="l"/>
                <a:tab pos="7507288" algn="l"/>
                <a:tab pos="8007350" algn="l"/>
                <a:tab pos="8507413" algn="l"/>
                <a:tab pos="9007475" algn="l"/>
                <a:tab pos="9507538" algn="l"/>
                <a:tab pos="10007600" algn="l"/>
              </a:tabLst>
              <a:defRPr sz="2400">
                <a:solidFill>
                  <a:schemeClr val="bg1"/>
                </a:solidFill>
                <a:latin typeface="Times New Roman" panose="02020603050405020304" pitchFamily="18" charset="0"/>
                <a:ea typeface="MS Gothic" panose="020B0609070205080204" pitchFamily="49" charset="-128"/>
              </a:defRPr>
            </a:lvl5pPr>
            <a:lvl6pPr marL="25146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tabLst>
                <a:tab pos="6350" algn="l"/>
                <a:tab pos="506413" algn="l"/>
                <a:tab pos="1006475" algn="l"/>
                <a:tab pos="1506538" algn="l"/>
                <a:tab pos="2006600" algn="l"/>
                <a:tab pos="2506663" algn="l"/>
                <a:tab pos="3006725" algn="l"/>
                <a:tab pos="3506788" algn="l"/>
                <a:tab pos="4006850" algn="l"/>
                <a:tab pos="4506913" algn="l"/>
                <a:tab pos="5006975" algn="l"/>
                <a:tab pos="5507038" algn="l"/>
                <a:tab pos="6007100" algn="l"/>
                <a:tab pos="6507163" algn="l"/>
                <a:tab pos="7007225" algn="l"/>
                <a:tab pos="7507288" algn="l"/>
                <a:tab pos="8007350" algn="l"/>
                <a:tab pos="8507413" algn="l"/>
                <a:tab pos="9007475" algn="l"/>
                <a:tab pos="9507538" algn="l"/>
                <a:tab pos="10007600" algn="l"/>
              </a:tabLst>
              <a:defRPr sz="2400">
                <a:solidFill>
                  <a:schemeClr val="bg1"/>
                </a:solidFill>
                <a:latin typeface="Times New Roman" panose="02020603050405020304" pitchFamily="18" charset="0"/>
                <a:ea typeface="MS Gothic" panose="020B0609070205080204" pitchFamily="49" charset="-128"/>
              </a:defRPr>
            </a:lvl6pPr>
            <a:lvl7pPr marL="29718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tabLst>
                <a:tab pos="6350" algn="l"/>
                <a:tab pos="506413" algn="l"/>
                <a:tab pos="1006475" algn="l"/>
                <a:tab pos="1506538" algn="l"/>
                <a:tab pos="2006600" algn="l"/>
                <a:tab pos="2506663" algn="l"/>
                <a:tab pos="3006725" algn="l"/>
                <a:tab pos="3506788" algn="l"/>
                <a:tab pos="4006850" algn="l"/>
                <a:tab pos="4506913" algn="l"/>
                <a:tab pos="5006975" algn="l"/>
                <a:tab pos="5507038" algn="l"/>
                <a:tab pos="6007100" algn="l"/>
                <a:tab pos="6507163" algn="l"/>
                <a:tab pos="7007225" algn="l"/>
                <a:tab pos="7507288" algn="l"/>
                <a:tab pos="8007350" algn="l"/>
                <a:tab pos="8507413" algn="l"/>
                <a:tab pos="9007475" algn="l"/>
                <a:tab pos="9507538" algn="l"/>
                <a:tab pos="10007600" algn="l"/>
              </a:tabLst>
              <a:defRPr sz="2400">
                <a:solidFill>
                  <a:schemeClr val="bg1"/>
                </a:solidFill>
                <a:latin typeface="Times New Roman" panose="02020603050405020304" pitchFamily="18" charset="0"/>
                <a:ea typeface="MS Gothic" panose="020B0609070205080204" pitchFamily="49" charset="-128"/>
              </a:defRPr>
            </a:lvl7pPr>
            <a:lvl8pPr marL="34290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tabLst>
                <a:tab pos="6350" algn="l"/>
                <a:tab pos="506413" algn="l"/>
                <a:tab pos="1006475" algn="l"/>
                <a:tab pos="1506538" algn="l"/>
                <a:tab pos="2006600" algn="l"/>
                <a:tab pos="2506663" algn="l"/>
                <a:tab pos="3006725" algn="l"/>
                <a:tab pos="3506788" algn="l"/>
                <a:tab pos="4006850" algn="l"/>
                <a:tab pos="4506913" algn="l"/>
                <a:tab pos="5006975" algn="l"/>
                <a:tab pos="5507038" algn="l"/>
                <a:tab pos="6007100" algn="l"/>
                <a:tab pos="6507163" algn="l"/>
                <a:tab pos="7007225" algn="l"/>
                <a:tab pos="7507288" algn="l"/>
                <a:tab pos="8007350" algn="l"/>
                <a:tab pos="8507413" algn="l"/>
                <a:tab pos="9007475" algn="l"/>
                <a:tab pos="9507538" algn="l"/>
                <a:tab pos="10007600" algn="l"/>
              </a:tabLst>
              <a:defRPr sz="2400">
                <a:solidFill>
                  <a:schemeClr val="bg1"/>
                </a:solidFill>
                <a:latin typeface="Times New Roman" panose="02020603050405020304" pitchFamily="18" charset="0"/>
                <a:ea typeface="MS Gothic" panose="020B0609070205080204" pitchFamily="49" charset="-128"/>
              </a:defRPr>
            </a:lvl8pPr>
            <a:lvl9pPr marL="38862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tabLst>
                <a:tab pos="6350" algn="l"/>
                <a:tab pos="506413" algn="l"/>
                <a:tab pos="1006475" algn="l"/>
                <a:tab pos="1506538" algn="l"/>
                <a:tab pos="2006600" algn="l"/>
                <a:tab pos="2506663" algn="l"/>
                <a:tab pos="3006725" algn="l"/>
                <a:tab pos="3506788" algn="l"/>
                <a:tab pos="4006850" algn="l"/>
                <a:tab pos="4506913" algn="l"/>
                <a:tab pos="5006975" algn="l"/>
                <a:tab pos="5507038" algn="l"/>
                <a:tab pos="6007100" algn="l"/>
                <a:tab pos="6507163" algn="l"/>
                <a:tab pos="7007225" algn="l"/>
                <a:tab pos="7507288" algn="l"/>
                <a:tab pos="8007350" algn="l"/>
                <a:tab pos="8507413" algn="l"/>
                <a:tab pos="9007475" algn="l"/>
                <a:tab pos="9507538" algn="l"/>
                <a:tab pos="10007600" algn="l"/>
              </a:tabLst>
              <a:defRPr sz="2400">
                <a:solidFill>
                  <a:schemeClr val="bg1"/>
                </a:solidFill>
                <a:latin typeface="Times New Roman" panose="02020603050405020304" pitchFamily="18" charset="0"/>
                <a:ea typeface="MS Gothic" panose="020B0609070205080204" pitchFamily="49" charset="-128"/>
              </a:defRPr>
            </a:lvl9pPr>
          </a:lstStyle>
          <a:p>
            <a:pPr algn="r" rtl="1" eaLnBrk="1" hangingPunct="1">
              <a:buClrTx/>
            </a:pPr>
            <a:r>
              <a:rPr lang="ar-SA" sz="1700" dirty="0">
                <a:solidFill>
                  <a:schemeClr val="tx1"/>
                </a:solidFill>
                <a:latin typeface="Arial Bold" panose="020B0704020202020204" pitchFamily="34" charset="0"/>
                <a:cs typeface="Arial Bold" panose="020B0704020202020204" pitchFamily="34" charset="0"/>
              </a:rPr>
              <a:t>الشعور</a:t>
            </a:r>
            <a:endParaRPr lang="en-US" sz="1700" dirty="0">
              <a:solidFill>
                <a:schemeClr val="tx1"/>
              </a:solidFill>
              <a:latin typeface="Arial Bold" panose="020B0704020202020204" pitchFamily="34" charset="0"/>
              <a:cs typeface="Arial Bold" panose="020B0704020202020204" pitchFamily="34" charset="0"/>
            </a:endParaRPr>
          </a:p>
          <a:p>
            <a:pPr algn="r" rtl="1" eaLnBrk="1" hangingPunct="1">
              <a:buClrTx/>
            </a:pPr>
            <a:r>
              <a:rPr lang="ar-SA" sz="1700" dirty="0" err="1">
                <a:solidFill>
                  <a:schemeClr val="tx1"/>
                </a:solidFill>
                <a:latin typeface="Arial Italic" panose="020B0604020202090204" pitchFamily="34" charset="0"/>
                <a:cs typeface="Arial Italic" panose="020B0604020202090204" pitchFamily="34" charset="0"/>
              </a:rPr>
              <a:t>مانشعر</a:t>
            </a:r>
            <a:r>
              <a:rPr lang="ar-SA" sz="1700" dirty="0">
                <a:solidFill>
                  <a:schemeClr val="tx1"/>
                </a:solidFill>
                <a:latin typeface="Arial Italic" panose="020B0604020202090204" pitchFamily="34" charset="0"/>
                <a:cs typeface="Arial Italic" panose="020B0604020202090204" pitchFamily="34" charset="0"/>
              </a:rPr>
              <a:t> ونحس بوجوده</a:t>
            </a:r>
            <a:endParaRPr lang="en-US" sz="1700" dirty="0">
              <a:solidFill>
                <a:schemeClr val="tx1"/>
              </a:solidFill>
              <a:latin typeface="Arial Italic" panose="020B0604020202090204" pitchFamily="34" charset="0"/>
              <a:cs typeface="Arial Italic" panose="020B0604020202090204" pitchFamily="34" charset="0"/>
            </a:endParaRPr>
          </a:p>
          <a:p>
            <a:pPr algn="r" rtl="1" eaLnBrk="1" hangingPunct="1">
              <a:buClrTx/>
            </a:pPr>
            <a:r>
              <a:rPr lang="ar-SA" sz="1700" dirty="0">
                <a:solidFill>
                  <a:schemeClr val="tx1"/>
                </a:solidFill>
                <a:latin typeface="Arial" panose="020B0604020202020204" pitchFamily="34" charset="0"/>
                <a:cs typeface="Arial" panose="020B0604020202020204" pitchFamily="34" charset="0"/>
              </a:rPr>
              <a:t>(عملياتنا العقلية، شعورنا... الخ)</a:t>
            </a:r>
            <a:endParaRPr lang="en-US" sz="1700" dirty="0">
              <a:solidFill>
                <a:schemeClr val="tx1"/>
              </a:solidFill>
              <a:latin typeface="Arial" panose="020B0604020202020204" pitchFamily="34" charset="0"/>
              <a:cs typeface="Arial" panose="020B0604020202020204" pitchFamily="34" charset="0"/>
            </a:endParaRPr>
          </a:p>
        </p:txBody>
      </p:sp>
      <p:sp>
        <p:nvSpPr>
          <p:cNvPr id="93196" name="Rectangle 11"/>
          <p:cNvSpPr>
            <a:spLocks noChangeArrowheads="1"/>
          </p:cNvSpPr>
          <p:nvPr/>
        </p:nvSpPr>
        <p:spPr bwMode="auto">
          <a:xfrm>
            <a:off x="6888163" y="3048000"/>
            <a:ext cx="2044700" cy="26527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41736" tIns="41736" rIns="91346" bIns="41736"/>
          <a:lstStyle>
            <a:lvl1pPr marL="6350" eaLnBrk="0" hangingPunct="0">
              <a:tabLst>
                <a:tab pos="6350" algn="l"/>
                <a:tab pos="506413" algn="l"/>
                <a:tab pos="1006475" algn="l"/>
                <a:tab pos="1506538" algn="l"/>
                <a:tab pos="2006600" algn="l"/>
                <a:tab pos="2506663" algn="l"/>
                <a:tab pos="3006725" algn="l"/>
                <a:tab pos="3506788" algn="l"/>
                <a:tab pos="4006850" algn="l"/>
                <a:tab pos="4506913" algn="l"/>
                <a:tab pos="5006975" algn="l"/>
                <a:tab pos="5507038" algn="l"/>
                <a:tab pos="6007100" algn="l"/>
                <a:tab pos="6507163" algn="l"/>
                <a:tab pos="7007225" algn="l"/>
                <a:tab pos="7507288" algn="l"/>
                <a:tab pos="8007350" algn="l"/>
                <a:tab pos="8507413" algn="l"/>
                <a:tab pos="9007475" algn="l"/>
                <a:tab pos="9507538" algn="l"/>
                <a:tab pos="10007600" algn="l"/>
              </a:tabLst>
              <a:defRPr sz="2400">
                <a:solidFill>
                  <a:schemeClr val="bg1"/>
                </a:solidFill>
                <a:latin typeface="Times New Roman" panose="02020603050405020304" pitchFamily="18" charset="0"/>
                <a:ea typeface="MS Gothic" panose="020B0609070205080204" pitchFamily="49" charset="-128"/>
              </a:defRPr>
            </a:lvl1pPr>
            <a:lvl2pPr marL="742950" indent="-285750" eaLnBrk="0" hangingPunct="0">
              <a:tabLst>
                <a:tab pos="6350" algn="l"/>
                <a:tab pos="506413" algn="l"/>
                <a:tab pos="1006475" algn="l"/>
                <a:tab pos="1506538" algn="l"/>
                <a:tab pos="2006600" algn="l"/>
                <a:tab pos="2506663" algn="l"/>
                <a:tab pos="3006725" algn="l"/>
                <a:tab pos="3506788" algn="l"/>
                <a:tab pos="4006850" algn="l"/>
                <a:tab pos="4506913" algn="l"/>
                <a:tab pos="5006975" algn="l"/>
                <a:tab pos="5507038" algn="l"/>
                <a:tab pos="6007100" algn="l"/>
                <a:tab pos="6507163" algn="l"/>
                <a:tab pos="7007225" algn="l"/>
                <a:tab pos="7507288" algn="l"/>
                <a:tab pos="8007350" algn="l"/>
                <a:tab pos="8507413" algn="l"/>
                <a:tab pos="9007475" algn="l"/>
                <a:tab pos="9507538" algn="l"/>
                <a:tab pos="10007600" algn="l"/>
              </a:tabLst>
              <a:defRPr sz="2400">
                <a:solidFill>
                  <a:schemeClr val="bg1"/>
                </a:solidFill>
                <a:latin typeface="Times New Roman" panose="02020603050405020304" pitchFamily="18" charset="0"/>
                <a:ea typeface="MS Gothic" panose="020B0609070205080204" pitchFamily="49" charset="-128"/>
              </a:defRPr>
            </a:lvl2pPr>
            <a:lvl3pPr marL="1143000" indent="-228600" eaLnBrk="0" hangingPunct="0">
              <a:tabLst>
                <a:tab pos="6350" algn="l"/>
                <a:tab pos="506413" algn="l"/>
                <a:tab pos="1006475" algn="l"/>
                <a:tab pos="1506538" algn="l"/>
                <a:tab pos="2006600" algn="l"/>
                <a:tab pos="2506663" algn="l"/>
                <a:tab pos="3006725" algn="l"/>
                <a:tab pos="3506788" algn="l"/>
                <a:tab pos="4006850" algn="l"/>
                <a:tab pos="4506913" algn="l"/>
                <a:tab pos="5006975" algn="l"/>
                <a:tab pos="5507038" algn="l"/>
                <a:tab pos="6007100" algn="l"/>
                <a:tab pos="6507163" algn="l"/>
                <a:tab pos="7007225" algn="l"/>
                <a:tab pos="7507288" algn="l"/>
                <a:tab pos="8007350" algn="l"/>
                <a:tab pos="8507413" algn="l"/>
                <a:tab pos="9007475" algn="l"/>
                <a:tab pos="9507538" algn="l"/>
                <a:tab pos="10007600" algn="l"/>
              </a:tabLst>
              <a:defRPr sz="2400">
                <a:solidFill>
                  <a:schemeClr val="bg1"/>
                </a:solidFill>
                <a:latin typeface="Times New Roman" panose="02020603050405020304" pitchFamily="18" charset="0"/>
                <a:ea typeface="MS Gothic" panose="020B0609070205080204" pitchFamily="49" charset="-128"/>
              </a:defRPr>
            </a:lvl3pPr>
            <a:lvl4pPr marL="1600200" indent="-228600" eaLnBrk="0" hangingPunct="0">
              <a:tabLst>
                <a:tab pos="6350" algn="l"/>
                <a:tab pos="506413" algn="l"/>
                <a:tab pos="1006475" algn="l"/>
                <a:tab pos="1506538" algn="l"/>
                <a:tab pos="2006600" algn="l"/>
                <a:tab pos="2506663" algn="l"/>
                <a:tab pos="3006725" algn="l"/>
                <a:tab pos="3506788" algn="l"/>
                <a:tab pos="4006850" algn="l"/>
                <a:tab pos="4506913" algn="l"/>
                <a:tab pos="5006975" algn="l"/>
                <a:tab pos="5507038" algn="l"/>
                <a:tab pos="6007100" algn="l"/>
                <a:tab pos="6507163" algn="l"/>
                <a:tab pos="7007225" algn="l"/>
                <a:tab pos="7507288" algn="l"/>
                <a:tab pos="8007350" algn="l"/>
                <a:tab pos="8507413" algn="l"/>
                <a:tab pos="9007475" algn="l"/>
                <a:tab pos="9507538" algn="l"/>
                <a:tab pos="10007600" algn="l"/>
              </a:tabLst>
              <a:defRPr sz="2400">
                <a:solidFill>
                  <a:schemeClr val="bg1"/>
                </a:solidFill>
                <a:latin typeface="Times New Roman" panose="02020603050405020304" pitchFamily="18" charset="0"/>
                <a:ea typeface="MS Gothic" panose="020B0609070205080204" pitchFamily="49" charset="-128"/>
              </a:defRPr>
            </a:lvl4pPr>
            <a:lvl5pPr marL="2057400" indent="-228600" eaLnBrk="0" hangingPunct="0">
              <a:tabLst>
                <a:tab pos="6350" algn="l"/>
                <a:tab pos="506413" algn="l"/>
                <a:tab pos="1006475" algn="l"/>
                <a:tab pos="1506538" algn="l"/>
                <a:tab pos="2006600" algn="l"/>
                <a:tab pos="2506663" algn="l"/>
                <a:tab pos="3006725" algn="l"/>
                <a:tab pos="3506788" algn="l"/>
                <a:tab pos="4006850" algn="l"/>
                <a:tab pos="4506913" algn="l"/>
                <a:tab pos="5006975" algn="l"/>
                <a:tab pos="5507038" algn="l"/>
                <a:tab pos="6007100" algn="l"/>
                <a:tab pos="6507163" algn="l"/>
                <a:tab pos="7007225" algn="l"/>
                <a:tab pos="7507288" algn="l"/>
                <a:tab pos="8007350" algn="l"/>
                <a:tab pos="8507413" algn="l"/>
                <a:tab pos="9007475" algn="l"/>
                <a:tab pos="9507538" algn="l"/>
                <a:tab pos="10007600" algn="l"/>
              </a:tabLst>
              <a:defRPr sz="2400">
                <a:solidFill>
                  <a:schemeClr val="bg1"/>
                </a:solidFill>
                <a:latin typeface="Times New Roman" panose="02020603050405020304" pitchFamily="18" charset="0"/>
                <a:ea typeface="MS Gothic" panose="020B0609070205080204" pitchFamily="49" charset="-128"/>
              </a:defRPr>
            </a:lvl5pPr>
            <a:lvl6pPr marL="25146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tabLst>
                <a:tab pos="6350" algn="l"/>
                <a:tab pos="506413" algn="l"/>
                <a:tab pos="1006475" algn="l"/>
                <a:tab pos="1506538" algn="l"/>
                <a:tab pos="2006600" algn="l"/>
                <a:tab pos="2506663" algn="l"/>
                <a:tab pos="3006725" algn="l"/>
                <a:tab pos="3506788" algn="l"/>
                <a:tab pos="4006850" algn="l"/>
                <a:tab pos="4506913" algn="l"/>
                <a:tab pos="5006975" algn="l"/>
                <a:tab pos="5507038" algn="l"/>
                <a:tab pos="6007100" algn="l"/>
                <a:tab pos="6507163" algn="l"/>
                <a:tab pos="7007225" algn="l"/>
                <a:tab pos="7507288" algn="l"/>
                <a:tab pos="8007350" algn="l"/>
                <a:tab pos="8507413" algn="l"/>
                <a:tab pos="9007475" algn="l"/>
                <a:tab pos="9507538" algn="l"/>
                <a:tab pos="10007600" algn="l"/>
              </a:tabLst>
              <a:defRPr sz="2400">
                <a:solidFill>
                  <a:schemeClr val="bg1"/>
                </a:solidFill>
                <a:latin typeface="Times New Roman" panose="02020603050405020304" pitchFamily="18" charset="0"/>
                <a:ea typeface="MS Gothic" panose="020B0609070205080204" pitchFamily="49" charset="-128"/>
              </a:defRPr>
            </a:lvl6pPr>
            <a:lvl7pPr marL="29718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tabLst>
                <a:tab pos="6350" algn="l"/>
                <a:tab pos="506413" algn="l"/>
                <a:tab pos="1006475" algn="l"/>
                <a:tab pos="1506538" algn="l"/>
                <a:tab pos="2006600" algn="l"/>
                <a:tab pos="2506663" algn="l"/>
                <a:tab pos="3006725" algn="l"/>
                <a:tab pos="3506788" algn="l"/>
                <a:tab pos="4006850" algn="l"/>
                <a:tab pos="4506913" algn="l"/>
                <a:tab pos="5006975" algn="l"/>
                <a:tab pos="5507038" algn="l"/>
                <a:tab pos="6007100" algn="l"/>
                <a:tab pos="6507163" algn="l"/>
                <a:tab pos="7007225" algn="l"/>
                <a:tab pos="7507288" algn="l"/>
                <a:tab pos="8007350" algn="l"/>
                <a:tab pos="8507413" algn="l"/>
                <a:tab pos="9007475" algn="l"/>
                <a:tab pos="9507538" algn="l"/>
                <a:tab pos="10007600" algn="l"/>
              </a:tabLst>
              <a:defRPr sz="2400">
                <a:solidFill>
                  <a:schemeClr val="bg1"/>
                </a:solidFill>
                <a:latin typeface="Times New Roman" panose="02020603050405020304" pitchFamily="18" charset="0"/>
                <a:ea typeface="MS Gothic" panose="020B0609070205080204" pitchFamily="49" charset="-128"/>
              </a:defRPr>
            </a:lvl7pPr>
            <a:lvl8pPr marL="34290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tabLst>
                <a:tab pos="6350" algn="l"/>
                <a:tab pos="506413" algn="l"/>
                <a:tab pos="1006475" algn="l"/>
                <a:tab pos="1506538" algn="l"/>
                <a:tab pos="2006600" algn="l"/>
                <a:tab pos="2506663" algn="l"/>
                <a:tab pos="3006725" algn="l"/>
                <a:tab pos="3506788" algn="l"/>
                <a:tab pos="4006850" algn="l"/>
                <a:tab pos="4506913" algn="l"/>
                <a:tab pos="5006975" algn="l"/>
                <a:tab pos="5507038" algn="l"/>
                <a:tab pos="6007100" algn="l"/>
                <a:tab pos="6507163" algn="l"/>
                <a:tab pos="7007225" algn="l"/>
                <a:tab pos="7507288" algn="l"/>
                <a:tab pos="8007350" algn="l"/>
                <a:tab pos="8507413" algn="l"/>
                <a:tab pos="9007475" algn="l"/>
                <a:tab pos="9507538" algn="l"/>
                <a:tab pos="10007600" algn="l"/>
              </a:tabLst>
              <a:defRPr sz="2400">
                <a:solidFill>
                  <a:schemeClr val="bg1"/>
                </a:solidFill>
                <a:latin typeface="Times New Roman" panose="02020603050405020304" pitchFamily="18" charset="0"/>
                <a:ea typeface="MS Gothic" panose="020B0609070205080204" pitchFamily="49" charset="-128"/>
              </a:defRPr>
            </a:lvl8pPr>
            <a:lvl9pPr marL="38862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tabLst>
                <a:tab pos="6350" algn="l"/>
                <a:tab pos="506413" algn="l"/>
                <a:tab pos="1006475" algn="l"/>
                <a:tab pos="1506538" algn="l"/>
                <a:tab pos="2006600" algn="l"/>
                <a:tab pos="2506663" algn="l"/>
                <a:tab pos="3006725" algn="l"/>
                <a:tab pos="3506788" algn="l"/>
                <a:tab pos="4006850" algn="l"/>
                <a:tab pos="4506913" algn="l"/>
                <a:tab pos="5006975" algn="l"/>
                <a:tab pos="5507038" algn="l"/>
                <a:tab pos="6007100" algn="l"/>
                <a:tab pos="6507163" algn="l"/>
                <a:tab pos="7007225" algn="l"/>
                <a:tab pos="7507288" algn="l"/>
                <a:tab pos="8007350" algn="l"/>
                <a:tab pos="8507413" algn="l"/>
                <a:tab pos="9007475" algn="l"/>
                <a:tab pos="9507538" algn="l"/>
                <a:tab pos="10007600" algn="l"/>
              </a:tabLst>
              <a:defRPr sz="2400">
                <a:solidFill>
                  <a:schemeClr val="bg1"/>
                </a:solidFill>
                <a:latin typeface="Times New Roman" panose="02020603050405020304" pitchFamily="18" charset="0"/>
                <a:ea typeface="MS Gothic" panose="020B0609070205080204" pitchFamily="49" charset="-128"/>
              </a:defRPr>
            </a:lvl9pPr>
          </a:lstStyle>
          <a:p>
            <a:pPr algn="r" rtl="1" eaLnBrk="1" hangingPunct="1">
              <a:buClrTx/>
            </a:pPr>
            <a:r>
              <a:rPr lang="ar-SA" sz="1700" dirty="0">
                <a:solidFill>
                  <a:schemeClr val="tx1"/>
                </a:solidFill>
                <a:latin typeface="Arial Bold" panose="020B0704020202020204" pitchFamily="34" charset="0"/>
                <a:cs typeface="Arial Bold" panose="020B0704020202020204" pitchFamily="34" charset="0"/>
              </a:rPr>
              <a:t>اللاشعور: </a:t>
            </a:r>
            <a:endParaRPr lang="en-US" sz="1700" dirty="0">
              <a:solidFill>
                <a:schemeClr val="tx1"/>
              </a:solidFill>
              <a:latin typeface="Arial Bold" panose="020B0704020202020204" pitchFamily="34" charset="0"/>
              <a:cs typeface="Arial Bold" panose="020B0704020202020204" pitchFamily="34" charset="0"/>
            </a:endParaRPr>
          </a:p>
          <a:p>
            <a:pPr algn="r" rtl="1" eaLnBrk="1" hangingPunct="1">
              <a:buClrTx/>
            </a:pPr>
            <a:r>
              <a:rPr lang="ar-SA" sz="1700" dirty="0" err="1">
                <a:solidFill>
                  <a:schemeClr val="tx1"/>
                </a:solidFill>
                <a:latin typeface="Arial Italic" panose="020B0604020202090204" pitchFamily="34" charset="0"/>
                <a:cs typeface="Arial Italic" panose="020B0604020202090204" pitchFamily="34" charset="0"/>
              </a:rPr>
              <a:t>مايقع</a:t>
            </a:r>
            <a:r>
              <a:rPr lang="ar-SA" sz="1700" dirty="0">
                <a:solidFill>
                  <a:schemeClr val="tx1"/>
                </a:solidFill>
                <a:latin typeface="Arial Italic" panose="020B0604020202090204" pitchFamily="34" charset="0"/>
                <a:cs typeface="Arial Italic" panose="020B0604020202090204" pitchFamily="34" charset="0"/>
              </a:rPr>
              <a:t> بعيداً وعميقاً عن مستوى وعينا (الدوافع، الرغبات، ... الخ).</a:t>
            </a:r>
            <a:endParaRPr lang="en-US" sz="1700" dirty="0">
              <a:solidFill>
                <a:schemeClr val="tx1"/>
              </a:solidFill>
              <a:latin typeface="Arial" panose="020B0604020202020204" pitchFamily="34" charset="0"/>
              <a:cs typeface="Arial" panose="020B0604020202020204" pitchFamily="34" charset="0"/>
            </a:endParaRPr>
          </a:p>
        </p:txBody>
      </p:sp>
      <p:sp>
        <p:nvSpPr>
          <p:cNvPr id="93197" name="Rectangle 12"/>
          <p:cNvSpPr>
            <a:spLocks noChangeArrowheads="1"/>
          </p:cNvSpPr>
          <p:nvPr/>
        </p:nvSpPr>
        <p:spPr bwMode="auto">
          <a:xfrm>
            <a:off x="112713" y="6146800"/>
            <a:ext cx="5038725" cy="279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41736" tIns="41736" rIns="90558" bIns="41736"/>
          <a:lstStyle>
            <a:lvl1pPr marL="6350" eaLnBrk="0" hangingPunct="0">
              <a:tabLst>
                <a:tab pos="6350" algn="l"/>
                <a:tab pos="506413" algn="l"/>
                <a:tab pos="1006475" algn="l"/>
                <a:tab pos="1506538" algn="l"/>
                <a:tab pos="2006600" algn="l"/>
                <a:tab pos="2506663" algn="l"/>
                <a:tab pos="3006725" algn="l"/>
                <a:tab pos="3506788" algn="l"/>
                <a:tab pos="4006850" algn="l"/>
                <a:tab pos="4506913" algn="l"/>
                <a:tab pos="5006975" algn="l"/>
                <a:tab pos="5507038" algn="l"/>
                <a:tab pos="6007100" algn="l"/>
                <a:tab pos="6507163" algn="l"/>
                <a:tab pos="7007225" algn="l"/>
                <a:tab pos="7507288" algn="l"/>
                <a:tab pos="8007350" algn="l"/>
                <a:tab pos="8507413" algn="l"/>
                <a:tab pos="9007475" algn="l"/>
                <a:tab pos="9507538" algn="l"/>
                <a:tab pos="10007600" algn="l"/>
              </a:tabLst>
              <a:defRPr sz="2400">
                <a:solidFill>
                  <a:schemeClr val="bg1"/>
                </a:solidFill>
                <a:latin typeface="Times New Roman" panose="02020603050405020304" pitchFamily="18" charset="0"/>
                <a:ea typeface="MS Gothic" panose="020B0609070205080204" pitchFamily="49" charset="-128"/>
              </a:defRPr>
            </a:lvl1pPr>
            <a:lvl2pPr marL="742950" indent="-285750" eaLnBrk="0" hangingPunct="0">
              <a:tabLst>
                <a:tab pos="6350" algn="l"/>
                <a:tab pos="506413" algn="l"/>
                <a:tab pos="1006475" algn="l"/>
                <a:tab pos="1506538" algn="l"/>
                <a:tab pos="2006600" algn="l"/>
                <a:tab pos="2506663" algn="l"/>
                <a:tab pos="3006725" algn="l"/>
                <a:tab pos="3506788" algn="l"/>
                <a:tab pos="4006850" algn="l"/>
                <a:tab pos="4506913" algn="l"/>
                <a:tab pos="5006975" algn="l"/>
                <a:tab pos="5507038" algn="l"/>
                <a:tab pos="6007100" algn="l"/>
                <a:tab pos="6507163" algn="l"/>
                <a:tab pos="7007225" algn="l"/>
                <a:tab pos="7507288" algn="l"/>
                <a:tab pos="8007350" algn="l"/>
                <a:tab pos="8507413" algn="l"/>
                <a:tab pos="9007475" algn="l"/>
                <a:tab pos="9507538" algn="l"/>
                <a:tab pos="10007600" algn="l"/>
              </a:tabLst>
              <a:defRPr sz="2400">
                <a:solidFill>
                  <a:schemeClr val="bg1"/>
                </a:solidFill>
                <a:latin typeface="Times New Roman" panose="02020603050405020304" pitchFamily="18" charset="0"/>
                <a:ea typeface="MS Gothic" panose="020B0609070205080204" pitchFamily="49" charset="-128"/>
              </a:defRPr>
            </a:lvl2pPr>
            <a:lvl3pPr marL="1143000" indent="-228600" eaLnBrk="0" hangingPunct="0">
              <a:tabLst>
                <a:tab pos="6350" algn="l"/>
                <a:tab pos="506413" algn="l"/>
                <a:tab pos="1006475" algn="l"/>
                <a:tab pos="1506538" algn="l"/>
                <a:tab pos="2006600" algn="l"/>
                <a:tab pos="2506663" algn="l"/>
                <a:tab pos="3006725" algn="l"/>
                <a:tab pos="3506788" algn="l"/>
                <a:tab pos="4006850" algn="l"/>
                <a:tab pos="4506913" algn="l"/>
                <a:tab pos="5006975" algn="l"/>
                <a:tab pos="5507038" algn="l"/>
                <a:tab pos="6007100" algn="l"/>
                <a:tab pos="6507163" algn="l"/>
                <a:tab pos="7007225" algn="l"/>
                <a:tab pos="7507288" algn="l"/>
                <a:tab pos="8007350" algn="l"/>
                <a:tab pos="8507413" algn="l"/>
                <a:tab pos="9007475" algn="l"/>
                <a:tab pos="9507538" algn="l"/>
                <a:tab pos="10007600" algn="l"/>
              </a:tabLst>
              <a:defRPr sz="2400">
                <a:solidFill>
                  <a:schemeClr val="bg1"/>
                </a:solidFill>
                <a:latin typeface="Times New Roman" panose="02020603050405020304" pitchFamily="18" charset="0"/>
                <a:ea typeface="MS Gothic" panose="020B0609070205080204" pitchFamily="49" charset="-128"/>
              </a:defRPr>
            </a:lvl3pPr>
            <a:lvl4pPr marL="1600200" indent="-228600" eaLnBrk="0" hangingPunct="0">
              <a:tabLst>
                <a:tab pos="6350" algn="l"/>
                <a:tab pos="506413" algn="l"/>
                <a:tab pos="1006475" algn="l"/>
                <a:tab pos="1506538" algn="l"/>
                <a:tab pos="2006600" algn="l"/>
                <a:tab pos="2506663" algn="l"/>
                <a:tab pos="3006725" algn="l"/>
                <a:tab pos="3506788" algn="l"/>
                <a:tab pos="4006850" algn="l"/>
                <a:tab pos="4506913" algn="l"/>
                <a:tab pos="5006975" algn="l"/>
                <a:tab pos="5507038" algn="l"/>
                <a:tab pos="6007100" algn="l"/>
                <a:tab pos="6507163" algn="l"/>
                <a:tab pos="7007225" algn="l"/>
                <a:tab pos="7507288" algn="l"/>
                <a:tab pos="8007350" algn="l"/>
                <a:tab pos="8507413" algn="l"/>
                <a:tab pos="9007475" algn="l"/>
                <a:tab pos="9507538" algn="l"/>
                <a:tab pos="10007600" algn="l"/>
              </a:tabLst>
              <a:defRPr sz="2400">
                <a:solidFill>
                  <a:schemeClr val="bg1"/>
                </a:solidFill>
                <a:latin typeface="Times New Roman" panose="02020603050405020304" pitchFamily="18" charset="0"/>
                <a:ea typeface="MS Gothic" panose="020B0609070205080204" pitchFamily="49" charset="-128"/>
              </a:defRPr>
            </a:lvl4pPr>
            <a:lvl5pPr marL="2057400" indent="-228600" eaLnBrk="0" hangingPunct="0">
              <a:tabLst>
                <a:tab pos="6350" algn="l"/>
                <a:tab pos="506413" algn="l"/>
                <a:tab pos="1006475" algn="l"/>
                <a:tab pos="1506538" algn="l"/>
                <a:tab pos="2006600" algn="l"/>
                <a:tab pos="2506663" algn="l"/>
                <a:tab pos="3006725" algn="l"/>
                <a:tab pos="3506788" algn="l"/>
                <a:tab pos="4006850" algn="l"/>
                <a:tab pos="4506913" algn="l"/>
                <a:tab pos="5006975" algn="l"/>
                <a:tab pos="5507038" algn="l"/>
                <a:tab pos="6007100" algn="l"/>
                <a:tab pos="6507163" algn="l"/>
                <a:tab pos="7007225" algn="l"/>
                <a:tab pos="7507288" algn="l"/>
                <a:tab pos="8007350" algn="l"/>
                <a:tab pos="8507413" algn="l"/>
                <a:tab pos="9007475" algn="l"/>
                <a:tab pos="9507538" algn="l"/>
                <a:tab pos="10007600" algn="l"/>
              </a:tabLst>
              <a:defRPr sz="2400">
                <a:solidFill>
                  <a:schemeClr val="bg1"/>
                </a:solidFill>
                <a:latin typeface="Times New Roman" panose="02020603050405020304" pitchFamily="18" charset="0"/>
                <a:ea typeface="MS Gothic" panose="020B0609070205080204" pitchFamily="49" charset="-128"/>
              </a:defRPr>
            </a:lvl5pPr>
            <a:lvl6pPr marL="25146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tabLst>
                <a:tab pos="6350" algn="l"/>
                <a:tab pos="506413" algn="l"/>
                <a:tab pos="1006475" algn="l"/>
                <a:tab pos="1506538" algn="l"/>
                <a:tab pos="2006600" algn="l"/>
                <a:tab pos="2506663" algn="l"/>
                <a:tab pos="3006725" algn="l"/>
                <a:tab pos="3506788" algn="l"/>
                <a:tab pos="4006850" algn="l"/>
                <a:tab pos="4506913" algn="l"/>
                <a:tab pos="5006975" algn="l"/>
                <a:tab pos="5507038" algn="l"/>
                <a:tab pos="6007100" algn="l"/>
                <a:tab pos="6507163" algn="l"/>
                <a:tab pos="7007225" algn="l"/>
                <a:tab pos="7507288" algn="l"/>
                <a:tab pos="8007350" algn="l"/>
                <a:tab pos="8507413" algn="l"/>
                <a:tab pos="9007475" algn="l"/>
                <a:tab pos="9507538" algn="l"/>
                <a:tab pos="10007600" algn="l"/>
              </a:tabLst>
              <a:defRPr sz="2400">
                <a:solidFill>
                  <a:schemeClr val="bg1"/>
                </a:solidFill>
                <a:latin typeface="Times New Roman" panose="02020603050405020304" pitchFamily="18" charset="0"/>
                <a:ea typeface="MS Gothic" panose="020B0609070205080204" pitchFamily="49" charset="-128"/>
              </a:defRPr>
            </a:lvl6pPr>
            <a:lvl7pPr marL="29718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tabLst>
                <a:tab pos="6350" algn="l"/>
                <a:tab pos="506413" algn="l"/>
                <a:tab pos="1006475" algn="l"/>
                <a:tab pos="1506538" algn="l"/>
                <a:tab pos="2006600" algn="l"/>
                <a:tab pos="2506663" algn="l"/>
                <a:tab pos="3006725" algn="l"/>
                <a:tab pos="3506788" algn="l"/>
                <a:tab pos="4006850" algn="l"/>
                <a:tab pos="4506913" algn="l"/>
                <a:tab pos="5006975" algn="l"/>
                <a:tab pos="5507038" algn="l"/>
                <a:tab pos="6007100" algn="l"/>
                <a:tab pos="6507163" algn="l"/>
                <a:tab pos="7007225" algn="l"/>
                <a:tab pos="7507288" algn="l"/>
                <a:tab pos="8007350" algn="l"/>
                <a:tab pos="8507413" algn="l"/>
                <a:tab pos="9007475" algn="l"/>
                <a:tab pos="9507538" algn="l"/>
                <a:tab pos="10007600" algn="l"/>
              </a:tabLst>
              <a:defRPr sz="2400">
                <a:solidFill>
                  <a:schemeClr val="bg1"/>
                </a:solidFill>
                <a:latin typeface="Times New Roman" panose="02020603050405020304" pitchFamily="18" charset="0"/>
                <a:ea typeface="MS Gothic" panose="020B0609070205080204" pitchFamily="49" charset="-128"/>
              </a:defRPr>
            </a:lvl7pPr>
            <a:lvl8pPr marL="34290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tabLst>
                <a:tab pos="6350" algn="l"/>
                <a:tab pos="506413" algn="l"/>
                <a:tab pos="1006475" algn="l"/>
                <a:tab pos="1506538" algn="l"/>
                <a:tab pos="2006600" algn="l"/>
                <a:tab pos="2506663" algn="l"/>
                <a:tab pos="3006725" algn="l"/>
                <a:tab pos="3506788" algn="l"/>
                <a:tab pos="4006850" algn="l"/>
                <a:tab pos="4506913" algn="l"/>
                <a:tab pos="5006975" algn="l"/>
                <a:tab pos="5507038" algn="l"/>
                <a:tab pos="6007100" algn="l"/>
                <a:tab pos="6507163" algn="l"/>
                <a:tab pos="7007225" algn="l"/>
                <a:tab pos="7507288" algn="l"/>
                <a:tab pos="8007350" algn="l"/>
                <a:tab pos="8507413" algn="l"/>
                <a:tab pos="9007475" algn="l"/>
                <a:tab pos="9507538" algn="l"/>
                <a:tab pos="10007600" algn="l"/>
              </a:tabLst>
              <a:defRPr sz="2400">
                <a:solidFill>
                  <a:schemeClr val="bg1"/>
                </a:solidFill>
                <a:latin typeface="Times New Roman" panose="02020603050405020304" pitchFamily="18" charset="0"/>
                <a:ea typeface="MS Gothic" panose="020B0609070205080204" pitchFamily="49" charset="-128"/>
              </a:defRPr>
            </a:lvl8pPr>
            <a:lvl9pPr marL="38862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tabLst>
                <a:tab pos="6350" algn="l"/>
                <a:tab pos="506413" algn="l"/>
                <a:tab pos="1006475" algn="l"/>
                <a:tab pos="1506538" algn="l"/>
                <a:tab pos="2006600" algn="l"/>
                <a:tab pos="2506663" algn="l"/>
                <a:tab pos="3006725" algn="l"/>
                <a:tab pos="3506788" algn="l"/>
                <a:tab pos="4006850" algn="l"/>
                <a:tab pos="4506913" algn="l"/>
                <a:tab pos="5006975" algn="l"/>
                <a:tab pos="5507038" algn="l"/>
                <a:tab pos="6007100" algn="l"/>
                <a:tab pos="6507163" algn="l"/>
                <a:tab pos="7007225" algn="l"/>
                <a:tab pos="7507288" algn="l"/>
                <a:tab pos="8007350" algn="l"/>
                <a:tab pos="8507413" algn="l"/>
                <a:tab pos="9007475" algn="l"/>
                <a:tab pos="9507538" algn="l"/>
                <a:tab pos="10007600" algn="l"/>
              </a:tabLst>
              <a:defRPr sz="2400">
                <a:solidFill>
                  <a:schemeClr val="bg1"/>
                </a:solidFill>
                <a:latin typeface="Times New Roman" panose="02020603050405020304" pitchFamily="18" charset="0"/>
                <a:ea typeface="MS Gothic" panose="020B0609070205080204" pitchFamily="49" charset="-128"/>
              </a:defRPr>
            </a:lvl9pPr>
          </a:lstStyle>
          <a:p>
            <a:pPr eaLnBrk="1" hangingPunct="1">
              <a:spcBef>
                <a:spcPts val="713"/>
              </a:spcBef>
              <a:buClrTx/>
            </a:pPr>
            <a:endParaRPr lang="en-US" sz="1200">
              <a:solidFill>
                <a:srgbClr val="0000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94166695"/>
      </p:ext>
    </p:extLst>
  </p:cSld>
  <p:clrMapOvr>
    <a:masterClrMapping/>
  </p:clrMapOvr>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Text Box 1"/>
          <p:cNvSpPr txBox="1">
            <a:spLocks noChangeArrowheads="1"/>
          </p:cNvSpPr>
          <p:nvPr/>
        </p:nvSpPr>
        <p:spPr bwMode="auto">
          <a:xfrm>
            <a:off x="317500" y="717550"/>
            <a:ext cx="8220075" cy="7635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9982" tIns="46790" rIns="89982" bIns="46790" anchor="b"/>
          <a:lstStyle>
            <a:lvl1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1pPr>
            <a:lvl2pPr marL="742950" indent="-285750"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2pPr>
            <a:lvl3pPr marL="1143000" indent="-228600"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3pPr>
            <a:lvl4pPr marL="1600200" indent="-228600"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4pPr>
            <a:lvl5pPr marL="2057400" indent="-228600"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5pPr>
            <a:lvl6pPr marL="25146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6pPr>
            <a:lvl7pPr marL="29718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7pPr>
            <a:lvl8pPr marL="34290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8pPr>
            <a:lvl9pPr marL="38862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9pPr>
          </a:lstStyle>
          <a:p>
            <a:pPr algn="r" rtl="1" eaLnBrk="1" hangingPunct="1">
              <a:lnSpc>
                <a:spcPct val="100000"/>
              </a:lnSpc>
              <a:buClrTx/>
              <a:buFontTx/>
              <a:buNone/>
            </a:pPr>
            <a:endParaRPr lang="ar-SA" sz="4400" dirty="0">
              <a:solidFill>
                <a:srgbClr val="FFCC00"/>
              </a:solidFill>
              <a:latin typeface="Arial" panose="020B0604020202020204" pitchFamily="34" charset="0"/>
            </a:endParaRPr>
          </a:p>
          <a:p>
            <a:pPr algn="r" rtl="1" eaLnBrk="1" hangingPunct="1">
              <a:lnSpc>
                <a:spcPct val="100000"/>
              </a:lnSpc>
              <a:buClrTx/>
              <a:buFontTx/>
              <a:buNone/>
            </a:pPr>
            <a:endParaRPr lang="ar-SA" sz="4400" dirty="0">
              <a:solidFill>
                <a:srgbClr val="FFCC00"/>
              </a:solidFill>
              <a:latin typeface="Arial" panose="020B0604020202020204" pitchFamily="34" charset="0"/>
            </a:endParaRPr>
          </a:p>
          <a:p>
            <a:pPr algn="r" rtl="1" eaLnBrk="1" hangingPunct="1">
              <a:lnSpc>
                <a:spcPct val="100000"/>
              </a:lnSpc>
              <a:buClrTx/>
              <a:buFontTx/>
              <a:buNone/>
            </a:pPr>
            <a:endParaRPr lang="ar-SA" sz="4400" dirty="0">
              <a:solidFill>
                <a:srgbClr val="FFCC00"/>
              </a:solidFill>
              <a:latin typeface="Arial" panose="020B0604020202020204" pitchFamily="34" charset="0"/>
            </a:endParaRPr>
          </a:p>
          <a:p>
            <a:pPr algn="r" rtl="1" eaLnBrk="1" hangingPunct="1">
              <a:lnSpc>
                <a:spcPct val="100000"/>
              </a:lnSpc>
              <a:buClrTx/>
              <a:buFontTx/>
              <a:buNone/>
            </a:pPr>
            <a:r>
              <a:rPr lang="ar-SA" sz="4400" dirty="0">
                <a:solidFill>
                  <a:srgbClr val="FF0000"/>
                </a:solidFill>
                <a:latin typeface="Arial" panose="020B0604020202020204" pitchFamily="34" charset="0"/>
              </a:rPr>
              <a:t>اللاشعور </a:t>
            </a:r>
            <a:r>
              <a:rPr lang="en-GB" sz="3500" dirty="0">
                <a:solidFill>
                  <a:srgbClr val="FF0000"/>
                </a:solidFill>
                <a:latin typeface="Arial" panose="020B0604020202020204" pitchFamily="34" charset="0"/>
              </a:rPr>
              <a:t>The Unconscious</a:t>
            </a:r>
          </a:p>
        </p:txBody>
      </p:sp>
      <p:sp>
        <p:nvSpPr>
          <p:cNvPr id="94211" name="Text Box 2"/>
          <p:cNvSpPr txBox="1">
            <a:spLocks noChangeArrowheads="1"/>
          </p:cNvSpPr>
          <p:nvPr/>
        </p:nvSpPr>
        <p:spPr bwMode="auto">
          <a:xfrm>
            <a:off x="328613" y="1941513"/>
            <a:ext cx="8208962" cy="45513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9982" tIns="46790" rIns="89982" bIns="46790"/>
          <a:lstStyle>
            <a:lvl1pPr marL="339725" indent="-339725" eaLnBrk="0" hangingPunct="0">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sz="2400">
                <a:solidFill>
                  <a:schemeClr val="bg1"/>
                </a:solidFill>
                <a:latin typeface="Times New Roman" panose="02020603050405020304" pitchFamily="18" charset="0"/>
                <a:ea typeface="MS Gothic" panose="020B0609070205080204" pitchFamily="49" charset="-128"/>
              </a:defRPr>
            </a:lvl1pPr>
            <a:lvl2pPr marL="739775" indent="-282575" eaLnBrk="0" hangingPunct="0">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sz="2400">
                <a:solidFill>
                  <a:schemeClr val="bg1"/>
                </a:solidFill>
                <a:latin typeface="Times New Roman" panose="02020603050405020304" pitchFamily="18" charset="0"/>
                <a:ea typeface="MS Gothic" panose="020B0609070205080204" pitchFamily="49" charset="-128"/>
              </a:defRPr>
            </a:lvl2pPr>
            <a:lvl3pPr eaLnBrk="0" hangingPunct="0">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sz="2400">
                <a:solidFill>
                  <a:schemeClr val="bg1"/>
                </a:solidFill>
                <a:latin typeface="Times New Roman" panose="02020603050405020304" pitchFamily="18" charset="0"/>
                <a:ea typeface="MS Gothic" panose="020B0609070205080204" pitchFamily="49" charset="-128"/>
              </a:defRPr>
            </a:lvl3pPr>
            <a:lvl4pPr marL="1600200" indent="-228600" eaLnBrk="0" hangingPunct="0">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sz="2400">
                <a:solidFill>
                  <a:schemeClr val="bg1"/>
                </a:solidFill>
                <a:latin typeface="Times New Roman" panose="02020603050405020304" pitchFamily="18" charset="0"/>
                <a:ea typeface="MS Gothic" panose="020B0609070205080204" pitchFamily="49" charset="-128"/>
              </a:defRPr>
            </a:lvl4pPr>
            <a:lvl5pPr marL="2057400" indent="-228600" eaLnBrk="0" hangingPunct="0">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sz="2400">
                <a:solidFill>
                  <a:schemeClr val="bg1"/>
                </a:solidFill>
                <a:latin typeface="Times New Roman" panose="02020603050405020304" pitchFamily="18" charset="0"/>
                <a:ea typeface="MS Gothic" panose="020B0609070205080204" pitchFamily="49" charset="-128"/>
              </a:defRPr>
            </a:lvl5pPr>
            <a:lvl6pPr marL="25146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sz="2400">
                <a:solidFill>
                  <a:schemeClr val="bg1"/>
                </a:solidFill>
                <a:latin typeface="Times New Roman" panose="02020603050405020304" pitchFamily="18" charset="0"/>
                <a:ea typeface="MS Gothic" panose="020B0609070205080204" pitchFamily="49" charset="-128"/>
              </a:defRPr>
            </a:lvl6pPr>
            <a:lvl7pPr marL="29718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sz="2400">
                <a:solidFill>
                  <a:schemeClr val="bg1"/>
                </a:solidFill>
                <a:latin typeface="Times New Roman" panose="02020603050405020304" pitchFamily="18" charset="0"/>
                <a:ea typeface="MS Gothic" panose="020B0609070205080204" pitchFamily="49" charset="-128"/>
              </a:defRPr>
            </a:lvl7pPr>
            <a:lvl8pPr marL="34290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sz="2400">
                <a:solidFill>
                  <a:schemeClr val="bg1"/>
                </a:solidFill>
                <a:latin typeface="Times New Roman" panose="02020603050405020304" pitchFamily="18" charset="0"/>
                <a:ea typeface="MS Gothic" panose="020B0609070205080204" pitchFamily="49" charset="-128"/>
              </a:defRPr>
            </a:lvl8pPr>
            <a:lvl9pPr marL="38862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sz="2400">
                <a:solidFill>
                  <a:schemeClr val="bg1"/>
                </a:solidFill>
                <a:latin typeface="Times New Roman" panose="02020603050405020304" pitchFamily="18" charset="0"/>
                <a:ea typeface="MS Gothic" panose="020B0609070205080204" pitchFamily="49" charset="-128"/>
              </a:defRPr>
            </a:lvl9pPr>
          </a:lstStyle>
          <a:p>
            <a:pPr algn="r" rtl="1" eaLnBrk="1" hangingPunct="1">
              <a:lnSpc>
                <a:spcPct val="90000"/>
              </a:lnSpc>
              <a:spcBef>
                <a:spcPts val="700"/>
              </a:spcBef>
              <a:buClr>
                <a:srgbClr val="CCFF33"/>
              </a:buClr>
              <a:buSzPct val="70000"/>
              <a:buFont typeface="Wingdings" panose="05000000000000000000" pitchFamily="2" charset="2"/>
              <a:buChar char=""/>
            </a:pPr>
            <a:r>
              <a:rPr lang="ar-SA" sz="2800" dirty="0">
                <a:solidFill>
                  <a:schemeClr val="tx1"/>
                </a:solidFill>
                <a:latin typeface="Arial" panose="020B0604020202020204" pitchFamily="34" charset="0"/>
              </a:rPr>
              <a:t>أدلة إكلينيكية على وجود اللاشعور – ليست إمبريقية:</a:t>
            </a:r>
          </a:p>
          <a:p>
            <a:pPr lvl="1" algn="r" rtl="1" eaLnBrk="1" hangingPunct="1">
              <a:lnSpc>
                <a:spcPct val="90000"/>
              </a:lnSpc>
              <a:spcBef>
                <a:spcPts val="700"/>
              </a:spcBef>
              <a:buClr>
                <a:srgbClr val="CC9900"/>
              </a:buClr>
              <a:buSzPct val="65000"/>
              <a:buFont typeface="Wingdings" panose="05000000000000000000" pitchFamily="2" charset="2"/>
              <a:buChar char=""/>
            </a:pPr>
            <a:r>
              <a:rPr lang="ar-SA" sz="2800" dirty="0">
                <a:solidFill>
                  <a:schemeClr val="tx1"/>
                </a:solidFill>
                <a:latin typeface="Arial" panose="020B0604020202020204" pitchFamily="34" charset="0"/>
              </a:rPr>
              <a:t>الأحلام</a:t>
            </a:r>
          </a:p>
          <a:p>
            <a:pPr lvl="1" algn="r" rtl="1" eaLnBrk="1" hangingPunct="1">
              <a:lnSpc>
                <a:spcPct val="90000"/>
              </a:lnSpc>
              <a:spcBef>
                <a:spcPts val="700"/>
              </a:spcBef>
              <a:buClr>
                <a:srgbClr val="CC9900"/>
              </a:buClr>
              <a:buSzPct val="65000"/>
              <a:buFont typeface="Wingdings" panose="05000000000000000000" pitchFamily="2" charset="2"/>
              <a:buChar char=""/>
            </a:pPr>
            <a:r>
              <a:rPr lang="ar-SA" sz="2800" dirty="0">
                <a:solidFill>
                  <a:schemeClr val="tx1"/>
                </a:solidFill>
                <a:latin typeface="Arial" panose="020B0604020202020204" pitchFamily="34" charset="0"/>
              </a:rPr>
              <a:t>زلات اللسان</a:t>
            </a:r>
          </a:p>
          <a:p>
            <a:pPr lvl="1" algn="r" rtl="1" eaLnBrk="1" hangingPunct="1">
              <a:lnSpc>
                <a:spcPct val="90000"/>
              </a:lnSpc>
              <a:spcBef>
                <a:spcPts val="700"/>
              </a:spcBef>
              <a:buClr>
                <a:srgbClr val="CC9900"/>
              </a:buClr>
              <a:buSzPct val="65000"/>
              <a:buFont typeface="Wingdings" panose="05000000000000000000" pitchFamily="2" charset="2"/>
              <a:buChar char=""/>
            </a:pPr>
            <a:r>
              <a:rPr lang="ar-SA" sz="2800" dirty="0">
                <a:solidFill>
                  <a:schemeClr val="tx1"/>
                </a:solidFill>
                <a:latin typeface="Arial" panose="020B0604020202020204" pitchFamily="34" charset="0"/>
              </a:rPr>
              <a:t>الإيحاء التنويمي</a:t>
            </a:r>
          </a:p>
          <a:p>
            <a:pPr lvl="1" algn="r" rtl="1" eaLnBrk="1" hangingPunct="1">
              <a:lnSpc>
                <a:spcPct val="90000"/>
              </a:lnSpc>
              <a:spcBef>
                <a:spcPts val="700"/>
              </a:spcBef>
              <a:buClr>
                <a:srgbClr val="CC9900"/>
              </a:buClr>
              <a:buSzPct val="65000"/>
              <a:buFont typeface="Wingdings" panose="05000000000000000000" pitchFamily="2" charset="2"/>
              <a:buChar char=""/>
            </a:pPr>
            <a:r>
              <a:rPr lang="ar-SA" sz="2800" dirty="0">
                <a:solidFill>
                  <a:schemeClr val="tx1"/>
                </a:solidFill>
                <a:latin typeface="Arial" panose="020B0604020202020204" pitchFamily="34" charset="0"/>
              </a:rPr>
              <a:t>نواتج جلسات التداعي الحر </a:t>
            </a:r>
            <a:r>
              <a:rPr lang="en-US" sz="2800" dirty="0">
                <a:solidFill>
                  <a:schemeClr val="tx1"/>
                </a:solidFill>
                <a:latin typeface="Arial" panose="020B0604020202020204" pitchFamily="34" charset="0"/>
              </a:rPr>
              <a:t>Free association</a:t>
            </a:r>
          </a:p>
          <a:p>
            <a:pPr lvl="1" algn="r" rtl="1" eaLnBrk="1" hangingPunct="1">
              <a:lnSpc>
                <a:spcPct val="90000"/>
              </a:lnSpc>
              <a:spcBef>
                <a:spcPts val="700"/>
              </a:spcBef>
              <a:buClr>
                <a:srgbClr val="CC9900"/>
              </a:buClr>
              <a:buSzPct val="65000"/>
              <a:buFont typeface="Wingdings" panose="05000000000000000000" pitchFamily="2" charset="2"/>
              <a:buChar char=""/>
            </a:pPr>
            <a:r>
              <a:rPr lang="ar-SA" sz="2800" dirty="0">
                <a:solidFill>
                  <a:schemeClr val="tx1"/>
                </a:solidFill>
                <a:latin typeface="Arial" panose="020B0604020202020204" pitchFamily="34" charset="0"/>
              </a:rPr>
              <a:t>نواتج تطبيق المقاييس </a:t>
            </a:r>
            <a:r>
              <a:rPr lang="ar-SA" sz="2800" dirty="0" err="1">
                <a:solidFill>
                  <a:schemeClr val="tx1"/>
                </a:solidFill>
                <a:latin typeface="Arial" panose="020B0604020202020204" pitchFamily="34" charset="0"/>
              </a:rPr>
              <a:t>الإسقاطية</a:t>
            </a:r>
            <a:endParaRPr lang="ar-SA" sz="2800" dirty="0">
              <a:solidFill>
                <a:schemeClr val="tx1"/>
              </a:solidFill>
              <a:latin typeface="Arial" panose="020B0604020202020204" pitchFamily="34" charset="0"/>
            </a:endParaRPr>
          </a:p>
          <a:p>
            <a:pPr lvl="1" algn="r" rtl="1" eaLnBrk="1" hangingPunct="1">
              <a:lnSpc>
                <a:spcPct val="90000"/>
              </a:lnSpc>
              <a:spcBef>
                <a:spcPts val="700"/>
              </a:spcBef>
              <a:buClr>
                <a:srgbClr val="CC9900"/>
              </a:buClr>
              <a:buSzPct val="65000"/>
              <a:buFont typeface="Wingdings" panose="05000000000000000000" pitchFamily="2" charset="2"/>
              <a:buChar char=""/>
            </a:pPr>
            <a:r>
              <a:rPr lang="ar-SA" sz="2800" dirty="0">
                <a:solidFill>
                  <a:schemeClr val="tx1"/>
                </a:solidFill>
                <a:latin typeface="Arial" panose="020B0604020202020204" pitchFamily="34" charset="0"/>
              </a:rPr>
              <a:t>المحتوى الرمزي في الأعراض الذهانية</a:t>
            </a:r>
          </a:p>
          <a:p>
            <a:pPr lvl="2" algn="r" rtl="1" eaLnBrk="1" hangingPunct="1">
              <a:lnSpc>
                <a:spcPct val="90000"/>
              </a:lnSpc>
              <a:spcBef>
                <a:spcPts val="700"/>
              </a:spcBef>
              <a:buClr>
                <a:srgbClr val="0099CC"/>
              </a:buClr>
              <a:buSzPct val="65000"/>
              <a:buFont typeface="Wingdings" panose="05000000000000000000" pitchFamily="2" charset="2"/>
              <a:buChar char=""/>
            </a:pPr>
            <a:r>
              <a:rPr lang="ar-SA" sz="2800" dirty="0">
                <a:solidFill>
                  <a:schemeClr val="tx1"/>
                </a:solidFill>
                <a:latin typeface="Arial" panose="020B0604020202020204" pitchFamily="34" charset="0"/>
              </a:rPr>
              <a:t>تنبيه: يرى فرويد بان «الشعور» لا يشكل سوى قشرة ضعيفة من شخصياتنا ككل.</a:t>
            </a:r>
          </a:p>
        </p:txBody>
      </p:sp>
    </p:spTree>
    <p:extLst>
      <p:ext uri="{BB962C8B-B14F-4D97-AF65-F5344CB8AC3E}">
        <p14:creationId xmlns:p14="http://schemas.microsoft.com/office/powerpoint/2010/main" val="2009535807"/>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Text Box 1"/>
          <p:cNvSpPr txBox="1">
            <a:spLocks noChangeArrowheads="1"/>
          </p:cNvSpPr>
          <p:nvPr/>
        </p:nvSpPr>
        <p:spPr bwMode="auto">
          <a:xfrm>
            <a:off x="317500" y="717550"/>
            <a:ext cx="8637588" cy="7635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9982" tIns="46790" rIns="89982" bIns="46790" anchor="b"/>
          <a:lstStyle>
            <a:lvl1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1pPr>
            <a:lvl2pPr marL="742950" indent="-285750"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2pPr>
            <a:lvl3pPr marL="1143000" indent="-228600"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3pPr>
            <a:lvl4pPr marL="1600200" indent="-228600"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4pPr>
            <a:lvl5pPr marL="2057400" indent="-228600"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5pPr>
            <a:lvl6pPr marL="25146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6pPr>
            <a:lvl7pPr marL="29718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7pPr>
            <a:lvl8pPr marL="34290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8pPr>
            <a:lvl9pPr marL="38862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9pPr>
          </a:lstStyle>
          <a:p>
            <a:pPr algn="r" rtl="1" eaLnBrk="1" hangingPunct="1">
              <a:lnSpc>
                <a:spcPct val="100000"/>
              </a:lnSpc>
              <a:buClrTx/>
              <a:buFontTx/>
              <a:buNone/>
            </a:pPr>
            <a:endParaRPr lang="ar-SA" sz="4400" dirty="0">
              <a:solidFill>
                <a:srgbClr val="FFCC00"/>
              </a:solidFill>
              <a:latin typeface="Arial" panose="020B0604020202020204" pitchFamily="34" charset="0"/>
            </a:endParaRPr>
          </a:p>
          <a:p>
            <a:pPr algn="r" rtl="1" eaLnBrk="1" hangingPunct="1">
              <a:lnSpc>
                <a:spcPct val="100000"/>
              </a:lnSpc>
              <a:buClrTx/>
              <a:buFontTx/>
              <a:buNone/>
            </a:pPr>
            <a:r>
              <a:rPr lang="ar-SA" sz="4400" dirty="0">
                <a:solidFill>
                  <a:srgbClr val="FF0000"/>
                </a:solidFill>
                <a:latin typeface="Arial" panose="020B0604020202020204" pitchFamily="34" charset="0"/>
              </a:rPr>
              <a:t> ميكانيزمات الدفاع</a:t>
            </a:r>
            <a:r>
              <a:rPr lang="en-US" sz="3500" dirty="0">
                <a:solidFill>
                  <a:srgbClr val="FF0000"/>
                </a:solidFill>
                <a:latin typeface="Arial" panose="020B0604020202020204" pitchFamily="34" charset="0"/>
              </a:rPr>
              <a:t>Defense Mechanisms  </a:t>
            </a:r>
            <a:r>
              <a:rPr lang="ar-SA" sz="3500" dirty="0">
                <a:solidFill>
                  <a:srgbClr val="FF0000"/>
                </a:solidFill>
                <a:latin typeface="Arial" panose="020B0604020202020204" pitchFamily="34" charset="0"/>
              </a:rPr>
              <a:t> </a:t>
            </a:r>
            <a:endParaRPr lang="en-GB" sz="3500" dirty="0">
              <a:solidFill>
                <a:srgbClr val="FF0000"/>
              </a:solidFill>
              <a:latin typeface="Arial" panose="020B0604020202020204" pitchFamily="34" charset="0"/>
            </a:endParaRPr>
          </a:p>
        </p:txBody>
      </p:sp>
      <p:sp>
        <p:nvSpPr>
          <p:cNvPr id="95235" name="Text Box 2"/>
          <p:cNvSpPr txBox="1">
            <a:spLocks noChangeArrowheads="1"/>
          </p:cNvSpPr>
          <p:nvPr/>
        </p:nvSpPr>
        <p:spPr bwMode="auto">
          <a:xfrm>
            <a:off x="328613" y="1941513"/>
            <a:ext cx="8208962" cy="45354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9982" tIns="46790" rIns="89982" bIns="46790"/>
          <a:lstStyle>
            <a:lvl1pPr marL="339725" indent="-339725" eaLnBrk="0" hangingPunct="0">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sz="2400">
                <a:solidFill>
                  <a:schemeClr val="bg1"/>
                </a:solidFill>
                <a:latin typeface="Times New Roman" panose="02020603050405020304" pitchFamily="18" charset="0"/>
                <a:ea typeface="MS Gothic" panose="020B0609070205080204" pitchFamily="49" charset="-128"/>
              </a:defRPr>
            </a:lvl1pPr>
            <a:lvl2pPr marL="739775" indent="-282575" eaLnBrk="0" hangingPunct="0">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sz="2400">
                <a:solidFill>
                  <a:schemeClr val="bg1"/>
                </a:solidFill>
                <a:latin typeface="Times New Roman" panose="02020603050405020304" pitchFamily="18" charset="0"/>
                <a:ea typeface="MS Gothic" panose="020B0609070205080204" pitchFamily="49" charset="-128"/>
              </a:defRPr>
            </a:lvl2pPr>
            <a:lvl3pPr marL="1143000" indent="-228600" eaLnBrk="0" hangingPunct="0">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sz="2400">
                <a:solidFill>
                  <a:schemeClr val="bg1"/>
                </a:solidFill>
                <a:latin typeface="Times New Roman" panose="02020603050405020304" pitchFamily="18" charset="0"/>
                <a:ea typeface="MS Gothic" panose="020B0609070205080204" pitchFamily="49" charset="-128"/>
              </a:defRPr>
            </a:lvl3pPr>
            <a:lvl4pPr marL="1600200" indent="-228600" eaLnBrk="0" hangingPunct="0">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sz="2400">
                <a:solidFill>
                  <a:schemeClr val="bg1"/>
                </a:solidFill>
                <a:latin typeface="Times New Roman" panose="02020603050405020304" pitchFamily="18" charset="0"/>
                <a:ea typeface="MS Gothic" panose="020B0609070205080204" pitchFamily="49" charset="-128"/>
              </a:defRPr>
            </a:lvl4pPr>
            <a:lvl5pPr marL="2057400" indent="-228600" eaLnBrk="0" hangingPunct="0">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sz="2400">
                <a:solidFill>
                  <a:schemeClr val="bg1"/>
                </a:solidFill>
                <a:latin typeface="Times New Roman" panose="02020603050405020304" pitchFamily="18" charset="0"/>
                <a:ea typeface="MS Gothic" panose="020B0609070205080204" pitchFamily="49" charset="-128"/>
              </a:defRPr>
            </a:lvl5pPr>
            <a:lvl6pPr marL="25146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sz="2400">
                <a:solidFill>
                  <a:schemeClr val="bg1"/>
                </a:solidFill>
                <a:latin typeface="Times New Roman" panose="02020603050405020304" pitchFamily="18" charset="0"/>
                <a:ea typeface="MS Gothic" panose="020B0609070205080204" pitchFamily="49" charset="-128"/>
              </a:defRPr>
            </a:lvl6pPr>
            <a:lvl7pPr marL="29718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sz="2400">
                <a:solidFill>
                  <a:schemeClr val="bg1"/>
                </a:solidFill>
                <a:latin typeface="Times New Roman" panose="02020603050405020304" pitchFamily="18" charset="0"/>
                <a:ea typeface="MS Gothic" panose="020B0609070205080204" pitchFamily="49" charset="-128"/>
              </a:defRPr>
            </a:lvl7pPr>
            <a:lvl8pPr marL="34290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sz="2400">
                <a:solidFill>
                  <a:schemeClr val="bg1"/>
                </a:solidFill>
                <a:latin typeface="Times New Roman" panose="02020603050405020304" pitchFamily="18" charset="0"/>
                <a:ea typeface="MS Gothic" panose="020B0609070205080204" pitchFamily="49" charset="-128"/>
              </a:defRPr>
            </a:lvl8pPr>
            <a:lvl9pPr marL="38862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sz="2400">
                <a:solidFill>
                  <a:schemeClr val="bg1"/>
                </a:solidFill>
                <a:latin typeface="Times New Roman" panose="02020603050405020304" pitchFamily="18" charset="0"/>
                <a:ea typeface="MS Gothic" panose="020B0609070205080204" pitchFamily="49" charset="-128"/>
              </a:defRPr>
            </a:lvl9pPr>
          </a:lstStyle>
          <a:p>
            <a:pPr algn="r" rtl="1" eaLnBrk="1" hangingPunct="1">
              <a:lnSpc>
                <a:spcPct val="100000"/>
              </a:lnSpc>
              <a:spcBef>
                <a:spcPts val="700"/>
              </a:spcBef>
              <a:buClr>
                <a:srgbClr val="CCFF33"/>
              </a:buClr>
              <a:buSzPct val="70000"/>
              <a:buFont typeface="Wingdings" panose="05000000000000000000" pitchFamily="2" charset="2"/>
              <a:buChar char=""/>
            </a:pPr>
            <a:r>
              <a:rPr lang="ar-SA" sz="2800" dirty="0">
                <a:solidFill>
                  <a:schemeClr val="tx1"/>
                </a:solidFill>
                <a:latin typeface="Arial" panose="020B0604020202020204" pitchFamily="34" charset="0"/>
              </a:rPr>
              <a:t>تُخفّض القلق، ولكنه غير تكيفية – مفيدة – في الغالب!</a:t>
            </a:r>
          </a:p>
          <a:p>
            <a:pPr algn="r" rtl="1" eaLnBrk="1" hangingPunct="1">
              <a:lnSpc>
                <a:spcPct val="100000"/>
              </a:lnSpc>
              <a:spcBef>
                <a:spcPts val="700"/>
              </a:spcBef>
              <a:buClr>
                <a:srgbClr val="CCFF33"/>
              </a:buClr>
              <a:buSzPct val="70000"/>
              <a:buFont typeface="Wingdings" panose="05000000000000000000" pitchFamily="2" charset="2"/>
              <a:buChar char=""/>
            </a:pPr>
            <a:r>
              <a:rPr lang="ar-SA" sz="2800" dirty="0">
                <a:solidFill>
                  <a:schemeClr val="tx1"/>
                </a:solidFill>
                <a:latin typeface="Arial" panose="020B0604020202020204" pitchFamily="34" charset="0"/>
              </a:rPr>
              <a:t>ميكانيزمات (آليات) الدفاع عن الانا:</a:t>
            </a:r>
            <a:endParaRPr lang="en-GB" sz="2800" dirty="0">
              <a:solidFill>
                <a:schemeClr val="tx1"/>
              </a:solidFill>
              <a:latin typeface="Arial" panose="020B0604020202020204" pitchFamily="34" charset="0"/>
            </a:endParaRPr>
          </a:p>
          <a:p>
            <a:pPr lvl="1" algn="r" rtl="1" eaLnBrk="1" hangingPunct="1">
              <a:lnSpc>
                <a:spcPct val="100000"/>
              </a:lnSpc>
              <a:spcBef>
                <a:spcPts val="700"/>
              </a:spcBef>
              <a:buClr>
                <a:srgbClr val="CC9900"/>
              </a:buClr>
              <a:buSzPct val="65000"/>
              <a:buFont typeface="Wingdings" panose="05000000000000000000" pitchFamily="2" charset="2"/>
              <a:buChar char=""/>
            </a:pPr>
            <a:r>
              <a:rPr lang="ar-SA" sz="2800" dirty="0">
                <a:solidFill>
                  <a:schemeClr val="tx1"/>
                </a:solidFill>
                <a:latin typeface="Arial" panose="020B0604020202020204" pitchFamily="34" charset="0"/>
              </a:rPr>
              <a:t>تهدف إجمالاً إلى الحفاظ على الأنا عند الشخص. </a:t>
            </a:r>
          </a:p>
          <a:p>
            <a:pPr lvl="1" algn="r" rtl="1" eaLnBrk="1" hangingPunct="1">
              <a:lnSpc>
                <a:spcPct val="100000"/>
              </a:lnSpc>
              <a:spcBef>
                <a:spcPts val="700"/>
              </a:spcBef>
              <a:buClr>
                <a:srgbClr val="CC9900"/>
              </a:buClr>
              <a:buSzPct val="65000"/>
              <a:buFont typeface="Wingdings" panose="05000000000000000000" pitchFamily="2" charset="2"/>
              <a:buChar char=""/>
            </a:pPr>
            <a:r>
              <a:rPr lang="ar-SA" sz="2800" dirty="0">
                <a:solidFill>
                  <a:schemeClr val="tx1"/>
                </a:solidFill>
                <a:latin typeface="Arial" panose="020B0604020202020204" pitchFamily="34" charset="0"/>
              </a:rPr>
              <a:t>سلوكيات «طبيعية» </a:t>
            </a:r>
            <a:r>
              <a:rPr lang="ar-SA" sz="2800" dirty="0" err="1">
                <a:solidFill>
                  <a:schemeClr val="tx1"/>
                </a:solidFill>
                <a:latin typeface="Arial" panose="020B0604020202020204" pitchFamily="34" charset="0"/>
              </a:rPr>
              <a:t>متأسسة</a:t>
            </a:r>
            <a:r>
              <a:rPr lang="ar-SA" sz="2800" dirty="0">
                <a:solidFill>
                  <a:schemeClr val="tx1"/>
                </a:solidFill>
                <a:latin typeface="Arial" panose="020B0604020202020204" pitchFamily="34" charset="0"/>
              </a:rPr>
              <a:t> على مستوى لاشعوري، وتميل إلى إنكار الواقع أو تحريفه.</a:t>
            </a:r>
          </a:p>
          <a:p>
            <a:pPr lvl="1" algn="r" rtl="1" eaLnBrk="1" hangingPunct="1">
              <a:lnSpc>
                <a:spcPct val="100000"/>
              </a:lnSpc>
              <a:spcBef>
                <a:spcPts val="700"/>
              </a:spcBef>
              <a:buClr>
                <a:srgbClr val="CC9900"/>
              </a:buClr>
              <a:buSzPct val="65000"/>
              <a:buFont typeface="Wingdings" panose="05000000000000000000" pitchFamily="2" charset="2"/>
              <a:buChar char=""/>
            </a:pPr>
            <a:r>
              <a:rPr lang="ar-SA" sz="2800" dirty="0">
                <a:solidFill>
                  <a:schemeClr val="tx1"/>
                </a:solidFill>
                <a:latin typeface="Arial" panose="020B0604020202020204" pitchFamily="34" charset="0"/>
              </a:rPr>
              <a:t>تساعد الشخص على التكيف مع القلق، وتحول دون تضرر الأنا.</a:t>
            </a:r>
          </a:p>
          <a:p>
            <a:pPr lvl="1" algn="r" rtl="1" eaLnBrk="1" hangingPunct="1">
              <a:lnSpc>
                <a:spcPct val="100000"/>
              </a:lnSpc>
              <a:spcBef>
                <a:spcPts val="700"/>
              </a:spcBef>
              <a:buClr>
                <a:srgbClr val="CC9900"/>
              </a:buClr>
              <a:buSzPct val="65000"/>
              <a:buFont typeface="Wingdings" panose="05000000000000000000" pitchFamily="2" charset="2"/>
              <a:buChar char=""/>
            </a:pPr>
            <a:r>
              <a:rPr lang="ar-SA" sz="2800" dirty="0">
                <a:solidFill>
                  <a:schemeClr val="tx1"/>
                </a:solidFill>
                <a:latin typeface="Arial" panose="020B0604020202020204" pitchFamily="34" charset="0"/>
              </a:rPr>
              <a:t>من الممكن لها أن تكون مفيدة للشخص في تكيفه مع حياته و دعم تمتعه بصحة نفسية جيدة، إذا لم تتحول إلى أسلوب حياة لتجنب الواقع.</a:t>
            </a:r>
          </a:p>
        </p:txBody>
      </p:sp>
    </p:spTree>
    <p:extLst>
      <p:ext uri="{BB962C8B-B14F-4D97-AF65-F5344CB8AC3E}">
        <p14:creationId xmlns:p14="http://schemas.microsoft.com/office/powerpoint/2010/main" val="4219292968"/>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Text Box 1"/>
          <p:cNvSpPr txBox="1">
            <a:spLocks noChangeArrowheads="1"/>
          </p:cNvSpPr>
          <p:nvPr/>
        </p:nvSpPr>
        <p:spPr bwMode="auto">
          <a:xfrm>
            <a:off x="253206" y="705675"/>
            <a:ext cx="8637588" cy="7635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9982" tIns="46790" rIns="89982" bIns="46790" anchor="b"/>
          <a:lstStyle>
            <a:lvl1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1pPr>
            <a:lvl2pPr marL="742950" indent="-285750"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2pPr>
            <a:lvl3pPr marL="1143000" indent="-228600"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3pPr>
            <a:lvl4pPr marL="1600200" indent="-228600"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4pPr>
            <a:lvl5pPr marL="2057400" indent="-228600"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5pPr>
            <a:lvl6pPr marL="25146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6pPr>
            <a:lvl7pPr marL="29718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7pPr>
            <a:lvl8pPr marL="34290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8pPr>
            <a:lvl9pPr marL="38862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9pPr>
          </a:lstStyle>
          <a:p>
            <a:pPr algn="r" rtl="1" eaLnBrk="1" hangingPunct="1">
              <a:lnSpc>
                <a:spcPct val="100000"/>
              </a:lnSpc>
              <a:buClrTx/>
              <a:buFontTx/>
              <a:buNone/>
            </a:pPr>
            <a:r>
              <a:rPr lang="ar-SA" sz="4000" dirty="0">
                <a:solidFill>
                  <a:srgbClr val="FFCC00"/>
                </a:solidFill>
                <a:latin typeface="Arial" panose="020B0604020202020204" pitchFamily="34" charset="0"/>
              </a:rPr>
              <a:t>فنيات و طرق العلاج بالتحليل النفسي الكلاسيكي(1)</a:t>
            </a:r>
            <a:endParaRPr lang="en-GB" sz="4000" dirty="0">
              <a:solidFill>
                <a:srgbClr val="FFCC00"/>
              </a:solidFill>
              <a:latin typeface="Arial" panose="020B0604020202020204" pitchFamily="34" charset="0"/>
            </a:endParaRPr>
          </a:p>
        </p:txBody>
      </p:sp>
      <p:sp>
        <p:nvSpPr>
          <p:cNvPr id="96259" name="Text Box 2"/>
          <p:cNvSpPr txBox="1">
            <a:spLocks noChangeArrowheads="1"/>
          </p:cNvSpPr>
          <p:nvPr/>
        </p:nvSpPr>
        <p:spPr bwMode="auto">
          <a:xfrm>
            <a:off x="328613" y="1941513"/>
            <a:ext cx="8208962" cy="43751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9982" tIns="46790" rIns="89982" bIns="46790"/>
          <a:lstStyle>
            <a:lvl1pPr marL="339725" indent="-339725" eaLnBrk="0" hangingPunct="0">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sz="2400">
                <a:solidFill>
                  <a:schemeClr val="bg1"/>
                </a:solidFill>
                <a:latin typeface="Times New Roman" panose="02020603050405020304" pitchFamily="18" charset="0"/>
                <a:ea typeface="MS Gothic" panose="020B0609070205080204" pitchFamily="49" charset="-128"/>
              </a:defRPr>
            </a:lvl1pPr>
            <a:lvl2pPr marL="739775" indent="-282575" eaLnBrk="0" hangingPunct="0">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sz="2400">
                <a:solidFill>
                  <a:schemeClr val="bg1"/>
                </a:solidFill>
                <a:latin typeface="Times New Roman" panose="02020603050405020304" pitchFamily="18" charset="0"/>
                <a:ea typeface="MS Gothic" panose="020B0609070205080204" pitchFamily="49" charset="-128"/>
              </a:defRPr>
            </a:lvl2pPr>
            <a:lvl3pPr marL="1143000" indent="-228600" eaLnBrk="0" hangingPunct="0">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sz="2400">
                <a:solidFill>
                  <a:schemeClr val="bg1"/>
                </a:solidFill>
                <a:latin typeface="Times New Roman" panose="02020603050405020304" pitchFamily="18" charset="0"/>
                <a:ea typeface="MS Gothic" panose="020B0609070205080204" pitchFamily="49" charset="-128"/>
              </a:defRPr>
            </a:lvl3pPr>
            <a:lvl4pPr marL="1600200" indent="-228600" eaLnBrk="0" hangingPunct="0">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sz="2400">
                <a:solidFill>
                  <a:schemeClr val="bg1"/>
                </a:solidFill>
                <a:latin typeface="Times New Roman" panose="02020603050405020304" pitchFamily="18" charset="0"/>
                <a:ea typeface="MS Gothic" panose="020B0609070205080204" pitchFamily="49" charset="-128"/>
              </a:defRPr>
            </a:lvl4pPr>
            <a:lvl5pPr marL="2057400" indent="-228600" eaLnBrk="0" hangingPunct="0">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sz="2400">
                <a:solidFill>
                  <a:schemeClr val="bg1"/>
                </a:solidFill>
                <a:latin typeface="Times New Roman" panose="02020603050405020304" pitchFamily="18" charset="0"/>
                <a:ea typeface="MS Gothic" panose="020B0609070205080204" pitchFamily="49" charset="-128"/>
              </a:defRPr>
            </a:lvl5pPr>
            <a:lvl6pPr marL="25146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sz="2400">
                <a:solidFill>
                  <a:schemeClr val="bg1"/>
                </a:solidFill>
                <a:latin typeface="Times New Roman" panose="02020603050405020304" pitchFamily="18" charset="0"/>
                <a:ea typeface="MS Gothic" panose="020B0609070205080204" pitchFamily="49" charset="-128"/>
              </a:defRPr>
            </a:lvl6pPr>
            <a:lvl7pPr marL="29718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sz="2400">
                <a:solidFill>
                  <a:schemeClr val="bg1"/>
                </a:solidFill>
                <a:latin typeface="Times New Roman" panose="02020603050405020304" pitchFamily="18" charset="0"/>
                <a:ea typeface="MS Gothic" panose="020B0609070205080204" pitchFamily="49" charset="-128"/>
              </a:defRPr>
            </a:lvl7pPr>
            <a:lvl8pPr marL="34290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sz="2400">
                <a:solidFill>
                  <a:schemeClr val="bg1"/>
                </a:solidFill>
                <a:latin typeface="Times New Roman" panose="02020603050405020304" pitchFamily="18" charset="0"/>
                <a:ea typeface="MS Gothic" panose="020B0609070205080204" pitchFamily="49" charset="-128"/>
              </a:defRPr>
            </a:lvl8pPr>
            <a:lvl9pPr marL="38862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sz="2400">
                <a:solidFill>
                  <a:schemeClr val="bg1"/>
                </a:solidFill>
                <a:latin typeface="Times New Roman" panose="02020603050405020304" pitchFamily="18" charset="0"/>
                <a:ea typeface="MS Gothic" panose="020B0609070205080204" pitchFamily="49" charset="-128"/>
              </a:defRPr>
            </a:lvl9pPr>
          </a:lstStyle>
          <a:p>
            <a:pPr algn="r" rtl="1" eaLnBrk="1" hangingPunct="1">
              <a:lnSpc>
                <a:spcPct val="90000"/>
              </a:lnSpc>
              <a:spcBef>
                <a:spcPts val="700"/>
              </a:spcBef>
              <a:buClr>
                <a:srgbClr val="CCFF33"/>
              </a:buClr>
              <a:buSzPct val="70000"/>
              <a:buFont typeface="Wingdings" panose="05000000000000000000" pitchFamily="2" charset="2"/>
              <a:buChar char=""/>
            </a:pPr>
            <a:r>
              <a:rPr lang="ar-SA" sz="2800">
                <a:solidFill>
                  <a:srgbClr val="FFFFCC"/>
                </a:solidFill>
                <a:latin typeface="Arial" panose="020B0604020202020204" pitchFamily="34" charset="0"/>
              </a:rPr>
              <a:t>التداعي الحر </a:t>
            </a:r>
            <a:r>
              <a:rPr lang="en-GB" sz="2800">
                <a:solidFill>
                  <a:srgbClr val="FFFFCC"/>
                </a:solidFill>
                <a:latin typeface="Arial" panose="020B0604020202020204" pitchFamily="34" charset="0"/>
              </a:rPr>
              <a:t>Free Association</a:t>
            </a:r>
          </a:p>
          <a:p>
            <a:pPr lvl="1" algn="r" rtl="1" eaLnBrk="1" hangingPunct="1">
              <a:lnSpc>
                <a:spcPct val="90000"/>
              </a:lnSpc>
              <a:spcBef>
                <a:spcPts val="700"/>
              </a:spcBef>
              <a:buClr>
                <a:srgbClr val="CC9900"/>
              </a:buClr>
              <a:buSzPct val="65000"/>
              <a:buFont typeface="Wingdings" panose="05000000000000000000" pitchFamily="2" charset="2"/>
              <a:buChar char=""/>
            </a:pPr>
            <a:r>
              <a:rPr lang="ar-SA" sz="2800">
                <a:solidFill>
                  <a:srgbClr val="FFFFCC"/>
                </a:solidFill>
                <a:latin typeface="Arial" panose="020B0604020202020204" pitchFamily="34" charset="0"/>
              </a:rPr>
              <a:t>يذكر العميل كل مايدور في ذهنه من مشاعر أو أفكار دون رقابة.</a:t>
            </a:r>
          </a:p>
        </p:txBody>
      </p:sp>
      <p:sp>
        <p:nvSpPr>
          <p:cNvPr id="96260" name="عنوان 1"/>
          <p:cNvSpPr>
            <a:spLocks noGrp="1"/>
          </p:cNvSpPr>
          <p:nvPr>
            <p:ph type="title"/>
          </p:nvPr>
        </p:nvSpPr>
        <p:spPr>
          <a:xfrm>
            <a:off x="457200" y="704088"/>
            <a:ext cx="8433594" cy="1143000"/>
          </a:xfrm>
        </p:spPr>
        <p:txBody>
          <a:bodyPr/>
          <a:lstStyle/>
          <a:p>
            <a:pPr algn="r" rtl="1"/>
            <a:endParaRPr lang="en-US" dirty="0" smtClean="0">
              <a:solidFill>
                <a:srgbClr val="FF0000"/>
              </a:solidFill>
            </a:endParaRPr>
          </a:p>
        </p:txBody>
      </p:sp>
      <p:sp>
        <p:nvSpPr>
          <p:cNvPr id="96261" name="عنصر نائب للمحتوى 2"/>
          <p:cNvSpPr>
            <a:spLocks noGrp="1"/>
          </p:cNvSpPr>
          <p:nvPr>
            <p:ph idx="1"/>
          </p:nvPr>
        </p:nvSpPr>
        <p:spPr/>
        <p:txBody>
          <a:bodyPr/>
          <a:lstStyle/>
          <a:p>
            <a:endParaRPr lang="en-US" dirty="0" smtClean="0"/>
          </a:p>
        </p:txBody>
      </p:sp>
      <p:pic>
        <p:nvPicPr>
          <p:cNvPr id="96262" name="Picture 7" descr="https://wiki.uiowa.edu/download/attachments/75538358/Freud_Sofa.JPG?api=v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7500" y="3200400"/>
            <a:ext cx="8637588" cy="3116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13121113"/>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Text Box 1"/>
          <p:cNvSpPr txBox="1">
            <a:spLocks noChangeArrowheads="1"/>
          </p:cNvSpPr>
          <p:nvPr/>
        </p:nvSpPr>
        <p:spPr bwMode="auto">
          <a:xfrm>
            <a:off x="317500" y="717550"/>
            <a:ext cx="8637588" cy="7635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9982" tIns="46790" rIns="89982" bIns="46790" anchor="b"/>
          <a:lstStyle>
            <a:lvl1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1pPr>
            <a:lvl2pPr marL="742950" indent="-285750"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2pPr>
            <a:lvl3pPr marL="1143000" indent="-228600"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3pPr>
            <a:lvl4pPr marL="1600200" indent="-228600"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4pPr>
            <a:lvl5pPr marL="2057400" indent="-228600"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5pPr>
            <a:lvl6pPr marL="25146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6pPr>
            <a:lvl7pPr marL="29718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7pPr>
            <a:lvl8pPr marL="34290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8pPr>
            <a:lvl9pPr marL="38862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9pPr>
          </a:lstStyle>
          <a:p>
            <a:pPr algn="r" rtl="1" eaLnBrk="1" hangingPunct="1">
              <a:lnSpc>
                <a:spcPct val="100000"/>
              </a:lnSpc>
              <a:buClrTx/>
              <a:buFontTx/>
              <a:buNone/>
            </a:pPr>
            <a:r>
              <a:rPr lang="ar-SA" sz="4000" dirty="0">
                <a:solidFill>
                  <a:srgbClr val="FF0000"/>
                </a:solidFill>
                <a:latin typeface="Arial" panose="020B0604020202020204" pitchFamily="34" charset="0"/>
              </a:rPr>
              <a:t>فنيات و طرق العلاج بالتحليل النفسي </a:t>
            </a:r>
            <a:r>
              <a:rPr lang="ar-SA" sz="4000" dirty="0" smtClean="0">
                <a:solidFill>
                  <a:srgbClr val="FF0000"/>
                </a:solidFill>
                <a:latin typeface="Arial" panose="020B0604020202020204" pitchFamily="34" charset="0"/>
              </a:rPr>
              <a:t>الكلاسيكي(2)</a:t>
            </a:r>
            <a:endParaRPr lang="en-GB" sz="4000" dirty="0">
              <a:solidFill>
                <a:srgbClr val="FF0000"/>
              </a:solidFill>
              <a:latin typeface="Arial" panose="020B0604020202020204" pitchFamily="34" charset="0"/>
            </a:endParaRPr>
          </a:p>
        </p:txBody>
      </p:sp>
      <p:sp>
        <p:nvSpPr>
          <p:cNvPr id="97283" name="Text Box 2"/>
          <p:cNvSpPr txBox="1">
            <a:spLocks noChangeArrowheads="1"/>
          </p:cNvSpPr>
          <p:nvPr/>
        </p:nvSpPr>
        <p:spPr bwMode="auto">
          <a:xfrm>
            <a:off x="328613" y="1941513"/>
            <a:ext cx="8208962" cy="43751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9982" tIns="46790" rIns="89982" bIns="46790"/>
          <a:lstStyle>
            <a:lvl1pPr marL="339725" indent="-339725" eaLnBrk="0" hangingPunct="0">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sz="2400">
                <a:solidFill>
                  <a:schemeClr val="bg1"/>
                </a:solidFill>
                <a:latin typeface="Times New Roman" panose="02020603050405020304" pitchFamily="18" charset="0"/>
                <a:ea typeface="MS Gothic" panose="020B0609070205080204" pitchFamily="49" charset="-128"/>
              </a:defRPr>
            </a:lvl1pPr>
            <a:lvl2pPr marL="739775" indent="-282575" eaLnBrk="0" hangingPunct="0">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sz="2400">
                <a:solidFill>
                  <a:schemeClr val="bg1"/>
                </a:solidFill>
                <a:latin typeface="Times New Roman" panose="02020603050405020304" pitchFamily="18" charset="0"/>
                <a:ea typeface="MS Gothic" panose="020B0609070205080204" pitchFamily="49" charset="-128"/>
              </a:defRPr>
            </a:lvl2pPr>
            <a:lvl3pPr marL="1143000" indent="-228600" eaLnBrk="0" hangingPunct="0">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sz="2400">
                <a:solidFill>
                  <a:schemeClr val="bg1"/>
                </a:solidFill>
                <a:latin typeface="Times New Roman" panose="02020603050405020304" pitchFamily="18" charset="0"/>
                <a:ea typeface="MS Gothic" panose="020B0609070205080204" pitchFamily="49" charset="-128"/>
              </a:defRPr>
            </a:lvl3pPr>
            <a:lvl4pPr marL="1600200" indent="-228600" eaLnBrk="0" hangingPunct="0">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sz="2400">
                <a:solidFill>
                  <a:schemeClr val="bg1"/>
                </a:solidFill>
                <a:latin typeface="Times New Roman" panose="02020603050405020304" pitchFamily="18" charset="0"/>
                <a:ea typeface="MS Gothic" panose="020B0609070205080204" pitchFamily="49" charset="-128"/>
              </a:defRPr>
            </a:lvl4pPr>
            <a:lvl5pPr marL="2057400" indent="-228600" eaLnBrk="0" hangingPunct="0">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sz="2400">
                <a:solidFill>
                  <a:schemeClr val="bg1"/>
                </a:solidFill>
                <a:latin typeface="Times New Roman" panose="02020603050405020304" pitchFamily="18" charset="0"/>
                <a:ea typeface="MS Gothic" panose="020B0609070205080204" pitchFamily="49" charset="-128"/>
              </a:defRPr>
            </a:lvl5pPr>
            <a:lvl6pPr marL="25146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sz="2400">
                <a:solidFill>
                  <a:schemeClr val="bg1"/>
                </a:solidFill>
                <a:latin typeface="Times New Roman" panose="02020603050405020304" pitchFamily="18" charset="0"/>
                <a:ea typeface="MS Gothic" panose="020B0609070205080204" pitchFamily="49" charset="-128"/>
              </a:defRPr>
            </a:lvl6pPr>
            <a:lvl7pPr marL="29718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sz="2400">
                <a:solidFill>
                  <a:schemeClr val="bg1"/>
                </a:solidFill>
                <a:latin typeface="Times New Roman" panose="02020603050405020304" pitchFamily="18" charset="0"/>
                <a:ea typeface="MS Gothic" panose="020B0609070205080204" pitchFamily="49" charset="-128"/>
              </a:defRPr>
            </a:lvl7pPr>
            <a:lvl8pPr marL="34290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sz="2400">
                <a:solidFill>
                  <a:schemeClr val="bg1"/>
                </a:solidFill>
                <a:latin typeface="Times New Roman" panose="02020603050405020304" pitchFamily="18" charset="0"/>
                <a:ea typeface="MS Gothic" panose="020B0609070205080204" pitchFamily="49" charset="-128"/>
              </a:defRPr>
            </a:lvl8pPr>
            <a:lvl9pPr marL="38862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sz="2400">
                <a:solidFill>
                  <a:schemeClr val="bg1"/>
                </a:solidFill>
                <a:latin typeface="Times New Roman" panose="02020603050405020304" pitchFamily="18" charset="0"/>
                <a:ea typeface="MS Gothic" panose="020B0609070205080204" pitchFamily="49" charset="-128"/>
              </a:defRPr>
            </a:lvl9pPr>
          </a:lstStyle>
          <a:p>
            <a:pPr algn="r" rtl="1" eaLnBrk="1" hangingPunct="1">
              <a:lnSpc>
                <a:spcPct val="90000"/>
              </a:lnSpc>
              <a:spcBef>
                <a:spcPts val="700"/>
              </a:spcBef>
              <a:buClr>
                <a:srgbClr val="CCFF33"/>
              </a:buClr>
              <a:buSzPct val="70000"/>
              <a:buFont typeface="Wingdings" panose="05000000000000000000" pitchFamily="2" charset="2"/>
              <a:buChar char=""/>
            </a:pPr>
            <a:r>
              <a:rPr lang="ar-SA" sz="2800" dirty="0">
                <a:solidFill>
                  <a:schemeClr val="tx1"/>
                </a:solidFill>
                <a:latin typeface="Arial" panose="020B0604020202020204" pitchFamily="34" charset="0"/>
              </a:rPr>
              <a:t>التداعي الحر </a:t>
            </a:r>
            <a:r>
              <a:rPr lang="en-GB" sz="2800" dirty="0">
                <a:solidFill>
                  <a:schemeClr val="tx1"/>
                </a:solidFill>
                <a:latin typeface="Arial" panose="020B0604020202020204" pitchFamily="34" charset="0"/>
              </a:rPr>
              <a:t>Free Association</a:t>
            </a:r>
          </a:p>
          <a:p>
            <a:pPr lvl="1" algn="r" rtl="1" eaLnBrk="1" hangingPunct="1">
              <a:lnSpc>
                <a:spcPct val="90000"/>
              </a:lnSpc>
              <a:spcBef>
                <a:spcPts val="700"/>
              </a:spcBef>
              <a:buClr>
                <a:srgbClr val="CC9900"/>
              </a:buClr>
              <a:buSzPct val="65000"/>
              <a:buFont typeface="Wingdings" panose="05000000000000000000" pitchFamily="2" charset="2"/>
              <a:buChar char=""/>
            </a:pPr>
            <a:r>
              <a:rPr lang="ar-SA" sz="2800" dirty="0">
                <a:solidFill>
                  <a:schemeClr val="tx1"/>
                </a:solidFill>
                <a:latin typeface="Arial" panose="020B0604020202020204" pitchFamily="34" charset="0"/>
              </a:rPr>
              <a:t>يذكر العميل كل </a:t>
            </a:r>
            <a:r>
              <a:rPr lang="ar-SA" sz="2800" dirty="0" err="1">
                <a:solidFill>
                  <a:schemeClr val="tx1"/>
                </a:solidFill>
                <a:latin typeface="Arial" panose="020B0604020202020204" pitchFamily="34" charset="0"/>
              </a:rPr>
              <a:t>مايدور</a:t>
            </a:r>
            <a:r>
              <a:rPr lang="ar-SA" sz="2800" dirty="0">
                <a:solidFill>
                  <a:schemeClr val="tx1"/>
                </a:solidFill>
                <a:latin typeface="Arial" panose="020B0604020202020204" pitchFamily="34" charset="0"/>
              </a:rPr>
              <a:t> في ذهنه من مشاعر أو أفكار دون رقابة.</a:t>
            </a:r>
          </a:p>
          <a:p>
            <a:pPr algn="r" rtl="1" eaLnBrk="1" hangingPunct="1">
              <a:lnSpc>
                <a:spcPct val="90000"/>
              </a:lnSpc>
              <a:spcBef>
                <a:spcPts val="700"/>
              </a:spcBef>
              <a:buClr>
                <a:srgbClr val="CCFF33"/>
              </a:buClr>
              <a:buSzPct val="70000"/>
              <a:buFont typeface="Wingdings" panose="05000000000000000000" pitchFamily="2" charset="2"/>
              <a:buChar char=""/>
            </a:pPr>
            <a:r>
              <a:rPr lang="ar-SA" sz="2800" dirty="0">
                <a:solidFill>
                  <a:schemeClr val="tx1"/>
                </a:solidFill>
                <a:latin typeface="Arial" panose="020B0604020202020204" pitchFamily="34" charset="0"/>
              </a:rPr>
              <a:t>التفسير </a:t>
            </a:r>
            <a:r>
              <a:rPr lang="en-GB" sz="2800" dirty="0">
                <a:solidFill>
                  <a:schemeClr val="tx1"/>
                </a:solidFill>
                <a:latin typeface="Arial" panose="020B0604020202020204" pitchFamily="34" charset="0"/>
              </a:rPr>
              <a:t>Interpretation</a:t>
            </a:r>
          </a:p>
          <a:p>
            <a:pPr lvl="1" algn="r" rtl="1" eaLnBrk="1" hangingPunct="1">
              <a:lnSpc>
                <a:spcPct val="90000"/>
              </a:lnSpc>
              <a:spcBef>
                <a:spcPts val="700"/>
              </a:spcBef>
              <a:buClr>
                <a:srgbClr val="CC9900"/>
              </a:buClr>
              <a:buSzPct val="65000"/>
              <a:buFont typeface="Wingdings" panose="05000000000000000000" pitchFamily="2" charset="2"/>
              <a:buChar char=""/>
            </a:pPr>
            <a:r>
              <a:rPr lang="ar-SA" sz="2800" dirty="0">
                <a:solidFill>
                  <a:schemeClr val="tx1"/>
                </a:solidFill>
                <a:latin typeface="Arial" panose="020B0604020202020204" pitchFamily="34" charset="0"/>
              </a:rPr>
              <a:t>يقوم المحلل النفسي (المعالج بالتحليل النفسي) بتوجيه الإنتباه نحو </a:t>
            </a:r>
            <a:r>
              <a:rPr lang="ar-SA" sz="2800" dirty="0" err="1">
                <a:solidFill>
                  <a:schemeClr val="tx1"/>
                </a:solidFill>
                <a:latin typeface="Arial" panose="020B0604020202020204" pitchFamily="34" charset="0"/>
              </a:rPr>
              <a:t>ماذكره</a:t>
            </a:r>
            <a:r>
              <a:rPr lang="ar-SA" sz="2800" dirty="0">
                <a:solidFill>
                  <a:schemeClr val="tx1"/>
                </a:solidFill>
                <a:latin typeface="Arial" panose="020B0604020202020204" pitchFamily="34" charset="0"/>
              </a:rPr>
              <a:t> العميل، ويشرحه، و يُفسر معناه.</a:t>
            </a:r>
          </a:p>
          <a:p>
            <a:pPr algn="r" rtl="1" eaLnBrk="1" hangingPunct="1">
              <a:lnSpc>
                <a:spcPct val="90000"/>
              </a:lnSpc>
              <a:spcBef>
                <a:spcPts val="700"/>
              </a:spcBef>
              <a:buClr>
                <a:srgbClr val="CCFF33"/>
              </a:buClr>
              <a:buSzPct val="70000"/>
              <a:buFont typeface="Wingdings" panose="05000000000000000000" pitchFamily="2" charset="2"/>
              <a:buChar char=""/>
            </a:pPr>
            <a:r>
              <a:rPr lang="ar-SA" sz="2800" dirty="0">
                <a:solidFill>
                  <a:schemeClr val="tx1"/>
                </a:solidFill>
                <a:latin typeface="Arial" panose="020B0604020202020204" pitchFamily="34" charset="0"/>
              </a:rPr>
              <a:t>تحليل الاحلام </a:t>
            </a:r>
            <a:r>
              <a:rPr lang="en-GB" sz="2800" dirty="0">
                <a:solidFill>
                  <a:schemeClr val="tx1"/>
                </a:solidFill>
                <a:latin typeface="Arial" panose="020B0604020202020204" pitchFamily="34" charset="0"/>
              </a:rPr>
              <a:t>Dream Analysis </a:t>
            </a:r>
          </a:p>
          <a:p>
            <a:pPr lvl="1" algn="r" rtl="1" eaLnBrk="1" hangingPunct="1">
              <a:lnSpc>
                <a:spcPct val="90000"/>
              </a:lnSpc>
              <a:spcBef>
                <a:spcPts val="700"/>
              </a:spcBef>
              <a:buClr>
                <a:srgbClr val="CC9900"/>
              </a:buClr>
              <a:buSzPct val="65000"/>
              <a:buFont typeface="Wingdings" panose="05000000000000000000" pitchFamily="2" charset="2"/>
              <a:buChar char=""/>
            </a:pPr>
            <a:r>
              <a:rPr lang="ar-SA" sz="2800" dirty="0">
                <a:solidFill>
                  <a:schemeClr val="tx1"/>
                </a:solidFill>
                <a:latin typeface="Arial" panose="020B0604020202020204" pitchFamily="34" charset="0"/>
              </a:rPr>
              <a:t>و صف فرويد الاحلام بأنها: الطريق الملكي إلى اللاشعور!</a:t>
            </a:r>
          </a:p>
          <a:p>
            <a:pPr lvl="1" algn="r" rtl="1" eaLnBrk="1" hangingPunct="1">
              <a:lnSpc>
                <a:spcPct val="90000"/>
              </a:lnSpc>
              <a:spcBef>
                <a:spcPts val="700"/>
              </a:spcBef>
              <a:buClr>
                <a:srgbClr val="CC9900"/>
              </a:buClr>
              <a:buSzPct val="65000"/>
              <a:buFont typeface="Wingdings" panose="05000000000000000000" pitchFamily="2" charset="2"/>
              <a:buChar char=""/>
            </a:pPr>
            <a:r>
              <a:rPr lang="ar-SA" sz="2800" dirty="0">
                <a:solidFill>
                  <a:schemeClr val="tx1"/>
                </a:solidFill>
                <a:latin typeface="Arial" panose="020B0604020202020204" pitchFamily="34" charset="0"/>
              </a:rPr>
              <a:t>يستخدم المحلل النفسي محتوى الأحلام للتعرف على محتوى اللاشعور و الإستدلال عليه؛ وذلك بهدف جلب المحتوى اللاشعوري إلى الضوء – إلى مستوى الشعور!</a:t>
            </a:r>
          </a:p>
        </p:txBody>
      </p:sp>
    </p:spTree>
    <p:extLst>
      <p:ext uri="{BB962C8B-B14F-4D97-AF65-F5344CB8AC3E}">
        <p14:creationId xmlns:p14="http://schemas.microsoft.com/office/powerpoint/2010/main" val="1796950021"/>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Text Box 1"/>
          <p:cNvSpPr txBox="1">
            <a:spLocks noChangeArrowheads="1"/>
          </p:cNvSpPr>
          <p:nvPr/>
        </p:nvSpPr>
        <p:spPr bwMode="auto">
          <a:xfrm>
            <a:off x="317500" y="49213"/>
            <a:ext cx="8637588" cy="14351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9982" tIns="46790" rIns="89982" bIns="46790" anchor="b"/>
          <a:lstStyle>
            <a:lvl1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1pPr>
            <a:lvl2pPr marL="742950" indent="-285750"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2pPr>
            <a:lvl3pPr marL="1143000" indent="-228600"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3pPr>
            <a:lvl4pPr marL="1600200" indent="-228600"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4pPr>
            <a:lvl5pPr marL="2057400" indent="-228600"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5pPr>
            <a:lvl6pPr marL="25146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6pPr>
            <a:lvl7pPr marL="29718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7pPr>
            <a:lvl8pPr marL="34290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8pPr>
            <a:lvl9pPr marL="38862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9pPr>
          </a:lstStyle>
          <a:p>
            <a:pPr algn="r" rtl="1" eaLnBrk="1" hangingPunct="1">
              <a:lnSpc>
                <a:spcPct val="100000"/>
              </a:lnSpc>
              <a:buClrTx/>
              <a:buFontTx/>
              <a:buNone/>
            </a:pPr>
            <a:r>
              <a:rPr lang="ar-SA" sz="4000" dirty="0">
                <a:solidFill>
                  <a:srgbClr val="FF0000"/>
                </a:solidFill>
                <a:latin typeface="Arial" panose="020B0604020202020204" pitchFamily="34" charset="0"/>
              </a:rPr>
              <a:t>فنيات و طرق العلاج بالتحليل النفسي </a:t>
            </a:r>
            <a:r>
              <a:rPr lang="ar-SA" sz="4000" dirty="0" smtClean="0">
                <a:solidFill>
                  <a:srgbClr val="FF0000"/>
                </a:solidFill>
                <a:latin typeface="Arial" panose="020B0604020202020204" pitchFamily="34" charset="0"/>
              </a:rPr>
              <a:t>الكلاسيكي(3)</a:t>
            </a:r>
            <a:endParaRPr lang="en-GB" sz="4000" dirty="0">
              <a:solidFill>
                <a:srgbClr val="FF0000"/>
              </a:solidFill>
              <a:latin typeface="Arial" panose="020B0604020202020204" pitchFamily="34" charset="0"/>
            </a:endParaRPr>
          </a:p>
        </p:txBody>
      </p:sp>
      <p:sp>
        <p:nvSpPr>
          <p:cNvPr id="98307" name="Text Box 2"/>
          <p:cNvSpPr txBox="1">
            <a:spLocks noChangeArrowheads="1"/>
          </p:cNvSpPr>
          <p:nvPr/>
        </p:nvSpPr>
        <p:spPr bwMode="auto">
          <a:xfrm>
            <a:off x="328613" y="1941513"/>
            <a:ext cx="8208962" cy="47577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9982" tIns="46790" rIns="89982" bIns="46790"/>
          <a:lstStyle>
            <a:lvl1pPr marL="339725" indent="-339725" eaLnBrk="0" hangingPunct="0">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sz="2400">
                <a:solidFill>
                  <a:schemeClr val="bg1"/>
                </a:solidFill>
                <a:latin typeface="Times New Roman" panose="02020603050405020304" pitchFamily="18" charset="0"/>
                <a:ea typeface="MS Gothic" panose="020B0609070205080204" pitchFamily="49" charset="-128"/>
              </a:defRPr>
            </a:lvl1pPr>
            <a:lvl2pPr marL="739775" indent="-282575" eaLnBrk="0" hangingPunct="0">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sz="2400">
                <a:solidFill>
                  <a:schemeClr val="bg1"/>
                </a:solidFill>
                <a:latin typeface="Times New Roman" panose="02020603050405020304" pitchFamily="18" charset="0"/>
                <a:ea typeface="MS Gothic" panose="020B0609070205080204" pitchFamily="49" charset="-128"/>
              </a:defRPr>
            </a:lvl2pPr>
            <a:lvl3pPr eaLnBrk="0" hangingPunct="0">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sz="2400">
                <a:solidFill>
                  <a:schemeClr val="bg1"/>
                </a:solidFill>
                <a:latin typeface="Times New Roman" panose="02020603050405020304" pitchFamily="18" charset="0"/>
                <a:ea typeface="MS Gothic" panose="020B0609070205080204" pitchFamily="49" charset="-128"/>
              </a:defRPr>
            </a:lvl3pPr>
            <a:lvl4pPr marL="1600200" indent="-228600" eaLnBrk="0" hangingPunct="0">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sz="2400">
                <a:solidFill>
                  <a:schemeClr val="bg1"/>
                </a:solidFill>
                <a:latin typeface="Times New Roman" panose="02020603050405020304" pitchFamily="18" charset="0"/>
                <a:ea typeface="MS Gothic" panose="020B0609070205080204" pitchFamily="49" charset="-128"/>
              </a:defRPr>
            </a:lvl4pPr>
            <a:lvl5pPr marL="2057400" indent="-228600" eaLnBrk="0" hangingPunct="0">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sz="2400">
                <a:solidFill>
                  <a:schemeClr val="bg1"/>
                </a:solidFill>
                <a:latin typeface="Times New Roman" panose="02020603050405020304" pitchFamily="18" charset="0"/>
                <a:ea typeface="MS Gothic" panose="020B0609070205080204" pitchFamily="49" charset="-128"/>
              </a:defRPr>
            </a:lvl5pPr>
            <a:lvl6pPr marL="25146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sz="2400">
                <a:solidFill>
                  <a:schemeClr val="bg1"/>
                </a:solidFill>
                <a:latin typeface="Times New Roman" panose="02020603050405020304" pitchFamily="18" charset="0"/>
                <a:ea typeface="MS Gothic" panose="020B0609070205080204" pitchFamily="49" charset="-128"/>
              </a:defRPr>
            </a:lvl6pPr>
            <a:lvl7pPr marL="29718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sz="2400">
                <a:solidFill>
                  <a:schemeClr val="bg1"/>
                </a:solidFill>
                <a:latin typeface="Times New Roman" panose="02020603050405020304" pitchFamily="18" charset="0"/>
                <a:ea typeface="MS Gothic" panose="020B0609070205080204" pitchFamily="49" charset="-128"/>
              </a:defRPr>
            </a:lvl7pPr>
            <a:lvl8pPr marL="34290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sz="2400">
                <a:solidFill>
                  <a:schemeClr val="bg1"/>
                </a:solidFill>
                <a:latin typeface="Times New Roman" panose="02020603050405020304" pitchFamily="18" charset="0"/>
                <a:ea typeface="MS Gothic" panose="020B0609070205080204" pitchFamily="49" charset="-128"/>
              </a:defRPr>
            </a:lvl8pPr>
            <a:lvl9pPr marL="38862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sz="2400">
                <a:solidFill>
                  <a:schemeClr val="bg1"/>
                </a:solidFill>
                <a:latin typeface="Times New Roman" panose="02020603050405020304" pitchFamily="18" charset="0"/>
                <a:ea typeface="MS Gothic" panose="020B0609070205080204" pitchFamily="49" charset="-128"/>
              </a:defRPr>
            </a:lvl9pPr>
          </a:lstStyle>
          <a:p>
            <a:pPr algn="r" rtl="1" eaLnBrk="1" hangingPunct="1">
              <a:lnSpc>
                <a:spcPct val="90000"/>
              </a:lnSpc>
              <a:spcBef>
                <a:spcPts val="700"/>
              </a:spcBef>
              <a:buClr>
                <a:srgbClr val="CCFF33"/>
              </a:buClr>
              <a:buSzPct val="70000"/>
              <a:buFont typeface="Wingdings" panose="05000000000000000000" pitchFamily="2" charset="2"/>
              <a:buChar char=""/>
            </a:pPr>
            <a:r>
              <a:rPr lang="ar-SA" sz="2800" b="1" dirty="0">
                <a:solidFill>
                  <a:schemeClr val="tx1"/>
                </a:solidFill>
                <a:latin typeface="Arial" panose="020B0604020202020204" pitchFamily="34" charset="0"/>
              </a:rPr>
              <a:t>تحليل الطرح و الطرح المضاد.</a:t>
            </a:r>
          </a:p>
          <a:p>
            <a:pPr algn="r" rtl="1" eaLnBrk="1" hangingPunct="1">
              <a:lnSpc>
                <a:spcPct val="90000"/>
              </a:lnSpc>
              <a:spcBef>
                <a:spcPts val="700"/>
              </a:spcBef>
              <a:buClr>
                <a:srgbClr val="CCFF33"/>
              </a:buClr>
              <a:buSzPct val="70000"/>
              <a:buFont typeface="Wingdings" panose="05000000000000000000" pitchFamily="2" charset="2"/>
              <a:buChar char=""/>
            </a:pPr>
            <a:r>
              <a:rPr lang="ar-SA" sz="2800" b="1" dirty="0">
                <a:solidFill>
                  <a:schemeClr val="tx1"/>
                </a:solidFill>
                <a:latin typeface="Arial" panose="020B0604020202020204" pitchFamily="34" charset="0"/>
              </a:rPr>
              <a:t>الطرح:</a:t>
            </a:r>
            <a:endParaRPr lang="en-GB" sz="2800" b="1" dirty="0">
              <a:solidFill>
                <a:schemeClr val="tx1"/>
              </a:solidFill>
              <a:latin typeface="Arial" panose="020B0604020202020204" pitchFamily="34" charset="0"/>
            </a:endParaRPr>
          </a:p>
          <a:p>
            <a:pPr lvl="1" algn="r" rtl="1" eaLnBrk="1" hangingPunct="1">
              <a:lnSpc>
                <a:spcPct val="90000"/>
              </a:lnSpc>
              <a:spcBef>
                <a:spcPts val="700"/>
              </a:spcBef>
              <a:buClr>
                <a:srgbClr val="CC9900"/>
              </a:buClr>
              <a:buSzPct val="65000"/>
              <a:buFont typeface="Wingdings" panose="05000000000000000000" pitchFamily="2" charset="2"/>
              <a:buChar char=""/>
            </a:pPr>
            <a:r>
              <a:rPr lang="ar-SA" sz="2800" dirty="0">
                <a:solidFill>
                  <a:schemeClr val="tx1"/>
                </a:solidFill>
                <a:latin typeface="Arial" panose="020B0604020202020204" pitchFamily="34" charset="0"/>
              </a:rPr>
              <a:t>يتعامل العميل مع المحلل النفسي بنفس الطريقة التي كان يتعامل بها مع أشخاص سابقين في حياته (أب، أم ...مثلاً).</a:t>
            </a:r>
          </a:p>
          <a:p>
            <a:pPr lvl="2" algn="r" rtl="1" eaLnBrk="1" hangingPunct="1">
              <a:lnSpc>
                <a:spcPct val="90000"/>
              </a:lnSpc>
              <a:spcBef>
                <a:spcPts val="700"/>
              </a:spcBef>
              <a:buClr>
                <a:srgbClr val="0099CC"/>
              </a:buClr>
              <a:buSzPct val="65000"/>
              <a:buFont typeface="Wingdings" panose="05000000000000000000" pitchFamily="2" charset="2"/>
              <a:buChar char=""/>
            </a:pPr>
            <a:r>
              <a:rPr lang="ar-SA" sz="2800" dirty="0">
                <a:solidFill>
                  <a:schemeClr val="tx1"/>
                </a:solidFill>
                <a:latin typeface="Arial" panose="020B0604020202020204" pitchFamily="34" charset="0"/>
              </a:rPr>
              <a:t> هذا يساعد العميل على الشعور </a:t>
            </a:r>
            <a:r>
              <a:rPr lang="ar-SA" sz="2800" dirty="0" err="1">
                <a:solidFill>
                  <a:schemeClr val="tx1"/>
                </a:solidFill>
                <a:latin typeface="Arial" panose="020B0604020202020204" pitchFamily="34" charset="0"/>
              </a:rPr>
              <a:t>بإنفعالات</a:t>
            </a:r>
            <a:r>
              <a:rPr lang="ar-SA" sz="2800" dirty="0">
                <a:solidFill>
                  <a:schemeClr val="tx1"/>
                </a:solidFill>
                <a:latin typeface="Arial" panose="020B0604020202020204" pitchFamily="34" charset="0"/>
              </a:rPr>
              <a:t> و حالات مزاجية ربما </a:t>
            </a:r>
            <a:r>
              <a:rPr lang="ar-SA" sz="2800" dirty="0" err="1">
                <a:solidFill>
                  <a:schemeClr val="tx1"/>
                </a:solidFill>
                <a:latin typeface="Arial" panose="020B0604020202020204" pitchFamily="34" charset="0"/>
              </a:rPr>
              <a:t>ماكان</a:t>
            </a:r>
            <a:r>
              <a:rPr lang="ar-SA" sz="2800" dirty="0">
                <a:solidFill>
                  <a:schemeClr val="tx1"/>
                </a:solidFill>
                <a:latin typeface="Arial" panose="020B0604020202020204" pitchFamily="34" charset="0"/>
              </a:rPr>
              <a:t> له أن يشعر بها في الظروف العادية.</a:t>
            </a:r>
          </a:p>
          <a:p>
            <a:pPr lvl="2" algn="r" rtl="1" eaLnBrk="1" hangingPunct="1">
              <a:lnSpc>
                <a:spcPct val="90000"/>
              </a:lnSpc>
              <a:spcBef>
                <a:spcPts val="700"/>
              </a:spcBef>
              <a:buClr>
                <a:srgbClr val="0099CC"/>
              </a:buClr>
              <a:buSzPct val="65000"/>
              <a:buFont typeface="Wingdings" panose="05000000000000000000" pitchFamily="2" charset="2"/>
              <a:buChar char=""/>
            </a:pPr>
            <a:r>
              <a:rPr lang="ar-SA" sz="2800" dirty="0">
                <a:solidFill>
                  <a:schemeClr val="tx1"/>
                </a:solidFill>
                <a:latin typeface="Arial" panose="020B0604020202020204" pitchFamily="34" charset="0"/>
              </a:rPr>
              <a:t> يسمح تحليل الطرح للعميل بان يكتسب الإستبصار بتأثير الماضي عليه.</a:t>
            </a:r>
          </a:p>
          <a:p>
            <a:pPr algn="r" rtl="1" eaLnBrk="1" hangingPunct="1">
              <a:lnSpc>
                <a:spcPct val="90000"/>
              </a:lnSpc>
              <a:spcBef>
                <a:spcPts val="700"/>
              </a:spcBef>
              <a:buClr>
                <a:srgbClr val="CCFF33"/>
              </a:buClr>
              <a:buSzPct val="70000"/>
              <a:buFont typeface="Wingdings" panose="05000000000000000000" pitchFamily="2" charset="2"/>
              <a:buChar char=""/>
            </a:pPr>
            <a:r>
              <a:rPr lang="ar-SA" sz="2800" b="1" dirty="0">
                <a:solidFill>
                  <a:schemeClr val="tx1"/>
                </a:solidFill>
                <a:latin typeface="Arial" panose="020B0604020202020204" pitchFamily="34" charset="0"/>
              </a:rPr>
              <a:t>الطرح المُضاد: </a:t>
            </a:r>
            <a:r>
              <a:rPr lang="ar-SA" sz="2800" dirty="0">
                <a:solidFill>
                  <a:schemeClr val="tx1"/>
                </a:solidFill>
                <a:latin typeface="Arial" panose="020B0604020202020204" pitchFamily="34" charset="0"/>
              </a:rPr>
              <a:t>إستجابة المحلل النفسي للعميل والتي ربما </a:t>
            </a:r>
            <a:r>
              <a:rPr lang="ar-SA" sz="2800" dirty="0" err="1">
                <a:solidFill>
                  <a:schemeClr val="tx1"/>
                </a:solidFill>
                <a:latin typeface="Arial" panose="020B0604020202020204" pitchFamily="34" charset="0"/>
              </a:rPr>
              <a:t>لاتتوافق</a:t>
            </a:r>
            <a:r>
              <a:rPr lang="ar-SA" sz="2800" dirty="0">
                <a:solidFill>
                  <a:schemeClr val="tx1"/>
                </a:solidFill>
                <a:latin typeface="Arial" panose="020B0604020202020204" pitchFamily="34" charset="0"/>
              </a:rPr>
              <a:t> مع شرط الموضوعية – لذا يُشترط أن يخضع المحلل للتحليل النفسي. </a:t>
            </a:r>
          </a:p>
        </p:txBody>
      </p:sp>
      <p:sp>
        <p:nvSpPr>
          <p:cNvPr id="98308" name="Text Box 3"/>
          <p:cNvSpPr txBox="1">
            <a:spLocks noChangeArrowheads="1"/>
          </p:cNvSpPr>
          <p:nvPr/>
        </p:nvSpPr>
        <p:spPr bwMode="auto">
          <a:xfrm>
            <a:off x="304800" y="6205538"/>
            <a:ext cx="5029200" cy="2714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1420" tIns="45711" rIns="91420" bIns="45711" anchor="ctr"/>
          <a:lstStyle>
            <a:lvl1pPr eaLnBrk="0" hangingPunct="0">
              <a:defRPr sz="2400">
                <a:solidFill>
                  <a:schemeClr val="bg1"/>
                </a:solidFill>
                <a:latin typeface="Times New Roman" panose="02020603050405020304" pitchFamily="18" charset="0"/>
                <a:ea typeface="MS Gothic" panose="020B0609070205080204" pitchFamily="49" charset="-128"/>
              </a:defRPr>
            </a:lvl1pPr>
            <a:lvl2pPr marL="742950" indent="-285750" eaLnBrk="0" hangingPunct="0">
              <a:defRPr sz="2400">
                <a:solidFill>
                  <a:schemeClr val="bg1"/>
                </a:solidFill>
                <a:latin typeface="Times New Roman" panose="02020603050405020304" pitchFamily="18" charset="0"/>
                <a:ea typeface="MS Gothic" panose="020B0609070205080204" pitchFamily="49" charset="-128"/>
              </a:defRPr>
            </a:lvl2pPr>
            <a:lvl3pPr marL="1143000" indent="-228600" eaLnBrk="0" hangingPunct="0">
              <a:defRPr sz="2400">
                <a:solidFill>
                  <a:schemeClr val="bg1"/>
                </a:solidFill>
                <a:latin typeface="Times New Roman" panose="02020603050405020304" pitchFamily="18" charset="0"/>
                <a:ea typeface="MS Gothic" panose="020B0609070205080204" pitchFamily="49" charset="-128"/>
              </a:defRPr>
            </a:lvl3pPr>
            <a:lvl4pPr marL="1600200" indent="-228600" eaLnBrk="0" hangingPunct="0">
              <a:defRPr sz="2400">
                <a:solidFill>
                  <a:schemeClr val="bg1"/>
                </a:solidFill>
                <a:latin typeface="Times New Roman" panose="02020603050405020304" pitchFamily="18" charset="0"/>
                <a:ea typeface="MS Gothic" panose="020B0609070205080204" pitchFamily="49" charset="-128"/>
              </a:defRPr>
            </a:lvl4pPr>
            <a:lvl5pPr marL="2057400" indent="-228600" eaLnBrk="0" hangingPunct="0">
              <a:defRPr sz="2400">
                <a:solidFill>
                  <a:schemeClr val="bg1"/>
                </a:solidFill>
                <a:latin typeface="Times New Roman" panose="02020603050405020304" pitchFamily="18" charset="0"/>
                <a:ea typeface="MS Gothic" panose="020B0609070205080204" pitchFamily="49" charset="-128"/>
              </a:defRPr>
            </a:lvl5pPr>
            <a:lvl6pPr marL="25146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MS Gothic" panose="020B0609070205080204" pitchFamily="49" charset="-128"/>
              </a:defRPr>
            </a:lvl6pPr>
            <a:lvl7pPr marL="29718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MS Gothic" panose="020B0609070205080204" pitchFamily="49" charset="-128"/>
              </a:defRPr>
            </a:lvl7pPr>
            <a:lvl8pPr marL="34290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MS Gothic" panose="020B0609070205080204" pitchFamily="49" charset="-128"/>
              </a:defRPr>
            </a:lvl8pPr>
            <a:lvl9pPr marL="38862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MS Gothic" panose="020B0609070205080204" pitchFamily="49" charset="-128"/>
              </a:defRPr>
            </a:lvl9pPr>
          </a:lstStyle>
          <a:p>
            <a:pPr eaLnBrk="1" hangingPunct="1"/>
            <a:endParaRPr lang="en-US"/>
          </a:p>
        </p:txBody>
      </p:sp>
    </p:spTree>
    <p:extLst>
      <p:ext uri="{BB962C8B-B14F-4D97-AF65-F5344CB8AC3E}">
        <p14:creationId xmlns:p14="http://schemas.microsoft.com/office/powerpoint/2010/main" val="1145368657"/>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Text Box 1"/>
          <p:cNvSpPr txBox="1">
            <a:spLocks noChangeArrowheads="1"/>
          </p:cNvSpPr>
          <p:nvPr/>
        </p:nvSpPr>
        <p:spPr bwMode="auto">
          <a:xfrm>
            <a:off x="317500" y="717550"/>
            <a:ext cx="8637588" cy="7635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9982" tIns="46790" rIns="89982" bIns="46790" anchor="b"/>
          <a:lstStyle>
            <a:lvl1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1pPr>
            <a:lvl2pPr marL="742950" indent="-285750"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2pPr>
            <a:lvl3pPr marL="1143000" indent="-228600"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3pPr>
            <a:lvl4pPr marL="1600200" indent="-228600"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4pPr>
            <a:lvl5pPr marL="2057400" indent="-228600"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5pPr>
            <a:lvl6pPr marL="25146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6pPr>
            <a:lvl7pPr marL="29718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7pPr>
            <a:lvl8pPr marL="34290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8pPr>
            <a:lvl9pPr marL="38862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9pPr>
          </a:lstStyle>
          <a:p>
            <a:pPr algn="r" rtl="1" eaLnBrk="1" hangingPunct="1">
              <a:lnSpc>
                <a:spcPct val="100000"/>
              </a:lnSpc>
              <a:buClrTx/>
              <a:buFontTx/>
              <a:buNone/>
            </a:pPr>
            <a:endParaRPr lang="ar-SA" sz="4400" dirty="0">
              <a:solidFill>
                <a:srgbClr val="FFCC00"/>
              </a:solidFill>
              <a:latin typeface="Arial" panose="020B0604020202020204" pitchFamily="34" charset="0"/>
            </a:endParaRPr>
          </a:p>
          <a:p>
            <a:pPr algn="r" rtl="1" eaLnBrk="1" hangingPunct="1">
              <a:lnSpc>
                <a:spcPct val="100000"/>
              </a:lnSpc>
              <a:buClrTx/>
              <a:buFontTx/>
              <a:buNone/>
            </a:pPr>
            <a:r>
              <a:rPr lang="ar-SA" sz="4000" dirty="0">
                <a:solidFill>
                  <a:srgbClr val="FF0000"/>
                </a:solidFill>
                <a:latin typeface="Arial" panose="020B0604020202020204" pitchFamily="34" charset="0"/>
              </a:rPr>
              <a:t>فنيات و طرق العلاج بالتحليل النفسي </a:t>
            </a:r>
            <a:r>
              <a:rPr lang="ar-SA" sz="4000" dirty="0" smtClean="0">
                <a:solidFill>
                  <a:srgbClr val="FF0000"/>
                </a:solidFill>
                <a:latin typeface="Arial" panose="020B0604020202020204" pitchFamily="34" charset="0"/>
              </a:rPr>
              <a:t>الكلاسيكي(4)</a:t>
            </a:r>
            <a:endParaRPr lang="en-GB" sz="4000" dirty="0">
              <a:solidFill>
                <a:srgbClr val="FF0000"/>
              </a:solidFill>
              <a:latin typeface="Arial" panose="020B0604020202020204" pitchFamily="34" charset="0"/>
            </a:endParaRPr>
          </a:p>
        </p:txBody>
      </p:sp>
      <p:sp>
        <p:nvSpPr>
          <p:cNvPr id="99331" name="Text Box 2"/>
          <p:cNvSpPr txBox="1">
            <a:spLocks noChangeArrowheads="1"/>
          </p:cNvSpPr>
          <p:nvPr/>
        </p:nvSpPr>
        <p:spPr bwMode="auto">
          <a:xfrm>
            <a:off x="381000" y="1676400"/>
            <a:ext cx="8208963" cy="50530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9982" tIns="46790" rIns="89982" bIns="46790"/>
          <a:lstStyle>
            <a:lvl1pPr marL="339725" indent="-339725" eaLnBrk="0" hangingPunct="0">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sz="2400">
                <a:solidFill>
                  <a:schemeClr val="bg1"/>
                </a:solidFill>
                <a:latin typeface="Times New Roman" panose="02020603050405020304" pitchFamily="18" charset="0"/>
                <a:ea typeface="MS Gothic" panose="020B0609070205080204" pitchFamily="49" charset="-128"/>
              </a:defRPr>
            </a:lvl1pPr>
            <a:lvl2pPr marL="739775" indent="-282575" eaLnBrk="0" hangingPunct="0">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sz="2400">
                <a:solidFill>
                  <a:schemeClr val="bg1"/>
                </a:solidFill>
                <a:latin typeface="Times New Roman" panose="02020603050405020304" pitchFamily="18" charset="0"/>
                <a:ea typeface="MS Gothic" panose="020B0609070205080204" pitchFamily="49" charset="-128"/>
              </a:defRPr>
            </a:lvl2pPr>
            <a:lvl3pPr eaLnBrk="0" hangingPunct="0">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sz="2400">
                <a:solidFill>
                  <a:schemeClr val="bg1"/>
                </a:solidFill>
                <a:latin typeface="Times New Roman" panose="02020603050405020304" pitchFamily="18" charset="0"/>
                <a:ea typeface="MS Gothic" panose="020B0609070205080204" pitchFamily="49" charset="-128"/>
              </a:defRPr>
            </a:lvl3pPr>
            <a:lvl4pPr marL="1600200" indent="-228600" eaLnBrk="0" hangingPunct="0">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sz="2400">
                <a:solidFill>
                  <a:schemeClr val="bg1"/>
                </a:solidFill>
                <a:latin typeface="Times New Roman" panose="02020603050405020304" pitchFamily="18" charset="0"/>
                <a:ea typeface="MS Gothic" panose="020B0609070205080204" pitchFamily="49" charset="-128"/>
              </a:defRPr>
            </a:lvl4pPr>
            <a:lvl5pPr marL="2057400" indent="-228600" eaLnBrk="0" hangingPunct="0">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sz="2400">
                <a:solidFill>
                  <a:schemeClr val="bg1"/>
                </a:solidFill>
                <a:latin typeface="Times New Roman" panose="02020603050405020304" pitchFamily="18" charset="0"/>
                <a:ea typeface="MS Gothic" panose="020B0609070205080204" pitchFamily="49" charset="-128"/>
              </a:defRPr>
            </a:lvl5pPr>
            <a:lvl6pPr marL="25146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sz="2400">
                <a:solidFill>
                  <a:schemeClr val="bg1"/>
                </a:solidFill>
                <a:latin typeface="Times New Roman" panose="02020603050405020304" pitchFamily="18" charset="0"/>
                <a:ea typeface="MS Gothic" panose="020B0609070205080204" pitchFamily="49" charset="-128"/>
              </a:defRPr>
            </a:lvl6pPr>
            <a:lvl7pPr marL="29718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sz="2400">
                <a:solidFill>
                  <a:schemeClr val="bg1"/>
                </a:solidFill>
                <a:latin typeface="Times New Roman" panose="02020603050405020304" pitchFamily="18" charset="0"/>
                <a:ea typeface="MS Gothic" panose="020B0609070205080204" pitchFamily="49" charset="-128"/>
              </a:defRPr>
            </a:lvl7pPr>
            <a:lvl8pPr marL="34290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sz="2400">
                <a:solidFill>
                  <a:schemeClr val="bg1"/>
                </a:solidFill>
                <a:latin typeface="Times New Roman" panose="02020603050405020304" pitchFamily="18" charset="0"/>
                <a:ea typeface="MS Gothic" panose="020B0609070205080204" pitchFamily="49" charset="-128"/>
              </a:defRPr>
            </a:lvl8pPr>
            <a:lvl9pPr marL="38862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sz="2400">
                <a:solidFill>
                  <a:schemeClr val="bg1"/>
                </a:solidFill>
                <a:latin typeface="Times New Roman" panose="02020603050405020304" pitchFamily="18" charset="0"/>
                <a:ea typeface="MS Gothic" panose="020B0609070205080204" pitchFamily="49" charset="-128"/>
              </a:defRPr>
            </a:lvl9pPr>
          </a:lstStyle>
          <a:p>
            <a:pPr algn="r" rtl="1" eaLnBrk="1" hangingPunct="1">
              <a:lnSpc>
                <a:spcPct val="90000"/>
              </a:lnSpc>
              <a:spcBef>
                <a:spcPts val="700"/>
              </a:spcBef>
              <a:buClr>
                <a:srgbClr val="CCFF33"/>
              </a:buClr>
              <a:buSzPct val="70000"/>
              <a:buFont typeface="Wingdings" panose="05000000000000000000" pitchFamily="2" charset="2"/>
              <a:buChar char=""/>
            </a:pPr>
            <a:r>
              <a:rPr lang="ar-SA" sz="2800" b="1" dirty="0">
                <a:solidFill>
                  <a:schemeClr val="tx1"/>
                </a:solidFill>
                <a:latin typeface="Arial" panose="020B0604020202020204" pitchFamily="34" charset="0"/>
              </a:rPr>
              <a:t>المقاومة</a:t>
            </a:r>
            <a:r>
              <a:rPr lang="ar-SA" sz="2800" dirty="0">
                <a:solidFill>
                  <a:schemeClr val="tx1"/>
                </a:solidFill>
                <a:latin typeface="Arial" panose="020B0604020202020204" pitchFamily="34" charset="0"/>
              </a:rPr>
              <a:t>  </a:t>
            </a:r>
            <a:r>
              <a:rPr lang="en-GB" sz="2800" dirty="0">
                <a:solidFill>
                  <a:schemeClr val="tx1"/>
                </a:solidFill>
                <a:latin typeface="Arial" panose="020B0604020202020204" pitchFamily="34" charset="0"/>
              </a:rPr>
              <a:t>Resistance</a:t>
            </a:r>
          </a:p>
          <a:p>
            <a:pPr lvl="1" algn="r" rtl="1" eaLnBrk="1" hangingPunct="1">
              <a:lnSpc>
                <a:spcPct val="90000"/>
              </a:lnSpc>
              <a:spcBef>
                <a:spcPts val="700"/>
              </a:spcBef>
              <a:buClr>
                <a:srgbClr val="CC9900"/>
              </a:buClr>
              <a:buSzPct val="65000"/>
              <a:buFont typeface="Wingdings" panose="05000000000000000000" pitchFamily="2" charset="2"/>
              <a:buChar char=""/>
            </a:pPr>
            <a:r>
              <a:rPr lang="ar-SA" sz="2800" dirty="0">
                <a:solidFill>
                  <a:schemeClr val="tx1"/>
                </a:solidFill>
                <a:latin typeface="Arial" panose="020B0604020202020204" pitchFamily="34" charset="0"/>
              </a:rPr>
              <a:t>أي شيء يعيق من تقدم العلاج، و يمنع ظهور المحتوى اللاشعوري.</a:t>
            </a:r>
          </a:p>
          <a:p>
            <a:pPr algn="r" rtl="1" eaLnBrk="1" hangingPunct="1">
              <a:lnSpc>
                <a:spcPct val="90000"/>
              </a:lnSpc>
              <a:spcBef>
                <a:spcPts val="700"/>
              </a:spcBef>
              <a:buClr>
                <a:srgbClr val="CCFF33"/>
              </a:buClr>
              <a:buSzPct val="70000"/>
              <a:buFont typeface="Wingdings" panose="05000000000000000000" pitchFamily="2" charset="2"/>
              <a:buChar char=""/>
            </a:pPr>
            <a:r>
              <a:rPr lang="ar-SA" sz="2800" b="1" dirty="0">
                <a:solidFill>
                  <a:schemeClr val="tx1"/>
                </a:solidFill>
                <a:latin typeface="Arial" panose="020B0604020202020204" pitchFamily="34" charset="0"/>
              </a:rPr>
              <a:t>تحليل المقاومة  </a:t>
            </a:r>
            <a:r>
              <a:rPr lang="en-GB" sz="2800" dirty="0">
                <a:solidFill>
                  <a:schemeClr val="tx1"/>
                </a:solidFill>
                <a:latin typeface="Arial" panose="020B0604020202020204" pitchFamily="34" charset="0"/>
              </a:rPr>
              <a:t>Analysis of Resistance</a:t>
            </a:r>
          </a:p>
          <a:p>
            <a:pPr lvl="1" algn="r" rtl="1" eaLnBrk="1" hangingPunct="1">
              <a:lnSpc>
                <a:spcPct val="90000"/>
              </a:lnSpc>
              <a:spcBef>
                <a:spcPts val="700"/>
              </a:spcBef>
              <a:buClr>
                <a:srgbClr val="CC9900"/>
              </a:buClr>
              <a:buSzPct val="65000"/>
              <a:buFont typeface="Wingdings" panose="05000000000000000000" pitchFamily="2" charset="2"/>
              <a:buChar char=""/>
            </a:pPr>
            <a:r>
              <a:rPr lang="ar-SA" sz="2800" dirty="0">
                <a:solidFill>
                  <a:schemeClr val="tx1"/>
                </a:solidFill>
                <a:latin typeface="Arial" panose="020B0604020202020204" pitchFamily="34" charset="0"/>
              </a:rPr>
              <a:t>يساعد العميل على معرفة أن المواعيد التي قام بإلغائها أو تلك التي تغيب عنها أو حتى الإنسحاب مبكراً من الجلسات العلاجية؛ ماهي إلا طرق لاشعورية لمقاومة القلق.</a:t>
            </a:r>
          </a:p>
          <a:p>
            <a:pPr lvl="2" algn="r" rtl="1" eaLnBrk="1" hangingPunct="1">
              <a:lnSpc>
                <a:spcPct val="90000"/>
              </a:lnSpc>
              <a:spcBef>
                <a:spcPts val="700"/>
              </a:spcBef>
              <a:buClr>
                <a:srgbClr val="0099CC"/>
              </a:buClr>
              <a:buSzPct val="65000"/>
              <a:buFont typeface="Wingdings" panose="05000000000000000000" pitchFamily="2" charset="2"/>
              <a:buChar char=""/>
            </a:pPr>
            <a:r>
              <a:rPr lang="ar-SA" sz="2800" dirty="0">
                <a:solidFill>
                  <a:schemeClr val="tx1"/>
                </a:solidFill>
                <a:latin typeface="Arial" panose="020B0604020202020204" pitchFamily="34" charset="0"/>
              </a:rPr>
              <a:t> تعيق المقاومة قدرة العميل على تقبل التغيير و </a:t>
            </a:r>
            <a:r>
              <a:rPr lang="ar-SA" sz="2800" dirty="0" err="1">
                <a:solidFill>
                  <a:schemeClr val="tx1"/>
                </a:solidFill>
                <a:latin typeface="Arial" panose="020B0604020202020204" pitchFamily="34" charset="0"/>
              </a:rPr>
              <a:t>إكتساب</a:t>
            </a:r>
            <a:r>
              <a:rPr lang="ar-SA" sz="2800" dirty="0">
                <a:solidFill>
                  <a:schemeClr val="tx1"/>
                </a:solidFill>
                <a:latin typeface="Arial" panose="020B0604020202020204" pitchFamily="34" charset="0"/>
              </a:rPr>
              <a:t> الإستبصار؛ وهو </a:t>
            </a:r>
            <a:r>
              <a:rPr lang="ar-SA" sz="2800" dirty="0" err="1">
                <a:solidFill>
                  <a:schemeClr val="tx1"/>
                </a:solidFill>
                <a:latin typeface="Arial" panose="020B0604020202020204" pitchFamily="34" charset="0"/>
              </a:rPr>
              <a:t>مايعيق</a:t>
            </a:r>
            <a:r>
              <a:rPr lang="ar-SA" sz="2800" dirty="0">
                <a:solidFill>
                  <a:schemeClr val="tx1"/>
                </a:solidFill>
                <a:latin typeface="Arial" panose="020B0604020202020204" pitchFamily="34" charset="0"/>
              </a:rPr>
              <a:t> بالتالي الوصول إلى حياة هانئة و سواء نفسي. </a:t>
            </a:r>
          </a:p>
        </p:txBody>
      </p:sp>
    </p:spTree>
    <p:extLst>
      <p:ext uri="{BB962C8B-B14F-4D97-AF65-F5344CB8AC3E}">
        <p14:creationId xmlns:p14="http://schemas.microsoft.com/office/powerpoint/2010/main" val="963293249"/>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r"/>
            <a:r>
              <a:rPr lang="en-US" sz="4400" b="1" dirty="0" smtClean="0">
                <a:solidFill>
                  <a:srgbClr val="FF0000"/>
                </a:solidFill>
              </a:rPr>
              <a:t>Psychoanalysis</a:t>
            </a:r>
            <a:r>
              <a:rPr lang="ar-SA" sz="4400" b="1" dirty="0" smtClean="0">
                <a:solidFill>
                  <a:srgbClr val="FF0000"/>
                </a:solidFill>
              </a:rPr>
              <a:t>       </a:t>
            </a:r>
            <a:br>
              <a:rPr lang="ar-SA" sz="4400" b="1" dirty="0" smtClean="0">
                <a:solidFill>
                  <a:srgbClr val="FF0000"/>
                </a:solidFill>
              </a:rPr>
            </a:br>
            <a:r>
              <a:rPr lang="en-US" sz="4400" b="1" dirty="0" smtClean="0">
                <a:solidFill>
                  <a:srgbClr val="FF0000"/>
                </a:solidFill>
              </a:rPr>
              <a:t> </a:t>
            </a:r>
            <a:r>
              <a:rPr lang="ar-SA" sz="4400" b="1" dirty="0" smtClean="0">
                <a:solidFill>
                  <a:srgbClr val="FF0000"/>
                </a:solidFill>
              </a:rPr>
              <a:t>ملخص </a:t>
            </a:r>
            <a:r>
              <a:rPr lang="ar-SA" sz="6000" b="1" dirty="0" smtClean="0">
                <a:solidFill>
                  <a:srgbClr val="FF0000"/>
                </a:solidFill>
              </a:rPr>
              <a:t>نظرية التحليل النفسي</a:t>
            </a:r>
            <a:endParaRPr lang="en-US" sz="6000" b="1" dirty="0">
              <a:solidFill>
                <a:srgbClr val="FF0000"/>
              </a:solidFill>
            </a:endParaRPr>
          </a:p>
        </p:txBody>
      </p:sp>
      <p:sp>
        <p:nvSpPr>
          <p:cNvPr id="3" name="Content Placeholder 2"/>
          <p:cNvSpPr>
            <a:spLocks noGrp="1"/>
          </p:cNvSpPr>
          <p:nvPr>
            <p:ph idx="1"/>
          </p:nvPr>
        </p:nvSpPr>
        <p:spPr/>
        <p:txBody>
          <a:bodyPr/>
          <a:lstStyle/>
          <a:p>
            <a:pPr algn="r" rtl="1">
              <a:buClrTx/>
            </a:pPr>
            <a:r>
              <a:rPr lang="ar-SA" dirty="0" smtClean="0"/>
              <a:t>السلوك الأنساني تحكمه دوافع لاشعورية – لانشعر بها.</a:t>
            </a:r>
          </a:p>
          <a:p>
            <a:pPr algn="r" rtl="1">
              <a:buClrTx/>
            </a:pPr>
            <a:r>
              <a:rPr lang="ar-SA" dirty="0" smtClean="0"/>
              <a:t>الكبت – آلية تحويل الدوافع والرغبات الغير مقبولة الى اللاشعور.</a:t>
            </a:r>
          </a:p>
          <a:p>
            <a:pPr algn="r" rtl="1">
              <a:buClrTx/>
            </a:pPr>
            <a:r>
              <a:rPr lang="ar-SA" dirty="0" smtClean="0"/>
              <a:t>الشعور – القبشعور (ماقبل الشعور) – اللاشعور.</a:t>
            </a:r>
          </a:p>
          <a:p>
            <a:pPr algn="r" rtl="1">
              <a:buClrTx/>
            </a:pPr>
            <a:r>
              <a:rPr lang="ar-SA" dirty="0" smtClean="0"/>
              <a:t>حياتنا العقلية التي نشعر بها لاتمثل الا جبل الجليد فقط!</a:t>
            </a:r>
          </a:p>
          <a:p>
            <a:pPr algn="r" rtl="1">
              <a:buClrTx/>
            </a:pPr>
            <a:r>
              <a:rPr lang="ar-SA" dirty="0" smtClean="0"/>
              <a:t>الهو – الأنا – الأنا الأعلى.</a:t>
            </a:r>
          </a:p>
          <a:p>
            <a:pPr algn="r" rtl="1">
              <a:buClrTx/>
            </a:pPr>
            <a:r>
              <a:rPr lang="ar-SA" dirty="0" smtClean="0"/>
              <a:t>ينشأ الأضطراب النفسي كنتيجة للصراع اللاشعوري بين المكبوتات التي تحاول الخروج وبين الأنا الذي يحول دون ذلك.</a:t>
            </a:r>
          </a:p>
          <a:p>
            <a:pPr algn="r" rtl="1">
              <a:buClrTx/>
            </a:pPr>
            <a:r>
              <a:rPr lang="ar-SA" dirty="0" smtClean="0"/>
              <a:t>ميكانيزمات الدفاع – الإسقاط مثلاً. </a:t>
            </a:r>
          </a:p>
          <a:p>
            <a:pPr algn="r" rtl="1">
              <a:buClrTx/>
            </a:pPr>
            <a:r>
              <a:rPr lang="ar-SA" dirty="0" smtClean="0"/>
              <a:t>العلاج: تفسير الأحلام و التداعي الحر – يستغرق وقت طويل وجهد.</a:t>
            </a:r>
            <a:endParaRPr lang="en-US" dirty="0"/>
          </a:p>
        </p:txBody>
      </p:sp>
    </p:spTree>
    <p:extLst>
      <p:ext uri="{BB962C8B-B14F-4D97-AF65-F5344CB8AC3E}">
        <p14:creationId xmlns:p14="http://schemas.microsoft.com/office/powerpoint/2010/main" val="373981222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ar-SA" sz="5400" b="1" dirty="0" smtClean="0">
                <a:solidFill>
                  <a:srgbClr val="FF0000"/>
                </a:solidFill>
              </a:rPr>
              <a:t> أهداف التوجيه والإرشاد ( 2 )</a:t>
            </a:r>
            <a:endParaRPr lang="en-US" sz="5400" b="1" dirty="0">
              <a:solidFill>
                <a:srgbClr val="FF0000"/>
              </a:solidFill>
            </a:endParaRPr>
          </a:p>
        </p:txBody>
      </p:sp>
      <p:sp>
        <p:nvSpPr>
          <p:cNvPr id="3" name="Content Placeholder 2"/>
          <p:cNvSpPr>
            <a:spLocks noGrp="1"/>
          </p:cNvSpPr>
          <p:nvPr>
            <p:ph idx="1"/>
          </p:nvPr>
        </p:nvSpPr>
        <p:spPr/>
        <p:txBody>
          <a:bodyPr>
            <a:normAutofit/>
          </a:bodyPr>
          <a:lstStyle/>
          <a:p>
            <a:pPr algn="r" rtl="1">
              <a:buClrTx/>
              <a:buNone/>
            </a:pPr>
            <a:endParaRPr lang="en-US" sz="2400" dirty="0" smtClean="0"/>
          </a:p>
          <a:p>
            <a:pPr marL="457200" lvl="0" indent="-457200" algn="r" rtl="1">
              <a:buClrTx/>
              <a:buFont typeface="+mj-lt"/>
              <a:buAutoNum type="arabicPeriod"/>
            </a:pPr>
            <a:r>
              <a:rPr lang="ar-SA" sz="2400" b="1" dirty="0" smtClean="0">
                <a:cs typeface="+mj-cs"/>
              </a:rPr>
              <a:t>اكتساب المهارات الاجتماعية </a:t>
            </a:r>
            <a:r>
              <a:rPr lang="en-US" sz="2400" b="1" dirty="0" smtClean="0">
                <a:cs typeface="+mj-cs"/>
              </a:rPr>
              <a:t>Acquisition of social skills.</a:t>
            </a:r>
            <a:endParaRPr lang="en-US" sz="2400" dirty="0" smtClean="0">
              <a:cs typeface="+mj-cs"/>
            </a:endParaRPr>
          </a:p>
          <a:p>
            <a:pPr marL="457200" lvl="0" indent="-457200" algn="r" rtl="1">
              <a:buClrTx/>
              <a:buFont typeface="+mj-lt"/>
              <a:buAutoNum type="arabicPeriod"/>
            </a:pPr>
            <a:r>
              <a:rPr lang="ar-SA" sz="2400" b="1" dirty="0" smtClean="0">
                <a:cs typeface="+mj-cs"/>
              </a:rPr>
              <a:t>تغيير وتبديل الأفكار الخاطئة </a:t>
            </a:r>
            <a:r>
              <a:rPr lang="en-US" sz="2400" b="1" dirty="0" smtClean="0">
                <a:cs typeface="+mj-cs"/>
              </a:rPr>
              <a:t>Cognitive change</a:t>
            </a:r>
            <a:endParaRPr lang="ar-SA" sz="2400" b="1" dirty="0" smtClean="0">
              <a:cs typeface="+mj-cs"/>
            </a:endParaRPr>
          </a:p>
          <a:p>
            <a:pPr marL="457200" lvl="0" indent="-457200" algn="r" rtl="1">
              <a:buClrTx/>
              <a:buFont typeface="+mj-lt"/>
              <a:buAutoNum type="arabicPeriod"/>
            </a:pPr>
            <a:r>
              <a:rPr lang="ar-SA" sz="2400" b="1" dirty="0" smtClean="0">
                <a:cs typeface="+mj-cs"/>
              </a:rPr>
              <a:t>تغيير وتبديل السلوكيات الخاطئة </a:t>
            </a:r>
            <a:r>
              <a:rPr lang="en-US" sz="2400" b="1" dirty="0" smtClean="0">
                <a:cs typeface="+mj-cs"/>
              </a:rPr>
              <a:t>Behavioural change</a:t>
            </a:r>
            <a:endParaRPr lang="en-US" sz="2400" dirty="0" smtClean="0">
              <a:cs typeface="+mj-cs"/>
            </a:endParaRPr>
          </a:p>
          <a:p>
            <a:pPr marL="457200" lvl="0" indent="-457200" algn="r" rtl="1">
              <a:buClrTx/>
              <a:buFont typeface="+mj-lt"/>
              <a:buAutoNum type="arabicPeriod"/>
            </a:pPr>
            <a:r>
              <a:rPr lang="ar-SA" sz="2400" b="1" dirty="0" smtClean="0">
                <a:cs typeface="+mj-cs"/>
              </a:rPr>
              <a:t>التمكين (زيادة قدرة الفرد في السيطرة على مجريات حياته من خلال تزويده بالمهارات والوعي والمعارف اللازمة لذلك) Empowerment</a:t>
            </a:r>
            <a:endParaRPr lang="en-US" sz="2400" dirty="0" smtClean="0">
              <a:cs typeface="+mj-cs"/>
            </a:endParaRPr>
          </a:p>
          <a:p>
            <a:pPr marL="457200" lvl="0" indent="-457200" algn="r" rtl="1">
              <a:buClrTx/>
              <a:buFont typeface="+mj-lt"/>
              <a:buAutoNum type="arabicPeriod"/>
            </a:pPr>
            <a:r>
              <a:rPr lang="ar-SA" sz="2400" b="1" dirty="0" smtClean="0">
                <a:cs typeface="+mj-cs"/>
              </a:rPr>
              <a:t>اصلاح اخطاء الماضي (مساعدة الأفراد على اصلاح مايمكن اصلاحة وتعويض نتائج سلوكياتهم الخاطئة السابقة) Restitution</a:t>
            </a:r>
            <a:endParaRPr lang="en-US" sz="2400" dirty="0" smtClean="0">
              <a:cs typeface="+mj-cs"/>
            </a:endParaRPr>
          </a:p>
          <a:p>
            <a:pPr marL="457200" lvl="0" indent="-457200" algn="r" rtl="1">
              <a:buClrTx/>
              <a:buFont typeface="+mj-lt"/>
              <a:buAutoNum type="arabicPeriod"/>
            </a:pPr>
            <a:r>
              <a:rPr lang="ar-SA" sz="2400" b="1" dirty="0" smtClean="0">
                <a:cs typeface="+mj-cs"/>
              </a:rPr>
              <a:t>الوقاية Prevention</a:t>
            </a:r>
            <a:endParaRPr lang="en-US" sz="2400" b="1" dirty="0" smtClean="0">
              <a:cs typeface="+mj-cs"/>
            </a:endParaRPr>
          </a:p>
        </p:txBody>
      </p:sp>
    </p:spTree>
    <p:extLst>
      <p:ext uri="{BB962C8B-B14F-4D97-AF65-F5344CB8AC3E}">
        <p14:creationId xmlns:p14="http://schemas.microsoft.com/office/powerpoint/2010/main" val="1583434084"/>
      </p:ext>
    </p:extLst>
  </p:cSld>
  <p:clrMapOvr>
    <a:masterClrMapping/>
  </p:clrMapOvr>
  <p:transition>
    <p:push dir="u"/>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788808"/>
          </a:xfrm>
        </p:spPr>
        <p:txBody>
          <a:bodyPr>
            <a:normAutofit/>
          </a:bodyPr>
          <a:lstStyle/>
          <a:p>
            <a:pPr algn="r"/>
            <a:r>
              <a:rPr lang="en-US" sz="4400" b="1" dirty="0" err="1" smtClean="0">
                <a:solidFill>
                  <a:srgbClr val="FF0000"/>
                </a:solidFill>
              </a:rPr>
              <a:t>Behaviouralism</a:t>
            </a:r>
            <a:r>
              <a:rPr lang="en-US" sz="4400" b="1" dirty="0" smtClean="0">
                <a:solidFill>
                  <a:srgbClr val="FF0000"/>
                </a:solidFill>
              </a:rPr>
              <a:t>  </a:t>
            </a:r>
            <a:r>
              <a:rPr lang="ar-SA" sz="6000" b="1" dirty="0" smtClean="0">
                <a:solidFill>
                  <a:srgbClr val="FF0000"/>
                </a:solidFill>
              </a:rPr>
              <a:t> النظريات السلوكية</a:t>
            </a:r>
            <a:r>
              <a:rPr lang="en-US" sz="6000" b="1" dirty="0" smtClean="0">
                <a:solidFill>
                  <a:srgbClr val="FF0000"/>
                </a:solidFill>
              </a:rPr>
              <a:t>   </a:t>
            </a:r>
            <a:endParaRPr lang="en-US" sz="6000" b="1" dirty="0">
              <a:solidFill>
                <a:srgbClr val="FF0000"/>
              </a:solidFill>
            </a:endParaRPr>
          </a:p>
        </p:txBody>
      </p:sp>
      <p:sp>
        <p:nvSpPr>
          <p:cNvPr id="3" name="Content Placeholder 2"/>
          <p:cNvSpPr>
            <a:spLocks noGrp="1"/>
          </p:cNvSpPr>
          <p:nvPr>
            <p:ph idx="1"/>
          </p:nvPr>
        </p:nvSpPr>
        <p:spPr>
          <a:xfrm>
            <a:off x="457200" y="2996952"/>
            <a:ext cx="8229600" cy="3327648"/>
          </a:xfrm>
        </p:spPr>
        <p:txBody>
          <a:bodyPr/>
          <a:lstStyle/>
          <a:p>
            <a:pPr algn="r" rtl="1">
              <a:buClrTx/>
            </a:pPr>
            <a:r>
              <a:rPr lang="ar-SA" dirty="0" smtClean="0"/>
              <a:t>نشأت غالباً كرد فعل على مدرسة التحليل النفسي.</a:t>
            </a:r>
          </a:p>
          <a:p>
            <a:pPr algn="r" rtl="1">
              <a:buClrTx/>
            </a:pPr>
            <a:r>
              <a:rPr lang="ar-SA" dirty="0" smtClean="0"/>
              <a:t>تركز على السلوك القابل للملاحظة العيانية فقط.</a:t>
            </a:r>
          </a:p>
          <a:p>
            <a:pPr algn="r" rtl="1">
              <a:buClrTx/>
            </a:pPr>
            <a:r>
              <a:rPr lang="ar-SA" dirty="0" smtClean="0"/>
              <a:t>الأنسان ككائن ميكانيكي آلي !</a:t>
            </a:r>
          </a:p>
          <a:p>
            <a:pPr algn="r" rtl="1">
              <a:buClrTx/>
            </a:pPr>
            <a:r>
              <a:rPr lang="ar-SA" dirty="0" smtClean="0"/>
              <a:t>الإشراط الكلاسيكي.</a:t>
            </a:r>
          </a:p>
          <a:p>
            <a:pPr algn="r" rtl="1">
              <a:buClrTx/>
            </a:pPr>
            <a:r>
              <a:rPr lang="ar-SA" dirty="0" smtClean="0"/>
              <a:t>الإشراط الإجرائي.</a:t>
            </a:r>
          </a:p>
          <a:p>
            <a:pPr algn="r" rtl="1">
              <a:buClrTx/>
            </a:pPr>
            <a:endParaRPr lang="en-US" dirty="0"/>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normAutofit/>
          </a:bodyPr>
          <a:lstStyle/>
          <a:p>
            <a:r>
              <a:rPr lang="ar-SA" sz="6000" b="1" dirty="0" smtClean="0">
                <a:solidFill>
                  <a:srgbClr val="FF0000"/>
                </a:solidFill>
              </a:rPr>
              <a:t>نظرية الإشراط الكلاسيكي</a:t>
            </a:r>
            <a:endParaRPr lang="en-US" sz="6000" dirty="0">
              <a:solidFill>
                <a:srgbClr val="FF0000"/>
              </a:solidFill>
            </a:endParaRPr>
          </a:p>
        </p:txBody>
      </p:sp>
      <p:sp>
        <p:nvSpPr>
          <p:cNvPr id="5" name="Subtitle 4"/>
          <p:cNvSpPr>
            <a:spLocks noGrp="1"/>
          </p:cNvSpPr>
          <p:nvPr>
            <p:ph type="subTitle" idx="1"/>
          </p:nvPr>
        </p:nvSpPr>
        <p:spPr/>
        <p:txBody>
          <a:bodyPr>
            <a:normAutofit/>
          </a:bodyPr>
          <a:lstStyle/>
          <a:p>
            <a:r>
              <a:rPr lang="en-US" sz="5400" b="1" dirty="0" smtClean="0">
                <a:solidFill>
                  <a:srgbClr val="FF0000"/>
                </a:solidFill>
              </a:rPr>
              <a:t>Classical Conditioning</a:t>
            </a:r>
            <a:endParaRPr lang="en-US" sz="5400" dirty="0">
              <a:solidFill>
                <a:srgbClr val="FF0000"/>
              </a:solidFill>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rtl="1"/>
            <a:r>
              <a:rPr lang="ar-SA" b="1" dirty="0" smtClean="0">
                <a:solidFill>
                  <a:srgbClr val="FF0000"/>
                </a:solidFill>
              </a:rPr>
              <a:t/>
            </a:r>
            <a:br>
              <a:rPr lang="ar-SA" b="1" dirty="0" smtClean="0">
                <a:solidFill>
                  <a:srgbClr val="FF0000"/>
                </a:solidFill>
              </a:rPr>
            </a:br>
            <a:r>
              <a:rPr lang="ar-SA" b="1" dirty="0" smtClean="0">
                <a:solidFill>
                  <a:srgbClr val="FF0000"/>
                </a:solidFill>
              </a:rPr>
              <a:t>نظرية الإشراط الكلاسيكي</a:t>
            </a:r>
            <a:r>
              <a:rPr lang="en-US" b="1" dirty="0" smtClean="0">
                <a:solidFill>
                  <a:srgbClr val="FF0000"/>
                </a:solidFill>
              </a:rPr>
              <a:t/>
            </a:r>
            <a:br>
              <a:rPr lang="en-US" b="1" dirty="0" smtClean="0">
                <a:solidFill>
                  <a:srgbClr val="FF0000"/>
                </a:solidFill>
              </a:rPr>
            </a:br>
            <a:r>
              <a:rPr lang="en-US" b="1" dirty="0" smtClean="0">
                <a:solidFill>
                  <a:srgbClr val="FF0000"/>
                </a:solidFill>
              </a:rPr>
              <a:t>Classical Conditioning</a:t>
            </a:r>
            <a:endParaRPr lang="en-US" b="1" dirty="0">
              <a:solidFill>
                <a:srgbClr val="FF0000"/>
              </a:solidFill>
            </a:endParaRPr>
          </a:p>
        </p:txBody>
      </p:sp>
      <p:sp>
        <p:nvSpPr>
          <p:cNvPr id="3" name="Content Placeholder 2"/>
          <p:cNvSpPr>
            <a:spLocks noGrp="1"/>
          </p:cNvSpPr>
          <p:nvPr>
            <p:ph idx="1"/>
          </p:nvPr>
        </p:nvSpPr>
        <p:spPr>
          <a:xfrm>
            <a:off x="457200" y="1600200"/>
            <a:ext cx="8229600" cy="5043510"/>
          </a:xfrm>
        </p:spPr>
        <p:txBody>
          <a:bodyPr>
            <a:normAutofit/>
          </a:bodyPr>
          <a:lstStyle/>
          <a:p>
            <a:pPr algn="just" rtl="1">
              <a:buNone/>
            </a:pPr>
            <a:endParaRPr lang="ar-SA" sz="2000" b="1" dirty="0" smtClean="0">
              <a:solidFill>
                <a:srgbClr val="000099"/>
              </a:solidFill>
            </a:endParaRPr>
          </a:p>
          <a:p>
            <a:pPr algn="just" rtl="1">
              <a:buNone/>
            </a:pPr>
            <a:r>
              <a:rPr lang="ar-SA" b="1" u="sng" dirty="0" smtClean="0">
                <a:solidFill>
                  <a:srgbClr val="002060"/>
                </a:solidFill>
              </a:rPr>
              <a:t>مصطلحات أساسية:</a:t>
            </a:r>
          </a:p>
          <a:p>
            <a:pPr algn="just" rtl="1">
              <a:buNone/>
            </a:pPr>
            <a:endParaRPr lang="ar-SA" sz="1000" b="1" dirty="0" smtClean="0">
              <a:solidFill>
                <a:srgbClr val="00B050"/>
              </a:solidFill>
            </a:endParaRPr>
          </a:p>
          <a:p>
            <a:pPr lvl="2" algn="just" rtl="1"/>
            <a:r>
              <a:rPr lang="ar-SA" b="1" dirty="0" smtClean="0">
                <a:solidFill>
                  <a:srgbClr val="000099"/>
                </a:solidFill>
              </a:rPr>
              <a:t>المثير الطبيعي ( م ط).</a:t>
            </a:r>
          </a:p>
          <a:p>
            <a:pPr lvl="2" algn="just" rtl="1"/>
            <a:r>
              <a:rPr lang="ar-SA" b="1" dirty="0" smtClean="0">
                <a:solidFill>
                  <a:srgbClr val="000099"/>
                </a:solidFill>
              </a:rPr>
              <a:t>الإستجابة الطبيعية (س ط).</a:t>
            </a:r>
          </a:p>
          <a:p>
            <a:pPr lvl="2" algn="just" rtl="1"/>
            <a:r>
              <a:rPr lang="ar-SA" b="1" dirty="0" smtClean="0">
                <a:solidFill>
                  <a:srgbClr val="000099"/>
                </a:solidFill>
              </a:rPr>
              <a:t>المثير الشرطي (م ش).</a:t>
            </a:r>
          </a:p>
          <a:p>
            <a:pPr lvl="2" algn="just" rtl="1"/>
            <a:r>
              <a:rPr lang="ar-SA" b="1" dirty="0" smtClean="0">
                <a:solidFill>
                  <a:srgbClr val="000099"/>
                </a:solidFill>
              </a:rPr>
              <a:t>الإستجابة الشرطية (س ش).</a:t>
            </a:r>
          </a:p>
          <a:p>
            <a:pPr lvl="2" algn="just" rtl="1"/>
            <a:r>
              <a:rPr lang="ar-SA" b="1" dirty="0" smtClean="0">
                <a:solidFill>
                  <a:srgbClr val="000099"/>
                </a:solidFill>
              </a:rPr>
              <a:t>التشريط – الإقتران.</a:t>
            </a:r>
          </a:p>
          <a:p>
            <a:pPr lvl="2" algn="just" rtl="1"/>
            <a:r>
              <a:rPr lang="ar-SA" b="1" dirty="0" smtClean="0">
                <a:solidFill>
                  <a:srgbClr val="000099"/>
                </a:solidFill>
              </a:rPr>
              <a:t>التعميم.</a:t>
            </a:r>
          </a:p>
          <a:p>
            <a:pPr lvl="2" algn="just" rtl="1"/>
            <a:r>
              <a:rPr lang="ar-SA" b="1" dirty="0" smtClean="0">
                <a:solidFill>
                  <a:srgbClr val="000099"/>
                </a:solidFill>
              </a:rPr>
              <a:t>التمييز.</a:t>
            </a:r>
          </a:p>
          <a:p>
            <a:pPr lvl="2" algn="just" rtl="1"/>
            <a:r>
              <a:rPr lang="ar-SA" b="1" dirty="0" smtClean="0">
                <a:solidFill>
                  <a:srgbClr val="000099"/>
                </a:solidFill>
              </a:rPr>
              <a:t>الإنطفاء.</a:t>
            </a:r>
          </a:p>
          <a:p>
            <a:pPr algn="just" rtl="1"/>
            <a:endParaRPr lang="ar-SA" b="1" dirty="0" smtClean="0">
              <a:solidFill>
                <a:srgbClr val="000099"/>
              </a:solidFill>
            </a:endParaRPr>
          </a:p>
          <a:p>
            <a:pPr algn="just" rtl="1"/>
            <a:endParaRPr lang="ar-SA" b="1" dirty="0" smtClean="0">
              <a:solidFill>
                <a:srgbClr val="000099"/>
              </a:solidFill>
            </a:endParaRPr>
          </a:p>
          <a:p>
            <a:pPr algn="just" rtl="1"/>
            <a:endParaRPr lang="ar-SA" b="1" dirty="0" smtClean="0">
              <a:solidFill>
                <a:srgbClr val="000099"/>
              </a:solidFill>
            </a:endParaRPr>
          </a:p>
          <a:p>
            <a:pPr algn="just" rtl="1"/>
            <a:endParaRPr lang="ar-SA" b="1" dirty="0" smtClean="0">
              <a:solidFill>
                <a:srgbClr val="000099"/>
              </a:solidFill>
            </a:endParaRPr>
          </a:p>
          <a:p>
            <a:pPr algn="just" rtl="1"/>
            <a:endParaRPr lang="ar-SA" b="1" dirty="0" smtClean="0">
              <a:solidFill>
                <a:srgbClr val="000099"/>
              </a:solidFill>
            </a:endParaRPr>
          </a:p>
          <a:p>
            <a:pPr algn="r" rtl="1"/>
            <a:endParaRPr lang="ar-SA" dirty="0" smtClean="0">
              <a:solidFill>
                <a:srgbClr val="000099"/>
              </a:solidFill>
            </a:endParaRPr>
          </a:p>
          <a:p>
            <a:pPr algn="r" rtl="1"/>
            <a:endParaRPr lang="en-US" dirty="0">
              <a:solidFill>
                <a:srgbClr val="000099"/>
              </a:solidFill>
            </a:endParaRP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rtl="1"/>
            <a:r>
              <a:rPr lang="ar-SA" b="1" smtClean="0">
                <a:solidFill>
                  <a:srgbClr val="C00000"/>
                </a:solidFill>
              </a:rPr>
              <a:t/>
            </a:r>
            <a:br>
              <a:rPr lang="ar-SA" b="1" smtClean="0">
                <a:solidFill>
                  <a:srgbClr val="C00000"/>
                </a:solidFill>
              </a:rPr>
            </a:br>
            <a:r>
              <a:rPr lang="ar-SA" b="1" smtClean="0">
                <a:solidFill>
                  <a:srgbClr val="C00000"/>
                </a:solidFill>
              </a:rPr>
              <a:t>نظرية الإشراط الكلاسيكي</a:t>
            </a:r>
            <a:r>
              <a:rPr lang="en-US" b="1" smtClean="0">
                <a:solidFill>
                  <a:srgbClr val="C00000"/>
                </a:solidFill>
              </a:rPr>
              <a:t/>
            </a:r>
            <a:br>
              <a:rPr lang="en-US" b="1" smtClean="0">
                <a:solidFill>
                  <a:srgbClr val="C00000"/>
                </a:solidFill>
              </a:rPr>
            </a:br>
            <a:r>
              <a:rPr lang="en-US" b="1" smtClean="0">
                <a:solidFill>
                  <a:srgbClr val="C00000"/>
                </a:solidFill>
              </a:rPr>
              <a:t>Classical Conditioning</a:t>
            </a:r>
            <a:endParaRPr lang="en-US" b="1" dirty="0">
              <a:solidFill>
                <a:srgbClr val="C00000"/>
              </a:solidFill>
            </a:endParaRPr>
          </a:p>
        </p:txBody>
      </p:sp>
      <p:sp>
        <p:nvSpPr>
          <p:cNvPr id="3" name="Content Placeholder 2"/>
          <p:cNvSpPr>
            <a:spLocks noGrp="1"/>
          </p:cNvSpPr>
          <p:nvPr>
            <p:ph idx="1"/>
          </p:nvPr>
        </p:nvSpPr>
        <p:spPr>
          <a:xfrm>
            <a:off x="457200" y="1600200"/>
            <a:ext cx="8229600" cy="5043510"/>
          </a:xfrm>
        </p:spPr>
        <p:txBody>
          <a:bodyPr>
            <a:normAutofit/>
          </a:bodyPr>
          <a:lstStyle/>
          <a:p>
            <a:pPr algn="just" rtl="1">
              <a:buNone/>
            </a:pPr>
            <a:endParaRPr lang="ar-SA" sz="2000" b="1" dirty="0" smtClean="0">
              <a:solidFill>
                <a:srgbClr val="000099"/>
              </a:solidFill>
            </a:endParaRPr>
          </a:p>
          <a:p>
            <a:pPr algn="just" rtl="1">
              <a:buNone/>
            </a:pPr>
            <a:r>
              <a:rPr lang="ar-SA" b="1" dirty="0" smtClean="0">
                <a:solidFill>
                  <a:srgbClr val="C00000"/>
                </a:solidFill>
              </a:rPr>
              <a:t>النظرية:</a:t>
            </a:r>
          </a:p>
          <a:p>
            <a:pPr algn="just" rtl="1">
              <a:buClr>
                <a:srgbClr val="C00000"/>
              </a:buClr>
              <a:buFont typeface="Wingdings" pitchFamily="2" charset="2"/>
              <a:buChar char="q"/>
            </a:pPr>
            <a:r>
              <a:rPr lang="ar-SA" sz="2800" b="1" dirty="0" smtClean="0">
                <a:solidFill>
                  <a:srgbClr val="000099"/>
                </a:solidFill>
              </a:rPr>
              <a:t>اذا اقترن ظهور مثير محايد ما مع المثير الطبيعي الذي يقود الى ظهور سلوكٍ ما، وتكرر هذا الإقتران لعدة مرات متتالية، فإن هذا المثير المحايد يصبح قادراً عندها على إنتاج السلوك حتى في غياب المثير الأصلي.</a:t>
            </a:r>
          </a:p>
          <a:p>
            <a:pPr algn="just" rtl="1">
              <a:buFontTx/>
              <a:buChar char="-"/>
            </a:pPr>
            <a:endParaRPr lang="ar-SA" sz="1000" b="1" dirty="0" smtClean="0">
              <a:solidFill>
                <a:srgbClr val="000099"/>
              </a:solidFill>
            </a:endParaRPr>
          </a:p>
          <a:p>
            <a:pPr algn="just" rtl="1">
              <a:buClr>
                <a:srgbClr val="C00000"/>
              </a:buClr>
              <a:buFont typeface="Wingdings" pitchFamily="2" charset="2"/>
              <a:buChar char="q"/>
            </a:pPr>
            <a:r>
              <a:rPr lang="ar-SA" sz="2800" b="1" dirty="0" smtClean="0">
                <a:solidFill>
                  <a:srgbClr val="000099"/>
                </a:solidFill>
              </a:rPr>
              <a:t>تسمى عملية الإقتران: الإشراط. ويسمى المثير الذي تم تشريطه: مثير شرطي (م ش). بينما تسمى الإستجابة المرتبطة به: الإستجابة الشرطية (س ش). </a:t>
            </a:r>
          </a:p>
          <a:p>
            <a:pPr algn="just" rtl="1">
              <a:buFontTx/>
              <a:buChar char="-"/>
            </a:pPr>
            <a:endParaRPr lang="ar-SA" sz="2000" b="1" dirty="0" smtClean="0">
              <a:solidFill>
                <a:srgbClr val="00B050"/>
              </a:solidFill>
            </a:endParaRPr>
          </a:p>
          <a:p>
            <a:pPr algn="just" rtl="1">
              <a:buNone/>
            </a:pPr>
            <a:endParaRPr lang="ar-SA" b="1" dirty="0" smtClean="0">
              <a:solidFill>
                <a:srgbClr val="000099"/>
              </a:solidFill>
            </a:endParaRPr>
          </a:p>
          <a:p>
            <a:pPr algn="just" rtl="1"/>
            <a:endParaRPr lang="ar-SA" b="1" dirty="0" smtClean="0">
              <a:solidFill>
                <a:srgbClr val="000099"/>
              </a:solidFill>
            </a:endParaRPr>
          </a:p>
          <a:p>
            <a:pPr algn="just" rtl="1"/>
            <a:endParaRPr lang="ar-SA" b="1" dirty="0" smtClean="0">
              <a:solidFill>
                <a:srgbClr val="000099"/>
              </a:solidFill>
            </a:endParaRPr>
          </a:p>
          <a:p>
            <a:pPr algn="just" rtl="1"/>
            <a:endParaRPr lang="ar-SA" b="1" dirty="0" smtClean="0">
              <a:solidFill>
                <a:srgbClr val="000099"/>
              </a:solidFill>
            </a:endParaRPr>
          </a:p>
          <a:p>
            <a:pPr algn="just" rtl="1"/>
            <a:endParaRPr lang="ar-SA" b="1" dirty="0" smtClean="0">
              <a:solidFill>
                <a:srgbClr val="000099"/>
              </a:solidFill>
            </a:endParaRPr>
          </a:p>
          <a:p>
            <a:pPr algn="r" rtl="1"/>
            <a:endParaRPr lang="ar-SA" dirty="0" smtClean="0">
              <a:solidFill>
                <a:srgbClr val="000099"/>
              </a:solidFill>
            </a:endParaRPr>
          </a:p>
          <a:p>
            <a:pPr algn="r" rtl="1"/>
            <a:endParaRPr lang="en-US" dirty="0">
              <a:solidFill>
                <a:srgbClr val="000099"/>
              </a:solidFill>
            </a:endParaRP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p:cNvSpPr>
            <a:spLocks noGrp="1"/>
          </p:cNvSpPr>
          <p:nvPr>
            <p:ph idx="1"/>
          </p:nvPr>
        </p:nvSpPr>
        <p:spPr>
          <a:xfrm>
            <a:off x="0" y="273050"/>
            <a:ext cx="8686800" cy="5853113"/>
          </a:xfrm>
        </p:spPr>
        <p:txBody>
          <a:bodyPr>
            <a:normAutofit/>
          </a:bodyPr>
          <a:lstStyle/>
          <a:p>
            <a:pPr algn="r" rtl="1">
              <a:buNone/>
            </a:pPr>
            <a:endParaRPr lang="ar-SA" b="1" dirty="0" smtClean="0">
              <a:solidFill>
                <a:srgbClr val="FF0000"/>
              </a:solidFill>
            </a:endParaRPr>
          </a:p>
          <a:p>
            <a:pPr algn="r" rtl="1">
              <a:buNone/>
            </a:pPr>
            <a:endParaRPr lang="ar-SA" b="1" dirty="0" smtClean="0">
              <a:solidFill>
                <a:srgbClr val="FF0000"/>
              </a:solidFill>
            </a:endParaRPr>
          </a:p>
          <a:p>
            <a:pPr algn="ctr" rtl="1">
              <a:buNone/>
            </a:pPr>
            <a:r>
              <a:rPr lang="ar-SA" b="1" dirty="0" smtClean="0">
                <a:solidFill>
                  <a:srgbClr val="FF0000"/>
                </a:solidFill>
              </a:rPr>
              <a:t>في الظروف العادية</a:t>
            </a:r>
            <a:r>
              <a:rPr lang="ar-SA" dirty="0" smtClean="0">
                <a:solidFill>
                  <a:srgbClr val="FF0000"/>
                </a:solidFill>
              </a:rPr>
              <a:t> </a:t>
            </a:r>
          </a:p>
          <a:p>
            <a:pPr algn="r" rtl="1">
              <a:buNone/>
            </a:pPr>
            <a:endParaRPr lang="ar-SA" dirty="0" smtClean="0">
              <a:solidFill>
                <a:srgbClr val="FF0000"/>
              </a:solidFill>
            </a:endParaRPr>
          </a:p>
          <a:p>
            <a:pPr algn="r" rtl="1">
              <a:buNone/>
            </a:pPr>
            <a:endParaRPr lang="ar-SA" dirty="0" smtClean="0">
              <a:solidFill>
                <a:srgbClr val="FF0000"/>
              </a:solidFill>
            </a:endParaRPr>
          </a:p>
          <a:p>
            <a:pPr algn="r" rtl="1">
              <a:buNone/>
            </a:pPr>
            <a:r>
              <a:rPr lang="ar-SA" dirty="0" smtClean="0"/>
              <a:t>مثير طبيعي                            </a:t>
            </a:r>
            <a:r>
              <a:rPr lang="en-US" dirty="0" smtClean="0"/>
              <a:t>        </a:t>
            </a:r>
            <a:r>
              <a:rPr lang="ar-SA" dirty="0" smtClean="0"/>
              <a:t> إستجابة طبيعية </a:t>
            </a:r>
          </a:p>
          <a:p>
            <a:pPr algn="r" rtl="1">
              <a:buNone/>
            </a:pPr>
            <a:r>
              <a:rPr lang="ar-SA" dirty="0" smtClean="0"/>
              <a:t>(رؤية الطعام)                              </a:t>
            </a:r>
            <a:r>
              <a:rPr lang="en-US" dirty="0" smtClean="0"/>
              <a:t>          </a:t>
            </a:r>
            <a:r>
              <a:rPr lang="ar-SA" dirty="0" smtClean="0"/>
              <a:t>(اللعاب)</a:t>
            </a:r>
          </a:p>
          <a:p>
            <a:pPr algn="r" rtl="1">
              <a:buNone/>
            </a:pPr>
            <a:endParaRPr lang="en-US" dirty="0"/>
          </a:p>
        </p:txBody>
      </p:sp>
      <p:sp>
        <p:nvSpPr>
          <p:cNvPr id="3" name="Content Placeholder 2"/>
          <p:cNvSpPr>
            <a:spLocks noGrp="1"/>
          </p:cNvSpPr>
          <p:nvPr>
            <p:ph type="body" sz="half" idx="2"/>
          </p:nvPr>
        </p:nvSpPr>
        <p:spPr/>
        <p:txBody>
          <a:bodyPr>
            <a:normAutofit/>
          </a:bodyPr>
          <a:lstStyle/>
          <a:p>
            <a:pPr algn="just" rtl="1">
              <a:buNone/>
            </a:pPr>
            <a:endParaRPr lang="ar-SA" sz="2000" b="1" dirty="0" smtClean="0">
              <a:solidFill>
                <a:srgbClr val="000099"/>
              </a:solidFill>
            </a:endParaRPr>
          </a:p>
          <a:p>
            <a:pPr algn="just" rtl="1">
              <a:buFontTx/>
              <a:buChar char="-"/>
            </a:pPr>
            <a:endParaRPr lang="ar-SA" sz="2000" b="1" dirty="0" smtClean="0">
              <a:solidFill>
                <a:srgbClr val="00B050"/>
              </a:solidFill>
            </a:endParaRPr>
          </a:p>
          <a:p>
            <a:pPr algn="just" rtl="1"/>
            <a:endParaRPr lang="ar-SA" b="1" dirty="0" smtClean="0">
              <a:solidFill>
                <a:srgbClr val="000099"/>
              </a:solidFill>
            </a:endParaRPr>
          </a:p>
          <a:p>
            <a:pPr algn="just" rtl="1">
              <a:buNone/>
            </a:pPr>
            <a:endParaRPr lang="ar-SA" b="1" dirty="0" smtClean="0">
              <a:solidFill>
                <a:srgbClr val="000099"/>
              </a:solidFill>
            </a:endParaRPr>
          </a:p>
          <a:p>
            <a:pPr algn="just" rtl="1"/>
            <a:endParaRPr lang="ar-SA" b="1" dirty="0" smtClean="0">
              <a:solidFill>
                <a:srgbClr val="000099"/>
              </a:solidFill>
            </a:endParaRPr>
          </a:p>
          <a:p>
            <a:pPr algn="r" rtl="1"/>
            <a:endParaRPr lang="ar-SA" dirty="0" smtClean="0">
              <a:solidFill>
                <a:srgbClr val="000099"/>
              </a:solidFill>
            </a:endParaRPr>
          </a:p>
          <a:p>
            <a:pPr algn="r" rtl="1"/>
            <a:endParaRPr lang="en-US" dirty="0">
              <a:solidFill>
                <a:srgbClr val="000099"/>
              </a:solidFill>
            </a:endParaRPr>
          </a:p>
        </p:txBody>
      </p:sp>
      <p:sp>
        <p:nvSpPr>
          <p:cNvPr id="11" name="Left Arrow 10"/>
          <p:cNvSpPr/>
          <p:nvPr/>
        </p:nvSpPr>
        <p:spPr>
          <a:xfrm>
            <a:off x="4357686" y="2928934"/>
            <a:ext cx="1928826" cy="48463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p:cNvSpPr>
            <a:spLocks noGrp="1"/>
          </p:cNvSpPr>
          <p:nvPr>
            <p:ph idx="1"/>
          </p:nvPr>
        </p:nvSpPr>
        <p:spPr>
          <a:xfrm>
            <a:off x="0" y="273050"/>
            <a:ext cx="8686800" cy="5853113"/>
          </a:xfrm>
        </p:spPr>
        <p:txBody>
          <a:bodyPr>
            <a:normAutofit/>
          </a:bodyPr>
          <a:lstStyle/>
          <a:p>
            <a:pPr algn="ctr" rtl="1">
              <a:buNone/>
            </a:pPr>
            <a:r>
              <a:rPr lang="ar-SA" b="1" dirty="0" smtClean="0">
                <a:solidFill>
                  <a:srgbClr val="FF0000"/>
                </a:solidFill>
              </a:rPr>
              <a:t>في الظروف العادية</a:t>
            </a:r>
          </a:p>
          <a:p>
            <a:pPr algn="r" rtl="1">
              <a:buNone/>
            </a:pPr>
            <a:r>
              <a:rPr lang="ar-SA" dirty="0" smtClean="0"/>
              <a:t>مثير طبيعي                             </a:t>
            </a:r>
            <a:r>
              <a:rPr lang="en-US" dirty="0" smtClean="0"/>
              <a:t>       </a:t>
            </a:r>
            <a:r>
              <a:rPr lang="ar-SA" dirty="0" smtClean="0"/>
              <a:t>إستجابة طبيعية </a:t>
            </a:r>
          </a:p>
          <a:p>
            <a:pPr algn="r" rtl="1">
              <a:buNone/>
            </a:pPr>
            <a:r>
              <a:rPr lang="ar-SA" dirty="0" smtClean="0"/>
              <a:t>(رؤية الطعام)                              </a:t>
            </a:r>
            <a:r>
              <a:rPr lang="en-US" dirty="0" smtClean="0"/>
              <a:t>         </a:t>
            </a:r>
            <a:r>
              <a:rPr lang="ar-SA" dirty="0" smtClean="0"/>
              <a:t>(اللعاب)</a:t>
            </a:r>
          </a:p>
          <a:p>
            <a:pPr algn="r" rtl="1">
              <a:buNone/>
            </a:pPr>
            <a:endParaRPr lang="ar-SA" dirty="0" smtClean="0"/>
          </a:p>
          <a:p>
            <a:pPr algn="r" rtl="1">
              <a:buNone/>
            </a:pPr>
            <a:endParaRPr lang="ar-SA" b="1" dirty="0" smtClean="0">
              <a:solidFill>
                <a:srgbClr val="FF0000"/>
              </a:solidFill>
            </a:endParaRPr>
          </a:p>
          <a:p>
            <a:pPr algn="ctr" rtl="1">
              <a:buNone/>
            </a:pPr>
            <a:r>
              <a:rPr lang="ar-SA" b="1" dirty="0" smtClean="0">
                <a:solidFill>
                  <a:srgbClr val="FF0000"/>
                </a:solidFill>
              </a:rPr>
              <a:t>خلال عملية الإشراط</a:t>
            </a:r>
            <a:endParaRPr lang="ar-SA" dirty="0" smtClean="0"/>
          </a:p>
          <a:p>
            <a:pPr algn="r" rtl="1">
              <a:buNone/>
            </a:pPr>
            <a:r>
              <a:rPr lang="ar-SA" dirty="0" smtClean="0"/>
              <a:t>مثير طبيعي                              إستجابة طبيعية </a:t>
            </a:r>
          </a:p>
          <a:p>
            <a:pPr algn="r" rtl="1">
              <a:buNone/>
            </a:pPr>
            <a:r>
              <a:rPr lang="ar-SA" dirty="0" smtClean="0"/>
              <a:t>(رؤية الطعام)                              (اللعاب)</a:t>
            </a:r>
          </a:p>
          <a:p>
            <a:pPr algn="r" rtl="1">
              <a:buNone/>
            </a:pPr>
            <a:endParaRPr lang="en-US" dirty="0"/>
          </a:p>
        </p:txBody>
      </p:sp>
      <p:sp>
        <p:nvSpPr>
          <p:cNvPr id="3" name="Content Placeholder 2"/>
          <p:cNvSpPr>
            <a:spLocks noGrp="1"/>
          </p:cNvSpPr>
          <p:nvPr>
            <p:ph type="body" sz="half" idx="2"/>
          </p:nvPr>
        </p:nvSpPr>
        <p:spPr/>
        <p:txBody>
          <a:bodyPr>
            <a:normAutofit/>
          </a:bodyPr>
          <a:lstStyle/>
          <a:p>
            <a:pPr algn="just" rtl="1">
              <a:buNone/>
            </a:pPr>
            <a:endParaRPr lang="ar-SA" sz="2000" b="1" dirty="0" smtClean="0">
              <a:solidFill>
                <a:srgbClr val="000099"/>
              </a:solidFill>
            </a:endParaRPr>
          </a:p>
          <a:p>
            <a:pPr algn="just" rtl="1">
              <a:buNone/>
            </a:pPr>
            <a:endParaRPr lang="ar-SA" sz="2000" b="1" dirty="0" smtClean="0">
              <a:solidFill>
                <a:srgbClr val="000099"/>
              </a:solidFill>
            </a:endParaRPr>
          </a:p>
          <a:p>
            <a:pPr algn="just" rtl="1">
              <a:buNone/>
            </a:pPr>
            <a:endParaRPr lang="ar-SA" sz="2000" b="1" dirty="0" smtClean="0">
              <a:solidFill>
                <a:srgbClr val="000099"/>
              </a:solidFill>
            </a:endParaRPr>
          </a:p>
          <a:p>
            <a:pPr algn="just" rtl="1">
              <a:buNone/>
            </a:pPr>
            <a:endParaRPr lang="ar-SA" sz="2000" b="1" dirty="0" smtClean="0">
              <a:solidFill>
                <a:srgbClr val="000099"/>
              </a:solidFill>
            </a:endParaRPr>
          </a:p>
          <a:p>
            <a:pPr algn="just" rtl="1">
              <a:buFontTx/>
              <a:buChar char="-"/>
            </a:pPr>
            <a:endParaRPr lang="ar-SA" sz="2000" b="1" dirty="0" smtClean="0">
              <a:solidFill>
                <a:srgbClr val="00B050"/>
              </a:solidFill>
            </a:endParaRPr>
          </a:p>
          <a:p>
            <a:pPr algn="just" rtl="1"/>
            <a:endParaRPr lang="ar-SA" b="1" dirty="0" smtClean="0">
              <a:solidFill>
                <a:srgbClr val="000099"/>
              </a:solidFill>
            </a:endParaRPr>
          </a:p>
          <a:p>
            <a:pPr algn="just" rtl="1">
              <a:buNone/>
            </a:pPr>
            <a:endParaRPr lang="ar-SA" b="1" dirty="0" smtClean="0">
              <a:solidFill>
                <a:srgbClr val="000099"/>
              </a:solidFill>
            </a:endParaRPr>
          </a:p>
          <a:p>
            <a:pPr algn="just" rtl="1"/>
            <a:endParaRPr lang="ar-SA" b="1" dirty="0" smtClean="0">
              <a:solidFill>
                <a:srgbClr val="000099"/>
              </a:solidFill>
            </a:endParaRPr>
          </a:p>
          <a:p>
            <a:pPr algn="r" rtl="1"/>
            <a:endParaRPr lang="ar-SA" dirty="0" smtClean="0">
              <a:solidFill>
                <a:srgbClr val="000099"/>
              </a:solidFill>
            </a:endParaRPr>
          </a:p>
          <a:p>
            <a:pPr algn="r" rtl="1"/>
            <a:endParaRPr lang="en-US" dirty="0">
              <a:solidFill>
                <a:srgbClr val="000099"/>
              </a:solidFill>
            </a:endParaRPr>
          </a:p>
        </p:txBody>
      </p:sp>
      <p:sp>
        <p:nvSpPr>
          <p:cNvPr id="11" name="Left Arrow 10"/>
          <p:cNvSpPr/>
          <p:nvPr/>
        </p:nvSpPr>
        <p:spPr>
          <a:xfrm>
            <a:off x="4357686" y="1000108"/>
            <a:ext cx="1928826" cy="48463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Left Arrow 11"/>
          <p:cNvSpPr/>
          <p:nvPr/>
        </p:nvSpPr>
        <p:spPr>
          <a:xfrm>
            <a:off x="4857752" y="3357562"/>
            <a:ext cx="1928826" cy="48463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6215074" y="4286256"/>
            <a:ext cx="2786082" cy="64294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A" sz="2400" b="1" dirty="0" smtClean="0"/>
              <a:t>+ مثير محايد </a:t>
            </a:r>
          </a:p>
          <a:p>
            <a:pPr algn="ctr"/>
            <a:r>
              <a:rPr lang="ar-SA" sz="2400" b="1" dirty="0" smtClean="0"/>
              <a:t>(صوت جرس)</a:t>
            </a:r>
            <a:endParaRPr lang="en-US" sz="2400" b="1" dirty="0"/>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p:cNvSpPr>
            <a:spLocks noGrp="1"/>
          </p:cNvSpPr>
          <p:nvPr>
            <p:ph idx="1"/>
          </p:nvPr>
        </p:nvSpPr>
        <p:spPr>
          <a:xfrm>
            <a:off x="0" y="273050"/>
            <a:ext cx="8686800" cy="5853113"/>
          </a:xfrm>
        </p:spPr>
        <p:txBody>
          <a:bodyPr>
            <a:normAutofit/>
          </a:bodyPr>
          <a:lstStyle/>
          <a:p>
            <a:pPr algn="r" rtl="1">
              <a:buNone/>
            </a:pPr>
            <a:r>
              <a:rPr lang="ar-SA" dirty="0" smtClean="0"/>
              <a:t>___________  </a:t>
            </a:r>
            <a:r>
              <a:rPr lang="ar-SA" b="1" dirty="0" smtClean="0">
                <a:solidFill>
                  <a:srgbClr val="FF0000"/>
                </a:solidFill>
              </a:rPr>
              <a:t>ظروف عادية</a:t>
            </a:r>
            <a:r>
              <a:rPr lang="ar-SA" dirty="0" smtClean="0">
                <a:solidFill>
                  <a:srgbClr val="FF0000"/>
                </a:solidFill>
              </a:rPr>
              <a:t> </a:t>
            </a:r>
            <a:r>
              <a:rPr lang="ar-SA" dirty="0" smtClean="0"/>
              <a:t>______________</a:t>
            </a:r>
          </a:p>
          <a:p>
            <a:pPr algn="r" rtl="1">
              <a:buNone/>
            </a:pPr>
            <a:r>
              <a:rPr lang="ar-SA" dirty="0" smtClean="0"/>
              <a:t>مثير طبيعي                             إستجابة طبيعية </a:t>
            </a:r>
          </a:p>
          <a:p>
            <a:pPr algn="r" rtl="1">
              <a:buNone/>
            </a:pPr>
            <a:r>
              <a:rPr lang="ar-SA" dirty="0" smtClean="0"/>
              <a:t>(رؤية الطعام)                              (اللعاب)</a:t>
            </a:r>
          </a:p>
          <a:p>
            <a:pPr algn="r" rtl="1">
              <a:buNone/>
            </a:pPr>
            <a:r>
              <a:rPr lang="ar-SA" dirty="0" smtClean="0"/>
              <a:t>_______________ </a:t>
            </a:r>
            <a:r>
              <a:rPr lang="ar-SA" b="1" dirty="0" smtClean="0">
                <a:solidFill>
                  <a:srgbClr val="FF0000"/>
                </a:solidFill>
              </a:rPr>
              <a:t>عملية الإشراط </a:t>
            </a:r>
            <a:r>
              <a:rPr lang="ar-SA" dirty="0" smtClean="0"/>
              <a:t>___________</a:t>
            </a:r>
          </a:p>
          <a:p>
            <a:pPr algn="r" rtl="1">
              <a:buNone/>
            </a:pPr>
            <a:r>
              <a:rPr lang="ar-SA" dirty="0" smtClean="0"/>
              <a:t>مثير طبيعي                              إستجابة طبيعية </a:t>
            </a:r>
          </a:p>
          <a:p>
            <a:pPr algn="r" rtl="1">
              <a:buNone/>
            </a:pPr>
            <a:r>
              <a:rPr lang="ar-SA" dirty="0" smtClean="0"/>
              <a:t>(رؤية الطعام)                              (اللعاب)</a:t>
            </a:r>
          </a:p>
          <a:p>
            <a:pPr algn="r" rtl="1">
              <a:buNone/>
            </a:pPr>
            <a:endParaRPr lang="ar-SA" dirty="0" smtClean="0"/>
          </a:p>
          <a:p>
            <a:pPr algn="r" rtl="1">
              <a:buNone/>
            </a:pPr>
            <a:r>
              <a:rPr lang="ar-SA" dirty="0" smtClean="0"/>
              <a:t>_____________ </a:t>
            </a:r>
            <a:r>
              <a:rPr lang="ar-SA" b="1" dirty="0" smtClean="0">
                <a:solidFill>
                  <a:srgbClr val="FF0000"/>
                </a:solidFill>
              </a:rPr>
              <a:t>بعد الإشراط </a:t>
            </a:r>
            <a:r>
              <a:rPr lang="ar-SA" dirty="0" smtClean="0"/>
              <a:t>___________</a:t>
            </a:r>
          </a:p>
          <a:p>
            <a:pPr algn="r" rtl="1">
              <a:buNone/>
            </a:pPr>
            <a:endParaRPr lang="en-US" dirty="0" smtClean="0"/>
          </a:p>
          <a:p>
            <a:pPr algn="r" rtl="1">
              <a:buNone/>
            </a:pPr>
            <a:r>
              <a:rPr lang="ar-SA" dirty="0" smtClean="0"/>
              <a:t>مثير محايد (مثير شرطي)              إستجابة شرطية </a:t>
            </a:r>
          </a:p>
          <a:p>
            <a:pPr algn="r" rtl="1">
              <a:buNone/>
            </a:pPr>
            <a:r>
              <a:rPr lang="ar-SA" dirty="0" smtClean="0"/>
              <a:t>(صوت الجرس)                              (اللعاب)</a:t>
            </a:r>
          </a:p>
          <a:p>
            <a:pPr algn="r" rtl="1">
              <a:buNone/>
            </a:pPr>
            <a:endParaRPr lang="en-US" dirty="0"/>
          </a:p>
        </p:txBody>
      </p:sp>
      <p:sp>
        <p:nvSpPr>
          <p:cNvPr id="3" name="Content Placeholder 2"/>
          <p:cNvSpPr>
            <a:spLocks noGrp="1"/>
          </p:cNvSpPr>
          <p:nvPr>
            <p:ph type="body" sz="half" idx="2"/>
          </p:nvPr>
        </p:nvSpPr>
        <p:spPr/>
        <p:txBody>
          <a:bodyPr>
            <a:normAutofit/>
          </a:bodyPr>
          <a:lstStyle/>
          <a:p>
            <a:pPr algn="just" rtl="1">
              <a:buNone/>
            </a:pPr>
            <a:endParaRPr lang="ar-SA" sz="2000" b="1" dirty="0" smtClean="0">
              <a:solidFill>
                <a:srgbClr val="000099"/>
              </a:solidFill>
            </a:endParaRPr>
          </a:p>
          <a:p>
            <a:pPr algn="just" rtl="1">
              <a:buFontTx/>
              <a:buChar char="-"/>
            </a:pPr>
            <a:endParaRPr lang="ar-SA" sz="2000" b="1" dirty="0" smtClean="0">
              <a:solidFill>
                <a:srgbClr val="00B050"/>
              </a:solidFill>
            </a:endParaRPr>
          </a:p>
          <a:p>
            <a:pPr algn="just" rtl="1"/>
            <a:endParaRPr lang="ar-SA" b="1" dirty="0" smtClean="0">
              <a:solidFill>
                <a:srgbClr val="000099"/>
              </a:solidFill>
            </a:endParaRPr>
          </a:p>
          <a:p>
            <a:pPr algn="just" rtl="1">
              <a:buNone/>
            </a:pPr>
            <a:endParaRPr lang="ar-SA" b="1" dirty="0" smtClean="0">
              <a:solidFill>
                <a:srgbClr val="000099"/>
              </a:solidFill>
            </a:endParaRPr>
          </a:p>
          <a:p>
            <a:pPr algn="just" rtl="1"/>
            <a:endParaRPr lang="ar-SA" b="1" dirty="0" smtClean="0">
              <a:solidFill>
                <a:srgbClr val="000099"/>
              </a:solidFill>
            </a:endParaRPr>
          </a:p>
          <a:p>
            <a:pPr algn="r" rtl="1"/>
            <a:endParaRPr lang="ar-SA" dirty="0" smtClean="0">
              <a:solidFill>
                <a:srgbClr val="000099"/>
              </a:solidFill>
            </a:endParaRPr>
          </a:p>
          <a:p>
            <a:pPr algn="r" rtl="1"/>
            <a:endParaRPr lang="en-US" dirty="0">
              <a:solidFill>
                <a:srgbClr val="000099"/>
              </a:solidFill>
            </a:endParaRPr>
          </a:p>
        </p:txBody>
      </p:sp>
      <p:sp>
        <p:nvSpPr>
          <p:cNvPr id="11" name="Left Arrow 10"/>
          <p:cNvSpPr/>
          <p:nvPr/>
        </p:nvSpPr>
        <p:spPr>
          <a:xfrm>
            <a:off x="4357686" y="1000108"/>
            <a:ext cx="1928826" cy="48463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Left Arrow 11"/>
          <p:cNvSpPr/>
          <p:nvPr/>
        </p:nvSpPr>
        <p:spPr>
          <a:xfrm>
            <a:off x="4286248" y="2714620"/>
            <a:ext cx="1928826" cy="48463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6072198" y="3286124"/>
            <a:ext cx="2786082" cy="64294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A" sz="2400" b="1" dirty="0" smtClean="0"/>
              <a:t>+ مثير محايد </a:t>
            </a:r>
          </a:p>
          <a:p>
            <a:pPr algn="ctr"/>
            <a:r>
              <a:rPr lang="ar-SA" sz="2400" b="1" dirty="0" smtClean="0"/>
              <a:t>(صوت جرس)</a:t>
            </a:r>
            <a:endParaRPr lang="en-US" sz="2400" b="1" dirty="0"/>
          </a:p>
        </p:txBody>
      </p:sp>
      <p:sp>
        <p:nvSpPr>
          <p:cNvPr id="14" name="Left Arrow 13"/>
          <p:cNvSpPr/>
          <p:nvPr/>
        </p:nvSpPr>
        <p:spPr>
          <a:xfrm>
            <a:off x="4429124" y="4929198"/>
            <a:ext cx="1143008" cy="48463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pPr algn="ctr"/>
            <a:r>
              <a:rPr lang="ar-SA" b="1" dirty="0" smtClean="0">
                <a:solidFill>
                  <a:srgbClr val="C00000"/>
                </a:solidFill>
              </a:rPr>
              <a:t>تجارب تطبيقية </a:t>
            </a:r>
            <a:endParaRPr lang="en-US" b="1" dirty="0">
              <a:solidFill>
                <a:srgbClr val="C00000"/>
              </a:solidFill>
            </a:endParaRPr>
          </a:p>
        </p:txBody>
      </p:sp>
      <p:sp>
        <p:nvSpPr>
          <p:cNvPr id="6" name="Content Placeholder 5"/>
          <p:cNvSpPr>
            <a:spLocks noGrp="1"/>
          </p:cNvSpPr>
          <p:nvPr>
            <p:ph idx="1"/>
          </p:nvPr>
        </p:nvSpPr>
        <p:spPr/>
        <p:txBody>
          <a:bodyPr/>
          <a:lstStyle/>
          <a:p>
            <a:pPr algn="r" rtl="1">
              <a:buClr>
                <a:srgbClr val="C00000"/>
              </a:buClr>
              <a:buFont typeface="Wingdings" pitchFamily="2" charset="2"/>
              <a:buChar char="v"/>
            </a:pPr>
            <a:r>
              <a:rPr lang="ar-SA" b="1" dirty="0" smtClean="0">
                <a:solidFill>
                  <a:srgbClr val="000099"/>
                </a:solidFill>
              </a:rPr>
              <a:t>تجربة واطسون مع البرت الصغير (تشكيل الخوف). </a:t>
            </a:r>
          </a:p>
          <a:p>
            <a:pPr algn="r" rtl="1">
              <a:buClr>
                <a:srgbClr val="C00000"/>
              </a:buClr>
              <a:buFont typeface="Wingdings" pitchFamily="2" charset="2"/>
              <a:buChar char="v"/>
            </a:pPr>
            <a:endParaRPr lang="ar-SA" sz="2000" dirty="0" smtClean="0">
              <a:solidFill>
                <a:srgbClr val="000099"/>
              </a:solidFill>
            </a:endParaRPr>
          </a:p>
          <a:p>
            <a:pPr algn="r" rtl="1">
              <a:buClr>
                <a:srgbClr val="C00000"/>
              </a:buClr>
              <a:buFont typeface="Wingdings" pitchFamily="2" charset="2"/>
              <a:buChar char="v"/>
            </a:pPr>
            <a:r>
              <a:rPr lang="ar-SA" b="1" dirty="0" smtClean="0">
                <a:solidFill>
                  <a:srgbClr val="000099"/>
                </a:solidFill>
              </a:rPr>
              <a:t>تجربة جونز (علاج الطفل من الخوف المرضي).</a:t>
            </a:r>
          </a:p>
          <a:p>
            <a:pPr algn="r" rtl="1">
              <a:buClr>
                <a:srgbClr val="C00000"/>
              </a:buClr>
              <a:buFont typeface="Wingdings" pitchFamily="2" charset="2"/>
              <a:buChar char="v"/>
            </a:pPr>
            <a:endParaRPr lang="ar-SA" sz="2000" dirty="0" smtClean="0">
              <a:solidFill>
                <a:srgbClr val="000099"/>
              </a:solidFill>
            </a:endParaRPr>
          </a:p>
          <a:p>
            <a:pPr algn="r" rtl="1">
              <a:buClr>
                <a:srgbClr val="C00000"/>
              </a:buClr>
              <a:buFont typeface="Wingdings" pitchFamily="2" charset="2"/>
              <a:buChar char="v"/>
            </a:pPr>
            <a:r>
              <a:rPr lang="ar-SA" b="1" dirty="0" smtClean="0">
                <a:solidFill>
                  <a:srgbClr val="C00000"/>
                </a:solidFill>
              </a:rPr>
              <a:t>إستخدام مبادىء الإشراط الكلاسيكي لعلاج التبول اللاإرادي.</a:t>
            </a:r>
          </a:p>
          <a:p>
            <a:pPr algn="r" rtl="1">
              <a:buNone/>
            </a:pPr>
            <a:endParaRPr lang="ar-SA" dirty="0" smtClean="0">
              <a:solidFill>
                <a:srgbClr val="000099"/>
              </a:solidFill>
            </a:endParaRPr>
          </a:p>
          <a:p>
            <a:pPr algn="r" rtl="1">
              <a:buNone/>
            </a:pPr>
            <a:endParaRPr lang="ar-SA" dirty="0" smtClean="0">
              <a:solidFill>
                <a:srgbClr val="000099"/>
              </a:solidFill>
            </a:endParaRPr>
          </a:p>
          <a:p>
            <a:pPr algn="r" rtl="1"/>
            <a:endParaRPr lang="ar-SA" dirty="0" smtClean="0"/>
          </a:p>
          <a:p>
            <a:pPr algn="r" rtl="1"/>
            <a:endParaRPr lang="en-US" dirty="0"/>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2" name="TextShape 1"/>
          <p:cNvSpPr txBox="1"/>
          <p:nvPr/>
        </p:nvSpPr>
        <p:spPr>
          <a:xfrm>
            <a:off x="914400" y="625160"/>
            <a:ext cx="7314880" cy="1216000"/>
          </a:xfrm>
          <a:prstGeom prst="rect">
            <a:avLst/>
          </a:prstGeom>
        </p:spPr>
        <p:txBody>
          <a:bodyPr anchor="ctr"/>
          <a:lstStyle/>
          <a:p>
            <a:pPr algn="ctr">
              <a:lnSpc>
                <a:spcPct val="100000"/>
              </a:lnSpc>
            </a:pPr>
            <a:r>
              <a:rPr lang="en-US" sz="4267">
                <a:solidFill>
                  <a:srgbClr val="000000"/>
                </a:solidFill>
                <a:latin typeface="Calibri"/>
              </a:rPr>
              <a:t> تجربة بافلوف (فيديو)
3:55المدة:  </a:t>
            </a:r>
            <a:endParaRPr sz="1600"/>
          </a:p>
        </p:txBody>
      </p:sp>
      <p:sp>
        <p:nvSpPr>
          <p:cNvPr id="203" name="TextShape 2"/>
          <p:cNvSpPr txBox="1"/>
          <p:nvPr/>
        </p:nvSpPr>
        <p:spPr>
          <a:xfrm>
            <a:off x="914400" y="1803400"/>
            <a:ext cx="7314880" cy="4022720"/>
          </a:xfrm>
          <a:prstGeom prst="rect">
            <a:avLst/>
          </a:prstGeom>
        </p:spPr>
        <p:txBody>
          <a:bodyPr/>
          <a:lstStyle/>
          <a:p>
            <a:pPr>
              <a:lnSpc>
                <a:spcPct val="100000"/>
              </a:lnSpc>
            </a:pPr>
            <a:endParaRPr sz="1600"/>
          </a:p>
          <a:p>
            <a:pPr>
              <a:lnSpc>
                <a:spcPct val="100000"/>
              </a:lnSpc>
              <a:buFont typeface="Arial"/>
              <a:buChar char="•"/>
            </a:pPr>
            <a:r>
              <a:rPr lang="en-US" sz="2844" u="sng">
                <a:solidFill>
                  <a:srgbClr val="0000FF"/>
                </a:solidFill>
                <a:latin typeface="Calibri"/>
                <a:hlinkClick r:id="rId2"/>
              </a:rPr>
              <a:t>http://www.youtube.com/watch?v=hhqumfpxuzI&amp;feature=player_detailpage</a:t>
            </a:r>
            <a:endParaRPr sz="1600"/>
          </a:p>
          <a:p>
            <a:pPr>
              <a:lnSpc>
                <a:spcPct val="100000"/>
              </a:lnSpc>
            </a:pPr>
            <a:endParaRPr sz="1600"/>
          </a:p>
          <a:p>
            <a:pPr>
              <a:lnSpc>
                <a:spcPct val="100000"/>
              </a:lnSpc>
            </a:pPr>
            <a:endParaRPr sz="1600"/>
          </a:p>
          <a:p>
            <a:pPr>
              <a:lnSpc>
                <a:spcPct val="100000"/>
              </a:lnSpc>
            </a:pPr>
            <a:endParaRPr sz="1600"/>
          </a:p>
        </p:txBody>
      </p:sp>
    </p:spTree>
    <p:extLst>
      <p:ext uri="{BB962C8B-B14F-4D97-AF65-F5344CB8AC3E}">
        <p14:creationId xmlns:p14="http://schemas.microsoft.com/office/powerpoint/2010/main" val="1056971582"/>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pPr algn="ctr"/>
            <a:r>
              <a:rPr lang="ar-SA" sz="6600" b="1" dirty="0" smtClean="0">
                <a:solidFill>
                  <a:srgbClr val="C00000"/>
                </a:solidFill>
              </a:rPr>
              <a:t>أمــثلـــة</a:t>
            </a:r>
            <a:endParaRPr lang="en-US" sz="6600" b="1" dirty="0">
              <a:solidFill>
                <a:srgbClr val="C00000"/>
              </a:solidFill>
            </a:endParaRPr>
          </a:p>
        </p:txBody>
      </p:sp>
      <p:sp>
        <p:nvSpPr>
          <p:cNvPr id="6" name="Content Placeholder 5"/>
          <p:cNvSpPr>
            <a:spLocks noGrp="1"/>
          </p:cNvSpPr>
          <p:nvPr>
            <p:ph idx="1"/>
          </p:nvPr>
        </p:nvSpPr>
        <p:spPr/>
        <p:txBody>
          <a:bodyPr/>
          <a:lstStyle/>
          <a:p>
            <a:pPr algn="r" rtl="1">
              <a:buClr>
                <a:srgbClr val="FF0000"/>
              </a:buClr>
              <a:buFont typeface="Wingdings" pitchFamily="2" charset="2"/>
              <a:buChar char="q"/>
            </a:pPr>
            <a:r>
              <a:rPr lang="ar-SA" sz="3200" b="1" dirty="0" smtClean="0">
                <a:solidFill>
                  <a:srgbClr val="FF0000"/>
                </a:solidFill>
              </a:rPr>
              <a:t>صياح الطفل عند رؤية أمه بملابس الخروج (العباءة).</a:t>
            </a:r>
          </a:p>
          <a:p>
            <a:pPr algn="r" rtl="1">
              <a:buNone/>
            </a:pPr>
            <a:endParaRPr lang="ar-SA" dirty="0" smtClean="0">
              <a:solidFill>
                <a:srgbClr val="000099"/>
              </a:solidFill>
            </a:endParaRPr>
          </a:p>
          <a:p>
            <a:pPr algn="r" rtl="1">
              <a:buClr>
                <a:srgbClr val="FF0000"/>
              </a:buClr>
              <a:buFont typeface="Wingdings" pitchFamily="2" charset="2"/>
              <a:buChar char="q"/>
            </a:pPr>
            <a:r>
              <a:rPr lang="ar-SA" sz="3200" b="1" dirty="0" smtClean="0">
                <a:solidFill>
                  <a:srgbClr val="FF0000"/>
                </a:solidFill>
              </a:rPr>
              <a:t>الخوف من الظلام.</a:t>
            </a:r>
          </a:p>
          <a:p>
            <a:pPr algn="r" rtl="1"/>
            <a:endParaRPr lang="ar-SA" dirty="0" smtClean="0">
              <a:solidFill>
                <a:srgbClr val="000099"/>
              </a:solidFill>
            </a:endParaRPr>
          </a:p>
          <a:p>
            <a:pPr algn="ctr" rtl="1">
              <a:buNone/>
            </a:pPr>
            <a:r>
              <a:rPr lang="ar-SA" sz="5400" dirty="0" smtClean="0">
                <a:solidFill>
                  <a:srgbClr val="000099"/>
                </a:solidFill>
                <a:latin typeface="Franklin Gothic Medium" pitchFamily="34" charset="0"/>
              </a:rPr>
              <a:t>أي أمثلة أخرى ؟</a:t>
            </a:r>
          </a:p>
          <a:p>
            <a:pPr algn="r" rtl="1"/>
            <a:endParaRPr lang="ar-SA" dirty="0" smtClean="0">
              <a:solidFill>
                <a:srgbClr val="000099"/>
              </a:solidFill>
            </a:endParaRPr>
          </a:p>
          <a:p>
            <a:pPr algn="r" rtl="1"/>
            <a:endParaRPr lang="ar-SA" dirty="0" smtClean="0"/>
          </a:p>
          <a:p>
            <a:pPr algn="r" rtl="1"/>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r" rtl="1"/>
            <a:r>
              <a:rPr lang="ar-SA" sz="6000" b="1" dirty="0" smtClean="0">
                <a:solidFill>
                  <a:srgbClr val="FF0000"/>
                </a:solidFill>
              </a:rPr>
              <a:t>علاقة التوجيه والإرشاد بالتخصصات الأخرى:</a:t>
            </a:r>
            <a:endParaRPr lang="en-US" sz="6000" b="1" dirty="0">
              <a:solidFill>
                <a:srgbClr val="FF0000"/>
              </a:solidFill>
            </a:endParaRPr>
          </a:p>
        </p:txBody>
      </p:sp>
      <p:sp>
        <p:nvSpPr>
          <p:cNvPr id="3" name="Content Placeholder 2"/>
          <p:cNvSpPr>
            <a:spLocks noGrp="1"/>
          </p:cNvSpPr>
          <p:nvPr>
            <p:ph idx="1"/>
          </p:nvPr>
        </p:nvSpPr>
        <p:spPr/>
        <p:txBody>
          <a:bodyPr>
            <a:normAutofit/>
          </a:bodyPr>
          <a:lstStyle/>
          <a:p>
            <a:pPr algn="r" rtl="1">
              <a:buClrTx/>
            </a:pPr>
            <a:r>
              <a:rPr lang="ar-SA" sz="3600" dirty="0" smtClean="0"/>
              <a:t> بقية فروع علم النفس – علم النفس العيادي، علم نفس النمو، الخ...</a:t>
            </a:r>
          </a:p>
          <a:p>
            <a:pPr algn="r" rtl="1">
              <a:buClrTx/>
            </a:pPr>
            <a:r>
              <a:rPr lang="ar-SA" sz="3600" dirty="0" smtClean="0"/>
              <a:t>الخدمة الإجتماعية.</a:t>
            </a:r>
          </a:p>
          <a:p>
            <a:pPr algn="r" rtl="1">
              <a:buClrTx/>
            </a:pPr>
            <a:r>
              <a:rPr lang="ar-SA" sz="3600" dirty="0" smtClean="0"/>
              <a:t>التربية الخاصة.</a:t>
            </a:r>
          </a:p>
          <a:p>
            <a:pPr algn="r" rtl="1">
              <a:buClrTx/>
            </a:pPr>
            <a:r>
              <a:rPr lang="ar-SA" sz="3600" dirty="0" smtClean="0"/>
              <a:t>الإدارة.</a:t>
            </a:r>
          </a:p>
          <a:p>
            <a:pPr algn="r" rtl="1">
              <a:buClrTx/>
            </a:pPr>
            <a:r>
              <a:rPr lang="ar-SA" sz="3600" dirty="0" smtClean="0"/>
              <a:t>الطب.</a:t>
            </a:r>
          </a:p>
          <a:p>
            <a:pPr algn="r" rtl="1">
              <a:buClrTx/>
            </a:pPr>
            <a:endParaRPr lang="ar-SA" sz="3600" dirty="0" smtClean="0"/>
          </a:p>
        </p:txBody>
      </p:sp>
    </p:spTree>
  </p:cSld>
  <p:clrMapOvr>
    <a:masterClrMapping/>
  </p:clrMapOvr>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pPr algn="ctr"/>
            <a:r>
              <a:rPr lang="ar-SA" sz="6000" b="1" dirty="0" smtClean="0">
                <a:solidFill>
                  <a:srgbClr val="4C2600"/>
                </a:solidFill>
              </a:rPr>
              <a:t>إعتبارات عامة</a:t>
            </a:r>
            <a:endParaRPr lang="en-US" sz="6000" b="1" dirty="0">
              <a:solidFill>
                <a:srgbClr val="4C2600"/>
              </a:solidFill>
            </a:endParaRPr>
          </a:p>
        </p:txBody>
      </p:sp>
      <p:sp>
        <p:nvSpPr>
          <p:cNvPr id="6" name="Content Placeholder 5"/>
          <p:cNvSpPr>
            <a:spLocks noGrp="1"/>
          </p:cNvSpPr>
          <p:nvPr>
            <p:ph idx="1"/>
          </p:nvPr>
        </p:nvSpPr>
        <p:spPr/>
        <p:txBody>
          <a:bodyPr>
            <a:normAutofit/>
          </a:bodyPr>
          <a:lstStyle/>
          <a:p>
            <a:pPr algn="r" rtl="1">
              <a:buClr>
                <a:srgbClr val="002060"/>
              </a:buClr>
            </a:pPr>
            <a:r>
              <a:rPr lang="ar-SA" dirty="0" smtClean="0">
                <a:solidFill>
                  <a:srgbClr val="000099"/>
                </a:solidFill>
              </a:rPr>
              <a:t>كي تتم عملية الإشراط بنجاح، يجب ان يظهر المثير المحايد (الشرطي) قبل المثير الطبيعي مباشرة أو يتزامن معه.</a:t>
            </a:r>
          </a:p>
          <a:p>
            <a:pPr algn="r" rtl="1"/>
            <a:endParaRPr lang="ar-SA" sz="1000" dirty="0" smtClean="0">
              <a:solidFill>
                <a:srgbClr val="000099"/>
              </a:solidFill>
            </a:endParaRPr>
          </a:p>
          <a:p>
            <a:pPr algn="r" rtl="1">
              <a:buClr>
                <a:srgbClr val="002060"/>
              </a:buClr>
            </a:pPr>
            <a:r>
              <a:rPr lang="ar-SA" dirty="0" smtClean="0">
                <a:solidFill>
                  <a:srgbClr val="000099"/>
                </a:solidFill>
              </a:rPr>
              <a:t>في الحياة الطبيعية، تتم عملية الإشراط بشكل مستمر وغير ملحوظ. </a:t>
            </a:r>
          </a:p>
          <a:p>
            <a:pPr algn="r" rtl="1">
              <a:buClr>
                <a:srgbClr val="002060"/>
              </a:buClr>
            </a:pPr>
            <a:r>
              <a:rPr lang="ar-SA" dirty="0" smtClean="0">
                <a:solidFill>
                  <a:srgbClr val="000099"/>
                </a:solidFill>
              </a:rPr>
              <a:t>التعميم – يقود أي تشابه بين المثير ومثيرات أخرى الى إصدار الإستجابة الشرطية ذاتها (تجربة واطسون).</a:t>
            </a:r>
          </a:p>
          <a:p>
            <a:pPr algn="r" rtl="1"/>
            <a:endParaRPr lang="ar-SA" sz="1000" dirty="0" smtClean="0">
              <a:solidFill>
                <a:srgbClr val="000099"/>
              </a:solidFill>
            </a:endParaRPr>
          </a:p>
          <a:p>
            <a:pPr algn="r" rtl="1">
              <a:buClr>
                <a:srgbClr val="002060"/>
              </a:buClr>
            </a:pPr>
            <a:r>
              <a:rPr lang="ar-SA" dirty="0" smtClean="0">
                <a:solidFill>
                  <a:srgbClr val="000099"/>
                </a:solidFill>
              </a:rPr>
              <a:t>التمييز – قصر الإستجابة على مثيرات بعينها. </a:t>
            </a:r>
          </a:p>
          <a:p>
            <a:pPr algn="r" rtl="1"/>
            <a:endParaRPr lang="ar-SA" dirty="0" smtClean="0">
              <a:solidFill>
                <a:srgbClr val="000099"/>
              </a:solidFill>
            </a:endParaRPr>
          </a:p>
          <a:p>
            <a:pPr algn="r" rtl="1"/>
            <a:endParaRPr lang="ar-SA" dirty="0" smtClean="0"/>
          </a:p>
          <a:p>
            <a:pPr algn="r" rtl="1"/>
            <a:endParaRPr lang="en-US" dirty="0"/>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ar-SA" sz="8800" b="1" dirty="0" smtClean="0">
                <a:solidFill>
                  <a:srgbClr val="FF0000"/>
                </a:solidFill>
              </a:rPr>
              <a:t>نشاط منزلي</a:t>
            </a:r>
            <a:endParaRPr lang="en-US" sz="8800" b="1" dirty="0">
              <a:solidFill>
                <a:srgbClr val="FF0000"/>
              </a:solidFill>
            </a:endParaRPr>
          </a:p>
        </p:txBody>
      </p:sp>
      <p:sp>
        <p:nvSpPr>
          <p:cNvPr id="3" name="Content Placeholder 2"/>
          <p:cNvSpPr>
            <a:spLocks noGrp="1"/>
          </p:cNvSpPr>
          <p:nvPr>
            <p:ph idx="1"/>
          </p:nvPr>
        </p:nvSpPr>
        <p:spPr/>
        <p:txBody>
          <a:bodyPr/>
          <a:lstStyle/>
          <a:p>
            <a:pPr algn="r" rtl="1">
              <a:buNone/>
            </a:pPr>
            <a:endParaRPr lang="ar-SA" b="1" dirty="0" smtClean="0">
              <a:cs typeface="Simplified Arabic" pitchFamily="2" charset="-78"/>
            </a:endParaRPr>
          </a:p>
          <a:p>
            <a:pPr indent="0" algn="r" rtl="1">
              <a:buNone/>
            </a:pPr>
            <a:r>
              <a:rPr lang="ar-SA" b="1" dirty="0" smtClean="0">
                <a:latin typeface="Courier New" pitchFamily="49" charset="0"/>
                <a:cs typeface="Courier New" pitchFamily="49" charset="0"/>
              </a:rPr>
              <a:t>أختر أي سلوك تشاء، وقدّم له تفسيراً بناء على نظرية الإشراط الكلاسيكي.</a:t>
            </a:r>
          </a:p>
          <a:p>
            <a:pPr indent="0" algn="r" rtl="1">
              <a:buNone/>
            </a:pPr>
            <a:r>
              <a:rPr lang="en-US" b="1" dirty="0" smtClean="0">
                <a:latin typeface="Courier New" pitchFamily="49" charset="0"/>
                <a:cs typeface="Courier New" pitchFamily="49" charset="0"/>
              </a:rPr>
              <a:t>__________________________________</a:t>
            </a:r>
            <a:endParaRPr lang="ar-SA" b="1" dirty="0" smtClean="0">
              <a:latin typeface="Courier New" pitchFamily="49" charset="0"/>
              <a:cs typeface="Courier New" pitchFamily="49" charset="0"/>
            </a:endParaRP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0" name="TextShape 1"/>
          <p:cNvSpPr txBox="1"/>
          <p:nvPr/>
        </p:nvSpPr>
        <p:spPr>
          <a:xfrm>
            <a:off x="1117600" y="2274760"/>
            <a:ext cx="6908480" cy="1306240"/>
          </a:xfrm>
          <a:prstGeom prst="rect">
            <a:avLst/>
          </a:prstGeom>
        </p:spPr>
        <p:txBody>
          <a:bodyPr anchor="ctr"/>
          <a:lstStyle/>
          <a:p>
            <a:pPr algn="ctr">
              <a:lnSpc>
                <a:spcPct val="100000"/>
              </a:lnSpc>
            </a:pPr>
            <a:r>
              <a:rPr lang="en-US" sz="5333" dirty="0" err="1">
                <a:solidFill>
                  <a:srgbClr val="FF0000"/>
                </a:solidFill>
                <a:latin typeface="Calibri"/>
              </a:rPr>
              <a:t>نظرية</a:t>
            </a:r>
            <a:r>
              <a:rPr lang="en-US" sz="5333" dirty="0">
                <a:solidFill>
                  <a:srgbClr val="FF0000"/>
                </a:solidFill>
                <a:latin typeface="Calibri"/>
              </a:rPr>
              <a:t> الإشراط </a:t>
            </a:r>
            <a:r>
              <a:rPr lang="en-US" sz="5333" dirty="0" err="1">
                <a:solidFill>
                  <a:srgbClr val="FF0000"/>
                </a:solidFill>
                <a:latin typeface="Calibri"/>
              </a:rPr>
              <a:t>الإجرائي</a:t>
            </a:r>
            <a:endParaRPr sz="1600" dirty="0"/>
          </a:p>
        </p:txBody>
      </p:sp>
      <p:sp>
        <p:nvSpPr>
          <p:cNvPr id="211" name="TextShape 2"/>
          <p:cNvSpPr txBox="1"/>
          <p:nvPr/>
        </p:nvSpPr>
        <p:spPr>
          <a:xfrm>
            <a:off x="1727200" y="3835400"/>
            <a:ext cx="5689280" cy="1557440"/>
          </a:xfrm>
          <a:prstGeom prst="rect">
            <a:avLst/>
          </a:prstGeom>
        </p:spPr>
        <p:txBody>
          <a:bodyPr/>
          <a:lstStyle/>
          <a:p>
            <a:pPr algn="ctr">
              <a:lnSpc>
                <a:spcPct val="100000"/>
              </a:lnSpc>
            </a:pPr>
            <a:r>
              <a:rPr lang="en-US" sz="4800" b="1">
                <a:solidFill>
                  <a:srgbClr val="FF0000"/>
                </a:solidFill>
                <a:latin typeface="Calibri"/>
              </a:rPr>
              <a:t>Operant Conditioning</a:t>
            </a:r>
            <a:endParaRPr sz="1600"/>
          </a:p>
        </p:txBody>
      </p:sp>
    </p:spTree>
    <p:extLst>
      <p:ext uri="{BB962C8B-B14F-4D97-AF65-F5344CB8AC3E}">
        <p14:creationId xmlns:p14="http://schemas.microsoft.com/office/powerpoint/2010/main" val="1149215532"/>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2" name="TextShape 1"/>
          <p:cNvSpPr txBox="1"/>
          <p:nvPr/>
        </p:nvSpPr>
        <p:spPr>
          <a:xfrm>
            <a:off x="914400" y="625160"/>
            <a:ext cx="7314880" cy="1015680"/>
          </a:xfrm>
          <a:prstGeom prst="rect">
            <a:avLst/>
          </a:prstGeom>
        </p:spPr>
        <p:txBody>
          <a:bodyPr anchor="ctr"/>
          <a:lstStyle/>
          <a:p>
            <a:pPr algn="ctr">
              <a:lnSpc>
                <a:spcPct val="100000"/>
              </a:lnSpc>
            </a:pPr>
            <a:r>
              <a:rPr lang="en-US" sz="3911" b="1">
                <a:solidFill>
                  <a:srgbClr val="C00000"/>
                </a:solidFill>
                <a:latin typeface="Calibri"/>
              </a:rPr>
              <a:t>
نظرية الإشراط الإجرائي
Operant Conditioning</a:t>
            </a:r>
            <a:endParaRPr sz="1600"/>
          </a:p>
        </p:txBody>
      </p:sp>
      <p:sp>
        <p:nvSpPr>
          <p:cNvPr id="213" name="TextShape 2"/>
          <p:cNvSpPr txBox="1"/>
          <p:nvPr/>
        </p:nvSpPr>
        <p:spPr>
          <a:xfrm>
            <a:off x="914400" y="1803400"/>
            <a:ext cx="7314880" cy="4482880"/>
          </a:xfrm>
          <a:prstGeom prst="rect">
            <a:avLst/>
          </a:prstGeom>
        </p:spPr>
        <p:txBody>
          <a:bodyPr/>
          <a:lstStyle/>
          <a:p>
            <a:pPr algn="just">
              <a:lnSpc>
                <a:spcPct val="100000"/>
              </a:lnSpc>
            </a:pPr>
            <a:endParaRPr sz="1600" dirty="0"/>
          </a:p>
          <a:p>
            <a:pPr algn="just">
              <a:lnSpc>
                <a:spcPct val="100000"/>
              </a:lnSpc>
            </a:pPr>
            <a:endParaRPr sz="1600" dirty="0"/>
          </a:p>
          <a:p>
            <a:pPr algn="just" rtl="1">
              <a:lnSpc>
                <a:spcPct val="100000"/>
              </a:lnSpc>
            </a:pPr>
            <a:r>
              <a:rPr lang="en-US" sz="2844" b="1" dirty="0" err="1">
                <a:solidFill>
                  <a:srgbClr val="C00000"/>
                </a:solidFill>
                <a:latin typeface="Calibri"/>
              </a:rPr>
              <a:t>الفكرة</a:t>
            </a:r>
            <a:r>
              <a:rPr lang="en-US" sz="2844" b="1" dirty="0">
                <a:solidFill>
                  <a:srgbClr val="C00000"/>
                </a:solidFill>
                <a:latin typeface="Calibri"/>
              </a:rPr>
              <a:t> </a:t>
            </a:r>
            <a:r>
              <a:rPr lang="en-US" sz="2844" b="1" dirty="0" err="1">
                <a:solidFill>
                  <a:srgbClr val="C00000"/>
                </a:solidFill>
                <a:latin typeface="Calibri"/>
              </a:rPr>
              <a:t>العامة</a:t>
            </a:r>
            <a:r>
              <a:rPr lang="en-US" sz="2844" b="1" dirty="0">
                <a:solidFill>
                  <a:srgbClr val="C00000"/>
                </a:solidFill>
                <a:latin typeface="Calibri"/>
              </a:rPr>
              <a:t> </a:t>
            </a:r>
            <a:r>
              <a:rPr lang="en-US" sz="2844" b="1" dirty="0" err="1">
                <a:solidFill>
                  <a:srgbClr val="C00000"/>
                </a:solidFill>
                <a:latin typeface="Calibri"/>
              </a:rPr>
              <a:t>للنظرية</a:t>
            </a:r>
            <a:r>
              <a:rPr lang="en-US" sz="2844" b="1" dirty="0">
                <a:solidFill>
                  <a:srgbClr val="C00000"/>
                </a:solidFill>
                <a:latin typeface="Calibri"/>
              </a:rPr>
              <a:t>:</a:t>
            </a:r>
            <a:endParaRPr sz="1600" dirty="0"/>
          </a:p>
          <a:p>
            <a:pPr algn="just" rtl="1">
              <a:lnSpc>
                <a:spcPct val="100000"/>
              </a:lnSpc>
            </a:pPr>
            <a:endParaRPr sz="1600" dirty="0"/>
          </a:p>
          <a:p>
            <a:pPr algn="just" rtl="1">
              <a:lnSpc>
                <a:spcPct val="100000"/>
              </a:lnSpc>
              <a:buFont typeface="Wingdings" charset="2"/>
              <a:buChar char=""/>
            </a:pPr>
            <a:r>
              <a:rPr lang="en-US" sz="2489" b="1" dirty="0">
                <a:solidFill>
                  <a:srgbClr val="000099"/>
                </a:solidFill>
                <a:latin typeface="Calibri"/>
              </a:rPr>
              <a:t> </a:t>
            </a:r>
            <a:r>
              <a:rPr lang="en-US" sz="2489" b="1" dirty="0" err="1">
                <a:solidFill>
                  <a:srgbClr val="000099"/>
                </a:solidFill>
                <a:latin typeface="Calibri"/>
              </a:rPr>
              <a:t>تزيد</a:t>
            </a:r>
            <a:r>
              <a:rPr lang="en-US" sz="2489" b="1" dirty="0">
                <a:solidFill>
                  <a:srgbClr val="000099"/>
                </a:solidFill>
                <a:latin typeface="Calibri"/>
              </a:rPr>
              <a:t> إحتمالية </a:t>
            </a:r>
            <a:r>
              <a:rPr lang="en-US" sz="2489" b="1" dirty="0" err="1">
                <a:solidFill>
                  <a:srgbClr val="000099"/>
                </a:solidFill>
                <a:latin typeface="Calibri"/>
              </a:rPr>
              <a:t>ظهور</a:t>
            </a:r>
            <a:r>
              <a:rPr lang="en-US" sz="2489" b="1" dirty="0">
                <a:solidFill>
                  <a:srgbClr val="000099"/>
                </a:solidFill>
                <a:latin typeface="Calibri"/>
              </a:rPr>
              <a:t> </a:t>
            </a:r>
            <a:r>
              <a:rPr lang="en-US" sz="2489" b="1" dirty="0" err="1">
                <a:solidFill>
                  <a:srgbClr val="000099"/>
                </a:solidFill>
                <a:latin typeface="Calibri"/>
              </a:rPr>
              <a:t>السلوك</a:t>
            </a:r>
            <a:r>
              <a:rPr lang="en-US" sz="2489" b="1" dirty="0">
                <a:solidFill>
                  <a:srgbClr val="000099"/>
                </a:solidFill>
                <a:latin typeface="Calibri"/>
              </a:rPr>
              <a:t> </a:t>
            </a:r>
            <a:r>
              <a:rPr lang="en-US" sz="2489" b="1" dirty="0" err="1">
                <a:solidFill>
                  <a:srgbClr val="000099"/>
                </a:solidFill>
                <a:latin typeface="Calibri"/>
              </a:rPr>
              <a:t>مرة</a:t>
            </a:r>
            <a:r>
              <a:rPr lang="en-US" sz="2489" b="1" dirty="0">
                <a:solidFill>
                  <a:srgbClr val="000099"/>
                </a:solidFill>
                <a:latin typeface="Calibri"/>
              </a:rPr>
              <a:t> </a:t>
            </a:r>
            <a:r>
              <a:rPr lang="en-US" sz="2489" b="1" dirty="0" err="1">
                <a:solidFill>
                  <a:srgbClr val="000099"/>
                </a:solidFill>
                <a:latin typeface="Calibri"/>
              </a:rPr>
              <a:t>أخرى</a:t>
            </a:r>
            <a:r>
              <a:rPr lang="en-US" sz="2489" b="1" dirty="0">
                <a:solidFill>
                  <a:srgbClr val="000099"/>
                </a:solidFill>
                <a:latin typeface="Calibri"/>
              </a:rPr>
              <a:t> </a:t>
            </a:r>
            <a:r>
              <a:rPr lang="en-US" sz="2489" b="1" dirty="0" err="1">
                <a:solidFill>
                  <a:srgbClr val="000099"/>
                </a:solidFill>
                <a:latin typeface="Calibri"/>
              </a:rPr>
              <a:t>إذا</a:t>
            </a:r>
            <a:r>
              <a:rPr lang="en-US" sz="2489" b="1" dirty="0">
                <a:solidFill>
                  <a:srgbClr val="000099"/>
                </a:solidFill>
                <a:latin typeface="Calibri"/>
              </a:rPr>
              <a:t> </a:t>
            </a:r>
            <a:r>
              <a:rPr lang="en-US" sz="2489" b="1" dirty="0" err="1">
                <a:solidFill>
                  <a:srgbClr val="000099"/>
                </a:solidFill>
                <a:latin typeface="Calibri"/>
              </a:rPr>
              <a:t>تم</a:t>
            </a:r>
            <a:r>
              <a:rPr lang="en-US" sz="2489" b="1" dirty="0">
                <a:solidFill>
                  <a:srgbClr val="000099"/>
                </a:solidFill>
                <a:latin typeface="Calibri"/>
              </a:rPr>
              <a:t> </a:t>
            </a:r>
            <a:r>
              <a:rPr lang="en-US" sz="2489" b="1" dirty="0" err="1">
                <a:solidFill>
                  <a:srgbClr val="000099"/>
                </a:solidFill>
                <a:latin typeface="Calibri"/>
              </a:rPr>
              <a:t>تعزيزه</a:t>
            </a:r>
            <a:r>
              <a:rPr lang="en-US" sz="2489" b="1" dirty="0">
                <a:solidFill>
                  <a:srgbClr val="000099"/>
                </a:solidFill>
                <a:latin typeface="Calibri"/>
              </a:rPr>
              <a:t> (</a:t>
            </a:r>
            <a:r>
              <a:rPr lang="en-US" sz="2489" b="1" dirty="0" err="1">
                <a:solidFill>
                  <a:srgbClr val="000099"/>
                </a:solidFill>
                <a:latin typeface="Calibri"/>
              </a:rPr>
              <a:t>تبعه</a:t>
            </a:r>
            <a:r>
              <a:rPr lang="en-US" sz="2489" b="1" dirty="0">
                <a:solidFill>
                  <a:srgbClr val="000099"/>
                </a:solidFill>
                <a:latin typeface="Calibri"/>
              </a:rPr>
              <a:t> </a:t>
            </a:r>
            <a:r>
              <a:rPr lang="en-US" sz="2489" b="1" dirty="0" err="1">
                <a:solidFill>
                  <a:srgbClr val="000099"/>
                </a:solidFill>
                <a:latin typeface="Calibri"/>
              </a:rPr>
              <a:t>ثواب</a:t>
            </a:r>
            <a:r>
              <a:rPr lang="en-US" sz="2489" b="1" dirty="0">
                <a:solidFill>
                  <a:srgbClr val="000099"/>
                </a:solidFill>
                <a:latin typeface="Calibri"/>
              </a:rPr>
              <a:t>)، </a:t>
            </a:r>
            <a:r>
              <a:rPr lang="en-US" sz="2489" b="1" dirty="0" err="1">
                <a:solidFill>
                  <a:srgbClr val="000099"/>
                </a:solidFill>
                <a:latin typeface="Calibri"/>
              </a:rPr>
              <a:t>وتقلّ</a:t>
            </a:r>
            <a:r>
              <a:rPr lang="en-US" sz="2489" b="1" dirty="0">
                <a:solidFill>
                  <a:srgbClr val="000099"/>
                </a:solidFill>
                <a:latin typeface="Calibri"/>
              </a:rPr>
              <a:t> </a:t>
            </a:r>
            <a:r>
              <a:rPr lang="en-US" sz="2489" b="1" dirty="0" err="1">
                <a:solidFill>
                  <a:srgbClr val="000099"/>
                </a:solidFill>
                <a:latin typeface="Calibri"/>
              </a:rPr>
              <a:t>هذه</a:t>
            </a:r>
            <a:r>
              <a:rPr lang="en-US" sz="2489" b="1" dirty="0">
                <a:solidFill>
                  <a:srgbClr val="000099"/>
                </a:solidFill>
                <a:latin typeface="Calibri"/>
              </a:rPr>
              <a:t> </a:t>
            </a:r>
            <a:r>
              <a:rPr lang="en-US" sz="2489" b="1" dirty="0" err="1">
                <a:solidFill>
                  <a:srgbClr val="000099"/>
                </a:solidFill>
                <a:latin typeface="Calibri"/>
              </a:rPr>
              <a:t>الإحتمالية</a:t>
            </a:r>
            <a:r>
              <a:rPr lang="en-US" sz="2489" b="1" dirty="0">
                <a:solidFill>
                  <a:srgbClr val="000099"/>
                </a:solidFill>
                <a:latin typeface="Calibri"/>
              </a:rPr>
              <a:t> </a:t>
            </a:r>
            <a:r>
              <a:rPr lang="en-US" sz="2489" b="1" dirty="0" err="1">
                <a:solidFill>
                  <a:srgbClr val="000099"/>
                </a:solidFill>
                <a:latin typeface="Calibri"/>
              </a:rPr>
              <a:t>إذا</a:t>
            </a:r>
            <a:r>
              <a:rPr lang="en-US" sz="2489" b="1" dirty="0">
                <a:solidFill>
                  <a:srgbClr val="000099"/>
                </a:solidFill>
                <a:latin typeface="Calibri"/>
              </a:rPr>
              <a:t> </a:t>
            </a:r>
            <a:r>
              <a:rPr lang="en-US" sz="2489" b="1" dirty="0" err="1">
                <a:solidFill>
                  <a:srgbClr val="000099"/>
                </a:solidFill>
                <a:latin typeface="Calibri"/>
              </a:rPr>
              <a:t>أعقبه</a:t>
            </a:r>
            <a:r>
              <a:rPr lang="en-US" sz="2489" b="1" dirty="0">
                <a:solidFill>
                  <a:srgbClr val="000099"/>
                </a:solidFill>
                <a:latin typeface="Calibri"/>
              </a:rPr>
              <a:t> </a:t>
            </a:r>
            <a:r>
              <a:rPr lang="en-US" sz="2489" b="1" dirty="0" err="1">
                <a:solidFill>
                  <a:srgbClr val="000099"/>
                </a:solidFill>
                <a:latin typeface="Calibri"/>
              </a:rPr>
              <a:t>عقاب</a:t>
            </a:r>
            <a:r>
              <a:rPr lang="en-US" sz="2489" b="1" dirty="0">
                <a:solidFill>
                  <a:srgbClr val="000099"/>
                </a:solidFill>
                <a:latin typeface="Calibri"/>
              </a:rPr>
              <a:t>. </a:t>
            </a:r>
            <a:endParaRPr sz="1600" dirty="0"/>
          </a:p>
          <a:p>
            <a:pPr algn="just">
              <a:lnSpc>
                <a:spcPct val="100000"/>
              </a:lnSpc>
            </a:pPr>
            <a:endParaRPr sz="1600" dirty="0"/>
          </a:p>
          <a:p>
            <a:pPr algn="just">
              <a:lnSpc>
                <a:spcPct val="100000"/>
              </a:lnSpc>
            </a:pPr>
            <a:endParaRPr sz="1600" dirty="0"/>
          </a:p>
          <a:p>
            <a:pPr algn="just">
              <a:lnSpc>
                <a:spcPct val="100000"/>
              </a:lnSpc>
            </a:pPr>
            <a:endParaRPr sz="1600" dirty="0"/>
          </a:p>
          <a:p>
            <a:pPr algn="just">
              <a:lnSpc>
                <a:spcPct val="100000"/>
              </a:lnSpc>
            </a:pPr>
            <a:endParaRPr sz="1600" dirty="0"/>
          </a:p>
          <a:p>
            <a:pPr algn="just">
              <a:lnSpc>
                <a:spcPct val="100000"/>
              </a:lnSpc>
            </a:pPr>
            <a:endParaRPr sz="1600" dirty="0"/>
          </a:p>
          <a:p>
            <a:pPr algn="just">
              <a:lnSpc>
                <a:spcPct val="100000"/>
              </a:lnSpc>
            </a:pPr>
            <a:endParaRPr sz="1600" dirty="0"/>
          </a:p>
          <a:p>
            <a:pPr algn="just">
              <a:lnSpc>
                <a:spcPct val="100000"/>
              </a:lnSpc>
            </a:pPr>
            <a:endParaRPr sz="1600" dirty="0"/>
          </a:p>
          <a:p>
            <a:pPr algn="r">
              <a:lnSpc>
                <a:spcPct val="100000"/>
              </a:lnSpc>
            </a:pPr>
            <a:endParaRPr sz="1600" dirty="0"/>
          </a:p>
          <a:p>
            <a:pPr algn="r">
              <a:lnSpc>
                <a:spcPct val="100000"/>
              </a:lnSpc>
            </a:pPr>
            <a:endParaRPr sz="1600" dirty="0"/>
          </a:p>
        </p:txBody>
      </p:sp>
    </p:spTree>
    <p:extLst>
      <p:ext uri="{BB962C8B-B14F-4D97-AF65-F5344CB8AC3E}">
        <p14:creationId xmlns:p14="http://schemas.microsoft.com/office/powerpoint/2010/main" val="3493892638"/>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4" name="TextShape 1"/>
          <p:cNvSpPr txBox="1"/>
          <p:nvPr/>
        </p:nvSpPr>
        <p:spPr>
          <a:xfrm>
            <a:off x="914400" y="625160"/>
            <a:ext cx="7314880" cy="1015680"/>
          </a:xfrm>
          <a:prstGeom prst="rect">
            <a:avLst/>
          </a:prstGeom>
        </p:spPr>
        <p:txBody>
          <a:bodyPr anchor="ctr"/>
          <a:lstStyle/>
          <a:p>
            <a:pPr algn="ctr">
              <a:lnSpc>
                <a:spcPct val="100000"/>
              </a:lnSpc>
            </a:pPr>
            <a:r>
              <a:rPr lang="en-US" sz="3911" b="1">
                <a:solidFill>
                  <a:srgbClr val="C00000"/>
                </a:solidFill>
                <a:latin typeface="Calibri"/>
              </a:rPr>
              <a:t>نظرية الإشراط الإجرائي</a:t>
            </a:r>
            <a:endParaRPr sz="1600"/>
          </a:p>
        </p:txBody>
      </p:sp>
      <p:sp>
        <p:nvSpPr>
          <p:cNvPr id="215" name="TextShape 2"/>
          <p:cNvSpPr txBox="1"/>
          <p:nvPr/>
        </p:nvSpPr>
        <p:spPr>
          <a:xfrm>
            <a:off x="914400" y="1803400"/>
            <a:ext cx="7314880" cy="4022720"/>
          </a:xfrm>
          <a:prstGeom prst="rect">
            <a:avLst/>
          </a:prstGeom>
        </p:spPr>
        <p:txBody>
          <a:bodyPr/>
          <a:lstStyle/>
          <a:p>
            <a:pPr algn="r">
              <a:lnSpc>
                <a:spcPct val="100000"/>
              </a:lnSpc>
            </a:pPr>
            <a:endParaRPr sz="1600" dirty="0"/>
          </a:p>
          <a:p>
            <a:pPr algn="r">
              <a:lnSpc>
                <a:spcPct val="100000"/>
              </a:lnSpc>
            </a:pPr>
            <a:endParaRPr sz="1600" dirty="0"/>
          </a:p>
          <a:p>
            <a:pPr algn="r" rtl="1">
              <a:lnSpc>
                <a:spcPct val="100000"/>
              </a:lnSpc>
              <a:buFont typeface="Wingdings" charset="2"/>
              <a:buChar char=""/>
            </a:pPr>
            <a:r>
              <a:rPr lang="en-US" sz="1600" b="1" dirty="0" err="1">
                <a:solidFill>
                  <a:srgbClr val="000099"/>
                </a:solidFill>
                <a:latin typeface="Calibri"/>
              </a:rPr>
              <a:t>تأسست</a:t>
            </a:r>
            <a:r>
              <a:rPr lang="en-US" sz="1600" b="1" dirty="0">
                <a:solidFill>
                  <a:srgbClr val="000099"/>
                </a:solidFill>
                <a:latin typeface="Calibri"/>
              </a:rPr>
              <a:t> </a:t>
            </a:r>
            <a:r>
              <a:rPr lang="en-US" sz="1600" b="1" dirty="0" err="1">
                <a:solidFill>
                  <a:srgbClr val="000099"/>
                </a:solidFill>
                <a:latin typeface="Calibri"/>
              </a:rPr>
              <a:t>على</a:t>
            </a:r>
            <a:r>
              <a:rPr lang="en-US" sz="1600" b="1" dirty="0">
                <a:solidFill>
                  <a:srgbClr val="000099"/>
                </a:solidFill>
                <a:latin typeface="Calibri"/>
              </a:rPr>
              <a:t> </a:t>
            </a:r>
            <a:r>
              <a:rPr lang="en-US" sz="1600" b="1" dirty="0" err="1">
                <a:solidFill>
                  <a:srgbClr val="000099"/>
                </a:solidFill>
                <a:latin typeface="Calibri"/>
              </a:rPr>
              <a:t>جهود</a:t>
            </a:r>
            <a:r>
              <a:rPr lang="en-US" sz="1600" b="1" dirty="0">
                <a:solidFill>
                  <a:srgbClr val="000099"/>
                </a:solidFill>
                <a:latin typeface="Calibri"/>
              </a:rPr>
              <a:t> </a:t>
            </a:r>
            <a:r>
              <a:rPr lang="en-US" sz="1600" b="1" dirty="0" err="1">
                <a:solidFill>
                  <a:srgbClr val="000099"/>
                </a:solidFill>
                <a:latin typeface="Calibri"/>
              </a:rPr>
              <a:t>ثورندايك</a:t>
            </a:r>
            <a:r>
              <a:rPr lang="en-US" sz="1600" b="1" dirty="0">
                <a:solidFill>
                  <a:srgbClr val="000099"/>
                </a:solidFill>
                <a:latin typeface="Calibri"/>
              </a:rPr>
              <a:t> </a:t>
            </a:r>
            <a:r>
              <a:rPr lang="en-US" sz="1600" b="1" dirty="0" err="1">
                <a:solidFill>
                  <a:srgbClr val="000099"/>
                </a:solidFill>
                <a:latin typeface="Calibri"/>
              </a:rPr>
              <a:t>وسكنر</a:t>
            </a:r>
            <a:r>
              <a:rPr lang="en-US" sz="1600" b="1" dirty="0">
                <a:solidFill>
                  <a:srgbClr val="000099"/>
                </a:solidFill>
                <a:latin typeface="Calibri"/>
              </a:rPr>
              <a:t>، </a:t>
            </a:r>
            <a:r>
              <a:rPr lang="en-US" sz="1600" b="1" dirty="0" err="1">
                <a:solidFill>
                  <a:srgbClr val="000099"/>
                </a:solidFill>
                <a:latin typeface="Calibri"/>
              </a:rPr>
              <a:t>وبالأخص</a:t>
            </a:r>
            <a:r>
              <a:rPr lang="en-US" sz="1600" b="1" dirty="0">
                <a:solidFill>
                  <a:srgbClr val="000099"/>
                </a:solidFill>
                <a:latin typeface="Calibri"/>
              </a:rPr>
              <a:t> </a:t>
            </a:r>
            <a:r>
              <a:rPr lang="en-US" sz="1600" b="1" dirty="0" err="1">
                <a:solidFill>
                  <a:srgbClr val="000099"/>
                </a:solidFill>
                <a:latin typeface="Calibri"/>
              </a:rPr>
              <a:t>الأخير</a:t>
            </a:r>
            <a:r>
              <a:rPr lang="en-US" sz="1600" b="1" dirty="0">
                <a:solidFill>
                  <a:srgbClr val="000099"/>
                </a:solidFill>
                <a:latin typeface="Calibri"/>
              </a:rPr>
              <a:t>.</a:t>
            </a:r>
            <a:endParaRPr sz="1600" dirty="0"/>
          </a:p>
          <a:p>
            <a:pPr algn="r" rtl="1">
              <a:lnSpc>
                <a:spcPct val="100000"/>
              </a:lnSpc>
            </a:pPr>
            <a:endParaRPr sz="1600" dirty="0"/>
          </a:p>
          <a:p>
            <a:pPr algn="r" rtl="1">
              <a:lnSpc>
                <a:spcPct val="100000"/>
              </a:lnSpc>
              <a:buFont typeface="Wingdings" charset="2"/>
              <a:buChar char=""/>
            </a:pPr>
            <a:r>
              <a:rPr lang="en-US" sz="1600" b="1" dirty="0" err="1">
                <a:solidFill>
                  <a:srgbClr val="000099"/>
                </a:solidFill>
                <a:latin typeface="Calibri"/>
              </a:rPr>
              <a:t>كالإشراط</a:t>
            </a:r>
            <a:r>
              <a:rPr lang="en-US" sz="1600" b="1" dirty="0">
                <a:solidFill>
                  <a:srgbClr val="000099"/>
                </a:solidFill>
                <a:latin typeface="Calibri"/>
              </a:rPr>
              <a:t> </a:t>
            </a:r>
            <a:r>
              <a:rPr lang="en-US" sz="1600" b="1" dirty="0" err="1">
                <a:solidFill>
                  <a:srgbClr val="000099"/>
                </a:solidFill>
                <a:latin typeface="Calibri"/>
              </a:rPr>
              <a:t>الكلاسيكي</a:t>
            </a:r>
            <a:r>
              <a:rPr lang="en-US" sz="1600" b="1" dirty="0">
                <a:solidFill>
                  <a:srgbClr val="000099"/>
                </a:solidFill>
                <a:latin typeface="Calibri"/>
              </a:rPr>
              <a:t>، </a:t>
            </a:r>
            <a:r>
              <a:rPr lang="en-US" sz="1600" b="1" dirty="0" err="1">
                <a:solidFill>
                  <a:srgbClr val="000099"/>
                </a:solidFill>
                <a:latin typeface="Calibri"/>
              </a:rPr>
              <a:t>يعتمد</a:t>
            </a:r>
            <a:r>
              <a:rPr lang="en-US" sz="1600" b="1" dirty="0">
                <a:solidFill>
                  <a:srgbClr val="000099"/>
                </a:solidFill>
                <a:latin typeface="Calibri"/>
              </a:rPr>
              <a:t> الإشراط </a:t>
            </a:r>
            <a:r>
              <a:rPr lang="en-US" sz="1600" b="1" dirty="0" err="1">
                <a:solidFill>
                  <a:srgbClr val="000099"/>
                </a:solidFill>
                <a:latin typeface="Calibri"/>
              </a:rPr>
              <a:t>الإجرائي</a:t>
            </a:r>
            <a:r>
              <a:rPr lang="en-US" sz="1600" b="1" dirty="0">
                <a:solidFill>
                  <a:srgbClr val="000099"/>
                </a:solidFill>
                <a:latin typeface="Calibri"/>
              </a:rPr>
              <a:t> </a:t>
            </a:r>
            <a:r>
              <a:rPr lang="en-US" sz="1600" b="1" dirty="0" err="1">
                <a:solidFill>
                  <a:srgbClr val="000099"/>
                </a:solidFill>
                <a:latin typeface="Calibri"/>
              </a:rPr>
              <a:t>على</a:t>
            </a:r>
            <a:r>
              <a:rPr lang="en-US" sz="1600" b="1" dirty="0">
                <a:solidFill>
                  <a:srgbClr val="000099"/>
                </a:solidFill>
                <a:latin typeface="Calibri"/>
              </a:rPr>
              <a:t> </a:t>
            </a:r>
            <a:r>
              <a:rPr lang="en-US" sz="1600" b="1" dirty="0" err="1">
                <a:solidFill>
                  <a:srgbClr val="000099"/>
                </a:solidFill>
                <a:latin typeface="Calibri"/>
              </a:rPr>
              <a:t>السلوك</a:t>
            </a:r>
            <a:r>
              <a:rPr lang="en-US" sz="1600" b="1" dirty="0">
                <a:solidFill>
                  <a:srgbClr val="000099"/>
                </a:solidFill>
                <a:latin typeface="Calibri"/>
              </a:rPr>
              <a:t> </a:t>
            </a:r>
            <a:r>
              <a:rPr lang="en-US" sz="1600" b="1" dirty="0" err="1">
                <a:solidFill>
                  <a:srgbClr val="000099"/>
                </a:solidFill>
                <a:latin typeface="Calibri"/>
              </a:rPr>
              <a:t>الظاهر</a:t>
            </a:r>
            <a:r>
              <a:rPr lang="en-US" sz="1600" b="1" dirty="0">
                <a:solidFill>
                  <a:srgbClr val="000099"/>
                </a:solidFill>
                <a:latin typeface="Calibri"/>
              </a:rPr>
              <a:t> </a:t>
            </a:r>
            <a:r>
              <a:rPr lang="en-US" sz="1600" b="1" dirty="0" err="1">
                <a:solidFill>
                  <a:srgbClr val="000099"/>
                </a:solidFill>
                <a:latin typeface="Calibri"/>
              </a:rPr>
              <a:t>فقط</a:t>
            </a:r>
            <a:r>
              <a:rPr lang="en-US" sz="1600" b="1" dirty="0">
                <a:solidFill>
                  <a:srgbClr val="000099"/>
                </a:solidFill>
                <a:latin typeface="Calibri"/>
              </a:rPr>
              <a:t>.</a:t>
            </a:r>
            <a:endParaRPr sz="1600" dirty="0"/>
          </a:p>
          <a:p>
            <a:pPr algn="r" rtl="1">
              <a:lnSpc>
                <a:spcPct val="100000"/>
              </a:lnSpc>
            </a:pPr>
            <a:endParaRPr sz="1600" dirty="0"/>
          </a:p>
          <a:p>
            <a:pPr algn="r" rtl="1">
              <a:lnSpc>
                <a:spcPct val="100000"/>
              </a:lnSpc>
              <a:buFont typeface="Wingdings" charset="2"/>
              <a:buChar char=""/>
            </a:pPr>
            <a:r>
              <a:rPr lang="en-US" sz="1600" b="1" dirty="0">
                <a:solidFill>
                  <a:srgbClr val="000099"/>
                </a:solidFill>
                <a:latin typeface="Calibri"/>
              </a:rPr>
              <a:t> </a:t>
            </a:r>
            <a:r>
              <a:rPr lang="en-US" sz="1600" b="1" dirty="0" err="1">
                <a:solidFill>
                  <a:srgbClr val="000099"/>
                </a:solidFill>
                <a:latin typeface="Calibri"/>
              </a:rPr>
              <a:t>التركيز</a:t>
            </a:r>
            <a:r>
              <a:rPr lang="en-US" sz="1600" b="1" dirty="0">
                <a:solidFill>
                  <a:srgbClr val="000099"/>
                </a:solidFill>
                <a:latin typeface="Calibri"/>
              </a:rPr>
              <a:t> </a:t>
            </a:r>
            <a:r>
              <a:rPr lang="en-US" sz="1600" b="1" dirty="0" err="1">
                <a:solidFill>
                  <a:srgbClr val="000099"/>
                </a:solidFill>
                <a:latin typeface="Calibri"/>
              </a:rPr>
              <a:t>على</a:t>
            </a:r>
            <a:r>
              <a:rPr lang="en-US" sz="1600" b="1" dirty="0">
                <a:solidFill>
                  <a:srgbClr val="000099"/>
                </a:solidFill>
                <a:latin typeface="Calibri"/>
              </a:rPr>
              <a:t> </a:t>
            </a:r>
            <a:r>
              <a:rPr lang="en-US" sz="1600" b="1" dirty="0" err="1">
                <a:solidFill>
                  <a:srgbClr val="000099"/>
                </a:solidFill>
                <a:latin typeface="Calibri"/>
              </a:rPr>
              <a:t>توابع</a:t>
            </a:r>
            <a:r>
              <a:rPr lang="en-US" sz="1600" b="1" dirty="0">
                <a:solidFill>
                  <a:srgbClr val="000099"/>
                </a:solidFill>
                <a:latin typeface="Calibri"/>
              </a:rPr>
              <a:t> </a:t>
            </a:r>
            <a:r>
              <a:rPr lang="en-US" sz="1600" b="1" dirty="0" err="1">
                <a:solidFill>
                  <a:srgbClr val="000099"/>
                </a:solidFill>
                <a:latin typeface="Calibri"/>
              </a:rPr>
              <a:t>السلوك</a:t>
            </a:r>
            <a:r>
              <a:rPr lang="en-US" sz="1600" b="1" dirty="0">
                <a:solidFill>
                  <a:srgbClr val="000099"/>
                </a:solidFill>
                <a:latin typeface="Calibri"/>
              </a:rPr>
              <a:t> </a:t>
            </a:r>
            <a:r>
              <a:rPr lang="en-US" sz="1600" b="1" dirty="0" err="1">
                <a:solidFill>
                  <a:srgbClr val="000099"/>
                </a:solidFill>
                <a:latin typeface="Calibri"/>
              </a:rPr>
              <a:t>وليس</a:t>
            </a:r>
            <a:r>
              <a:rPr lang="en-US" sz="1600" b="1" dirty="0">
                <a:solidFill>
                  <a:srgbClr val="000099"/>
                </a:solidFill>
                <a:latin typeface="Calibri"/>
              </a:rPr>
              <a:t> </a:t>
            </a:r>
            <a:r>
              <a:rPr lang="en-US" sz="1600" b="1" dirty="0" err="1">
                <a:solidFill>
                  <a:srgbClr val="000099"/>
                </a:solidFill>
                <a:latin typeface="Calibri"/>
              </a:rPr>
              <a:t>مايتزامن</a:t>
            </a:r>
            <a:r>
              <a:rPr lang="en-US" sz="1600" b="1" dirty="0">
                <a:solidFill>
                  <a:srgbClr val="000099"/>
                </a:solidFill>
                <a:latin typeface="Calibri"/>
              </a:rPr>
              <a:t> </a:t>
            </a:r>
            <a:r>
              <a:rPr lang="en-US" sz="1600" b="1" dirty="0" err="1">
                <a:solidFill>
                  <a:srgbClr val="000099"/>
                </a:solidFill>
                <a:latin typeface="Calibri"/>
              </a:rPr>
              <a:t>معه</a:t>
            </a:r>
            <a:r>
              <a:rPr lang="en-US" sz="1600" b="1" dirty="0">
                <a:solidFill>
                  <a:srgbClr val="000099"/>
                </a:solidFill>
                <a:latin typeface="Calibri"/>
              </a:rPr>
              <a:t> </a:t>
            </a:r>
            <a:r>
              <a:rPr lang="en-US" sz="1600" b="1" dirty="0" err="1">
                <a:solidFill>
                  <a:srgbClr val="000099"/>
                </a:solidFill>
                <a:latin typeface="Calibri"/>
              </a:rPr>
              <a:t>أو</a:t>
            </a:r>
            <a:r>
              <a:rPr lang="en-US" sz="1600" b="1" dirty="0">
                <a:solidFill>
                  <a:srgbClr val="000099"/>
                </a:solidFill>
                <a:latin typeface="Calibri"/>
              </a:rPr>
              <a:t> </a:t>
            </a:r>
            <a:r>
              <a:rPr lang="en-US" sz="1600" b="1" dirty="0" err="1">
                <a:solidFill>
                  <a:srgbClr val="000099"/>
                </a:solidFill>
                <a:latin typeface="Calibri"/>
              </a:rPr>
              <a:t>مايعقبه</a:t>
            </a:r>
            <a:r>
              <a:rPr lang="en-US" sz="1600" b="1" dirty="0">
                <a:solidFill>
                  <a:srgbClr val="000099"/>
                </a:solidFill>
                <a:latin typeface="Calibri"/>
              </a:rPr>
              <a:t> – </a:t>
            </a:r>
            <a:r>
              <a:rPr lang="en-US" sz="1600" b="1" dirty="0" err="1">
                <a:solidFill>
                  <a:srgbClr val="000099"/>
                </a:solidFill>
                <a:latin typeface="Calibri"/>
              </a:rPr>
              <a:t>عكس</a:t>
            </a:r>
            <a:r>
              <a:rPr lang="en-US" sz="1600" b="1" dirty="0">
                <a:solidFill>
                  <a:srgbClr val="000099"/>
                </a:solidFill>
                <a:latin typeface="Calibri"/>
              </a:rPr>
              <a:t> </a:t>
            </a:r>
            <a:r>
              <a:rPr lang="en-US" sz="1600" b="1" dirty="0" err="1">
                <a:solidFill>
                  <a:srgbClr val="000099"/>
                </a:solidFill>
                <a:latin typeface="Calibri"/>
              </a:rPr>
              <a:t>الكلاسيكي</a:t>
            </a:r>
            <a:r>
              <a:rPr lang="en-US" sz="1600" b="1" dirty="0">
                <a:solidFill>
                  <a:srgbClr val="000099"/>
                </a:solidFill>
                <a:latin typeface="Calibri"/>
              </a:rPr>
              <a:t>.</a:t>
            </a:r>
            <a:endParaRPr sz="1600" dirty="0"/>
          </a:p>
          <a:p>
            <a:pPr algn="r">
              <a:lnSpc>
                <a:spcPct val="100000"/>
              </a:lnSpc>
            </a:pPr>
            <a:endParaRPr sz="1600" dirty="0"/>
          </a:p>
          <a:p>
            <a:pPr algn="r">
              <a:lnSpc>
                <a:spcPct val="100000"/>
              </a:lnSpc>
            </a:pPr>
            <a:endParaRPr sz="1600" dirty="0"/>
          </a:p>
          <a:p>
            <a:pPr algn="r">
              <a:lnSpc>
                <a:spcPct val="100000"/>
              </a:lnSpc>
            </a:pPr>
            <a:endParaRPr sz="1600" dirty="0"/>
          </a:p>
          <a:p>
            <a:pPr algn="r">
              <a:lnSpc>
                <a:spcPct val="100000"/>
              </a:lnSpc>
            </a:pPr>
            <a:endParaRPr sz="1600" dirty="0"/>
          </a:p>
        </p:txBody>
      </p:sp>
    </p:spTree>
    <p:extLst>
      <p:ext uri="{BB962C8B-B14F-4D97-AF65-F5344CB8AC3E}">
        <p14:creationId xmlns:p14="http://schemas.microsoft.com/office/powerpoint/2010/main" val="89835710"/>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6" name="TextShape 1"/>
          <p:cNvSpPr txBox="1"/>
          <p:nvPr/>
        </p:nvSpPr>
        <p:spPr>
          <a:xfrm>
            <a:off x="914400" y="625160"/>
            <a:ext cx="7314880" cy="1015680"/>
          </a:xfrm>
          <a:prstGeom prst="rect">
            <a:avLst/>
          </a:prstGeom>
        </p:spPr>
        <p:txBody>
          <a:bodyPr anchor="ctr"/>
          <a:lstStyle/>
          <a:p>
            <a:pPr algn="ctr">
              <a:lnSpc>
                <a:spcPct val="100000"/>
              </a:lnSpc>
            </a:pPr>
            <a:r>
              <a:rPr lang="en-US" sz="3911" b="1">
                <a:solidFill>
                  <a:srgbClr val="C00000"/>
                </a:solidFill>
                <a:latin typeface="Calibri"/>
              </a:rPr>
              <a:t>نظرية الإشراط الإجرائي</a:t>
            </a:r>
            <a:endParaRPr sz="1600"/>
          </a:p>
        </p:txBody>
      </p:sp>
      <p:sp>
        <p:nvSpPr>
          <p:cNvPr id="217" name="TextShape 2"/>
          <p:cNvSpPr txBox="1"/>
          <p:nvPr/>
        </p:nvSpPr>
        <p:spPr>
          <a:xfrm>
            <a:off x="914400" y="1803400"/>
            <a:ext cx="7314880" cy="4022720"/>
          </a:xfrm>
          <a:prstGeom prst="rect">
            <a:avLst/>
          </a:prstGeom>
        </p:spPr>
        <p:txBody>
          <a:bodyPr/>
          <a:lstStyle/>
          <a:p>
            <a:pPr algn="r" rtl="1">
              <a:lnSpc>
                <a:spcPct val="100000"/>
              </a:lnSpc>
              <a:buFont typeface="Wingdings" charset="2"/>
              <a:buChar char=""/>
            </a:pPr>
            <a:r>
              <a:rPr lang="en-US" sz="2489" b="1" dirty="0">
                <a:solidFill>
                  <a:srgbClr val="000099"/>
                </a:solidFill>
                <a:latin typeface="Calibri"/>
              </a:rPr>
              <a:t> </a:t>
            </a:r>
            <a:r>
              <a:rPr lang="en-US" sz="2489" b="1" dirty="0" err="1">
                <a:solidFill>
                  <a:srgbClr val="000099"/>
                </a:solidFill>
                <a:latin typeface="Calibri"/>
              </a:rPr>
              <a:t>التعزيز</a:t>
            </a:r>
            <a:r>
              <a:rPr lang="en-US" sz="2489" b="1" dirty="0">
                <a:solidFill>
                  <a:srgbClr val="000099"/>
                </a:solidFill>
                <a:latin typeface="Calibri"/>
              </a:rPr>
              <a:t> Reinforcement</a:t>
            </a:r>
            <a:endParaRPr sz="1600" dirty="0"/>
          </a:p>
          <a:p>
            <a:pPr lvl="3" algn="r" rtl="1">
              <a:lnSpc>
                <a:spcPct val="100000"/>
              </a:lnSpc>
              <a:buSzPct val="25000"/>
              <a:buFont typeface="StarSymbol"/>
              <a:buChar char=""/>
            </a:pPr>
            <a:r>
              <a:rPr lang="en-US" sz="1956" b="1" dirty="0">
                <a:solidFill>
                  <a:srgbClr val="000099"/>
                </a:solidFill>
                <a:latin typeface="Calibri"/>
              </a:rPr>
              <a:t>   </a:t>
            </a:r>
            <a:r>
              <a:rPr lang="en-US" sz="1956" b="1" dirty="0" err="1">
                <a:solidFill>
                  <a:srgbClr val="000099"/>
                </a:solidFill>
                <a:latin typeface="Calibri"/>
              </a:rPr>
              <a:t>يطلق</a:t>
            </a:r>
            <a:r>
              <a:rPr lang="en-US" sz="1956" b="1" dirty="0">
                <a:solidFill>
                  <a:srgbClr val="000099"/>
                </a:solidFill>
                <a:latin typeface="Calibri"/>
              </a:rPr>
              <a:t> </a:t>
            </a:r>
            <a:r>
              <a:rPr lang="en-US" sz="1956" b="1" dirty="0" err="1">
                <a:solidFill>
                  <a:srgbClr val="000099"/>
                </a:solidFill>
                <a:latin typeface="Calibri"/>
              </a:rPr>
              <a:t>عليه</a:t>
            </a:r>
            <a:r>
              <a:rPr lang="en-US" sz="1956" b="1" dirty="0">
                <a:solidFill>
                  <a:srgbClr val="000099"/>
                </a:solidFill>
                <a:latin typeface="Calibri"/>
              </a:rPr>
              <a:t> </a:t>
            </a:r>
            <a:r>
              <a:rPr lang="en-US" sz="1956" b="1" dirty="0" err="1">
                <a:solidFill>
                  <a:srgbClr val="000099"/>
                </a:solidFill>
                <a:latin typeface="Calibri"/>
              </a:rPr>
              <a:t>أيضاً</a:t>
            </a:r>
            <a:r>
              <a:rPr lang="en-US" sz="1956" b="1" dirty="0">
                <a:solidFill>
                  <a:srgbClr val="000099"/>
                </a:solidFill>
                <a:latin typeface="Calibri"/>
              </a:rPr>
              <a:t>: </a:t>
            </a:r>
            <a:r>
              <a:rPr lang="en-US" sz="1956" b="1" dirty="0" err="1">
                <a:solidFill>
                  <a:srgbClr val="000099"/>
                </a:solidFill>
                <a:latin typeface="Calibri"/>
              </a:rPr>
              <a:t>الثواب</a:t>
            </a:r>
            <a:r>
              <a:rPr lang="en-US" sz="1956" b="1" dirty="0">
                <a:solidFill>
                  <a:srgbClr val="000099"/>
                </a:solidFill>
                <a:latin typeface="Calibri"/>
              </a:rPr>
              <a:t>.</a:t>
            </a:r>
            <a:endParaRPr sz="1600" dirty="0"/>
          </a:p>
          <a:p>
            <a:pPr lvl="3" algn="r" rtl="1">
              <a:lnSpc>
                <a:spcPct val="100000"/>
              </a:lnSpc>
              <a:buSzPct val="25000"/>
              <a:buFont typeface="StarSymbol"/>
              <a:buChar char=""/>
            </a:pPr>
            <a:r>
              <a:rPr lang="en-US" sz="1956" b="1" dirty="0" err="1">
                <a:solidFill>
                  <a:srgbClr val="000099"/>
                </a:solidFill>
                <a:latin typeface="Calibri"/>
              </a:rPr>
              <a:t>هو</a:t>
            </a:r>
            <a:r>
              <a:rPr lang="en-US" sz="1956" b="1" dirty="0">
                <a:solidFill>
                  <a:srgbClr val="000099"/>
                </a:solidFill>
                <a:latin typeface="Calibri"/>
              </a:rPr>
              <a:t> </a:t>
            </a:r>
            <a:r>
              <a:rPr lang="en-US" sz="1956" b="1" dirty="0" err="1">
                <a:solidFill>
                  <a:srgbClr val="000099"/>
                </a:solidFill>
                <a:latin typeface="Calibri"/>
              </a:rPr>
              <a:t>عملية</a:t>
            </a:r>
            <a:r>
              <a:rPr lang="en-US" sz="1956" b="1" dirty="0">
                <a:solidFill>
                  <a:srgbClr val="000099"/>
                </a:solidFill>
                <a:latin typeface="Calibri"/>
              </a:rPr>
              <a:t> </a:t>
            </a:r>
            <a:r>
              <a:rPr lang="en-US" sz="1956" b="1" dirty="0" err="1">
                <a:solidFill>
                  <a:srgbClr val="000099"/>
                </a:solidFill>
                <a:latin typeface="Calibri"/>
              </a:rPr>
              <a:t>تعلّم</a:t>
            </a:r>
            <a:r>
              <a:rPr lang="en-US" sz="1956" b="1" dirty="0">
                <a:solidFill>
                  <a:srgbClr val="000099"/>
                </a:solidFill>
                <a:latin typeface="Calibri"/>
              </a:rPr>
              <a:t> Learning </a:t>
            </a:r>
            <a:r>
              <a:rPr lang="en-US" sz="1956" b="1" dirty="0" err="1">
                <a:solidFill>
                  <a:srgbClr val="000099"/>
                </a:solidFill>
                <a:latin typeface="Calibri"/>
              </a:rPr>
              <a:t>تشمل</a:t>
            </a:r>
            <a:r>
              <a:rPr lang="en-US" sz="1956" b="1" dirty="0">
                <a:solidFill>
                  <a:srgbClr val="000099"/>
                </a:solidFill>
                <a:latin typeface="Calibri"/>
              </a:rPr>
              <a:t> </a:t>
            </a:r>
            <a:r>
              <a:rPr lang="en-US" sz="1956" b="1" dirty="0" err="1">
                <a:solidFill>
                  <a:srgbClr val="000099"/>
                </a:solidFill>
                <a:latin typeface="Calibri"/>
              </a:rPr>
              <a:t>تقديم</a:t>
            </a:r>
            <a:r>
              <a:rPr lang="en-US" sz="1956" b="1" dirty="0">
                <a:solidFill>
                  <a:srgbClr val="000099"/>
                </a:solidFill>
                <a:latin typeface="Calibri"/>
              </a:rPr>
              <a:t> </a:t>
            </a:r>
            <a:r>
              <a:rPr lang="en-US" sz="1956" b="1" dirty="0" err="1">
                <a:solidFill>
                  <a:srgbClr val="000099"/>
                </a:solidFill>
                <a:latin typeface="Calibri"/>
              </a:rPr>
              <a:t>مثير</a:t>
            </a:r>
            <a:r>
              <a:rPr lang="en-US" sz="1956" b="1" dirty="0">
                <a:solidFill>
                  <a:srgbClr val="000099"/>
                </a:solidFill>
                <a:latin typeface="Calibri"/>
              </a:rPr>
              <a:t> </a:t>
            </a:r>
            <a:r>
              <a:rPr lang="en-US" sz="1956" b="1" dirty="0" err="1">
                <a:solidFill>
                  <a:srgbClr val="000099"/>
                </a:solidFill>
                <a:latin typeface="Calibri"/>
              </a:rPr>
              <a:t>محبب</a:t>
            </a:r>
            <a:r>
              <a:rPr lang="en-US" sz="1956" b="1" dirty="0">
                <a:solidFill>
                  <a:srgbClr val="000099"/>
                </a:solidFill>
                <a:latin typeface="Calibri"/>
              </a:rPr>
              <a:t> </a:t>
            </a:r>
            <a:r>
              <a:rPr lang="en-US" sz="1956" b="1" dirty="0" err="1">
                <a:solidFill>
                  <a:srgbClr val="000099"/>
                </a:solidFill>
                <a:latin typeface="Calibri"/>
              </a:rPr>
              <a:t>أو</a:t>
            </a:r>
            <a:r>
              <a:rPr lang="en-US" sz="1956" b="1" dirty="0">
                <a:solidFill>
                  <a:srgbClr val="000099"/>
                </a:solidFill>
                <a:latin typeface="Calibri"/>
              </a:rPr>
              <a:t> </a:t>
            </a:r>
            <a:r>
              <a:rPr lang="en-US" sz="1956" b="1" dirty="0" err="1">
                <a:solidFill>
                  <a:srgbClr val="000099"/>
                </a:solidFill>
                <a:latin typeface="Calibri"/>
              </a:rPr>
              <a:t>إزالة</a:t>
            </a:r>
            <a:r>
              <a:rPr lang="en-US" sz="1956" b="1" dirty="0">
                <a:solidFill>
                  <a:srgbClr val="000099"/>
                </a:solidFill>
                <a:latin typeface="Calibri"/>
              </a:rPr>
              <a:t> </a:t>
            </a:r>
            <a:r>
              <a:rPr lang="en-US" sz="1956" b="1" dirty="0" err="1">
                <a:solidFill>
                  <a:srgbClr val="000099"/>
                </a:solidFill>
                <a:latin typeface="Calibri"/>
              </a:rPr>
              <a:t>مثير</a:t>
            </a:r>
            <a:r>
              <a:rPr lang="en-US" sz="1956" b="1" dirty="0">
                <a:solidFill>
                  <a:srgbClr val="000099"/>
                </a:solidFill>
                <a:latin typeface="Calibri"/>
              </a:rPr>
              <a:t> </a:t>
            </a:r>
            <a:r>
              <a:rPr lang="en-US" sz="1956" b="1" dirty="0" err="1">
                <a:solidFill>
                  <a:srgbClr val="000099"/>
                </a:solidFill>
                <a:latin typeface="Calibri"/>
              </a:rPr>
              <a:t>غير</a:t>
            </a:r>
            <a:r>
              <a:rPr lang="en-US" sz="1956" b="1" dirty="0">
                <a:solidFill>
                  <a:srgbClr val="000099"/>
                </a:solidFill>
                <a:latin typeface="Calibri"/>
              </a:rPr>
              <a:t> </a:t>
            </a:r>
            <a:r>
              <a:rPr lang="en-US" sz="1956" b="1" dirty="0" err="1">
                <a:solidFill>
                  <a:srgbClr val="000099"/>
                </a:solidFill>
                <a:latin typeface="Calibri"/>
              </a:rPr>
              <a:t>محبب</a:t>
            </a:r>
            <a:r>
              <a:rPr lang="en-US" sz="1956" b="1" dirty="0">
                <a:solidFill>
                  <a:srgbClr val="000099"/>
                </a:solidFill>
                <a:latin typeface="Calibri"/>
              </a:rPr>
              <a:t> </a:t>
            </a:r>
            <a:r>
              <a:rPr lang="en-US" sz="1956" b="1" dirty="0" err="1">
                <a:solidFill>
                  <a:srgbClr val="000099"/>
                </a:solidFill>
                <a:latin typeface="Calibri"/>
              </a:rPr>
              <a:t>بعد</a:t>
            </a:r>
            <a:r>
              <a:rPr lang="en-US" sz="1956" b="1" dirty="0">
                <a:solidFill>
                  <a:srgbClr val="000099"/>
                </a:solidFill>
                <a:latin typeface="Calibri"/>
              </a:rPr>
              <a:t> </a:t>
            </a:r>
            <a:r>
              <a:rPr lang="en-US" sz="1956" b="1" dirty="0" err="1">
                <a:solidFill>
                  <a:srgbClr val="000099"/>
                </a:solidFill>
                <a:latin typeface="Calibri"/>
              </a:rPr>
              <a:t>حدوث</a:t>
            </a:r>
            <a:r>
              <a:rPr lang="en-US" sz="1956" b="1" dirty="0">
                <a:solidFill>
                  <a:srgbClr val="000099"/>
                </a:solidFill>
                <a:latin typeface="Calibri"/>
              </a:rPr>
              <a:t> </a:t>
            </a:r>
            <a:r>
              <a:rPr lang="en-US" sz="1956" b="1" dirty="0" err="1">
                <a:solidFill>
                  <a:srgbClr val="000099"/>
                </a:solidFill>
                <a:latin typeface="Calibri"/>
              </a:rPr>
              <a:t>السلوك</a:t>
            </a:r>
            <a:r>
              <a:rPr lang="en-US" sz="1956" b="1" dirty="0">
                <a:solidFill>
                  <a:srgbClr val="000099"/>
                </a:solidFill>
                <a:latin typeface="Calibri"/>
              </a:rPr>
              <a:t> </a:t>
            </a:r>
            <a:r>
              <a:rPr lang="en-US" sz="1956" b="1" dirty="0" err="1">
                <a:solidFill>
                  <a:srgbClr val="000099"/>
                </a:solidFill>
                <a:latin typeface="Calibri"/>
              </a:rPr>
              <a:t>المراد</a:t>
            </a:r>
            <a:r>
              <a:rPr lang="en-US" sz="1956" b="1" dirty="0">
                <a:solidFill>
                  <a:srgbClr val="000099"/>
                </a:solidFill>
                <a:latin typeface="Calibri"/>
              </a:rPr>
              <a:t> </a:t>
            </a:r>
            <a:r>
              <a:rPr lang="en-US" sz="1956" b="1" dirty="0" err="1">
                <a:solidFill>
                  <a:srgbClr val="000099"/>
                </a:solidFill>
                <a:latin typeface="Calibri"/>
              </a:rPr>
              <a:t>تعزيزه</a:t>
            </a:r>
            <a:r>
              <a:rPr lang="en-US" sz="1956" b="1" dirty="0">
                <a:solidFill>
                  <a:srgbClr val="000099"/>
                </a:solidFill>
                <a:latin typeface="Calibri"/>
              </a:rPr>
              <a:t>، </a:t>
            </a:r>
            <a:r>
              <a:rPr lang="en-US" sz="1956" b="1" dirty="0" err="1">
                <a:solidFill>
                  <a:srgbClr val="000099"/>
                </a:solidFill>
                <a:latin typeface="Calibri"/>
              </a:rPr>
              <a:t>مما</a:t>
            </a:r>
            <a:r>
              <a:rPr lang="en-US" sz="1956" b="1" dirty="0">
                <a:solidFill>
                  <a:srgbClr val="000099"/>
                </a:solidFill>
                <a:latin typeface="Calibri"/>
              </a:rPr>
              <a:t> </a:t>
            </a:r>
            <a:r>
              <a:rPr lang="en-US" sz="1956" b="1" dirty="0" err="1">
                <a:solidFill>
                  <a:srgbClr val="000099"/>
                </a:solidFill>
                <a:latin typeface="Calibri"/>
              </a:rPr>
              <a:t>يؤدي</a:t>
            </a:r>
            <a:r>
              <a:rPr lang="en-US" sz="1956" b="1" dirty="0">
                <a:solidFill>
                  <a:srgbClr val="000099"/>
                </a:solidFill>
                <a:latin typeface="Calibri"/>
              </a:rPr>
              <a:t> </a:t>
            </a:r>
            <a:r>
              <a:rPr lang="en-US" sz="1956" b="1" dirty="0" err="1">
                <a:solidFill>
                  <a:srgbClr val="000099"/>
                </a:solidFill>
                <a:latin typeface="Calibri"/>
              </a:rPr>
              <a:t>إلى</a:t>
            </a:r>
            <a:r>
              <a:rPr lang="en-US" sz="1956" b="1" dirty="0">
                <a:solidFill>
                  <a:srgbClr val="000099"/>
                </a:solidFill>
                <a:latin typeface="Calibri"/>
              </a:rPr>
              <a:t> </a:t>
            </a:r>
            <a:r>
              <a:rPr lang="en-US" sz="1956" b="1" dirty="0" err="1">
                <a:solidFill>
                  <a:srgbClr val="000099"/>
                </a:solidFill>
                <a:latin typeface="Calibri"/>
              </a:rPr>
              <a:t>تقوية</a:t>
            </a:r>
            <a:r>
              <a:rPr lang="en-US" sz="1956" b="1" dirty="0">
                <a:solidFill>
                  <a:srgbClr val="000099"/>
                </a:solidFill>
                <a:latin typeface="Calibri"/>
              </a:rPr>
              <a:t> </a:t>
            </a:r>
            <a:r>
              <a:rPr lang="en-US" sz="1956" b="1" dirty="0" err="1">
                <a:solidFill>
                  <a:srgbClr val="000099"/>
                </a:solidFill>
                <a:latin typeface="Calibri"/>
              </a:rPr>
              <a:t>هذا</a:t>
            </a:r>
            <a:r>
              <a:rPr lang="en-US" sz="1956" b="1" dirty="0">
                <a:solidFill>
                  <a:srgbClr val="000099"/>
                </a:solidFill>
                <a:latin typeface="Calibri"/>
              </a:rPr>
              <a:t> </a:t>
            </a:r>
            <a:r>
              <a:rPr lang="en-US" sz="1956" b="1" dirty="0" err="1">
                <a:solidFill>
                  <a:srgbClr val="000099"/>
                </a:solidFill>
                <a:latin typeface="Calibri"/>
              </a:rPr>
              <a:t>السلوك</a:t>
            </a:r>
            <a:r>
              <a:rPr lang="en-US" sz="1956" b="1" dirty="0">
                <a:solidFill>
                  <a:srgbClr val="000099"/>
                </a:solidFill>
                <a:latin typeface="Calibri"/>
              </a:rPr>
              <a:t>.</a:t>
            </a:r>
            <a:endParaRPr sz="1600" dirty="0"/>
          </a:p>
          <a:p>
            <a:pPr lvl="3" algn="r" rtl="1">
              <a:lnSpc>
                <a:spcPct val="100000"/>
              </a:lnSpc>
              <a:buSzPct val="25000"/>
              <a:buFont typeface="StarSymbol"/>
              <a:buChar char=""/>
            </a:pPr>
            <a:r>
              <a:rPr lang="en-US" sz="1956" b="1" dirty="0" err="1">
                <a:solidFill>
                  <a:srgbClr val="000099"/>
                </a:solidFill>
                <a:latin typeface="Calibri"/>
              </a:rPr>
              <a:t>يسمى</a:t>
            </a:r>
            <a:r>
              <a:rPr lang="en-US" sz="1956" b="1" dirty="0">
                <a:solidFill>
                  <a:srgbClr val="000099"/>
                </a:solidFill>
                <a:latin typeface="Calibri"/>
              </a:rPr>
              <a:t> </a:t>
            </a:r>
            <a:r>
              <a:rPr lang="en-US" sz="1956" b="1" dirty="0" err="1">
                <a:solidFill>
                  <a:srgbClr val="000099"/>
                </a:solidFill>
                <a:latin typeface="Calibri"/>
              </a:rPr>
              <a:t>المثير</a:t>
            </a:r>
            <a:r>
              <a:rPr lang="en-US" sz="1956" b="1" dirty="0">
                <a:solidFill>
                  <a:srgbClr val="000099"/>
                </a:solidFill>
                <a:latin typeface="Calibri"/>
              </a:rPr>
              <a:t> </a:t>
            </a:r>
            <a:r>
              <a:rPr lang="en-US" sz="1956" b="1" dirty="0" err="1">
                <a:solidFill>
                  <a:srgbClr val="000099"/>
                </a:solidFill>
                <a:latin typeface="Calibri"/>
              </a:rPr>
              <a:t>الذي</a:t>
            </a:r>
            <a:r>
              <a:rPr lang="en-US" sz="1956" b="1" dirty="0">
                <a:solidFill>
                  <a:srgbClr val="000099"/>
                </a:solidFill>
                <a:latin typeface="Calibri"/>
              </a:rPr>
              <a:t> </a:t>
            </a:r>
            <a:r>
              <a:rPr lang="en-US" sz="1956" b="1" dirty="0" err="1">
                <a:solidFill>
                  <a:srgbClr val="000099"/>
                </a:solidFill>
                <a:latin typeface="Calibri"/>
              </a:rPr>
              <a:t>يزيد</a:t>
            </a:r>
            <a:r>
              <a:rPr lang="en-US" sz="1956" b="1" dirty="0">
                <a:solidFill>
                  <a:srgbClr val="000099"/>
                </a:solidFill>
                <a:latin typeface="Calibri"/>
              </a:rPr>
              <a:t> </a:t>
            </a:r>
            <a:r>
              <a:rPr lang="en-US" sz="1956" b="1" dirty="0" err="1">
                <a:solidFill>
                  <a:srgbClr val="000099"/>
                </a:solidFill>
                <a:latin typeface="Calibri"/>
              </a:rPr>
              <a:t>من</a:t>
            </a:r>
            <a:r>
              <a:rPr lang="en-US" sz="1956" b="1" dirty="0">
                <a:solidFill>
                  <a:srgbClr val="000099"/>
                </a:solidFill>
                <a:latin typeface="Calibri"/>
              </a:rPr>
              <a:t> إحتمالية </a:t>
            </a:r>
            <a:r>
              <a:rPr lang="en-US" sz="1956" b="1" dirty="0" err="1">
                <a:solidFill>
                  <a:srgbClr val="000099"/>
                </a:solidFill>
                <a:latin typeface="Calibri"/>
              </a:rPr>
              <a:t>ظهور</a:t>
            </a:r>
            <a:r>
              <a:rPr lang="en-US" sz="1956" b="1" dirty="0">
                <a:solidFill>
                  <a:srgbClr val="000099"/>
                </a:solidFill>
                <a:latin typeface="Calibri"/>
              </a:rPr>
              <a:t> </a:t>
            </a:r>
            <a:r>
              <a:rPr lang="en-US" sz="1956" b="1" dirty="0" err="1">
                <a:solidFill>
                  <a:srgbClr val="000099"/>
                </a:solidFill>
                <a:latin typeface="Calibri"/>
              </a:rPr>
              <a:t>السلوك</a:t>
            </a:r>
            <a:r>
              <a:rPr lang="en-US" sz="1956" b="1" dirty="0">
                <a:solidFill>
                  <a:srgbClr val="000099"/>
                </a:solidFill>
                <a:latin typeface="Calibri"/>
              </a:rPr>
              <a:t>: </a:t>
            </a:r>
            <a:r>
              <a:rPr lang="en-US" sz="1956" b="1" dirty="0" err="1">
                <a:solidFill>
                  <a:srgbClr val="000099"/>
                </a:solidFill>
                <a:latin typeface="Calibri"/>
              </a:rPr>
              <a:t>معزز</a:t>
            </a:r>
            <a:r>
              <a:rPr lang="en-US" sz="1956" b="1" dirty="0">
                <a:solidFill>
                  <a:srgbClr val="000099"/>
                </a:solidFill>
                <a:latin typeface="Calibri"/>
              </a:rPr>
              <a:t>.</a:t>
            </a:r>
            <a:endParaRPr sz="1600" dirty="0"/>
          </a:p>
          <a:p>
            <a:pPr lvl="3" algn="r" rtl="1">
              <a:lnSpc>
                <a:spcPct val="100000"/>
              </a:lnSpc>
              <a:buSzPct val="25000"/>
              <a:buFont typeface="StarSymbol"/>
              <a:buChar char=""/>
            </a:pPr>
            <a:r>
              <a:rPr lang="en-US" sz="1956" b="1" dirty="0" err="1">
                <a:solidFill>
                  <a:srgbClr val="000099"/>
                </a:solidFill>
                <a:latin typeface="Calibri"/>
              </a:rPr>
              <a:t>المعززات</a:t>
            </a:r>
            <a:r>
              <a:rPr lang="en-US" sz="1956" b="1" dirty="0">
                <a:solidFill>
                  <a:srgbClr val="000099"/>
                </a:solidFill>
                <a:latin typeface="Calibri"/>
              </a:rPr>
              <a:t> </a:t>
            </a:r>
            <a:r>
              <a:rPr lang="en-US" sz="1956" b="1" dirty="0" err="1">
                <a:solidFill>
                  <a:srgbClr val="000099"/>
                </a:solidFill>
                <a:latin typeface="Calibri"/>
              </a:rPr>
              <a:t>نوعان</a:t>
            </a:r>
            <a:r>
              <a:rPr lang="en-US" sz="1956" b="1" dirty="0">
                <a:solidFill>
                  <a:srgbClr val="000099"/>
                </a:solidFill>
                <a:latin typeface="Calibri"/>
              </a:rPr>
              <a:t>: </a:t>
            </a:r>
            <a:r>
              <a:rPr lang="en-US" sz="1956" b="1" dirty="0" err="1">
                <a:solidFill>
                  <a:srgbClr val="000099"/>
                </a:solidFill>
                <a:latin typeface="Calibri"/>
              </a:rPr>
              <a:t>طبيعية</a:t>
            </a:r>
            <a:r>
              <a:rPr lang="en-US" sz="1956" b="1" dirty="0">
                <a:solidFill>
                  <a:srgbClr val="000099"/>
                </a:solidFill>
                <a:latin typeface="Calibri"/>
              </a:rPr>
              <a:t> (</a:t>
            </a:r>
            <a:r>
              <a:rPr lang="en-US" sz="1956" b="1" dirty="0" err="1">
                <a:solidFill>
                  <a:srgbClr val="000099"/>
                </a:solidFill>
                <a:latin typeface="Calibri"/>
              </a:rPr>
              <a:t>أولية</a:t>
            </a:r>
            <a:r>
              <a:rPr lang="en-US" sz="1956" b="1" dirty="0">
                <a:solidFill>
                  <a:srgbClr val="000099"/>
                </a:solidFill>
                <a:latin typeface="Calibri"/>
              </a:rPr>
              <a:t>) </a:t>
            </a:r>
            <a:r>
              <a:rPr lang="en-US" sz="1956" b="1" dirty="0" err="1">
                <a:solidFill>
                  <a:srgbClr val="000099"/>
                </a:solidFill>
                <a:latin typeface="Calibri"/>
              </a:rPr>
              <a:t>كالطعام</a:t>
            </a:r>
            <a:r>
              <a:rPr lang="en-US" sz="1956" b="1" dirty="0">
                <a:solidFill>
                  <a:srgbClr val="000099"/>
                </a:solidFill>
                <a:latin typeface="Calibri"/>
              </a:rPr>
              <a:t> </a:t>
            </a:r>
            <a:r>
              <a:rPr lang="en-US" sz="1956" b="1" dirty="0" err="1">
                <a:solidFill>
                  <a:srgbClr val="000099"/>
                </a:solidFill>
                <a:latin typeface="Calibri"/>
              </a:rPr>
              <a:t>أو</a:t>
            </a:r>
            <a:r>
              <a:rPr lang="en-US" sz="1956" b="1" dirty="0">
                <a:solidFill>
                  <a:srgbClr val="000099"/>
                </a:solidFill>
                <a:latin typeface="Calibri"/>
              </a:rPr>
              <a:t> </a:t>
            </a:r>
            <a:r>
              <a:rPr lang="en-US" sz="1956" b="1" dirty="0" err="1">
                <a:solidFill>
                  <a:srgbClr val="000099"/>
                </a:solidFill>
                <a:latin typeface="Calibri"/>
              </a:rPr>
              <a:t>الشراب</a:t>
            </a:r>
            <a:r>
              <a:rPr lang="en-US" sz="1956" b="1" dirty="0">
                <a:solidFill>
                  <a:srgbClr val="000099"/>
                </a:solidFill>
                <a:latin typeface="Calibri"/>
              </a:rPr>
              <a:t>، </a:t>
            </a:r>
            <a:r>
              <a:rPr lang="en-US" sz="1956" b="1" dirty="0" err="1">
                <a:solidFill>
                  <a:srgbClr val="000099"/>
                </a:solidFill>
                <a:latin typeface="Calibri"/>
              </a:rPr>
              <a:t>ومكتسبة</a:t>
            </a:r>
            <a:r>
              <a:rPr lang="en-US" sz="1956" b="1" dirty="0">
                <a:solidFill>
                  <a:srgbClr val="000099"/>
                </a:solidFill>
                <a:latin typeface="Calibri"/>
              </a:rPr>
              <a:t> (</a:t>
            </a:r>
            <a:r>
              <a:rPr lang="en-US" sz="1956" b="1" dirty="0" err="1">
                <a:solidFill>
                  <a:srgbClr val="000099"/>
                </a:solidFill>
                <a:latin typeface="Calibri"/>
              </a:rPr>
              <a:t>ثانوية</a:t>
            </a:r>
            <a:r>
              <a:rPr lang="en-US" sz="1956" b="1" dirty="0">
                <a:solidFill>
                  <a:srgbClr val="000099"/>
                </a:solidFill>
                <a:latin typeface="Calibri"/>
              </a:rPr>
              <a:t>) </a:t>
            </a:r>
            <a:r>
              <a:rPr lang="en-US" sz="1956" b="1" dirty="0" err="1">
                <a:solidFill>
                  <a:srgbClr val="000099"/>
                </a:solidFill>
                <a:latin typeface="Calibri"/>
              </a:rPr>
              <a:t>كاللعب</a:t>
            </a:r>
            <a:r>
              <a:rPr lang="en-US" sz="1956" b="1" dirty="0">
                <a:solidFill>
                  <a:srgbClr val="000099"/>
                </a:solidFill>
                <a:latin typeface="Calibri"/>
              </a:rPr>
              <a:t> </a:t>
            </a:r>
            <a:r>
              <a:rPr lang="en-US" sz="1956" b="1" dirty="0" err="1">
                <a:solidFill>
                  <a:srgbClr val="000099"/>
                </a:solidFill>
                <a:latin typeface="Calibri"/>
              </a:rPr>
              <a:t>أو</a:t>
            </a:r>
            <a:r>
              <a:rPr lang="en-US" sz="1956" b="1" dirty="0">
                <a:solidFill>
                  <a:srgbClr val="000099"/>
                </a:solidFill>
                <a:latin typeface="Calibri"/>
              </a:rPr>
              <a:t> </a:t>
            </a:r>
            <a:r>
              <a:rPr lang="en-US" sz="1956" b="1" dirty="0" err="1">
                <a:solidFill>
                  <a:srgbClr val="000099"/>
                </a:solidFill>
                <a:latin typeface="Calibri"/>
              </a:rPr>
              <a:t>الكماليات</a:t>
            </a:r>
            <a:r>
              <a:rPr lang="en-US" sz="1956" b="1" dirty="0">
                <a:solidFill>
                  <a:srgbClr val="000099"/>
                </a:solidFill>
                <a:latin typeface="Calibri"/>
              </a:rPr>
              <a:t>.</a:t>
            </a:r>
            <a:endParaRPr sz="1600" dirty="0"/>
          </a:p>
          <a:p>
            <a:pPr lvl="3" algn="r" rtl="1">
              <a:lnSpc>
                <a:spcPct val="100000"/>
              </a:lnSpc>
              <a:buSzPct val="25000"/>
              <a:buFont typeface="StarSymbol"/>
              <a:buChar char=""/>
            </a:pPr>
            <a:r>
              <a:rPr lang="en-US" sz="1956" b="1" dirty="0" err="1">
                <a:solidFill>
                  <a:srgbClr val="000099"/>
                </a:solidFill>
                <a:latin typeface="Calibri"/>
              </a:rPr>
              <a:t>التعزيز</a:t>
            </a:r>
            <a:r>
              <a:rPr lang="en-US" sz="1956" b="1" dirty="0">
                <a:solidFill>
                  <a:srgbClr val="000099"/>
                </a:solidFill>
                <a:latin typeface="Calibri"/>
              </a:rPr>
              <a:t> </a:t>
            </a:r>
            <a:r>
              <a:rPr lang="en-US" sz="1956" b="1" dirty="0" err="1">
                <a:solidFill>
                  <a:srgbClr val="000099"/>
                </a:solidFill>
                <a:latin typeface="Calibri"/>
              </a:rPr>
              <a:t>نوعان</a:t>
            </a:r>
            <a:r>
              <a:rPr lang="en-US" sz="1956" b="1" dirty="0">
                <a:solidFill>
                  <a:srgbClr val="000099"/>
                </a:solidFill>
                <a:latin typeface="Calibri"/>
              </a:rPr>
              <a:t>: </a:t>
            </a:r>
            <a:endParaRPr sz="1600" dirty="0"/>
          </a:p>
          <a:p>
            <a:pPr lvl="4" algn="r" rtl="1">
              <a:lnSpc>
                <a:spcPct val="100000"/>
              </a:lnSpc>
              <a:buSzPct val="25000"/>
              <a:buFont typeface="StarSymbol"/>
              <a:buChar char=""/>
            </a:pPr>
            <a:r>
              <a:rPr lang="en-US" sz="1956" b="1" dirty="0" err="1">
                <a:solidFill>
                  <a:srgbClr val="000099"/>
                </a:solidFill>
                <a:latin typeface="Calibri"/>
              </a:rPr>
              <a:t>إيجابي</a:t>
            </a:r>
            <a:r>
              <a:rPr lang="en-US" sz="1956" b="1" dirty="0">
                <a:solidFill>
                  <a:srgbClr val="000099"/>
                </a:solidFill>
                <a:latin typeface="Calibri"/>
              </a:rPr>
              <a:t> – </a:t>
            </a:r>
            <a:r>
              <a:rPr lang="en-US" sz="1956" b="1" dirty="0" err="1">
                <a:solidFill>
                  <a:srgbClr val="000099"/>
                </a:solidFill>
                <a:latin typeface="Calibri"/>
              </a:rPr>
              <a:t>تقديم</a:t>
            </a:r>
            <a:r>
              <a:rPr lang="en-US" sz="1956" b="1" dirty="0">
                <a:solidFill>
                  <a:srgbClr val="000099"/>
                </a:solidFill>
                <a:latin typeface="Calibri"/>
              </a:rPr>
              <a:t> </a:t>
            </a:r>
            <a:r>
              <a:rPr lang="en-US" sz="1956" b="1" dirty="0" err="1">
                <a:solidFill>
                  <a:srgbClr val="000099"/>
                </a:solidFill>
                <a:latin typeface="Calibri"/>
              </a:rPr>
              <a:t>مثير</a:t>
            </a:r>
            <a:r>
              <a:rPr lang="en-US" sz="1956" b="1" dirty="0">
                <a:solidFill>
                  <a:srgbClr val="000099"/>
                </a:solidFill>
                <a:latin typeface="Calibri"/>
              </a:rPr>
              <a:t> </a:t>
            </a:r>
            <a:r>
              <a:rPr lang="en-US" sz="1956" b="1" dirty="0" err="1">
                <a:solidFill>
                  <a:srgbClr val="000099"/>
                </a:solidFill>
                <a:latin typeface="Calibri"/>
              </a:rPr>
              <a:t>محبب</a:t>
            </a:r>
            <a:r>
              <a:rPr lang="en-US" sz="1956" b="1" dirty="0">
                <a:solidFill>
                  <a:srgbClr val="000099"/>
                </a:solidFill>
                <a:latin typeface="Calibri"/>
              </a:rPr>
              <a:t> (</a:t>
            </a:r>
            <a:r>
              <a:rPr lang="en-US" sz="1956" b="1" dirty="0" err="1">
                <a:solidFill>
                  <a:srgbClr val="000099"/>
                </a:solidFill>
                <a:latin typeface="Calibri"/>
              </a:rPr>
              <a:t>معزز</a:t>
            </a:r>
            <a:r>
              <a:rPr lang="en-US" sz="1956" b="1" dirty="0">
                <a:solidFill>
                  <a:srgbClr val="000099"/>
                </a:solidFill>
                <a:latin typeface="Calibri"/>
              </a:rPr>
              <a:t>).</a:t>
            </a:r>
            <a:endParaRPr sz="1600" dirty="0"/>
          </a:p>
          <a:p>
            <a:pPr lvl="4" algn="r" rtl="1">
              <a:lnSpc>
                <a:spcPct val="100000"/>
              </a:lnSpc>
              <a:buSzPct val="25000"/>
              <a:buFont typeface="StarSymbol"/>
              <a:buChar char=""/>
            </a:pPr>
            <a:r>
              <a:rPr lang="en-US" sz="1956" b="1" dirty="0" err="1">
                <a:solidFill>
                  <a:srgbClr val="000099"/>
                </a:solidFill>
                <a:latin typeface="Calibri"/>
              </a:rPr>
              <a:t>سلبي</a:t>
            </a:r>
            <a:r>
              <a:rPr lang="en-US" sz="1956" b="1" dirty="0">
                <a:solidFill>
                  <a:srgbClr val="000099"/>
                </a:solidFill>
                <a:latin typeface="Calibri"/>
              </a:rPr>
              <a:t> – </a:t>
            </a:r>
            <a:r>
              <a:rPr lang="en-US" sz="1956" b="1" dirty="0" err="1">
                <a:solidFill>
                  <a:srgbClr val="000099"/>
                </a:solidFill>
                <a:latin typeface="Calibri"/>
              </a:rPr>
              <a:t>إبعاد</a:t>
            </a:r>
            <a:r>
              <a:rPr lang="en-US" sz="1956" b="1" dirty="0">
                <a:solidFill>
                  <a:srgbClr val="000099"/>
                </a:solidFill>
                <a:latin typeface="Calibri"/>
              </a:rPr>
              <a:t> </a:t>
            </a:r>
            <a:r>
              <a:rPr lang="en-US" sz="1956" b="1" dirty="0" err="1">
                <a:solidFill>
                  <a:srgbClr val="000099"/>
                </a:solidFill>
                <a:latin typeface="Calibri"/>
              </a:rPr>
              <a:t>مثير</a:t>
            </a:r>
            <a:r>
              <a:rPr lang="en-US" sz="1956" b="1" dirty="0">
                <a:solidFill>
                  <a:srgbClr val="000099"/>
                </a:solidFill>
                <a:latin typeface="Calibri"/>
              </a:rPr>
              <a:t> </a:t>
            </a:r>
            <a:r>
              <a:rPr lang="en-US" sz="1956" b="1" dirty="0" err="1">
                <a:solidFill>
                  <a:srgbClr val="000099"/>
                </a:solidFill>
                <a:latin typeface="Calibri"/>
              </a:rPr>
              <a:t>غير</a:t>
            </a:r>
            <a:r>
              <a:rPr lang="en-US" sz="1956" b="1" dirty="0">
                <a:solidFill>
                  <a:srgbClr val="000099"/>
                </a:solidFill>
                <a:latin typeface="Calibri"/>
              </a:rPr>
              <a:t> </a:t>
            </a:r>
            <a:r>
              <a:rPr lang="en-US" sz="1956" b="1" dirty="0" err="1">
                <a:solidFill>
                  <a:srgbClr val="000099"/>
                </a:solidFill>
                <a:latin typeface="Calibri"/>
              </a:rPr>
              <a:t>محبب</a:t>
            </a:r>
            <a:r>
              <a:rPr lang="en-US" sz="1956" b="1" dirty="0">
                <a:solidFill>
                  <a:srgbClr val="000099"/>
                </a:solidFill>
                <a:latin typeface="Calibri"/>
              </a:rPr>
              <a:t>. </a:t>
            </a:r>
            <a:endParaRPr sz="1600" dirty="0"/>
          </a:p>
          <a:p>
            <a:pPr algn="r">
              <a:lnSpc>
                <a:spcPct val="100000"/>
              </a:lnSpc>
            </a:pPr>
            <a:endParaRPr sz="1600" dirty="0"/>
          </a:p>
        </p:txBody>
      </p:sp>
    </p:spTree>
    <p:extLst>
      <p:ext uri="{BB962C8B-B14F-4D97-AF65-F5344CB8AC3E}">
        <p14:creationId xmlns:p14="http://schemas.microsoft.com/office/powerpoint/2010/main" val="4037493049"/>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8" name="TextShape 1"/>
          <p:cNvSpPr txBox="1"/>
          <p:nvPr/>
        </p:nvSpPr>
        <p:spPr>
          <a:xfrm>
            <a:off x="914400" y="625160"/>
            <a:ext cx="7314880" cy="1015680"/>
          </a:xfrm>
          <a:prstGeom prst="rect">
            <a:avLst/>
          </a:prstGeom>
        </p:spPr>
        <p:txBody>
          <a:bodyPr anchor="ctr"/>
          <a:lstStyle/>
          <a:p>
            <a:pPr algn="ctr">
              <a:lnSpc>
                <a:spcPct val="100000"/>
              </a:lnSpc>
            </a:pPr>
            <a:r>
              <a:rPr lang="en-US" sz="3911" b="1">
                <a:solidFill>
                  <a:srgbClr val="C00000"/>
                </a:solidFill>
                <a:latin typeface="Calibri"/>
              </a:rPr>
              <a:t>نظرية الإشراط الإجرائي</a:t>
            </a:r>
            <a:endParaRPr sz="1600"/>
          </a:p>
        </p:txBody>
      </p:sp>
      <p:sp>
        <p:nvSpPr>
          <p:cNvPr id="219" name="TextShape 2"/>
          <p:cNvSpPr txBox="1"/>
          <p:nvPr/>
        </p:nvSpPr>
        <p:spPr>
          <a:xfrm>
            <a:off x="914400" y="1803400"/>
            <a:ext cx="7314880" cy="4022720"/>
          </a:xfrm>
          <a:prstGeom prst="rect">
            <a:avLst/>
          </a:prstGeom>
        </p:spPr>
        <p:txBody>
          <a:bodyPr/>
          <a:lstStyle/>
          <a:p>
            <a:pPr algn="r" rtl="1">
              <a:lnSpc>
                <a:spcPct val="100000"/>
              </a:lnSpc>
              <a:buFont typeface="Wingdings" charset="2"/>
              <a:buChar char=""/>
            </a:pPr>
            <a:r>
              <a:rPr lang="en-US" sz="2489" b="1" dirty="0">
                <a:solidFill>
                  <a:srgbClr val="000099"/>
                </a:solidFill>
                <a:latin typeface="Calibri"/>
              </a:rPr>
              <a:t> </a:t>
            </a:r>
            <a:r>
              <a:rPr lang="en-US" sz="2489" b="1" dirty="0" err="1">
                <a:solidFill>
                  <a:srgbClr val="000099"/>
                </a:solidFill>
                <a:latin typeface="Calibri"/>
              </a:rPr>
              <a:t>العقاب</a:t>
            </a:r>
            <a:r>
              <a:rPr lang="en-US" sz="2489" b="1" dirty="0">
                <a:solidFill>
                  <a:srgbClr val="000099"/>
                </a:solidFill>
                <a:latin typeface="Calibri"/>
              </a:rPr>
              <a:t> Punishment </a:t>
            </a:r>
            <a:endParaRPr sz="1600" dirty="0"/>
          </a:p>
          <a:p>
            <a:pPr algn="r" rtl="1"/>
            <a:r>
              <a:rPr lang="en-US" sz="1956" b="1" dirty="0">
                <a:solidFill>
                  <a:srgbClr val="000099"/>
                </a:solidFill>
                <a:latin typeface="Calibri"/>
              </a:rPr>
              <a:t>   </a:t>
            </a:r>
            <a:endParaRPr sz="1600" dirty="0"/>
          </a:p>
          <a:p>
            <a:pPr lvl="3" algn="r" rtl="1">
              <a:lnSpc>
                <a:spcPct val="100000"/>
              </a:lnSpc>
              <a:buSzPct val="25000"/>
              <a:buFont typeface="StarSymbol"/>
              <a:buChar char=""/>
            </a:pPr>
            <a:r>
              <a:rPr lang="en-US" sz="1956" b="1" dirty="0" err="1">
                <a:solidFill>
                  <a:srgbClr val="000099"/>
                </a:solidFill>
                <a:latin typeface="Calibri"/>
              </a:rPr>
              <a:t>هو</a:t>
            </a:r>
            <a:r>
              <a:rPr lang="en-US" sz="1956" b="1" dirty="0">
                <a:solidFill>
                  <a:srgbClr val="000099"/>
                </a:solidFill>
                <a:latin typeface="Calibri"/>
              </a:rPr>
              <a:t> </a:t>
            </a:r>
            <a:r>
              <a:rPr lang="en-US" sz="1956" b="1" dirty="0" err="1">
                <a:solidFill>
                  <a:srgbClr val="000099"/>
                </a:solidFill>
                <a:latin typeface="Calibri"/>
              </a:rPr>
              <a:t>عملية</a:t>
            </a:r>
            <a:r>
              <a:rPr lang="en-US" sz="1956" b="1" dirty="0">
                <a:solidFill>
                  <a:srgbClr val="000099"/>
                </a:solidFill>
                <a:latin typeface="Calibri"/>
              </a:rPr>
              <a:t> </a:t>
            </a:r>
            <a:r>
              <a:rPr lang="en-US" sz="1956" b="1" dirty="0" err="1">
                <a:solidFill>
                  <a:srgbClr val="000099"/>
                </a:solidFill>
                <a:latin typeface="Calibri"/>
              </a:rPr>
              <a:t>التعلّم</a:t>
            </a:r>
            <a:r>
              <a:rPr lang="en-US" sz="1956" b="1" dirty="0">
                <a:solidFill>
                  <a:srgbClr val="000099"/>
                </a:solidFill>
                <a:latin typeface="Calibri"/>
              </a:rPr>
              <a:t> Learning </a:t>
            </a:r>
            <a:r>
              <a:rPr lang="en-US" sz="1956" b="1" dirty="0" err="1">
                <a:solidFill>
                  <a:srgbClr val="000099"/>
                </a:solidFill>
                <a:latin typeface="Calibri"/>
              </a:rPr>
              <a:t>التي</a:t>
            </a:r>
            <a:r>
              <a:rPr lang="en-US" sz="1956" b="1" dirty="0">
                <a:solidFill>
                  <a:srgbClr val="000099"/>
                </a:solidFill>
                <a:latin typeface="Calibri"/>
              </a:rPr>
              <a:t> </a:t>
            </a:r>
            <a:r>
              <a:rPr lang="en-US" sz="1956" b="1" dirty="0" err="1">
                <a:solidFill>
                  <a:srgbClr val="000099"/>
                </a:solidFill>
                <a:latin typeface="Calibri"/>
              </a:rPr>
              <a:t>تعمل</a:t>
            </a:r>
            <a:r>
              <a:rPr lang="en-US" sz="1956" b="1" dirty="0">
                <a:solidFill>
                  <a:srgbClr val="000099"/>
                </a:solidFill>
                <a:latin typeface="Calibri"/>
              </a:rPr>
              <a:t> </a:t>
            </a:r>
            <a:r>
              <a:rPr lang="en-US" sz="1956" b="1" dirty="0" err="1">
                <a:solidFill>
                  <a:srgbClr val="000099"/>
                </a:solidFill>
                <a:latin typeface="Calibri"/>
              </a:rPr>
              <a:t>فيها</a:t>
            </a:r>
            <a:r>
              <a:rPr lang="en-US" sz="1956" b="1" dirty="0">
                <a:solidFill>
                  <a:srgbClr val="000099"/>
                </a:solidFill>
                <a:latin typeface="Calibri"/>
              </a:rPr>
              <a:t> </a:t>
            </a:r>
            <a:r>
              <a:rPr lang="en-US" sz="1956" b="1" dirty="0" err="1">
                <a:solidFill>
                  <a:srgbClr val="000099"/>
                </a:solidFill>
                <a:latin typeface="Calibri"/>
              </a:rPr>
              <a:t>المثيرات</a:t>
            </a:r>
            <a:r>
              <a:rPr lang="en-US" sz="1956" b="1" dirty="0">
                <a:solidFill>
                  <a:srgbClr val="000099"/>
                </a:solidFill>
                <a:latin typeface="Calibri"/>
              </a:rPr>
              <a:t> </a:t>
            </a:r>
            <a:r>
              <a:rPr lang="en-US" sz="1956" b="1" dirty="0" err="1">
                <a:solidFill>
                  <a:srgbClr val="000099"/>
                </a:solidFill>
                <a:latin typeface="Calibri"/>
              </a:rPr>
              <a:t>التي</a:t>
            </a:r>
            <a:r>
              <a:rPr lang="en-US" sz="1956" b="1" dirty="0">
                <a:solidFill>
                  <a:srgbClr val="000099"/>
                </a:solidFill>
                <a:latin typeface="Calibri"/>
              </a:rPr>
              <a:t> </a:t>
            </a:r>
            <a:r>
              <a:rPr lang="en-US" sz="1956" b="1" dirty="0" err="1">
                <a:solidFill>
                  <a:srgbClr val="000099"/>
                </a:solidFill>
                <a:latin typeface="Calibri"/>
              </a:rPr>
              <a:t>تعقب</a:t>
            </a:r>
            <a:r>
              <a:rPr lang="en-US" sz="1956" b="1" dirty="0">
                <a:solidFill>
                  <a:srgbClr val="000099"/>
                </a:solidFill>
                <a:latin typeface="Calibri"/>
              </a:rPr>
              <a:t> </a:t>
            </a:r>
            <a:r>
              <a:rPr lang="en-US" sz="1956" b="1" dirty="0" err="1">
                <a:solidFill>
                  <a:srgbClr val="000099"/>
                </a:solidFill>
                <a:latin typeface="Calibri"/>
              </a:rPr>
              <a:t>حدوث</a:t>
            </a:r>
            <a:r>
              <a:rPr lang="en-US" sz="1956" b="1" dirty="0">
                <a:solidFill>
                  <a:srgbClr val="000099"/>
                </a:solidFill>
                <a:latin typeface="Calibri"/>
              </a:rPr>
              <a:t> </a:t>
            </a:r>
            <a:r>
              <a:rPr lang="en-US" sz="1956" b="1" dirty="0" err="1">
                <a:solidFill>
                  <a:srgbClr val="000099"/>
                </a:solidFill>
                <a:latin typeface="Calibri"/>
              </a:rPr>
              <a:t>السلوك</a:t>
            </a:r>
            <a:r>
              <a:rPr lang="en-US" sz="1956" b="1" dirty="0">
                <a:solidFill>
                  <a:srgbClr val="000099"/>
                </a:solidFill>
                <a:latin typeface="Calibri"/>
              </a:rPr>
              <a:t> </a:t>
            </a:r>
            <a:r>
              <a:rPr lang="en-US" sz="1956" b="1" dirty="0" err="1">
                <a:solidFill>
                  <a:srgbClr val="000099"/>
                </a:solidFill>
                <a:latin typeface="Calibri"/>
              </a:rPr>
              <a:t>على</a:t>
            </a:r>
            <a:r>
              <a:rPr lang="en-US" sz="1956" b="1" dirty="0">
                <a:solidFill>
                  <a:srgbClr val="000099"/>
                </a:solidFill>
                <a:latin typeface="Calibri"/>
              </a:rPr>
              <a:t> </a:t>
            </a:r>
            <a:r>
              <a:rPr lang="en-US" sz="1956" b="1" dirty="0" err="1">
                <a:solidFill>
                  <a:srgbClr val="000099"/>
                </a:solidFill>
                <a:latin typeface="Calibri"/>
              </a:rPr>
              <a:t>تقليل</a:t>
            </a:r>
            <a:r>
              <a:rPr lang="en-US" sz="1956" b="1" dirty="0">
                <a:solidFill>
                  <a:srgbClr val="000099"/>
                </a:solidFill>
                <a:latin typeface="Calibri"/>
              </a:rPr>
              <a:t> إحتمالية </a:t>
            </a:r>
            <a:r>
              <a:rPr lang="en-US" sz="1956" b="1" dirty="0" err="1">
                <a:solidFill>
                  <a:srgbClr val="000099"/>
                </a:solidFill>
                <a:latin typeface="Calibri"/>
              </a:rPr>
              <a:t>حدوثة</a:t>
            </a:r>
            <a:r>
              <a:rPr lang="en-US" sz="1956" b="1" dirty="0">
                <a:solidFill>
                  <a:srgbClr val="000099"/>
                </a:solidFill>
                <a:latin typeface="Calibri"/>
              </a:rPr>
              <a:t> </a:t>
            </a:r>
            <a:r>
              <a:rPr lang="en-US" sz="1956" b="1" dirty="0" err="1">
                <a:solidFill>
                  <a:srgbClr val="000099"/>
                </a:solidFill>
                <a:latin typeface="Calibri"/>
              </a:rPr>
              <a:t>مرة</a:t>
            </a:r>
            <a:r>
              <a:rPr lang="en-US" sz="1956" b="1" dirty="0">
                <a:solidFill>
                  <a:srgbClr val="000099"/>
                </a:solidFill>
                <a:latin typeface="Calibri"/>
              </a:rPr>
              <a:t> </a:t>
            </a:r>
            <a:r>
              <a:rPr lang="en-US" sz="1956" b="1" dirty="0" err="1">
                <a:solidFill>
                  <a:srgbClr val="000099"/>
                </a:solidFill>
                <a:latin typeface="Calibri"/>
              </a:rPr>
              <a:t>أخرى</a:t>
            </a:r>
            <a:r>
              <a:rPr lang="en-US" sz="1956" b="1" dirty="0">
                <a:solidFill>
                  <a:srgbClr val="000099"/>
                </a:solidFill>
                <a:latin typeface="Calibri"/>
              </a:rPr>
              <a:t>.</a:t>
            </a:r>
            <a:endParaRPr sz="1600" dirty="0"/>
          </a:p>
          <a:p>
            <a:pPr algn="r" rtl="1"/>
            <a:endParaRPr sz="1600" dirty="0"/>
          </a:p>
          <a:p>
            <a:pPr lvl="3" algn="r" rtl="1">
              <a:lnSpc>
                <a:spcPct val="100000"/>
              </a:lnSpc>
              <a:buSzPct val="25000"/>
              <a:buFont typeface="StarSymbol"/>
              <a:buChar char=""/>
            </a:pPr>
            <a:r>
              <a:rPr lang="en-US" sz="1956" b="1" dirty="0" err="1">
                <a:solidFill>
                  <a:srgbClr val="000099"/>
                </a:solidFill>
                <a:latin typeface="Calibri"/>
              </a:rPr>
              <a:t>لايقصد</a:t>
            </a:r>
            <a:r>
              <a:rPr lang="en-US" sz="1956" b="1" dirty="0">
                <a:solidFill>
                  <a:srgbClr val="000099"/>
                </a:solidFill>
                <a:latin typeface="Calibri"/>
              </a:rPr>
              <a:t> </a:t>
            </a:r>
            <a:r>
              <a:rPr lang="en-US" sz="1956" b="1" dirty="0" err="1">
                <a:solidFill>
                  <a:srgbClr val="000099"/>
                </a:solidFill>
                <a:latin typeface="Calibri"/>
              </a:rPr>
              <a:t>به</a:t>
            </a:r>
            <a:r>
              <a:rPr lang="en-US" sz="1956" b="1" dirty="0">
                <a:solidFill>
                  <a:srgbClr val="000099"/>
                </a:solidFill>
                <a:latin typeface="Calibri"/>
              </a:rPr>
              <a:t> </a:t>
            </a:r>
            <a:r>
              <a:rPr lang="en-US" sz="1956" b="1" dirty="0" err="1">
                <a:solidFill>
                  <a:srgbClr val="000099"/>
                </a:solidFill>
                <a:latin typeface="Calibri"/>
              </a:rPr>
              <a:t>بالضرورة</a:t>
            </a:r>
            <a:r>
              <a:rPr lang="en-US" sz="1956" b="1" dirty="0">
                <a:solidFill>
                  <a:srgbClr val="000099"/>
                </a:solidFill>
                <a:latin typeface="Calibri"/>
              </a:rPr>
              <a:t> </a:t>
            </a:r>
            <a:r>
              <a:rPr lang="en-US" sz="1956" b="1" dirty="0" err="1">
                <a:solidFill>
                  <a:srgbClr val="000099"/>
                </a:solidFill>
                <a:latin typeface="Calibri"/>
              </a:rPr>
              <a:t>العقاب</a:t>
            </a:r>
            <a:r>
              <a:rPr lang="en-US" sz="1956" b="1" dirty="0">
                <a:solidFill>
                  <a:srgbClr val="000099"/>
                </a:solidFill>
                <a:latin typeface="Calibri"/>
              </a:rPr>
              <a:t> </a:t>
            </a:r>
            <a:r>
              <a:rPr lang="en-US" sz="1956" b="1" dirty="0" err="1">
                <a:solidFill>
                  <a:srgbClr val="000099"/>
                </a:solidFill>
                <a:latin typeface="Calibri"/>
              </a:rPr>
              <a:t>البدني</a:t>
            </a:r>
            <a:r>
              <a:rPr lang="en-US" sz="1956" b="1" dirty="0">
                <a:solidFill>
                  <a:srgbClr val="000099"/>
                </a:solidFill>
                <a:latin typeface="Calibri"/>
              </a:rPr>
              <a:t> (</a:t>
            </a:r>
            <a:r>
              <a:rPr lang="en-US" sz="1956" b="1" dirty="0" err="1">
                <a:solidFill>
                  <a:srgbClr val="000099"/>
                </a:solidFill>
                <a:latin typeface="Calibri"/>
              </a:rPr>
              <a:t>الضرب</a:t>
            </a:r>
            <a:r>
              <a:rPr lang="en-US" sz="1956" b="1" dirty="0">
                <a:solidFill>
                  <a:srgbClr val="000099"/>
                </a:solidFill>
                <a:latin typeface="Calibri"/>
              </a:rPr>
              <a:t>).</a:t>
            </a:r>
            <a:endParaRPr sz="1600" dirty="0"/>
          </a:p>
          <a:p>
            <a:pPr lvl="3" algn="r" rtl="1">
              <a:lnSpc>
                <a:spcPct val="100000"/>
              </a:lnSpc>
              <a:buSzPct val="25000"/>
              <a:buFont typeface="StarSymbol"/>
              <a:buChar char=""/>
            </a:pPr>
            <a:r>
              <a:rPr lang="en-US" sz="1956" b="1" dirty="0" err="1">
                <a:solidFill>
                  <a:srgbClr val="000099"/>
                </a:solidFill>
                <a:latin typeface="Calibri"/>
              </a:rPr>
              <a:t>مصيدة</a:t>
            </a:r>
            <a:r>
              <a:rPr lang="en-US" sz="1956" b="1" dirty="0">
                <a:solidFill>
                  <a:srgbClr val="000099"/>
                </a:solidFill>
                <a:latin typeface="Calibri"/>
              </a:rPr>
              <a:t> </a:t>
            </a:r>
            <a:r>
              <a:rPr lang="en-US" sz="1956" b="1" dirty="0" err="1">
                <a:solidFill>
                  <a:srgbClr val="000099"/>
                </a:solidFill>
                <a:latin typeface="Calibri"/>
              </a:rPr>
              <a:t>العقاب</a:t>
            </a:r>
            <a:r>
              <a:rPr lang="en-US" sz="1956" b="1" dirty="0">
                <a:solidFill>
                  <a:srgbClr val="000099"/>
                </a:solidFill>
                <a:latin typeface="Calibri"/>
              </a:rPr>
              <a:t> – </a:t>
            </a:r>
            <a:r>
              <a:rPr lang="en-US" sz="1956" b="1" dirty="0" err="1">
                <a:solidFill>
                  <a:srgbClr val="000099"/>
                </a:solidFill>
                <a:latin typeface="Calibri"/>
              </a:rPr>
              <a:t>إفتقاد</a:t>
            </a:r>
            <a:r>
              <a:rPr lang="en-US" sz="1956" b="1" dirty="0">
                <a:solidFill>
                  <a:srgbClr val="000099"/>
                </a:solidFill>
                <a:latin typeface="Calibri"/>
              </a:rPr>
              <a:t> </a:t>
            </a:r>
            <a:r>
              <a:rPr lang="en-US" sz="1956" b="1" dirty="0" err="1">
                <a:solidFill>
                  <a:srgbClr val="000099"/>
                </a:solidFill>
                <a:latin typeface="Calibri"/>
              </a:rPr>
              <a:t>العقاب</a:t>
            </a:r>
            <a:r>
              <a:rPr lang="en-US" sz="1956" b="1" dirty="0">
                <a:solidFill>
                  <a:srgbClr val="000099"/>
                </a:solidFill>
                <a:latin typeface="Calibri"/>
              </a:rPr>
              <a:t> </a:t>
            </a:r>
            <a:r>
              <a:rPr lang="en-US" sz="1956" b="1" dirty="0" err="1">
                <a:solidFill>
                  <a:srgbClr val="000099"/>
                </a:solidFill>
                <a:latin typeface="Calibri"/>
              </a:rPr>
              <a:t>لفعاليته</a:t>
            </a:r>
            <a:r>
              <a:rPr lang="en-US" sz="1956" b="1" dirty="0">
                <a:solidFill>
                  <a:srgbClr val="000099"/>
                </a:solidFill>
                <a:latin typeface="Calibri"/>
              </a:rPr>
              <a:t> </a:t>
            </a:r>
            <a:r>
              <a:rPr lang="en-US" sz="1956" b="1" dirty="0" err="1">
                <a:solidFill>
                  <a:srgbClr val="000099"/>
                </a:solidFill>
                <a:latin typeface="Calibri"/>
              </a:rPr>
              <a:t>كنتيجة</a:t>
            </a:r>
            <a:r>
              <a:rPr lang="en-US" sz="1956" b="1" dirty="0">
                <a:solidFill>
                  <a:srgbClr val="000099"/>
                </a:solidFill>
                <a:latin typeface="Calibri"/>
              </a:rPr>
              <a:t> </a:t>
            </a:r>
            <a:r>
              <a:rPr lang="en-US" sz="1956" b="1" dirty="0" err="1">
                <a:solidFill>
                  <a:srgbClr val="000099"/>
                </a:solidFill>
                <a:latin typeface="Calibri"/>
              </a:rPr>
              <a:t>للإفراط</a:t>
            </a:r>
            <a:r>
              <a:rPr lang="en-US" sz="1956" b="1" dirty="0">
                <a:solidFill>
                  <a:srgbClr val="000099"/>
                </a:solidFill>
                <a:latin typeface="Calibri"/>
              </a:rPr>
              <a:t> </a:t>
            </a:r>
            <a:r>
              <a:rPr lang="en-US" sz="1956" b="1" dirty="0" err="1">
                <a:solidFill>
                  <a:srgbClr val="000099"/>
                </a:solidFill>
                <a:latin typeface="Calibri"/>
              </a:rPr>
              <a:t>بإستخدامه</a:t>
            </a:r>
            <a:r>
              <a:rPr lang="en-US" sz="1956" b="1" dirty="0">
                <a:solidFill>
                  <a:srgbClr val="000099"/>
                </a:solidFill>
                <a:latin typeface="Calibri"/>
              </a:rPr>
              <a:t> </a:t>
            </a:r>
            <a:r>
              <a:rPr lang="en-US" sz="1956" b="1" dirty="0" err="1">
                <a:solidFill>
                  <a:srgbClr val="000099"/>
                </a:solidFill>
                <a:latin typeface="Calibri"/>
              </a:rPr>
              <a:t>أو</a:t>
            </a:r>
            <a:r>
              <a:rPr lang="en-US" sz="1956" b="1" dirty="0">
                <a:solidFill>
                  <a:srgbClr val="000099"/>
                </a:solidFill>
                <a:latin typeface="Calibri"/>
              </a:rPr>
              <a:t> </a:t>
            </a:r>
            <a:r>
              <a:rPr lang="en-US" sz="1956" b="1" dirty="0" err="1">
                <a:solidFill>
                  <a:srgbClr val="000099"/>
                </a:solidFill>
                <a:latin typeface="Calibri"/>
              </a:rPr>
              <a:t>سوء</a:t>
            </a:r>
            <a:r>
              <a:rPr lang="en-US" sz="1956" b="1" dirty="0">
                <a:solidFill>
                  <a:srgbClr val="000099"/>
                </a:solidFill>
                <a:latin typeface="Calibri"/>
              </a:rPr>
              <a:t> </a:t>
            </a:r>
            <a:r>
              <a:rPr lang="en-US" sz="1956" b="1" dirty="0" err="1">
                <a:solidFill>
                  <a:srgbClr val="000099"/>
                </a:solidFill>
                <a:latin typeface="Calibri"/>
              </a:rPr>
              <a:t>إستخدامه</a:t>
            </a:r>
            <a:r>
              <a:rPr lang="en-US" sz="1956" b="1" dirty="0">
                <a:solidFill>
                  <a:srgbClr val="000099"/>
                </a:solidFill>
                <a:latin typeface="Calibri"/>
              </a:rPr>
              <a:t>.</a:t>
            </a:r>
            <a:endParaRPr sz="1600" dirty="0"/>
          </a:p>
          <a:p>
            <a:pPr lvl="3" algn="r" rtl="1">
              <a:lnSpc>
                <a:spcPct val="100000"/>
              </a:lnSpc>
              <a:buSzPct val="25000"/>
              <a:buFont typeface="StarSymbol"/>
              <a:buChar char=""/>
            </a:pPr>
            <a:r>
              <a:rPr lang="en-US" sz="1956" b="1" dirty="0" err="1">
                <a:solidFill>
                  <a:srgbClr val="000099"/>
                </a:solidFill>
                <a:latin typeface="Calibri"/>
              </a:rPr>
              <a:t>العقاب</a:t>
            </a:r>
            <a:r>
              <a:rPr lang="en-US" sz="1956" b="1" dirty="0">
                <a:solidFill>
                  <a:srgbClr val="000099"/>
                </a:solidFill>
                <a:latin typeface="Calibri"/>
              </a:rPr>
              <a:t> </a:t>
            </a:r>
            <a:r>
              <a:rPr lang="en-US" sz="1956" b="1" dirty="0" err="1">
                <a:solidFill>
                  <a:srgbClr val="000099"/>
                </a:solidFill>
                <a:latin typeface="Calibri"/>
              </a:rPr>
              <a:t>نوعان</a:t>
            </a:r>
            <a:r>
              <a:rPr lang="en-US" sz="1956" b="1" dirty="0">
                <a:solidFill>
                  <a:srgbClr val="000099"/>
                </a:solidFill>
                <a:latin typeface="Calibri"/>
              </a:rPr>
              <a:t>: </a:t>
            </a:r>
            <a:endParaRPr sz="1600" dirty="0"/>
          </a:p>
          <a:p>
            <a:pPr lvl="4" algn="r" rtl="1">
              <a:lnSpc>
                <a:spcPct val="100000"/>
              </a:lnSpc>
              <a:buSzPct val="25000"/>
              <a:buFont typeface="StarSymbol"/>
              <a:buChar char=""/>
            </a:pPr>
            <a:r>
              <a:rPr lang="en-US" sz="1956" b="1" dirty="0" err="1">
                <a:solidFill>
                  <a:srgbClr val="000099"/>
                </a:solidFill>
                <a:latin typeface="Calibri"/>
              </a:rPr>
              <a:t>إيجابي</a:t>
            </a:r>
            <a:r>
              <a:rPr lang="en-US" sz="1956" b="1" dirty="0">
                <a:solidFill>
                  <a:srgbClr val="000099"/>
                </a:solidFill>
                <a:latin typeface="Calibri"/>
              </a:rPr>
              <a:t> – </a:t>
            </a:r>
            <a:r>
              <a:rPr lang="en-US" sz="1956" b="1" dirty="0" err="1">
                <a:solidFill>
                  <a:srgbClr val="000099"/>
                </a:solidFill>
                <a:latin typeface="Calibri"/>
              </a:rPr>
              <a:t>تقديم</a:t>
            </a:r>
            <a:r>
              <a:rPr lang="en-US" sz="1956" b="1" dirty="0">
                <a:solidFill>
                  <a:srgbClr val="000099"/>
                </a:solidFill>
                <a:latin typeface="Calibri"/>
              </a:rPr>
              <a:t> </a:t>
            </a:r>
            <a:r>
              <a:rPr lang="en-US" sz="1956" b="1" dirty="0" err="1">
                <a:solidFill>
                  <a:srgbClr val="000099"/>
                </a:solidFill>
                <a:latin typeface="Calibri"/>
              </a:rPr>
              <a:t>مثير</a:t>
            </a:r>
            <a:r>
              <a:rPr lang="en-US" sz="1956" b="1" dirty="0">
                <a:solidFill>
                  <a:srgbClr val="000099"/>
                </a:solidFill>
                <a:latin typeface="Calibri"/>
              </a:rPr>
              <a:t> </a:t>
            </a:r>
            <a:r>
              <a:rPr lang="en-US" sz="1956" b="1" dirty="0" err="1">
                <a:solidFill>
                  <a:srgbClr val="000099"/>
                </a:solidFill>
                <a:latin typeface="Calibri"/>
              </a:rPr>
              <a:t>غير</a:t>
            </a:r>
            <a:r>
              <a:rPr lang="en-US" sz="1956" b="1" dirty="0">
                <a:solidFill>
                  <a:srgbClr val="000099"/>
                </a:solidFill>
                <a:latin typeface="Calibri"/>
              </a:rPr>
              <a:t> </a:t>
            </a:r>
            <a:r>
              <a:rPr lang="en-US" sz="1956" b="1" dirty="0" err="1">
                <a:solidFill>
                  <a:srgbClr val="000099"/>
                </a:solidFill>
                <a:latin typeface="Calibri"/>
              </a:rPr>
              <a:t>محبب</a:t>
            </a:r>
            <a:r>
              <a:rPr lang="en-US" sz="1956" b="1" dirty="0">
                <a:solidFill>
                  <a:srgbClr val="000099"/>
                </a:solidFill>
                <a:latin typeface="Calibri"/>
              </a:rPr>
              <a:t>.</a:t>
            </a:r>
            <a:endParaRPr sz="1600" dirty="0"/>
          </a:p>
          <a:p>
            <a:pPr lvl="4" algn="r" rtl="1">
              <a:lnSpc>
                <a:spcPct val="100000"/>
              </a:lnSpc>
              <a:buSzPct val="25000"/>
              <a:buFont typeface="StarSymbol"/>
              <a:buChar char=""/>
            </a:pPr>
            <a:r>
              <a:rPr lang="en-US" sz="1956" b="1" dirty="0" err="1">
                <a:solidFill>
                  <a:srgbClr val="000099"/>
                </a:solidFill>
                <a:latin typeface="Calibri"/>
              </a:rPr>
              <a:t>سلبي</a:t>
            </a:r>
            <a:r>
              <a:rPr lang="en-US" sz="1956" b="1" dirty="0">
                <a:solidFill>
                  <a:srgbClr val="000099"/>
                </a:solidFill>
                <a:latin typeface="Calibri"/>
              </a:rPr>
              <a:t> – </a:t>
            </a:r>
            <a:r>
              <a:rPr lang="en-US" sz="1956" b="1" dirty="0" err="1">
                <a:solidFill>
                  <a:srgbClr val="000099"/>
                </a:solidFill>
                <a:latin typeface="Calibri"/>
              </a:rPr>
              <a:t>إبعاد</a:t>
            </a:r>
            <a:r>
              <a:rPr lang="en-US" sz="1956" b="1" dirty="0">
                <a:solidFill>
                  <a:srgbClr val="000099"/>
                </a:solidFill>
                <a:latin typeface="Calibri"/>
              </a:rPr>
              <a:t> </a:t>
            </a:r>
            <a:r>
              <a:rPr lang="en-US" sz="1956" b="1" dirty="0" err="1">
                <a:solidFill>
                  <a:srgbClr val="000099"/>
                </a:solidFill>
                <a:latin typeface="Calibri"/>
              </a:rPr>
              <a:t>مثير</a:t>
            </a:r>
            <a:r>
              <a:rPr lang="en-US" sz="1956" b="1" dirty="0">
                <a:solidFill>
                  <a:srgbClr val="000099"/>
                </a:solidFill>
                <a:latin typeface="Calibri"/>
              </a:rPr>
              <a:t> </a:t>
            </a:r>
            <a:r>
              <a:rPr lang="en-US" sz="1956" b="1" dirty="0" err="1">
                <a:solidFill>
                  <a:srgbClr val="000099"/>
                </a:solidFill>
                <a:latin typeface="Calibri"/>
              </a:rPr>
              <a:t>محبب</a:t>
            </a:r>
            <a:r>
              <a:rPr lang="en-US" sz="1956" b="1" dirty="0">
                <a:solidFill>
                  <a:srgbClr val="000099"/>
                </a:solidFill>
                <a:latin typeface="Calibri"/>
              </a:rPr>
              <a:t> (</a:t>
            </a:r>
            <a:r>
              <a:rPr lang="en-US" sz="1956" b="1" dirty="0" err="1">
                <a:solidFill>
                  <a:srgbClr val="000099"/>
                </a:solidFill>
                <a:latin typeface="Calibri"/>
              </a:rPr>
              <a:t>كأخذ</a:t>
            </a:r>
            <a:r>
              <a:rPr lang="en-US" sz="1956" b="1" dirty="0">
                <a:solidFill>
                  <a:srgbClr val="000099"/>
                </a:solidFill>
                <a:latin typeface="Calibri"/>
              </a:rPr>
              <a:t> </a:t>
            </a:r>
            <a:r>
              <a:rPr lang="en-US" sz="1956" b="1" dirty="0" err="1">
                <a:solidFill>
                  <a:srgbClr val="000099"/>
                </a:solidFill>
                <a:latin typeface="Calibri"/>
              </a:rPr>
              <a:t>الألعاب</a:t>
            </a:r>
            <a:r>
              <a:rPr lang="en-US" sz="1956" b="1" dirty="0">
                <a:solidFill>
                  <a:srgbClr val="000099"/>
                </a:solidFill>
                <a:latin typeface="Calibri"/>
              </a:rPr>
              <a:t> </a:t>
            </a:r>
            <a:r>
              <a:rPr lang="en-US" sz="1956" b="1" dirty="0" err="1">
                <a:solidFill>
                  <a:srgbClr val="000099"/>
                </a:solidFill>
                <a:latin typeface="Calibri"/>
              </a:rPr>
              <a:t>من</a:t>
            </a:r>
            <a:r>
              <a:rPr lang="en-US" sz="1956" b="1" dirty="0">
                <a:solidFill>
                  <a:srgbClr val="000099"/>
                </a:solidFill>
                <a:latin typeface="Calibri"/>
              </a:rPr>
              <a:t> </a:t>
            </a:r>
            <a:r>
              <a:rPr lang="en-US" sz="1956" b="1" dirty="0" err="1">
                <a:solidFill>
                  <a:srgbClr val="000099"/>
                </a:solidFill>
                <a:latin typeface="Calibri"/>
              </a:rPr>
              <a:t>الطفل</a:t>
            </a:r>
            <a:r>
              <a:rPr lang="en-US" sz="1956" b="1" dirty="0">
                <a:solidFill>
                  <a:srgbClr val="000099"/>
                </a:solidFill>
                <a:latin typeface="Calibri"/>
              </a:rPr>
              <a:t> </a:t>
            </a:r>
            <a:r>
              <a:rPr lang="en-US" sz="1956" b="1" dirty="0" err="1">
                <a:solidFill>
                  <a:srgbClr val="000099"/>
                </a:solidFill>
                <a:latin typeface="Calibri"/>
              </a:rPr>
              <a:t>مثلاً</a:t>
            </a:r>
            <a:r>
              <a:rPr lang="en-US" sz="1956" b="1" dirty="0">
                <a:solidFill>
                  <a:srgbClr val="000099"/>
                </a:solidFill>
                <a:latin typeface="Calibri"/>
              </a:rPr>
              <a:t>). </a:t>
            </a:r>
            <a:endParaRPr sz="1600" dirty="0"/>
          </a:p>
          <a:p>
            <a:pPr algn="r">
              <a:lnSpc>
                <a:spcPct val="100000"/>
              </a:lnSpc>
            </a:pPr>
            <a:endParaRPr sz="1600" dirty="0"/>
          </a:p>
        </p:txBody>
      </p:sp>
    </p:spTree>
    <p:extLst>
      <p:ext uri="{BB962C8B-B14F-4D97-AF65-F5344CB8AC3E}">
        <p14:creationId xmlns:p14="http://schemas.microsoft.com/office/powerpoint/2010/main" val="3423849314"/>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0" name="TextShape 1"/>
          <p:cNvSpPr txBox="1"/>
          <p:nvPr/>
        </p:nvSpPr>
        <p:spPr>
          <a:xfrm>
            <a:off x="914400" y="625160"/>
            <a:ext cx="7314880" cy="1015680"/>
          </a:xfrm>
          <a:prstGeom prst="rect">
            <a:avLst/>
          </a:prstGeom>
        </p:spPr>
        <p:txBody>
          <a:bodyPr anchor="ctr"/>
          <a:lstStyle/>
          <a:p>
            <a:pPr algn="ctr">
              <a:lnSpc>
                <a:spcPct val="100000"/>
              </a:lnSpc>
            </a:pPr>
            <a:r>
              <a:rPr lang="en-US" sz="3911" b="1">
                <a:solidFill>
                  <a:srgbClr val="C00000"/>
                </a:solidFill>
                <a:latin typeface="Calibri"/>
              </a:rPr>
              <a:t>نظرية الإشراط الإجرائي</a:t>
            </a:r>
            <a:endParaRPr sz="1600"/>
          </a:p>
        </p:txBody>
      </p:sp>
      <p:sp>
        <p:nvSpPr>
          <p:cNvPr id="221" name="TextShape 2"/>
          <p:cNvSpPr txBox="1"/>
          <p:nvPr/>
        </p:nvSpPr>
        <p:spPr>
          <a:xfrm>
            <a:off x="914400" y="1803400"/>
            <a:ext cx="7314880" cy="4022720"/>
          </a:xfrm>
          <a:prstGeom prst="rect">
            <a:avLst/>
          </a:prstGeom>
        </p:spPr>
        <p:txBody>
          <a:bodyPr/>
          <a:lstStyle/>
          <a:p>
            <a:pPr algn="r" rtl="1">
              <a:lnSpc>
                <a:spcPct val="100000"/>
              </a:lnSpc>
              <a:buFont typeface="Wingdings" charset="2"/>
              <a:buChar char=""/>
            </a:pPr>
            <a:r>
              <a:rPr lang="en-US" sz="2489" b="1" dirty="0">
                <a:solidFill>
                  <a:srgbClr val="000099"/>
                </a:solidFill>
                <a:latin typeface="Calibri"/>
              </a:rPr>
              <a:t> </a:t>
            </a:r>
            <a:r>
              <a:rPr lang="en-US" sz="2489" b="1" dirty="0" err="1">
                <a:solidFill>
                  <a:srgbClr val="000099"/>
                </a:solidFill>
                <a:latin typeface="Calibri"/>
              </a:rPr>
              <a:t>التحليل</a:t>
            </a:r>
            <a:r>
              <a:rPr lang="en-US" sz="2489" b="1" dirty="0">
                <a:solidFill>
                  <a:srgbClr val="000099"/>
                </a:solidFill>
                <a:latin typeface="Calibri"/>
              </a:rPr>
              <a:t> </a:t>
            </a:r>
            <a:r>
              <a:rPr lang="en-US" sz="2489" b="1" dirty="0" err="1">
                <a:solidFill>
                  <a:srgbClr val="000099"/>
                </a:solidFill>
                <a:latin typeface="Calibri"/>
              </a:rPr>
              <a:t>السلوكي</a:t>
            </a:r>
            <a:r>
              <a:rPr lang="en-US" sz="2489" b="1" dirty="0">
                <a:solidFill>
                  <a:srgbClr val="000099"/>
                </a:solidFill>
                <a:latin typeface="Calibri"/>
              </a:rPr>
              <a:t> </a:t>
            </a:r>
            <a:r>
              <a:rPr lang="en-US" sz="2489" b="1" dirty="0" err="1">
                <a:solidFill>
                  <a:srgbClr val="000099"/>
                </a:solidFill>
                <a:latin typeface="Calibri"/>
              </a:rPr>
              <a:t>التطبيقي</a:t>
            </a:r>
            <a:r>
              <a:rPr lang="en-US" sz="2489" b="1" dirty="0">
                <a:solidFill>
                  <a:srgbClr val="000099"/>
                </a:solidFill>
                <a:latin typeface="Calibri"/>
              </a:rPr>
              <a:t> Applied Behavioural Analysis</a:t>
            </a:r>
            <a:endParaRPr sz="1600" dirty="0"/>
          </a:p>
          <a:p>
            <a:pPr algn="r" rtl="1"/>
            <a:r>
              <a:rPr lang="en-US" sz="1956" b="1" dirty="0">
                <a:solidFill>
                  <a:srgbClr val="000099"/>
                </a:solidFill>
                <a:latin typeface="Calibri"/>
              </a:rPr>
              <a:t>   </a:t>
            </a:r>
            <a:endParaRPr sz="1600" dirty="0"/>
          </a:p>
          <a:p>
            <a:pPr lvl="2" algn="r" rtl="1">
              <a:lnSpc>
                <a:spcPct val="100000"/>
              </a:lnSpc>
              <a:buSzPct val="25000"/>
              <a:buFont typeface="StarSymbol"/>
              <a:buChar char=""/>
            </a:pPr>
            <a:r>
              <a:rPr lang="en-US" sz="2311" b="1" dirty="0" err="1">
                <a:solidFill>
                  <a:srgbClr val="000099"/>
                </a:solidFill>
                <a:latin typeface="Calibri"/>
              </a:rPr>
              <a:t>أحد</a:t>
            </a:r>
            <a:r>
              <a:rPr lang="en-US" sz="2311" b="1" dirty="0">
                <a:solidFill>
                  <a:srgbClr val="000099"/>
                </a:solidFill>
                <a:latin typeface="Calibri"/>
              </a:rPr>
              <a:t> </a:t>
            </a:r>
            <a:r>
              <a:rPr lang="en-US" sz="2311" b="1" dirty="0" err="1">
                <a:solidFill>
                  <a:srgbClr val="000099"/>
                </a:solidFill>
                <a:latin typeface="Calibri"/>
              </a:rPr>
              <a:t>تطبيقات</a:t>
            </a:r>
            <a:r>
              <a:rPr lang="en-US" sz="2311" b="1" dirty="0">
                <a:solidFill>
                  <a:srgbClr val="000099"/>
                </a:solidFill>
                <a:latin typeface="Calibri"/>
              </a:rPr>
              <a:t> الإشراط </a:t>
            </a:r>
            <a:r>
              <a:rPr lang="en-US" sz="2311" b="1" dirty="0" err="1">
                <a:solidFill>
                  <a:srgbClr val="000099"/>
                </a:solidFill>
                <a:latin typeface="Calibri"/>
              </a:rPr>
              <a:t>الإجرائي</a:t>
            </a:r>
            <a:r>
              <a:rPr lang="en-US" sz="2311" b="1" dirty="0">
                <a:solidFill>
                  <a:srgbClr val="000099"/>
                </a:solidFill>
                <a:latin typeface="Calibri"/>
              </a:rPr>
              <a:t>.</a:t>
            </a:r>
            <a:endParaRPr sz="1600" dirty="0"/>
          </a:p>
          <a:p>
            <a:pPr lvl="2" algn="r" rtl="1">
              <a:lnSpc>
                <a:spcPct val="100000"/>
              </a:lnSpc>
              <a:buSzPct val="25000"/>
              <a:buFont typeface="StarSymbol"/>
              <a:buChar char=""/>
            </a:pPr>
            <a:r>
              <a:rPr lang="en-US" sz="2311" b="1" dirty="0" err="1">
                <a:solidFill>
                  <a:srgbClr val="000099"/>
                </a:solidFill>
                <a:latin typeface="Calibri"/>
              </a:rPr>
              <a:t>نموذج</a:t>
            </a:r>
            <a:r>
              <a:rPr lang="en-US" sz="2311" b="1" dirty="0">
                <a:solidFill>
                  <a:srgbClr val="000099"/>
                </a:solidFill>
                <a:latin typeface="Calibri"/>
              </a:rPr>
              <a:t> ABC:</a:t>
            </a:r>
            <a:endParaRPr sz="1600" dirty="0"/>
          </a:p>
          <a:p>
            <a:pPr lvl="3" algn="r" rtl="1">
              <a:lnSpc>
                <a:spcPct val="100000"/>
              </a:lnSpc>
              <a:buSzPct val="25000"/>
              <a:buFont typeface="StarSymbol"/>
              <a:buChar char=""/>
            </a:pPr>
            <a:r>
              <a:rPr lang="en-US" sz="1956" b="1" dirty="0">
                <a:solidFill>
                  <a:srgbClr val="000099"/>
                </a:solidFill>
                <a:latin typeface="Calibri"/>
              </a:rPr>
              <a:t>A : </a:t>
            </a:r>
            <a:r>
              <a:rPr lang="en-US" sz="1956" b="1" dirty="0" err="1">
                <a:solidFill>
                  <a:srgbClr val="000099"/>
                </a:solidFill>
                <a:latin typeface="Calibri"/>
              </a:rPr>
              <a:t>المثيرات</a:t>
            </a:r>
            <a:r>
              <a:rPr lang="en-US" sz="1956" b="1" dirty="0">
                <a:solidFill>
                  <a:srgbClr val="000099"/>
                </a:solidFill>
                <a:latin typeface="Calibri"/>
              </a:rPr>
              <a:t> </a:t>
            </a:r>
            <a:r>
              <a:rPr lang="en-US" sz="1956" b="1" dirty="0" err="1">
                <a:solidFill>
                  <a:srgbClr val="000099"/>
                </a:solidFill>
                <a:latin typeface="Calibri"/>
              </a:rPr>
              <a:t>القبلية</a:t>
            </a:r>
            <a:r>
              <a:rPr lang="en-US" sz="1956" b="1" dirty="0">
                <a:solidFill>
                  <a:srgbClr val="000099"/>
                </a:solidFill>
                <a:latin typeface="Calibri"/>
              </a:rPr>
              <a:t>  Antecedents</a:t>
            </a:r>
            <a:endParaRPr sz="1600" dirty="0"/>
          </a:p>
          <a:p>
            <a:pPr lvl="3" algn="r" rtl="1">
              <a:lnSpc>
                <a:spcPct val="100000"/>
              </a:lnSpc>
              <a:buSzPct val="25000"/>
              <a:buFont typeface="StarSymbol"/>
              <a:buChar char=""/>
            </a:pPr>
            <a:r>
              <a:rPr lang="en-US" sz="1956" b="1" dirty="0">
                <a:solidFill>
                  <a:srgbClr val="000099"/>
                </a:solidFill>
                <a:latin typeface="Calibri"/>
              </a:rPr>
              <a:t>B: </a:t>
            </a:r>
            <a:r>
              <a:rPr lang="en-US" sz="1956" b="1" dirty="0" err="1">
                <a:solidFill>
                  <a:srgbClr val="000099"/>
                </a:solidFill>
                <a:latin typeface="Calibri"/>
              </a:rPr>
              <a:t>السلوك</a:t>
            </a:r>
            <a:r>
              <a:rPr lang="en-US" sz="1956" b="1" dirty="0">
                <a:solidFill>
                  <a:srgbClr val="000099"/>
                </a:solidFill>
                <a:latin typeface="Calibri"/>
              </a:rPr>
              <a:t> </a:t>
            </a:r>
            <a:r>
              <a:rPr lang="en-US" sz="1956" b="1" dirty="0" err="1">
                <a:solidFill>
                  <a:srgbClr val="000099"/>
                </a:solidFill>
                <a:latin typeface="Calibri"/>
              </a:rPr>
              <a:t>المستهدف</a:t>
            </a:r>
            <a:r>
              <a:rPr lang="en-US" sz="1956" b="1" dirty="0">
                <a:solidFill>
                  <a:srgbClr val="000099"/>
                </a:solidFill>
                <a:latin typeface="Calibri"/>
              </a:rPr>
              <a:t> Behaviour </a:t>
            </a:r>
            <a:endParaRPr sz="1600" dirty="0"/>
          </a:p>
          <a:p>
            <a:pPr lvl="3" algn="r" rtl="1">
              <a:lnSpc>
                <a:spcPct val="100000"/>
              </a:lnSpc>
              <a:buSzPct val="25000"/>
              <a:buFont typeface="StarSymbol"/>
              <a:buChar char=""/>
            </a:pPr>
            <a:r>
              <a:rPr lang="en-US" sz="1956" b="1" dirty="0">
                <a:solidFill>
                  <a:srgbClr val="000099"/>
                </a:solidFill>
                <a:latin typeface="Calibri"/>
              </a:rPr>
              <a:t>C: </a:t>
            </a:r>
            <a:r>
              <a:rPr lang="en-US" sz="1956" b="1" dirty="0" err="1">
                <a:solidFill>
                  <a:srgbClr val="000099"/>
                </a:solidFill>
                <a:latin typeface="Calibri"/>
              </a:rPr>
              <a:t>المثيرات</a:t>
            </a:r>
            <a:r>
              <a:rPr lang="en-US" sz="1956" b="1" dirty="0">
                <a:solidFill>
                  <a:srgbClr val="000099"/>
                </a:solidFill>
                <a:latin typeface="Calibri"/>
              </a:rPr>
              <a:t> </a:t>
            </a:r>
            <a:r>
              <a:rPr lang="en-US" sz="1956" b="1" dirty="0" err="1">
                <a:solidFill>
                  <a:srgbClr val="000099"/>
                </a:solidFill>
                <a:latin typeface="Calibri"/>
              </a:rPr>
              <a:t>البعدية</a:t>
            </a:r>
            <a:r>
              <a:rPr lang="en-US" sz="1956" b="1" dirty="0">
                <a:solidFill>
                  <a:srgbClr val="000099"/>
                </a:solidFill>
                <a:latin typeface="Calibri"/>
              </a:rPr>
              <a:t> </a:t>
            </a:r>
            <a:r>
              <a:rPr lang="en-US" sz="1956" b="1" dirty="0" err="1">
                <a:solidFill>
                  <a:srgbClr val="000099"/>
                </a:solidFill>
                <a:latin typeface="Calibri"/>
              </a:rPr>
              <a:t>Consequencies</a:t>
            </a:r>
            <a:r>
              <a:rPr lang="en-US" sz="1956" b="1" dirty="0">
                <a:solidFill>
                  <a:srgbClr val="000099"/>
                </a:solidFill>
                <a:latin typeface="Calibri"/>
              </a:rPr>
              <a:t> </a:t>
            </a:r>
            <a:endParaRPr sz="1600" dirty="0"/>
          </a:p>
          <a:p>
            <a:pPr lvl="2" algn="r" rtl="1">
              <a:lnSpc>
                <a:spcPct val="100000"/>
              </a:lnSpc>
              <a:buSzPct val="25000"/>
              <a:buFont typeface="StarSymbol"/>
              <a:buChar char=""/>
            </a:pPr>
            <a:r>
              <a:rPr lang="en-US" sz="2311" b="1" dirty="0" err="1">
                <a:solidFill>
                  <a:srgbClr val="000099"/>
                </a:solidFill>
                <a:latin typeface="Calibri"/>
              </a:rPr>
              <a:t>كل</a:t>
            </a:r>
            <a:r>
              <a:rPr lang="en-US" sz="2311" b="1" dirty="0">
                <a:solidFill>
                  <a:srgbClr val="000099"/>
                </a:solidFill>
                <a:latin typeface="Calibri"/>
              </a:rPr>
              <a:t> </a:t>
            </a:r>
            <a:r>
              <a:rPr lang="en-US" sz="2311" b="1" dirty="0" err="1">
                <a:solidFill>
                  <a:srgbClr val="000099"/>
                </a:solidFill>
                <a:latin typeface="Calibri"/>
              </a:rPr>
              <a:t>عناصر</a:t>
            </a:r>
            <a:r>
              <a:rPr lang="en-US" sz="2311" b="1" dirty="0">
                <a:solidFill>
                  <a:srgbClr val="000099"/>
                </a:solidFill>
                <a:latin typeface="Calibri"/>
              </a:rPr>
              <a:t> </a:t>
            </a:r>
            <a:r>
              <a:rPr lang="en-US" sz="2311" b="1" dirty="0" err="1">
                <a:solidFill>
                  <a:srgbClr val="000099"/>
                </a:solidFill>
                <a:latin typeface="Calibri"/>
              </a:rPr>
              <a:t>النموذج</a:t>
            </a:r>
            <a:r>
              <a:rPr lang="en-US" sz="2311" b="1" dirty="0">
                <a:solidFill>
                  <a:srgbClr val="000099"/>
                </a:solidFill>
                <a:latin typeface="Calibri"/>
              </a:rPr>
              <a:t> </a:t>
            </a:r>
            <a:r>
              <a:rPr lang="en-US" sz="2311" b="1" dirty="0" err="1">
                <a:solidFill>
                  <a:srgbClr val="000099"/>
                </a:solidFill>
                <a:latin typeface="Calibri"/>
              </a:rPr>
              <a:t>مهمة</a:t>
            </a:r>
            <a:r>
              <a:rPr lang="en-US" sz="2311" b="1" dirty="0">
                <a:solidFill>
                  <a:srgbClr val="000099"/>
                </a:solidFill>
                <a:latin typeface="Calibri"/>
              </a:rPr>
              <a:t>، </a:t>
            </a:r>
            <a:r>
              <a:rPr lang="en-US" sz="2311" b="1" dirty="0" err="1">
                <a:solidFill>
                  <a:srgbClr val="000099"/>
                </a:solidFill>
                <a:latin typeface="Calibri"/>
              </a:rPr>
              <a:t>إلا</a:t>
            </a:r>
            <a:r>
              <a:rPr lang="en-US" sz="2311" b="1" dirty="0">
                <a:solidFill>
                  <a:srgbClr val="000099"/>
                </a:solidFill>
                <a:latin typeface="Calibri"/>
              </a:rPr>
              <a:t> </a:t>
            </a:r>
            <a:r>
              <a:rPr lang="en-US" sz="2311" b="1" dirty="0" err="1">
                <a:solidFill>
                  <a:srgbClr val="000099"/>
                </a:solidFill>
                <a:latin typeface="Calibri"/>
              </a:rPr>
              <a:t>أن</a:t>
            </a:r>
            <a:r>
              <a:rPr lang="en-US" sz="2311" b="1" dirty="0">
                <a:solidFill>
                  <a:srgbClr val="000099"/>
                </a:solidFill>
                <a:latin typeface="Calibri"/>
              </a:rPr>
              <a:t> </a:t>
            </a:r>
            <a:r>
              <a:rPr lang="en-US" sz="2311" b="1" dirty="0" err="1">
                <a:solidFill>
                  <a:srgbClr val="000099"/>
                </a:solidFill>
                <a:latin typeface="Calibri"/>
              </a:rPr>
              <a:t>أهمها</a:t>
            </a:r>
            <a:r>
              <a:rPr lang="en-US" sz="2311" b="1" dirty="0">
                <a:solidFill>
                  <a:srgbClr val="000099"/>
                </a:solidFill>
                <a:latin typeface="Calibri"/>
              </a:rPr>
              <a:t> </a:t>
            </a:r>
            <a:r>
              <a:rPr lang="en-US" sz="2311" b="1" dirty="0" err="1">
                <a:solidFill>
                  <a:srgbClr val="000099"/>
                </a:solidFill>
                <a:latin typeface="Calibri"/>
              </a:rPr>
              <a:t>هو</a:t>
            </a:r>
            <a:r>
              <a:rPr lang="en-US" sz="2311" b="1" dirty="0">
                <a:solidFill>
                  <a:srgbClr val="000099"/>
                </a:solidFill>
                <a:latin typeface="Calibri"/>
              </a:rPr>
              <a:t> </a:t>
            </a:r>
            <a:r>
              <a:rPr lang="en-US" sz="2311" b="1" dirty="0" err="1">
                <a:solidFill>
                  <a:srgbClr val="000099"/>
                </a:solidFill>
                <a:latin typeface="Calibri"/>
              </a:rPr>
              <a:t>المثيرات</a:t>
            </a:r>
            <a:r>
              <a:rPr lang="en-US" sz="2311" b="1" dirty="0">
                <a:solidFill>
                  <a:srgbClr val="000099"/>
                </a:solidFill>
                <a:latin typeface="Calibri"/>
              </a:rPr>
              <a:t> </a:t>
            </a:r>
            <a:r>
              <a:rPr lang="en-US" sz="2311" b="1" dirty="0" err="1">
                <a:solidFill>
                  <a:srgbClr val="000099"/>
                </a:solidFill>
                <a:latin typeface="Calibri"/>
              </a:rPr>
              <a:t>البعدية</a:t>
            </a:r>
            <a:r>
              <a:rPr lang="en-US" sz="2311" b="1" dirty="0">
                <a:solidFill>
                  <a:srgbClr val="000099"/>
                </a:solidFill>
                <a:latin typeface="Calibri"/>
              </a:rPr>
              <a:t> – </a:t>
            </a:r>
            <a:r>
              <a:rPr lang="en-US" sz="2311" b="1" dirty="0" err="1">
                <a:solidFill>
                  <a:srgbClr val="000099"/>
                </a:solidFill>
                <a:latin typeface="Calibri"/>
              </a:rPr>
              <a:t>التعزيز</a:t>
            </a:r>
            <a:r>
              <a:rPr lang="en-US" sz="2311" b="1" dirty="0">
                <a:solidFill>
                  <a:srgbClr val="000099"/>
                </a:solidFill>
                <a:latin typeface="Calibri"/>
              </a:rPr>
              <a:t>.</a:t>
            </a:r>
            <a:endParaRPr sz="1600" dirty="0"/>
          </a:p>
          <a:p>
            <a:pPr lvl="2" algn="r" rtl="1">
              <a:lnSpc>
                <a:spcPct val="100000"/>
              </a:lnSpc>
              <a:buSzPct val="25000"/>
              <a:buFont typeface="StarSymbol"/>
              <a:buChar char=""/>
            </a:pPr>
            <a:r>
              <a:rPr lang="en-US" sz="2311" b="1" dirty="0" err="1">
                <a:solidFill>
                  <a:srgbClr val="000099"/>
                </a:solidFill>
                <a:latin typeface="Calibri"/>
              </a:rPr>
              <a:t>يتم</a:t>
            </a:r>
            <a:r>
              <a:rPr lang="en-US" sz="2311" b="1" dirty="0">
                <a:solidFill>
                  <a:srgbClr val="000099"/>
                </a:solidFill>
                <a:latin typeface="Calibri"/>
              </a:rPr>
              <a:t> </a:t>
            </a:r>
            <a:r>
              <a:rPr lang="en-US" sz="2311" b="1" dirty="0" err="1">
                <a:solidFill>
                  <a:srgbClr val="000099"/>
                </a:solidFill>
                <a:latin typeface="Calibri"/>
              </a:rPr>
              <a:t>تحديده</a:t>
            </a:r>
            <a:r>
              <a:rPr lang="en-US" sz="2311" b="1" dirty="0">
                <a:solidFill>
                  <a:srgbClr val="000099"/>
                </a:solidFill>
                <a:latin typeface="Calibri"/>
              </a:rPr>
              <a:t> </a:t>
            </a:r>
            <a:r>
              <a:rPr lang="en-US" sz="2311" b="1" dirty="0" err="1">
                <a:solidFill>
                  <a:srgbClr val="000099"/>
                </a:solidFill>
                <a:latin typeface="Calibri"/>
              </a:rPr>
              <a:t>وبناءه</a:t>
            </a:r>
            <a:r>
              <a:rPr lang="en-US" sz="2311" b="1" dirty="0">
                <a:solidFill>
                  <a:srgbClr val="000099"/>
                </a:solidFill>
                <a:latin typeface="Calibri"/>
              </a:rPr>
              <a:t> </a:t>
            </a:r>
            <a:r>
              <a:rPr lang="en-US" sz="2311" b="1" dirty="0" err="1">
                <a:solidFill>
                  <a:srgbClr val="000099"/>
                </a:solidFill>
                <a:latin typeface="Calibri"/>
              </a:rPr>
              <a:t>بعد</a:t>
            </a:r>
            <a:r>
              <a:rPr lang="en-US" sz="2311" b="1" dirty="0">
                <a:solidFill>
                  <a:srgbClr val="000099"/>
                </a:solidFill>
                <a:latin typeface="Calibri"/>
              </a:rPr>
              <a:t> </a:t>
            </a:r>
            <a:r>
              <a:rPr lang="en-US" sz="2311" b="1" dirty="0" err="1">
                <a:solidFill>
                  <a:srgbClr val="000099"/>
                </a:solidFill>
                <a:latin typeface="Calibri"/>
              </a:rPr>
              <a:t>القيام</a:t>
            </a:r>
            <a:r>
              <a:rPr lang="en-US" sz="2311" b="1" dirty="0">
                <a:solidFill>
                  <a:srgbClr val="000099"/>
                </a:solidFill>
                <a:latin typeface="Calibri"/>
              </a:rPr>
              <a:t> </a:t>
            </a:r>
            <a:r>
              <a:rPr lang="en-US" sz="2311" b="1" dirty="0" err="1">
                <a:solidFill>
                  <a:srgbClr val="000099"/>
                </a:solidFill>
                <a:latin typeface="Calibri"/>
              </a:rPr>
              <a:t>بالقياس</a:t>
            </a:r>
            <a:r>
              <a:rPr lang="en-US" sz="2311" b="1" dirty="0">
                <a:solidFill>
                  <a:srgbClr val="000099"/>
                </a:solidFill>
                <a:latin typeface="Calibri"/>
              </a:rPr>
              <a:t> </a:t>
            </a:r>
            <a:r>
              <a:rPr lang="en-US" sz="2311" b="1" dirty="0" err="1">
                <a:solidFill>
                  <a:srgbClr val="000099"/>
                </a:solidFill>
                <a:latin typeface="Calibri"/>
              </a:rPr>
              <a:t>السلوكي</a:t>
            </a:r>
            <a:r>
              <a:rPr lang="en-US" sz="2311" b="1" dirty="0">
                <a:solidFill>
                  <a:srgbClr val="000099"/>
                </a:solidFill>
                <a:latin typeface="Calibri"/>
              </a:rPr>
              <a:t>.</a:t>
            </a:r>
            <a:endParaRPr sz="1600" dirty="0"/>
          </a:p>
          <a:p>
            <a:endParaRPr sz="1600" dirty="0"/>
          </a:p>
          <a:p>
            <a:endParaRPr sz="1600" dirty="0"/>
          </a:p>
          <a:p>
            <a:pPr algn="r">
              <a:lnSpc>
                <a:spcPct val="100000"/>
              </a:lnSpc>
            </a:pPr>
            <a:endParaRPr sz="1600" dirty="0"/>
          </a:p>
        </p:txBody>
      </p:sp>
    </p:spTree>
    <p:extLst>
      <p:ext uri="{BB962C8B-B14F-4D97-AF65-F5344CB8AC3E}">
        <p14:creationId xmlns:p14="http://schemas.microsoft.com/office/powerpoint/2010/main" val="566181582"/>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2" name="TextShape 1"/>
          <p:cNvSpPr txBox="1"/>
          <p:nvPr/>
        </p:nvSpPr>
        <p:spPr>
          <a:xfrm>
            <a:off x="914400" y="625160"/>
            <a:ext cx="7314880" cy="1015680"/>
          </a:xfrm>
          <a:prstGeom prst="rect">
            <a:avLst/>
          </a:prstGeom>
        </p:spPr>
        <p:txBody>
          <a:bodyPr anchor="ctr"/>
          <a:lstStyle/>
          <a:p>
            <a:pPr algn="ctr">
              <a:lnSpc>
                <a:spcPct val="100000"/>
              </a:lnSpc>
            </a:pPr>
            <a:r>
              <a:rPr lang="en-US" sz="3911" b="1" dirty="0" err="1">
                <a:solidFill>
                  <a:srgbClr val="C00000"/>
                </a:solidFill>
                <a:latin typeface="Calibri"/>
              </a:rPr>
              <a:t>نظرية</a:t>
            </a:r>
            <a:r>
              <a:rPr lang="en-US" sz="3911" b="1" dirty="0">
                <a:solidFill>
                  <a:srgbClr val="C00000"/>
                </a:solidFill>
                <a:latin typeface="Calibri"/>
              </a:rPr>
              <a:t> الإشراط </a:t>
            </a:r>
            <a:r>
              <a:rPr lang="en-US" sz="3911" b="1" dirty="0" err="1">
                <a:solidFill>
                  <a:srgbClr val="C00000"/>
                </a:solidFill>
                <a:latin typeface="Calibri"/>
              </a:rPr>
              <a:t>الإجرائي</a:t>
            </a:r>
            <a:endParaRPr sz="1600" dirty="0"/>
          </a:p>
        </p:txBody>
      </p:sp>
      <p:sp>
        <p:nvSpPr>
          <p:cNvPr id="223" name="TextShape 2"/>
          <p:cNvSpPr txBox="1"/>
          <p:nvPr/>
        </p:nvSpPr>
        <p:spPr>
          <a:xfrm>
            <a:off x="914400" y="1803400"/>
            <a:ext cx="7314880" cy="4022720"/>
          </a:xfrm>
          <a:prstGeom prst="rect">
            <a:avLst/>
          </a:prstGeom>
        </p:spPr>
        <p:txBody>
          <a:bodyPr/>
          <a:lstStyle/>
          <a:p>
            <a:pPr algn="r" rtl="1">
              <a:lnSpc>
                <a:spcPct val="100000"/>
              </a:lnSpc>
              <a:buFont typeface="Wingdings" charset="2"/>
              <a:buChar char=""/>
            </a:pPr>
            <a:r>
              <a:rPr lang="en-US" sz="2489" b="1" dirty="0">
                <a:solidFill>
                  <a:srgbClr val="000099"/>
                </a:solidFill>
                <a:latin typeface="Calibri"/>
              </a:rPr>
              <a:t> إعتبارات </a:t>
            </a:r>
            <a:r>
              <a:rPr lang="en-US" sz="2489" b="1" dirty="0" err="1">
                <a:solidFill>
                  <a:srgbClr val="000099"/>
                </a:solidFill>
                <a:latin typeface="Calibri"/>
              </a:rPr>
              <a:t>عامة</a:t>
            </a:r>
            <a:endParaRPr sz="1600" dirty="0"/>
          </a:p>
          <a:p>
            <a:pPr algn="r" rtl="1"/>
            <a:r>
              <a:rPr lang="en-US" sz="1956" b="1" dirty="0">
                <a:solidFill>
                  <a:srgbClr val="000099"/>
                </a:solidFill>
                <a:latin typeface="Calibri"/>
              </a:rPr>
              <a:t>   </a:t>
            </a:r>
            <a:endParaRPr sz="1600" dirty="0"/>
          </a:p>
          <a:p>
            <a:pPr lvl="3" algn="r" rtl="1">
              <a:lnSpc>
                <a:spcPct val="100000"/>
              </a:lnSpc>
              <a:buSzPct val="25000"/>
              <a:buFont typeface="StarSymbol"/>
              <a:buChar char=""/>
            </a:pPr>
            <a:r>
              <a:rPr lang="en-US" sz="1956" b="1" dirty="0" err="1">
                <a:solidFill>
                  <a:srgbClr val="000099"/>
                </a:solidFill>
                <a:latin typeface="Calibri"/>
              </a:rPr>
              <a:t>القاعدة</a:t>
            </a:r>
            <a:r>
              <a:rPr lang="en-US" sz="1956" b="1" dirty="0">
                <a:solidFill>
                  <a:srgbClr val="000099"/>
                </a:solidFill>
                <a:latin typeface="Calibri"/>
              </a:rPr>
              <a:t> </a:t>
            </a:r>
            <a:r>
              <a:rPr lang="en-US" sz="1956" b="1" dirty="0" err="1">
                <a:solidFill>
                  <a:srgbClr val="000099"/>
                </a:solidFill>
                <a:latin typeface="Calibri"/>
              </a:rPr>
              <a:t>العامه</a:t>
            </a:r>
            <a:r>
              <a:rPr lang="en-US" sz="1956" b="1" dirty="0">
                <a:solidFill>
                  <a:srgbClr val="000099"/>
                </a:solidFill>
                <a:latin typeface="Calibri"/>
              </a:rPr>
              <a:t> </a:t>
            </a:r>
            <a:r>
              <a:rPr lang="en-US" sz="1956" b="1" dirty="0" err="1">
                <a:solidFill>
                  <a:srgbClr val="000099"/>
                </a:solidFill>
                <a:latin typeface="Calibri"/>
              </a:rPr>
              <a:t>هي</a:t>
            </a:r>
            <a:r>
              <a:rPr lang="en-US" sz="1956" b="1" dirty="0">
                <a:solidFill>
                  <a:srgbClr val="000099"/>
                </a:solidFill>
                <a:latin typeface="Calibri"/>
              </a:rPr>
              <a:t> </a:t>
            </a:r>
            <a:r>
              <a:rPr lang="en-US" sz="1956" b="1" dirty="0" err="1">
                <a:solidFill>
                  <a:srgbClr val="000099"/>
                </a:solidFill>
                <a:latin typeface="Calibri"/>
              </a:rPr>
              <a:t>الإكثار</a:t>
            </a:r>
            <a:r>
              <a:rPr lang="en-US" sz="1956" b="1" dirty="0">
                <a:solidFill>
                  <a:srgbClr val="000099"/>
                </a:solidFill>
                <a:latin typeface="Calibri"/>
              </a:rPr>
              <a:t> </a:t>
            </a:r>
            <a:r>
              <a:rPr lang="en-US" sz="1956" b="1" dirty="0" err="1">
                <a:solidFill>
                  <a:srgbClr val="000099"/>
                </a:solidFill>
                <a:latin typeface="Calibri"/>
              </a:rPr>
              <a:t>من</a:t>
            </a:r>
            <a:r>
              <a:rPr lang="en-US" sz="1956" b="1" dirty="0">
                <a:solidFill>
                  <a:srgbClr val="000099"/>
                </a:solidFill>
                <a:latin typeface="Calibri"/>
              </a:rPr>
              <a:t> </a:t>
            </a:r>
            <a:r>
              <a:rPr lang="en-US" sz="1956" b="1" dirty="0" err="1">
                <a:solidFill>
                  <a:srgbClr val="000099"/>
                </a:solidFill>
                <a:latin typeface="Calibri"/>
              </a:rPr>
              <a:t>التعزيز</a:t>
            </a:r>
            <a:r>
              <a:rPr lang="en-US" sz="1956" b="1" dirty="0">
                <a:solidFill>
                  <a:srgbClr val="000099"/>
                </a:solidFill>
                <a:latin typeface="Calibri"/>
              </a:rPr>
              <a:t> </a:t>
            </a:r>
            <a:r>
              <a:rPr lang="en-US" sz="1956" b="1" dirty="0" err="1">
                <a:solidFill>
                  <a:srgbClr val="000099"/>
                </a:solidFill>
                <a:latin typeface="Calibri"/>
              </a:rPr>
              <a:t>والإقلال</a:t>
            </a:r>
            <a:r>
              <a:rPr lang="en-US" sz="1956" b="1" dirty="0">
                <a:solidFill>
                  <a:srgbClr val="000099"/>
                </a:solidFill>
                <a:latin typeface="Calibri"/>
              </a:rPr>
              <a:t> </a:t>
            </a:r>
            <a:r>
              <a:rPr lang="en-US" sz="1956" b="1" dirty="0" err="1">
                <a:solidFill>
                  <a:srgbClr val="000099"/>
                </a:solidFill>
                <a:latin typeface="Calibri"/>
              </a:rPr>
              <a:t>من</a:t>
            </a:r>
            <a:r>
              <a:rPr lang="en-US" sz="1956" b="1" dirty="0">
                <a:solidFill>
                  <a:srgbClr val="000099"/>
                </a:solidFill>
                <a:latin typeface="Calibri"/>
              </a:rPr>
              <a:t> </a:t>
            </a:r>
            <a:r>
              <a:rPr lang="en-US" sz="1956" b="1" dirty="0" err="1">
                <a:solidFill>
                  <a:srgbClr val="000099"/>
                </a:solidFill>
                <a:latin typeface="Calibri"/>
              </a:rPr>
              <a:t>العقاب</a:t>
            </a:r>
            <a:r>
              <a:rPr lang="en-US" sz="1956" b="1" dirty="0">
                <a:solidFill>
                  <a:srgbClr val="000099"/>
                </a:solidFill>
                <a:latin typeface="Calibri"/>
              </a:rPr>
              <a:t> </a:t>
            </a:r>
            <a:r>
              <a:rPr lang="en-US" sz="1956" b="1" dirty="0" err="1">
                <a:solidFill>
                  <a:srgbClr val="000099"/>
                </a:solidFill>
                <a:latin typeface="Calibri"/>
              </a:rPr>
              <a:t>ما</a:t>
            </a:r>
            <a:r>
              <a:rPr lang="en-US" sz="1956" b="1" dirty="0">
                <a:solidFill>
                  <a:srgbClr val="000099"/>
                </a:solidFill>
                <a:latin typeface="Calibri"/>
              </a:rPr>
              <a:t> </a:t>
            </a:r>
            <a:r>
              <a:rPr lang="en-US" sz="1956" b="1" dirty="0" err="1">
                <a:solidFill>
                  <a:srgbClr val="000099"/>
                </a:solidFill>
                <a:latin typeface="Calibri"/>
              </a:rPr>
              <a:t>أمكن</a:t>
            </a:r>
            <a:r>
              <a:rPr lang="en-US" sz="1956" b="1" dirty="0">
                <a:solidFill>
                  <a:srgbClr val="000099"/>
                </a:solidFill>
                <a:latin typeface="Calibri"/>
              </a:rPr>
              <a:t> </a:t>
            </a:r>
            <a:r>
              <a:rPr lang="en-US" sz="1956" b="1" dirty="0" err="1">
                <a:solidFill>
                  <a:srgbClr val="000099"/>
                </a:solidFill>
                <a:latin typeface="Calibri"/>
              </a:rPr>
              <a:t>ذلك</a:t>
            </a:r>
            <a:r>
              <a:rPr lang="en-US" sz="1956" b="1" dirty="0">
                <a:solidFill>
                  <a:srgbClr val="000099"/>
                </a:solidFill>
                <a:latin typeface="Calibri"/>
              </a:rPr>
              <a:t>.</a:t>
            </a:r>
            <a:endParaRPr sz="1600" dirty="0"/>
          </a:p>
          <a:p>
            <a:pPr lvl="3" algn="r" rtl="1">
              <a:lnSpc>
                <a:spcPct val="100000"/>
              </a:lnSpc>
              <a:buSzPct val="25000"/>
              <a:buFont typeface="StarSymbol"/>
              <a:buChar char=""/>
            </a:pPr>
            <a:r>
              <a:rPr lang="en-US" sz="1956" b="1" dirty="0" err="1">
                <a:solidFill>
                  <a:srgbClr val="000099"/>
                </a:solidFill>
                <a:latin typeface="Calibri"/>
              </a:rPr>
              <a:t>مايتم</a:t>
            </a:r>
            <a:r>
              <a:rPr lang="en-US" sz="1956" b="1" dirty="0">
                <a:solidFill>
                  <a:srgbClr val="000099"/>
                </a:solidFill>
                <a:latin typeface="Calibri"/>
              </a:rPr>
              <a:t> </a:t>
            </a:r>
            <a:r>
              <a:rPr lang="en-US" sz="1956" b="1" dirty="0" err="1">
                <a:solidFill>
                  <a:srgbClr val="000099"/>
                </a:solidFill>
                <a:latin typeface="Calibri"/>
              </a:rPr>
              <a:t>عقابه</a:t>
            </a:r>
            <a:r>
              <a:rPr lang="en-US" sz="1956" b="1" dirty="0">
                <a:solidFill>
                  <a:srgbClr val="000099"/>
                </a:solidFill>
                <a:latin typeface="Calibri"/>
              </a:rPr>
              <a:t> </a:t>
            </a:r>
            <a:r>
              <a:rPr lang="en-US" sz="1956" b="1" dirty="0" err="1">
                <a:solidFill>
                  <a:srgbClr val="000099"/>
                </a:solidFill>
                <a:latin typeface="Calibri"/>
              </a:rPr>
              <a:t>هو</a:t>
            </a:r>
            <a:r>
              <a:rPr lang="en-US" sz="1956" b="1" dirty="0">
                <a:solidFill>
                  <a:srgbClr val="000099"/>
                </a:solidFill>
                <a:latin typeface="Calibri"/>
              </a:rPr>
              <a:t> </a:t>
            </a:r>
            <a:r>
              <a:rPr lang="en-US" sz="1956" b="1" dirty="0" err="1">
                <a:solidFill>
                  <a:srgbClr val="000099"/>
                </a:solidFill>
                <a:latin typeface="Calibri"/>
              </a:rPr>
              <a:t>السلوك</a:t>
            </a:r>
            <a:r>
              <a:rPr lang="en-US" sz="1956" b="1" dirty="0">
                <a:solidFill>
                  <a:srgbClr val="000099"/>
                </a:solidFill>
                <a:latin typeface="Calibri"/>
              </a:rPr>
              <a:t> </a:t>
            </a:r>
            <a:r>
              <a:rPr lang="en-US" sz="1956" b="1" dirty="0" err="1">
                <a:solidFill>
                  <a:srgbClr val="000099"/>
                </a:solidFill>
                <a:latin typeface="Calibri"/>
              </a:rPr>
              <a:t>الغير</a:t>
            </a:r>
            <a:r>
              <a:rPr lang="en-US" sz="1956" b="1" dirty="0">
                <a:solidFill>
                  <a:srgbClr val="000099"/>
                </a:solidFill>
                <a:latin typeface="Calibri"/>
              </a:rPr>
              <a:t> </a:t>
            </a:r>
            <a:r>
              <a:rPr lang="en-US" sz="1956" b="1" dirty="0" err="1">
                <a:solidFill>
                  <a:srgbClr val="000099"/>
                </a:solidFill>
                <a:latin typeface="Calibri"/>
              </a:rPr>
              <a:t>مرغوب</a:t>
            </a:r>
            <a:r>
              <a:rPr lang="en-US" sz="1956" b="1" dirty="0">
                <a:solidFill>
                  <a:srgbClr val="000099"/>
                </a:solidFill>
                <a:latin typeface="Calibri"/>
              </a:rPr>
              <a:t> (</a:t>
            </a:r>
            <a:r>
              <a:rPr lang="en-US" sz="1956" b="1" dirty="0" err="1">
                <a:solidFill>
                  <a:srgbClr val="000099"/>
                </a:solidFill>
                <a:latin typeface="Calibri"/>
              </a:rPr>
              <a:t>المراد</a:t>
            </a:r>
            <a:r>
              <a:rPr lang="en-US" sz="1956" b="1" dirty="0">
                <a:solidFill>
                  <a:srgbClr val="000099"/>
                </a:solidFill>
                <a:latin typeface="Calibri"/>
              </a:rPr>
              <a:t> </a:t>
            </a:r>
            <a:r>
              <a:rPr lang="en-US" sz="1956" b="1" dirty="0" err="1">
                <a:solidFill>
                  <a:srgbClr val="000099"/>
                </a:solidFill>
                <a:latin typeface="Calibri"/>
              </a:rPr>
              <a:t>إقلاله</a:t>
            </a:r>
            <a:r>
              <a:rPr lang="en-US" sz="1956" b="1" dirty="0">
                <a:solidFill>
                  <a:srgbClr val="000099"/>
                </a:solidFill>
                <a:latin typeface="Calibri"/>
              </a:rPr>
              <a:t> </a:t>
            </a:r>
            <a:r>
              <a:rPr lang="en-US" sz="1956" b="1" dirty="0" err="1">
                <a:solidFill>
                  <a:srgbClr val="000099"/>
                </a:solidFill>
                <a:latin typeface="Calibri"/>
              </a:rPr>
              <a:t>أو</a:t>
            </a:r>
            <a:r>
              <a:rPr lang="en-US" sz="1956" b="1" dirty="0">
                <a:solidFill>
                  <a:srgbClr val="000099"/>
                </a:solidFill>
                <a:latin typeface="Calibri"/>
              </a:rPr>
              <a:t> </a:t>
            </a:r>
            <a:r>
              <a:rPr lang="en-US" sz="1956" b="1" dirty="0" err="1">
                <a:solidFill>
                  <a:srgbClr val="000099"/>
                </a:solidFill>
                <a:latin typeface="Calibri"/>
              </a:rPr>
              <a:t>محوه</a:t>
            </a:r>
            <a:r>
              <a:rPr lang="en-US" sz="1956" b="1" dirty="0">
                <a:solidFill>
                  <a:srgbClr val="000099"/>
                </a:solidFill>
                <a:latin typeface="Calibri"/>
              </a:rPr>
              <a:t>)، </a:t>
            </a:r>
            <a:r>
              <a:rPr lang="en-US" sz="1956" b="1" dirty="0" err="1">
                <a:solidFill>
                  <a:srgbClr val="000099"/>
                </a:solidFill>
                <a:latin typeface="Calibri"/>
              </a:rPr>
              <a:t>وليس</a:t>
            </a:r>
            <a:r>
              <a:rPr lang="en-US" sz="1956" b="1" dirty="0">
                <a:solidFill>
                  <a:srgbClr val="000099"/>
                </a:solidFill>
                <a:latin typeface="Calibri"/>
              </a:rPr>
              <a:t> </a:t>
            </a:r>
            <a:r>
              <a:rPr lang="en-US" sz="1956" b="1" dirty="0" err="1">
                <a:solidFill>
                  <a:srgbClr val="000099"/>
                </a:solidFill>
                <a:latin typeface="Calibri"/>
              </a:rPr>
              <a:t>الشخص</a:t>
            </a:r>
            <a:r>
              <a:rPr lang="en-US" sz="1956" b="1" dirty="0">
                <a:solidFill>
                  <a:srgbClr val="000099"/>
                </a:solidFill>
                <a:latin typeface="Calibri"/>
              </a:rPr>
              <a:t>.</a:t>
            </a:r>
            <a:endParaRPr sz="1600" dirty="0"/>
          </a:p>
          <a:p>
            <a:pPr lvl="3" algn="r" rtl="1">
              <a:lnSpc>
                <a:spcPct val="100000"/>
              </a:lnSpc>
              <a:buSzPct val="25000"/>
              <a:buFont typeface="StarSymbol"/>
              <a:buChar char=""/>
            </a:pPr>
            <a:r>
              <a:rPr lang="en-US" sz="1956" b="1" dirty="0" err="1">
                <a:solidFill>
                  <a:srgbClr val="000099"/>
                </a:solidFill>
                <a:latin typeface="Calibri"/>
              </a:rPr>
              <a:t>يجب</a:t>
            </a:r>
            <a:r>
              <a:rPr lang="en-US" sz="1956" b="1" dirty="0">
                <a:solidFill>
                  <a:srgbClr val="000099"/>
                </a:solidFill>
                <a:latin typeface="Calibri"/>
              </a:rPr>
              <a:t> </a:t>
            </a:r>
            <a:r>
              <a:rPr lang="en-US" sz="1956" b="1" dirty="0" err="1">
                <a:solidFill>
                  <a:srgbClr val="000099"/>
                </a:solidFill>
                <a:latin typeface="Calibri"/>
              </a:rPr>
              <a:t>أن</a:t>
            </a:r>
            <a:r>
              <a:rPr lang="en-US" sz="1956" b="1" dirty="0">
                <a:solidFill>
                  <a:srgbClr val="000099"/>
                </a:solidFill>
                <a:latin typeface="Calibri"/>
              </a:rPr>
              <a:t> </a:t>
            </a:r>
            <a:r>
              <a:rPr lang="en-US" sz="1956" b="1" dirty="0" err="1">
                <a:solidFill>
                  <a:srgbClr val="000099"/>
                </a:solidFill>
                <a:latin typeface="Calibri"/>
              </a:rPr>
              <a:t>تحدث</a:t>
            </a:r>
            <a:r>
              <a:rPr lang="en-US" sz="1956" b="1" dirty="0">
                <a:solidFill>
                  <a:srgbClr val="000099"/>
                </a:solidFill>
                <a:latin typeface="Calibri"/>
              </a:rPr>
              <a:t> </a:t>
            </a:r>
            <a:r>
              <a:rPr lang="en-US" sz="1956" b="1" dirty="0" err="1">
                <a:solidFill>
                  <a:srgbClr val="000099"/>
                </a:solidFill>
                <a:latin typeface="Calibri"/>
              </a:rPr>
              <a:t>المثيرات</a:t>
            </a:r>
            <a:r>
              <a:rPr lang="en-US" sz="1956" b="1" dirty="0">
                <a:solidFill>
                  <a:srgbClr val="000099"/>
                </a:solidFill>
                <a:latin typeface="Calibri"/>
              </a:rPr>
              <a:t> </a:t>
            </a:r>
            <a:r>
              <a:rPr lang="en-US" sz="1956" b="1" dirty="0" err="1">
                <a:solidFill>
                  <a:srgbClr val="000099"/>
                </a:solidFill>
                <a:latin typeface="Calibri"/>
              </a:rPr>
              <a:t>المعززة</a:t>
            </a:r>
            <a:r>
              <a:rPr lang="en-US" sz="1956" b="1" dirty="0">
                <a:solidFill>
                  <a:srgbClr val="000099"/>
                </a:solidFill>
                <a:latin typeface="Calibri"/>
              </a:rPr>
              <a:t> </a:t>
            </a:r>
            <a:r>
              <a:rPr lang="en-US" sz="1956" b="1" dirty="0" err="1">
                <a:solidFill>
                  <a:srgbClr val="000099"/>
                </a:solidFill>
                <a:latin typeface="Calibri"/>
              </a:rPr>
              <a:t>أو</a:t>
            </a:r>
            <a:r>
              <a:rPr lang="en-US" sz="1956" b="1" dirty="0">
                <a:solidFill>
                  <a:srgbClr val="000099"/>
                </a:solidFill>
                <a:latin typeface="Calibri"/>
              </a:rPr>
              <a:t> </a:t>
            </a:r>
            <a:r>
              <a:rPr lang="en-US" sz="1956" b="1" dirty="0" err="1">
                <a:solidFill>
                  <a:srgbClr val="000099"/>
                </a:solidFill>
                <a:latin typeface="Calibri"/>
              </a:rPr>
              <a:t>العقابية</a:t>
            </a:r>
            <a:r>
              <a:rPr lang="en-US" sz="1956" b="1" dirty="0">
                <a:solidFill>
                  <a:srgbClr val="000099"/>
                </a:solidFill>
                <a:latin typeface="Calibri"/>
              </a:rPr>
              <a:t> </a:t>
            </a:r>
            <a:r>
              <a:rPr lang="en-US" sz="1956" b="1" dirty="0" err="1">
                <a:solidFill>
                  <a:srgbClr val="000099"/>
                </a:solidFill>
                <a:latin typeface="Calibri"/>
              </a:rPr>
              <a:t>بعد</a:t>
            </a:r>
            <a:r>
              <a:rPr lang="en-US" sz="1956" b="1" dirty="0">
                <a:solidFill>
                  <a:srgbClr val="000099"/>
                </a:solidFill>
                <a:latin typeface="Calibri"/>
              </a:rPr>
              <a:t> </a:t>
            </a:r>
            <a:r>
              <a:rPr lang="en-US" sz="1956" b="1" dirty="0" err="1">
                <a:solidFill>
                  <a:srgbClr val="000099"/>
                </a:solidFill>
                <a:latin typeface="Calibri"/>
              </a:rPr>
              <a:t>السلوك</a:t>
            </a:r>
            <a:r>
              <a:rPr lang="en-US" sz="1956" b="1" dirty="0">
                <a:solidFill>
                  <a:srgbClr val="000099"/>
                </a:solidFill>
                <a:latin typeface="Calibri"/>
              </a:rPr>
              <a:t> </a:t>
            </a:r>
            <a:r>
              <a:rPr lang="en-US" sz="1956" b="1" u="sng" dirty="0" err="1">
                <a:solidFill>
                  <a:srgbClr val="000099"/>
                </a:solidFill>
                <a:latin typeface="Calibri"/>
              </a:rPr>
              <a:t>فوراً</a:t>
            </a:r>
            <a:r>
              <a:rPr lang="en-US" sz="1956" b="1" u="sng" dirty="0">
                <a:solidFill>
                  <a:srgbClr val="000099"/>
                </a:solidFill>
                <a:latin typeface="Calibri"/>
              </a:rPr>
              <a:t> </a:t>
            </a:r>
            <a:r>
              <a:rPr lang="en-US" sz="1956" b="1" dirty="0">
                <a:solidFill>
                  <a:srgbClr val="000099"/>
                </a:solidFill>
                <a:latin typeface="Calibri"/>
              </a:rPr>
              <a:t>– </a:t>
            </a:r>
            <a:r>
              <a:rPr lang="en-US" sz="1956" b="1" dirty="0" err="1">
                <a:solidFill>
                  <a:srgbClr val="000099"/>
                </a:solidFill>
                <a:latin typeface="Calibri"/>
              </a:rPr>
              <a:t>لماذا</a:t>
            </a:r>
            <a:r>
              <a:rPr lang="en-US" sz="1956" b="1" dirty="0">
                <a:solidFill>
                  <a:srgbClr val="000099"/>
                </a:solidFill>
                <a:latin typeface="Calibri"/>
              </a:rPr>
              <a:t>؟</a:t>
            </a:r>
            <a:endParaRPr sz="1600" dirty="0"/>
          </a:p>
          <a:p>
            <a:pPr lvl="3" algn="r" rtl="1">
              <a:lnSpc>
                <a:spcPct val="100000"/>
              </a:lnSpc>
              <a:buSzPct val="25000"/>
              <a:buFont typeface="StarSymbol"/>
              <a:buChar char=""/>
            </a:pPr>
            <a:r>
              <a:rPr lang="en-US" sz="1956" b="1" dirty="0" err="1">
                <a:solidFill>
                  <a:srgbClr val="000099"/>
                </a:solidFill>
                <a:latin typeface="Calibri"/>
              </a:rPr>
              <a:t>يجب</a:t>
            </a:r>
            <a:r>
              <a:rPr lang="en-US" sz="1956" b="1" dirty="0">
                <a:solidFill>
                  <a:srgbClr val="000099"/>
                </a:solidFill>
                <a:latin typeface="Calibri"/>
              </a:rPr>
              <a:t> </a:t>
            </a:r>
            <a:r>
              <a:rPr lang="en-US" sz="1956" b="1" dirty="0" err="1">
                <a:solidFill>
                  <a:srgbClr val="000099"/>
                </a:solidFill>
                <a:latin typeface="Calibri"/>
              </a:rPr>
              <a:t>أن</a:t>
            </a:r>
            <a:r>
              <a:rPr lang="en-US" sz="1956" b="1" dirty="0">
                <a:solidFill>
                  <a:srgbClr val="000099"/>
                </a:solidFill>
                <a:latin typeface="Calibri"/>
              </a:rPr>
              <a:t> </a:t>
            </a:r>
            <a:r>
              <a:rPr lang="en-US" sz="1956" b="1" dirty="0" err="1">
                <a:solidFill>
                  <a:srgbClr val="000099"/>
                </a:solidFill>
                <a:latin typeface="Calibri"/>
              </a:rPr>
              <a:t>يتم</a:t>
            </a:r>
            <a:r>
              <a:rPr lang="en-US" sz="1956" b="1" dirty="0">
                <a:solidFill>
                  <a:srgbClr val="000099"/>
                </a:solidFill>
                <a:latin typeface="Calibri"/>
              </a:rPr>
              <a:t> </a:t>
            </a:r>
            <a:r>
              <a:rPr lang="en-US" sz="1956" b="1" dirty="0" err="1">
                <a:solidFill>
                  <a:srgbClr val="000099"/>
                </a:solidFill>
                <a:latin typeface="Calibri"/>
              </a:rPr>
              <a:t>تقديم</a:t>
            </a:r>
            <a:r>
              <a:rPr lang="en-US" sz="1956" b="1" dirty="0">
                <a:solidFill>
                  <a:srgbClr val="000099"/>
                </a:solidFill>
                <a:latin typeface="Calibri"/>
              </a:rPr>
              <a:t> </a:t>
            </a:r>
            <a:r>
              <a:rPr lang="en-US" sz="1956" b="1" dirty="0" err="1">
                <a:solidFill>
                  <a:srgbClr val="000099"/>
                </a:solidFill>
                <a:latin typeface="Calibri"/>
              </a:rPr>
              <a:t>التعزيز</a:t>
            </a:r>
            <a:r>
              <a:rPr lang="en-US" sz="1956" b="1" dirty="0">
                <a:solidFill>
                  <a:srgbClr val="000099"/>
                </a:solidFill>
                <a:latin typeface="Calibri"/>
              </a:rPr>
              <a:t> </a:t>
            </a:r>
            <a:r>
              <a:rPr lang="en-US" sz="1956" b="1" dirty="0" err="1">
                <a:solidFill>
                  <a:srgbClr val="000099"/>
                </a:solidFill>
                <a:latin typeface="Calibri"/>
              </a:rPr>
              <a:t>أو</a:t>
            </a:r>
            <a:r>
              <a:rPr lang="en-US" sz="1956" b="1" dirty="0">
                <a:solidFill>
                  <a:srgbClr val="000099"/>
                </a:solidFill>
                <a:latin typeface="Calibri"/>
              </a:rPr>
              <a:t> </a:t>
            </a:r>
            <a:r>
              <a:rPr lang="en-US" sz="1956" b="1" dirty="0" err="1">
                <a:solidFill>
                  <a:srgbClr val="000099"/>
                </a:solidFill>
                <a:latin typeface="Calibri"/>
              </a:rPr>
              <a:t>العقاب</a:t>
            </a:r>
            <a:r>
              <a:rPr lang="en-US" sz="1956" b="1" dirty="0">
                <a:solidFill>
                  <a:srgbClr val="000099"/>
                </a:solidFill>
                <a:latin typeface="Calibri"/>
              </a:rPr>
              <a:t> </a:t>
            </a:r>
            <a:r>
              <a:rPr lang="en-US" sz="1956" b="1" dirty="0" err="1">
                <a:solidFill>
                  <a:srgbClr val="000099"/>
                </a:solidFill>
                <a:latin typeface="Calibri"/>
              </a:rPr>
              <a:t>بشكل</a:t>
            </a:r>
            <a:r>
              <a:rPr lang="en-US" sz="1956" b="1" dirty="0">
                <a:solidFill>
                  <a:srgbClr val="000099"/>
                </a:solidFill>
                <a:latin typeface="Calibri"/>
              </a:rPr>
              <a:t> </a:t>
            </a:r>
            <a:r>
              <a:rPr lang="en-US" sz="1956" b="1" dirty="0" err="1">
                <a:solidFill>
                  <a:srgbClr val="000099"/>
                </a:solidFill>
                <a:latin typeface="Calibri"/>
              </a:rPr>
              <a:t>دائم</a:t>
            </a:r>
            <a:r>
              <a:rPr lang="en-US" sz="1956" b="1" dirty="0">
                <a:solidFill>
                  <a:srgbClr val="000099"/>
                </a:solidFill>
                <a:latin typeface="Calibri"/>
              </a:rPr>
              <a:t> </a:t>
            </a:r>
            <a:r>
              <a:rPr lang="en-US" sz="1956" b="1" dirty="0" err="1">
                <a:solidFill>
                  <a:srgbClr val="000099"/>
                </a:solidFill>
                <a:latin typeface="Calibri"/>
              </a:rPr>
              <a:t>في</a:t>
            </a:r>
            <a:r>
              <a:rPr lang="en-US" sz="1956" b="1" dirty="0">
                <a:solidFill>
                  <a:srgbClr val="000099"/>
                </a:solidFill>
                <a:latin typeface="Calibri"/>
              </a:rPr>
              <a:t> </a:t>
            </a:r>
            <a:r>
              <a:rPr lang="en-US" sz="1956" b="1" dirty="0" err="1">
                <a:solidFill>
                  <a:srgbClr val="000099"/>
                </a:solidFill>
                <a:latin typeface="Calibri"/>
              </a:rPr>
              <a:t>المراحل</a:t>
            </a:r>
            <a:r>
              <a:rPr lang="en-US" sz="1956" b="1" dirty="0">
                <a:solidFill>
                  <a:srgbClr val="000099"/>
                </a:solidFill>
                <a:latin typeface="Calibri"/>
              </a:rPr>
              <a:t> </a:t>
            </a:r>
            <a:r>
              <a:rPr lang="en-US" sz="1956" b="1" dirty="0" err="1">
                <a:solidFill>
                  <a:srgbClr val="000099"/>
                </a:solidFill>
                <a:latin typeface="Calibri"/>
              </a:rPr>
              <a:t>الأولى</a:t>
            </a:r>
            <a:r>
              <a:rPr lang="en-US" sz="1956" b="1" dirty="0">
                <a:solidFill>
                  <a:srgbClr val="000099"/>
                </a:solidFill>
                <a:latin typeface="Calibri"/>
              </a:rPr>
              <a:t> </a:t>
            </a:r>
            <a:r>
              <a:rPr lang="en-US" sz="1956" b="1" dirty="0" err="1">
                <a:solidFill>
                  <a:srgbClr val="000099"/>
                </a:solidFill>
                <a:latin typeface="Calibri"/>
              </a:rPr>
              <a:t>للبرنامج</a:t>
            </a:r>
            <a:r>
              <a:rPr lang="en-US" sz="1956" b="1" dirty="0">
                <a:solidFill>
                  <a:srgbClr val="000099"/>
                </a:solidFill>
                <a:latin typeface="Calibri"/>
              </a:rPr>
              <a:t> (</a:t>
            </a:r>
            <a:r>
              <a:rPr lang="en-US" sz="1956" b="1" dirty="0" err="1">
                <a:solidFill>
                  <a:srgbClr val="000099"/>
                </a:solidFill>
                <a:latin typeface="Calibri"/>
              </a:rPr>
              <a:t>ثبات</a:t>
            </a:r>
            <a:r>
              <a:rPr lang="en-US" sz="1956" b="1" dirty="0">
                <a:solidFill>
                  <a:srgbClr val="000099"/>
                </a:solidFill>
                <a:latin typeface="Calibri"/>
              </a:rPr>
              <a:t> </a:t>
            </a:r>
            <a:r>
              <a:rPr lang="en-US" sz="1956" b="1" dirty="0" err="1">
                <a:solidFill>
                  <a:srgbClr val="000099"/>
                </a:solidFill>
                <a:latin typeface="Calibri"/>
              </a:rPr>
              <a:t>التعزيز</a:t>
            </a:r>
            <a:r>
              <a:rPr lang="en-US" sz="1956" b="1" dirty="0">
                <a:solidFill>
                  <a:srgbClr val="000099"/>
                </a:solidFill>
                <a:latin typeface="Calibri"/>
              </a:rPr>
              <a:t>)، </a:t>
            </a:r>
            <a:r>
              <a:rPr lang="en-US" sz="1956" b="1" dirty="0" err="1">
                <a:solidFill>
                  <a:srgbClr val="000099"/>
                </a:solidFill>
                <a:latin typeface="Calibri"/>
              </a:rPr>
              <a:t>وبعدها</a:t>
            </a:r>
            <a:r>
              <a:rPr lang="en-US" sz="1956" b="1" dirty="0">
                <a:solidFill>
                  <a:srgbClr val="000099"/>
                </a:solidFill>
                <a:latin typeface="Calibri"/>
              </a:rPr>
              <a:t> </a:t>
            </a:r>
            <a:r>
              <a:rPr lang="en-US" sz="1956" b="1" dirty="0" err="1">
                <a:solidFill>
                  <a:srgbClr val="000099"/>
                </a:solidFill>
                <a:latin typeface="Calibri"/>
              </a:rPr>
              <a:t>بشكل</a:t>
            </a:r>
            <a:r>
              <a:rPr lang="en-US" sz="1956" b="1" dirty="0">
                <a:solidFill>
                  <a:srgbClr val="000099"/>
                </a:solidFill>
                <a:latin typeface="Calibri"/>
              </a:rPr>
              <a:t> </a:t>
            </a:r>
            <a:r>
              <a:rPr lang="en-US" sz="1956" b="1" dirty="0" err="1">
                <a:solidFill>
                  <a:srgbClr val="000099"/>
                </a:solidFill>
                <a:latin typeface="Calibri"/>
              </a:rPr>
              <a:t>متقطع</a:t>
            </a:r>
            <a:r>
              <a:rPr lang="en-US" sz="1956" b="1" dirty="0">
                <a:solidFill>
                  <a:srgbClr val="000099"/>
                </a:solidFill>
                <a:latin typeface="Calibri"/>
              </a:rPr>
              <a:t> (</a:t>
            </a:r>
            <a:r>
              <a:rPr lang="en-US" sz="1956" b="1" dirty="0" err="1">
                <a:solidFill>
                  <a:srgbClr val="000099"/>
                </a:solidFill>
                <a:latin typeface="Calibri"/>
              </a:rPr>
              <a:t>التعزيز</a:t>
            </a:r>
            <a:r>
              <a:rPr lang="en-US" sz="1956" b="1" dirty="0">
                <a:solidFill>
                  <a:srgbClr val="000099"/>
                </a:solidFill>
                <a:latin typeface="Calibri"/>
              </a:rPr>
              <a:t> </a:t>
            </a:r>
            <a:r>
              <a:rPr lang="en-US" sz="1956" b="1" dirty="0" err="1">
                <a:solidFill>
                  <a:srgbClr val="000099"/>
                </a:solidFill>
                <a:latin typeface="Calibri"/>
              </a:rPr>
              <a:t>المتقطع</a:t>
            </a:r>
            <a:r>
              <a:rPr lang="en-US" sz="1956" b="1" dirty="0">
                <a:solidFill>
                  <a:srgbClr val="000099"/>
                </a:solidFill>
                <a:latin typeface="Calibri"/>
              </a:rPr>
              <a:t>).</a:t>
            </a:r>
            <a:endParaRPr sz="1600" dirty="0"/>
          </a:p>
          <a:p>
            <a:pPr lvl="3" algn="r" rtl="1">
              <a:lnSpc>
                <a:spcPct val="100000"/>
              </a:lnSpc>
              <a:buSzPct val="25000"/>
              <a:buFont typeface="StarSymbol"/>
              <a:buChar char=""/>
            </a:pPr>
            <a:r>
              <a:rPr lang="en-US" sz="1956" b="1" dirty="0" err="1">
                <a:solidFill>
                  <a:srgbClr val="000099"/>
                </a:solidFill>
                <a:latin typeface="Calibri"/>
              </a:rPr>
              <a:t>يمكن</a:t>
            </a:r>
            <a:r>
              <a:rPr lang="en-US" sz="1956" b="1" dirty="0">
                <a:solidFill>
                  <a:srgbClr val="000099"/>
                </a:solidFill>
                <a:latin typeface="Calibri"/>
              </a:rPr>
              <a:t> </a:t>
            </a:r>
            <a:r>
              <a:rPr lang="en-US" sz="1956" b="1" dirty="0" err="1">
                <a:solidFill>
                  <a:srgbClr val="000099"/>
                </a:solidFill>
                <a:latin typeface="Calibri"/>
              </a:rPr>
              <a:t>أن</a:t>
            </a:r>
            <a:r>
              <a:rPr lang="en-US" sz="1956" b="1" dirty="0">
                <a:solidFill>
                  <a:srgbClr val="000099"/>
                </a:solidFill>
                <a:latin typeface="Calibri"/>
              </a:rPr>
              <a:t> </a:t>
            </a:r>
            <a:r>
              <a:rPr lang="en-US" sz="1956" b="1" dirty="0" err="1">
                <a:solidFill>
                  <a:srgbClr val="000099"/>
                </a:solidFill>
                <a:latin typeface="Calibri"/>
              </a:rPr>
              <a:t>يُستخدم</a:t>
            </a:r>
            <a:r>
              <a:rPr lang="en-US" sz="1956" b="1" dirty="0">
                <a:solidFill>
                  <a:srgbClr val="000099"/>
                </a:solidFill>
                <a:latin typeface="Calibri"/>
              </a:rPr>
              <a:t> </a:t>
            </a:r>
            <a:r>
              <a:rPr lang="en-US" sz="1956" b="1" dirty="0" err="1">
                <a:solidFill>
                  <a:srgbClr val="000099"/>
                </a:solidFill>
                <a:latin typeface="Calibri"/>
              </a:rPr>
              <a:t>التعزيز</a:t>
            </a:r>
            <a:r>
              <a:rPr lang="en-US" sz="1956" b="1" dirty="0">
                <a:solidFill>
                  <a:srgbClr val="000099"/>
                </a:solidFill>
                <a:latin typeface="Calibri"/>
              </a:rPr>
              <a:t> </a:t>
            </a:r>
            <a:r>
              <a:rPr lang="en-US" sz="1956" b="1" dirty="0" err="1">
                <a:solidFill>
                  <a:srgbClr val="000099"/>
                </a:solidFill>
                <a:latin typeface="Calibri"/>
              </a:rPr>
              <a:t>كبديل</a:t>
            </a:r>
            <a:r>
              <a:rPr lang="en-US" sz="1956" b="1" dirty="0">
                <a:solidFill>
                  <a:srgbClr val="000099"/>
                </a:solidFill>
                <a:latin typeface="Calibri"/>
              </a:rPr>
              <a:t> </a:t>
            </a:r>
            <a:r>
              <a:rPr lang="en-US" sz="1956" b="1" dirty="0" err="1">
                <a:solidFill>
                  <a:srgbClr val="000099"/>
                </a:solidFill>
                <a:latin typeface="Calibri"/>
              </a:rPr>
              <a:t>عن</a:t>
            </a:r>
            <a:r>
              <a:rPr lang="en-US" sz="1956" b="1" dirty="0">
                <a:solidFill>
                  <a:srgbClr val="000099"/>
                </a:solidFill>
                <a:latin typeface="Calibri"/>
              </a:rPr>
              <a:t> </a:t>
            </a:r>
            <a:r>
              <a:rPr lang="en-US" sz="1956" b="1" dirty="0" err="1">
                <a:solidFill>
                  <a:srgbClr val="000099"/>
                </a:solidFill>
                <a:latin typeface="Calibri"/>
              </a:rPr>
              <a:t>العقاب</a:t>
            </a:r>
            <a:r>
              <a:rPr lang="en-US" sz="1956" b="1" dirty="0">
                <a:solidFill>
                  <a:srgbClr val="000099"/>
                </a:solidFill>
                <a:latin typeface="Calibri"/>
              </a:rPr>
              <a:t> </a:t>
            </a:r>
            <a:r>
              <a:rPr lang="en-US" sz="1956" b="1" dirty="0" err="1">
                <a:solidFill>
                  <a:srgbClr val="000099"/>
                </a:solidFill>
                <a:latin typeface="Calibri"/>
              </a:rPr>
              <a:t>في</a:t>
            </a:r>
            <a:r>
              <a:rPr lang="en-US" sz="1956" b="1" dirty="0">
                <a:solidFill>
                  <a:srgbClr val="000099"/>
                </a:solidFill>
                <a:latin typeface="Calibri"/>
              </a:rPr>
              <a:t> </a:t>
            </a:r>
            <a:r>
              <a:rPr lang="en-US" sz="1956" b="1" dirty="0" err="1">
                <a:solidFill>
                  <a:srgbClr val="000099"/>
                </a:solidFill>
                <a:latin typeface="Calibri"/>
              </a:rPr>
              <a:t>تقليل</a:t>
            </a:r>
            <a:r>
              <a:rPr lang="en-US" sz="1956" b="1" dirty="0">
                <a:solidFill>
                  <a:srgbClr val="000099"/>
                </a:solidFill>
                <a:latin typeface="Calibri"/>
              </a:rPr>
              <a:t> إحتمالية </a:t>
            </a:r>
            <a:r>
              <a:rPr lang="en-US" sz="1956" b="1" dirty="0" err="1">
                <a:solidFill>
                  <a:srgbClr val="000099"/>
                </a:solidFill>
                <a:latin typeface="Calibri"/>
              </a:rPr>
              <a:t>ظهور</a:t>
            </a:r>
            <a:r>
              <a:rPr lang="en-US" sz="1956" b="1" dirty="0">
                <a:solidFill>
                  <a:srgbClr val="000099"/>
                </a:solidFill>
                <a:latin typeface="Calibri"/>
              </a:rPr>
              <a:t> </a:t>
            </a:r>
            <a:r>
              <a:rPr lang="en-US" sz="1956" b="1" dirty="0" err="1">
                <a:solidFill>
                  <a:srgbClr val="000099"/>
                </a:solidFill>
                <a:latin typeface="Calibri"/>
              </a:rPr>
              <a:t>السلوك</a:t>
            </a:r>
            <a:r>
              <a:rPr lang="en-US" sz="1956" b="1" dirty="0">
                <a:solidFill>
                  <a:srgbClr val="000099"/>
                </a:solidFill>
                <a:latin typeface="Calibri"/>
              </a:rPr>
              <a:t>.</a:t>
            </a:r>
            <a:endParaRPr sz="1600" dirty="0"/>
          </a:p>
          <a:p>
            <a:endParaRPr sz="1600" dirty="0"/>
          </a:p>
          <a:p>
            <a:pPr algn="r">
              <a:lnSpc>
                <a:spcPct val="100000"/>
              </a:lnSpc>
            </a:pPr>
            <a:endParaRPr sz="1600" dirty="0"/>
          </a:p>
        </p:txBody>
      </p:sp>
    </p:spTree>
    <p:extLst>
      <p:ext uri="{BB962C8B-B14F-4D97-AF65-F5344CB8AC3E}">
        <p14:creationId xmlns:p14="http://schemas.microsoft.com/office/powerpoint/2010/main" val="3406850004"/>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986" name="Text Box 1"/>
          <p:cNvSpPr txBox="1">
            <a:spLocks noChangeArrowheads="1"/>
          </p:cNvSpPr>
          <p:nvPr/>
        </p:nvSpPr>
        <p:spPr bwMode="auto">
          <a:xfrm>
            <a:off x="990600" y="1905000"/>
            <a:ext cx="7772400" cy="1143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9982" tIns="46790" rIns="89982" bIns="46790" anchor="b"/>
          <a:lstStyle>
            <a:lvl1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1pPr>
            <a:lvl2pPr marL="742950" indent="-285750"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2pPr>
            <a:lvl3pPr marL="1143000" indent="-228600"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3pPr>
            <a:lvl4pPr marL="1600200" indent="-228600"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4pPr>
            <a:lvl5pPr marL="2057400" indent="-228600"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5pPr>
            <a:lvl6pPr marL="25146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6pPr>
            <a:lvl7pPr marL="29718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7pPr>
            <a:lvl8pPr marL="34290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8pPr>
            <a:lvl9pPr marL="38862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9pPr>
          </a:lstStyle>
          <a:p>
            <a:pPr algn="r" eaLnBrk="1" hangingPunct="1">
              <a:lnSpc>
                <a:spcPct val="100000"/>
              </a:lnSpc>
              <a:buClrTx/>
              <a:buFontTx/>
              <a:buNone/>
            </a:pPr>
            <a:endParaRPr lang="en-US" sz="4400">
              <a:solidFill>
                <a:srgbClr val="FFCC00"/>
              </a:solidFill>
              <a:latin typeface="Arial" panose="020B0604020202020204" pitchFamily="34" charset="0"/>
            </a:endParaRPr>
          </a:p>
        </p:txBody>
      </p:sp>
      <p:sp>
        <p:nvSpPr>
          <p:cNvPr id="169987" name="Text Box 2"/>
          <p:cNvSpPr txBox="1">
            <a:spLocks noChangeArrowheads="1"/>
          </p:cNvSpPr>
          <p:nvPr/>
        </p:nvSpPr>
        <p:spPr bwMode="auto">
          <a:xfrm>
            <a:off x="2686050" y="3492500"/>
            <a:ext cx="6102350" cy="1752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9982" tIns="46790" rIns="89982" bIns="46790"/>
          <a:lstStyle>
            <a:lvl1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1pPr>
            <a:lvl2pPr marL="742950" indent="-285750"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2pPr>
            <a:lvl3pPr marL="1143000" indent="-228600"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3pPr>
            <a:lvl4pPr marL="1600200" indent="-228600"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4pPr>
            <a:lvl5pPr marL="2057400" indent="-228600"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5pPr>
            <a:lvl6pPr marL="25146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6pPr>
            <a:lvl7pPr marL="29718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7pPr>
            <a:lvl8pPr marL="34290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8pPr>
            <a:lvl9pPr marL="38862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9pPr>
          </a:lstStyle>
          <a:p>
            <a:pPr algn="r" eaLnBrk="1" hangingPunct="1">
              <a:lnSpc>
                <a:spcPct val="100000"/>
              </a:lnSpc>
              <a:spcBef>
                <a:spcPts val="800"/>
              </a:spcBef>
              <a:buClrTx/>
              <a:buSzPct val="70000"/>
            </a:pPr>
            <a:endParaRPr lang="en-US" sz="3200">
              <a:solidFill>
                <a:srgbClr val="FFFFCC"/>
              </a:solidFill>
              <a:latin typeface="Arial" panose="020B0604020202020204" pitchFamily="34" charset="0"/>
            </a:endParaRPr>
          </a:p>
        </p:txBody>
      </p:sp>
      <p:sp>
        <p:nvSpPr>
          <p:cNvPr id="169988" name="عنوان 7"/>
          <p:cNvSpPr>
            <a:spLocks noGrp="1"/>
          </p:cNvSpPr>
          <p:nvPr>
            <p:ph type="title"/>
          </p:nvPr>
        </p:nvSpPr>
        <p:spPr>
          <a:xfrm>
            <a:off x="457200" y="274638"/>
            <a:ext cx="8229600" cy="1630362"/>
          </a:xfrm>
        </p:spPr>
        <p:txBody>
          <a:bodyPr/>
          <a:lstStyle/>
          <a:p>
            <a:pPr algn="r" rtl="1"/>
            <a:r>
              <a:rPr lang="en-GB" smtClean="0"/>
              <a:t> </a:t>
            </a:r>
            <a:r>
              <a:rPr lang="ar-SA" b="1" smtClean="0"/>
              <a:t>العلاج المتمركز حول الشخص         </a:t>
            </a:r>
            <a:r>
              <a:rPr lang="en-GB" sz="3500" smtClean="0"/>
              <a:t>Person-Centered Therapy</a:t>
            </a:r>
            <a:endParaRPr lang="en-US" sz="3500" smtClean="0"/>
          </a:p>
        </p:txBody>
      </p:sp>
      <p:sp>
        <p:nvSpPr>
          <p:cNvPr id="169989" name="عنصر نائب للنص 8"/>
          <p:cNvSpPr>
            <a:spLocks noGrp="1"/>
          </p:cNvSpPr>
          <p:nvPr>
            <p:ph type="body" idx="1"/>
          </p:nvPr>
        </p:nvSpPr>
        <p:spPr>
          <a:xfrm>
            <a:off x="665163" y="1585913"/>
            <a:ext cx="4041775" cy="638175"/>
          </a:xfrm>
        </p:spPr>
        <p:txBody>
          <a:bodyPr/>
          <a:lstStyle/>
          <a:p>
            <a:endParaRPr lang="en-US" smtClean="0"/>
          </a:p>
        </p:txBody>
      </p:sp>
      <p:pic>
        <p:nvPicPr>
          <p:cNvPr id="169990" name="عنصر نائب للمحتوى 6"/>
          <p:cNvPicPr>
            <a:picLocks noGrp="1" noChangeAspect="1"/>
          </p:cNvPicPr>
          <p:nvPr>
            <p:ph sz="half" idx="2"/>
          </p:nvPr>
        </p:nvPicPr>
        <p:blipFill>
          <a:blip r:embed="rId3">
            <a:extLst>
              <a:ext uri="{28A0092B-C50C-407E-A947-70E740481C1C}">
                <a14:useLocalDpi xmlns:a14="http://schemas.microsoft.com/office/drawing/2010/main" val="0"/>
              </a:ext>
            </a:extLst>
          </a:blip>
          <a:srcRect/>
          <a:stretch>
            <a:fillRect/>
          </a:stretch>
        </p:blipFill>
        <p:spPr>
          <a:xfrm>
            <a:off x="533400" y="2159000"/>
            <a:ext cx="3581400" cy="4419600"/>
          </a:xfrm>
        </p:spPr>
      </p:pic>
      <p:sp>
        <p:nvSpPr>
          <p:cNvPr id="169991" name="عنصر نائب للنص 9"/>
          <p:cNvSpPr>
            <a:spLocks noGrp="1"/>
          </p:cNvSpPr>
          <p:nvPr>
            <p:ph type="body" sz="quarter" idx="3"/>
          </p:nvPr>
        </p:nvSpPr>
        <p:spPr>
          <a:xfrm>
            <a:off x="4645025" y="1535113"/>
            <a:ext cx="4041775" cy="639762"/>
          </a:xfrm>
        </p:spPr>
        <p:txBody>
          <a:bodyPr/>
          <a:lstStyle/>
          <a:p>
            <a:endParaRPr lang="en-US" smtClean="0"/>
          </a:p>
        </p:txBody>
      </p:sp>
      <p:sp>
        <p:nvSpPr>
          <p:cNvPr id="169992" name="عنصر نائب للمحتوى 10"/>
          <p:cNvSpPr>
            <a:spLocks noGrp="1"/>
          </p:cNvSpPr>
          <p:nvPr>
            <p:ph sz="quarter" idx="4"/>
          </p:nvPr>
        </p:nvSpPr>
        <p:spPr/>
        <p:txBody>
          <a:bodyPr/>
          <a:lstStyle/>
          <a:p>
            <a:pPr marL="0" indent="0"/>
            <a:endParaRPr lang="en-US" dirty="0" smtClean="0"/>
          </a:p>
        </p:txBody>
      </p:sp>
    </p:spTree>
    <p:extLst>
      <p:ext uri="{BB962C8B-B14F-4D97-AF65-F5344CB8AC3E}">
        <p14:creationId xmlns:p14="http://schemas.microsoft.com/office/powerpoint/2010/main" val="3673735114"/>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rtl="1"/>
            <a:r>
              <a:rPr lang="ar-SA" sz="6000" b="1" dirty="0" smtClean="0">
                <a:solidFill>
                  <a:srgbClr val="FF0000"/>
                </a:solidFill>
              </a:rPr>
              <a:t>ميادين التوجيه والإرشاد:</a:t>
            </a:r>
            <a:endParaRPr lang="en-US" sz="6000" b="1" dirty="0">
              <a:solidFill>
                <a:srgbClr val="FF0000"/>
              </a:solidFill>
            </a:endParaRPr>
          </a:p>
        </p:txBody>
      </p:sp>
      <p:sp>
        <p:nvSpPr>
          <p:cNvPr id="3" name="Content Placeholder 2"/>
          <p:cNvSpPr>
            <a:spLocks noGrp="1"/>
          </p:cNvSpPr>
          <p:nvPr>
            <p:ph idx="1"/>
          </p:nvPr>
        </p:nvSpPr>
        <p:spPr/>
        <p:txBody>
          <a:bodyPr>
            <a:normAutofit/>
          </a:bodyPr>
          <a:lstStyle/>
          <a:p>
            <a:pPr algn="r" rtl="1"/>
            <a:r>
              <a:rPr lang="ar-SA" sz="3600" dirty="0" smtClean="0"/>
              <a:t>التوجيه والإرشاد التربوي.</a:t>
            </a:r>
          </a:p>
          <a:p>
            <a:pPr algn="r" rtl="1"/>
            <a:r>
              <a:rPr lang="ar-SA" sz="3600" dirty="0" smtClean="0"/>
              <a:t>التوجيه والإرشاد الإجتماعي.</a:t>
            </a:r>
          </a:p>
          <a:p>
            <a:pPr algn="r" rtl="1"/>
            <a:r>
              <a:rPr lang="ar-SA" sz="3600" dirty="0" smtClean="0"/>
              <a:t>التوجيه والإرشاد المهني.</a:t>
            </a:r>
          </a:p>
          <a:p>
            <a:pPr algn="r" rtl="1"/>
            <a:r>
              <a:rPr lang="ar-SA" sz="3600" dirty="0" smtClean="0"/>
              <a:t>التوجيه والإرشاد الصحي.</a:t>
            </a:r>
          </a:p>
          <a:p>
            <a:pPr algn="r" rtl="1"/>
            <a:r>
              <a:rPr lang="ar-SA" sz="3600" dirty="0" smtClean="0"/>
              <a:t>التوجيه والإرشاد الزواجي.</a:t>
            </a:r>
          </a:p>
          <a:p>
            <a:pPr algn="r" rtl="1"/>
            <a:r>
              <a:rPr lang="ar-SA" sz="3600" dirty="0" smtClean="0"/>
              <a:t>التوجيه والإرشاد العائلي.</a:t>
            </a:r>
            <a:endParaRPr lang="en-US" sz="3600" dirty="0"/>
          </a:p>
        </p:txBody>
      </p:sp>
    </p:spTree>
  </p:cSld>
  <p:clrMapOvr>
    <a:masterClrMapping/>
  </p:clrMapOvr>
  <p:transition/>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010" name="Text Box 1"/>
          <p:cNvSpPr txBox="1">
            <a:spLocks noChangeArrowheads="1"/>
          </p:cNvSpPr>
          <p:nvPr/>
        </p:nvSpPr>
        <p:spPr bwMode="auto">
          <a:xfrm>
            <a:off x="317500" y="717550"/>
            <a:ext cx="8272463" cy="7635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9982" tIns="46790" rIns="89982" bIns="46790" anchor="b"/>
          <a:lstStyle>
            <a:lvl1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1pPr>
            <a:lvl2pPr marL="742950" indent="-285750"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2pPr>
            <a:lvl3pPr marL="1143000" indent="-228600"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3pPr>
            <a:lvl4pPr marL="1600200" indent="-228600"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4pPr>
            <a:lvl5pPr marL="2057400" indent="-228600"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5pPr>
            <a:lvl6pPr marL="25146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6pPr>
            <a:lvl7pPr marL="29718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7pPr>
            <a:lvl8pPr marL="34290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8pPr>
            <a:lvl9pPr marL="38862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9pPr>
          </a:lstStyle>
          <a:p>
            <a:pPr algn="r" rtl="1" eaLnBrk="1" hangingPunct="1">
              <a:lnSpc>
                <a:spcPct val="100000"/>
              </a:lnSpc>
              <a:buClrTx/>
              <a:buFontTx/>
              <a:buNone/>
            </a:pPr>
            <a:r>
              <a:rPr lang="ar-SA" sz="4400" dirty="0">
                <a:solidFill>
                  <a:srgbClr val="FF0000"/>
                </a:solidFill>
                <a:latin typeface="Arial" panose="020B0604020202020204" pitchFamily="34" charset="0"/>
              </a:rPr>
              <a:t>العلاج المتمركز حول الشخص</a:t>
            </a:r>
            <a:endParaRPr lang="en-GB" sz="4400" dirty="0">
              <a:solidFill>
                <a:srgbClr val="FF0000"/>
              </a:solidFill>
              <a:latin typeface="Arial" panose="020B0604020202020204" pitchFamily="34" charset="0"/>
            </a:endParaRPr>
          </a:p>
        </p:txBody>
      </p:sp>
      <p:sp>
        <p:nvSpPr>
          <p:cNvPr id="171011" name="Text Box 2"/>
          <p:cNvSpPr txBox="1">
            <a:spLocks noChangeArrowheads="1"/>
          </p:cNvSpPr>
          <p:nvPr/>
        </p:nvSpPr>
        <p:spPr bwMode="auto">
          <a:xfrm>
            <a:off x="381000" y="1828800"/>
            <a:ext cx="8208963" cy="4114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9982" tIns="46790" rIns="89982" bIns="46790"/>
          <a:lstStyle>
            <a:lvl1pPr marL="339725" indent="-339725" eaLnBrk="0" hangingPunct="0">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sz="2400">
                <a:solidFill>
                  <a:schemeClr val="bg1"/>
                </a:solidFill>
                <a:latin typeface="Times New Roman" panose="02020603050405020304" pitchFamily="18" charset="0"/>
                <a:ea typeface="MS Gothic" panose="020B0609070205080204" pitchFamily="49" charset="-128"/>
              </a:defRPr>
            </a:lvl1pPr>
            <a:lvl2pPr marL="742950" indent="-285750" eaLnBrk="0" hangingPunct="0">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sz="2400">
                <a:solidFill>
                  <a:schemeClr val="bg1"/>
                </a:solidFill>
                <a:latin typeface="Times New Roman" panose="02020603050405020304" pitchFamily="18" charset="0"/>
                <a:ea typeface="MS Gothic" panose="020B0609070205080204" pitchFamily="49" charset="-128"/>
              </a:defRPr>
            </a:lvl2pPr>
            <a:lvl3pPr marL="1143000" indent="-228600" eaLnBrk="0" hangingPunct="0">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sz="2400">
                <a:solidFill>
                  <a:schemeClr val="bg1"/>
                </a:solidFill>
                <a:latin typeface="Times New Roman" panose="02020603050405020304" pitchFamily="18" charset="0"/>
                <a:ea typeface="MS Gothic" panose="020B0609070205080204" pitchFamily="49" charset="-128"/>
              </a:defRPr>
            </a:lvl3pPr>
            <a:lvl4pPr marL="1600200" indent="-228600" eaLnBrk="0" hangingPunct="0">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sz="2400">
                <a:solidFill>
                  <a:schemeClr val="bg1"/>
                </a:solidFill>
                <a:latin typeface="Times New Roman" panose="02020603050405020304" pitchFamily="18" charset="0"/>
                <a:ea typeface="MS Gothic" panose="020B0609070205080204" pitchFamily="49" charset="-128"/>
              </a:defRPr>
            </a:lvl4pPr>
            <a:lvl5pPr marL="2057400" indent="-228600" eaLnBrk="0" hangingPunct="0">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sz="2400">
                <a:solidFill>
                  <a:schemeClr val="bg1"/>
                </a:solidFill>
                <a:latin typeface="Times New Roman" panose="02020603050405020304" pitchFamily="18" charset="0"/>
                <a:ea typeface="MS Gothic" panose="020B0609070205080204" pitchFamily="49" charset="-128"/>
              </a:defRPr>
            </a:lvl5pPr>
            <a:lvl6pPr marL="25146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sz="2400">
                <a:solidFill>
                  <a:schemeClr val="bg1"/>
                </a:solidFill>
                <a:latin typeface="Times New Roman" panose="02020603050405020304" pitchFamily="18" charset="0"/>
                <a:ea typeface="MS Gothic" panose="020B0609070205080204" pitchFamily="49" charset="-128"/>
              </a:defRPr>
            </a:lvl6pPr>
            <a:lvl7pPr marL="29718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sz="2400">
                <a:solidFill>
                  <a:schemeClr val="bg1"/>
                </a:solidFill>
                <a:latin typeface="Times New Roman" panose="02020603050405020304" pitchFamily="18" charset="0"/>
                <a:ea typeface="MS Gothic" panose="020B0609070205080204" pitchFamily="49" charset="-128"/>
              </a:defRPr>
            </a:lvl7pPr>
            <a:lvl8pPr marL="34290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sz="2400">
                <a:solidFill>
                  <a:schemeClr val="bg1"/>
                </a:solidFill>
                <a:latin typeface="Times New Roman" panose="02020603050405020304" pitchFamily="18" charset="0"/>
                <a:ea typeface="MS Gothic" panose="020B0609070205080204" pitchFamily="49" charset="-128"/>
              </a:defRPr>
            </a:lvl8pPr>
            <a:lvl9pPr marL="38862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sz="2400">
                <a:solidFill>
                  <a:schemeClr val="bg1"/>
                </a:solidFill>
                <a:latin typeface="Times New Roman" panose="02020603050405020304" pitchFamily="18" charset="0"/>
                <a:ea typeface="MS Gothic" panose="020B0609070205080204" pitchFamily="49" charset="-128"/>
              </a:defRPr>
            </a:lvl9pPr>
          </a:lstStyle>
          <a:p>
            <a:pPr algn="r" rtl="1" eaLnBrk="1" hangingPunct="1">
              <a:lnSpc>
                <a:spcPct val="90000"/>
              </a:lnSpc>
              <a:spcBef>
                <a:spcPts val="700"/>
              </a:spcBef>
              <a:buClr>
                <a:srgbClr val="CCFF33"/>
              </a:buClr>
              <a:buSzPct val="70000"/>
              <a:buFont typeface="Wingdings" panose="05000000000000000000" pitchFamily="2" charset="2"/>
              <a:buChar char=""/>
            </a:pPr>
            <a:r>
              <a:rPr lang="ar-SA" sz="2800" dirty="0">
                <a:solidFill>
                  <a:schemeClr val="tx1"/>
                </a:solidFill>
                <a:latin typeface="Arial" panose="020B0604020202020204" pitchFamily="34" charset="0"/>
              </a:rPr>
              <a:t>ردة فعل على مناحي العلاج النفسي المباشرة </a:t>
            </a:r>
            <a:r>
              <a:rPr lang="ar-SA" sz="2800" dirty="0" err="1">
                <a:solidFill>
                  <a:schemeClr val="tx1"/>
                </a:solidFill>
                <a:latin typeface="Arial" panose="020B0604020202020204" pitchFamily="34" charset="0"/>
              </a:rPr>
              <a:t>والسيكودينامية</a:t>
            </a:r>
            <a:r>
              <a:rPr lang="ar-SA" sz="2800" dirty="0">
                <a:solidFill>
                  <a:schemeClr val="tx1"/>
                </a:solidFill>
                <a:latin typeface="Arial" panose="020B0604020202020204" pitchFamily="34" charset="0"/>
              </a:rPr>
              <a:t>.</a:t>
            </a:r>
          </a:p>
          <a:p>
            <a:pPr algn="r" rtl="1" eaLnBrk="1" hangingPunct="1">
              <a:lnSpc>
                <a:spcPct val="90000"/>
              </a:lnSpc>
              <a:spcBef>
                <a:spcPts val="700"/>
              </a:spcBef>
              <a:buClr>
                <a:srgbClr val="CCFF33"/>
              </a:buClr>
              <a:buSzPct val="70000"/>
              <a:buFont typeface="Wingdings" panose="05000000000000000000" pitchFamily="2" charset="2"/>
              <a:buChar char=""/>
            </a:pPr>
            <a:r>
              <a:rPr lang="ar-SA" sz="2800" b="1" dirty="0">
                <a:solidFill>
                  <a:schemeClr val="tx1"/>
                </a:solidFill>
                <a:latin typeface="Arial" panose="020B0604020202020204" pitchFamily="34" charset="0"/>
              </a:rPr>
              <a:t>التحديات:</a:t>
            </a:r>
          </a:p>
          <a:p>
            <a:pPr lvl="1" algn="r" rtl="1" eaLnBrk="1" hangingPunct="1">
              <a:lnSpc>
                <a:spcPct val="90000"/>
              </a:lnSpc>
              <a:spcBef>
                <a:spcPts val="700"/>
              </a:spcBef>
              <a:buClr>
                <a:srgbClr val="CCFF33"/>
              </a:buClr>
              <a:buSzPct val="70000"/>
              <a:buFont typeface="Wingdings" panose="05000000000000000000" pitchFamily="2" charset="2"/>
              <a:buChar char=""/>
            </a:pPr>
            <a:r>
              <a:rPr lang="ar-SA" sz="2800" dirty="0">
                <a:solidFill>
                  <a:schemeClr val="tx1"/>
                </a:solidFill>
                <a:latin typeface="Arial" panose="020B0604020202020204" pitchFamily="34" charset="0"/>
              </a:rPr>
              <a:t>الإفتراض بأن المعالج يعرف بشكل أفضل من العميل.</a:t>
            </a:r>
          </a:p>
          <a:p>
            <a:pPr lvl="1" algn="r" rtl="1" eaLnBrk="1" hangingPunct="1">
              <a:lnSpc>
                <a:spcPct val="90000"/>
              </a:lnSpc>
              <a:spcBef>
                <a:spcPts val="700"/>
              </a:spcBef>
              <a:buClr>
                <a:srgbClr val="CCFF33"/>
              </a:buClr>
              <a:buSzPct val="70000"/>
              <a:buFont typeface="Wingdings" panose="05000000000000000000" pitchFamily="2" charset="2"/>
              <a:buChar char=""/>
            </a:pPr>
            <a:r>
              <a:rPr lang="ar-SA" sz="2800" dirty="0">
                <a:solidFill>
                  <a:schemeClr val="tx1"/>
                </a:solidFill>
                <a:latin typeface="Arial" panose="020B0604020202020204" pitchFamily="34" charset="0"/>
              </a:rPr>
              <a:t>صدق وصحة وفائدة النصائح والمقترحات العلاجية، والإقناع، والتعليم، والتشخيص الطبنفسي، والتفسيرات العلاجية. </a:t>
            </a:r>
          </a:p>
          <a:p>
            <a:pPr lvl="1" algn="r" rtl="1" eaLnBrk="1" hangingPunct="1">
              <a:lnSpc>
                <a:spcPct val="90000"/>
              </a:lnSpc>
              <a:spcBef>
                <a:spcPts val="700"/>
              </a:spcBef>
              <a:buClr>
                <a:srgbClr val="CCFF33"/>
              </a:buClr>
              <a:buSzPct val="70000"/>
              <a:buFont typeface="Wingdings" panose="05000000000000000000" pitchFamily="2" charset="2"/>
              <a:buChar char=""/>
            </a:pPr>
            <a:r>
              <a:rPr lang="ar-SA" sz="2800" dirty="0">
                <a:solidFill>
                  <a:schemeClr val="tx1"/>
                </a:solidFill>
                <a:latin typeface="Arial" panose="020B0604020202020204" pitchFamily="34" charset="0"/>
              </a:rPr>
              <a:t>الإعتقاد بأن العميل </a:t>
            </a:r>
            <a:r>
              <a:rPr lang="ar-SA" sz="2800" dirty="0" err="1">
                <a:solidFill>
                  <a:schemeClr val="tx1"/>
                </a:solidFill>
                <a:latin typeface="Arial" panose="020B0604020202020204" pitchFamily="34" charset="0"/>
              </a:rPr>
              <a:t>لايستطيع</a:t>
            </a:r>
            <a:r>
              <a:rPr lang="ar-SA" sz="2800" dirty="0">
                <a:solidFill>
                  <a:schemeClr val="tx1"/>
                </a:solidFill>
                <a:latin typeface="Arial" panose="020B0604020202020204" pitchFamily="34" charset="0"/>
              </a:rPr>
              <a:t> فهم وحل مشاكلة دون مساعدة مباشرة.</a:t>
            </a:r>
          </a:p>
          <a:p>
            <a:pPr lvl="1" algn="r" rtl="1" eaLnBrk="1" hangingPunct="1">
              <a:lnSpc>
                <a:spcPct val="90000"/>
              </a:lnSpc>
              <a:spcBef>
                <a:spcPts val="700"/>
              </a:spcBef>
              <a:buClr>
                <a:srgbClr val="CCFF33"/>
              </a:buClr>
              <a:buSzPct val="70000"/>
              <a:buFont typeface="Wingdings" panose="05000000000000000000" pitchFamily="2" charset="2"/>
              <a:buChar char=""/>
            </a:pPr>
            <a:r>
              <a:rPr lang="ar-SA" sz="2800" dirty="0">
                <a:solidFill>
                  <a:schemeClr val="tx1"/>
                </a:solidFill>
                <a:latin typeface="Arial" panose="020B0604020202020204" pitchFamily="34" charset="0"/>
              </a:rPr>
              <a:t>التركيز على المشكلة أكثر من العميل.</a:t>
            </a:r>
          </a:p>
        </p:txBody>
      </p:sp>
    </p:spTree>
    <p:extLst>
      <p:ext uri="{BB962C8B-B14F-4D97-AF65-F5344CB8AC3E}">
        <p14:creationId xmlns:p14="http://schemas.microsoft.com/office/powerpoint/2010/main" val="2263082478"/>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61.xml><?xml version="1.0" encoding="utf-8"?>
<p:sld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72034" name="Text Box 1"/>
          <p:cNvSpPr txBox="1">
            <a:spLocks noChangeArrowheads="1"/>
          </p:cNvSpPr>
          <p:nvPr/>
        </p:nvSpPr>
        <p:spPr bwMode="auto">
          <a:xfrm>
            <a:off x="317500" y="717550"/>
            <a:ext cx="8064500" cy="7635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9982" tIns="46790" rIns="89982" bIns="46790" anchor="b"/>
          <a:lstStyle>
            <a:lvl1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1pPr>
            <a:lvl2pPr marL="742950" indent="-285750"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2pPr>
            <a:lvl3pPr marL="1143000" indent="-228600"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3pPr>
            <a:lvl4pPr marL="1600200" indent="-228600"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4pPr>
            <a:lvl5pPr marL="2057400" indent="-228600"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5pPr>
            <a:lvl6pPr marL="25146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6pPr>
            <a:lvl7pPr marL="29718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7pPr>
            <a:lvl8pPr marL="34290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8pPr>
            <a:lvl9pPr marL="38862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9pPr>
          </a:lstStyle>
          <a:p>
            <a:pPr algn="r" rtl="1" eaLnBrk="1" hangingPunct="1">
              <a:lnSpc>
                <a:spcPct val="100000"/>
              </a:lnSpc>
              <a:buClrTx/>
              <a:buFontTx/>
              <a:buNone/>
            </a:pPr>
            <a:r>
              <a:rPr lang="ar-SA" sz="4400" dirty="0">
                <a:solidFill>
                  <a:srgbClr val="FF0000"/>
                </a:solidFill>
                <a:latin typeface="Arial" panose="020B0604020202020204" pitchFamily="34" charset="0"/>
              </a:rPr>
              <a:t>العلاج المتمركز حول الشخص</a:t>
            </a:r>
            <a:endParaRPr lang="en-GB" sz="4400" dirty="0">
              <a:solidFill>
                <a:srgbClr val="FF0000"/>
              </a:solidFill>
              <a:latin typeface="Arial" panose="020B0604020202020204" pitchFamily="34" charset="0"/>
            </a:endParaRPr>
          </a:p>
        </p:txBody>
      </p:sp>
      <p:sp>
        <p:nvSpPr>
          <p:cNvPr id="172035" name="Text Box 2"/>
          <p:cNvSpPr txBox="1">
            <a:spLocks noChangeArrowheads="1"/>
          </p:cNvSpPr>
          <p:nvPr/>
        </p:nvSpPr>
        <p:spPr bwMode="auto">
          <a:xfrm>
            <a:off x="271686" y="1719262"/>
            <a:ext cx="8208963" cy="47577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9982" tIns="46790" rIns="89982" bIns="46790"/>
          <a:lstStyle>
            <a:lvl1pPr marL="339725" indent="-339725" eaLnBrk="0" hangingPunct="0">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sz="2400">
                <a:solidFill>
                  <a:schemeClr val="bg1"/>
                </a:solidFill>
                <a:latin typeface="Times New Roman" panose="02020603050405020304" pitchFamily="18" charset="0"/>
                <a:ea typeface="MS Gothic" panose="020B0609070205080204" pitchFamily="49" charset="-128"/>
              </a:defRPr>
            </a:lvl1pPr>
            <a:lvl2pPr marL="739775" indent="-282575" eaLnBrk="0" hangingPunct="0">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sz="2400">
                <a:solidFill>
                  <a:schemeClr val="bg1"/>
                </a:solidFill>
                <a:latin typeface="Times New Roman" panose="02020603050405020304" pitchFamily="18" charset="0"/>
                <a:ea typeface="MS Gothic" panose="020B0609070205080204" pitchFamily="49" charset="-128"/>
              </a:defRPr>
            </a:lvl2pPr>
            <a:lvl3pPr marL="1143000" indent="-228600" eaLnBrk="0" hangingPunct="0">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sz="2400">
                <a:solidFill>
                  <a:schemeClr val="bg1"/>
                </a:solidFill>
                <a:latin typeface="Times New Roman" panose="02020603050405020304" pitchFamily="18" charset="0"/>
                <a:ea typeface="MS Gothic" panose="020B0609070205080204" pitchFamily="49" charset="-128"/>
              </a:defRPr>
            </a:lvl3pPr>
            <a:lvl4pPr marL="1600200" indent="-228600" eaLnBrk="0" hangingPunct="0">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sz="2400">
                <a:solidFill>
                  <a:schemeClr val="bg1"/>
                </a:solidFill>
                <a:latin typeface="Times New Roman" panose="02020603050405020304" pitchFamily="18" charset="0"/>
                <a:ea typeface="MS Gothic" panose="020B0609070205080204" pitchFamily="49" charset="-128"/>
              </a:defRPr>
            </a:lvl4pPr>
            <a:lvl5pPr marL="2057400" indent="-228600" eaLnBrk="0" hangingPunct="0">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sz="2400">
                <a:solidFill>
                  <a:schemeClr val="bg1"/>
                </a:solidFill>
                <a:latin typeface="Times New Roman" panose="02020603050405020304" pitchFamily="18" charset="0"/>
                <a:ea typeface="MS Gothic" panose="020B0609070205080204" pitchFamily="49" charset="-128"/>
              </a:defRPr>
            </a:lvl5pPr>
            <a:lvl6pPr marL="25146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sz="2400">
                <a:solidFill>
                  <a:schemeClr val="bg1"/>
                </a:solidFill>
                <a:latin typeface="Times New Roman" panose="02020603050405020304" pitchFamily="18" charset="0"/>
                <a:ea typeface="MS Gothic" panose="020B0609070205080204" pitchFamily="49" charset="-128"/>
              </a:defRPr>
            </a:lvl6pPr>
            <a:lvl7pPr marL="29718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sz="2400">
                <a:solidFill>
                  <a:schemeClr val="bg1"/>
                </a:solidFill>
                <a:latin typeface="Times New Roman" panose="02020603050405020304" pitchFamily="18" charset="0"/>
                <a:ea typeface="MS Gothic" panose="020B0609070205080204" pitchFamily="49" charset="-128"/>
              </a:defRPr>
            </a:lvl7pPr>
            <a:lvl8pPr marL="34290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sz="2400">
                <a:solidFill>
                  <a:schemeClr val="bg1"/>
                </a:solidFill>
                <a:latin typeface="Times New Roman" panose="02020603050405020304" pitchFamily="18" charset="0"/>
                <a:ea typeface="MS Gothic" panose="020B0609070205080204" pitchFamily="49" charset="-128"/>
              </a:defRPr>
            </a:lvl8pPr>
            <a:lvl9pPr marL="38862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sz="2400">
                <a:solidFill>
                  <a:schemeClr val="bg1"/>
                </a:solidFill>
                <a:latin typeface="Times New Roman" panose="02020603050405020304" pitchFamily="18" charset="0"/>
                <a:ea typeface="MS Gothic" panose="020B0609070205080204" pitchFamily="49" charset="-128"/>
              </a:defRPr>
            </a:lvl9pPr>
          </a:lstStyle>
          <a:p>
            <a:pPr algn="r" rtl="1" eaLnBrk="1" hangingPunct="1">
              <a:lnSpc>
                <a:spcPct val="90000"/>
              </a:lnSpc>
              <a:spcBef>
                <a:spcPts val="700"/>
              </a:spcBef>
              <a:buClr>
                <a:srgbClr val="CCFF33"/>
              </a:buClr>
              <a:buSzPct val="70000"/>
              <a:buFont typeface="Wingdings" panose="05000000000000000000" pitchFamily="2" charset="2"/>
              <a:buChar char=""/>
            </a:pPr>
            <a:r>
              <a:rPr lang="ar-SA" sz="2800" b="1" dirty="0">
                <a:solidFill>
                  <a:schemeClr val="tx1"/>
                </a:solidFill>
                <a:latin typeface="Arial" panose="020B0604020202020204" pitchFamily="34" charset="0"/>
              </a:rPr>
              <a:t>يؤكد على:</a:t>
            </a:r>
          </a:p>
          <a:p>
            <a:pPr lvl="1" algn="r" rtl="1" eaLnBrk="1" hangingPunct="1">
              <a:lnSpc>
                <a:spcPct val="90000"/>
              </a:lnSpc>
              <a:spcBef>
                <a:spcPts val="700"/>
              </a:spcBef>
              <a:buClr>
                <a:srgbClr val="CC9900"/>
              </a:buClr>
              <a:buSzPct val="65000"/>
              <a:buFont typeface="Wingdings" panose="05000000000000000000" pitchFamily="2" charset="2"/>
              <a:buChar char=""/>
            </a:pPr>
            <a:r>
              <a:rPr lang="ar-SA" sz="2800" dirty="0">
                <a:solidFill>
                  <a:schemeClr val="tx1"/>
                </a:solidFill>
                <a:latin typeface="Arial" panose="020B0604020202020204" pitchFamily="34" charset="0"/>
              </a:rPr>
              <a:t>العملية العلاجية كرحلة مشتركة بين فردين غير معصومين عن الخطأ.</a:t>
            </a:r>
          </a:p>
          <a:p>
            <a:pPr lvl="1" algn="r" rtl="1" eaLnBrk="1" hangingPunct="1">
              <a:lnSpc>
                <a:spcPct val="90000"/>
              </a:lnSpc>
              <a:spcBef>
                <a:spcPts val="700"/>
              </a:spcBef>
              <a:buClr>
                <a:srgbClr val="CC9900"/>
              </a:buClr>
              <a:buSzPct val="65000"/>
              <a:buFont typeface="Wingdings" panose="05000000000000000000" pitchFamily="2" charset="2"/>
              <a:buChar char=""/>
            </a:pPr>
            <a:r>
              <a:rPr lang="ar-SA" sz="2800" dirty="0">
                <a:solidFill>
                  <a:schemeClr val="tx1"/>
                </a:solidFill>
                <a:latin typeface="Arial" panose="020B0604020202020204" pitchFamily="34" charset="0"/>
              </a:rPr>
              <a:t>ميل الشخص الفطري نحو تحقيق الذات </a:t>
            </a:r>
            <a:r>
              <a:rPr lang="en-GB" sz="2800" dirty="0">
                <a:solidFill>
                  <a:schemeClr val="tx1"/>
                </a:solidFill>
                <a:latin typeface="Arial" panose="020B0604020202020204" pitchFamily="34" charset="0"/>
              </a:rPr>
              <a:t>self-actualization</a:t>
            </a:r>
          </a:p>
          <a:p>
            <a:pPr lvl="1" algn="r" rtl="1" eaLnBrk="1" hangingPunct="1">
              <a:lnSpc>
                <a:spcPct val="90000"/>
              </a:lnSpc>
              <a:spcBef>
                <a:spcPts val="700"/>
              </a:spcBef>
              <a:buClr>
                <a:srgbClr val="CC9900"/>
              </a:buClr>
              <a:buSzPct val="65000"/>
              <a:buFont typeface="Wingdings" panose="05000000000000000000" pitchFamily="2" charset="2"/>
              <a:buChar char=""/>
            </a:pPr>
            <a:r>
              <a:rPr lang="ar-SA" sz="2800" dirty="0">
                <a:solidFill>
                  <a:schemeClr val="tx1"/>
                </a:solidFill>
                <a:latin typeface="Arial" panose="020B0604020202020204" pitchFamily="34" charset="0"/>
              </a:rPr>
              <a:t>الخصائص الشخصية للمعالج وجودة العلاقة العلاجية.</a:t>
            </a:r>
          </a:p>
          <a:p>
            <a:pPr lvl="1" algn="r" rtl="1" eaLnBrk="1" hangingPunct="1">
              <a:lnSpc>
                <a:spcPct val="90000"/>
              </a:lnSpc>
              <a:spcBef>
                <a:spcPts val="700"/>
              </a:spcBef>
              <a:buClr>
                <a:srgbClr val="CC9900"/>
              </a:buClr>
              <a:buSzPct val="65000"/>
              <a:buFont typeface="Wingdings" panose="05000000000000000000" pitchFamily="2" charset="2"/>
              <a:buChar char=""/>
            </a:pPr>
            <a:r>
              <a:rPr lang="ar-SA" sz="2800" dirty="0">
                <a:solidFill>
                  <a:schemeClr val="tx1"/>
                </a:solidFill>
                <a:latin typeface="Arial" panose="020B0604020202020204" pitchFamily="34" charset="0"/>
              </a:rPr>
              <a:t>إيجاد المعالج لمناخ من التسامح وتعزيز النمو الشخصي.</a:t>
            </a:r>
          </a:p>
          <a:p>
            <a:pPr lvl="1" algn="r" rtl="1" eaLnBrk="1" hangingPunct="1">
              <a:lnSpc>
                <a:spcPct val="90000"/>
              </a:lnSpc>
              <a:spcBef>
                <a:spcPts val="700"/>
              </a:spcBef>
              <a:buClr>
                <a:srgbClr val="CC9900"/>
              </a:buClr>
              <a:buSzPct val="65000"/>
              <a:buFont typeface="Wingdings" panose="05000000000000000000" pitchFamily="2" charset="2"/>
              <a:buChar char=""/>
            </a:pPr>
            <a:r>
              <a:rPr lang="ar-SA" sz="2800" dirty="0">
                <a:solidFill>
                  <a:schemeClr val="tx1"/>
                </a:solidFill>
                <a:latin typeface="Arial" panose="020B0604020202020204" pitchFamily="34" charset="0"/>
              </a:rPr>
              <a:t>بإستطاعة الناس النمو وتطوير أنفسهم بشكل ذاتي إذا توافرت لهم علاقة علاجية جيدة.</a:t>
            </a:r>
          </a:p>
        </p:txBody>
      </p:sp>
      <p:sp>
        <p:nvSpPr>
          <p:cNvPr id="172036" name="Text Box 3"/>
          <p:cNvSpPr txBox="1">
            <a:spLocks noChangeArrowheads="1"/>
          </p:cNvSpPr>
          <p:nvPr/>
        </p:nvSpPr>
        <p:spPr bwMode="auto">
          <a:xfrm>
            <a:off x="304800" y="6205538"/>
            <a:ext cx="5029200" cy="2714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1420" tIns="45711" rIns="91420" bIns="45711" anchor="ctr"/>
          <a:lstStyle>
            <a:lvl1pPr eaLnBrk="0" hangingPunct="0">
              <a:defRPr sz="2400">
                <a:solidFill>
                  <a:schemeClr val="bg1"/>
                </a:solidFill>
                <a:latin typeface="Times New Roman" panose="02020603050405020304" pitchFamily="18" charset="0"/>
                <a:ea typeface="MS Gothic" panose="020B0609070205080204" pitchFamily="49" charset="-128"/>
              </a:defRPr>
            </a:lvl1pPr>
            <a:lvl2pPr marL="742950" indent="-285750" eaLnBrk="0" hangingPunct="0">
              <a:defRPr sz="2400">
                <a:solidFill>
                  <a:schemeClr val="bg1"/>
                </a:solidFill>
                <a:latin typeface="Times New Roman" panose="02020603050405020304" pitchFamily="18" charset="0"/>
                <a:ea typeface="MS Gothic" panose="020B0609070205080204" pitchFamily="49" charset="-128"/>
              </a:defRPr>
            </a:lvl2pPr>
            <a:lvl3pPr marL="1143000" indent="-228600" eaLnBrk="0" hangingPunct="0">
              <a:defRPr sz="2400">
                <a:solidFill>
                  <a:schemeClr val="bg1"/>
                </a:solidFill>
                <a:latin typeface="Times New Roman" panose="02020603050405020304" pitchFamily="18" charset="0"/>
                <a:ea typeface="MS Gothic" panose="020B0609070205080204" pitchFamily="49" charset="-128"/>
              </a:defRPr>
            </a:lvl3pPr>
            <a:lvl4pPr marL="1600200" indent="-228600" eaLnBrk="0" hangingPunct="0">
              <a:defRPr sz="2400">
                <a:solidFill>
                  <a:schemeClr val="bg1"/>
                </a:solidFill>
                <a:latin typeface="Times New Roman" panose="02020603050405020304" pitchFamily="18" charset="0"/>
                <a:ea typeface="MS Gothic" panose="020B0609070205080204" pitchFamily="49" charset="-128"/>
              </a:defRPr>
            </a:lvl4pPr>
            <a:lvl5pPr marL="2057400" indent="-228600" eaLnBrk="0" hangingPunct="0">
              <a:defRPr sz="2400">
                <a:solidFill>
                  <a:schemeClr val="bg1"/>
                </a:solidFill>
                <a:latin typeface="Times New Roman" panose="02020603050405020304" pitchFamily="18" charset="0"/>
                <a:ea typeface="MS Gothic" panose="020B0609070205080204" pitchFamily="49" charset="-128"/>
              </a:defRPr>
            </a:lvl5pPr>
            <a:lvl6pPr marL="25146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MS Gothic" panose="020B0609070205080204" pitchFamily="49" charset="-128"/>
              </a:defRPr>
            </a:lvl6pPr>
            <a:lvl7pPr marL="29718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MS Gothic" panose="020B0609070205080204" pitchFamily="49" charset="-128"/>
              </a:defRPr>
            </a:lvl7pPr>
            <a:lvl8pPr marL="34290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MS Gothic" panose="020B0609070205080204" pitchFamily="49" charset="-128"/>
              </a:defRPr>
            </a:lvl8pPr>
            <a:lvl9pPr marL="38862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MS Gothic" panose="020B0609070205080204" pitchFamily="49" charset="-128"/>
              </a:defRPr>
            </a:lvl9pPr>
          </a:lstStyle>
          <a:p>
            <a:pPr eaLnBrk="1" hangingPunct="1"/>
            <a:endParaRPr lang="en-US"/>
          </a:p>
        </p:txBody>
      </p:sp>
    </p:spTree>
    <p:extLst>
      <p:ext uri="{BB962C8B-B14F-4D97-AF65-F5344CB8AC3E}">
        <p14:creationId xmlns:p14="http://schemas.microsoft.com/office/powerpoint/2010/main" val="1106320410"/>
      </p:ext>
    </p:extLst>
  </p:cSld>
  <p:clrMapOvr>
    <a:overrideClrMapping bg1="lt1" tx1="dk1" bg2="lt2" tx2="dk2" accent1="accent1" accent2="accent2" accent3="accent3" accent4="accent4" accent5="accent5" accent6="accent6" hlink="hlink" folHlink="folHlink"/>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3058" name="Text Box 1"/>
          <p:cNvSpPr txBox="1">
            <a:spLocks noChangeArrowheads="1"/>
          </p:cNvSpPr>
          <p:nvPr/>
        </p:nvSpPr>
        <p:spPr bwMode="auto">
          <a:xfrm>
            <a:off x="317500" y="717550"/>
            <a:ext cx="8220075" cy="7635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9982" tIns="46790" rIns="89982" bIns="46790" anchor="b"/>
          <a:lstStyle>
            <a:lvl1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1pPr>
            <a:lvl2pPr marL="742950" indent="-285750"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2pPr>
            <a:lvl3pPr marL="1143000" indent="-228600"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3pPr>
            <a:lvl4pPr marL="1600200" indent="-228600"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4pPr>
            <a:lvl5pPr marL="2057400" indent="-228600"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5pPr>
            <a:lvl6pPr marL="25146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6pPr>
            <a:lvl7pPr marL="29718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7pPr>
            <a:lvl8pPr marL="34290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8pPr>
            <a:lvl9pPr marL="38862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9pPr>
          </a:lstStyle>
          <a:p>
            <a:pPr algn="r" rtl="1" eaLnBrk="1" hangingPunct="1">
              <a:lnSpc>
                <a:spcPct val="100000"/>
              </a:lnSpc>
              <a:buClrTx/>
              <a:buFontTx/>
              <a:buNone/>
            </a:pPr>
            <a:r>
              <a:rPr lang="ar-SA" sz="4400" dirty="0">
                <a:solidFill>
                  <a:srgbClr val="FF0000"/>
                </a:solidFill>
                <a:latin typeface="Arial" panose="020B0604020202020204" pitchFamily="34" charset="0"/>
              </a:rPr>
              <a:t>المناخ العلاجي المعزز للنمو </a:t>
            </a:r>
          </a:p>
          <a:p>
            <a:pPr algn="r" rtl="1" eaLnBrk="1" hangingPunct="1">
              <a:lnSpc>
                <a:spcPct val="100000"/>
              </a:lnSpc>
              <a:buClrTx/>
              <a:buFontTx/>
              <a:buNone/>
            </a:pPr>
            <a:r>
              <a:rPr lang="en-GB" sz="3000" dirty="0">
                <a:solidFill>
                  <a:srgbClr val="FF0000"/>
                </a:solidFill>
                <a:latin typeface="Arial" panose="020B0604020202020204" pitchFamily="34" charset="0"/>
              </a:rPr>
              <a:t>A Growth-Promoting Climate</a:t>
            </a:r>
          </a:p>
        </p:txBody>
      </p:sp>
      <p:sp>
        <p:nvSpPr>
          <p:cNvPr id="173059" name="Text Box 2"/>
          <p:cNvSpPr txBox="1">
            <a:spLocks noChangeArrowheads="1"/>
          </p:cNvSpPr>
          <p:nvPr/>
        </p:nvSpPr>
        <p:spPr bwMode="auto">
          <a:xfrm>
            <a:off x="0" y="1676400"/>
            <a:ext cx="8763000" cy="4876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9982" tIns="46790" rIns="89982" bIns="46790"/>
          <a:lstStyle>
            <a:lvl1pPr marL="339725" indent="-339725" eaLnBrk="0" hangingPunct="0">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sz="2400">
                <a:solidFill>
                  <a:schemeClr val="bg1"/>
                </a:solidFill>
                <a:latin typeface="Times New Roman" panose="02020603050405020304" pitchFamily="18" charset="0"/>
                <a:ea typeface="MS Gothic" panose="020B0609070205080204" pitchFamily="49" charset="-128"/>
              </a:defRPr>
            </a:lvl1pPr>
            <a:lvl2pPr marL="742950" indent="-285750" eaLnBrk="0" hangingPunct="0">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sz="2400">
                <a:solidFill>
                  <a:schemeClr val="bg1"/>
                </a:solidFill>
                <a:latin typeface="Times New Roman" panose="02020603050405020304" pitchFamily="18" charset="0"/>
                <a:ea typeface="MS Gothic" panose="020B0609070205080204" pitchFamily="49" charset="-128"/>
              </a:defRPr>
            </a:lvl2pPr>
            <a:lvl3pPr marL="1143000" indent="-228600" eaLnBrk="0" hangingPunct="0">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sz="2400">
                <a:solidFill>
                  <a:schemeClr val="bg1"/>
                </a:solidFill>
                <a:latin typeface="Times New Roman" panose="02020603050405020304" pitchFamily="18" charset="0"/>
                <a:ea typeface="MS Gothic" panose="020B0609070205080204" pitchFamily="49" charset="-128"/>
              </a:defRPr>
            </a:lvl3pPr>
            <a:lvl4pPr marL="1600200" indent="-228600" eaLnBrk="0" hangingPunct="0">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sz="2400">
                <a:solidFill>
                  <a:schemeClr val="bg1"/>
                </a:solidFill>
                <a:latin typeface="Times New Roman" panose="02020603050405020304" pitchFamily="18" charset="0"/>
                <a:ea typeface="MS Gothic" panose="020B0609070205080204" pitchFamily="49" charset="-128"/>
              </a:defRPr>
            </a:lvl4pPr>
            <a:lvl5pPr marL="2057400" indent="-228600" eaLnBrk="0" hangingPunct="0">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sz="2400">
                <a:solidFill>
                  <a:schemeClr val="bg1"/>
                </a:solidFill>
                <a:latin typeface="Times New Roman" panose="02020603050405020304" pitchFamily="18" charset="0"/>
                <a:ea typeface="MS Gothic" panose="020B0609070205080204" pitchFamily="49" charset="-128"/>
              </a:defRPr>
            </a:lvl5pPr>
            <a:lvl6pPr marL="25146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sz="2400">
                <a:solidFill>
                  <a:schemeClr val="bg1"/>
                </a:solidFill>
                <a:latin typeface="Times New Roman" panose="02020603050405020304" pitchFamily="18" charset="0"/>
                <a:ea typeface="MS Gothic" panose="020B0609070205080204" pitchFamily="49" charset="-128"/>
              </a:defRPr>
            </a:lvl6pPr>
            <a:lvl7pPr marL="29718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sz="2400">
                <a:solidFill>
                  <a:schemeClr val="bg1"/>
                </a:solidFill>
                <a:latin typeface="Times New Roman" panose="02020603050405020304" pitchFamily="18" charset="0"/>
                <a:ea typeface="MS Gothic" panose="020B0609070205080204" pitchFamily="49" charset="-128"/>
              </a:defRPr>
            </a:lvl7pPr>
            <a:lvl8pPr marL="34290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sz="2400">
                <a:solidFill>
                  <a:schemeClr val="bg1"/>
                </a:solidFill>
                <a:latin typeface="Times New Roman" panose="02020603050405020304" pitchFamily="18" charset="0"/>
                <a:ea typeface="MS Gothic" panose="020B0609070205080204" pitchFamily="49" charset="-128"/>
              </a:defRPr>
            </a:lvl8pPr>
            <a:lvl9pPr marL="38862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sz="2400">
                <a:solidFill>
                  <a:schemeClr val="bg1"/>
                </a:solidFill>
                <a:latin typeface="Times New Roman" panose="02020603050405020304" pitchFamily="18" charset="0"/>
                <a:ea typeface="MS Gothic" panose="020B0609070205080204" pitchFamily="49" charset="-128"/>
              </a:defRPr>
            </a:lvl9pPr>
          </a:lstStyle>
          <a:p>
            <a:pPr algn="r" rtl="1" eaLnBrk="1" hangingPunct="1">
              <a:lnSpc>
                <a:spcPct val="90000"/>
              </a:lnSpc>
              <a:spcBef>
                <a:spcPts val="800"/>
              </a:spcBef>
              <a:buClr>
                <a:srgbClr val="CCFF33"/>
              </a:buClr>
              <a:buSzPct val="70000"/>
              <a:buFont typeface="Wingdings" panose="05000000000000000000" pitchFamily="2" charset="2"/>
              <a:buChar char=""/>
            </a:pPr>
            <a:r>
              <a:rPr lang="ar-SA" sz="3200" dirty="0" err="1">
                <a:solidFill>
                  <a:schemeClr val="tx1"/>
                </a:solidFill>
                <a:latin typeface="Arial" panose="020B0604020202020204" pitchFamily="34" charset="0"/>
              </a:rPr>
              <a:t>الإنسجام</a:t>
            </a:r>
            <a:r>
              <a:rPr lang="ar-SA" sz="3200" dirty="0">
                <a:solidFill>
                  <a:schemeClr val="tx1"/>
                </a:solidFill>
                <a:latin typeface="Arial" panose="020B0604020202020204" pitchFamily="34" charset="0"/>
              </a:rPr>
              <a:t> والتطابق </a:t>
            </a:r>
            <a:r>
              <a:rPr lang="en-GB" sz="3200" dirty="0">
                <a:solidFill>
                  <a:schemeClr val="tx1"/>
                </a:solidFill>
                <a:latin typeface="Arial" panose="020B0604020202020204" pitchFamily="34" charset="0"/>
              </a:rPr>
              <a:t>Congruence </a:t>
            </a:r>
            <a:r>
              <a:rPr lang="ar-SA" sz="3200" dirty="0">
                <a:solidFill>
                  <a:schemeClr val="tx1"/>
                </a:solidFill>
                <a:latin typeface="Arial" panose="020B0604020202020204" pitchFamily="34" charset="0"/>
              </a:rPr>
              <a:t>: أصالة المعالج </a:t>
            </a:r>
            <a:r>
              <a:rPr lang="ar-SA" sz="3200" dirty="0" err="1">
                <a:solidFill>
                  <a:schemeClr val="tx1"/>
                </a:solidFill>
                <a:latin typeface="Arial" panose="020B0604020202020204" pitchFamily="34" charset="0"/>
              </a:rPr>
              <a:t>وحقيقيته</a:t>
            </a:r>
            <a:r>
              <a:rPr lang="ar-SA" sz="3200" dirty="0">
                <a:solidFill>
                  <a:schemeClr val="tx1"/>
                </a:solidFill>
                <a:latin typeface="Arial" panose="020B0604020202020204" pitchFamily="34" charset="0"/>
              </a:rPr>
              <a:t>.</a:t>
            </a:r>
          </a:p>
          <a:p>
            <a:pPr algn="r" rtl="1" eaLnBrk="1" hangingPunct="1">
              <a:lnSpc>
                <a:spcPct val="90000"/>
              </a:lnSpc>
              <a:spcBef>
                <a:spcPts val="800"/>
              </a:spcBef>
              <a:buClr>
                <a:srgbClr val="CCFF33"/>
              </a:buClr>
              <a:buSzPct val="70000"/>
              <a:buFont typeface="Wingdings" panose="05000000000000000000" pitchFamily="2" charset="2"/>
              <a:buChar char=""/>
            </a:pPr>
            <a:endParaRPr lang="ar-SA" sz="1000" dirty="0">
              <a:solidFill>
                <a:schemeClr val="tx1"/>
              </a:solidFill>
              <a:latin typeface="Arial" panose="020B0604020202020204" pitchFamily="34" charset="0"/>
            </a:endParaRPr>
          </a:p>
          <a:p>
            <a:pPr algn="r" rtl="1" eaLnBrk="1" hangingPunct="1">
              <a:lnSpc>
                <a:spcPct val="90000"/>
              </a:lnSpc>
              <a:spcBef>
                <a:spcPts val="800"/>
              </a:spcBef>
              <a:buClr>
                <a:srgbClr val="CCFF33"/>
              </a:buClr>
              <a:buSzPct val="70000"/>
              <a:buFont typeface="Wingdings" panose="05000000000000000000" pitchFamily="2" charset="2"/>
              <a:buChar char=""/>
            </a:pPr>
            <a:r>
              <a:rPr lang="ar-SA" sz="3200" dirty="0">
                <a:solidFill>
                  <a:schemeClr val="tx1"/>
                </a:solidFill>
                <a:latin typeface="Arial" panose="020B0604020202020204" pitchFamily="34" charset="0"/>
              </a:rPr>
              <a:t>القبول الإيجابي غير المشروط </a:t>
            </a:r>
            <a:r>
              <a:rPr lang="en-GB" sz="3000" dirty="0">
                <a:solidFill>
                  <a:schemeClr val="tx1"/>
                </a:solidFill>
                <a:latin typeface="Arial" panose="020B0604020202020204" pitchFamily="34" charset="0"/>
              </a:rPr>
              <a:t>Unconditional positive regard- </a:t>
            </a:r>
            <a:r>
              <a:rPr lang="ar-SA" sz="3000" dirty="0">
                <a:solidFill>
                  <a:schemeClr val="tx1"/>
                </a:solidFill>
                <a:latin typeface="Arial" panose="020B0604020202020204" pitchFamily="34" charset="0"/>
              </a:rPr>
              <a:t>: قبول العميل كما هو والإهتمام به، ولكن دون القبول بكل سلوكياته بالضرورة. </a:t>
            </a:r>
          </a:p>
          <a:p>
            <a:pPr algn="r" rtl="1" eaLnBrk="1" hangingPunct="1">
              <a:lnSpc>
                <a:spcPct val="90000"/>
              </a:lnSpc>
              <a:spcBef>
                <a:spcPts val="800"/>
              </a:spcBef>
              <a:buClr>
                <a:srgbClr val="CCFF33"/>
              </a:buClr>
              <a:buSzPct val="70000"/>
              <a:buFont typeface="Wingdings" panose="05000000000000000000" pitchFamily="2" charset="2"/>
              <a:buChar char=""/>
            </a:pPr>
            <a:endParaRPr lang="ar-SA" sz="1000" dirty="0">
              <a:solidFill>
                <a:schemeClr val="tx1"/>
              </a:solidFill>
              <a:latin typeface="Arial" panose="020B0604020202020204" pitchFamily="34" charset="0"/>
            </a:endParaRPr>
          </a:p>
          <a:p>
            <a:pPr algn="r" rtl="1" eaLnBrk="1" hangingPunct="1">
              <a:lnSpc>
                <a:spcPct val="90000"/>
              </a:lnSpc>
              <a:spcBef>
                <a:spcPts val="800"/>
              </a:spcBef>
              <a:buClr>
                <a:srgbClr val="CCFF33"/>
              </a:buClr>
              <a:buSzPct val="70000"/>
              <a:buFont typeface="Wingdings" panose="05000000000000000000" pitchFamily="2" charset="2"/>
              <a:buChar char=""/>
            </a:pPr>
            <a:r>
              <a:rPr lang="ar-SA" sz="3200" dirty="0">
                <a:solidFill>
                  <a:schemeClr val="tx1"/>
                </a:solidFill>
                <a:latin typeface="Arial" panose="020B0604020202020204" pitchFamily="34" charset="0"/>
              </a:rPr>
              <a:t>تفهّم تواحدي دقيق </a:t>
            </a:r>
            <a:r>
              <a:rPr lang="en-GB" sz="3200" dirty="0">
                <a:solidFill>
                  <a:schemeClr val="tx1"/>
                </a:solidFill>
                <a:latin typeface="Arial" panose="020B0604020202020204" pitchFamily="34" charset="0"/>
              </a:rPr>
              <a:t>Accurate empathic understanding </a:t>
            </a:r>
            <a:r>
              <a:rPr lang="ar-SA" sz="3200" dirty="0">
                <a:solidFill>
                  <a:schemeClr val="tx1"/>
                </a:solidFill>
                <a:latin typeface="Arial" panose="020B0604020202020204" pitchFamily="34" charset="0"/>
              </a:rPr>
              <a:t> ( تذكروا الفرق بين التواحد </a:t>
            </a:r>
            <a:r>
              <a:rPr lang="en-US" sz="3200" dirty="0">
                <a:solidFill>
                  <a:schemeClr val="tx1"/>
                </a:solidFill>
                <a:latin typeface="Arial" panose="020B0604020202020204" pitchFamily="34" charset="0"/>
              </a:rPr>
              <a:t>Empathy </a:t>
            </a:r>
            <a:r>
              <a:rPr lang="ar-SA" sz="3200" dirty="0">
                <a:solidFill>
                  <a:schemeClr val="tx1"/>
                </a:solidFill>
                <a:latin typeface="Arial" panose="020B0604020202020204" pitchFamily="34" charset="0"/>
              </a:rPr>
              <a:t> و التعاطف </a:t>
            </a:r>
            <a:r>
              <a:rPr lang="en-US" sz="3200" dirty="0">
                <a:solidFill>
                  <a:schemeClr val="tx1"/>
                </a:solidFill>
                <a:latin typeface="Arial" panose="020B0604020202020204" pitchFamily="34" charset="0"/>
              </a:rPr>
              <a:t>Sympathy</a:t>
            </a:r>
            <a:r>
              <a:rPr lang="ar-SA" sz="3200" dirty="0">
                <a:solidFill>
                  <a:schemeClr val="tx1"/>
                </a:solidFill>
                <a:latin typeface="Arial" panose="020B0604020202020204" pitchFamily="34" charset="0"/>
              </a:rPr>
              <a:t>!): القدرة على التناول العميق لعالم العميل الشخصي/الذاتي، </a:t>
            </a:r>
            <a:r>
              <a:rPr lang="ar-SA" sz="3200" dirty="0" err="1">
                <a:solidFill>
                  <a:schemeClr val="tx1"/>
                </a:solidFill>
                <a:latin typeface="Arial" panose="020B0604020202020204" pitchFamily="34" charset="0"/>
              </a:rPr>
              <a:t>وإلتقاط</a:t>
            </a:r>
            <a:r>
              <a:rPr lang="ar-SA" sz="3200" dirty="0">
                <a:solidFill>
                  <a:schemeClr val="tx1"/>
                </a:solidFill>
                <a:latin typeface="Arial" panose="020B0604020202020204" pitchFamily="34" charset="0"/>
              </a:rPr>
              <a:t> مكوناته. </a:t>
            </a:r>
          </a:p>
          <a:p>
            <a:pPr algn="r" rtl="1" eaLnBrk="1" hangingPunct="1">
              <a:lnSpc>
                <a:spcPct val="90000"/>
              </a:lnSpc>
              <a:spcBef>
                <a:spcPts val="800"/>
              </a:spcBef>
              <a:buClr>
                <a:srgbClr val="CCFF33"/>
              </a:buClr>
              <a:buSzPct val="70000"/>
              <a:buFont typeface="Wingdings" panose="05000000000000000000" pitchFamily="2" charset="2"/>
              <a:buChar char=""/>
            </a:pPr>
            <a:r>
              <a:rPr lang="ar-SA" sz="3200" dirty="0">
                <a:solidFill>
                  <a:schemeClr val="tx1"/>
                </a:solidFill>
                <a:latin typeface="Arial" panose="020B0604020202020204" pitchFamily="34" charset="0"/>
              </a:rPr>
              <a:t>إتجاهات وسلوكيات المعالج أهم بكثير من معرفته!</a:t>
            </a:r>
          </a:p>
        </p:txBody>
      </p:sp>
    </p:spTree>
    <p:extLst>
      <p:ext uri="{BB962C8B-B14F-4D97-AF65-F5344CB8AC3E}">
        <p14:creationId xmlns:p14="http://schemas.microsoft.com/office/powerpoint/2010/main" val="4245950910"/>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82" name="Text Box 1"/>
          <p:cNvSpPr txBox="1">
            <a:spLocks noChangeArrowheads="1"/>
          </p:cNvSpPr>
          <p:nvPr/>
        </p:nvSpPr>
        <p:spPr bwMode="auto">
          <a:xfrm>
            <a:off x="317500" y="230188"/>
            <a:ext cx="8220075" cy="12509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9982" tIns="46790" rIns="89982" bIns="46790" anchor="b"/>
          <a:lstStyle>
            <a:lvl1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1pPr>
            <a:lvl2pPr marL="742950" indent="-285750"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2pPr>
            <a:lvl3pPr marL="1143000" indent="-228600"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3pPr>
            <a:lvl4pPr marL="1600200" indent="-228600"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4pPr>
            <a:lvl5pPr marL="2057400" indent="-228600"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5pPr>
            <a:lvl6pPr marL="25146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6pPr>
            <a:lvl7pPr marL="29718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7pPr>
            <a:lvl8pPr marL="34290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8pPr>
            <a:lvl9pPr marL="38862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9pPr>
          </a:lstStyle>
          <a:p>
            <a:pPr eaLnBrk="1" hangingPunct="1">
              <a:lnSpc>
                <a:spcPct val="100000"/>
              </a:lnSpc>
              <a:buClrTx/>
              <a:buFontTx/>
              <a:buNone/>
            </a:pPr>
            <a:endParaRPr lang="ar-SA" sz="4400" dirty="0">
              <a:solidFill>
                <a:srgbClr val="FFCC00"/>
              </a:solidFill>
              <a:latin typeface="Arial" panose="020B0604020202020204" pitchFamily="34" charset="0"/>
            </a:endParaRPr>
          </a:p>
          <a:p>
            <a:pPr eaLnBrk="1" hangingPunct="1">
              <a:lnSpc>
                <a:spcPct val="100000"/>
              </a:lnSpc>
              <a:buClrTx/>
              <a:buFontTx/>
              <a:buNone/>
            </a:pPr>
            <a:endParaRPr lang="en-GB" sz="4400" dirty="0">
              <a:solidFill>
                <a:srgbClr val="FFCC00"/>
              </a:solidFill>
              <a:latin typeface="Arial" panose="020B0604020202020204" pitchFamily="34" charset="0"/>
            </a:endParaRPr>
          </a:p>
          <a:p>
            <a:pPr eaLnBrk="1" hangingPunct="1">
              <a:lnSpc>
                <a:spcPct val="100000"/>
              </a:lnSpc>
              <a:buClrTx/>
              <a:buFontTx/>
              <a:buNone/>
            </a:pPr>
            <a:endParaRPr lang="en-GB" sz="4400" dirty="0">
              <a:solidFill>
                <a:srgbClr val="FFCC00"/>
              </a:solidFill>
              <a:latin typeface="Arial" panose="020B0604020202020204" pitchFamily="34" charset="0"/>
            </a:endParaRPr>
          </a:p>
          <a:p>
            <a:pPr algn="r" rtl="1" eaLnBrk="1" hangingPunct="1">
              <a:lnSpc>
                <a:spcPct val="100000"/>
              </a:lnSpc>
              <a:buClrTx/>
              <a:buFontTx/>
              <a:buNone/>
            </a:pPr>
            <a:r>
              <a:rPr lang="ar-SA" sz="4400" b="1" dirty="0">
                <a:solidFill>
                  <a:srgbClr val="FF0000"/>
                </a:solidFill>
                <a:latin typeface="Arial" panose="020B0604020202020204" pitchFamily="34" charset="0"/>
              </a:rPr>
              <a:t>الشروط الستة  </a:t>
            </a:r>
          </a:p>
          <a:p>
            <a:pPr algn="r" rtl="1" eaLnBrk="1" hangingPunct="1">
              <a:lnSpc>
                <a:spcPct val="100000"/>
              </a:lnSpc>
              <a:buClrTx/>
              <a:buFontTx/>
              <a:buNone/>
            </a:pPr>
            <a:r>
              <a:rPr lang="ar-SA" sz="3500" dirty="0">
                <a:solidFill>
                  <a:srgbClr val="FF0000"/>
                </a:solidFill>
                <a:latin typeface="Arial" panose="020B0604020202020204" pitchFamily="34" charset="0"/>
              </a:rPr>
              <a:t>(ضرورية وكافية لإحداث التغيير في شخصية العميل)</a:t>
            </a:r>
            <a:endParaRPr lang="en-US" sz="3500" dirty="0">
              <a:solidFill>
                <a:srgbClr val="FF0000"/>
              </a:solidFill>
              <a:latin typeface="Arial" panose="020B0604020202020204" pitchFamily="34" charset="0"/>
              <a:cs typeface="Arial" panose="020B0604020202020204" pitchFamily="34" charset="0"/>
            </a:endParaRPr>
          </a:p>
        </p:txBody>
      </p:sp>
      <p:sp>
        <p:nvSpPr>
          <p:cNvPr id="174083" name="Text Box 2"/>
          <p:cNvSpPr txBox="1">
            <a:spLocks noChangeArrowheads="1"/>
          </p:cNvSpPr>
          <p:nvPr/>
        </p:nvSpPr>
        <p:spPr bwMode="auto">
          <a:xfrm>
            <a:off x="328613" y="1941513"/>
            <a:ext cx="8208962" cy="4114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9982" tIns="46790" rIns="89982" bIns="46790"/>
          <a:lstStyle>
            <a:lvl1pPr marL="342900" indent="-342900" eaLnBrk="0" hangingPunct="0">
              <a:tabLst>
                <a:tab pos="1069975" algn="l"/>
                <a:tab pos="1519238" algn="l"/>
                <a:tab pos="1968500" algn="l"/>
                <a:tab pos="2417763" algn="l"/>
                <a:tab pos="2867025" algn="l"/>
                <a:tab pos="3316288" algn="l"/>
                <a:tab pos="3765550" algn="l"/>
                <a:tab pos="4214813" algn="l"/>
                <a:tab pos="4664075" algn="l"/>
                <a:tab pos="5113338" algn="l"/>
                <a:tab pos="5562600" algn="l"/>
                <a:tab pos="6011863" algn="l"/>
                <a:tab pos="6461125" algn="l"/>
                <a:tab pos="6910388" algn="l"/>
                <a:tab pos="7359650" algn="l"/>
                <a:tab pos="7808913" algn="l"/>
                <a:tab pos="8258175" algn="l"/>
                <a:tab pos="8707438" algn="l"/>
                <a:tab pos="9156700" algn="l"/>
                <a:tab pos="9605963" algn="l"/>
              </a:tabLst>
              <a:defRPr sz="2400">
                <a:solidFill>
                  <a:schemeClr val="bg1"/>
                </a:solidFill>
                <a:latin typeface="Times New Roman" panose="02020603050405020304" pitchFamily="18" charset="0"/>
                <a:ea typeface="MS Gothic" panose="020B0609070205080204" pitchFamily="49" charset="-128"/>
              </a:defRPr>
            </a:lvl1pPr>
            <a:lvl2pPr marL="914400" indent="-457200" eaLnBrk="0" hangingPunct="0">
              <a:tabLst>
                <a:tab pos="1069975" algn="l"/>
                <a:tab pos="1519238" algn="l"/>
                <a:tab pos="1968500" algn="l"/>
                <a:tab pos="2417763" algn="l"/>
                <a:tab pos="2867025" algn="l"/>
                <a:tab pos="3316288" algn="l"/>
                <a:tab pos="3765550" algn="l"/>
                <a:tab pos="4214813" algn="l"/>
                <a:tab pos="4664075" algn="l"/>
                <a:tab pos="5113338" algn="l"/>
                <a:tab pos="5562600" algn="l"/>
                <a:tab pos="6011863" algn="l"/>
                <a:tab pos="6461125" algn="l"/>
                <a:tab pos="6910388" algn="l"/>
                <a:tab pos="7359650" algn="l"/>
                <a:tab pos="7808913" algn="l"/>
                <a:tab pos="8258175" algn="l"/>
                <a:tab pos="8707438" algn="l"/>
                <a:tab pos="9156700" algn="l"/>
                <a:tab pos="9605963" algn="l"/>
              </a:tabLst>
              <a:defRPr sz="2400">
                <a:solidFill>
                  <a:schemeClr val="bg1"/>
                </a:solidFill>
                <a:latin typeface="Times New Roman" panose="02020603050405020304" pitchFamily="18" charset="0"/>
                <a:ea typeface="MS Gothic" panose="020B0609070205080204" pitchFamily="49" charset="-128"/>
              </a:defRPr>
            </a:lvl2pPr>
            <a:lvl3pPr marL="1143000" indent="-228600" eaLnBrk="0" hangingPunct="0">
              <a:tabLst>
                <a:tab pos="1069975" algn="l"/>
                <a:tab pos="1519238" algn="l"/>
                <a:tab pos="1968500" algn="l"/>
                <a:tab pos="2417763" algn="l"/>
                <a:tab pos="2867025" algn="l"/>
                <a:tab pos="3316288" algn="l"/>
                <a:tab pos="3765550" algn="l"/>
                <a:tab pos="4214813" algn="l"/>
                <a:tab pos="4664075" algn="l"/>
                <a:tab pos="5113338" algn="l"/>
                <a:tab pos="5562600" algn="l"/>
                <a:tab pos="6011863" algn="l"/>
                <a:tab pos="6461125" algn="l"/>
                <a:tab pos="6910388" algn="l"/>
                <a:tab pos="7359650" algn="l"/>
                <a:tab pos="7808913" algn="l"/>
                <a:tab pos="8258175" algn="l"/>
                <a:tab pos="8707438" algn="l"/>
                <a:tab pos="9156700" algn="l"/>
                <a:tab pos="9605963" algn="l"/>
              </a:tabLst>
              <a:defRPr sz="2400">
                <a:solidFill>
                  <a:schemeClr val="bg1"/>
                </a:solidFill>
                <a:latin typeface="Times New Roman" panose="02020603050405020304" pitchFamily="18" charset="0"/>
                <a:ea typeface="MS Gothic" panose="020B0609070205080204" pitchFamily="49" charset="-128"/>
              </a:defRPr>
            </a:lvl3pPr>
            <a:lvl4pPr marL="1600200" indent="-228600" eaLnBrk="0" hangingPunct="0">
              <a:tabLst>
                <a:tab pos="1069975" algn="l"/>
                <a:tab pos="1519238" algn="l"/>
                <a:tab pos="1968500" algn="l"/>
                <a:tab pos="2417763" algn="l"/>
                <a:tab pos="2867025" algn="l"/>
                <a:tab pos="3316288" algn="l"/>
                <a:tab pos="3765550" algn="l"/>
                <a:tab pos="4214813" algn="l"/>
                <a:tab pos="4664075" algn="l"/>
                <a:tab pos="5113338" algn="l"/>
                <a:tab pos="5562600" algn="l"/>
                <a:tab pos="6011863" algn="l"/>
                <a:tab pos="6461125" algn="l"/>
                <a:tab pos="6910388" algn="l"/>
                <a:tab pos="7359650" algn="l"/>
                <a:tab pos="7808913" algn="l"/>
                <a:tab pos="8258175" algn="l"/>
                <a:tab pos="8707438" algn="l"/>
                <a:tab pos="9156700" algn="l"/>
                <a:tab pos="9605963" algn="l"/>
              </a:tabLst>
              <a:defRPr sz="2400">
                <a:solidFill>
                  <a:schemeClr val="bg1"/>
                </a:solidFill>
                <a:latin typeface="Times New Roman" panose="02020603050405020304" pitchFamily="18" charset="0"/>
                <a:ea typeface="MS Gothic" panose="020B0609070205080204" pitchFamily="49" charset="-128"/>
              </a:defRPr>
            </a:lvl4pPr>
            <a:lvl5pPr marL="2057400" indent="-228600" eaLnBrk="0" hangingPunct="0">
              <a:tabLst>
                <a:tab pos="1069975" algn="l"/>
                <a:tab pos="1519238" algn="l"/>
                <a:tab pos="1968500" algn="l"/>
                <a:tab pos="2417763" algn="l"/>
                <a:tab pos="2867025" algn="l"/>
                <a:tab pos="3316288" algn="l"/>
                <a:tab pos="3765550" algn="l"/>
                <a:tab pos="4214813" algn="l"/>
                <a:tab pos="4664075" algn="l"/>
                <a:tab pos="5113338" algn="l"/>
                <a:tab pos="5562600" algn="l"/>
                <a:tab pos="6011863" algn="l"/>
                <a:tab pos="6461125" algn="l"/>
                <a:tab pos="6910388" algn="l"/>
                <a:tab pos="7359650" algn="l"/>
                <a:tab pos="7808913" algn="l"/>
                <a:tab pos="8258175" algn="l"/>
                <a:tab pos="8707438" algn="l"/>
                <a:tab pos="9156700" algn="l"/>
                <a:tab pos="9605963" algn="l"/>
              </a:tabLst>
              <a:defRPr sz="2400">
                <a:solidFill>
                  <a:schemeClr val="bg1"/>
                </a:solidFill>
                <a:latin typeface="Times New Roman" panose="02020603050405020304" pitchFamily="18" charset="0"/>
                <a:ea typeface="MS Gothic" panose="020B0609070205080204" pitchFamily="49" charset="-128"/>
              </a:defRPr>
            </a:lvl5pPr>
            <a:lvl6pPr marL="25146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tabLst>
                <a:tab pos="1069975" algn="l"/>
                <a:tab pos="1519238" algn="l"/>
                <a:tab pos="1968500" algn="l"/>
                <a:tab pos="2417763" algn="l"/>
                <a:tab pos="2867025" algn="l"/>
                <a:tab pos="3316288" algn="l"/>
                <a:tab pos="3765550" algn="l"/>
                <a:tab pos="4214813" algn="l"/>
                <a:tab pos="4664075" algn="l"/>
                <a:tab pos="5113338" algn="l"/>
                <a:tab pos="5562600" algn="l"/>
                <a:tab pos="6011863" algn="l"/>
                <a:tab pos="6461125" algn="l"/>
                <a:tab pos="6910388" algn="l"/>
                <a:tab pos="7359650" algn="l"/>
                <a:tab pos="7808913" algn="l"/>
                <a:tab pos="8258175" algn="l"/>
                <a:tab pos="8707438" algn="l"/>
                <a:tab pos="9156700" algn="l"/>
                <a:tab pos="9605963" algn="l"/>
              </a:tabLst>
              <a:defRPr sz="2400">
                <a:solidFill>
                  <a:schemeClr val="bg1"/>
                </a:solidFill>
                <a:latin typeface="Times New Roman" panose="02020603050405020304" pitchFamily="18" charset="0"/>
                <a:ea typeface="MS Gothic" panose="020B0609070205080204" pitchFamily="49" charset="-128"/>
              </a:defRPr>
            </a:lvl6pPr>
            <a:lvl7pPr marL="29718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tabLst>
                <a:tab pos="1069975" algn="l"/>
                <a:tab pos="1519238" algn="l"/>
                <a:tab pos="1968500" algn="l"/>
                <a:tab pos="2417763" algn="l"/>
                <a:tab pos="2867025" algn="l"/>
                <a:tab pos="3316288" algn="l"/>
                <a:tab pos="3765550" algn="l"/>
                <a:tab pos="4214813" algn="l"/>
                <a:tab pos="4664075" algn="l"/>
                <a:tab pos="5113338" algn="l"/>
                <a:tab pos="5562600" algn="l"/>
                <a:tab pos="6011863" algn="l"/>
                <a:tab pos="6461125" algn="l"/>
                <a:tab pos="6910388" algn="l"/>
                <a:tab pos="7359650" algn="l"/>
                <a:tab pos="7808913" algn="l"/>
                <a:tab pos="8258175" algn="l"/>
                <a:tab pos="8707438" algn="l"/>
                <a:tab pos="9156700" algn="l"/>
                <a:tab pos="9605963" algn="l"/>
              </a:tabLst>
              <a:defRPr sz="2400">
                <a:solidFill>
                  <a:schemeClr val="bg1"/>
                </a:solidFill>
                <a:latin typeface="Times New Roman" panose="02020603050405020304" pitchFamily="18" charset="0"/>
                <a:ea typeface="MS Gothic" panose="020B0609070205080204" pitchFamily="49" charset="-128"/>
              </a:defRPr>
            </a:lvl7pPr>
            <a:lvl8pPr marL="34290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tabLst>
                <a:tab pos="1069975" algn="l"/>
                <a:tab pos="1519238" algn="l"/>
                <a:tab pos="1968500" algn="l"/>
                <a:tab pos="2417763" algn="l"/>
                <a:tab pos="2867025" algn="l"/>
                <a:tab pos="3316288" algn="l"/>
                <a:tab pos="3765550" algn="l"/>
                <a:tab pos="4214813" algn="l"/>
                <a:tab pos="4664075" algn="l"/>
                <a:tab pos="5113338" algn="l"/>
                <a:tab pos="5562600" algn="l"/>
                <a:tab pos="6011863" algn="l"/>
                <a:tab pos="6461125" algn="l"/>
                <a:tab pos="6910388" algn="l"/>
                <a:tab pos="7359650" algn="l"/>
                <a:tab pos="7808913" algn="l"/>
                <a:tab pos="8258175" algn="l"/>
                <a:tab pos="8707438" algn="l"/>
                <a:tab pos="9156700" algn="l"/>
                <a:tab pos="9605963" algn="l"/>
              </a:tabLst>
              <a:defRPr sz="2400">
                <a:solidFill>
                  <a:schemeClr val="bg1"/>
                </a:solidFill>
                <a:latin typeface="Times New Roman" panose="02020603050405020304" pitchFamily="18" charset="0"/>
                <a:ea typeface="MS Gothic" panose="020B0609070205080204" pitchFamily="49" charset="-128"/>
              </a:defRPr>
            </a:lvl8pPr>
            <a:lvl9pPr marL="38862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tabLst>
                <a:tab pos="1069975" algn="l"/>
                <a:tab pos="1519238" algn="l"/>
                <a:tab pos="1968500" algn="l"/>
                <a:tab pos="2417763" algn="l"/>
                <a:tab pos="2867025" algn="l"/>
                <a:tab pos="3316288" algn="l"/>
                <a:tab pos="3765550" algn="l"/>
                <a:tab pos="4214813" algn="l"/>
                <a:tab pos="4664075" algn="l"/>
                <a:tab pos="5113338" algn="l"/>
                <a:tab pos="5562600" algn="l"/>
                <a:tab pos="6011863" algn="l"/>
                <a:tab pos="6461125" algn="l"/>
                <a:tab pos="6910388" algn="l"/>
                <a:tab pos="7359650" algn="l"/>
                <a:tab pos="7808913" algn="l"/>
                <a:tab pos="8258175" algn="l"/>
                <a:tab pos="8707438" algn="l"/>
                <a:tab pos="9156700" algn="l"/>
                <a:tab pos="9605963" algn="l"/>
              </a:tabLst>
              <a:defRPr sz="2400">
                <a:solidFill>
                  <a:schemeClr val="bg1"/>
                </a:solidFill>
                <a:latin typeface="Times New Roman" panose="02020603050405020304" pitchFamily="18" charset="0"/>
                <a:ea typeface="MS Gothic" panose="020B0609070205080204" pitchFamily="49" charset="-128"/>
              </a:defRPr>
            </a:lvl9pPr>
          </a:lstStyle>
          <a:p>
            <a:pPr lvl="1" algn="r" rtl="1" eaLnBrk="1" hangingPunct="1">
              <a:lnSpc>
                <a:spcPct val="90000"/>
              </a:lnSpc>
              <a:spcBef>
                <a:spcPts val="600"/>
              </a:spcBef>
              <a:buClr>
                <a:srgbClr val="CC9900"/>
              </a:buClr>
              <a:buSzPct val="65000"/>
              <a:buFont typeface="Times New Roman" panose="02020603050405020304" pitchFamily="18" charset="0"/>
              <a:buAutoNum type="arabicPeriod"/>
            </a:pPr>
            <a:r>
              <a:rPr lang="ar-SA" dirty="0">
                <a:solidFill>
                  <a:schemeClr val="tx1"/>
                </a:solidFill>
                <a:latin typeface="Arial" panose="020B0604020202020204" pitchFamily="34" charset="0"/>
              </a:rPr>
              <a:t>شخصان في موقف </a:t>
            </a:r>
            <a:r>
              <a:rPr lang="ar-SA" dirty="0" err="1">
                <a:solidFill>
                  <a:schemeClr val="tx1"/>
                </a:solidFill>
                <a:latin typeface="Arial" panose="020B0604020202020204" pitchFamily="34" charset="0"/>
              </a:rPr>
              <a:t>إتصال</a:t>
            </a:r>
            <a:r>
              <a:rPr lang="ar-SA" dirty="0">
                <a:solidFill>
                  <a:schemeClr val="tx1"/>
                </a:solidFill>
                <a:latin typeface="Arial" panose="020B0604020202020204" pitchFamily="34" charset="0"/>
              </a:rPr>
              <a:t> نفسي. </a:t>
            </a:r>
          </a:p>
          <a:p>
            <a:pPr lvl="1" algn="r" rtl="1" eaLnBrk="1" hangingPunct="1">
              <a:lnSpc>
                <a:spcPct val="90000"/>
              </a:lnSpc>
              <a:spcBef>
                <a:spcPts val="600"/>
              </a:spcBef>
              <a:buClr>
                <a:srgbClr val="CC9900"/>
              </a:buClr>
              <a:buSzPct val="65000"/>
              <a:buFont typeface="Times New Roman" panose="02020603050405020304" pitchFamily="18" charset="0"/>
              <a:buAutoNum type="arabicPeriod"/>
            </a:pPr>
            <a:r>
              <a:rPr lang="ar-SA" dirty="0">
                <a:solidFill>
                  <a:schemeClr val="tx1"/>
                </a:solidFill>
                <a:latin typeface="Arial" panose="020B0604020202020204" pitchFamily="34" charset="0"/>
              </a:rPr>
              <a:t>الأول، وهو العميل، يعاني من عدم </a:t>
            </a:r>
            <a:r>
              <a:rPr lang="ar-SA" dirty="0" err="1">
                <a:solidFill>
                  <a:schemeClr val="tx1"/>
                </a:solidFill>
                <a:latin typeface="Arial" panose="020B0604020202020204" pitchFamily="34" charset="0"/>
              </a:rPr>
              <a:t>إنسجام</a:t>
            </a:r>
            <a:r>
              <a:rPr lang="ar-SA" dirty="0">
                <a:solidFill>
                  <a:schemeClr val="tx1"/>
                </a:solidFill>
                <a:latin typeface="Arial" panose="020B0604020202020204" pitchFamily="34" charset="0"/>
              </a:rPr>
              <a:t> وتطابق </a:t>
            </a:r>
            <a:r>
              <a:rPr lang="en-GB" dirty="0">
                <a:solidFill>
                  <a:schemeClr val="tx1"/>
                </a:solidFill>
                <a:latin typeface="Arial" panose="020B0604020202020204" pitchFamily="34" charset="0"/>
              </a:rPr>
              <a:t>incongruency</a:t>
            </a:r>
            <a:endParaRPr lang="ar-SA" dirty="0">
              <a:solidFill>
                <a:schemeClr val="tx1"/>
              </a:solidFill>
              <a:latin typeface="Arial" panose="020B0604020202020204" pitchFamily="34" charset="0"/>
            </a:endParaRPr>
          </a:p>
          <a:p>
            <a:pPr lvl="1" algn="r" rtl="1" eaLnBrk="1" hangingPunct="1">
              <a:lnSpc>
                <a:spcPct val="90000"/>
              </a:lnSpc>
              <a:spcBef>
                <a:spcPts val="600"/>
              </a:spcBef>
              <a:buClr>
                <a:srgbClr val="CC9900"/>
              </a:buClr>
              <a:buSzPct val="65000"/>
              <a:buFont typeface="Times New Roman" panose="02020603050405020304" pitchFamily="18" charset="0"/>
              <a:buAutoNum type="arabicPeriod"/>
            </a:pPr>
            <a:r>
              <a:rPr lang="ar-SA" dirty="0">
                <a:solidFill>
                  <a:schemeClr val="tx1"/>
                </a:solidFill>
                <a:latin typeface="Arial" panose="020B0604020202020204" pitchFamily="34" charset="0"/>
              </a:rPr>
              <a:t>الثاني، وهو المعالج، لديه </a:t>
            </a:r>
            <a:r>
              <a:rPr lang="ar-SA" dirty="0" err="1">
                <a:solidFill>
                  <a:schemeClr val="tx1"/>
                </a:solidFill>
                <a:latin typeface="Arial" panose="020B0604020202020204" pitchFamily="34" charset="0"/>
              </a:rPr>
              <a:t>إنسجام</a:t>
            </a:r>
            <a:r>
              <a:rPr lang="ar-SA" dirty="0">
                <a:solidFill>
                  <a:schemeClr val="tx1"/>
                </a:solidFill>
                <a:latin typeface="Arial" panose="020B0604020202020204" pitchFamily="34" charset="0"/>
              </a:rPr>
              <a:t>، أو انه مندمج في العلاقة.</a:t>
            </a:r>
          </a:p>
          <a:p>
            <a:pPr lvl="1" algn="r" rtl="1" eaLnBrk="1" hangingPunct="1">
              <a:lnSpc>
                <a:spcPct val="90000"/>
              </a:lnSpc>
              <a:spcBef>
                <a:spcPts val="600"/>
              </a:spcBef>
              <a:buClr>
                <a:srgbClr val="CC9900"/>
              </a:buClr>
              <a:buSzPct val="65000"/>
              <a:buFont typeface="Times New Roman" panose="02020603050405020304" pitchFamily="18" charset="0"/>
              <a:buAutoNum type="arabicPeriod"/>
            </a:pPr>
            <a:r>
              <a:rPr lang="ar-SA" dirty="0">
                <a:solidFill>
                  <a:schemeClr val="tx1"/>
                </a:solidFill>
                <a:latin typeface="Arial" panose="020B0604020202020204" pitchFamily="34" charset="0"/>
              </a:rPr>
              <a:t>يوفر المعالج قبولاً إيجابياً غير مشروط للعميل و إهتمام حقيقي به.</a:t>
            </a:r>
          </a:p>
          <a:p>
            <a:pPr lvl="1" algn="r" rtl="1" eaLnBrk="1" hangingPunct="1">
              <a:lnSpc>
                <a:spcPct val="90000"/>
              </a:lnSpc>
              <a:spcBef>
                <a:spcPts val="600"/>
              </a:spcBef>
              <a:buClr>
                <a:srgbClr val="CC9900"/>
              </a:buClr>
              <a:buSzPct val="65000"/>
              <a:buFont typeface="Times New Roman" panose="02020603050405020304" pitchFamily="18" charset="0"/>
              <a:buAutoNum type="arabicPeriod"/>
            </a:pPr>
            <a:r>
              <a:rPr lang="ar-SA" dirty="0">
                <a:solidFill>
                  <a:schemeClr val="tx1"/>
                </a:solidFill>
                <a:latin typeface="Arial" panose="020B0604020202020204" pitchFamily="34" charset="0"/>
              </a:rPr>
              <a:t>يتفهم (</a:t>
            </a:r>
            <a:r>
              <a:rPr lang="ar-SA" dirty="0" err="1">
                <a:solidFill>
                  <a:schemeClr val="tx1"/>
                </a:solidFill>
                <a:latin typeface="Arial" panose="020B0604020202020204" pitchFamily="34" charset="0"/>
              </a:rPr>
              <a:t>يتواحد</a:t>
            </a:r>
            <a:r>
              <a:rPr lang="ar-SA" dirty="0">
                <a:solidFill>
                  <a:schemeClr val="tx1"/>
                </a:solidFill>
                <a:latin typeface="Arial" panose="020B0604020202020204" pitchFamily="34" charset="0"/>
              </a:rPr>
              <a:t>) المعالج وجهات نظر العميل وإطاره الشخصي لفهم مشاكله، ويسعى لإيصال ذلك إلى العميل. </a:t>
            </a:r>
          </a:p>
          <a:p>
            <a:pPr lvl="1" algn="r" rtl="1" eaLnBrk="1" hangingPunct="1">
              <a:lnSpc>
                <a:spcPct val="90000"/>
              </a:lnSpc>
              <a:spcBef>
                <a:spcPts val="600"/>
              </a:spcBef>
              <a:buClr>
                <a:srgbClr val="CC9900"/>
              </a:buClr>
              <a:buSzPct val="65000"/>
              <a:buFont typeface="Times New Roman" panose="02020603050405020304" pitchFamily="18" charset="0"/>
              <a:buAutoNum type="arabicPeriod"/>
            </a:pPr>
            <a:r>
              <a:rPr lang="ar-SA" dirty="0">
                <a:solidFill>
                  <a:schemeClr val="tx1"/>
                </a:solidFill>
                <a:latin typeface="Arial" panose="020B0604020202020204" pitchFamily="34" charset="0"/>
              </a:rPr>
              <a:t>تحقق التواصل بين المعالج والعميل.</a:t>
            </a:r>
          </a:p>
        </p:txBody>
      </p:sp>
      <p:sp>
        <p:nvSpPr>
          <p:cNvPr id="174084" name="Text Box 3"/>
          <p:cNvSpPr txBox="1">
            <a:spLocks noChangeArrowheads="1"/>
          </p:cNvSpPr>
          <p:nvPr/>
        </p:nvSpPr>
        <p:spPr bwMode="auto">
          <a:xfrm>
            <a:off x="304800" y="6205538"/>
            <a:ext cx="5029200" cy="2714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1420" tIns="45711" rIns="91420" bIns="45711" anchor="ctr"/>
          <a:lstStyle>
            <a:lvl1pPr eaLnBrk="0" hangingPunct="0">
              <a:defRPr sz="2400">
                <a:solidFill>
                  <a:schemeClr val="bg1"/>
                </a:solidFill>
                <a:latin typeface="Times New Roman" panose="02020603050405020304" pitchFamily="18" charset="0"/>
                <a:ea typeface="MS Gothic" panose="020B0609070205080204" pitchFamily="49" charset="-128"/>
              </a:defRPr>
            </a:lvl1pPr>
            <a:lvl2pPr marL="742950" indent="-285750" eaLnBrk="0" hangingPunct="0">
              <a:defRPr sz="2400">
                <a:solidFill>
                  <a:schemeClr val="bg1"/>
                </a:solidFill>
                <a:latin typeface="Times New Roman" panose="02020603050405020304" pitchFamily="18" charset="0"/>
                <a:ea typeface="MS Gothic" panose="020B0609070205080204" pitchFamily="49" charset="-128"/>
              </a:defRPr>
            </a:lvl2pPr>
            <a:lvl3pPr marL="1143000" indent="-228600" eaLnBrk="0" hangingPunct="0">
              <a:defRPr sz="2400">
                <a:solidFill>
                  <a:schemeClr val="bg1"/>
                </a:solidFill>
                <a:latin typeface="Times New Roman" panose="02020603050405020304" pitchFamily="18" charset="0"/>
                <a:ea typeface="MS Gothic" panose="020B0609070205080204" pitchFamily="49" charset="-128"/>
              </a:defRPr>
            </a:lvl3pPr>
            <a:lvl4pPr marL="1600200" indent="-228600" eaLnBrk="0" hangingPunct="0">
              <a:defRPr sz="2400">
                <a:solidFill>
                  <a:schemeClr val="bg1"/>
                </a:solidFill>
                <a:latin typeface="Times New Roman" panose="02020603050405020304" pitchFamily="18" charset="0"/>
                <a:ea typeface="MS Gothic" panose="020B0609070205080204" pitchFamily="49" charset="-128"/>
              </a:defRPr>
            </a:lvl4pPr>
            <a:lvl5pPr marL="2057400" indent="-228600" eaLnBrk="0" hangingPunct="0">
              <a:defRPr sz="2400">
                <a:solidFill>
                  <a:schemeClr val="bg1"/>
                </a:solidFill>
                <a:latin typeface="Times New Roman" panose="02020603050405020304" pitchFamily="18" charset="0"/>
                <a:ea typeface="MS Gothic" panose="020B0609070205080204" pitchFamily="49" charset="-128"/>
              </a:defRPr>
            </a:lvl5pPr>
            <a:lvl6pPr marL="25146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MS Gothic" panose="020B0609070205080204" pitchFamily="49" charset="-128"/>
              </a:defRPr>
            </a:lvl6pPr>
            <a:lvl7pPr marL="29718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MS Gothic" panose="020B0609070205080204" pitchFamily="49" charset="-128"/>
              </a:defRPr>
            </a:lvl7pPr>
            <a:lvl8pPr marL="34290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MS Gothic" panose="020B0609070205080204" pitchFamily="49" charset="-128"/>
              </a:defRPr>
            </a:lvl8pPr>
            <a:lvl9pPr marL="38862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MS Gothic" panose="020B0609070205080204" pitchFamily="49" charset="-128"/>
              </a:defRPr>
            </a:lvl9pPr>
          </a:lstStyle>
          <a:p>
            <a:pPr eaLnBrk="1" hangingPunct="1"/>
            <a:endParaRPr lang="en-US"/>
          </a:p>
        </p:txBody>
      </p:sp>
    </p:spTree>
    <p:extLst>
      <p:ext uri="{BB962C8B-B14F-4D97-AF65-F5344CB8AC3E}">
        <p14:creationId xmlns:p14="http://schemas.microsoft.com/office/powerpoint/2010/main" val="1093533203"/>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106" name="Text Box 1"/>
          <p:cNvSpPr txBox="1">
            <a:spLocks noChangeArrowheads="1"/>
          </p:cNvSpPr>
          <p:nvPr/>
        </p:nvSpPr>
        <p:spPr bwMode="auto">
          <a:xfrm>
            <a:off x="317500" y="717550"/>
            <a:ext cx="8220075" cy="7635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9982" tIns="46790" rIns="89982" bIns="46790" anchor="b"/>
          <a:lstStyle>
            <a:lvl1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1pPr>
            <a:lvl2pPr marL="742950" indent="-285750"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2pPr>
            <a:lvl3pPr marL="1143000" indent="-228600"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3pPr>
            <a:lvl4pPr marL="1600200" indent="-228600"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4pPr>
            <a:lvl5pPr marL="2057400" indent="-228600"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5pPr>
            <a:lvl6pPr marL="25146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6pPr>
            <a:lvl7pPr marL="29718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7pPr>
            <a:lvl8pPr marL="34290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8pPr>
            <a:lvl9pPr marL="38862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9pPr>
          </a:lstStyle>
          <a:p>
            <a:pPr algn="r" rtl="1" eaLnBrk="1" hangingPunct="1">
              <a:lnSpc>
                <a:spcPct val="100000"/>
              </a:lnSpc>
              <a:buClrTx/>
              <a:buFontTx/>
              <a:buNone/>
            </a:pPr>
            <a:r>
              <a:rPr lang="ar-SA" sz="4400" dirty="0">
                <a:solidFill>
                  <a:srgbClr val="FF0000"/>
                </a:solidFill>
                <a:latin typeface="Arial" panose="020B0604020202020204" pitchFamily="34" charset="0"/>
              </a:rPr>
              <a:t>المعالج</a:t>
            </a:r>
            <a:endParaRPr lang="en-GB" sz="4400" dirty="0">
              <a:solidFill>
                <a:srgbClr val="FF0000"/>
              </a:solidFill>
              <a:latin typeface="Arial" panose="020B0604020202020204" pitchFamily="34" charset="0"/>
            </a:endParaRPr>
          </a:p>
        </p:txBody>
      </p:sp>
      <p:sp>
        <p:nvSpPr>
          <p:cNvPr id="175107" name="Text Box 2"/>
          <p:cNvSpPr txBox="1">
            <a:spLocks noChangeArrowheads="1"/>
          </p:cNvSpPr>
          <p:nvPr/>
        </p:nvSpPr>
        <p:spPr bwMode="auto">
          <a:xfrm>
            <a:off x="328613" y="1941513"/>
            <a:ext cx="8208962" cy="4114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9982" tIns="46790" rIns="89982" bIns="46790"/>
          <a:lstStyle>
            <a:lvl1pPr marL="339725" indent="-339725" eaLnBrk="0" hangingPunct="0">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sz="2400">
                <a:solidFill>
                  <a:schemeClr val="bg1"/>
                </a:solidFill>
                <a:latin typeface="Times New Roman" panose="02020603050405020304" pitchFamily="18" charset="0"/>
                <a:ea typeface="MS Gothic" panose="020B0609070205080204" pitchFamily="49" charset="-128"/>
              </a:defRPr>
            </a:lvl1pPr>
            <a:lvl2pPr marL="742950" indent="-285750" eaLnBrk="0" hangingPunct="0">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sz="2400">
                <a:solidFill>
                  <a:schemeClr val="bg1"/>
                </a:solidFill>
                <a:latin typeface="Times New Roman" panose="02020603050405020304" pitchFamily="18" charset="0"/>
                <a:ea typeface="MS Gothic" panose="020B0609070205080204" pitchFamily="49" charset="-128"/>
              </a:defRPr>
            </a:lvl2pPr>
            <a:lvl3pPr marL="1143000" indent="-228600" eaLnBrk="0" hangingPunct="0">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sz="2400">
                <a:solidFill>
                  <a:schemeClr val="bg1"/>
                </a:solidFill>
                <a:latin typeface="Times New Roman" panose="02020603050405020304" pitchFamily="18" charset="0"/>
                <a:ea typeface="MS Gothic" panose="020B0609070205080204" pitchFamily="49" charset="-128"/>
              </a:defRPr>
            </a:lvl3pPr>
            <a:lvl4pPr marL="1600200" indent="-228600" eaLnBrk="0" hangingPunct="0">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sz="2400">
                <a:solidFill>
                  <a:schemeClr val="bg1"/>
                </a:solidFill>
                <a:latin typeface="Times New Roman" panose="02020603050405020304" pitchFamily="18" charset="0"/>
                <a:ea typeface="MS Gothic" panose="020B0609070205080204" pitchFamily="49" charset="-128"/>
              </a:defRPr>
            </a:lvl4pPr>
            <a:lvl5pPr marL="2057400" indent="-228600" eaLnBrk="0" hangingPunct="0">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sz="2400">
                <a:solidFill>
                  <a:schemeClr val="bg1"/>
                </a:solidFill>
                <a:latin typeface="Times New Roman" panose="02020603050405020304" pitchFamily="18" charset="0"/>
                <a:ea typeface="MS Gothic" panose="020B0609070205080204" pitchFamily="49" charset="-128"/>
              </a:defRPr>
            </a:lvl5pPr>
            <a:lvl6pPr marL="25146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sz="2400">
                <a:solidFill>
                  <a:schemeClr val="bg1"/>
                </a:solidFill>
                <a:latin typeface="Times New Roman" panose="02020603050405020304" pitchFamily="18" charset="0"/>
                <a:ea typeface="MS Gothic" panose="020B0609070205080204" pitchFamily="49" charset="-128"/>
              </a:defRPr>
            </a:lvl6pPr>
            <a:lvl7pPr marL="29718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sz="2400">
                <a:solidFill>
                  <a:schemeClr val="bg1"/>
                </a:solidFill>
                <a:latin typeface="Times New Roman" panose="02020603050405020304" pitchFamily="18" charset="0"/>
                <a:ea typeface="MS Gothic" panose="020B0609070205080204" pitchFamily="49" charset="-128"/>
              </a:defRPr>
            </a:lvl7pPr>
            <a:lvl8pPr marL="34290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sz="2400">
                <a:solidFill>
                  <a:schemeClr val="bg1"/>
                </a:solidFill>
                <a:latin typeface="Times New Roman" panose="02020603050405020304" pitchFamily="18" charset="0"/>
                <a:ea typeface="MS Gothic" panose="020B0609070205080204" pitchFamily="49" charset="-128"/>
              </a:defRPr>
            </a:lvl8pPr>
            <a:lvl9pPr marL="38862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sz="2400">
                <a:solidFill>
                  <a:schemeClr val="bg1"/>
                </a:solidFill>
                <a:latin typeface="Times New Roman" panose="02020603050405020304" pitchFamily="18" charset="0"/>
                <a:ea typeface="MS Gothic" panose="020B0609070205080204" pitchFamily="49" charset="-128"/>
              </a:defRPr>
            </a:lvl9pPr>
          </a:lstStyle>
          <a:p>
            <a:pPr algn="r" rtl="1" eaLnBrk="1" hangingPunct="1">
              <a:lnSpc>
                <a:spcPct val="100000"/>
              </a:lnSpc>
              <a:spcBef>
                <a:spcPts val="700"/>
              </a:spcBef>
              <a:buClr>
                <a:srgbClr val="CCFF33"/>
              </a:buClr>
              <a:buSzPct val="70000"/>
              <a:buFont typeface="Wingdings" panose="05000000000000000000" pitchFamily="2" charset="2"/>
              <a:buChar char=""/>
            </a:pPr>
            <a:r>
              <a:rPr lang="ar-SA" sz="2800" dirty="0">
                <a:solidFill>
                  <a:schemeClr val="tx1"/>
                </a:solidFill>
                <a:latin typeface="Arial" panose="020B0604020202020204" pitchFamily="34" charset="0"/>
              </a:rPr>
              <a:t> يركز على جودة ونوعية العلاقة العلاجية.</a:t>
            </a:r>
          </a:p>
          <a:p>
            <a:pPr algn="r" rtl="1" eaLnBrk="1" hangingPunct="1">
              <a:lnSpc>
                <a:spcPct val="100000"/>
              </a:lnSpc>
              <a:spcBef>
                <a:spcPts val="700"/>
              </a:spcBef>
              <a:buClr>
                <a:srgbClr val="CCFF33"/>
              </a:buClr>
              <a:buSzPct val="70000"/>
              <a:buFont typeface="Wingdings" panose="05000000000000000000" pitchFamily="2" charset="2"/>
              <a:buChar char=""/>
            </a:pPr>
            <a:r>
              <a:rPr lang="ar-SA" sz="2800" dirty="0">
                <a:solidFill>
                  <a:schemeClr val="tx1"/>
                </a:solidFill>
                <a:latin typeface="Arial" panose="020B0604020202020204" pitchFamily="34" charset="0"/>
              </a:rPr>
              <a:t>يقدم للعميل مثالاً حياً بنفسه على جهد الأنسان للوصول إلى مستويات أعلى من </a:t>
            </a:r>
            <a:r>
              <a:rPr lang="ar-SA" sz="2800" dirty="0" err="1">
                <a:solidFill>
                  <a:schemeClr val="tx1"/>
                </a:solidFill>
                <a:latin typeface="Arial" panose="020B0604020202020204" pitchFamily="34" charset="0"/>
              </a:rPr>
              <a:t>الإنسجام</a:t>
            </a:r>
            <a:r>
              <a:rPr lang="ar-SA" sz="2800" dirty="0">
                <a:solidFill>
                  <a:schemeClr val="tx1"/>
                </a:solidFill>
                <a:latin typeface="Arial" panose="020B0604020202020204" pitchFamily="34" charset="0"/>
              </a:rPr>
              <a:t> مع الذات والأصالة.</a:t>
            </a:r>
          </a:p>
          <a:p>
            <a:pPr algn="r" rtl="1" eaLnBrk="1" hangingPunct="1">
              <a:lnSpc>
                <a:spcPct val="100000"/>
              </a:lnSpc>
              <a:spcBef>
                <a:spcPts val="700"/>
              </a:spcBef>
              <a:buClr>
                <a:srgbClr val="CCFF33"/>
              </a:buClr>
              <a:buSzPct val="70000"/>
              <a:buFont typeface="Wingdings" panose="05000000000000000000" pitchFamily="2" charset="2"/>
              <a:buChar char=""/>
            </a:pPr>
            <a:r>
              <a:rPr lang="ar-SA" sz="2800" dirty="0">
                <a:solidFill>
                  <a:schemeClr val="tx1"/>
                </a:solidFill>
                <a:latin typeface="Arial" panose="020B0604020202020204" pitchFamily="34" charset="0"/>
              </a:rPr>
              <a:t>أصيل وحقيقي ومتفاعل مع العميل، وذلك دون تصنع أو تظاهر.</a:t>
            </a:r>
          </a:p>
          <a:p>
            <a:pPr algn="r" rtl="1" eaLnBrk="1" hangingPunct="1">
              <a:lnSpc>
                <a:spcPct val="100000"/>
              </a:lnSpc>
              <a:spcBef>
                <a:spcPts val="700"/>
              </a:spcBef>
              <a:buClr>
                <a:srgbClr val="CCFF33"/>
              </a:buClr>
              <a:buSzPct val="70000"/>
              <a:buFont typeface="Wingdings" panose="05000000000000000000" pitchFamily="2" charset="2"/>
              <a:buChar char=""/>
            </a:pPr>
            <a:r>
              <a:rPr lang="ar-SA" sz="2800" dirty="0">
                <a:solidFill>
                  <a:schemeClr val="tx1"/>
                </a:solidFill>
                <a:latin typeface="Arial" panose="020B0604020202020204" pitchFamily="34" charset="0"/>
              </a:rPr>
              <a:t>بمقدوره التعبير </a:t>
            </a:r>
            <a:r>
              <a:rPr lang="ar-SA" sz="2800" dirty="0" err="1">
                <a:solidFill>
                  <a:schemeClr val="tx1"/>
                </a:solidFill>
                <a:latin typeface="Arial" panose="020B0604020202020204" pitchFamily="34" charset="0"/>
              </a:rPr>
              <a:t>بإنفتاح</a:t>
            </a:r>
            <a:r>
              <a:rPr lang="ar-SA" sz="2800" dirty="0">
                <a:solidFill>
                  <a:schemeClr val="tx1"/>
                </a:solidFill>
                <a:latin typeface="Arial" panose="020B0604020202020204" pitchFamily="34" charset="0"/>
              </a:rPr>
              <a:t> عن المشاعر والأفكار الحاضرة في العلاقة العلاجية مع العميل.  </a:t>
            </a:r>
          </a:p>
        </p:txBody>
      </p:sp>
      <p:sp>
        <p:nvSpPr>
          <p:cNvPr id="175108" name="Text Box 3"/>
          <p:cNvSpPr txBox="1">
            <a:spLocks noChangeArrowheads="1"/>
          </p:cNvSpPr>
          <p:nvPr/>
        </p:nvSpPr>
        <p:spPr bwMode="auto">
          <a:xfrm>
            <a:off x="304800" y="6205538"/>
            <a:ext cx="5029200" cy="2714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1420" tIns="45711" rIns="91420" bIns="45711" anchor="ctr"/>
          <a:lstStyle>
            <a:lvl1pPr eaLnBrk="0" hangingPunct="0">
              <a:defRPr sz="2400">
                <a:solidFill>
                  <a:schemeClr val="bg1"/>
                </a:solidFill>
                <a:latin typeface="Times New Roman" panose="02020603050405020304" pitchFamily="18" charset="0"/>
                <a:ea typeface="MS Gothic" panose="020B0609070205080204" pitchFamily="49" charset="-128"/>
              </a:defRPr>
            </a:lvl1pPr>
            <a:lvl2pPr marL="742950" indent="-285750" eaLnBrk="0" hangingPunct="0">
              <a:defRPr sz="2400">
                <a:solidFill>
                  <a:schemeClr val="bg1"/>
                </a:solidFill>
                <a:latin typeface="Times New Roman" panose="02020603050405020304" pitchFamily="18" charset="0"/>
                <a:ea typeface="MS Gothic" panose="020B0609070205080204" pitchFamily="49" charset="-128"/>
              </a:defRPr>
            </a:lvl2pPr>
            <a:lvl3pPr marL="1143000" indent="-228600" eaLnBrk="0" hangingPunct="0">
              <a:defRPr sz="2400">
                <a:solidFill>
                  <a:schemeClr val="bg1"/>
                </a:solidFill>
                <a:latin typeface="Times New Roman" panose="02020603050405020304" pitchFamily="18" charset="0"/>
                <a:ea typeface="MS Gothic" panose="020B0609070205080204" pitchFamily="49" charset="-128"/>
              </a:defRPr>
            </a:lvl3pPr>
            <a:lvl4pPr marL="1600200" indent="-228600" eaLnBrk="0" hangingPunct="0">
              <a:defRPr sz="2400">
                <a:solidFill>
                  <a:schemeClr val="bg1"/>
                </a:solidFill>
                <a:latin typeface="Times New Roman" panose="02020603050405020304" pitchFamily="18" charset="0"/>
                <a:ea typeface="MS Gothic" panose="020B0609070205080204" pitchFamily="49" charset="-128"/>
              </a:defRPr>
            </a:lvl4pPr>
            <a:lvl5pPr marL="2057400" indent="-228600" eaLnBrk="0" hangingPunct="0">
              <a:defRPr sz="2400">
                <a:solidFill>
                  <a:schemeClr val="bg1"/>
                </a:solidFill>
                <a:latin typeface="Times New Roman" panose="02020603050405020304" pitchFamily="18" charset="0"/>
                <a:ea typeface="MS Gothic" panose="020B0609070205080204" pitchFamily="49" charset="-128"/>
              </a:defRPr>
            </a:lvl5pPr>
            <a:lvl6pPr marL="25146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MS Gothic" panose="020B0609070205080204" pitchFamily="49" charset="-128"/>
              </a:defRPr>
            </a:lvl6pPr>
            <a:lvl7pPr marL="29718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MS Gothic" panose="020B0609070205080204" pitchFamily="49" charset="-128"/>
              </a:defRPr>
            </a:lvl7pPr>
            <a:lvl8pPr marL="34290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MS Gothic" panose="020B0609070205080204" pitchFamily="49" charset="-128"/>
              </a:defRPr>
            </a:lvl8pPr>
            <a:lvl9pPr marL="38862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MS Gothic" panose="020B0609070205080204" pitchFamily="49" charset="-128"/>
              </a:defRPr>
            </a:lvl9pPr>
          </a:lstStyle>
          <a:p>
            <a:pPr eaLnBrk="1" hangingPunct="1"/>
            <a:endParaRPr lang="en-US"/>
          </a:p>
        </p:txBody>
      </p:sp>
    </p:spTree>
    <p:extLst>
      <p:ext uri="{BB962C8B-B14F-4D97-AF65-F5344CB8AC3E}">
        <p14:creationId xmlns:p14="http://schemas.microsoft.com/office/powerpoint/2010/main" val="4186220597"/>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r" rtl="1"/>
            <a:r>
              <a:rPr lang="ar-SA" b="1" dirty="0" smtClean="0">
                <a:solidFill>
                  <a:srgbClr val="FF0000"/>
                </a:solidFill>
              </a:rPr>
              <a:t>الخصائص الأكاديمية والمهنية لممارسي التوجية والإرشاد ( 1 ):</a:t>
            </a:r>
            <a:endParaRPr lang="en-US" b="1" dirty="0">
              <a:solidFill>
                <a:srgbClr val="FF0000"/>
              </a:solidFill>
            </a:endParaRPr>
          </a:p>
        </p:txBody>
      </p:sp>
      <p:sp>
        <p:nvSpPr>
          <p:cNvPr id="3" name="Content Placeholder 2"/>
          <p:cNvSpPr>
            <a:spLocks noGrp="1"/>
          </p:cNvSpPr>
          <p:nvPr>
            <p:ph idx="1"/>
          </p:nvPr>
        </p:nvSpPr>
        <p:spPr/>
        <p:txBody>
          <a:bodyPr>
            <a:normAutofit/>
          </a:bodyPr>
          <a:lstStyle/>
          <a:p>
            <a:pPr algn="r" rtl="1">
              <a:buClrTx/>
            </a:pPr>
            <a:r>
              <a:rPr lang="ar-SA" sz="3600" dirty="0" smtClean="0"/>
              <a:t> تختلف نسبياً بإختلاف الخلفية النظرية.</a:t>
            </a:r>
          </a:p>
          <a:p>
            <a:pPr algn="r" rtl="1">
              <a:buClrTx/>
              <a:buNone/>
            </a:pPr>
            <a:endParaRPr lang="ar-SA" sz="3600" dirty="0" smtClean="0"/>
          </a:p>
          <a:p>
            <a:pPr marL="514350" indent="-514350" algn="r" rtl="1">
              <a:buClrTx/>
              <a:buFont typeface="+mj-lt"/>
              <a:buAutoNum type="arabicPeriod"/>
            </a:pPr>
            <a:r>
              <a:rPr lang="ar-SA" sz="3200" dirty="0" smtClean="0"/>
              <a:t> التخصص الأكاديمي.</a:t>
            </a:r>
          </a:p>
          <a:p>
            <a:pPr marL="514350" indent="-514350" algn="r" rtl="1">
              <a:buClrTx/>
              <a:buFont typeface="+mj-lt"/>
              <a:buAutoNum type="arabicPeriod"/>
            </a:pPr>
            <a:r>
              <a:rPr lang="ar-SA" sz="3200" dirty="0" smtClean="0"/>
              <a:t>المعرفة العلمية.</a:t>
            </a:r>
          </a:p>
          <a:p>
            <a:pPr marL="514350" indent="-514350" algn="r" rtl="1">
              <a:buClrTx/>
              <a:buFont typeface="+mj-lt"/>
              <a:buAutoNum type="arabicPeriod"/>
            </a:pPr>
            <a:r>
              <a:rPr lang="ar-SA" sz="3200" dirty="0" smtClean="0"/>
              <a:t>التدريب العملي.</a:t>
            </a:r>
          </a:p>
          <a:p>
            <a:pPr marL="514350" indent="-514350" algn="r" rtl="1">
              <a:buClrTx/>
              <a:buFont typeface="+mj-lt"/>
              <a:buAutoNum type="arabicPeriod"/>
            </a:pPr>
            <a:r>
              <a:rPr lang="ar-SA" sz="3200" dirty="0" smtClean="0"/>
              <a:t>الأمانة.</a:t>
            </a:r>
          </a:p>
          <a:p>
            <a:pPr marL="514350" indent="-514350" algn="r" rtl="1">
              <a:buClrTx/>
              <a:buFont typeface="+mj-lt"/>
              <a:buAutoNum type="arabicPeriod"/>
            </a:pPr>
            <a:r>
              <a:rPr lang="ar-SA" sz="3200" dirty="0" smtClean="0"/>
              <a:t>الأتساق النسبي بين القول والعمل.</a:t>
            </a:r>
          </a:p>
          <a:p>
            <a:pPr marL="514350" indent="-514350" algn="r" rtl="1">
              <a:buClrTx/>
              <a:buNone/>
            </a:pPr>
            <a:endParaRPr lang="ar-SA" sz="3200" dirty="0" smtClean="0"/>
          </a:p>
          <a:p>
            <a:pPr algn="r" rtl="1">
              <a:buClrTx/>
              <a:buFont typeface="Wingdings" pitchFamily="2" charset="2"/>
              <a:buChar char="q"/>
            </a:pPr>
            <a:endParaRPr lang="ar-SA" sz="3200" dirty="0" smtClean="0"/>
          </a:p>
          <a:p>
            <a:pPr algn="r" rtl="1"/>
            <a:endParaRPr lang="en-US" sz="3600" dirty="0"/>
          </a:p>
        </p:txBody>
      </p:sp>
    </p:spTree>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r" rtl="1"/>
            <a:r>
              <a:rPr lang="ar-SA" b="1" dirty="0" smtClean="0">
                <a:solidFill>
                  <a:srgbClr val="FF0000"/>
                </a:solidFill>
              </a:rPr>
              <a:t>الخصائص الأكاديمية والمهنية لممارسي التوجية والإرشاد ( 2 ):</a:t>
            </a:r>
            <a:endParaRPr lang="en-US" b="1" dirty="0">
              <a:solidFill>
                <a:srgbClr val="FF0000"/>
              </a:solidFill>
            </a:endParaRPr>
          </a:p>
        </p:txBody>
      </p:sp>
      <p:sp>
        <p:nvSpPr>
          <p:cNvPr id="3" name="Content Placeholder 2"/>
          <p:cNvSpPr>
            <a:spLocks noGrp="1"/>
          </p:cNvSpPr>
          <p:nvPr>
            <p:ph idx="1"/>
          </p:nvPr>
        </p:nvSpPr>
        <p:spPr/>
        <p:txBody>
          <a:bodyPr>
            <a:normAutofit/>
          </a:bodyPr>
          <a:lstStyle/>
          <a:p>
            <a:pPr algn="r" rtl="1">
              <a:buClrTx/>
              <a:buNone/>
            </a:pPr>
            <a:endParaRPr lang="ar-SA" sz="3600" dirty="0" smtClean="0"/>
          </a:p>
          <a:p>
            <a:pPr marL="514350" indent="-514350" algn="r" rtl="1">
              <a:buClrTx/>
              <a:buFont typeface="+mj-lt"/>
              <a:buAutoNum type="arabicPeriod" startAt="6"/>
            </a:pPr>
            <a:r>
              <a:rPr lang="ar-SA" sz="3200" dirty="0" smtClean="0"/>
              <a:t> معرفة الذات.</a:t>
            </a:r>
          </a:p>
          <a:p>
            <a:pPr marL="514350" indent="-514350" algn="r" rtl="1">
              <a:buClrTx/>
              <a:buFont typeface="+mj-lt"/>
              <a:buAutoNum type="arabicPeriod" startAt="6"/>
            </a:pPr>
            <a:r>
              <a:rPr lang="ar-SA" sz="3200" dirty="0" smtClean="0"/>
              <a:t>الكفاءة المهنية.</a:t>
            </a:r>
          </a:p>
          <a:p>
            <a:pPr marL="514350" indent="-514350" algn="r" rtl="1">
              <a:buClrTx/>
              <a:buFont typeface="+mj-lt"/>
              <a:buAutoNum type="arabicPeriod" startAt="6"/>
            </a:pPr>
            <a:r>
              <a:rPr lang="ar-SA" sz="3200" dirty="0" smtClean="0"/>
              <a:t>الإتزان الإنفعالي – الصحة النفسية.</a:t>
            </a:r>
          </a:p>
          <a:p>
            <a:pPr marL="514350" indent="-514350" algn="r" rtl="1">
              <a:buClrTx/>
              <a:buFont typeface="+mj-lt"/>
              <a:buAutoNum type="arabicPeriod" startAt="6"/>
            </a:pPr>
            <a:r>
              <a:rPr lang="ar-SA" sz="3200" dirty="0" smtClean="0"/>
              <a:t>الطاقة العقلية.</a:t>
            </a:r>
          </a:p>
          <a:p>
            <a:pPr marL="514350" indent="-514350" algn="r" rtl="1">
              <a:buClrTx/>
              <a:buNone/>
            </a:pPr>
            <a:r>
              <a:rPr lang="ar-SA" sz="3200" dirty="0" smtClean="0"/>
              <a:t>10. الذكاء الأنفعالي.</a:t>
            </a:r>
          </a:p>
          <a:p>
            <a:pPr marL="514350" indent="-514350" algn="r" rtl="1">
              <a:buClrTx/>
              <a:buNone/>
            </a:pPr>
            <a:r>
              <a:rPr lang="ar-SA" sz="3200" dirty="0" smtClean="0"/>
              <a:t>11. الرفق.</a:t>
            </a:r>
          </a:p>
          <a:p>
            <a:pPr marL="514350" indent="-514350" algn="r" rtl="1">
              <a:buClrTx/>
              <a:buNone/>
            </a:pPr>
            <a:endParaRPr lang="ar-SA" sz="3200" dirty="0" smtClean="0"/>
          </a:p>
          <a:p>
            <a:pPr algn="r" rtl="1">
              <a:buClrTx/>
              <a:buFont typeface="Wingdings" pitchFamily="2" charset="2"/>
              <a:buChar char="q"/>
            </a:pPr>
            <a:endParaRPr lang="ar-SA" sz="3200" dirty="0" smtClean="0"/>
          </a:p>
          <a:p>
            <a:pPr algn="r" rtl="1"/>
            <a:endParaRPr lang="en-US" sz="3600" dirty="0"/>
          </a:p>
        </p:txBody>
      </p:sp>
    </p:spTree>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Text Box 1"/>
          <p:cNvSpPr txBox="1">
            <a:spLocks noChangeArrowheads="1"/>
          </p:cNvSpPr>
          <p:nvPr/>
        </p:nvSpPr>
        <p:spPr bwMode="auto">
          <a:xfrm>
            <a:off x="506413" y="528638"/>
            <a:ext cx="7646987" cy="7635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9982" tIns="46790" rIns="89982" bIns="46790" anchor="b"/>
          <a:lstStyle>
            <a:lvl1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1pPr>
            <a:lvl2pPr marL="742950" indent="-285750"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2pPr>
            <a:lvl3pPr marL="1143000" indent="-228600"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3pPr>
            <a:lvl4pPr marL="1600200" indent="-228600"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4pPr>
            <a:lvl5pPr marL="2057400" indent="-228600"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5pPr>
            <a:lvl6pPr marL="25146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6pPr>
            <a:lvl7pPr marL="29718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7pPr>
            <a:lvl8pPr marL="34290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8pPr>
            <a:lvl9pPr marL="38862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MS Gothic" panose="020B0609070205080204" pitchFamily="49" charset="-128"/>
              </a:defRPr>
            </a:lvl9pPr>
          </a:lstStyle>
          <a:p>
            <a:pPr algn="r" rtl="1" eaLnBrk="1" hangingPunct="1">
              <a:lnSpc>
                <a:spcPct val="100000"/>
              </a:lnSpc>
              <a:buClrTx/>
              <a:buFontTx/>
              <a:buNone/>
            </a:pPr>
            <a:r>
              <a:rPr lang="ar-SA" sz="4400" dirty="0">
                <a:solidFill>
                  <a:schemeClr val="tx1"/>
                </a:solidFill>
                <a:latin typeface="Arial" panose="020B0604020202020204" pitchFamily="34" charset="0"/>
              </a:rPr>
              <a:t>حقوق </a:t>
            </a:r>
            <a:r>
              <a:rPr lang="ar-SA" sz="4400" dirty="0" smtClean="0">
                <a:solidFill>
                  <a:schemeClr val="tx1"/>
                </a:solidFill>
                <a:latin typeface="Arial" panose="020B0604020202020204" pitchFamily="34" charset="0"/>
              </a:rPr>
              <a:t>العميل/المسترشد</a:t>
            </a:r>
            <a:endParaRPr lang="en-GB" sz="4400" dirty="0">
              <a:solidFill>
                <a:schemeClr val="tx1"/>
              </a:solidFill>
              <a:latin typeface="Arial" panose="020B0604020202020204" pitchFamily="34" charset="0"/>
            </a:endParaRPr>
          </a:p>
        </p:txBody>
      </p:sp>
      <p:sp>
        <p:nvSpPr>
          <p:cNvPr id="67587" name="Text Box 2"/>
          <p:cNvSpPr txBox="1">
            <a:spLocks noChangeArrowheads="1"/>
          </p:cNvSpPr>
          <p:nvPr/>
        </p:nvSpPr>
        <p:spPr bwMode="auto">
          <a:xfrm>
            <a:off x="304800" y="1447800"/>
            <a:ext cx="8208963" cy="51260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9982" tIns="46790" rIns="89982" bIns="46790"/>
          <a:lstStyle>
            <a:lvl1pPr marL="339725" indent="-339725" eaLnBrk="0" hangingPunct="0">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sz="2400">
                <a:solidFill>
                  <a:schemeClr val="bg1"/>
                </a:solidFill>
                <a:latin typeface="Times New Roman" panose="02020603050405020304" pitchFamily="18" charset="0"/>
                <a:ea typeface="MS Gothic" panose="020B0609070205080204" pitchFamily="49" charset="-128"/>
              </a:defRPr>
            </a:lvl1pPr>
            <a:lvl2pPr marL="739775" indent="-282575" eaLnBrk="0" hangingPunct="0">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sz="2400">
                <a:solidFill>
                  <a:schemeClr val="bg1"/>
                </a:solidFill>
                <a:latin typeface="Times New Roman" panose="02020603050405020304" pitchFamily="18" charset="0"/>
                <a:ea typeface="MS Gothic" panose="020B0609070205080204" pitchFamily="49" charset="-128"/>
              </a:defRPr>
            </a:lvl2pPr>
            <a:lvl3pPr eaLnBrk="0" hangingPunct="0">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sz="2400">
                <a:solidFill>
                  <a:schemeClr val="bg1"/>
                </a:solidFill>
                <a:latin typeface="Times New Roman" panose="02020603050405020304" pitchFamily="18" charset="0"/>
                <a:ea typeface="MS Gothic" panose="020B0609070205080204" pitchFamily="49" charset="-128"/>
              </a:defRPr>
            </a:lvl3pPr>
            <a:lvl4pPr marL="1600200" indent="-228600" eaLnBrk="0" hangingPunct="0">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sz="2400">
                <a:solidFill>
                  <a:schemeClr val="bg1"/>
                </a:solidFill>
                <a:latin typeface="Times New Roman" panose="02020603050405020304" pitchFamily="18" charset="0"/>
                <a:ea typeface="MS Gothic" panose="020B0609070205080204" pitchFamily="49" charset="-128"/>
              </a:defRPr>
            </a:lvl4pPr>
            <a:lvl5pPr marL="2057400" indent="-228600" eaLnBrk="0" hangingPunct="0">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sz="2400">
                <a:solidFill>
                  <a:schemeClr val="bg1"/>
                </a:solidFill>
                <a:latin typeface="Times New Roman" panose="02020603050405020304" pitchFamily="18" charset="0"/>
                <a:ea typeface="MS Gothic" panose="020B0609070205080204" pitchFamily="49" charset="-128"/>
              </a:defRPr>
            </a:lvl5pPr>
            <a:lvl6pPr marL="25146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sz="2400">
                <a:solidFill>
                  <a:schemeClr val="bg1"/>
                </a:solidFill>
                <a:latin typeface="Times New Roman" panose="02020603050405020304" pitchFamily="18" charset="0"/>
                <a:ea typeface="MS Gothic" panose="020B0609070205080204" pitchFamily="49" charset="-128"/>
              </a:defRPr>
            </a:lvl6pPr>
            <a:lvl7pPr marL="29718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sz="2400">
                <a:solidFill>
                  <a:schemeClr val="bg1"/>
                </a:solidFill>
                <a:latin typeface="Times New Roman" panose="02020603050405020304" pitchFamily="18" charset="0"/>
                <a:ea typeface="MS Gothic" panose="020B0609070205080204" pitchFamily="49" charset="-128"/>
              </a:defRPr>
            </a:lvl7pPr>
            <a:lvl8pPr marL="34290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sz="2400">
                <a:solidFill>
                  <a:schemeClr val="bg1"/>
                </a:solidFill>
                <a:latin typeface="Times New Roman" panose="02020603050405020304" pitchFamily="18" charset="0"/>
                <a:ea typeface="MS Gothic" panose="020B0609070205080204" pitchFamily="49" charset="-128"/>
              </a:defRPr>
            </a:lvl8pPr>
            <a:lvl9pPr marL="38862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sz="2400">
                <a:solidFill>
                  <a:schemeClr val="bg1"/>
                </a:solidFill>
                <a:latin typeface="Times New Roman" panose="02020603050405020304" pitchFamily="18" charset="0"/>
                <a:ea typeface="MS Gothic" panose="020B0609070205080204" pitchFamily="49" charset="-128"/>
              </a:defRPr>
            </a:lvl9pPr>
          </a:lstStyle>
          <a:p>
            <a:pPr algn="r" rtl="1" eaLnBrk="1" hangingPunct="1">
              <a:lnSpc>
                <a:spcPct val="90000"/>
              </a:lnSpc>
              <a:spcBef>
                <a:spcPts val="700"/>
              </a:spcBef>
              <a:buClr>
                <a:srgbClr val="CCFF33"/>
              </a:buClr>
              <a:buSzPct val="70000"/>
              <a:buFont typeface="Wingdings" panose="05000000000000000000" pitchFamily="2" charset="2"/>
              <a:buChar char=""/>
            </a:pPr>
            <a:r>
              <a:rPr lang="ar-SA" sz="2800" dirty="0">
                <a:solidFill>
                  <a:schemeClr val="tx1"/>
                </a:solidFill>
                <a:latin typeface="Arial" panose="020B0604020202020204" pitchFamily="34" charset="0"/>
              </a:rPr>
              <a:t>زود العميل بمعلومات كافية عن العملية العلاجية ككل، وذلك كي يتخذ القرارات الصحيحة.</a:t>
            </a:r>
          </a:p>
          <a:p>
            <a:pPr algn="r" rtl="1" eaLnBrk="1" hangingPunct="1">
              <a:lnSpc>
                <a:spcPct val="90000"/>
              </a:lnSpc>
              <a:spcBef>
                <a:spcPts val="700"/>
              </a:spcBef>
              <a:buClr>
                <a:srgbClr val="CCFF33"/>
              </a:buClr>
              <a:buSzPct val="70000"/>
              <a:buFont typeface="Wingdings" panose="05000000000000000000" pitchFamily="2" charset="2"/>
              <a:buChar char=""/>
            </a:pPr>
            <a:r>
              <a:rPr lang="ar-SA" sz="2800" dirty="0">
                <a:solidFill>
                  <a:schemeClr val="tx1"/>
                </a:solidFill>
                <a:latin typeface="Arial" panose="020B0604020202020204" pitchFamily="34" charset="0"/>
              </a:rPr>
              <a:t>ثقف العميل حول حقوقه وواجباته.</a:t>
            </a:r>
          </a:p>
          <a:p>
            <a:pPr algn="r" rtl="1" eaLnBrk="1" hangingPunct="1">
              <a:lnSpc>
                <a:spcPct val="90000"/>
              </a:lnSpc>
              <a:spcBef>
                <a:spcPts val="700"/>
              </a:spcBef>
              <a:buClr>
                <a:srgbClr val="CCFF33"/>
              </a:buClr>
              <a:buSzPct val="70000"/>
              <a:buFont typeface="Wingdings" panose="05000000000000000000" pitchFamily="2" charset="2"/>
              <a:buChar char=""/>
            </a:pPr>
            <a:r>
              <a:rPr lang="ar-SA" sz="2800" dirty="0">
                <a:solidFill>
                  <a:schemeClr val="tx1"/>
                </a:solidFill>
                <a:latin typeface="Arial" panose="020B0604020202020204" pitchFamily="34" charset="0"/>
              </a:rPr>
              <a:t>السرية </a:t>
            </a:r>
            <a:r>
              <a:rPr lang="en-GB" sz="2800" dirty="0">
                <a:solidFill>
                  <a:schemeClr val="tx1"/>
                </a:solidFill>
                <a:latin typeface="Arial" panose="020B0604020202020204" pitchFamily="34" charset="0"/>
              </a:rPr>
              <a:t>Confidentiality </a:t>
            </a:r>
            <a:r>
              <a:rPr lang="ar-SA" sz="2800" dirty="0">
                <a:solidFill>
                  <a:schemeClr val="tx1"/>
                </a:solidFill>
                <a:latin typeface="Arial" panose="020B0604020202020204" pitchFamily="34" charset="0"/>
              </a:rPr>
              <a:t> مطلب أساسي، ولكن ليس مطلق.</a:t>
            </a:r>
          </a:p>
          <a:p>
            <a:pPr lvl="1" algn="r" rtl="1" eaLnBrk="1" hangingPunct="1">
              <a:lnSpc>
                <a:spcPct val="90000"/>
              </a:lnSpc>
              <a:spcBef>
                <a:spcPts val="700"/>
              </a:spcBef>
              <a:buClr>
                <a:srgbClr val="CC9900"/>
              </a:buClr>
              <a:buSzPct val="65000"/>
              <a:buFont typeface="Wingdings" panose="05000000000000000000" pitchFamily="2" charset="2"/>
              <a:buChar char=""/>
            </a:pPr>
            <a:r>
              <a:rPr lang="ar-SA" sz="2800" dirty="0" err="1">
                <a:solidFill>
                  <a:schemeClr val="tx1"/>
                </a:solidFill>
                <a:latin typeface="Arial" panose="020B0604020202020204" pitchFamily="34" charset="0"/>
              </a:rPr>
              <a:t>إستثناءات</a:t>
            </a:r>
            <a:r>
              <a:rPr lang="ar-SA" sz="2800" dirty="0">
                <a:solidFill>
                  <a:schemeClr val="tx1"/>
                </a:solidFill>
                <a:latin typeface="Arial" panose="020B0604020202020204" pitchFamily="34" charset="0"/>
              </a:rPr>
              <a:t> السرية:</a:t>
            </a:r>
          </a:p>
          <a:p>
            <a:pPr lvl="2" algn="r" rtl="1" eaLnBrk="1" hangingPunct="1">
              <a:lnSpc>
                <a:spcPct val="90000"/>
              </a:lnSpc>
              <a:spcBef>
                <a:spcPts val="600"/>
              </a:spcBef>
              <a:buClr>
                <a:srgbClr val="0099CC"/>
              </a:buClr>
              <a:buSzPct val="65000"/>
              <a:buFont typeface="Wingdings" panose="05000000000000000000" pitchFamily="2" charset="2"/>
              <a:buChar char=""/>
            </a:pPr>
            <a:r>
              <a:rPr lang="ar-SA" dirty="0">
                <a:solidFill>
                  <a:schemeClr val="tx1"/>
                </a:solidFill>
                <a:latin typeface="Arial" panose="020B0604020202020204" pitchFamily="34" charset="0"/>
              </a:rPr>
              <a:t>يشكل العميل خطراً على نفسه أو الآخرين.</a:t>
            </a:r>
          </a:p>
          <a:p>
            <a:pPr lvl="2" algn="r" rtl="1" eaLnBrk="1" hangingPunct="1">
              <a:lnSpc>
                <a:spcPct val="90000"/>
              </a:lnSpc>
              <a:spcBef>
                <a:spcPts val="600"/>
              </a:spcBef>
              <a:buClr>
                <a:srgbClr val="0099CC"/>
              </a:buClr>
              <a:buSzPct val="65000"/>
              <a:buFont typeface="Wingdings" panose="05000000000000000000" pitchFamily="2" charset="2"/>
              <a:buChar char=""/>
            </a:pPr>
            <a:r>
              <a:rPr lang="ar-SA" dirty="0">
                <a:solidFill>
                  <a:schemeClr val="tx1"/>
                </a:solidFill>
                <a:latin typeface="Arial" panose="020B0604020202020204" pitchFamily="34" charset="0"/>
              </a:rPr>
              <a:t>العميل صغير العمر، و يتعرض </a:t>
            </a:r>
            <a:r>
              <a:rPr lang="ar-SA" dirty="0" err="1">
                <a:solidFill>
                  <a:schemeClr val="tx1"/>
                </a:solidFill>
                <a:latin typeface="Arial" panose="020B0604020202020204" pitchFamily="34" charset="0"/>
              </a:rPr>
              <a:t>للإعتداء</a:t>
            </a:r>
            <a:r>
              <a:rPr lang="ar-SA" dirty="0">
                <a:solidFill>
                  <a:schemeClr val="tx1"/>
                </a:solidFill>
                <a:latin typeface="Arial" panose="020B0604020202020204" pitchFamily="34" charset="0"/>
              </a:rPr>
              <a:t>.</a:t>
            </a:r>
          </a:p>
          <a:p>
            <a:pPr lvl="2" algn="r" rtl="1" eaLnBrk="1" hangingPunct="1">
              <a:lnSpc>
                <a:spcPct val="90000"/>
              </a:lnSpc>
              <a:spcBef>
                <a:spcPts val="600"/>
              </a:spcBef>
              <a:buClr>
                <a:srgbClr val="0099CC"/>
              </a:buClr>
              <a:buSzPct val="65000"/>
              <a:buFont typeface="Wingdings" panose="05000000000000000000" pitchFamily="2" charset="2"/>
              <a:buChar char=""/>
            </a:pPr>
            <a:r>
              <a:rPr lang="ar-SA" dirty="0">
                <a:solidFill>
                  <a:schemeClr val="tx1"/>
                </a:solidFill>
                <a:latin typeface="Arial" panose="020B0604020202020204" pitchFamily="34" charset="0"/>
              </a:rPr>
              <a:t>العميل يحتاج إلى التنويم في المستشفى.</a:t>
            </a:r>
          </a:p>
          <a:p>
            <a:pPr lvl="2" algn="r" rtl="1" eaLnBrk="1" hangingPunct="1">
              <a:lnSpc>
                <a:spcPct val="90000"/>
              </a:lnSpc>
              <a:spcBef>
                <a:spcPts val="600"/>
              </a:spcBef>
              <a:buClr>
                <a:srgbClr val="0099CC"/>
              </a:buClr>
              <a:buSzPct val="65000"/>
              <a:buFont typeface="Wingdings" panose="05000000000000000000" pitchFamily="2" charset="2"/>
              <a:buChar char=""/>
            </a:pPr>
            <a:r>
              <a:rPr lang="ar-SA" dirty="0">
                <a:solidFill>
                  <a:schemeClr val="tx1"/>
                </a:solidFill>
                <a:latin typeface="Arial" panose="020B0604020202020204" pitchFamily="34" charset="0"/>
              </a:rPr>
              <a:t>القضاء.</a:t>
            </a:r>
          </a:p>
          <a:p>
            <a:pPr lvl="2" algn="r" rtl="1" eaLnBrk="1" hangingPunct="1">
              <a:lnSpc>
                <a:spcPct val="90000"/>
              </a:lnSpc>
              <a:spcBef>
                <a:spcPts val="600"/>
              </a:spcBef>
              <a:buClr>
                <a:srgbClr val="0099CC"/>
              </a:buClr>
              <a:buSzPct val="65000"/>
              <a:buFont typeface="Wingdings" panose="05000000000000000000" pitchFamily="2" charset="2"/>
              <a:buChar char=""/>
            </a:pPr>
            <a:r>
              <a:rPr lang="ar-SA" dirty="0">
                <a:solidFill>
                  <a:schemeClr val="tx1"/>
                </a:solidFill>
                <a:latin typeface="Arial" panose="020B0604020202020204" pitchFamily="34" charset="0"/>
              </a:rPr>
              <a:t>طلب العميل الإفصاح عن معلوماته بنفسه.</a:t>
            </a:r>
          </a:p>
        </p:txBody>
      </p:sp>
      <p:sp>
        <p:nvSpPr>
          <p:cNvPr id="67588" name="Text Box 3"/>
          <p:cNvSpPr txBox="1">
            <a:spLocks noChangeArrowheads="1"/>
          </p:cNvSpPr>
          <p:nvPr/>
        </p:nvSpPr>
        <p:spPr bwMode="auto">
          <a:xfrm>
            <a:off x="304800" y="6205538"/>
            <a:ext cx="5029200" cy="2714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1420" tIns="45711" rIns="91420" bIns="45711" anchor="ctr"/>
          <a:lstStyle>
            <a:lvl1pPr eaLnBrk="0" hangingPunct="0">
              <a:defRPr sz="2400">
                <a:solidFill>
                  <a:schemeClr val="bg1"/>
                </a:solidFill>
                <a:latin typeface="Times New Roman" panose="02020603050405020304" pitchFamily="18" charset="0"/>
                <a:ea typeface="MS Gothic" panose="020B0609070205080204" pitchFamily="49" charset="-128"/>
              </a:defRPr>
            </a:lvl1pPr>
            <a:lvl2pPr marL="742950" indent="-285750" eaLnBrk="0" hangingPunct="0">
              <a:defRPr sz="2400">
                <a:solidFill>
                  <a:schemeClr val="bg1"/>
                </a:solidFill>
                <a:latin typeface="Times New Roman" panose="02020603050405020304" pitchFamily="18" charset="0"/>
                <a:ea typeface="MS Gothic" panose="020B0609070205080204" pitchFamily="49" charset="-128"/>
              </a:defRPr>
            </a:lvl2pPr>
            <a:lvl3pPr marL="1143000" indent="-228600" eaLnBrk="0" hangingPunct="0">
              <a:defRPr sz="2400">
                <a:solidFill>
                  <a:schemeClr val="bg1"/>
                </a:solidFill>
                <a:latin typeface="Times New Roman" panose="02020603050405020304" pitchFamily="18" charset="0"/>
                <a:ea typeface="MS Gothic" panose="020B0609070205080204" pitchFamily="49" charset="-128"/>
              </a:defRPr>
            </a:lvl3pPr>
            <a:lvl4pPr marL="1600200" indent="-228600" eaLnBrk="0" hangingPunct="0">
              <a:defRPr sz="2400">
                <a:solidFill>
                  <a:schemeClr val="bg1"/>
                </a:solidFill>
                <a:latin typeface="Times New Roman" panose="02020603050405020304" pitchFamily="18" charset="0"/>
                <a:ea typeface="MS Gothic" panose="020B0609070205080204" pitchFamily="49" charset="-128"/>
              </a:defRPr>
            </a:lvl4pPr>
            <a:lvl5pPr marL="2057400" indent="-228600" eaLnBrk="0" hangingPunct="0">
              <a:defRPr sz="2400">
                <a:solidFill>
                  <a:schemeClr val="bg1"/>
                </a:solidFill>
                <a:latin typeface="Times New Roman" panose="02020603050405020304" pitchFamily="18" charset="0"/>
                <a:ea typeface="MS Gothic" panose="020B0609070205080204" pitchFamily="49" charset="-128"/>
              </a:defRPr>
            </a:lvl5pPr>
            <a:lvl6pPr marL="25146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MS Gothic" panose="020B0609070205080204" pitchFamily="49" charset="-128"/>
              </a:defRPr>
            </a:lvl6pPr>
            <a:lvl7pPr marL="29718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MS Gothic" panose="020B0609070205080204" pitchFamily="49" charset="-128"/>
              </a:defRPr>
            </a:lvl7pPr>
            <a:lvl8pPr marL="34290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MS Gothic" panose="020B0609070205080204" pitchFamily="49" charset="-128"/>
              </a:defRPr>
            </a:lvl8pPr>
            <a:lvl9pPr marL="3886200" indent="-228600" defTabSz="455613" eaLnBrk="0" fontAlgn="base" hangingPunct="0">
              <a:lnSpc>
                <a:spcPct val="95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MS Gothic" panose="020B0609070205080204" pitchFamily="49" charset="-128"/>
              </a:defRPr>
            </a:lvl9pPr>
          </a:lstStyle>
          <a:p>
            <a:pPr eaLnBrk="1" hangingPunct="1"/>
            <a:endParaRPr lang="en-US"/>
          </a:p>
        </p:txBody>
      </p:sp>
    </p:spTree>
    <p:extLst>
      <p:ext uri="{BB962C8B-B14F-4D97-AF65-F5344CB8AC3E}">
        <p14:creationId xmlns:p14="http://schemas.microsoft.com/office/powerpoint/2010/main" val="1355255129"/>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docProps/app.xml><?xml version="1.0" encoding="utf-8"?>
<Properties xmlns="http://schemas.openxmlformats.org/officeDocument/2006/extended-properties" xmlns:vt="http://schemas.openxmlformats.org/officeDocument/2006/docPropsVTypes">
  <Template/>
  <TotalTime>261</TotalTime>
  <Words>3298</Words>
  <Application>Microsoft Office PowerPoint</Application>
  <PresentationFormat>On-screen Show (4:3)</PresentationFormat>
  <Paragraphs>548</Paragraphs>
  <Slides>64</Slides>
  <Notes>38</Notes>
  <HiddenSlides>4</HiddenSlides>
  <MMClips>0</MMClips>
  <ScaleCrop>false</ScaleCrop>
  <HeadingPairs>
    <vt:vector size="6" baseType="variant">
      <vt:variant>
        <vt:lpstr>Fonts Used</vt:lpstr>
      </vt:variant>
      <vt:variant>
        <vt:i4>19</vt:i4>
      </vt:variant>
      <vt:variant>
        <vt:lpstr>Theme</vt:lpstr>
      </vt:variant>
      <vt:variant>
        <vt:i4>1</vt:i4>
      </vt:variant>
      <vt:variant>
        <vt:lpstr>Slide Titles</vt:lpstr>
      </vt:variant>
      <vt:variant>
        <vt:i4>64</vt:i4>
      </vt:variant>
    </vt:vector>
  </HeadingPairs>
  <TitlesOfParts>
    <vt:vector size="84" baseType="lpstr">
      <vt:lpstr>Arial Unicode MS</vt:lpstr>
      <vt:lpstr>Microsoft YaHei</vt:lpstr>
      <vt:lpstr>MS Gothic</vt:lpstr>
      <vt:lpstr>Akhbar MT</vt:lpstr>
      <vt:lpstr>Arial</vt:lpstr>
      <vt:lpstr>Arial Bold</vt:lpstr>
      <vt:lpstr>Arial Italic</vt:lpstr>
      <vt:lpstr>Calibri</vt:lpstr>
      <vt:lpstr>Constantia</vt:lpstr>
      <vt:lpstr>Courier New</vt:lpstr>
      <vt:lpstr>Franklin Gothic Medium</vt:lpstr>
      <vt:lpstr>Majalla UI</vt:lpstr>
      <vt:lpstr>Mangal</vt:lpstr>
      <vt:lpstr>Simplified Arabic</vt:lpstr>
      <vt:lpstr>StarSymbol</vt:lpstr>
      <vt:lpstr>Times New Roman</vt:lpstr>
      <vt:lpstr>Traditional Arabic</vt:lpstr>
      <vt:lpstr>Wingdings</vt:lpstr>
      <vt:lpstr>Wingdings 2</vt:lpstr>
      <vt:lpstr>Flow</vt:lpstr>
      <vt:lpstr>أسس التوجيه والارشاد    371 نفس   </vt:lpstr>
      <vt:lpstr> مفهوم التوجيه والإرشاد</vt:lpstr>
      <vt:lpstr> أهداف التوجيه والإرشاد ( 1 )</vt:lpstr>
      <vt:lpstr> أهداف التوجيه والإرشاد ( 2 )</vt:lpstr>
      <vt:lpstr>علاقة التوجيه والإرشاد بالتخصصات الأخرى:</vt:lpstr>
      <vt:lpstr>ميادين التوجيه والإرشاد:</vt:lpstr>
      <vt:lpstr>الخصائص الأكاديمية والمهنية لممارسي التوجية والإرشاد ( 1 ):</vt:lpstr>
      <vt:lpstr>الخصائص الأكاديمية والمهنية لممارسي التوجية والإرشاد ( 2 ):</vt:lpstr>
      <vt:lpstr>PowerPoint Presentation</vt:lpstr>
      <vt:lpstr>PowerPoint Presentation</vt:lpstr>
      <vt:lpstr>PowerPoint Presentation</vt:lpstr>
      <vt:lpstr> العلاقة العلاجية/الإرشادية The Therapeutic Relationship</vt:lpstr>
      <vt:lpstr>قضايا وصعوبات يواجهها المرشدين المبتدئين:</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نظريات الإرشاد: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الشعور و اللاشعور عند فرويد</vt:lpstr>
      <vt:lpstr>PowerPoint Presentation</vt:lpstr>
      <vt:lpstr>PowerPoint Presentation</vt:lpstr>
      <vt:lpstr>PowerPoint Presentation</vt:lpstr>
      <vt:lpstr>PowerPoint Presentation</vt:lpstr>
      <vt:lpstr>PowerPoint Presentation</vt:lpstr>
      <vt:lpstr>PowerPoint Presentation</vt:lpstr>
      <vt:lpstr>Psychoanalysis         ملخص نظرية التحليل النفسي</vt:lpstr>
      <vt:lpstr>Behaviouralism   النظريات السلوكية   </vt:lpstr>
      <vt:lpstr>نظرية الإشراط الكلاسيكي</vt:lpstr>
      <vt:lpstr> نظرية الإشراط الكلاسيكي Classical Conditioning</vt:lpstr>
      <vt:lpstr> نظرية الإشراط الكلاسيكي Classical Conditioning</vt:lpstr>
      <vt:lpstr>PowerPoint Presentation</vt:lpstr>
      <vt:lpstr>PowerPoint Presentation</vt:lpstr>
      <vt:lpstr>PowerPoint Presentation</vt:lpstr>
      <vt:lpstr>تجارب تطبيقية </vt:lpstr>
      <vt:lpstr>PowerPoint Presentation</vt:lpstr>
      <vt:lpstr>أمــثلـــة</vt:lpstr>
      <vt:lpstr>إعتبارات عامة</vt:lpstr>
      <vt:lpstr>نشاط منزلي</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 العلاج المتمركز حول الشخص         Person-Centered Therapy</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أسس التوجيه والارشاد    371 نفس</dc:title>
  <dc:creator>u</dc:creator>
  <cp:lastModifiedBy>Sony Vaio</cp:lastModifiedBy>
  <cp:revision>42</cp:revision>
  <dcterms:created xsi:type="dcterms:W3CDTF">2012-09-01T20:06:53Z</dcterms:created>
  <dcterms:modified xsi:type="dcterms:W3CDTF">2017-10-15T13:19:02Z</dcterms:modified>
</cp:coreProperties>
</file>