
<file path=[Content_Types].xml><?xml version="1.0" encoding="utf-8"?>
<Types xmlns="http://schemas.openxmlformats.org/package/2006/content-types">
  <Override PartName="/customXml/itemProps3.xml" ContentType="application/vnd.openxmlformats-officedocument.customXmlProperties+xml"/>
  <Override PartName="/ppt/slides/slide6.xml" ContentType="application/vnd.openxmlformats-officedocument.presentationml.slide+xml"/>
  <Override PartName="/ppt/slideLayouts/slideLayout8.xml" ContentType="application/vnd.openxmlformats-officedocument.presentationml.slideLayout+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commentAuthors.xml" ContentType="application/vnd.openxmlformats-officedocument.presentationml.commentAuthors+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customXml/itemProps2.xml" ContentType="application/vnd.openxmlformats-officedocument.customXml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0" r:id="rId4"/>
  </p:sldMasterIdLst>
  <p:notesMasterIdLst>
    <p:notesMasterId r:id="rId26"/>
  </p:notesMasterIdLst>
  <p:handoutMasterIdLst>
    <p:handoutMasterId r:id="rId27"/>
  </p:handoutMasterIdLst>
  <p:sldIdLst>
    <p:sldId id="256" r:id="rId5"/>
    <p:sldId id="261" r:id="rId6"/>
    <p:sldId id="281" r:id="rId7"/>
    <p:sldId id="268" r:id="rId8"/>
    <p:sldId id="267" r:id="rId9"/>
    <p:sldId id="269" r:id="rId10"/>
    <p:sldId id="275" r:id="rId11"/>
    <p:sldId id="276" r:id="rId12"/>
    <p:sldId id="270" r:id="rId13"/>
    <p:sldId id="278" r:id="rId14"/>
    <p:sldId id="279" r:id="rId15"/>
    <p:sldId id="259" r:id="rId16"/>
    <p:sldId id="280" r:id="rId17"/>
    <p:sldId id="260" r:id="rId18"/>
    <p:sldId id="271" r:id="rId19"/>
    <p:sldId id="262" r:id="rId20"/>
    <p:sldId id="263" r:id="rId21"/>
    <p:sldId id="272" r:id="rId22"/>
    <p:sldId id="266" r:id="rId23"/>
    <p:sldId id="273" r:id="rId24"/>
    <p:sldId id="274" r:id="rId25"/>
  </p:sldIdLst>
  <p:sldSz cx="9144000" cy="6858000" type="screen4x3"/>
  <p:notesSz cx="6858000" cy="9144000"/>
  <p:defaultTextStyle>
    <a:defPPr>
      <a:defRPr lang="en-US"/>
    </a:defPPr>
    <a:lvl1pPr algn="l" rtl="0" fontAlgn="base">
      <a:spcBef>
        <a:spcPct val="0"/>
      </a:spcBef>
      <a:spcAft>
        <a:spcPct val="0"/>
      </a:spcAft>
      <a:defRPr kumimoji="1" sz="2400" kern="1200">
        <a:solidFill>
          <a:schemeClr val="tx1"/>
        </a:solidFill>
        <a:latin typeface="Times New Roman" charset="0"/>
        <a:ea typeface="+mn-ea"/>
        <a:cs typeface="Times New Roman" charset="0"/>
      </a:defRPr>
    </a:lvl1pPr>
    <a:lvl2pPr marL="457200" algn="l" rtl="0" fontAlgn="base">
      <a:spcBef>
        <a:spcPct val="0"/>
      </a:spcBef>
      <a:spcAft>
        <a:spcPct val="0"/>
      </a:spcAft>
      <a:defRPr kumimoji="1" sz="2400" kern="1200">
        <a:solidFill>
          <a:schemeClr val="tx1"/>
        </a:solidFill>
        <a:latin typeface="Times New Roman" charset="0"/>
        <a:ea typeface="+mn-ea"/>
        <a:cs typeface="Times New Roman" charset="0"/>
      </a:defRPr>
    </a:lvl2pPr>
    <a:lvl3pPr marL="914400" algn="l" rtl="0" fontAlgn="base">
      <a:spcBef>
        <a:spcPct val="0"/>
      </a:spcBef>
      <a:spcAft>
        <a:spcPct val="0"/>
      </a:spcAft>
      <a:defRPr kumimoji="1" sz="2400" kern="1200">
        <a:solidFill>
          <a:schemeClr val="tx1"/>
        </a:solidFill>
        <a:latin typeface="Times New Roman" charset="0"/>
        <a:ea typeface="+mn-ea"/>
        <a:cs typeface="Times New Roman" charset="0"/>
      </a:defRPr>
    </a:lvl3pPr>
    <a:lvl4pPr marL="1371600" algn="l" rtl="0" fontAlgn="base">
      <a:spcBef>
        <a:spcPct val="0"/>
      </a:spcBef>
      <a:spcAft>
        <a:spcPct val="0"/>
      </a:spcAft>
      <a:defRPr kumimoji="1" sz="2400" kern="1200">
        <a:solidFill>
          <a:schemeClr val="tx1"/>
        </a:solidFill>
        <a:latin typeface="Times New Roman" charset="0"/>
        <a:ea typeface="+mn-ea"/>
        <a:cs typeface="Times New Roman" charset="0"/>
      </a:defRPr>
    </a:lvl4pPr>
    <a:lvl5pPr marL="1828800" algn="l" rtl="0" fontAlgn="base">
      <a:spcBef>
        <a:spcPct val="0"/>
      </a:spcBef>
      <a:spcAft>
        <a:spcPct val="0"/>
      </a:spcAft>
      <a:defRPr kumimoji="1" sz="2400" kern="1200">
        <a:solidFill>
          <a:schemeClr val="tx1"/>
        </a:solidFill>
        <a:latin typeface="Times New Roman" charset="0"/>
        <a:ea typeface="+mn-ea"/>
        <a:cs typeface="Times New Roman" charset="0"/>
      </a:defRPr>
    </a:lvl5pPr>
    <a:lvl6pPr marL="2286000" algn="l" defTabSz="914400" rtl="0" eaLnBrk="1" latinLnBrk="0" hangingPunct="1">
      <a:defRPr kumimoji="1" sz="2400" kern="1200">
        <a:solidFill>
          <a:schemeClr val="tx1"/>
        </a:solidFill>
        <a:latin typeface="Times New Roman" charset="0"/>
        <a:ea typeface="+mn-ea"/>
        <a:cs typeface="Times New Roman" charset="0"/>
      </a:defRPr>
    </a:lvl6pPr>
    <a:lvl7pPr marL="2743200" algn="l" defTabSz="914400" rtl="0" eaLnBrk="1" latinLnBrk="0" hangingPunct="1">
      <a:defRPr kumimoji="1" sz="2400" kern="1200">
        <a:solidFill>
          <a:schemeClr val="tx1"/>
        </a:solidFill>
        <a:latin typeface="Times New Roman" charset="0"/>
        <a:ea typeface="+mn-ea"/>
        <a:cs typeface="Times New Roman" charset="0"/>
      </a:defRPr>
    </a:lvl7pPr>
    <a:lvl8pPr marL="3200400" algn="l" defTabSz="914400" rtl="0" eaLnBrk="1" latinLnBrk="0" hangingPunct="1">
      <a:defRPr kumimoji="1" sz="2400" kern="1200">
        <a:solidFill>
          <a:schemeClr val="tx1"/>
        </a:solidFill>
        <a:latin typeface="Times New Roman" charset="0"/>
        <a:ea typeface="+mn-ea"/>
        <a:cs typeface="Times New Roman" charset="0"/>
      </a:defRPr>
    </a:lvl8pPr>
    <a:lvl9pPr marL="3657600" algn="l" defTabSz="914400" rtl="0" eaLnBrk="1" latinLnBrk="0" hangingPunct="1">
      <a:defRPr kumimoji="1" sz="2400" kern="1200">
        <a:solidFill>
          <a:schemeClr val="tx1"/>
        </a:solidFill>
        <a:latin typeface="Times New Roman" charset="0"/>
        <a:ea typeface="+mn-ea"/>
        <a:cs typeface="Times New Roman" charset="0"/>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Eric Herzog" initials="" lastIdx="3"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clrMru>
    <a:srgbClr val="FFFF66"/>
    <a:srgbClr val="FFCC00"/>
    <a:srgbClr val="00CCFF"/>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46784" autoAdjust="0"/>
    <p:restoredTop sz="94727" autoAdjust="0"/>
  </p:normalViewPr>
  <p:slideViewPr>
    <p:cSldViewPr>
      <p:cViewPr varScale="1">
        <p:scale>
          <a:sx n="67" d="100"/>
          <a:sy n="67" d="100"/>
        </p:scale>
        <p:origin x="-1242" y="-96"/>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56" d="100"/>
          <a:sy n="56" d="100"/>
        </p:scale>
        <p:origin x="-2838" y="-102"/>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notesMaster" Target="notesMasters/notesMaster1.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tableStyles" Target="tableStyle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commentAuthors" Target="commentAuthor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handoutMaster" Target="handoutMasters/handoutMaster1.xml"/><Relationship Id="rId30"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2" name="Rectangle 3074"/>
          <p:cNvSpPr>
            <a:spLocks noGrp="1" noChangeArrowheads="1"/>
          </p:cNvSpPr>
          <p:nvPr>
            <p:ph type="hdr" sz="quarter"/>
          </p:nvPr>
        </p:nvSpPr>
        <p:spPr bwMode="auto">
          <a:xfrm>
            <a:off x="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vl1pPr>
          </a:lstStyle>
          <a:p>
            <a:endParaRPr lang="en-US"/>
          </a:p>
        </p:txBody>
      </p:sp>
      <p:sp>
        <p:nvSpPr>
          <p:cNvPr id="15363" name="Rectangle 3075"/>
          <p:cNvSpPr>
            <a:spLocks noGrp="1" noChangeArrowheads="1"/>
          </p:cNvSpPr>
          <p:nvPr>
            <p:ph type="dt" sz="quarter" idx="1"/>
          </p:nvPr>
        </p:nvSpPr>
        <p:spPr bwMode="auto">
          <a:xfrm>
            <a:off x="388620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vl1pPr>
          </a:lstStyle>
          <a:p>
            <a:endParaRPr lang="en-US"/>
          </a:p>
        </p:txBody>
      </p:sp>
      <p:sp>
        <p:nvSpPr>
          <p:cNvPr id="15364" name="Rectangle 3076"/>
          <p:cNvSpPr>
            <a:spLocks noGrp="1" noChangeArrowheads="1"/>
          </p:cNvSpPr>
          <p:nvPr>
            <p:ph type="ftr" sz="quarter" idx="2"/>
          </p:nvPr>
        </p:nvSpPr>
        <p:spPr bwMode="auto">
          <a:xfrm>
            <a:off x="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vl1pPr>
          </a:lstStyle>
          <a:p>
            <a:endParaRPr lang="en-US"/>
          </a:p>
        </p:txBody>
      </p:sp>
      <p:sp>
        <p:nvSpPr>
          <p:cNvPr id="15365" name="Rectangle 3077"/>
          <p:cNvSpPr>
            <a:spLocks noGrp="1" noChangeArrowheads="1"/>
          </p:cNvSpPr>
          <p:nvPr>
            <p:ph type="sldNum" sz="quarter" idx="3"/>
          </p:nvPr>
        </p:nvSpPr>
        <p:spPr bwMode="auto">
          <a:xfrm>
            <a:off x="388620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vl1pPr>
          </a:lstStyle>
          <a:p>
            <a:fld id="{A3EC6019-934A-4DE0-A613-15CA80B3B9E6}" type="slidenum">
              <a:rPr lang="en-US"/>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410" name="Rectangle 1026"/>
          <p:cNvSpPr>
            <a:spLocks noGrp="1" noChangeArrowheads="1"/>
          </p:cNvSpPr>
          <p:nvPr>
            <p:ph type="hdr" sz="quarter"/>
          </p:nvPr>
        </p:nvSpPr>
        <p:spPr bwMode="auto">
          <a:xfrm>
            <a:off x="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vl1pPr>
          </a:lstStyle>
          <a:p>
            <a:endParaRPr lang="en-US"/>
          </a:p>
        </p:txBody>
      </p:sp>
      <p:sp>
        <p:nvSpPr>
          <p:cNvPr id="17411" name="Rectangle 1027"/>
          <p:cNvSpPr>
            <a:spLocks noGrp="1" noChangeArrowheads="1"/>
          </p:cNvSpPr>
          <p:nvPr>
            <p:ph type="dt" idx="1"/>
          </p:nvPr>
        </p:nvSpPr>
        <p:spPr bwMode="auto">
          <a:xfrm>
            <a:off x="388620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vl1pPr>
          </a:lstStyle>
          <a:p>
            <a:endParaRPr lang="en-US"/>
          </a:p>
        </p:txBody>
      </p:sp>
      <p:sp>
        <p:nvSpPr>
          <p:cNvPr id="17412" name="Rectangle 1028"/>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17413" name="Rectangle 1029"/>
          <p:cNvSpPr>
            <a:spLocks noGrp="1" noChangeArrowheads="1"/>
          </p:cNvSpPr>
          <p:nvPr>
            <p:ph type="body" sz="quarter" idx="3"/>
          </p:nvPr>
        </p:nvSpPr>
        <p:spPr bwMode="auto">
          <a:xfrm>
            <a:off x="914400" y="4343400"/>
            <a:ext cx="5029200" cy="41148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7414" name="Rectangle 1030"/>
          <p:cNvSpPr>
            <a:spLocks noGrp="1" noChangeArrowheads="1"/>
          </p:cNvSpPr>
          <p:nvPr>
            <p:ph type="ftr" sz="quarter" idx="4"/>
          </p:nvPr>
        </p:nvSpPr>
        <p:spPr bwMode="auto">
          <a:xfrm>
            <a:off x="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vl1pPr>
          </a:lstStyle>
          <a:p>
            <a:endParaRPr lang="en-US"/>
          </a:p>
        </p:txBody>
      </p:sp>
      <p:sp>
        <p:nvSpPr>
          <p:cNvPr id="17415" name="Rectangle 1031"/>
          <p:cNvSpPr>
            <a:spLocks noGrp="1" noChangeArrowheads="1"/>
          </p:cNvSpPr>
          <p:nvPr>
            <p:ph type="sldNum" sz="quarter" idx="5"/>
          </p:nvPr>
        </p:nvSpPr>
        <p:spPr bwMode="auto">
          <a:xfrm>
            <a:off x="388620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vl1pPr>
          </a:lstStyle>
          <a:p>
            <a:fld id="{63404F60-892B-4A4B-9BB3-F11072AFFDCD}" type="slidenum">
              <a:rPr lang="en-US"/>
              <a:pPr/>
              <a:t>‹#›</a:t>
            </a:fld>
            <a:endParaRPr lang="en-US"/>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kumimoji="1" sz="1200" kern="1200">
        <a:solidFill>
          <a:schemeClr val="tx1"/>
        </a:solidFill>
        <a:latin typeface="Times New Roman" charset="0"/>
        <a:ea typeface="+mn-ea"/>
        <a:cs typeface="Times New Roman" charset="0"/>
      </a:defRPr>
    </a:lvl1pPr>
    <a:lvl2pPr marL="457200" algn="l" rtl="0" fontAlgn="base">
      <a:spcBef>
        <a:spcPct val="30000"/>
      </a:spcBef>
      <a:spcAft>
        <a:spcPct val="0"/>
      </a:spcAft>
      <a:defRPr kumimoji="1" sz="1200" kern="1200">
        <a:solidFill>
          <a:schemeClr val="tx1"/>
        </a:solidFill>
        <a:latin typeface="Times New Roman" charset="0"/>
        <a:ea typeface="+mn-ea"/>
        <a:cs typeface="Times New Roman" charset="0"/>
      </a:defRPr>
    </a:lvl2pPr>
    <a:lvl3pPr marL="914400" algn="l" rtl="0" fontAlgn="base">
      <a:spcBef>
        <a:spcPct val="30000"/>
      </a:spcBef>
      <a:spcAft>
        <a:spcPct val="0"/>
      </a:spcAft>
      <a:defRPr kumimoji="1" sz="1200" kern="1200">
        <a:solidFill>
          <a:schemeClr val="tx1"/>
        </a:solidFill>
        <a:latin typeface="Times New Roman" charset="0"/>
        <a:ea typeface="+mn-ea"/>
        <a:cs typeface="Times New Roman" charset="0"/>
      </a:defRPr>
    </a:lvl3pPr>
    <a:lvl4pPr marL="1371600" algn="l" rtl="0" fontAlgn="base">
      <a:spcBef>
        <a:spcPct val="30000"/>
      </a:spcBef>
      <a:spcAft>
        <a:spcPct val="0"/>
      </a:spcAft>
      <a:defRPr kumimoji="1" sz="1200" kern="1200">
        <a:solidFill>
          <a:schemeClr val="tx1"/>
        </a:solidFill>
        <a:latin typeface="Times New Roman" charset="0"/>
        <a:ea typeface="+mn-ea"/>
        <a:cs typeface="Times New Roman" charset="0"/>
      </a:defRPr>
    </a:lvl4pPr>
    <a:lvl5pPr marL="1828800" algn="l" rtl="0" fontAlgn="base">
      <a:spcBef>
        <a:spcPct val="30000"/>
      </a:spcBef>
      <a:spcAft>
        <a:spcPct val="0"/>
      </a:spcAft>
      <a:defRPr kumimoji="1" sz="1200" kern="1200">
        <a:solidFill>
          <a:schemeClr val="tx1"/>
        </a:solidFill>
        <a:latin typeface="Times New Roman" charset="0"/>
        <a:ea typeface="+mn-ea"/>
        <a:cs typeface="Times New Roman"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63404F60-892B-4A4B-9BB3-F11072AFFDCD}" type="slidenum">
              <a:rPr lang="en-US" smtClean="0"/>
              <a:pPr/>
              <a:t>19</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20482" name="Group 1026"/>
          <p:cNvGrpSpPr>
            <a:grpSpLocks/>
          </p:cNvGrpSpPr>
          <p:nvPr/>
        </p:nvGrpSpPr>
        <p:grpSpPr bwMode="auto">
          <a:xfrm>
            <a:off x="-7758113" y="1463675"/>
            <a:ext cx="16902113" cy="10795000"/>
            <a:chOff x="-4887" y="922"/>
            <a:chExt cx="10647" cy="6800"/>
          </a:xfrm>
        </p:grpSpPr>
        <p:sp>
          <p:nvSpPr>
            <p:cNvPr id="20483" name="Freeform 1027"/>
            <p:cNvSpPr>
              <a:spLocks/>
            </p:cNvSpPr>
            <p:nvPr/>
          </p:nvSpPr>
          <p:spPr bwMode="auto">
            <a:xfrm>
              <a:off x="2061" y="1707"/>
              <a:ext cx="3699" cy="2613"/>
            </a:xfrm>
            <a:custGeom>
              <a:avLst/>
              <a:gdLst/>
              <a:ahLst/>
              <a:cxnLst>
                <a:cxn ang="0">
                  <a:pos x="1523" y="2611"/>
                </a:cxn>
                <a:cxn ang="0">
                  <a:pos x="3698" y="2612"/>
                </a:cxn>
                <a:cxn ang="0">
                  <a:pos x="3698" y="2228"/>
                </a:cxn>
                <a:cxn ang="0">
                  <a:pos x="0" y="0"/>
                </a:cxn>
                <a:cxn ang="0">
                  <a:pos x="160" y="118"/>
                </a:cxn>
                <a:cxn ang="0">
                  <a:pos x="292" y="219"/>
                </a:cxn>
                <a:cxn ang="0">
                  <a:pos x="441" y="347"/>
                </a:cxn>
                <a:cxn ang="0">
                  <a:pos x="585" y="482"/>
                </a:cxn>
                <a:cxn ang="0">
                  <a:pos x="796" y="711"/>
                </a:cxn>
                <a:cxn ang="0">
                  <a:pos x="983" y="955"/>
                </a:cxn>
                <a:cxn ang="0">
                  <a:pos x="1119" y="1168"/>
                </a:cxn>
                <a:cxn ang="0">
                  <a:pos x="1238" y="1388"/>
                </a:cxn>
                <a:cxn ang="0">
                  <a:pos x="1331" y="1608"/>
                </a:cxn>
                <a:cxn ang="0">
                  <a:pos x="1400" y="1809"/>
                </a:cxn>
                <a:cxn ang="0">
                  <a:pos x="1447" y="1979"/>
                </a:cxn>
                <a:cxn ang="0">
                  <a:pos x="1490" y="2190"/>
                </a:cxn>
                <a:cxn ang="0">
                  <a:pos x="1511" y="2374"/>
                </a:cxn>
                <a:cxn ang="0">
                  <a:pos x="1523" y="2611"/>
                </a:cxn>
              </a:cxnLst>
              <a:rect l="0" t="0" r="r" b="b"/>
              <a:pathLst>
                <a:path w="3699" h="2613">
                  <a:moveTo>
                    <a:pt x="1523" y="2611"/>
                  </a:moveTo>
                  <a:lnTo>
                    <a:pt x="3698" y="2612"/>
                  </a:lnTo>
                  <a:lnTo>
                    <a:pt x="3698" y="2228"/>
                  </a:lnTo>
                  <a:lnTo>
                    <a:pt x="0" y="0"/>
                  </a:lnTo>
                  <a:lnTo>
                    <a:pt x="160" y="118"/>
                  </a:lnTo>
                  <a:lnTo>
                    <a:pt x="292" y="219"/>
                  </a:lnTo>
                  <a:lnTo>
                    <a:pt x="441" y="347"/>
                  </a:lnTo>
                  <a:lnTo>
                    <a:pt x="585" y="482"/>
                  </a:lnTo>
                  <a:lnTo>
                    <a:pt x="796" y="711"/>
                  </a:lnTo>
                  <a:lnTo>
                    <a:pt x="983" y="955"/>
                  </a:lnTo>
                  <a:lnTo>
                    <a:pt x="1119" y="1168"/>
                  </a:lnTo>
                  <a:lnTo>
                    <a:pt x="1238" y="1388"/>
                  </a:lnTo>
                  <a:lnTo>
                    <a:pt x="1331" y="1608"/>
                  </a:lnTo>
                  <a:lnTo>
                    <a:pt x="1400" y="1809"/>
                  </a:lnTo>
                  <a:lnTo>
                    <a:pt x="1447" y="1979"/>
                  </a:lnTo>
                  <a:lnTo>
                    <a:pt x="1490" y="2190"/>
                  </a:lnTo>
                  <a:lnTo>
                    <a:pt x="1511" y="2374"/>
                  </a:lnTo>
                  <a:lnTo>
                    <a:pt x="1523" y="2611"/>
                  </a:lnTo>
                </a:path>
              </a:pathLst>
            </a:custGeom>
            <a:gradFill rotWithShape="0">
              <a:gsLst>
                <a:gs pos="0">
                  <a:schemeClr val="folHlink">
                    <a:gamma/>
                    <a:shade val="46275"/>
                    <a:invGamma/>
                  </a:schemeClr>
                </a:gs>
                <a:gs pos="100000">
                  <a:schemeClr val="folHlink"/>
                </a:gs>
              </a:gsLst>
              <a:lin ang="0" scaled="1"/>
            </a:gradFill>
            <a:ln w="9525">
              <a:noFill/>
              <a:round/>
              <a:headEnd type="none" w="sm" len="sm"/>
              <a:tailEnd type="none" w="sm" len="sm"/>
            </a:ln>
            <a:effectLst/>
          </p:spPr>
          <p:txBody>
            <a:bodyPr/>
            <a:lstStyle/>
            <a:p>
              <a:endParaRPr lang="en-US"/>
            </a:p>
          </p:txBody>
        </p:sp>
        <p:sp>
          <p:nvSpPr>
            <p:cNvPr id="20484" name="Arc 1028"/>
            <p:cNvSpPr>
              <a:spLocks/>
            </p:cNvSpPr>
            <p:nvPr/>
          </p:nvSpPr>
          <p:spPr bwMode="auto">
            <a:xfrm>
              <a:off x="-4887" y="922"/>
              <a:ext cx="8474" cy="6800"/>
            </a:xfrm>
            <a:custGeom>
              <a:avLst/>
              <a:gdLst>
                <a:gd name="G0" fmla="+- 21600 0 0"/>
                <a:gd name="G1" fmla="+- 21600 0 0"/>
                <a:gd name="G2" fmla="+- 21600 0 0"/>
                <a:gd name="T0" fmla="*/ 43200 w 43200"/>
                <a:gd name="T1" fmla="*/ 21600 h 43200"/>
                <a:gd name="T2" fmla="*/ 24979 w 43200"/>
                <a:gd name="T3" fmla="*/ 266 h 43200"/>
                <a:gd name="T4" fmla="*/ 21600 w 43200"/>
                <a:gd name="T5" fmla="*/ 21600 h 43200"/>
              </a:gdLst>
              <a:ahLst/>
              <a:cxnLst>
                <a:cxn ang="0">
                  <a:pos x="T0" y="T1"/>
                </a:cxn>
                <a:cxn ang="0">
                  <a:pos x="T2" y="T3"/>
                </a:cxn>
                <a:cxn ang="0">
                  <a:pos x="T4" y="T5"/>
                </a:cxn>
              </a:cxnLst>
              <a:rect l="0" t="0" r="r" b="b"/>
              <a:pathLst>
                <a:path w="43200" h="43200" fill="none" extrusionOk="0">
                  <a:moveTo>
                    <a:pt x="43200" y="21600"/>
                  </a:moveTo>
                  <a:cubicBezTo>
                    <a:pt x="43200" y="33529"/>
                    <a:pt x="33529" y="43200"/>
                    <a:pt x="21600" y="43200"/>
                  </a:cubicBezTo>
                  <a:cubicBezTo>
                    <a:pt x="9670" y="43200"/>
                    <a:pt x="0" y="33529"/>
                    <a:pt x="0" y="21600"/>
                  </a:cubicBezTo>
                  <a:cubicBezTo>
                    <a:pt x="0" y="9670"/>
                    <a:pt x="9670" y="0"/>
                    <a:pt x="21600" y="0"/>
                  </a:cubicBezTo>
                  <a:cubicBezTo>
                    <a:pt x="22731" y="-1"/>
                    <a:pt x="23861" y="88"/>
                    <a:pt x="24979" y="265"/>
                  </a:cubicBezTo>
                </a:path>
                <a:path w="43200" h="43200" stroke="0" extrusionOk="0">
                  <a:moveTo>
                    <a:pt x="43200" y="21600"/>
                  </a:moveTo>
                  <a:cubicBezTo>
                    <a:pt x="43200" y="33529"/>
                    <a:pt x="33529" y="43200"/>
                    <a:pt x="21600" y="43200"/>
                  </a:cubicBezTo>
                  <a:cubicBezTo>
                    <a:pt x="9670" y="43200"/>
                    <a:pt x="0" y="33529"/>
                    <a:pt x="0" y="21600"/>
                  </a:cubicBezTo>
                  <a:cubicBezTo>
                    <a:pt x="0" y="9670"/>
                    <a:pt x="9670" y="0"/>
                    <a:pt x="21600" y="0"/>
                  </a:cubicBezTo>
                  <a:cubicBezTo>
                    <a:pt x="22731" y="-1"/>
                    <a:pt x="23861" y="88"/>
                    <a:pt x="24979" y="265"/>
                  </a:cubicBezTo>
                  <a:lnTo>
                    <a:pt x="21600" y="21600"/>
                  </a:lnTo>
                  <a:close/>
                </a:path>
              </a:pathLst>
            </a:custGeom>
            <a:noFill/>
            <a:ln w="12700" cap="sq">
              <a:solidFill>
                <a:schemeClr val="folHlink"/>
              </a:solidFill>
              <a:round/>
              <a:headEnd type="none" w="sm" len="sm"/>
              <a:tailEnd type="none" w="sm" len="sm"/>
            </a:ln>
            <a:effectLst/>
          </p:spPr>
          <p:txBody>
            <a:bodyPr/>
            <a:lstStyle/>
            <a:p>
              <a:endParaRPr lang="en-US"/>
            </a:p>
          </p:txBody>
        </p:sp>
      </p:grpSp>
      <p:sp>
        <p:nvSpPr>
          <p:cNvPr id="20485" name="Rectangle 1029"/>
          <p:cNvSpPr>
            <a:spLocks noGrp="1" noChangeArrowheads="1"/>
          </p:cNvSpPr>
          <p:nvPr>
            <p:ph type="ctrTitle" sz="quarter"/>
          </p:nvPr>
        </p:nvSpPr>
        <p:spPr>
          <a:xfrm>
            <a:off x="1293813" y="762000"/>
            <a:ext cx="7772400" cy="1143000"/>
          </a:xfrm>
        </p:spPr>
        <p:txBody>
          <a:bodyPr anchor="b"/>
          <a:lstStyle>
            <a:lvl1pPr>
              <a:defRPr/>
            </a:lvl1pPr>
          </a:lstStyle>
          <a:p>
            <a:r>
              <a:rPr lang="en-US" smtClean="0"/>
              <a:t>Click to edit Master title style</a:t>
            </a:r>
            <a:endParaRPr lang="en-US"/>
          </a:p>
        </p:txBody>
      </p:sp>
      <p:sp>
        <p:nvSpPr>
          <p:cNvPr id="20486" name="Rectangle 1030"/>
          <p:cNvSpPr>
            <a:spLocks noGrp="1" noChangeArrowheads="1"/>
          </p:cNvSpPr>
          <p:nvPr>
            <p:ph type="subTitle" sz="quarter" idx="1"/>
          </p:nvPr>
        </p:nvSpPr>
        <p:spPr>
          <a:xfrm>
            <a:off x="3429000" y="2085975"/>
            <a:ext cx="5638800" cy="1038225"/>
          </a:xfrm>
        </p:spPr>
        <p:txBody>
          <a:bodyPr lIns="92075" rIns="92075"/>
          <a:lstStyle>
            <a:lvl1pPr marL="0" indent="0">
              <a:lnSpc>
                <a:spcPct val="70000"/>
              </a:lnSpc>
              <a:buFont typeface="Wingdings" pitchFamily="2" charset="2"/>
              <a:buNone/>
              <a:defRPr/>
            </a:lvl1pPr>
          </a:lstStyle>
          <a:p>
            <a:r>
              <a:rPr lang="en-US" smtClean="0"/>
              <a:t>Click to edit Master subtitle style</a:t>
            </a:r>
            <a:endParaRPr lang="en-US"/>
          </a:p>
        </p:txBody>
      </p:sp>
      <p:sp>
        <p:nvSpPr>
          <p:cNvPr id="20487" name="Rectangle 1031"/>
          <p:cNvSpPr>
            <a:spLocks noGrp="1" noChangeArrowheads="1"/>
          </p:cNvSpPr>
          <p:nvPr>
            <p:ph type="dt" sz="quarter" idx="2"/>
          </p:nvPr>
        </p:nvSpPr>
        <p:spPr/>
        <p:txBody>
          <a:bodyPr/>
          <a:lstStyle>
            <a:lvl1pPr>
              <a:defRPr/>
            </a:lvl1pPr>
          </a:lstStyle>
          <a:p>
            <a:endParaRPr lang="en-US"/>
          </a:p>
        </p:txBody>
      </p:sp>
      <p:sp>
        <p:nvSpPr>
          <p:cNvPr id="20488" name="Rectangle 1032"/>
          <p:cNvSpPr>
            <a:spLocks noGrp="1" noChangeArrowheads="1"/>
          </p:cNvSpPr>
          <p:nvPr>
            <p:ph type="ftr" sz="quarter" idx="3"/>
          </p:nvPr>
        </p:nvSpPr>
        <p:spPr>
          <a:xfrm>
            <a:off x="1295400" y="6365875"/>
            <a:ext cx="4267200" cy="457200"/>
          </a:xfrm>
        </p:spPr>
        <p:txBody>
          <a:bodyPr/>
          <a:lstStyle>
            <a:lvl1pPr>
              <a:defRPr/>
            </a:lvl1pPr>
          </a:lstStyle>
          <a:p>
            <a:endParaRPr lang="en-US"/>
          </a:p>
        </p:txBody>
      </p:sp>
      <p:sp>
        <p:nvSpPr>
          <p:cNvPr id="20489" name="Rectangle 1033"/>
          <p:cNvSpPr>
            <a:spLocks noGrp="1" noChangeArrowheads="1"/>
          </p:cNvSpPr>
          <p:nvPr>
            <p:ph type="sldNum" sz="quarter" idx="4"/>
          </p:nvPr>
        </p:nvSpPr>
        <p:spPr/>
        <p:txBody>
          <a:bodyPr/>
          <a:lstStyle>
            <a:lvl2pPr lvl="1">
              <a:defRPr>
                <a:latin typeface="+mn-lt"/>
              </a:defRPr>
            </a:lvl2pPr>
          </a:lstStyle>
          <a:p>
            <a:pPr lvl="1"/>
            <a:fld id="{9665C1BD-DAEB-4FA8-8E07-05FD209BF5B5}" type="slidenum">
              <a:rPr lang="en-US"/>
              <a:pPr lvl="1"/>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2pPr lvl="1">
              <a:defRPr/>
            </a:lvl2pPr>
          </a:lstStyle>
          <a:p>
            <a:pPr lvl="1"/>
            <a:fld id="{F99BF4C1-C24A-473E-8A8C-EDD67A1BEDE0}" type="slidenum">
              <a:rPr lang="en-US"/>
              <a:pPr lvl="1"/>
              <a:t>‹#›</a:t>
            </a:fld>
            <a:endParaRPr lang="en-US">
              <a:latin typeface="+mn-lt"/>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43700" y="609600"/>
            <a:ext cx="2019300" cy="5486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2625" y="609600"/>
            <a:ext cx="5908675"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2pPr lvl="1">
              <a:defRPr/>
            </a:lvl2pPr>
          </a:lstStyle>
          <a:p>
            <a:pPr lvl="1"/>
            <a:fld id="{331D8F6B-6825-4C47-9274-ACE2F85595F0}" type="slidenum">
              <a:rPr lang="en-US"/>
              <a:pPr lvl="1"/>
              <a:t>‹#›</a:t>
            </a:fld>
            <a:endParaRPr lang="en-US">
              <a:latin typeface="+mn-lt"/>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2pPr lvl="1">
              <a:defRPr/>
            </a:lvl2pPr>
          </a:lstStyle>
          <a:p>
            <a:pPr lvl="1"/>
            <a:fld id="{F0750BCF-5674-4334-A0E0-23D9DE211180}" type="slidenum">
              <a:rPr lang="en-US"/>
              <a:pPr lvl="1"/>
              <a:t>‹#›</a:t>
            </a:fld>
            <a:endParaRPr lang="en-US">
              <a:latin typeface="+mn-lt"/>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2pPr lvl="1">
              <a:defRPr/>
            </a:lvl2pPr>
          </a:lstStyle>
          <a:p>
            <a:pPr lvl="1"/>
            <a:fld id="{41FAB0E8-74F8-4AB3-958E-C2291F1D0F3B}" type="slidenum">
              <a:rPr lang="en-US"/>
              <a:pPr lvl="1"/>
              <a:t>‹#›</a:t>
            </a:fld>
            <a:endParaRPr lang="en-US">
              <a:latin typeface="+mn-lt"/>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2625"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5025"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2pPr lvl="1">
              <a:defRPr/>
            </a:lvl2pPr>
          </a:lstStyle>
          <a:p>
            <a:pPr lvl="1"/>
            <a:fld id="{9F158E0C-5D1C-43B7-B5F8-C705305D3895}" type="slidenum">
              <a:rPr lang="en-US"/>
              <a:pPr lvl="1"/>
              <a:t>‹#›</a:t>
            </a:fld>
            <a:endParaRPr lang="en-US">
              <a:latin typeface="+mn-lt"/>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2pPr lvl="1">
              <a:defRPr/>
            </a:lvl2pPr>
          </a:lstStyle>
          <a:p>
            <a:pPr lvl="1"/>
            <a:fld id="{3EC4F246-A937-4A69-AE76-A59E0E43B395}" type="slidenum">
              <a:rPr lang="en-US"/>
              <a:pPr lvl="1"/>
              <a:t>‹#›</a:t>
            </a:fld>
            <a:endParaRPr lang="en-US">
              <a:latin typeface="+mn-lt"/>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2pPr lvl="1">
              <a:defRPr/>
            </a:lvl2pPr>
          </a:lstStyle>
          <a:p>
            <a:pPr lvl="1"/>
            <a:fld id="{FECAA1BC-78F2-4FE8-AF1E-2CE8D7E90934}" type="slidenum">
              <a:rPr lang="en-US"/>
              <a:pPr lvl="1"/>
              <a:t>‹#›</a:t>
            </a:fld>
            <a:endParaRPr lang="en-US">
              <a:latin typeface="+mn-lt"/>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2pPr lvl="1">
              <a:defRPr/>
            </a:lvl2pPr>
          </a:lstStyle>
          <a:p>
            <a:pPr lvl="1"/>
            <a:fld id="{83DD353A-D17B-4540-B3CC-C87450E57A9D}" type="slidenum">
              <a:rPr lang="en-US"/>
              <a:pPr lvl="1"/>
              <a:t>‹#›</a:t>
            </a:fld>
            <a:endParaRPr lang="en-US">
              <a:latin typeface="+mn-lt"/>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2pPr lvl="1">
              <a:defRPr/>
            </a:lvl2pPr>
          </a:lstStyle>
          <a:p>
            <a:pPr lvl="1"/>
            <a:fld id="{97F4CAF0-2B9B-4A3A-A3AE-C49C3BBB22D8}" type="slidenum">
              <a:rPr lang="en-US"/>
              <a:pPr lvl="1"/>
              <a:t>‹#›</a:t>
            </a:fld>
            <a:endParaRPr lang="en-US">
              <a:latin typeface="+mn-lt"/>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2pPr lvl="1">
              <a:defRPr/>
            </a:lvl2pPr>
          </a:lstStyle>
          <a:p>
            <a:pPr lvl="1"/>
            <a:fld id="{4BED16EE-6A92-4F04-9D5E-D20177AA31DF}" type="slidenum">
              <a:rPr lang="en-US"/>
              <a:pPr lvl="1"/>
              <a:t>‹#›</a:t>
            </a:fld>
            <a:endParaRPr lang="en-US">
              <a:latin typeface="+mn-lt"/>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chemeClr val="bg2"/>
            </a:gs>
          </a:gsLst>
          <a:lin ang="0" scaled="1"/>
        </a:gradFill>
        <a:effectLst/>
      </p:bgPr>
    </p:bg>
    <p:spTree>
      <p:nvGrpSpPr>
        <p:cNvPr id="1" name=""/>
        <p:cNvGrpSpPr/>
        <p:nvPr/>
      </p:nvGrpSpPr>
      <p:grpSpPr>
        <a:xfrm>
          <a:off x="0" y="0"/>
          <a:ext cx="0" cy="0"/>
          <a:chOff x="0" y="0"/>
          <a:chExt cx="0" cy="0"/>
        </a:xfrm>
      </p:grpSpPr>
      <p:grpSp>
        <p:nvGrpSpPr>
          <p:cNvPr id="19458" name="Group 2050"/>
          <p:cNvGrpSpPr>
            <a:grpSpLocks/>
          </p:cNvGrpSpPr>
          <p:nvPr/>
        </p:nvGrpSpPr>
        <p:grpSpPr bwMode="auto">
          <a:xfrm>
            <a:off x="-8405813" y="4763"/>
            <a:ext cx="17538701" cy="13690600"/>
            <a:chOff x="-5295" y="3"/>
            <a:chExt cx="11048" cy="8624"/>
          </a:xfrm>
        </p:grpSpPr>
        <p:sp>
          <p:nvSpPr>
            <p:cNvPr id="19459" name="Freeform 2051"/>
            <p:cNvSpPr>
              <a:spLocks/>
            </p:cNvSpPr>
            <p:nvPr/>
          </p:nvSpPr>
          <p:spPr bwMode="auto">
            <a:xfrm>
              <a:off x="3394" y="999"/>
              <a:ext cx="2359" cy="3314"/>
            </a:xfrm>
            <a:custGeom>
              <a:avLst/>
              <a:gdLst/>
              <a:ahLst/>
              <a:cxnLst>
                <a:cxn ang="0">
                  <a:pos x="1905" y="3312"/>
                </a:cxn>
                <a:cxn ang="0">
                  <a:pos x="2358" y="3313"/>
                </a:cxn>
                <a:cxn ang="0">
                  <a:pos x="2358" y="1437"/>
                </a:cxn>
                <a:cxn ang="0">
                  <a:pos x="0" y="0"/>
                </a:cxn>
                <a:cxn ang="0">
                  <a:pos x="201" y="150"/>
                </a:cxn>
                <a:cxn ang="0">
                  <a:pos x="366" y="279"/>
                </a:cxn>
                <a:cxn ang="0">
                  <a:pos x="552" y="441"/>
                </a:cxn>
                <a:cxn ang="0">
                  <a:pos x="732" y="612"/>
                </a:cxn>
                <a:cxn ang="0">
                  <a:pos x="996" y="903"/>
                </a:cxn>
                <a:cxn ang="0">
                  <a:pos x="1230" y="1212"/>
                </a:cxn>
                <a:cxn ang="0">
                  <a:pos x="1400" y="1482"/>
                </a:cxn>
                <a:cxn ang="0">
                  <a:pos x="1548" y="1761"/>
                </a:cxn>
                <a:cxn ang="0">
                  <a:pos x="1665" y="2040"/>
                </a:cxn>
                <a:cxn ang="0">
                  <a:pos x="1751" y="2295"/>
                </a:cxn>
                <a:cxn ang="0">
                  <a:pos x="1809" y="2511"/>
                </a:cxn>
                <a:cxn ang="0">
                  <a:pos x="1863" y="2778"/>
                </a:cxn>
                <a:cxn ang="0">
                  <a:pos x="1890" y="3012"/>
                </a:cxn>
                <a:cxn ang="0">
                  <a:pos x="1905" y="3312"/>
                </a:cxn>
              </a:cxnLst>
              <a:rect l="0" t="0" r="r" b="b"/>
              <a:pathLst>
                <a:path w="2359" h="3314">
                  <a:moveTo>
                    <a:pt x="1905" y="3312"/>
                  </a:moveTo>
                  <a:lnTo>
                    <a:pt x="2358" y="3313"/>
                  </a:lnTo>
                  <a:lnTo>
                    <a:pt x="2358" y="1437"/>
                  </a:lnTo>
                  <a:lnTo>
                    <a:pt x="0" y="0"/>
                  </a:lnTo>
                  <a:lnTo>
                    <a:pt x="201" y="150"/>
                  </a:lnTo>
                  <a:lnTo>
                    <a:pt x="366" y="279"/>
                  </a:lnTo>
                  <a:lnTo>
                    <a:pt x="552" y="441"/>
                  </a:lnTo>
                  <a:lnTo>
                    <a:pt x="732" y="612"/>
                  </a:lnTo>
                  <a:lnTo>
                    <a:pt x="996" y="903"/>
                  </a:lnTo>
                  <a:lnTo>
                    <a:pt x="1230" y="1212"/>
                  </a:lnTo>
                  <a:lnTo>
                    <a:pt x="1400" y="1482"/>
                  </a:lnTo>
                  <a:lnTo>
                    <a:pt x="1548" y="1761"/>
                  </a:lnTo>
                  <a:lnTo>
                    <a:pt x="1665" y="2040"/>
                  </a:lnTo>
                  <a:lnTo>
                    <a:pt x="1751" y="2295"/>
                  </a:lnTo>
                  <a:lnTo>
                    <a:pt x="1809" y="2511"/>
                  </a:lnTo>
                  <a:lnTo>
                    <a:pt x="1863" y="2778"/>
                  </a:lnTo>
                  <a:lnTo>
                    <a:pt x="1890" y="3012"/>
                  </a:lnTo>
                  <a:lnTo>
                    <a:pt x="1905" y="3312"/>
                  </a:lnTo>
                </a:path>
              </a:pathLst>
            </a:custGeom>
            <a:gradFill rotWithShape="0">
              <a:gsLst>
                <a:gs pos="0">
                  <a:schemeClr val="folHlink">
                    <a:gamma/>
                    <a:shade val="46275"/>
                    <a:invGamma/>
                  </a:schemeClr>
                </a:gs>
                <a:gs pos="100000">
                  <a:schemeClr val="folHlink"/>
                </a:gs>
              </a:gsLst>
              <a:lin ang="0" scaled="1"/>
            </a:gradFill>
            <a:ln w="9525">
              <a:noFill/>
              <a:round/>
              <a:headEnd type="none" w="sm" len="sm"/>
              <a:tailEnd type="none" w="sm" len="sm"/>
            </a:ln>
            <a:effectLst/>
          </p:spPr>
          <p:txBody>
            <a:bodyPr/>
            <a:lstStyle/>
            <a:p>
              <a:endParaRPr lang="en-US"/>
            </a:p>
          </p:txBody>
        </p:sp>
        <p:sp>
          <p:nvSpPr>
            <p:cNvPr id="19460" name="Arc 2052"/>
            <p:cNvSpPr>
              <a:spLocks/>
            </p:cNvSpPr>
            <p:nvPr/>
          </p:nvSpPr>
          <p:spPr bwMode="auto">
            <a:xfrm>
              <a:off x="-5295" y="3"/>
              <a:ext cx="10596" cy="8624"/>
            </a:xfrm>
            <a:custGeom>
              <a:avLst/>
              <a:gdLst>
                <a:gd name="G0" fmla="+- 21600 0 0"/>
                <a:gd name="G1" fmla="+- 21600 0 0"/>
                <a:gd name="G2" fmla="+- 21600 0 0"/>
                <a:gd name="T0" fmla="*/ 43200 w 43200"/>
                <a:gd name="T1" fmla="*/ 21600 h 43200"/>
                <a:gd name="T2" fmla="*/ 21600 w 43200"/>
                <a:gd name="T3" fmla="*/ 0 h 43200"/>
                <a:gd name="T4" fmla="*/ 21600 w 43200"/>
                <a:gd name="T5" fmla="*/ 21600 h 43200"/>
              </a:gdLst>
              <a:ahLst/>
              <a:cxnLst>
                <a:cxn ang="0">
                  <a:pos x="T0" y="T1"/>
                </a:cxn>
                <a:cxn ang="0">
                  <a:pos x="T2" y="T3"/>
                </a:cxn>
                <a:cxn ang="0">
                  <a:pos x="T4" y="T5"/>
                </a:cxn>
              </a:cxnLst>
              <a:rect l="0" t="0" r="r" b="b"/>
              <a:pathLst>
                <a:path w="43200" h="43200" fill="none" extrusionOk="0">
                  <a:moveTo>
                    <a:pt x="43200" y="21600"/>
                  </a:moveTo>
                  <a:cubicBezTo>
                    <a:pt x="43200" y="33529"/>
                    <a:pt x="33529" y="43200"/>
                    <a:pt x="21600" y="43200"/>
                  </a:cubicBezTo>
                  <a:cubicBezTo>
                    <a:pt x="9670" y="43200"/>
                    <a:pt x="0" y="33529"/>
                    <a:pt x="0" y="21600"/>
                  </a:cubicBezTo>
                  <a:cubicBezTo>
                    <a:pt x="-1" y="9670"/>
                    <a:pt x="9670" y="0"/>
                    <a:pt x="21599" y="0"/>
                  </a:cubicBezTo>
                </a:path>
                <a:path w="43200" h="43200" stroke="0" extrusionOk="0">
                  <a:moveTo>
                    <a:pt x="43200" y="21600"/>
                  </a:moveTo>
                  <a:cubicBezTo>
                    <a:pt x="43200" y="33529"/>
                    <a:pt x="33529" y="43200"/>
                    <a:pt x="21600" y="43200"/>
                  </a:cubicBezTo>
                  <a:cubicBezTo>
                    <a:pt x="9670" y="43200"/>
                    <a:pt x="0" y="33529"/>
                    <a:pt x="0" y="21600"/>
                  </a:cubicBezTo>
                  <a:cubicBezTo>
                    <a:pt x="-1" y="9670"/>
                    <a:pt x="9670" y="0"/>
                    <a:pt x="21599" y="0"/>
                  </a:cubicBezTo>
                  <a:lnTo>
                    <a:pt x="21600" y="21600"/>
                  </a:lnTo>
                  <a:close/>
                </a:path>
              </a:pathLst>
            </a:custGeom>
            <a:noFill/>
            <a:ln w="12700" cap="sq">
              <a:solidFill>
                <a:schemeClr val="folHlink"/>
              </a:solidFill>
              <a:round/>
              <a:headEnd type="none" w="sm" len="sm"/>
              <a:tailEnd type="none" w="sm" len="sm"/>
            </a:ln>
            <a:effectLst/>
          </p:spPr>
          <p:txBody>
            <a:bodyPr/>
            <a:lstStyle/>
            <a:p>
              <a:endParaRPr lang="en-US"/>
            </a:p>
          </p:txBody>
        </p:sp>
      </p:grpSp>
      <p:sp>
        <p:nvSpPr>
          <p:cNvPr id="19461" name="Rectangle 2053"/>
          <p:cNvSpPr>
            <a:spLocks noGrp="1" noChangeArrowheads="1"/>
          </p:cNvSpPr>
          <p:nvPr>
            <p:ph type="title"/>
          </p:nvPr>
        </p:nvSpPr>
        <p:spPr bwMode="auto">
          <a:xfrm>
            <a:off x="682625" y="609600"/>
            <a:ext cx="8080375" cy="11430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lvl="0"/>
            <a:r>
              <a:rPr lang="en-US" smtClean="0"/>
              <a:t>Click to edit Master title style</a:t>
            </a:r>
          </a:p>
        </p:txBody>
      </p:sp>
      <p:sp>
        <p:nvSpPr>
          <p:cNvPr id="19462" name="Rectangle 2054"/>
          <p:cNvSpPr>
            <a:spLocks noGrp="1" noChangeArrowheads="1"/>
          </p:cNvSpPr>
          <p:nvPr>
            <p:ph type="body" idx="1"/>
          </p:nvPr>
        </p:nvSpPr>
        <p:spPr bwMode="auto">
          <a:xfrm>
            <a:off x="682625" y="1981200"/>
            <a:ext cx="7772400" cy="41148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9463" name="Rectangle 2055"/>
          <p:cNvSpPr>
            <a:spLocks noGrp="1" noChangeArrowheads="1"/>
          </p:cNvSpPr>
          <p:nvPr>
            <p:ph type="dt" sz="half" idx="2"/>
          </p:nvPr>
        </p:nvSpPr>
        <p:spPr bwMode="auto">
          <a:xfrm>
            <a:off x="7215188" y="6442075"/>
            <a:ext cx="1905000" cy="3810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lgn="r">
              <a:defRPr kumimoji="0" sz="1400"/>
            </a:lvl1pPr>
          </a:lstStyle>
          <a:p>
            <a:endParaRPr lang="en-US"/>
          </a:p>
        </p:txBody>
      </p:sp>
      <p:sp>
        <p:nvSpPr>
          <p:cNvPr id="19464" name="Rectangle 2056"/>
          <p:cNvSpPr>
            <a:spLocks noGrp="1" noChangeArrowheads="1"/>
          </p:cNvSpPr>
          <p:nvPr>
            <p:ph type="ftr" sz="quarter" idx="3"/>
          </p:nvPr>
        </p:nvSpPr>
        <p:spPr bwMode="auto">
          <a:xfrm>
            <a:off x="682625" y="6365875"/>
            <a:ext cx="42672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defRPr kumimoji="0" sz="1400"/>
            </a:lvl1pPr>
          </a:lstStyle>
          <a:p>
            <a:endParaRPr lang="en-US"/>
          </a:p>
        </p:txBody>
      </p:sp>
      <p:sp>
        <p:nvSpPr>
          <p:cNvPr id="19465" name="Rectangle 2057"/>
          <p:cNvSpPr>
            <a:spLocks noGrp="1" noChangeArrowheads="1"/>
          </p:cNvSpPr>
          <p:nvPr>
            <p:ph type="sldNum" sz="quarter" idx="4"/>
          </p:nvPr>
        </p:nvSpPr>
        <p:spPr bwMode="auto">
          <a:xfrm>
            <a:off x="7199313" y="6148388"/>
            <a:ext cx="1905000" cy="381000"/>
          </a:xfrm>
          <a:prstGeom prst="rect">
            <a:avLst/>
          </a:prstGeom>
          <a:noFill/>
          <a:ln w="9525">
            <a:noFill/>
            <a:miter lim="800000"/>
            <a:headEnd/>
            <a:tailEnd/>
          </a:ln>
          <a:effectLst/>
        </p:spPr>
        <p:txBody>
          <a:bodyPr vert="horz" wrap="none" lIns="92075" tIns="0" rIns="92075" bIns="0" numCol="1" anchor="b" anchorCtr="0" compatLnSpc="1">
            <a:prstTxWarp prst="textNoShape">
              <a:avLst/>
            </a:prstTxWarp>
          </a:bodyPr>
          <a:lstStyle>
            <a:lvl2pPr lvl="1" algn="r">
              <a:defRPr kumimoji="0" sz="1400">
                <a:latin typeface="+mj-lt"/>
              </a:defRPr>
            </a:lvl2pPr>
          </a:lstStyle>
          <a:p>
            <a:pPr lvl="1"/>
            <a:fld id="{81FB5ECE-F908-47FA-8D31-D9A84E3F14F5}" type="slidenum">
              <a:rPr lang="en-US"/>
              <a:pPr lvl="1"/>
              <a:t>‹#›</a:t>
            </a:fld>
            <a:endParaRPr lang="en-US"/>
          </a:p>
        </p:txBody>
      </p:sp>
    </p:spTree>
  </p:cSld>
  <p:clrMap bg1="dk2" tx1="lt1" bg2="dk1" tx2="lt2" accent1="accent1" accent2="accent2" accent3="accent3" accent4="accent4" accent5="accent5" accent6="accent6" hlink="hlink" folHlink="folHlink"/>
  <p:sldLayoutIdLst>
    <p:sldLayoutId id="2147483651" r:id="rId1"/>
    <p:sldLayoutId id="2147483652" r:id="rId2"/>
    <p:sldLayoutId id="2147483653" r:id="rId3"/>
    <p:sldLayoutId id="2147483654" r:id="rId4"/>
    <p:sldLayoutId id="2147483655" r:id="rId5"/>
    <p:sldLayoutId id="2147483656" r:id="rId6"/>
    <p:sldLayoutId id="2147483657" r:id="rId7"/>
    <p:sldLayoutId id="2147483658" r:id="rId8"/>
    <p:sldLayoutId id="2147483659" r:id="rId9"/>
    <p:sldLayoutId id="2147483660" r:id="rId10"/>
    <p:sldLayoutId id="2147483661" r:id="rId11"/>
  </p:sldLayoutIdLst>
  <p:txStyles>
    <p:titleStyle>
      <a:lvl1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mj-lt"/>
          <a:ea typeface="+mj-ea"/>
          <a:cs typeface="+mj-cs"/>
        </a:defRPr>
      </a:lvl1pPr>
      <a:lvl2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2pPr>
      <a:lvl3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3pPr>
      <a:lvl4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4pPr>
      <a:lvl5pPr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5pPr>
      <a:lvl6pPr marL="4572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6pPr>
      <a:lvl7pPr marL="9144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7pPr>
      <a:lvl8pPr marL="13716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8pPr>
      <a:lvl9pPr marL="1828800" algn="l" rtl="0" eaLnBrk="1" fontAlgn="base" hangingPunct="1">
        <a:spcBef>
          <a:spcPct val="0"/>
        </a:spcBef>
        <a:spcAft>
          <a:spcPct val="0"/>
        </a:spcAft>
        <a:defRPr sz="4400">
          <a:solidFill>
            <a:schemeClr val="tx2"/>
          </a:solidFill>
          <a:effectLst>
            <a:outerShdw blurRad="38100" dist="38100" dir="2700000" algn="tl">
              <a:srgbClr val="000000"/>
            </a:outerShdw>
          </a:effectLst>
          <a:latin typeface="Arial" charset="0"/>
          <a:cs typeface="Times New Roman" charset="0"/>
        </a:defRPr>
      </a:lvl9pPr>
    </p:titleStyle>
    <p:bodyStyle>
      <a:lvl1pPr marL="342900" indent="-342900" algn="l" rtl="0" eaLnBrk="1" fontAlgn="base" hangingPunct="1">
        <a:lnSpc>
          <a:spcPct val="90000"/>
        </a:lnSpc>
        <a:spcBef>
          <a:spcPct val="20000"/>
        </a:spcBef>
        <a:spcAft>
          <a:spcPct val="0"/>
        </a:spcAft>
        <a:buClr>
          <a:schemeClr val="tx2"/>
        </a:buClr>
        <a:buSzPct val="75000"/>
        <a:buFont typeface="Wingdings" pitchFamily="2" charset="2"/>
        <a:buChar char="l"/>
        <a:defRPr sz="32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cs typeface="+mn-cs"/>
        </a:defRPr>
      </a:lvl2pPr>
      <a:lvl3pPr marL="1143000" indent="-228600" algn="l" rtl="0" eaLnBrk="1" fontAlgn="base" hangingPunct="1">
        <a:spcBef>
          <a:spcPct val="20000"/>
        </a:spcBef>
        <a:spcAft>
          <a:spcPct val="0"/>
        </a:spcAft>
        <a:buClr>
          <a:srgbClr val="00CCFF"/>
        </a:buClr>
        <a:buSzPct val="65000"/>
        <a:buFont typeface="Wingdings" pitchFamily="2" charset="2"/>
        <a:buChar char="l"/>
        <a:defRPr sz="2400">
          <a:solidFill>
            <a:schemeClr val="tx1"/>
          </a:solidFill>
          <a:latin typeface="+mn-lt"/>
          <a:cs typeface="+mn-cs"/>
        </a:defRPr>
      </a:lvl3pPr>
      <a:lvl4pPr marL="1600200" indent="-228600" algn="l" rtl="0" eaLnBrk="1" fontAlgn="base" hangingPunct="1">
        <a:spcBef>
          <a:spcPct val="20000"/>
        </a:spcBef>
        <a:spcAft>
          <a:spcPct val="0"/>
        </a:spcAft>
        <a:buClr>
          <a:schemeClr val="tx1"/>
        </a:buClr>
        <a:buChar char="–"/>
        <a:defRPr sz="2000">
          <a:solidFill>
            <a:schemeClr val="tx1"/>
          </a:solidFill>
          <a:latin typeface="+mn-lt"/>
          <a:cs typeface="+mn-cs"/>
        </a:defRPr>
      </a:lvl4pPr>
      <a:lvl5pPr marL="2057400" indent="-228600" algn="l" rtl="0" eaLnBrk="1" fontAlgn="base" hangingPunct="1">
        <a:spcBef>
          <a:spcPct val="20000"/>
        </a:spcBef>
        <a:spcAft>
          <a:spcPct val="0"/>
        </a:spcAft>
        <a:buClr>
          <a:schemeClr val="accent1"/>
        </a:buClr>
        <a:buChar char="•"/>
        <a:defRPr sz="2000">
          <a:solidFill>
            <a:schemeClr val="tx1"/>
          </a:solidFill>
          <a:latin typeface="+mn-lt"/>
          <a:cs typeface="+mn-cs"/>
        </a:defRPr>
      </a:lvl5pPr>
      <a:lvl6pPr marL="2514600" indent="-228600" algn="l" rtl="0" eaLnBrk="1" fontAlgn="base" hangingPunct="1">
        <a:spcBef>
          <a:spcPct val="20000"/>
        </a:spcBef>
        <a:spcAft>
          <a:spcPct val="0"/>
        </a:spcAft>
        <a:buClr>
          <a:schemeClr val="accent1"/>
        </a:buClr>
        <a:buChar char="•"/>
        <a:defRPr sz="2000">
          <a:solidFill>
            <a:schemeClr val="tx1"/>
          </a:solidFill>
          <a:latin typeface="+mn-lt"/>
          <a:cs typeface="+mn-cs"/>
        </a:defRPr>
      </a:lvl6pPr>
      <a:lvl7pPr marL="2971800" indent="-228600" algn="l" rtl="0" eaLnBrk="1" fontAlgn="base" hangingPunct="1">
        <a:spcBef>
          <a:spcPct val="20000"/>
        </a:spcBef>
        <a:spcAft>
          <a:spcPct val="0"/>
        </a:spcAft>
        <a:buClr>
          <a:schemeClr val="accent1"/>
        </a:buClr>
        <a:buChar char="•"/>
        <a:defRPr sz="2000">
          <a:solidFill>
            <a:schemeClr val="tx1"/>
          </a:solidFill>
          <a:latin typeface="+mn-lt"/>
          <a:cs typeface="+mn-cs"/>
        </a:defRPr>
      </a:lvl7pPr>
      <a:lvl8pPr marL="3429000" indent="-228600" algn="l" rtl="0" eaLnBrk="1" fontAlgn="base" hangingPunct="1">
        <a:spcBef>
          <a:spcPct val="20000"/>
        </a:spcBef>
        <a:spcAft>
          <a:spcPct val="0"/>
        </a:spcAft>
        <a:buClr>
          <a:schemeClr val="accent1"/>
        </a:buClr>
        <a:buChar char="•"/>
        <a:defRPr sz="2000">
          <a:solidFill>
            <a:schemeClr val="tx1"/>
          </a:solidFill>
          <a:latin typeface="+mn-lt"/>
          <a:cs typeface="+mn-cs"/>
        </a:defRPr>
      </a:lvl8pPr>
      <a:lvl9pPr marL="3886200" indent="-228600" algn="l" rtl="0" eaLnBrk="1" fontAlgn="base" hangingPunct="1">
        <a:spcBef>
          <a:spcPct val="20000"/>
        </a:spcBef>
        <a:spcAft>
          <a:spcPct val="0"/>
        </a:spcAft>
        <a:buClr>
          <a:schemeClr val="accent1"/>
        </a:buClr>
        <a:buChar char="•"/>
        <a:defRPr sz="2000">
          <a:solidFill>
            <a:schemeClr val="tx1"/>
          </a:solidFill>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00" name="Rectangle 4"/>
          <p:cNvSpPr>
            <a:spLocks noGrp="1" noChangeArrowheads="1"/>
          </p:cNvSpPr>
          <p:nvPr>
            <p:ph type="ctrTitle"/>
          </p:nvPr>
        </p:nvSpPr>
        <p:spPr>
          <a:xfrm>
            <a:off x="762000" y="685800"/>
            <a:ext cx="7620000" cy="1905000"/>
          </a:xfrm>
        </p:spPr>
        <p:txBody>
          <a:bodyPr/>
          <a:lstStyle/>
          <a:p>
            <a:pPr algn="ctr"/>
            <a:r>
              <a:rPr lang="ar-SA" sz="5400" b="1" dirty="0" smtClean="0">
                <a:solidFill>
                  <a:srgbClr val="FFFF00"/>
                </a:solidFill>
              </a:rPr>
              <a:t>أساسيات  تصنيف نباتات زهرية   222 نبت</a:t>
            </a:r>
            <a:endParaRPr lang="en-US" sz="5400" b="1" dirty="0">
              <a:solidFill>
                <a:srgbClr val="FFFF00"/>
              </a:solidFill>
            </a:endParaRPr>
          </a:p>
        </p:txBody>
      </p:sp>
      <p:sp>
        <p:nvSpPr>
          <p:cNvPr id="4101" name="Rectangle 5"/>
          <p:cNvSpPr>
            <a:spLocks noGrp="1" noChangeArrowheads="1"/>
          </p:cNvSpPr>
          <p:nvPr>
            <p:ph type="subTitle" idx="1"/>
          </p:nvPr>
        </p:nvSpPr>
        <p:spPr>
          <a:xfrm>
            <a:off x="2514600" y="2895600"/>
            <a:ext cx="5638800" cy="457200"/>
          </a:xfrm>
        </p:spPr>
        <p:txBody>
          <a:bodyPr/>
          <a:lstStyle/>
          <a:p>
            <a:pPr algn="r"/>
            <a:r>
              <a:rPr lang="ar-SA" dirty="0" smtClean="0"/>
              <a:t> د. نجاة عبد الوهاب بخاري</a:t>
            </a:r>
            <a:endParaRPr lang="en-US" dirty="0"/>
          </a:p>
        </p:txBody>
      </p:sp>
      <p:sp>
        <p:nvSpPr>
          <p:cNvPr id="4" name="Rectangle 5"/>
          <p:cNvSpPr txBox="1">
            <a:spLocks noChangeArrowheads="1"/>
          </p:cNvSpPr>
          <p:nvPr/>
        </p:nvSpPr>
        <p:spPr bwMode="auto">
          <a:xfrm>
            <a:off x="1676400" y="3505200"/>
            <a:ext cx="6400800" cy="4572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marL="0" marR="0" lvl="0" indent="0" algn="r" defTabSz="914400" rtl="0" eaLnBrk="1" fontAlgn="base" latinLnBrk="0" hangingPunct="1">
              <a:lnSpc>
                <a:spcPct val="70000"/>
              </a:lnSpc>
              <a:spcBef>
                <a:spcPct val="20000"/>
              </a:spcBef>
              <a:spcAft>
                <a:spcPct val="0"/>
              </a:spcAft>
              <a:buClr>
                <a:schemeClr val="tx2"/>
              </a:buClr>
              <a:buSzPct val="75000"/>
              <a:buFont typeface="Wingdings" pitchFamily="2" charset="2"/>
              <a:buNone/>
              <a:tabLst/>
              <a:defRPr/>
            </a:pPr>
            <a:r>
              <a:rPr kumimoji="0" lang="ar-SA" sz="3200" b="0" i="0" u="none" strike="noStrike" kern="0" cap="none" spc="0" normalizeH="0" baseline="0" noProof="0" dirty="0" smtClean="0">
                <a:ln>
                  <a:noFill/>
                </a:ln>
                <a:solidFill>
                  <a:schemeClr val="tx1"/>
                </a:solidFill>
                <a:effectLst/>
                <a:uLnTx/>
                <a:uFillTx/>
                <a:latin typeface="+mn-lt"/>
                <a:ea typeface="+mn-ea"/>
                <a:cs typeface="+mn-cs"/>
              </a:rPr>
              <a:t>قسم النبات والحياء الدقية –</a:t>
            </a:r>
            <a:r>
              <a:rPr kumimoji="0" lang="ar-SA" sz="3200" b="0" i="0" u="none" strike="noStrike" kern="0" cap="none" spc="0" normalizeH="0" noProof="0" dirty="0" smtClean="0">
                <a:ln>
                  <a:noFill/>
                </a:ln>
                <a:solidFill>
                  <a:schemeClr val="tx1"/>
                </a:solidFill>
                <a:effectLst/>
                <a:uLnTx/>
                <a:uFillTx/>
                <a:latin typeface="+mn-lt"/>
                <a:ea typeface="+mn-ea"/>
                <a:cs typeface="+mn-cs"/>
              </a:rPr>
              <a:t> جامعة الملك سعود</a:t>
            </a:r>
            <a:endParaRPr kumimoji="0" lang="en-US" sz="3200" b="0" i="0" u="none" strike="noStrike" kern="0" cap="none" spc="0" normalizeH="0" baseline="0" noProof="0" dirty="0">
              <a:ln>
                <a:noFill/>
              </a:ln>
              <a:solidFill>
                <a:schemeClr val="tx1"/>
              </a:solidFill>
              <a:effectLst/>
              <a:uLnTx/>
              <a:uFillTx/>
              <a:latin typeface="+mn-lt"/>
              <a:ea typeface="+mn-ea"/>
              <a:cs typeface="+mn-cs"/>
            </a:endParaRPr>
          </a:p>
        </p:txBody>
      </p:sp>
      <p:sp>
        <p:nvSpPr>
          <p:cNvPr id="5" name="Rectangle 5"/>
          <p:cNvSpPr txBox="1">
            <a:spLocks noChangeArrowheads="1"/>
          </p:cNvSpPr>
          <p:nvPr/>
        </p:nvSpPr>
        <p:spPr bwMode="auto">
          <a:xfrm>
            <a:off x="533400" y="5791200"/>
            <a:ext cx="2590800" cy="4572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marL="0" marR="0" lvl="0" indent="0" defTabSz="914400" rtl="0" eaLnBrk="1" fontAlgn="base" latinLnBrk="0" hangingPunct="1">
              <a:lnSpc>
                <a:spcPct val="70000"/>
              </a:lnSpc>
              <a:spcBef>
                <a:spcPct val="20000"/>
              </a:spcBef>
              <a:spcAft>
                <a:spcPct val="0"/>
              </a:spcAft>
              <a:buClr>
                <a:schemeClr val="tx2"/>
              </a:buClr>
              <a:buSzPct val="75000"/>
              <a:buFont typeface="Wingdings" pitchFamily="2" charset="2"/>
              <a:buNone/>
              <a:tabLst/>
              <a:defRPr/>
            </a:pPr>
            <a:r>
              <a:rPr kumimoji="0" lang="ar-SA" sz="3200" b="0" i="0" u="none" strike="noStrike" kern="0" cap="none" spc="0" normalizeH="0" baseline="0" noProof="0" dirty="0" smtClean="0">
                <a:ln>
                  <a:noFill/>
                </a:ln>
                <a:solidFill>
                  <a:schemeClr val="tx1"/>
                </a:solidFill>
                <a:effectLst/>
                <a:uLnTx/>
                <a:uFillTx/>
                <a:latin typeface="+mn-lt"/>
                <a:ea typeface="+mn-ea"/>
                <a:cs typeface="+mn-cs"/>
              </a:rPr>
              <a:t>المحاضرة الأولى</a:t>
            </a:r>
            <a:endParaRPr kumimoji="0" lang="en-US" sz="3200" b="0" i="0" u="none" strike="noStrike" kern="0" cap="none" spc="0" normalizeH="0" baseline="0" noProof="0" dirty="0">
              <a:ln>
                <a:noFill/>
              </a:ln>
              <a:solidFill>
                <a:schemeClr val="tx1"/>
              </a:solidFill>
              <a:effectLst/>
              <a:uLnTx/>
              <a:uFillTx/>
              <a:latin typeface="+mn-lt"/>
              <a:ea typeface="+mn-ea"/>
              <a:cs typeface="+mn-cs"/>
            </a:endParaRPr>
          </a:p>
        </p:txBody>
      </p:sp>
    </p:spTree>
  </p:cSld>
  <p:clrMapOvr>
    <a:masterClrMapping/>
  </p:clrMapOvr>
  <p:transition>
    <p:cut/>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grpId="0" nodeType="afterEffect">
                                  <p:stCondLst>
                                    <p:cond delay="0"/>
                                  </p:stCondLst>
                                  <p:childTnLst>
                                    <p:set>
                                      <p:cBhvr>
                                        <p:cTn id="6" dur="1" fill="hold">
                                          <p:stCondLst>
                                            <p:cond delay="0"/>
                                          </p:stCondLst>
                                        </p:cTn>
                                        <p:tgtEl>
                                          <p:spTgt spid="4100"/>
                                        </p:tgtEl>
                                        <p:attrNameLst>
                                          <p:attrName>style.visibility</p:attrName>
                                        </p:attrNameLst>
                                      </p:cBhvr>
                                      <p:to>
                                        <p:strVal val="visible"/>
                                      </p:to>
                                    </p:set>
                                    <p:anim calcmode="lin" valueType="num">
                                      <p:cBhvr additive="base">
                                        <p:cTn id="7" dur="500" fill="hold"/>
                                        <p:tgtEl>
                                          <p:spTgt spid="4100"/>
                                        </p:tgtEl>
                                        <p:attrNameLst>
                                          <p:attrName>ppt_x</p:attrName>
                                        </p:attrNameLst>
                                      </p:cBhvr>
                                      <p:tavLst>
                                        <p:tav tm="0">
                                          <p:val>
                                            <p:strVal val="#ppt_x"/>
                                          </p:val>
                                        </p:tav>
                                        <p:tav tm="100000">
                                          <p:val>
                                            <p:strVal val="#ppt_x"/>
                                          </p:val>
                                        </p:tav>
                                      </p:tavLst>
                                    </p:anim>
                                    <p:anim calcmode="lin" valueType="num">
                                      <p:cBhvr additive="base">
                                        <p:cTn id="8" dur="500" fill="hold"/>
                                        <p:tgtEl>
                                          <p:spTgt spid="4100"/>
                                        </p:tgtEl>
                                        <p:attrNameLst>
                                          <p:attrName>ppt_y</p:attrName>
                                        </p:attrNameLst>
                                      </p:cBhvr>
                                      <p:tavLst>
                                        <p:tav tm="0">
                                          <p:val>
                                            <p:strVal val="0-#ppt_h/2"/>
                                          </p:val>
                                        </p:tav>
                                        <p:tav tm="100000">
                                          <p:val>
                                            <p:strVal val="#ppt_y"/>
                                          </p:val>
                                        </p:tav>
                                      </p:tavLst>
                                    </p:anim>
                                  </p:childTnLst>
                                </p:cTn>
                              </p:par>
                            </p:childTnLst>
                          </p:cTn>
                        </p:par>
                        <p:par>
                          <p:cTn id="9" fill="hold">
                            <p:stCondLst>
                              <p:cond delay="500"/>
                            </p:stCondLst>
                            <p:childTnLst>
                              <p:par>
                                <p:cTn id="10" presetID="9" presetClass="entr" presetSubtype="0" fill="hold" grpId="0" nodeType="afterEffect">
                                  <p:stCondLst>
                                    <p:cond delay="0"/>
                                  </p:stCondLst>
                                  <p:childTnLst>
                                    <p:set>
                                      <p:cBhvr>
                                        <p:cTn id="11" dur="1" fill="hold">
                                          <p:stCondLst>
                                            <p:cond delay="0"/>
                                          </p:stCondLst>
                                        </p:cTn>
                                        <p:tgtEl>
                                          <p:spTgt spid="4101"/>
                                        </p:tgtEl>
                                        <p:attrNameLst>
                                          <p:attrName>style.visibility</p:attrName>
                                        </p:attrNameLst>
                                      </p:cBhvr>
                                      <p:to>
                                        <p:strVal val="visible"/>
                                      </p:to>
                                    </p:set>
                                    <p:animEffect transition="in" filter="dissolve">
                                      <p:cBhvr>
                                        <p:cTn id="12" dur="500"/>
                                        <p:tgtEl>
                                          <p:spTgt spid="4101"/>
                                        </p:tgtEl>
                                      </p:cBhvr>
                                    </p:animEffect>
                                  </p:childTnLst>
                                </p:cTn>
                              </p:par>
                            </p:childTnLst>
                          </p:cTn>
                        </p:par>
                        <p:par>
                          <p:cTn id="13" fill="hold">
                            <p:stCondLst>
                              <p:cond delay="1000"/>
                            </p:stCondLst>
                            <p:childTnLst>
                              <p:par>
                                <p:cTn id="14" presetID="9" presetClass="entr" presetSubtype="0" fill="hold" grpId="0" nodeType="afterEffect">
                                  <p:stCondLst>
                                    <p:cond delay="0"/>
                                  </p:stCondLst>
                                  <p:childTnLst>
                                    <p:set>
                                      <p:cBhvr>
                                        <p:cTn id="15" dur="1" fill="hold">
                                          <p:stCondLst>
                                            <p:cond delay="0"/>
                                          </p:stCondLst>
                                        </p:cTn>
                                        <p:tgtEl>
                                          <p:spTgt spid="4"/>
                                        </p:tgtEl>
                                        <p:attrNameLst>
                                          <p:attrName>style.visibility</p:attrName>
                                        </p:attrNameLst>
                                      </p:cBhvr>
                                      <p:to>
                                        <p:strVal val="visible"/>
                                      </p:to>
                                    </p:set>
                                    <p:animEffect transition="in" filter="dissolve">
                                      <p:cBhvr>
                                        <p:cTn id="16" dur="500"/>
                                        <p:tgtEl>
                                          <p:spTgt spid="4"/>
                                        </p:tgtEl>
                                      </p:cBhvr>
                                    </p:animEffect>
                                  </p:childTnLst>
                                </p:cTn>
                              </p:par>
                            </p:childTnLst>
                          </p:cTn>
                        </p:par>
                        <p:par>
                          <p:cTn id="17" fill="hold">
                            <p:stCondLst>
                              <p:cond delay="1500"/>
                            </p:stCondLst>
                            <p:childTnLst>
                              <p:par>
                                <p:cTn id="18" presetID="9" presetClass="entr" presetSubtype="0" fill="hold" grpId="0" nodeType="afterEffect">
                                  <p:stCondLst>
                                    <p:cond delay="0"/>
                                  </p:stCondLst>
                                  <p:childTnLst>
                                    <p:set>
                                      <p:cBhvr>
                                        <p:cTn id="19" dur="1" fill="hold">
                                          <p:stCondLst>
                                            <p:cond delay="0"/>
                                          </p:stCondLst>
                                        </p:cTn>
                                        <p:tgtEl>
                                          <p:spTgt spid="5"/>
                                        </p:tgtEl>
                                        <p:attrNameLst>
                                          <p:attrName>style.visibility</p:attrName>
                                        </p:attrNameLst>
                                      </p:cBhvr>
                                      <p:to>
                                        <p:strVal val="visible"/>
                                      </p:to>
                                    </p:set>
                                    <p:animEffect transition="in" filter="dissolve">
                                      <p:cBhvr>
                                        <p:cTn id="20"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100" grpId="0" autoUpdateAnimBg="0"/>
      <p:bldP spid="4101" grpId="0" autoUpdateAnimBg="0"/>
      <p:bldP spid="4" grpId="0" autoUpdateAnimBg="0"/>
      <p:bldP spid="5" grpId="0" autoUpdateAnimBg="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4"/>
          <p:cNvSpPr>
            <a:spLocks noGrp="1" noChangeArrowheads="1"/>
          </p:cNvSpPr>
          <p:nvPr>
            <p:ph type="title"/>
          </p:nvPr>
        </p:nvSpPr>
        <p:spPr>
          <a:xfrm>
            <a:off x="304800" y="381000"/>
            <a:ext cx="8458200" cy="990600"/>
          </a:xfrm>
        </p:spPr>
        <p:txBody>
          <a:bodyPr/>
          <a:lstStyle/>
          <a:p>
            <a:pPr algn="r"/>
            <a:r>
              <a:rPr lang="ar-SA" b="1" dirty="0" smtClean="0">
                <a:solidFill>
                  <a:srgbClr val="FFFF00"/>
                </a:solidFill>
              </a:rPr>
              <a:t>الأهداف الرئيسة لعلم تصنيف النبات:</a:t>
            </a:r>
            <a:endParaRPr lang="en-US" dirty="0">
              <a:solidFill>
                <a:srgbClr val="FFFF00"/>
              </a:solidFill>
            </a:endParaRPr>
          </a:p>
        </p:txBody>
      </p:sp>
      <p:sp>
        <p:nvSpPr>
          <p:cNvPr id="5" name="Content Placeholder 4"/>
          <p:cNvSpPr>
            <a:spLocks noGrp="1"/>
          </p:cNvSpPr>
          <p:nvPr>
            <p:ph idx="1"/>
          </p:nvPr>
        </p:nvSpPr>
        <p:spPr>
          <a:xfrm>
            <a:off x="533400" y="1371600"/>
            <a:ext cx="7772400" cy="5105400"/>
          </a:xfrm>
        </p:spPr>
        <p:txBody>
          <a:bodyPr/>
          <a:lstStyle/>
          <a:p>
            <a:pPr marL="0" lvl="0" indent="-514350" algn="just" rtl="1">
              <a:buClr>
                <a:srgbClr val="FFFF00"/>
              </a:buClr>
              <a:buSzPct val="100000"/>
              <a:buFont typeface="+mj-lt"/>
              <a:buAutoNum type="arabicPeriod"/>
            </a:pPr>
            <a:r>
              <a:rPr lang="ar-SA" sz="3600" dirty="0" smtClean="0"/>
              <a:t>وضع اسس ونظم معينه لتعريف وتسمية ووصف الأنواع النباتية المختلفة ، سواء كانت المعاصر </a:t>
            </a:r>
            <a:r>
              <a:rPr lang="en-US" sz="3600" dirty="0" smtClean="0">
                <a:solidFill>
                  <a:srgbClr val="FF0000"/>
                </a:solidFill>
              </a:rPr>
              <a:t>Extant</a:t>
            </a:r>
            <a:r>
              <a:rPr lang="en-US" sz="3600" dirty="0" smtClean="0"/>
              <a:t> </a:t>
            </a:r>
            <a:r>
              <a:rPr lang="ar-SA" sz="3600" dirty="0" smtClean="0"/>
              <a:t> أو حفرية </a:t>
            </a:r>
            <a:r>
              <a:rPr lang="en-US" sz="3600" dirty="0" smtClean="0">
                <a:solidFill>
                  <a:srgbClr val="FF0000"/>
                </a:solidFill>
              </a:rPr>
              <a:t>Extinct</a:t>
            </a:r>
            <a:r>
              <a:rPr lang="en-US" sz="3600" dirty="0" smtClean="0"/>
              <a:t> </a:t>
            </a:r>
            <a:r>
              <a:rPr lang="ar-SA" sz="3600" dirty="0" smtClean="0"/>
              <a:t>.</a:t>
            </a:r>
          </a:p>
          <a:p>
            <a:pPr marL="514350" lvl="0" indent="-514350" algn="just" rtl="1">
              <a:buClr>
                <a:srgbClr val="FFFF00"/>
              </a:buClr>
              <a:buSzPct val="100000"/>
              <a:buNone/>
            </a:pPr>
            <a:endParaRPr lang="ar-SA" sz="3600" dirty="0" smtClean="0"/>
          </a:p>
          <a:p>
            <a:pPr marL="0" lvl="0" indent="-742950" algn="just" rtl="1">
              <a:buClr>
                <a:srgbClr val="FFFF00"/>
              </a:buClr>
              <a:buSzPct val="100000"/>
              <a:buFont typeface="+mj-lt"/>
              <a:buAutoNum type="arabicPeriod" startAt="2"/>
            </a:pPr>
            <a:r>
              <a:rPr lang="ar-SA" sz="3600" dirty="0" smtClean="0"/>
              <a:t>ترتيب النباتات في مجموعات ترتبط ببعضها في مجاميع ونظم معينه ، وذلك بوضع نظام تقسيم يهدف إلى توضيح صلات النسب واواصرالقرابه بين النباتات تقوم على اساس التطور السالف لهذه النباتات.التسمية بعد الوصف يمكن إعطاء اسم للنبات.</a:t>
            </a:r>
            <a:endParaRPr lang="en-US" sz="3600" dirty="0" smtClean="0"/>
          </a:p>
        </p:txBody>
      </p:sp>
    </p:spTree>
  </p:cSld>
  <p:clrMapOvr>
    <a:masterClrMapping/>
  </p:clrMapOvr>
  <p:transition>
    <p:checke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9220"/>
                                        </p:tgtEl>
                                        <p:attrNameLst>
                                          <p:attrName>style.visibility</p:attrName>
                                        </p:attrNameLst>
                                      </p:cBhvr>
                                      <p:to>
                                        <p:strVal val="visible"/>
                                      </p:to>
                                    </p:set>
                                    <p:animScale>
                                      <p:cBhvr>
                                        <p:cTn id="7" dur="1000" decel="50000" fill="hold">
                                          <p:stCondLst>
                                            <p:cond delay="0"/>
                                          </p:stCondLst>
                                        </p:cTn>
                                        <p:tgtEl>
                                          <p:spTgt spid="9220"/>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9220"/>
                                        </p:tgtEl>
                                        <p:attrNameLst>
                                          <p:attrName>ppt_x</p:attrName>
                                          <p:attrName>ppt_y</p:attrName>
                                        </p:attrNameLst>
                                      </p:cBhvr>
                                    </p:animMotion>
                                    <p:animEffect transition="in" filter="fade">
                                      <p:cBhvr>
                                        <p:cTn id="9" dur="1000"/>
                                        <p:tgtEl>
                                          <p:spTgt spid="9220"/>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5">
                                            <p:txEl>
                                              <p:pRg st="0" end="0"/>
                                            </p:txEl>
                                          </p:spTgt>
                                        </p:tgtEl>
                                        <p:attrNameLst>
                                          <p:attrName>style.visibility</p:attrName>
                                        </p:attrNameLst>
                                      </p:cBhvr>
                                      <p:to>
                                        <p:strVal val="visible"/>
                                      </p:to>
                                    </p:set>
                                    <p:animScale>
                                      <p:cBhvr>
                                        <p:cTn id="14" dur="1000" decel="50000" fill="hold">
                                          <p:stCondLst>
                                            <p:cond delay="0"/>
                                          </p:stCondLst>
                                        </p:cTn>
                                        <p:tgtEl>
                                          <p:spTgt spid="5">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5">
                                            <p:txEl>
                                              <p:pRg st="0" end="0"/>
                                            </p:txEl>
                                          </p:spTgt>
                                        </p:tgtEl>
                                        <p:attrNameLst>
                                          <p:attrName>ppt_x</p:attrName>
                                          <p:attrName>ppt_y</p:attrName>
                                        </p:attrNameLst>
                                      </p:cBhvr>
                                    </p:animMotion>
                                    <p:animEffect transition="in" filter="fade">
                                      <p:cBhvr>
                                        <p:cTn id="16" dur="1000"/>
                                        <p:tgtEl>
                                          <p:spTgt spid="5">
                                            <p:txEl>
                                              <p:pRg st="0" end="0"/>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29" presetClass="entr" presetSubtype="0" fill="hold" nodeType="clickEffect">
                                  <p:stCondLst>
                                    <p:cond delay="0"/>
                                  </p:stCondLst>
                                  <p:childTnLst>
                                    <p:set>
                                      <p:cBhvr>
                                        <p:cTn id="20" dur="1" fill="hold">
                                          <p:stCondLst>
                                            <p:cond delay="0"/>
                                          </p:stCondLst>
                                        </p:cTn>
                                        <p:tgtEl>
                                          <p:spTgt spid="5">
                                            <p:txEl>
                                              <p:pRg st="2" end="2"/>
                                            </p:txEl>
                                          </p:spTgt>
                                        </p:tgtEl>
                                        <p:attrNameLst>
                                          <p:attrName>style.visibility</p:attrName>
                                        </p:attrNameLst>
                                      </p:cBhvr>
                                      <p:to>
                                        <p:strVal val="visible"/>
                                      </p:to>
                                    </p:set>
                                    <p:anim calcmode="lin" valueType="num">
                                      <p:cBhvr>
                                        <p:cTn id="21" dur="1000" fill="hold"/>
                                        <p:tgtEl>
                                          <p:spTgt spid="5">
                                            <p:txEl>
                                              <p:pRg st="2" end="2"/>
                                            </p:txEl>
                                          </p:spTgt>
                                        </p:tgtEl>
                                        <p:attrNameLst>
                                          <p:attrName>ppt_x</p:attrName>
                                        </p:attrNameLst>
                                      </p:cBhvr>
                                      <p:tavLst>
                                        <p:tav tm="0">
                                          <p:val>
                                            <p:strVal val="#ppt_x-.2"/>
                                          </p:val>
                                        </p:tav>
                                        <p:tav tm="100000">
                                          <p:val>
                                            <p:strVal val="#ppt_x"/>
                                          </p:val>
                                        </p:tav>
                                      </p:tavLst>
                                    </p:anim>
                                    <p:anim calcmode="lin" valueType="num">
                                      <p:cBhvr>
                                        <p:cTn id="22" dur="1000" fill="hold"/>
                                        <p:tgtEl>
                                          <p:spTgt spid="5">
                                            <p:txEl>
                                              <p:pRg st="2" end="2"/>
                                            </p:txEl>
                                          </p:spTgt>
                                        </p:tgtEl>
                                        <p:attrNameLst>
                                          <p:attrName>ppt_y</p:attrName>
                                        </p:attrNameLst>
                                      </p:cBhvr>
                                      <p:tavLst>
                                        <p:tav tm="0">
                                          <p:val>
                                            <p:strVal val="#ppt_y"/>
                                          </p:val>
                                        </p:tav>
                                        <p:tav tm="100000">
                                          <p:val>
                                            <p:strVal val="#ppt_y"/>
                                          </p:val>
                                        </p:tav>
                                      </p:tavLst>
                                    </p:anim>
                                    <p:animEffect transition="in" filter="wipe(right)" prLst="gradientSize: 0.1">
                                      <p:cBhvr>
                                        <p:cTn id="23" dur="1000"/>
                                        <p:tgtEl>
                                          <p:spTgt spid="5">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220"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idx="1"/>
          </p:nvPr>
        </p:nvSpPr>
        <p:spPr>
          <a:xfrm>
            <a:off x="533400" y="685800"/>
            <a:ext cx="7772400" cy="5105400"/>
          </a:xfrm>
        </p:spPr>
        <p:txBody>
          <a:bodyPr/>
          <a:lstStyle/>
          <a:p>
            <a:pPr marL="0" lvl="0" indent="-742950" algn="just" rtl="1">
              <a:spcBef>
                <a:spcPts val="0"/>
              </a:spcBef>
              <a:buClr>
                <a:srgbClr val="FFFF00"/>
              </a:buClr>
              <a:buSzPct val="100000"/>
              <a:buFont typeface="+mj-lt"/>
              <a:buAutoNum type="arabicPeriod" startAt="3"/>
            </a:pPr>
            <a:r>
              <a:rPr lang="ar-SA" sz="3600" dirty="0" smtClean="0"/>
              <a:t>وضع سجل </a:t>
            </a:r>
            <a:r>
              <a:rPr lang="en-US" sz="3600" dirty="0" smtClean="0">
                <a:solidFill>
                  <a:srgbClr val="FF0000"/>
                </a:solidFill>
              </a:rPr>
              <a:t>Inventory</a:t>
            </a:r>
            <a:r>
              <a:rPr lang="en-US" sz="3600" dirty="0" smtClean="0"/>
              <a:t> </a:t>
            </a:r>
            <a:r>
              <a:rPr lang="ar-SA" sz="3600" dirty="0" smtClean="0"/>
              <a:t> لمجموعات النباتات البريه التي تنمو طبيعياً في منطقة جغرافية او سياسية معينه فيما يعرف بالفلوره </a:t>
            </a:r>
            <a:r>
              <a:rPr lang="en-US" sz="3600" dirty="0" smtClean="0">
                <a:solidFill>
                  <a:srgbClr val="FF0000"/>
                </a:solidFill>
              </a:rPr>
              <a:t>Flora</a:t>
            </a:r>
            <a:r>
              <a:rPr lang="en-US" sz="3600" dirty="0" smtClean="0"/>
              <a:t>  </a:t>
            </a:r>
            <a:r>
              <a:rPr lang="ar-SA" sz="3600" dirty="0" smtClean="0"/>
              <a:t>( قد تشمل بقعة محدده ، او ربما منطقة كبيره ، او قد تمتد لتشمل نباتات قاره بأكملها ).</a:t>
            </a:r>
            <a:endParaRPr lang="en-US" sz="3600" dirty="0" smtClean="0"/>
          </a:p>
          <a:p>
            <a:pPr marL="0" lvl="0" indent="-742950" algn="just" rtl="1">
              <a:spcBef>
                <a:spcPts val="0"/>
              </a:spcBef>
              <a:buClr>
                <a:srgbClr val="FFFF00"/>
              </a:buClr>
              <a:buSzPct val="100000"/>
              <a:buNone/>
            </a:pPr>
            <a:endParaRPr lang="ar-SA" sz="3600" dirty="0" smtClean="0">
              <a:solidFill>
                <a:srgbClr val="FF0000"/>
              </a:solidFill>
            </a:endParaRPr>
          </a:p>
          <a:p>
            <a:pPr marL="0" indent="-742950" algn="just" rtl="1">
              <a:spcBef>
                <a:spcPts val="0"/>
              </a:spcBef>
              <a:buClr>
                <a:srgbClr val="FFFF00"/>
              </a:buClr>
              <a:buSzPct val="100000"/>
              <a:buFont typeface="+mj-lt"/>
              <a:buAutoNum type="arabicPeriod" startAt="3"/>
            </a:pPr>
            <a:r>
              <a:rPr lang="ar-SA" sz="3600" dirty="0" smtClean="0"/>
              <a:t>وضع تصور للعمليات التطوريه ، والصلات التي تربط النباتات بعضها البعض.</a:t>
            </a:r>
            <a:endParaRPr lang="en-US" sz="3600" dirty="0" smtClean="0"/>
          </a:p>
          <a:p>
            <a:pPr algn="just" rtl="1"/>
            <a:endParaRPr lang="en-US" dirty="0"/>
          </a:p>
        </p:txBody>
      </p:sp>
    </p:spTree>
  </p:cSld>
  <p:clrMapOvr>
    <a:masterClrMapping/>
  </p:clrMapOvr>
  <p:transition>
    <p:blinds dir="vert"/>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9"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anim calcmode="lin" valueType="num">
                                      <p:cBhvr>
                                        <p:cTn id="7" dur="1000" fill="hold"/>
                                        <p:tgtEl>
                                          <p:spTgt spid="5">
                                            <p:txEl>
                                              <p:pRg st="0" end="0"/>
                                            </p:txEl>
                                          </p:spTgt>
                                        </p:tgtEl>
                                        <p:attrNameLst>
                                          <p:attrName>ppt_x</p:attrName>
                                        </p:attrNameLst>
                                      </p:cBhvr>
                                      <p:tavLst>
                                        <p:tav tm="0">
                                          <p:val>
                                            <p:strVal val="#ppt_x-.2"/>
                                          </p:val>
                                        </p:tav>
                                        <p:tav tm="100000">
                                          <p:val>
                                            <p:strVal val="#ppt_x"/>
                                          </p:val>
                                        </p:tav>
                                      </p:tavLst>
                                    </p:anim>
                                    <p:anim calcmode="lin" valueType="num">
                                      <p:cBhvr>
                                        <p:cTn id="8" dur="1000" fill="hold"/>
                                        <p:tgtEl>
                                          <p:spTgt spid="5">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9" dur="1000"/>
                                        <p:tgtEl>
                                          <p:spTgt spid="5">
                                            <p:txEl>
                                              <p:pRg st="0" end="0"/>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29" presetClass="entr" presetSubtype="0" fill="hold" nodeType="clickEffect">
                                  <p:stCondLst>
                                    <p:cond delay="0"/>
                                  </p:stCondLst>
                                  <p:childTnLst>
                                    <p:set>
                                      <p:cBhvr>
                                        <p:cTn id="13" dur="1" fill="hold">
                                          <p:stCondLst>
                                            <p:cond delay="0"/>
                                          </p:stCondLst>
                                        </p:cTn>
                                        <p:tgtEl>
                                          <p:spTgt spid="5">
                                            <p:txEl>
                                              <p:pRg st="2" end="2"/>
                                            </p:txEl>
                                          </p:spTgt>
                                        </p:tgtEl>
                                        <p:attrNameLst>
                                          <p:attrName>style.visibility</p:attrName>
                                        </p:attrNameLst>
                                      </p:cBhvr>
                                      <p:to>
                                        <p:strVal val="visible"/>
                                      </p:to>
                                    </p:set>
                                    <p:anim calcmode="lin" valueType="num">
                                      <p:cBhvr>
                                        <p:cTn id="14" dur="1000" fill="hold"/>
                                        <p:tgtEl>
                                          <p:spTgt spid="5">
                                            <p:txEl>
                                              <p:pRg st="2" end="2"/>
                                            </p:txEl>
                                          </p:spTgt>
                                        </p:tgtEl>
                                        <p:attrNameLst>
                                          <p:attrName>ppt_x</p:attrName>
                                        </p:attrNameLst>
                                      </p:cBhvr>
                                      <p:tavLst>
                                        <p:tav tm="0">
                                          <p:val>
                                            <p:strVal val="#ppt_x-.2"/>
                                          </p:val>
                                        </p:tav>
                                        <p:tav tm="100000">
                                          <p:val>
                                            <p:strVal val="#ppt_x"/>
                                          </p:val>
                                        </p:tav>
                                      </p:tavLst>
                                    </p:anim>
                                    <p:anim calcmode="lin" valueType="num">
                                      <p:cBhvr>
                                        <p:cTn id="15" dur="1000" fill="hold"/>
                                        <p:tgtEl>
                                          <p:spTgt spid="5">
                                            <p:txEl>
                                              <p:pRg st="2" end="2"/>
                                            </p:txEl>
                                          </p:spTgt>
                                        </p:tgtEl>
                                        <p:attrNameLst>
                                          <p:attrName>ppt_y</p:attrName>
                                        </p:attrNameLst>
                                      </p:cBhvr>
                                      <p:tavLst>
                                        <p:tav tm="0">
                                          <p:val>
                                            <p:strVal val="#ppt_y"/>
                                          </p:val>
                                        </p:tav>
                                        <p:tav tm="100000">
                                          <p:val>
                                            <p:strVal val="#ppt_y"/>
                                          </p:val>
                                        </p:tav>
                                      </p:tavLst>
                                    </p:anim>
                                    <p:animEffect transition="in" filter="wipe(right)" prLst="gradientSize: 0.1">
                                      <p:cBhvr>
                                        <p:cTn id="16" dur="1000"/>
                                        <p:tgtEl>
                                          <p:spTgt spid="5">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81" name="Rectangle 13"/>
          <p:cNvSpPr>
            <a:spLocks noGrp="1" noChangeArrowheads="1"/>
          </p:cNvSpPr>
          <p:nvPr>
            <p:ph type="title"/>
          </p:nvPr>
        </p:nvSpPr>
        <p:spPr>
          <a:xfrm>
            <a:off x="0" y="533400"/>
            <a:ext cx="8839199" cy="1143000"/>
          </a:xfrm>
        </p:spPr>
        <p:txBody>
          <a:bodyPr/>
          <a:lstStyle/>
          <a:p>
            <a:pPr algn="r" rtl="1"/>
            <a:r>
              <a:rPr lang="ar-SA" b="1" dirty="0" smtClean="0">
                <a:solidFill>
                  <a:srgbClr val="FFFF00"/>
                </a:solidFill>
                <a:effectLst/>
              </a:rPr>
              <a:t>بعض المصطلحات المستخدمة في علم التصنيف:</a:t>
            </a:r>
            <a:endParaRPr lang="en-US" b="1" dirty="0">
              <a:solidFill>
                <a:srgbClr val="FFFF00"/>
              </a:solidFill>
              <a:effectLst/>
            </a:endParaRPr>
          </a:p>
        </p:txBody>
      </p:sp>
      <p:sp>
        <p:nvSpPr>
          <p:cNvPr id="7182" name="Rectangle 14"/>
          <p:cNvSpPr>
            <a:spLocks noGrp="1" noChangeArrowheads="1"/>
          </p:cNvSpPr>
          <p:nvPr>
            <p:ph type="body" idx="1"/>
          </p:nvPr>
        </p:nvSpPr>
        <p:spPr>
          <a:xfrm>
            <a:off x="457200" y="1905000"/>
            <a:ext cx="8305799" cy="4495800"/>
          </a:xfrm>
        </p:spPr>
        <p:txBody>
          <a:bodyPr/>
          <a:lstStyle/>
          <a:p>
            <a:pPr algn="just" rtl="1">
              <a:buClr>
                <a:srgbClr val="FFFF00"/>
              </a:buClr>
              <a:buSzPct val="100000"/>
              <a:buFont typeface="Wingdings" pitchFamily="2" charset="2"/>
              <a:buChar char="Ø"/>
            </a:pPr>
            <a:r>
              <a:rPr lang="en-US" sz="3600" b="1" dirty="0" smtClean="0">
                <a:solidFill>
                  <a:srgbClr val="FF0000"/>
                </a:solidFill>
              </a:rPr>
              <a:t>Classification</a:t>
            </a:r>
            <a:r>
              <a:rPr lang="ar-SA" sz="3600" b="1" dirty="0" smtClean="0"/>
              <a:t> </a:t>
            </a:r>
            <a:r>
              <a:rPr lang="ar-SA" sz="3600" dirty="0" smtClean="0"/>
              <a:t>، ترتيب النباتات في مجموعات متدرجه مثل </a:t>
            </a:r>
            <a:r>
              <a:rPr lang="en-US" sz="3600" dirty="0" smtClean="0"/>
              <a:t>specie..</a:t>
            </a:r>
            <a:endParaRPr lang="ar-SA" sz="3600" dirty="0" smtClean="0"/>
          </a:p>
          <a:p>
            <a:pPr algn="just" rtl="1">
              <a:buClr>
                <a:srgbClr val="FFFF00"/>
              </a:buClr>
              <a:buSzPct val="100000"/>
              <a:buNone/>
            </a:pPr>
            <a:endParaRPr lang="en-US" sz="3600" dirty="0" smtClean="0"/>
          </a:p>
          <a:p>
            <a:pPr algn="just" rtl="1">
              <a:buClr>
                <a:srgbClr val="FFFF00"/>
              </a:buClr>
              <a:buSzPct val="100000"/>
              <a:buFont typeface="Wingdings" pitchFamily="2" charset="2"/>
              <a:buChar char="Ø"/>
            </a:pPr>
            <a:r>
              <a:rPr lang="en-US" sz="3600" b="1" dirty="0" smtClean="0">
                <a:solidFill>
                  <a:srgbClr val="FF0000"/>
                </a:solidFill>
              </a:rPr>
              <a:t>Taxonomy</a:t>
            </a:r>
            <a:r>
              <a:rPr lang="ar-SA" sz="3600" dirty="0" smtClean="0"/>
              <a:t> ، تهتم بالأساسيات وطرق التصنيف المختلفة</a:t>
            </a:r>
          </a:p>
          <a:p>
            <a:pPr algn="just" rtl="1">
              <a:buClr>
                <a:srgbClr val="FFFF00"/>
              </a:buClr>
              <a:buSzPct val="100000"/>
              <a:buNone/>
            </a:pPr>
            <a:endParaRPr lang="en-US" sz="3600" dirty="0" smtClean="0"/>
          </a:p>
          <a:p>
            <a:pPr algn="just" rtl="1">
              <a:buClr>
                <a:srgbClr val="FFFF00"/>
              </a:buClr>
              <a:buSzPct val="100000"/>
              <a:buFont typeface="Wingdings" pitchFamily="2" charset="2"/>
              <a:buChar char="Ø"/>
            </a:pPr>
            <a:r>
              <a:rPr lang="en-US" sz="3600" b="1" dirty="0" smtClean="0">
                <a:solidFill>
                  <a:srgbClr val="FF0000"/>
                </a:solidFill>
              </a:rPr>
              <a:t>Systematic</a:t>
            </a:r>
            <a:r>
              <a:rPr lang="ar-SA" sz="3600" dirty="0" smtClean="0"/>
              <a:t> الدراسة التي تهتم بالإفراد المختلفة والصلات الطبيعية التي تربط بينها</a:t>
            </a:r>
            <a:r>
              <a:rPr lang="ar-SA" dirty="0" smtClean="0"/>
              <a:t>.</a:t>
            </a:r>
            <a:endParaRPr lang="en-US" dirty="0"/>
          </a:p>
        </p:txBody>
      </p:sp>
    </p:spTree>
  </p:cSld>
  <p:clrMapOvr>
    <a:masterClrMapping/>
  </p:clrMapOvr>
  <p:transition>
    <p:cover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grpId="0" nodeType="clickEffect">
                                  <p:stCondLst>
                                    <p:cond delay="0"/>
                                  </p:stCondLst>
                                  <p:childTnLst>
                                    <p:set>
                                      <p:cBhvr>
                                        <p:cTn id="6" dur="1" fill="hold">
                                          <p:stCondLst>
                                            <p:cond delay="0"/>
                                          </p:stCondLst>
                                        </p:cTn>
                                        <p:tgtEl>
                                          <p:spTgt spid="7181"/>
                                        </p:tgtEl>
                                        <p:attrNameLst>
                                          <p:attrName>style.visibility</p:attrName>
                                        </p:attrNameLst>
                                      </p:cBhvr>
                                      <p:to>
                                        <p:strVal val="visible"/>
                                      </p:to>
                                    </p:set>
                                    <p:animEffect transition="in" filter="box(in)">
                                      <p:cBhvr>
                                        <p:cTn id="7" dur="500"/>
                                        <p:tgtEl>
                                          <p:spTgt spid="7181"/>
                                        </p:tgtEl>
                                      </p:cBhvr>
                                    </p:animEffect>
                                  </p:childTnLst>
                                </p:cTn>
                              </p:par>
                            </p:childTnLst>
                          </p:cTn>
                        </p:par>
                      </p:childTnLst>
                    </p:cTn>
                  </p:par>
                  <p:par>
                    <p:cTn id="8" fill="hold">
                      <p:stCondLst>
                        <p:cond delay="indefinite"/>
                      </p:stCondLst>
                      <p:childTnLst>
                        <p:par>
                          <p:cTn id="9" fill="hold">
                            <p:stCondLst>
                              <p:cond delay="0"/>
                            </p:stCondLst>
                            <p:childTnLst>
                              <p:par>
                                <p:cTn id="10" presetID="52" presetClass="entr" presetSubtype="0" fill="hold" nodeType="clickEffect">
                                  <p:stCondLst>
                                    <p:cond delay="0"/>
                                  </p:stCondLst>
                                  <p:childTnLst>
                                    <p:set>
                                      <p:cBhvr>
                                        <p:cTn id="11" dur="1" fill="hold">
                                          <p:stCondLst>
                                            <p:cond delay="0"/>
                                          </p:stCondLst>
                                        </p:cTn>
                                        <p:tgtEl>
                                          <p:spTgt spid="7182">
                                            <p:txEl>
                                              <p:pRg st="0" end="0"/>
                                            </p:txEl>
                                          </p:spTgt>
                                        </p:tgtEl>
                                        <p:attrNameLst>
                                          <p:attrName>style.visibility</p:attrName>
                                        </p:attrNameLst>
                                      </p:cBhvr>
                                      <p:to>
                                        <p:strVal val="visible"/>
                                      </p:to>
                                    </p:set>
                                    <p:animScale>
                                      <p:cBhvr>
                                        <p:cTn id="12" dur="1000" decel="50000" fill="hold">
                                          <p:stCondLst>
                                            <p:cond delay="0"/>
                                          </p:stCondLst>
                                        </p:cTn>
                                        <p:tgtEl>
                                          <p:spTgt spid="7182">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3" dur="1000" decel="50000" fill="hold">
                                          <p:stCondLst>
                                            <p:cond delay="0"/>
                                          </p:stCondLst>
                                        </p:cTn>
                                        <p:tgtEl>
                                          <p:spTgt spid="7182">
                                            <p:txEl>
                                              <p:pRg st="0" end="0"/>
                                            </p:txEl>
                                          </p:spTgt>
                                        </p:tgtEl>
                                        <p:attrNameLst>
                                          <p:attrName>ppt_x</p:attrName>
                                          <p:attrName>ppt_y</p:attrName>
                                        </p:attrNameLst>
                                      </p:cBhvr>
                                    </p:animMotion>
                                    <p:animEffect transition="in" filter="fade">
                                      <p:cBhvr>
                                        <p:cTn id="14" dur="1000"/>
                                        <p:tgtEl>
                                          <p:spTgt spid="7182">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52" presetClass="entr" presetSubtype="0" fill="hold" nodeType="clickEffect">
                                  <p:stCondLst>
                                    <p:cond delay="0"/>
                                  </p:stCondLst>
                                  <p:childTnLst>
                                    <p:set>
                                      <p:cBhvr>
                                        <p:cTn id="18" dur="1" fill="hold">
                                          <p:stCondLst>
                                            <p:cond delay="0"/>
                                          </p:stCondLst>
                                        </p:cTn>
                                        <p:tgtEl>
                                          <p:spTgt spid="7182">
                                            <p:txEl>
                                              <p:pRg st="2" end="2"/>
                                            </p:txEl>
                                          </p:spTgt>
                                        </p:tgtEl>
                                        <p:attrNameLst>
                                          <p:attrName>style.visibility</p:attrName>
                                        </p:attrNameLst>
                                      </p:cBhvr>
                                      <p:to>
                                        <p:strVal val="visible"/>
                                      </p:to>
                                    </p:set>
                                    <p:animScale>
                                      <p:cBhvr>
                                        <p:cTn id="19" dur="1000" decel="50000" fill="hold">
                                          <p:stCondLst>
                                            <p:cond delay="0"/>
                                          </p:stCondLst>
                                        </p:cTn>
                                        <p:tgtEl>
                                          <p:spTgt spid="7182">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0" dur="1000" decel="50000" fill="hold">
                                          <p:stCondLst>
                                            <p:cond delay="0"/>
                                          </p:stCondLst>
                                        </p:cTn>
                                        <p:tgtEl>
                                          <p:spTgt spid="7182">
                                            <p:txEl>
                                              <p:pRg st="2" end="2"/>
                                            </p:txEl>
                                          </p:spTgt>
                                        </p:tgtEl>
                                        <p:attrNameLst>
                                          <p:attrName>ppt_x</p:attrName>
                                          <p:attrName>ppt_y</p:attrName>
                                        </p:attrNameLst>
                                      </p:cBhvr>
                                    </p:animMotion>
                                    <p:animEffect transition="in" filter="fade">
                                      <p:cBhvr>
                                        <p:cTn id="21" dur="1000"/>
                                        <p:tgtEl>
                                          <p:spTgt spid="7182">
                                            <p:txEl>
                                              <p:pRg st="2" end="2"/>
                                            </p:txEl>
                                          </p:spTgt>
                                        </p:tgtEl>
                                      </p:cBhvr>
                                    </p:animEffect>
                                  </p:childTnLst>
                                </p:cTn>
                              </p:par>
                            </p:childTnLst>
                          </p:cTn>
                        </p:par>
                      </p:childTnLst>
                    </p:cTn>
                  </p:par>
                  <p:par>
                    <p:cTn id="22" fill="hold">
                      <p:stCondLst>
                        <p:cond delay="indefinite"/>
                      </p:stCondLst>
                      <p:childTnLst>
                        <p:par>
                          <p:cTn id="23" fill="hold">
                            <p:stCondLst>
                              <p:cond delay="0"/>
                            </p:stCondLst>
                            <p:childTnLst>
                              <p:par>
                                <p:cTn id="24" presetID="29" presetClass="entr" presetSubtype="0" fill="hold" nodeType="clickEffect">
                                  <p:stCondLst>
                                    <p:cond delay="0"/>
                                  </p:stCondLst>
                                  <p:childTnLst>
                                    <p:set>
                                      <p:cBhvr>
                                        <p:cTn id="25" dur="1" fill="hold">
                                          <p:stCondLst>
                                            <p:cond delay="0"/>
                                          </p:stCondLst>
                                        </p:cTn>
                                        <p:tgtEl>
                                          <p:spTgt spid="7182">
                                            <p:txEl>
                                              <p:pRg st="4" end="4"/>
                                            </p:txEl>
                                          </p:spTgt>
                                        </p:tgtEl>
                                        <p:attrNameLst>
                                          <p:attrName>style.visibility</p:attrName>
                                        </p:attrNameLst>
                                      </p:cBhvr>
                                      <p:to>
                                        <p:strVal val="visible"/>
                                      </p:to>
                                    </p:set>
                                    <p:anim calcmode="lin" valueType="num">
                                      <p:cBhvr>
                                        <p:cTn id="26" dur="1000" fill="hold"/>
                                        <p:tgtEl>
                                          <p:spTgt spid="7182">
                                            <p:txEl>
                                              <p:pRg st="4" end="4"/>
                                            </p:txEl>
                                          </p:spTgt>
                                        </p:tgtEl>
                                        <p:attrNameLst>
                                          <p:attrName>ppt_x</p:attrName>
                                        </p:attrNameLst>
                                      </p:cBhvr>
                                      <p:tavLst>
                                        <p:tav tm="0">
                                          <p:val>
                                            <p:strVal val="#ppt_x-.2"/>
                                          </p:val>
                                        </p:tav>
                                        <p:tav tm="100000">
                                          <p:val>
                                            <p:strVal val="#ppt_x"/>
                                          </p:val>
                                        </p:tav>
                                      </p:tavLst>
                                    </p:anim>
                                    <p:anim calcmode="lin" valueType="num">
                                      <p:cBhvr>
                                        <p:cTn id="27" dur="1000" fill="hold"/>
                                        <p:tgtEl>
                                          <p:spTgt spid="7182">
                                            <p:txEl>
                                              <p:pRg st="4" end="4"/>
                                            </p:txEl>
                                          </p:spTgt>
                                        </p:tgtEl>
                                        <p:attrNameLst>
                                          <p:attrName>ppt_y</p:attrName>
                                        </p:attrNameLst>
                                      </p:cBhvr>
                                      <p:tavLst>
                                        <p:tav tm="0">
                                          <p:val>
                                            <p:strVal val="#ppt_y"/>
                                          </p:val>
                                        </p:tav>
                                        <p:tav tm="100000">
                                          <p:val>
                                            <p:strVal val="#ppt_y"/>
                                          </p:val>
                                        </p:tav>
                                      </p:tavLst>
                                    </p:anim>
                                    <p:animEffect transition="in" filter="wipe(right)" prLst="gradientSize: 0.1">
                                      <p:cBhvr>
                                        <p:cTn id="28" dur="1000"/>
                                        <p:tgtEl>
                                          <p:spTgt spid="7182">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181"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153400" cy="5562600"/>
          </a:xfrm>
        </p:spPr>
        <p:txBody>
          <a:bodyPr/>
          <a:lstStyle/>
          <a:p>
            <a:pPr algn="just" rtl="1">
              <a:buClr>
                <a:srgbClr val="FFFF66"/>
              </a:buClr>
              <a:buSzPct val="100000"/>
              <a:buFont typeface="Wingdings" pitchFamily="2" charset="2"/>
              <a:buChar char="Ø"/>
            </a:pPr>
            <a:r>
              <a:rPr lang="en-US" sz="3600" b="1" dirty="0" smtClean="0">
                <a:solidFill>
                  <a:srgbClr val="FF0000"/>
                </a:solidFill>
              </a:rPr>
              <a:t>Biosystematics</a:t>
            </a:r>
            <a:r>
              <a:rPr lang="ar-SA" dirty="0" smtClean="0"/>
              <a:t> هو الحقل الدراسي الذي يهتم بالإختلافات والتطور بين الأنواع ، وما يعلوها من مجموعات نباتية مختلفة ، ويتم ذلك مبدئياً بالوسائل التجريبية والتحليلية التي تعتمد اساساً على النواحي الوراثية.</a:t>
            </a:r>
            <a:endParaRPr lang="en-US" dirty="0" smtClean="0"/>
          </a:p>
          <a:p>
            <a:pPr algn="just" rtl="1">
              <a:buClr>
                <a:srgbClr val="FFFF66"/>
              </a:buClr>
              <a:buSzPct val="100000"/>
              <a:buFont typeface="Wingdings" pitchFamily="2" charset="2"/>
              <a:buChar char="Ø"/>
            </a:pPr>
            <a:r>
              <a:rPr lang="en-US" sz="3600" b="1" dirty="0" err="1" smtClean="0">
                <a:solidFill>
                  <a:srgbClr val="FF0000"/>
                </a:solidFill>
              </a:rPr>
              <a:t>Ecosystematics</a:t>
            </a:r>
            <a:r>
              <a:rPr lang="en-US" dirty="0" smtClean="0"/>
              <a:t> </a:t>
            </a:r>
            <a:r>
              <a:rPr lang="ar-SA" dirty="0" smtClean="0"/>
              <a:t>: هو الحقل الدراسي الذي يهتم بالتطور السالف ، والتقسيم على مستوى الجنس ، والفصيلة ، والرتبة ، والطائفه بالدراسة النظرية والعلمية </a:t>
            </a:r>
            <a:r>
              <a:rPr lang="en-US" dirty="0" smtClean="0"/>
              <a:t>synthetic</a:t>
            </a:r>
            <a:r>
              <a:rPr lang="ar-SA" dirty="0" smtClean="0"/>
              <a:t>.</a:t>
            </a:r>
            <a:endParaRPr lang="en-US" dirty="0" smtClean="0"/>
          </a:p>
          <a:p>
            <a:pPr algn="just" rtl="1">
              <a:buClr>
                <a:srgbClr val="FFFF66"/>
              </a:buClr>
              <a:buSzPct val="100000"/>
              <a:buFont typeface="Wingdings" pitchFamily="2" charset="2"/>
              <a:buChar char="Ø"/>
            </a:pPr>
            <a:r>
              <a:rPr lang="en-US" sz="3600" b="1" dirty="0" smtClean="0">
                <a:solidFill>
                  <a:srgbClr val="FF0000"/>
                </a:solidFill>
              </a:rPr>
              <a:t>Photography</a:t>
            </a:r>
            <a:r>
              <a:rPr lang="ar-SA" dirty="0" smtClean="0"/>
              <a:t>: هو المرحلة من الدراسة التقسيمية التي تهتم بالمصطلحات الوصفية للنبات ، واجزائه المختلفة بهدف الوصول بدقه وشمول إلى تحديد الأنواع النباتية تحت الدراسة.</a:t>
            </a:r>
            <a:endParaRPr lang="en-US" dirty="0" smtClean="0"/>
          </a:p>
          <a:p>
            <a:endParaRPr lang="en-US" dirty="0"/>
          </a:p>
        </p:txBody>
      </p:sp>
    </p:spTree>
  </p:cSld>
  <p:clrMapOvr>
    <a:masterClrMapping/>
  </p:clrMapOvr>
  <p:transition>
    <p:cut/>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9"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1000" fill="hold"/>
                                        <p:tgtEl>
                                          <p:spTgt spid="3">
                                            <p:txEl>
                                              <p:pRg st="0" end="0"/>
                                            </p:txEl>
                                          </p:spTgt>
                                        </p:tgtEl>
                                        <p:attrNameLst>
                                          <p:attrName>ppt_x</p:attrName>
                                        </p:attrNameLst>
                                      </p:cBhvr>
                                      <p:tavLst>
                                        <p:tav tm="0">
                                          <p:val>
                                            <p:strVal val="#ppt_x-.2"/>
                                          </p:val>
                                        </p:tav>
                                        <p:tav tm="100000">
                                          <p:val>
                                            <p:strVal val="#ppt_x"/>
                                          </p:val>
                                        </p:tav>
                                      </p:tavLst>
                                    </p:anim>
                                    <p:anim calcmode="lin" valueType="num">
                                      <p:cBhvr>
                                        <p:cTn id="8" dur="1000" fill="hold"/>
                                        <p:tgtEl>
                                          <p:spTgt spid="3">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9" dur="1000"/>
                                        <p:tgtEl>
                                          <p:spTgt spid="3">
                                            <p:txEl>
                                              <p:pRg st="0" end="0"/>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2" presetClass="entr" presetSubtype="4"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 calcmode="lin" valueType="num">
                                      <p:cBhvr additive="base">
                                        <p:cTn id="14"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5"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6" fill="hold">
                      <p:stCondLst>
                        <p:cond delay="indefinite"/>
                      </p:stCondLst>
                      <p:childTnLst>
                        <p:par>
                          <p:cTn id="17" fill="hold">
                            <p:stCondLst>
                              <p:cond delay="0"/>
                            </p:stCondLst>
                            <p:childTnLst>
                              <p:par>
                                <p:cTn id="18" presetID="15" presetClass="entr" presetSubtype="0" fill="hold" nodeType="clickEffect">
                                  <p:stCondLst>
                                    <p:cond delay="0"/>
                                  </p:stCondLst>
                                  <p:childTnLst>
                                    <p:set>
                                      <p:cBhvr>
                                        <p:cTn id="19" dur="1" fill="hold">
                                          <p:stCondLst>
                                            <p:cond delay="0"/>
                                          </p:stCondLst>
                                        </p:cTn>
                                        <p:tgtEl>
                                          <p:spTgt spid="3">
                                            <p:txEl>
                                              <p:pRg st="2" end="2"/>
                                            </p:txEl>
                                          </p:spTgt>
                                        </p:tgtEl>
                                        <p:attrNameLst>
                                          <p:attrName>style.visibility</p:attrName>
                                        </p:attrNameLst>
                                      </p:cBhvr>
                                      <p:to>
                                        <p:strVal val="visible"/>
                                      </p:to>
                                    </p:set>
                                    <p:anim calcmode="lin" valueType="num">
                                      <p:cBhvr>
                                        <p:cTn id="20" dur="1000" fill="hold"/>
                                        <p:tgtEl>
                                          <p:spTgt spid="3">
                                            <p:txEl>
                                              <p:pRg st="2" end="2"/>
                                            </p:txEl>
                                          </p:spTgt>
                                        </p:tgtEl>
                                        <p:attrNameLst>
                                          <p:attrName>ppt_w</p:attrName>
                                        </p:attrNameLst>
                                      </p:cBhvr>
                                      <p:tavLst>
                                        <p:tav tm="0">
                                          <p:val>
                                            <p:fltVal val="0"/>
                                          </p:val>
                                        </p:tav>
                                        <p:tav tm="100000">
                                          <p:val>
                                            <p:strVal val="#ppt_w"/>
                                          </p:val>
                                        </p:tav>
                                      </p:tavLst>
                                    </p:anim>
                                    <p:anim calcmode="lin" valueType="num">
                                      <p:cBhvr>
                                        <p:cTn id="21" dur="1000" fill="hold"/>
                                        <p:tgtEl>
                                          <p:spTgt spid="3">
                                            <p:txEl>
                                              <p:pRg st="2" end="2"/>
                                            </p:txEl>
                                          </p:spTgt>
                                        </p:tgtEl>
                                        <p:attrNameLst>
                                          <p:attrName>ppt_h</p:attrName>
                                        </p:attrNameLst>
                                      </p:cBhvr>
                                      <p:tavLst>
                                        <p:tav tm="0">
                                          <p:val>
                                            <p:fltVal val="0"/>
                                          </p:val>
                                        </p:tav>
                                        <p:tav tm="100000">
                                          <p:val>
                                            <p:strVal val="#ppt_h"/>
                                          </p:val>
                                        </p:tav>
                                      </p:tavLst>
                                    </p:anim>
                                    <p:anim calcmode="lin" valueType="num">
                                      <p:cBhvr>
                                        <p:cTn id="22" dur="1000" fill="hold"/>
                                        <p:tgtEl>
                                          <p:spTgt spid="3">
                                            <p:txEl>
                                              <p:pRg st="2" end="2"/>
                                            </p:txEl>
                                          </p:spTgt>
                                        </p:tgtEl>
                                        <p:attrNameLst>
                                          <p:attrName>ppt_x</p:attrName>
                                        </p:attrNameLst>
                                      </p:cBhvr>
                                      <p:tavLst>
                                        <p:tav tm="0" fmla="#ppt_x+(cos(-2*pi*(1-$))*-#ppt_x-sin(-2*pi*(1-$))*(1-#ppt_y))*(1-$)">
                                          <p:val>
                                            <p:fltVal val="0"/>
                                          </p:val>
                                        </p:tav>
                                        <p:tav tm="100000">
                                          <p:val>
                                            <p:fltVal val="1"/>
                                          </p:val>
                                        </p:tav>
                                      </p:tavLst>
                                    </p:anim>
                                    <p:anim calcmode="lin" valueType="num">
                                      <p:cBhvr>
                                        <p:cTn id="23" dur="1000" fill="hold"/>
                                        <p:tgtEl>
                                          <p:spTgt spid="3">
                                            <p:txEl>
                                              <p:pRg st="2" end="2"/>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6" name="Rectangle 4"/>
          <p:cNvSpPr>
            <a:spLocks noGrp="1" noChangeArrowheads="1"/>
          </p:cNvSpPr>
          <p:nvPr>
            <p:ph type="title"/>
          </p:nvPr>
        </p:nvSpPr>
        <p:spPr>
          <a:xfrm>
            <a:off x="533400" y="228600"/>
            <a:ext cx="8080375" cy="1143000"/>
          </a:xfrm>
        </p:spPr>
        <p:txBody>
          <a:bodyPr/>
          <a:lstStyle/>
          <a:p>
            <a:pPr algn="r" rtl="1"/>
            <a:r>
              <a:rPr lang="ar-SA" sz="4800" dirty="0" smtClean="0">
                <a:solidFill>
                  <a:srgbClr val="FFFF00"/>
                </a:solidFill>
              </a:rPr>
              <a:t>تاريخ وأصول التقسيم:</a:t>
            </a:r>
            <a:endParaRPr lang="en-US" sz="4800" dirty="0">
              <a:solidFill>
                <a:srgbClr val="FFFF00"/>
              </a:solidFill>
            </a:endParaRPr>
          </a:p>
        </p:txBody>
      </p:sp>
      <p:sp>
        <p:nvSpPr>
          <p:cNvPr id="8197" name="Rectangle 5"/>
          <p:cNvSpPr>
            <a:spLocks noGrp="1" noChangeArrowheads="1"/>
          </p:cNvSpPr>
          <p:nvPr>
            <p:ph type="body" idx="1"/>
          </p:nvPr>
        </p:nvSpPr>
        <p:spPr>
          <a:xfrm>
            <a:off x="381000" y="1219200"/>
            <a:ext cx="8458199" cy="5334000"/>
          </a:xfrm>
        </p:spPr>
        <p:txBody>
          <a:bodyPr/>
          <a:lstStyle/>
          <a:p>
            <a:pPr marL="514350" lvl="0" indent="-514350" algn="just" rtl="1">
              <a:buClr>
                <a:schemeClr val="accent2"/>
              </a:buClr>
              <a:buSzPct val="100000"/>
              <a:buFont typeface="+mj-lt"/>
              <a:buAutoNum type="arabicPeriod"/>
            </a:pPr>
            <a:r>
              <a:rPr lang="ar-SA" dirty="0" smtClean="0"/>
              <a:t>يعتبر </a:t>
            </a:r>
            <a:r>
              <a:rPr lang="ar-SA" dirty="0" smtClean="0">
                <a:solidFill>
                  <a:srgbClr val="FF0000"/>
                </a:solidFill>
              </a:rPr>
              <a:t>ثيوفراستس</a:t>
            </a:r>
            <a:r>
              <a:rPr lang="ar-SA" dirty="0" smtClean="0"/>
              <a:t> </a:t>
            </a:r>
            <a:r>
              <a:rPr lang="en-US" dirty="0" smtClean="0">
                <a:solidFill>
                  <a:srgbClr val="FF0000"/>
                </a:solidFill>
              </a:rPr>
              <a:t>Theophrastus</a:t>
            </a:r>
            <a:r>
              <a:rPr lang="ar-SA" dirty="0" smtClean="0"/>
              <a:t> اقدم من</a:t>
            </a:r>
            <a:r>
              <a:rPr lang="ar-SA" sz="2800" dirty="0" smtClean="0"/>
              <a:t> ترك لنا مؤلفاته في علم النبات </a:t>
            </a:r>
            <a:r>
              <a:rPr lang="ar-SA" sz="2800" dirty="0" smtClean="0">
                <a:solidFill>
                  <a:srgbClr val="FFCC00"/>
                </a:solidFill>
              </a:rPr>
              <a:t>(تاريخ النباتات </a:t>
            </a:r>
            <a:r>
              <a:rPr lang="en-US" sz="2800" dirty="0" err="1" smtClean="0">
                <a:solidFill>
                  <a:srgbClr val="FFCC00"/>
                </a:solidFill>
              </a:rPr>
              <a:t>Historia</a:t>
            </a:r>
            <a:r>
              <a:rPr lang="en-US" sz="2800" dirty="0" smtClean="0">
                <a:solidFill>
                  <a:srgbClr val="FFCC00"/>
                </a:solidFill>
              </a:rPr>
              <a:t> </a:t>
            </a:r>
            <a:r>
              <a:rPr lang="en-US" sz="2800" dirty="0" err="1" smtClean="0">
                <a:solidFill>
                  <a:srgbClr val="FFCC00"/>
                </a:solidFill>
              </a:rPr>
              <a:t>plantarum</a:t>
            </a:r>
            <a:r>
              <a:rPr lang="ar-SA" sz="2800" dirty="0" smtClean="0"/>
              <a:t>) ، وقد بنى مؤلفه على تقسيم النباتات على اساس الشكل الظاهري للنبات من حيث أشجار – شجيرات – اعشاب  او من ناحية (حوليات – ذات الحولين ). او من حيث (نورات محدودة – نورات غير محدودة) او من ناحية ( المبيض علوي – سفلي ) او من حيث (سائب البتلات – ملتحمة البتلات).</a:t>
            </a:r>
            <a:endParaRPr lang="en-US" sz="2800" dirty="0" smtClean="0"/>
          </a:p>
          <a:p>
            <a:pPr marL="514350" lvl="0" indent="-514350" algn="just" rtl="1">
              <a:buClr>
                <a:srgbClr val="FFFF00"/>
              </a:buClr>
              <a:buSzPct val="100000"/>
              <a:buFont typeface="+mj-lt"/>
              <a:buAutoNum type="arabicPeriod"/>
            </a:pPr>
            <a:r>
              <a:rPr lang="ar-SA" sz="2800" dirty="0" smtClean="0">
                <a:solidFill>
                  <a:srgbClr val="FF0000"/>
                </a:solidFill>
              </a:rPr>
              <a:t>دسكوريدس</a:t>
            </a:r>
            <a:r>
              <a:rPr lang="en-US" sz="2800" dirty="0" smtClean="0"/>
              <a:t> </a:t>
            </a:r>
            <a:r>
              <a:rPr lang="en-US" sz="2800" dirty="0" err="1" smtClean="0">
                <a:solidFill>
                  <a:srgbClr val="FF0000"/>
                </a:solidFill>
              </a:rPr>
              <a:t>Discoroides</a:t>
            </a:r>
            <a:r>
              <a:rPr lang="en-US" sz="2800" dirty="0" smtClean="0"/>
              <a:t> </a:t>
            </a:r>
            <a:r>
              <a:rPr lang="ar-SA" sz="2800" dirty="0" smtClean="0"/>
              <a:t>مؤلفه العلم الطبي </a:t>
            </a:r>
            <a:r>
              <a:rPr lang="en-US" sz="2800" dirty="0" err="1" smtClean="0">
                <a:solidFill>
                  <a:srgbClr val="FFCC00"/>
                </a:solidFill>
              </a:rPr>
              <a:t>Materia</a:t>
            </a:r>
            <a:r>
              <a:rPr lang="en-US" sz="2800" dirty="0" smtClean="0">
                <a:solidFill>
                  <a:srgbClr val="FFCC00"/>
                </a:solidFill>
              </a:rPr>
              <a:t> </a:t>
            </a:r>
            <a:r>
              <a:rPr lang="en-US" sz="2800" dirty="0" err="1" smtClean="0">
                <a:solidFill>
                  <a:srgbClr val="FFCC00"/>
                </a:solidFill>
              </a:rPr>
              <a:t>Medica</a:t>
            </a:r>
            <a:r>
              <a:rPr lang="en-US" sz="2800" dirty="0" smtClean="0">
                <a:solidFill>
                  <a:srgbClr val="FFCC00"/>
                </a:solidFill>
              </a:rPr>
              <a:t> </a:t>
            </a:r>
            <a:r>
              <a:rPr lang="ar-SA" sz="2800" dirty="0" smtClean="0">
                <a:solidFill>
                  <a:srgbClr val="FFCC00"/>
                </a:solidFill>
              </a:rPr>
              <a:t> </a:t>
            </a:r>
            <a:r>
              <a:rPr lang="ar-SA" sz="2800" dirty="0" smtClean="0"/>
              <a:t>وصف </a:t>
            </a:r>
            <a:r>
              <a:rPr lang="ar-SA" sz="2800" dirty="0" smtClean="0">
                <a:solidFill>
                  <a:srgbClr val="FFFF00"/>
                </a:solidFill>
              </a:rPr>
              <a:t>600</a:t>
            </a:r>
            <a:r>
              <a:rPr lang="ar-SA" sz="2800" dirty="0" smtClean="0"/>
              <a:t> نوع من النباتات اغلبها من منطقة حوض البحر الأبيض المتوسط وكان ذلك لأغراض طبية . كودكس </a:t>
            </a:r>
            <a:r>
              <a:rPr lang="en-US" sz="2800" dirty="0" smtClean="0">
                <a:solidFill>
                  <a:srgbClr val="FFFF00"/>
                </a:solidFill>
              </a:rPr>
              <a:t>Codex</a:t>
            </a:r>
            <a:r>
              <a:rPr lang="ar-SA" sz="2800" dirty="0" smtClean="0"/>
              <a:t> وهي لوحات ملونة للنباتات.</a:t>
            </a:r>
            <a:endParaRPr lang="en-US" sz="2800" dirty="0" smtClean="0"/>
          </a:p>
          <a:p>
            <a:pPr marL="514350" indent="-514350" algn="just" rtl="1">
              <a:buClr>
                <a:schemeClr val="accent2"/>
              </a:buClr>
              <a:buSzPct val="100000"/>
              <a:buFont typeface="+mj-lt"/>
              <a:buAutoNum type="arabicPeriod"/>
            </a:pPr>
            <a:r>
              <a:rPr lang="ar-SA" sz="2800" dirty="0" smtClean="0">
                <a:solidFill>
                  <a:srgbClr val="FF0000"/>
                </a:solidFill>
              </a:rPr>
              <a:t>بوهين</a:t>
            </a:r>
            <a:r>
              <a:rPr lang="ar-SA" sz="2800" dirty="0" smtClean="0"/>
              <a:t> </a:t>
            </a:r>
            <a:r>
              <a:rPr lang="en-US" sz="2800" dirty="0" err="1" smtClean="0">
                <a:solidFill>
                  <a:srgbClr val="FF0000"/>
                </a:solidFill>
              </a:rPr>
              <a:t>Bauhin</a:t>
            </a:r>
            <a:r>
              <a:rPr lang="ar-SA" sz="2800" dirty="0" smtClean="0"/>
              <a:t>. قام بأول محاولة للتسمية الثنائية </a:t>
            </a:r>
            <a:r>
              <a:rPr lang="en-US" sz="2800" dirty="0" err="1" smtClean="0">
                <a:solidFill>
                  <a:srgbClr val="FFCC00"/>
                </a:solidFill>
              </a:rPr>
              <a:t>Binomical</a:t>
            </a:r>
            <a:r>
              <a:rPr lang="en-US" sz="2800" dirty="0" smtClean="0"/>
              <a:t> </a:t>
            </a:r>
            <a:r>
              <a:rPr lang="en-US" sz="2800" dirty="0" smtClean="0">
                <a:solidFill>
                  <a:srgbClr val="FFCC00"/>
                </a:solidFill>
              </a:rPr>
              <a:t>Nomenclature</a:t>
            </a:r>
            <a:endParaRPr lang="en-US" sz="2800" dirty="0">
              <a:solidFill>
                <a:srgbClr val="FFCC00"/>
              </a:solidFill>
            </a:endParaRPr>
          </a:p>
        </p:txBody>
      </p:sp>
    </p:spTree>
  </p:cSld>
  <p:clrMapOvr>
    <a:masterClrMapping/>
  </p:clrMapOvr>
  <p:transition>
    <p:cover dir="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5" presetClass="entr" presetSubtype="0" fill="hold" grpId="0" nodeType="clickEffect">
                                  <p:stCondLst>
                                    <p:cond delay="0"/>
                                  </p:stCondLst>
                                  <p:childTnLst>
                                    <p:set>
                                      <p:cBhvr>
                                        <p:cTn id="6" dur="1" fill="hold">
                                          <p:stCondLst>
                                            <p:cond delay="0"/>
                                          </p:stCondLst>
                                        </p:cTn>
                                        <p:tgtEl>
                                          <p:spTgt spid="8196"/>
                                        </p:tgtEl>
                                        <p:attrNameLst>
                                          <p:attrName>style.visibility</p:attrName>
                                        </p:attrNameLst>
                                      </p:cBhvr>
                                      <p:to>
                                        <p:strVal val="visible"/>
                                      </p:to>
                                    </p:set>
                                    <p:anim calcmode="lin" valueType="num">
                                      <p:cBhvr>
                                        <p:cTn id="7" dur="1000" fill="hold"/>
                                        <p:tgtEl>
                                          <p:spTgt spid="8196"/>
                                        </p:tgtEl>
                                        <p:attrNameLst>
                                          <p:attrName>ppt_w</p:attrName>
                                        </p:attrNameLst>
                                      </p:cBhvr>
                                      <p:tavLst>
                                        <p:tav tm="0">
                                          <p:val>
                                            <p:fltVal val="0"/>
                                          </p:val>
                                        </p:tav>
                                        <p:tav tm="100000">
                                          <p:val>
                                            <p:strVal val="#ppt_w"/>
                                          </p:val>
                                        </p:tav>
                                      </p:tavLst>
                                    </p:anim>
                                    <p:anim calcmode="lin" valueType="num">
                                      <p:cBhvr>
                                        <p:cTn id="8" dur="1000" fill="hold"/>
                                        <p:tgtEl>
                                          <p:spTgt spid="8196"/>
                                        </p:tgtEl>
                                        <p:attrNameLst>
                                          <p:attrName>ppt_h</p:attrName>
                                        </p:attrNameLst>
                                      </p:cBhvr>
                                      <p:tavLst>
                                        <p:tav tm="0">
                                          <p:val>
                                            <p:fltVal val="0"/>
                                          </p:val>
                                        </p:tav>
                                        <p:tav tm="100000">
                                          <p:val>
                                            <p:strVal val="#ppt_h"/>
                                          </p:val>
                                        </p:tav>
                                      </p:tavLst>
                                    </p:anim>
                                    <p:anim calcmode="lin" valueType="num">
                                      <p:cBhvr>
                                        <p:cTn id="9" dur="1000" fill="hold"/>
                                        <p:tgtEl>
                                          <p:spTgt spid="8196"/>
                                        </p:tgtEl>
                                        <p:attrNameLst>
                                          <p:attrName>ppt_x</p:attrName>
                                        </p:attrNameLst>
                                      </p:cBhvr>
                                      <p:tavLst>
                                        <p:tav tm="0" fmla="#ppt_x+(cos(-2*pi*(1-$))*-#ppt_x-sin(-2*pi*(1-$))*(1-#ppt_y))*(1-$)">
                                          <p:val>
                                            <p:fltVal val="0"/>
                                          </p:val>
                                        </p:tav>
                                        <p:tav tm="100000">
                                          <p:val>
                                            <p:fltVal val="1"/>
                                          </p:val>
                                        </p:tav>
                                      </p:tavLst>
                                    </p:anim>
                                    <p:anim calcmode="lin" valueType="num">
                                      <p:cBhvr>
                                        <p:cTn id="10" dur="1000" fill="hold"/>
                                        <p:tgtEl>
                                          <p:spTgt spid="8196"/>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1" fill="hold">
                      <p:stCondLst>
                        <p:cond delay="indefinite"/>
                      </p:stCondLst>
                      <p:childTnLst>
                        <p:par>
                          <p:cTn id="12" fill="hold">
                            <p:stCondLst>
                              <p:cond delay="0"/>
                            </p:stCondLst>
                            <p:childTnLst>
                              <p:par>
                                <p:cTn id="13" presetID="15" presetClass="entr" presetSubtype="0" fill="hold" nodeType="clickEffect">
                                  <p:stCondLst>
                                    <p:cond delay="0"/>
                                  </p:stCondLst>
                                  <p:childTnLst>
                                    <p:set>
                                      <p:cBhvr>
                                        <p:cTn id="14" dur="1" fill="hold">
                                          <p:stCondLst>
                                            <p:cond delay="0"/>
                                          </p:stCondLst>
                                        </p:cTn>
                                        <p:tgtEl>
                                          <p:spTgt spid="8197">
                                            <p:txEl>
                                              <p:pRg st="0" end="0"/>
                                            </p:txEl>
                                          </p:spTgt>
                                        </p:tgtEl>
                                        <p:attrNameLst>
                                          <p:attrName>style.visibility</p:attrName>
                                        </p:attrNameLst>
                                      </p:cBhvr>
                                      <p:to>
                                        <p:strVal val="visible"/>
                                      </p:to>
                                    </p:set>
                                    <p:anim calcmode="lin" valueType="num">
                                      <p:cBhvr>
                                        <p:cTn id="15" dur="1000" fill="hold"/>
                                        <p:tgtEl>
                                          <p:spTgt spid="8197">
                                            <p:txEl>
                                              <p:pRg st="0" end="0"/>
                                            </p:txEl>
                                          </p:spTgt>
                                        </p:tgtEl>
                                        <p:attrNameLst>
                                          <p:attrName>ppt_w</p:attrName>
                                        </p:attrNameLst>
                                      </p:cBhvr>
                                      <p:tavLst>
                                        <p:tav tm="0">
                                          <p:val>
                                            <p:fltVal val="0"/>
                                          </p:val>
                                        </p:tav>
                                        <p:tav tm="100000">
                                          <p:val>
                                            <p:strVal val="#ppt_w"/>
                                          </p:val>
                                        </p:tav>
                                      </p:tavLst>
                                    </p:anim>
                                    <p:anim calcmode="lin" valueType="num">
                                      <p:cBhvr>
                                        <p:cTn id="16" dur="1000" fill="hold"/>
                                        <p:tgtEl>
                                          <p:spTgt spid="8197">
                                            <p:txEl>
                                              <p:pRg st="0" end="0"/>
                                            </p:txEl>
                                          </p:spTgt>
                                        </p:tgtEl>
                                        <p:attrNameLst>
                                          <p:attrName>ppt_h</p:attrName>
                                        </p:attrNameLst>
                                      </p:cBhvr>
                                      <p:tavLst>
                                        <p:tav tm="0">
                                          <p:val>
                                            <p:fltVal val="0"/>
                                          </p:val>
                                        </p:tav>
                                        <p:tav tm="100000">
                                          <p:val>
                                            <p:strVal val="#ppt_h"/>
                                          </p:val>
                                        </p:tav>
                                      </p:tavLst>
                                    </p:anim>
                                    <p:anim calcmode="lin" valueType="num">
                                      <p:cBhvr>
                                        <p:cTn id="17" dur="1000" fill="hold"/>
                                        <p:tgtEl>
                                          <p:spTgt spid="8197">
                                            <p:txEl>
                                              <p:pRg st="0" end="0"/>
                                            </p:txEl>
                                          </p:spTgt>
                                        </p:tgtEl>
                                        <p:attrNameLst>
                                          <p:attrName>ppt_x</p:attrName>
                                        </p:attrNameLst>
                                      </p:cBhvr>
                                      <p:tavLst>
                                        <p:tav tm="0" fmla="#ppt_x+(cos(-2*pi*(1-$))*-#ppt_x-sin(-2*pi*(1-$))*(1-#ppt_y))*(1-$)">
                                          <p:val>
                                            <p:fltVal val="0"/>
                                          </p:val>
                                        </p:tav>
                                        <p:tav tm="100000">
                                          <p:val>
                                            <p:fltVal val="1"/>
                                          </p:val>
                                        </p:tav>
                                      </p:tavLst>
                                    </p:anim>
                                    <p:anim calcmode="lin" valueType="num">
                                      <p:cBhvr>
                                        <p:cTn id="18" dur="1000" fill="hold"/>
                                        <p:tgtEl>
                                          <p:spTgt spid="8197">
                                            <p:txEl>
                                              <p:pRg st="0" end="0"/>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9" fill="hold">
                      <p:stCondLst>
                        <p:cond delay="indefinite"/>
                      </p:stCondLst>
                      <p:childTnLst>
                        <p:par>
                          <p:cTn id="20" fill="hold">
                            <p:stCondLst>
                              <p:cond delay="0"/>
                            </p:stCondLst>
                            <p:childTnLst>
                              <p:par>
                                <p:cTn id="21" presetID="29" presetClass="entr" presetSubtype="0" fill="hold" nodeType="clickEffect">
                                  <p:stCondLst>
                                    <p:cond delay="0"/>
                                  </p:stCondLst>
                                  <p:childTnLst>
                                    <p:set>
                                      <p:cBhvr>
                                        <p:cTn id="22" dur="1" fill="hold">
                                          <p:stCondLst>
                                            <p:cond delay="0"/>
                                          </p:stCondLst>
                                        </p:cTn>
                                        <p:tgtEl>
                                          <p:spTgt spid="8197">
                                            <p:txEl>
                                              <p:pRg st="1" end="1"/>
                                            </p:txEl>
                                          </p:spTgt>
                                        </p:tgtEl>
                                        <p:attrNameLst>
                                          <p:attrName>style.visibility</p:attrName>
                                        </p:attrNameLst>
                                      </p:cBhvr>
                                      <p:to>
                                        <p:strVal val="visible"/>
                                      </p:to>
                                    </p:set>
                                    <p:anim calcmode="lin" valueType="num">
                                      <p:cBhvr>
                                        <p:cTn id="23" dur="1000" fill="hold"/>
                                        <p:tgtEl>
                                          <p:spTgt spid="8197">
                                            <p:txEl>
                                              <p:pRg st="1" end="1"/>
                                            </p:txEl>
                                          </p:spTgt>
                                        </p:tgtEl>
                                        <p:attrNameLst>
                                          <p:attrName>ppt_x</p:attrName>
                                        </p:attrNameLst>
                                      </p:cBhvr>
                                      <p:tavLst>
                                        <p:tav tm="0">
                                          <p:val>
                                            <p:strVal val="#ppt_x-.2"/>
                                          </p:val>
                                        </p:tav>
                                        <p:tav tm="100000">
                                          <p:val>
                                            <p:strVal val="#ppt_x"/>
                                          </p:val>
                                        </p:tav>
                                      </p:tavLst>
                                    </p:anim>
                                    <p:anim calcmode="lin" valueType="num">
                                      <p:cBhvr>
                                        <p:cTn id="24" dur="1000" fill="hold"/>
                                        <p:tgtEl>
                                          <p:spTgt spid="8197">
                                            <p:txEl>
                                              <p:pRg st="1" end="1"/>
                                            </p:txEl>
                                          </p:spTgt>
                                        </p:tgtEl>
                                        <p:attrNameLst>
                                          <p:attrName>ppt_y</p:attrName>
                                        </p:attrNameLst>
                                      </p:cBhvr>
                                      <p:tavLst>
                                        <p:tav tm="0">
                                          <p:val>
                                            <p:strVal val="#ppt_y"/>
                                          </p:val>
                                        </p:tav>
                                        <p:tav tm="100000">
                                          <p:val>
                                            <p:strVal val="#ppt_y"/>
                                          </p:val>
                                        </p:tav>
                                      </p:tavLst>
                                    </p:anim>
                                    <p:animEffect transition="in" filter="wipe(right)" prLst="gradientSize: 0.1">
                                      <p:cBhvr>
                                        <p:cTn id="25" dur="1000"/>
                                        <p:tgtEl>
                                          <p:spTgt spid="8197">
                                            <p:txEl>
                                              <p:pRg st="1" end="1"/>
                                            </p:txEl>
                                          </p:spTgt>
                                        </p:tgtEl>
                                      </p:cBhvr>
                                    </p:animEffect>
                                  </p:childTnLst>
                                </p:cTn>
                              </p:par>
                            </p:childTnLst>
                          </p:cTn>
                        </p:par>
                      </p:childTnLst>
                    </p:cTn>
                  </p:par>
                  <p:par>
                    <p:cTn id="26" fill="hold">
                      <p:stCondLst>
                        <p:cond delay="indefinite"/>
                      </p:stCondLst>
                      <p:childTnLst>
                        <p:par>
                          <p:cTn id="27" fill="hold">
                            <p:stCondLst>
                              <p:cond delay="0"/>
                            </p:stCondLst>
                            <p:childTnLst>
                              <p:par>
                                <p:cTn id="28" presetID="15" presetClass="entr" presetSubtype="0" fill="hold" nodeType="clickEffect">
                                  <p:stCondLst>
                                    <p:cond delay="0"/>
                                  </p:stCondLst>
                                  <p:childTnLst>
                                    <p:set>
                                      <p:cBhvr>
                                        <p:cTn id="29" dur="1" fill="hold">
                                          <p:stCondLst>
                                            <p:cond delay="0"/>
                                          </p:stCondLst>
                                        </p:cTn>
                                        <p:tgtEl>
                                          <p:spTgt spid="8197">
                                            <p:txEl>
                                              <p:pRg st="2" end="2"/>
                                            </p:txEl>
                                          </p:spTgt>
                                        </p:tgtEl>
                                        <p:attrNameLst>
                                          <p:attrName>style.visibility</p:attrName>
                                        </p:attrNameLst>
                                      </p:cBhvr>
                                      <p:to>
                                        <p:strVal val="visible"/>
                                      </p:to>
                                    </p:set>
                                    <p:anim calcmode="lin" valueType="num">
                                      <p:cBhvr>
                                        <p:cTn id="30" dur="1000" fill="hold"/>
                                        <p:tgtEl>
                                          <p:spTgt spid="8197">
                                            <p:txEl>
                                              <p:pRg st="2" end="2"/>
                                            </p:txEl>
                                          </p:spTgt>
                                        </p:tgtEl>
                                        <p:attrNameLst>
                                          <p:attrName>ppt_w</p:attrName>
                                        </p:attrNameLst>
                                      </p:cBhvr>
                                      <p:tavLst>
                                        <p:tav tm="0">
                                          <p:val>
                                            <p:fltVal val="0"/>
                                          </p:val>
                                        </p:tav>
                                        <p:tav tm="100000">
                                          <p:val>
                                            <p:strVal val="#ppt_w"/>
                                          </p:val>
                                        </p:tav>
                                      </p:tavLst>
                                    </p:anim>
                                    <p:anim calcmode="lin" valueType="num">
                                      <p:cBhvr>
                                        <p:cTn id="31" dur="1000" fill="hold"/>
                                        <p:tgtEl>
                                          <p:spTgt spid="8197">
                                            <p:txEl>
                                              <p:pRg st="2" end="2"/>
                                            </p:txEl>
                                          </p:spTgt>
                                        </p:tgtEl>
                                        <p:attrNameLst>
                                          <p:attrName>ppt_h</p:attrName>
                                        </p:attrNameLst>
                                      </p:cBhvr>
                                      <p:tavLst>
                                        <p:tav tm="0">
                                          <p:val>
                                            <p:fltVal val="0"/>
                                          </p:val>
                                        </p:tav>
                                        <p:tav tm="100000">
                                          <p:val>
                                            <p:strVal val="#ppt_h"/>
                                          </p:val>
                                        </p:tav>
                                      </p:tavLst>
                                    </p:anim>
                                    <p:anim calcmode="lin" valueType="num">
                                      <p:cBhvr>
                                        <p:cTn id="32" dur="1000" fill="hold"/>
                                        <p:tgtEl>
                                          <p:spTgt spid="8197">
                                            <p:txEl>
                                              <p:pRg st="2" end="2"/>
                                            </p:txEl>
                                          </p:spTgt>
                                        </p:tgtEl>
                                        <p:attrNameLst>
                                          <p:attrName>ppt_x</p:attrName>
                                        </p:attrNameLst>
                                      </p:cBhvr>
                                      <p:tavLst>
                                        <p:tav tm="0" fmla="#ppt_x+(cos(-2*pi*(1-$))*-#ppt_x-sin(-2*pi*(1-$))*(1-#ppt_y))*(1-$)">
                                          <p:val>
                                            <p:fltVal val="0"/>
                                          </p:val>
                                        </p:tav>
                                        <p:tav tm="100000">
                                          <p:val>
                                            <p:fltVal val="1"/>
                                          </p:val>
                                        </p:tav>
                                      </p:tavLst>
                                    </p:anim>
                                    <p:anim calcmode="lin" valueType="num">
                                      <p:cBhvr>
                                        <p:cTn id="33" dur="1000" fill="hold"/>
                                        <p:tgtEl>
                                          <p:spTgt spid="8197">
                                            <p:txEl>
                                              <p:pRg st="2" end="2"/>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196"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5"/>
          <p:cNvSpPr>
            <a:spLocks noGrp="1" noChangeArrowheads="1"/>
          </p:cNvSpPr>
          <p:nvPr>
            <p:ph type="body" idx="1"/>
          </p:nvPr>
        </p:nvSpPr>
        <p:spPr>
          <a:xfrm>
            <a:off x="228600" y="762000"/>
            <a:ext cx="8610600" cy="5562600"/>
          </a:xfrm>
        </p:spPr>
        <p:txBody>
          <a:bodyPr/>
          <a:lstStyle/>
          <a:p>
            <a:pPr marL="514350" lvl="0" indent="-514350" algn="just" rtl="1">
              <a:buClr>
                <a:schemeClr val="accent2"/>
              </a:buClr>
              <a:buSzPct val="100000"/>
              <a:buFont typeface="+mj-lt"/>
              <a:buAutoNum type="arabicPeriod" startAt="4"/>
            </a:pPr>
            <a:r>
              <a:rPr lang="ar-SA" sz="2800" dirty="0" smtClean="0">
                <a:solidFill>
                  <a:srgbClr val="FF0000"/>
                </a:solidFill>
              </a:rPr>
              <a:t>سيزالبينو</a:t>
            </a:r>
            <a:r>
              <a:rPr lang="ar-SA" sz="2800" dirty="0" smtClean="0"/>
              <a:t> </a:t>
            </a:r>
            <a:r>
              <a:rPr lang="en-US" sz="2800" dirty="0" err="1" smtClean="0">
                <a:solidFill>
                  <a:srgbClr val="FF0000"/>
                </a:solidFill>
              </a:rPr>
              <a:t>Caesallpino</a:t>
            </a:r>
            <a:r>
              <a:rPr lang="en-US" sz="2800" dirty="0" smtClean="0"/>
              <a:t> </a:t>
            </a:r>
            <a:r>
              <a:rPr lang="ar-SA" sz="2800" dirty="0" smtClean="0"/>
              <a:t>، مؤلفه النظام النباتي </a:t>
            </a:r>
            <a:r>
              <a:rPr lang="en-US" sz="2800" dirty="0" err="1" smtClean="0">
                <a:solidFill>
                  <a:srgbClr val="FFCC00"/>
                </a:solidFill>
              </a:rPr>
              <a:t>Methodus</a:t>
            </a:r>
            <a:r>
              <a:rPr lang="en-US" sz="2800" dirty="0" smtClean="0"/>
              <a:t> </a:t>
            </a:r>
            <a:r>
              <a:rPr lang="en-US" sz="2800" dirty="0" err="1" smtClean="0">
                <a:solidFill>
                  <a:srgbClr val="FFCC00"/>
                </a:solidFill>
              </a:rPr>
              <a:t>plantarum</a:t>
            </a:r>
            <a:endParaRPr lang="en-US" sz="2800" dirty="0" smtClean="0">
              <a:solidFill>
                <a:srgbClr val="FFCC00"/>
              </a:solidFill>
            </a:endParaRPr>
          </a:p>
          <a:p>
            <a:pPr marL="514350" lvl="0" indent="-514350" algn="just" rtl="1">
              <a:buClr>
                <a:schemeClr val="accent2"/>
              </a:buClr>
              <a:buSzPct val="100000"/>
              <a:buFont typeface="+mj-lt"/>
              <a:buAutoNum type="arabicPeriod" startAt="4"/>
            </a:pPr>
            <a:r>
              <a:rPr lang="ar-SA" sz="2800" dirty="0" smtClean="0">
                <a:solidFill>
                  <a:srgbClr val="FF0000"/>
                </a:solidFill>
              </a:rPr>
              <a:t>لينوس</a:t>
            </a:r>
            <a:r>
              <a:rPr lang="ar-SA" sz="2800" dirty="0" smtClean="0"/>
              <a:t> </a:t>
            </a:r>
            <a:r>
              <a:rPr lang="en-US" sz="2800" dirty="0" smtClean="0">
                <a:solidFill>
                  <a:srgbClr val="FF0000"/>
                </a:solidFill>
              </a:rPr>
              <a:t>Linnaeus</a:t>
            </a:r>
            <a:r>
              <a:rPr lang="ar-SA" sz="2800" dirty="0" smtClean="0"/>
              <a:t> مؤسس علم التقسيم الحديث للنبات والحيوان ، مؤلفه أنواع النباتات </a:t>
            </a:r>
            <a:r>
              <a:rPr lang="en-US" sz="2800" dirty="0" smtClean="0">
                <a:solidFill>
                  <a:srgbClr val="FFCC00"/>
                </a:solidFill>
              </a:rPr>
              <a:t>species</a:t>
            </a:r>
            <a:r>
              <a:rPr lang="en-US" sz="2800" dirty="0" smtClean="0"/>
              <a:t> </a:t>
            </a:r>
            <a:r>
              <a:rPr lang="en-US" sz="2800" dirty="0" err="1" smtClean="0">
                <a:solidFill>
                  <a:srgbClr val="FFCC00"/>
                </a:solidFill>
              </a:rPr>
              <a:t>plantarum</a:t>
            </a:r>
            <a:r>
              <a:rPr lang="en-US" sz="2800" dirty="0" smtClean="0"/>
              <a:t> </a:t>
            </a:r>
            <a:r>
              <a:rPr lang="ar-SA" sz="2800" dirty="0" smtClean="0"/>
              <a:t> و وطد التسمية الثنائية </a:t>
            </a:r>
            <a:r>
              <a:rPr lang="en-US" sz="2800" dirty="0" smtClean="0"/>
              <a:t> </a:t>
            </a:r>
            <a:r>
              <a:rPr lang="en-US" sz="2800" dirty="0" err="1" smtClean="0">
                <a:solidFill>
                  <a:srgbClr val="FFCC00"/>
                </a:solidFill>
              </a:rPr>
              <a:t>Binomical</a:t>
            </a:r>
            <a:r>
              <a:rPr lang="en-US" sz="2800" dirty="0" smtClean="0">
                <a:solidFill>
                  <a:srgbClr val="FFCC00"/>
                </a:solidFill>
              </a:rPr>
              <a:t> </a:t>
            </a:r>
            <a:r>
              <a:rPr lang="en-US" sz="2800" dirty="0" err="1" smtClean="0">
                <a:solidFill>
                  <a:srgbClr val="FFCC00"/>
                </a:solidFill>
              </a:rPr>
              <a:t>Nomenclaure</a:t>
            </a:r>
            <a:r>
              <a:rPr lang="ar-SA" sz="2800" dirty="0" smtClean="0">
                <a:solidFill>
                  <a:srgbClr val="FFCC00"/>
                </a:solidFill>
              </a:rPr>
              <a:t> </a:t>
            </a:r>
            <a:r>
              <a:rPr lang="ar-SA" sz="2800" dirty="0" smtClean="0"/>
              <a:t>.</a:t>
            </a:r>
            <a:endParaRPr lang="en-US" sz="2800" dirty="0" smtClean="0"/>
          </a:p>
          <a:p>
            <a:pPr marL="514350" lvl="0" indent="-514350" algn="just" rtl="1">
              <a:buClr>
                <a:schemeClr val="accent2"/>
              </a:buClr>
              <a:buSzPct val="100000"/>
              <a:buFont typeface="+mj-lt"/>
              <a:buAutoNum type="arabicPeriod" startAt="4"/>
            </a:pPr>
            <a:r>
              <a:rPr lang="ar-SA" sz="2800" dirty="0" smtClean="0"/>
              <a:t>علماء العصر الحديث الغربيين:</a:t>
            </a:r>
            <a:endParaRPr lang="en-US" sz="2800" dirty="0" smtClean="0"/>
          </a:p>
          <a:p>
            <a:pPr marL="514350" lvl="0" indent="-514350" algn="just" rtl="1">
              <a:buClr>
                <a:schemeClr val="accent2"/>
              </a:buClr>
              <a:buSzPct val="100000"/>
              <a:buNone/>
            </a:pPr>
            <a:r>
              <a:rPr lang="ar-SA" sz="2800" dirty="0" smtClean="0">
                <a:solidFill>
                  <a:srgbClr val="FF0000"/>
                </a:solidFill>
              </a:rPr>
              <a:t>برنارد </a:t>
            </a:r>
            <a:r>
              <a:rPr lang="ar-SA" sz="2800" dirty="0" smtClean="0"/>
              <a:t>و</a:t>
            </a:r>
            <a:r>
              <a:rPr lang="ar-SA" sz="2800" dirty="0" smtClean="0">
                <a:solidFill>
                  <a:srgbClr val="FF0000"/>
                </a:solidFill>
              </a:rPr>
              <a:t>انطوان دي جوسية </a:t>
            </a:r>
            <a:r>
              <a:rPr lang="en-US" sz="2800" dirty="0" smtClean="0">
                <a:solidFill>
                  <a:srgbClr val="FF0000"/>
                </a:solidFill>
              </a:rPr>
              <a:t>Bernard </a:t>
            </a:r>
            <a:r>
              <a:rPr lang="en-US" sz="2800" dirty="0" smtClean="0"/>
              <a:t>and</a:t>
            </a:r>
            <a:r>
              <a:rPr lang="en-US" sz="2800" dirty="0" smtClean="0">
                <a:solidFill>
                  <a:srgbClr val="FF0000"/>
                </a:solidFill>
              </a:rPr>
              <a:t> Antoine de </a:t>
            </a:r>
            <a:r>
              <a:rPr lang="en-US" sz="2800" dirty="0" err="1" smtClean="0">
                <a:solidFill>
                  <a:srgbClr val="FF0000"/>
                </a:solidFill>
              </a:rPr>
              <a:t>Jussieu</a:t>
            </a:r>
            <a:r>
              <a:rPr lang="ar-SA" sz="2800" dirty="0" smtClean="0"/>
              <a:t>.</a:t>
            </a:r>
            <a:endParaRPr lang="en-US" sz="2800" dirty="0" smtClean="0"/>
          </a:p>
          <a:p>
            <a:pPr marL="514350" lvl="0" indent="-514350" algn="just" rtl="1">
              <a:buClr>
                <a:schemeClr val="accent2"/>
              </a:buClr>
              <a:buSzPct val="100000"/>
              <a:buNone/>
            </a:pPr>
            <a:r>
              <a:rPr lang="ar-SA" sz="2800" dirty="0" smtClean="0">
                <a:solidFill>
                  <a:srgbClr val="FF0000"/>
                </a:solidFill>
              </a:rPr>
              <a:t>ايشلر</a:t>
            </a:r>
            <a:r>
              <a:rPr lang="ar-SA" sz="2800" dirty="0" smtClean="0"/>
              <a:t> </a:t>
            </a:r>
            <a:r>
              <a:rPr lang="en-US" sz="2800" dirty="0" err="1" smtClean="0">
                <a:solidFill>
                  <a:srgbClr val="FF0000"/>
                </a:solidFill>
              </a:rPr>
              <a:t>Eichler</a:t>
            </a:r>
            <a:r>
              <a:rPr lang="en-US" sz="2800" dirty="0" smtClean="0"/>
              <a:t> </a:t>
            </a:r>
            <a:r>
              <a:rPr lang="ar-SA" sz="2800" dirty="0" smtClean="0"/>
              <a:t> و</a:t>
            </a:r>
            <a:r>
              <a:rPr lang="ar-SA" sz="2800" dirty="0" smtClean="0">
                <a:solidFill>
                  <a:srgbClr val="FF0000"/>
                </a:solidFill>
              </a:rPr>
              <a:t>انجلر</a:t>
            </a:r>
            <a:r>
              <a:rPr lang="ar-SA" sz="2800" dirty="0" smtClean="0"/>
              <a:t> </a:t>
            </a:r>
            <a:r>
              <a:rPr lang="en-US" sz="2800" dirty="0" err="1" smtClean="0">
                <a:solidFill>
                  <a:srgbClr val="FF0000"/>
                </a:solidFill>
              </a:rPr>
              <a:t>Engler</a:t>
            </a:r>
            <a:r>
              <a:rPr lang="ar-SA" sz="2800" dirty="0" smtClean="0"/>
              <a:t>.</a:t>
            </a:r>
            <a:endParaRPr lang="en-US" sz="2800" dirty="0" smtClean="0"/>
          </a:p>
          <a:p>
            <a:pPr marL="514350" lvl="0" indent="-514350" algn="just" rtl="1">
              <a:buClr>
                <a:schemeClr val="accent2"/>
              </a:buClr>
              <a:buSzPct val="100000"/>
              <a:buNone/>
            </a:pPr>
            <a:r>
              <a:rPr lang="ar-SA" sz="2800" dirty="0" smtClean="0">
                <a:solidFill>
                  <a:srgbClr val="FF0000"/>
                </a:solidFill>
              </a:rPr>
              <a:t>بيس</a:t>
            </a:r>
            <a:r>
              <a:rPr lang="ar-SA" sz="2800" dirty="0" smtClean="0"/>
              <a:t> </a:t>
            </a:r>
            <a:r>
              <a:rPr lang="en-US" sz="2800" dirty="0" err="1" smtClean="0">
                <a:solidFill>
                  <a:srgbClr val="FF0000"/>
                </a:solidFill>
              </a:rPr>
              <a:t>Bessy</a:t>
            </a:r>
            <a:r>
              <a:rPr lang="en-US" sz="2800" dirty="0" smtClean="0"/>
              <a:t> </a:t>
            </a:r>
            <a:r>
              <a:rPr lang="ar-SA" sz="2800" dirty="0" smtClean="0"/>
              <a:t> وضع التصنيف الحديث المتبع حاليا للنباتات.</a:t>
            </a:r>
            <a:endParaRPr lang="en-US" sz="2800" dirty="0" smtClean="0"/>
          </a:p>
          <a:p>
            <a:pPr marL="514350" lvl="0" indent="-514350" algn="just" rtl="1">
              <a:buClr>
                <a:schemeClr val="accent2"/>
              </a:buClr>
              <a:buSzPct val="100000"/>
              <a:buFont typeface="+mj-lt"/>
              <a:buAutoNum type="arabicPeriod" startAt="7"/>
            </a:pPr>
            <a:r>
              <a:rPr lang="ar-SA" sz="2800" dirty="0" smtClean="0"/>
              <a:t>علماء العرب والمسلمين:</a:t>
            </a:r>
            <a:endParaRPr lang="en-US" sz="2800" dirty="0" smtClean="0"/>
          </a:p>
          <a:p>
            <a:pPr marL="514350" indent="-514350" algn="just" rtl="1">
              <a:buClr>
                <a:schemeClr val="accent2"/>
              </a:buClr>
              <a:buSzPct val="100000"/>
              <a:buNone/>
            </a:pPr>
            <a:r>
              <a:rPr lang="ar-SA" sz="2800" dirty="0" smtClean="0"/>
              <a:t>ابن حيان – ابوبكر الرازي – ابن سينا – ابن البيطار – ابن بطوطه – داوؤد الأنطاكي.</a:t>
            </a:r>
            <a:endParaRPr lang="en-US" sz="2800" dirty="0"/>
          </a:p>
        </p:txBody>
      </p:sp>
    </p:spTree>
  </p:cSld>
  <p:clrMapOvr>
    <a:masterClrMapping/>
  </p:clrMapOvr>
  <p:transition>
    <p:cover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8197">
                                            <p:txEl>
                                              <p:pRg st="0" end="0"/>
                                            </p:txEl>
                                          </p:spTgt>
                                        </p:tgtEl>
                                        <p:attrNameLst>
                                          <p:attrName>style.visibility</p:attrName>
                                        </p:attrNameLst>
                                      </p:cBhvr>
                                      <p:to>
                                        <p:strVal val="visible"/>
                                      </p:to>
                                    </p:set>
                                    <p:animScale>
                                      <p:cBhvr>
                                        <p:cTn id="7" dur="1000" decel="50000" fill="hold">
                                          <p:stCondLst>
                                            <p:cond delay="0"/>
                                          </p:stCondLst>
                                        </p:cTn>
                                        <p:tgtEl>
                                          <p:spTgt spid="8197">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8197">
                                            <p:txEl>
                                              <p:pRg st="0" end="0"/>
                                            </p:txEl>
                                          </p:spTgt>
                                        </p:tgtEl>
                                        <p:attrNameLst>
                                          <p:attrName>ppt_x</p:attrName>
                                          <p:attrName>ppt_y</p:attrName>
                                        </p:attrNameLst>
                                      </p:cBhvr>
                                    </p:animMotion>
                                    <p:animEffect transition="in" filter="fade">
                                      <p:cBhvr>
                                        <p:cTn id="9" dur="1000"/>
                                        <p:tgtEl>
                                          <p:spTgt spid="8197">
                                            <p:txEl>
                                              <p:pRg st="0" end="0"/>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29" presetClass="entr" presetSubtype="0" fill="hold" nodeType="clickEffect">
                                  <p:stCondLst>
                                    <p:cond delay="0"/>
                                  </p:stCondLst>
                                  <p:childTnLst>
                                    <p:set>
                                      <p:cBhvr>
                                        <p:cTn id="13" dur="1" fill="hold">
                                          <p:stCondLst>
                                            <p:cond delay="0"/>
                                          </p:stCondLst>
                                        </p:cTn>
                                        <p:tgtEl>
                                          <p:spTgt spid="8197">
                                            <p:txEl>
                                              <p:pRg st="1" end="1"/>
                                            </p:txEl>
                                          </p:spTgt>
                                        </p:tgtEl>
                                        <p:attrNameLst>
                                          <p:attrName>style.visibility</p:attrName>
                                        </p:attrNameLst>
                                      </p:cBhvr>
                                      <p:to>
                                        <p:strVal val="visible"/>
                                      </p:to>
                                    </p:set>
                                    <p:anim calcmode="lin" valueType="num">
                                      <p:cBhvr>
                                        <p:cTn id="14" dur="1000" fill="hold"/>
                                        <p:tgtEl>
                                          <p:spTgt spid="8197">
                                            <p:txEl>
                                              <p:pRg st="1" end="1"/>
                                            </p:txEl>
                                          </p:spTgt>
                                        </p:tgtEl>
                                        <p:attrNameLst>
                                          <p:attrName>ppt_x</p:attrName>
                                        </p:attrNameLst>
                                      </p:cBhvr>
                                      <p:tavLst>
                                        <p:tav tm="0">
                                          <p:val>
                                            <p:strVal val="#ppt_x-.2"/>
                                          </p:val>
                                        </p:tav>
                                        <p:tav tm="100000">
                                          <p:val>
                                            <p:strVal val="#ppt_x"/>
                                          </p:val>
                                        </p:tav>
                                      </p:tavLst>
                                    </p:anim>
                                    <p:anim calcmode="lin" valueType="num">
                                      <p:cBhvr>
                                        <p:cTn id="15" dur="1000" fill="hold"/>
                                        <p:tgtEl>
                                          <p:spTgt spid="8197">
                                            <p:txEl>
                                              <p:pRg st="1" end="1"/>
                                            </p:txEl>
                                          </p:spTgt>
                                        </p:tgtEl>
                                        <p:attrNameLst>
                                          <p:attrName>ppt_y</p:attrName>
                                        </p:attrNameLst>
                                      </p:cBhvr>
                                      <p:tavLst>
                                        <p:tav tm="0">
                                          <p:val>
                                            <p:strVal val="#ppt_y"/>
                                          </p:val>
                                        </p:tav>
                                        <p:tav tm="100000">
                                          <p:val>
                                            <p:strVal val="#ppt_y"/>
                                          </p:val>
                                        </p:tav>
                                      </p:tavLst>
                                    </p:anim>
                                    <p:animEffect transition="in" filter="wipe(right)" prLst="gradientSize: 0.1">
                                      <p:cBhvr>
                                        <p:cTn id="16" dur="1000"/>
                                        <p:tgtEl>
                                          <p:spTgt spid="8197">
                                            <p:txEl>
                                              <p:pRg st="1" end="1"/>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2" presetClass="entr" presetSubtype="4" fill="hold" nodeType="clickEffect">
                                  <p:stCondLst>
                                    <p:cond delay="0"/>
                                  </p:stCondLst>
                                  <p:childTnLst>
                                    <p:set>
                                      <p:cBhvr>
                                        <p:cTn id="20" dur="1" fill="hold">
                                          <p:stCondLst>
                                            <p:cond delay="0"/>
                                          </p:stCondLst>
                                        </p:cTn>
                                        <p:tgtEl>
                                          <p:spTgt spid="8197">
                                            <p:txEl>
                                              <p:pRg st="2" end="2"/>
                                            </p:txEl>
                                          </p:spTgt>
                                        </p:tgtEl>
                                        <p:attrNameLst>
                                          <p:attrName>style.visibility</p:attrName>
                                        </p:attrNameLst>
                                      </p:cBhvr>
                                      <p:to>
                                        <p:strVal val="visible"/>
                                      </p:to>
                                    </p:set>
                                    <p:anim calcmode="lin" valueType="num">
                                      <p:cBhvr additive="base">
                                        <p:cTn id="21" dur="500" fill="hold"/>
                                        <p:tgtEl>
                                          <p:spTgt spid="8197">
                                            <p:txEl>
                                              <p:pRg st="2" end="2"/>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8197">
                                            <p:txEl>
                                              <p:pRg st="2" end="2"/>
                                            </p:txEl>
                                          </p:spTgt>
                                        </p:tgtEl>
                                        <p:attrNameLst>
                                          <p:attrName>ppt_y</p:attrName>
                                        </p:attrNameLst>
                                      </p:cBhvr>
                                      <p:tavLst>
                                        <p:tav tm="0">
                                          <p:val>
                                            <p:strVal val="1+#ppt_h/2"/>
                                          </p:val>
                                        </p:tav>
                                        <p:tav tm="100000">
                                          <p:val>
                                            <p:strVal val="#ppt_y"/>
                                          </p:val>
                                        </p:tav>
                                      </p:tavLst>
                                    </p:anim>
                                  </p:childTnLst>
                                </p:cTn>
                              </p:par>
                              <p:par>
                                <p:cTn id="23" presetID="2" presetClass="entr" presetSubtype="4" fill="hold" nodeType="withEffect">
                                  <p:stCondLst>
                                    <p:cond delay="0"/>
                                  </p:stCondLst>
                                  <p:childTnLst>
                                    <p:set>
                                      <p:cBhvr>
                                        <p:cTn id="24" dur="1" fill="hold">
                                          <p:stCondLst>
                                            <p:cond delay="0"/>
                                          </p:stCondLst>
                                        </p:cTn>
                                        <p:tgtEl>
                                          <p:spTgt spid="8197">
                                            <p:txEl>
                                              <p:pRg st="3" end="3"/>
                                            </p:txEl>
                                          </p:spTgt>
                                        </p:tgtEl>
                                        <p:attrNameLst>
                                          <p:attrName>style.visibility</p:attrName>
                                        </p:attrNameLst>
                                      </p:cBhvr>
                                      <p:to>
                                        <p:strVal val="visible"/>
                                      </p:to>
                                    </p:set>
                                    <p:anim calcmode="lin" valueType="num">
                                      <p:cBhvr additive="base">
                                        <p:cTn id="25" dur="500" fill="hold"/>
                                        <p:tgtEl>
                                          <p:spTgt spid="8197">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8197">
                                            <p:txEl>
                                              <p:pRg st="3" end="3"/>
                                            </p:txEl>
                                          </p:spTgt>
                                        </p:tgtEl>
                                        <p:attrNameLst>
                                          <p:attrName>ppt_y</p:attrName>
                                        </p:attrNameLst>
                                      </p:cBhvr>
                                      <p:tavLst>
                                        <p:tav tm="0">
                                          <p:val>
                                            <p:strVal val="1+#ppt_h/2"/>
                                          </p:val>
                                        </p:tav>
                                        <p:tav tm="100000">
                                          <p:val>
                                            <p:strVal val="#ppt_y"/>
                                          </p:val>
                                        </p:tav>
                                      </p:tavLst>
                                    </p:anim>
                                  </p:childTnLst>
                                </p:cTn>
                              </p:par>
                              <p:par>
                                <p:cTn id="27" presetID="2" presetClass="entr" presetSubtype="4" fill="hold" nodeType="withEffect">
                                  <p:stCondLst>
                                    <p:cond delay="0"/>
                                  </p:stCondLst>
                                  <p:childTnLst>
                                    <p:set>
                                      <p:cBhvr>
                                        <p:cTn id="28" dur="1" fill="hold">
                                          <p:stCondLst>
                                            <p:cond delay="0"/>
                                          </p:stCondLst>
                                        </p:cTn>
                                        <p:tgtEl>
                                          <p:spTgt spid="8197">
                                            <p:txEl>
                                              <p:pRg st="4" end="4"/>
                                            </p:txEl>
                                          </p:spTgt>
                                        </p:tgtEl>
                                        <p:attrNameLst>
                                          <p:attrName>style.visibility</p:attrName>
                                        </p:attrNameLst>
                                      </p:cBhvr>
                                      <p:to>
                                        <p:strVal val="visible"/>
                                      </p:to>
                                    </p:set>
                                    <p:anim calcmode="lin" valueType="num">
                                      <p:cBhvr additive="base">
                                        <p:cTn id="29" dur="500" fill="hold"/>
                                        <p:tgtEl>
                                          <p:spTgt spid="8197">
                                            <p:txEl>
                                              <p:pRg st="4" end="4"/>
                                            </p:txEl>
                                          </p:spTgt>
                                        </p:tgtEl>
                                        <p:attrNameLst>
                                          <p:attrName>ppt_x</p:attrName>
                                        </p:attrNameLst>
                                      </p:cBhvr>
                                      <p:tavLst>
                                        <p:tav tm="0">
                                          <p:val>
                                            <p:strVal val="#ppt_x"/>
                                          </p:val>
                                        </p:tav>
                                        <p:tav tm="100000">
                                          <p:val>
                                            <p:strVal val="#ppt_x"/>
                                          </p:val>
                                        </p:tav>
                                      </p:tavLst>
                                    </p:anim>
                                    <p:anim calcmode="lin" valueType="num">
                                      <p:cBhvr additive="base">
                                        <p:cTn id="30" dur="500" fill="hold"/>
                                        <p:tgtEl>
                                          <p:spTgt spid="8197">
                                            <p:txEl>
                                              <p:pRg st="4" end="4"/>
                                            </p:txEl>
                                          </p:spTgt>
                                        </p:tgtEl>
                                        <p:attrNameLst>
                                          <p:attrName>ppt_y</p:attrName>
                                        </p:attrNameLst>
                                      </p:cBhvr>
                                      <p:tavLst>
                                        <p:tav tm="0">
                                          <p:val>
                                            <p:strVal val="1+#ppt_h/2"/>
                                          </p:val>
                                        </p:tav>
                                        <p:tav tm="100000">
                                          <p:val>
                                            <p:strVal val="#ppt_y"/>
                                          </p:val>
                                        </p:tav>
                                      </p:tavLst>
                                    </p:anim>
                                  </p:childTnLst>
                                </p:cTn>
                              </p:par>
                              <p:par>
                                <p:cTn id="31" presetID="2" presetClass="entr" presetSubtype="4" fill="hold" nodeType="withEffect">
                                  <p:stCondLst>
                                    <p:cond delay="0"/>
                                  </p:stCondLst>
                                  <p:childTnLst>
                                    <p:set>
                                      <p:cBhvr>
                                        <p:cTn id="32" dur="1" fill="hold">
                                          <p:stCondLst>
                                            <p:cond delay="0"/>
                                          </p:stCondLst>
                                        </p:cTn>
                                        <p:tgtEl>
                                          <p:spTgt spid="8197">
                                            <p:txEl>
                                              <p:pRg st="5" end="5"/>
                                            </p:txEl>
                                          </p:spTgt>
                                        </p:tgtEl>
                                        <p:attrNameLst>
                                          <p:attrName>style.visibility</p:attrName>
                                        </p:attrNameLst>
                                      </p:cBhvr>
                                      <p:to>
                                        <p:strVal val="visible"/>
                                      </p:to>
                                    </p:set>
                                    <p:anim calcmode="lin" valueType="num">
                                      <p:cBhvr additive="base">
                                        <p:cTn id="33" dur="500" fill="hold"/>
                                        <p:tgtEl>
                                          <p:spTgt spid="8197">
                                            <p:txEl>
                                              <p:pRg st="5" end="5"/>
                                            </p:txEl>
                                          </p:spTgt>
                                        </p:tgtEl>
                                        <p:attrNameLst>
                                          <p:attrName>ppt_x</p:attrName>
                                        </p:attrNameLst>
                                      </p:cBhvr>
                                      <p:tavLst>
                                        <p:tav tm="0">
                                          <p:val>
                                            <p:strVal val="#ppt_x"/>
                                          </p:val>
                                        </p:tav>
                                        <p:tav tm="100000">
                                          <p:val>
                                            <p:strVal val="#ppt_x"/>
                                          </p:val>
                                        </p:tav>
                                      </p:tavLst>
                                    </p:anim>
                                    <p:anim calcmode="lin" valueType="num">
                                      <p:cBhvr additive="base">
                                        <p:cTn id="34" dur="500" fill="hold"/>
                                        <p:tgtEl>
                                          <p:spTgt spid="8197">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5" fill="hold">
                      <p:stCondLst>
                        <p:cond delay="indefinite"/>
                      </p:stCondLst>
                      <p:childTnLst>
                        <p:par>
                          <p:cTn id="36" fill="hold">
                            <p:stCondLst>
                              <p:cond delay="0"/>
                            </p:stCondLst>
                            <p:childTnLst>
                              <p:par>
                                <p:cTn id="37" presetID="15" presetClass="entr" presetSubtype="0" fill="hold" nodeType="clickEffect">
                                  <p:stCondLst>
                                    <p:cond delay="0"/>
                                  </p:stCondLst>
                                  <p:childTnLst>
                                    <p:set>
                                      <p:cBhvr>
                                        <p:cTn id="38" dur="1" fill="hold">
                                          <p:stCondLst>
                                            <p:cond delay="0"/>
                                          </p:stCondLst>
                                        </p:cTn>
                                        <p:tgtEl>
                                          <p:spTgt spid="8197">
                                            <p:txEl>
                                              <p:pRg st="6" end="6"/>
                                            </p:txEl>
                                          </p:spTgt>
                                        </p:tgtEl>
                                        <p:attrNameLst>
                                          <p:attrName>style.visibility</p:attrName>
                                        </p:attrNameLst>
                                      </p:cBhvr>
                                      <p:to>
                                        <p:strVal val="visible"/>
                                      </p:to>
                                    </p:set>
                                    <p:anim calcmode="lin" valueType="num">
                                      <p:cBhvr>
                                        <p:cTn id="39" dur="1000" fill="hold"/>
                                        <p:tgtEl>
                                          <p:spTgt spid="8197">
                                            <p:txEl>
                                              <p:pRg st="6" end="6"/>
                                            </p:txEl>
                                          </p:spTgt>
                                        </p:tgtEl>
                                        <p:attrNameLst>
                                          <p:attrName>ppt_w</p:attrName>
                                        </p:attrNameLst>
                                      </p:cBhvr>
                                      <p:tavLst>
                                        <p:tav tm="0">
                                          <p:val>
                                            <p:fltVal val="0"/>
                                          </p:val>
                                        </p:tav>
                                        <p:tav tm="100000">
                                          <p:val>
                                            <p:strVal val="#ppt_w"/>
                                          </p:val>
                                        </p:tav>
                                      </p:tavLst>
                                    </p:anim>
                                    <p:anim calcmode="lin" valueType="num">
                                      <p:cBhvr>
                                        <p:cTn id="40" dur="1000" fill="hold"/>
                                        <p:tgtEl>
                                          <p:spTgt spid="8197">
                                            <p:txEl>
                                              <p:pRg st="6" end="6"/>
                                            </p:txEl>
                                          </p:spTgt>
                                        </p:tgtEl>
                                        <p:attrNameLst>
                                          <p:attrName>ppt_h</p:attrName>
                                        </p:attrNameLst>
                                      </p:cBhvr>
                                      <p:tavLst>
                                        <p:tav tm="0">
                                          <p:val>
                                            <p:fltVal val="0"/>
                                          </p:val>
                                        </p:tav>
                                        <p:tav tm="100000">
                                          <p:val>
                                            <p:strVal val="#ppt_h"/>
                                          </p:val>
                                        </p:tav>
                                      </p:tavLst>
                                    </p:anim>
                                    <p:anim calcmode="lin" valueType="num">
                                      <p:cBhvr>
                                        <p:cTn id="41" dur="1000" fill="hold"/>
                                        <p:tgtEl>
                                          <p:spTgt spid="8197">
                                            <p:txEl>
                                              <p:pRg st="6" end="6"/>
                                            </p:txEl>
                                          </p:spTgt>
                                        </p:tgtEl>
                                        <p:attrNameLst>
                                          <p:attrName>ppt_x</p:attrName>
                                        </p:attrNameLst>
                                      </p:cBhvr>
                                      <p:tavLst>
                                        <p:tav tm="0" fmla="#ppt_x+(cos(-2*pi*(1-$))*-#ppt_x-sin(-2*pi*(1-$))*(1-#ppt_y))*(1-$)">
                                          <p:val>
                                            <p:fltVal val="0"/>
                                          </p:val>
                                        </p:tav>
                                        <p:tav tm="100000">
                                          <p:val>
                                            <p:fltVal val="1"/>
                                          </p:val>
                                        </p:tav>
                                      </p:tavLst>
                                    </p:anim>
                                    <p:anim calcmode="lin" valueType="num">
                                      <p:cBhvr>
                                        <p:cTn id="42" dur="1000" fill="hold"/>
                                        <p:tgtEl>
                                          <p:spTgt spid="8197">
                                            <p:txEl>
                                              <p:pRg st="6" end="6"/>
                                            </p:txEl>
                                          </p:spTgt>
                                        </p:tgtEl>
                                        <p:attrNameLst>
                                          <p:attrName>ppt_y</p:attrName>
                                        </p:attrNameLst>
                                      </p:cBhvr>
                                      <p:tavLst>
                                        <p:tav tm="0" fmla="#ppt_y+(sin(-2*pi*(1-$))*-#ppt_x+cos(-2*pi*(1-$))*(1-#ppt_y))*(1-$)">
                                          <p:val>
                                            <p:fltVal val="0"/>
                                          </p:val>
                                        </p:tav>
                                        <p:tav tm="100000">
                                          <p:val>
                                            <p:fltVal val="1"/>
                                          </p:val>
                                        </p:tav>
                                      </p:tavLst>
                                    </p:anim>
                                  </p:childTnLst>
                                </p:cTn>
                              </p:par>
                              <p:par>
                                <p:cTn id="43" presetID="15" presetClass="entr" presetSubtype="0" fill="hold" nodeType="withEffect">
                                  <p:stCondLst>
                                    <p:cond delay="0"/>
                                  </p:stCondLst>
                                  <p:childTnLst>
                                    <p:set>
                                      <p:cBhvr>
                                        <p:cTn id="44" dur="1" fill="hold">
                                          <p:stCondLst>
                                            <p:cond delay="0"/>
                                          </p:stCondLst>
                                        </p:cTn>
                                        <p:tgtEl>
                                          <p:spTgt spid="8197">
                                            <p:txEl>
                                              <p:pRg st="7" end="7"/>
                                            </p:txEl>
                                          </p:spTgt>
                                        </p:tgtEl>
                                        <p:attrNameLst>
                                          <p:attrName>style.visibility</p:attrName>
                                        </p:attrNameLst>
                                      </p:cBhvr>
                                      <p:to>
                                        <p:strVal val="visible"/>
                                      </p:to>
                                    </p:set>
                                    <p:anim calcmode="lin" valueType="num">
                                      <p:cBhvr>
                                        <p:cTn id="45" dur="1000" fill="hold"/>
                                        <p:tgtEl>
                                          <p:spTgt spid="8197">
                                            <p:txEl>
                                              <p:pRg st="7" end="7"/>
                                            </p:txEl>
                                          </p:spTgt>
                                        </p:tgtEl>
                                        <p:attrNameLst>
                                          <p:attrName>ppt_w</p:attrName>
                                        </p:attrNameLst>
                                      </p:cBhvr>
                                      <p:tavLst>
                                        <p:tav tm="0">
                                          <p:val>
                                            <p:fltVal val="0"/>
                                          </p:val>
                                        </p:tav>
                                        <p:tav tm="100000">
                                          <p:val>
                                            <p:strVal val="#ppt_w"/>
                                          </p:val>
                                        </p:tav>
                                      </p:tavLst>
                                    </p:anim>
                                    <p:anim calcmode="lin" valueType="num">
                                      <p:cBhvr>
                                        <p:cTn id="46" dur="1000" fill="hold"/>
                                        <p:tgtEl>
                                          <p:spTgt spid="8197">
                                            <p:txEl>
                                              <p:pRg st="7" end="7"/>
                                            </p:txEl>
                                          </p:spTgt>
                                        </p:tgtEl>
                                        <p:attrNameLst>
                                          <p:attrName>ppt_h</p:attrName>
                                        </p:attrNameLst>
                                      </p:cBhvr>
                                      <p:tavLst>
                                        <p:tav tm="0">
                                          <p:val>
                                            <p:fltVal val="0"/>
                                          </p:val>
                                        </p:tav>
                                        <p:tav tm="100000">
                                          <p:val>
                                            <p:strVal val="#ppt_h"/>
                                          </p:val>
                                        </p:tav>
                                      </p:tavLst>
                                    </p:anim>
                                    <p:anim calcmode="lin" valueType="num">
                                      <p:cBhvr>
                                        <p:cTn id="47" dur="1000" fill="hold"/>
                                        <p:tgtEl>
                                          <p:spTgt spid="8197">
                                            <p:txEl>
                                              <p:pRg st="7" end="7"/>
                                            </p:txEl>
                                          </p:spTgt>
                                        </p:tgtEl>
                                        <p:attrNameLst>
                                          <p:attrName>ppt_x</p:attrName>
                                        </p:attrNameLst>
                                      </p:cBhvr>
                                      <p:tavLst>
                                        <p:tav tm="0" fmla="#ppt_x+(cos(-2*pi*(1-$))*-#ppt_x-sin(-2*pi*(1-$))*(1-#ppt_y))*(1-$)">
                                          <p:val>
                                            <p:fltVal val="0"/>
                                          </p:val>
                                        </p:tav>
                                        <p:tav tm="100000">
                                          <p:val>
                                            <p:fltVal val="1"/>
                                          </p:val>
                                        </p:tav>
                                      </p:tavLst>
                                    </p:anim>
                                    <p:anim calcmode="lin" valueType="num">
                                      <p:cBhvr>
                                        <p:cTn id="48" dur="1000" fill="hold"/>
                                        <p:tgtEl>
                                          <p:spTgt spid="8197">
                                            <p:txEl>
                                              <p:pRg st="7" end="7"/>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4" name="Rectangle 4"/>
          <p:cNvSpPr>
            <a:spLocks noGrp="1" noChangeArrowheads="1"/>
          </p:cNvSpPr>
          <p:nvPr>
            <p:ph type="title"/>
          </p:nvPr>
        </p:nvSpPr>
        <p:spPr>
          <a:xfrm>
            <a:off x="533400" y="457200"/>
            <a:ext cx="8229600" cy="609600"/>
          </a:xfrm>
        </p:spPr>
        <p:txBody>
          <a:bodyPr/>
          <a:lstStyle/>
          <a:p>
            <a:pPr algn="r" rtl="1"/>
            <a:r>
              <a:rPr lang="ar-SA" sz="4000" b="1" dirty="0" smtClean="0">
                <a:solidFill>
                  <a:srgbClr val="FFFF00"/>
                </a:solidFill>
              </a:rPr>
              <a:t>تطور نظم تقسيم النبات</a:t>
            </a:r>
            <a:endParaRPr lang="en-US" sz="4000" dirty="0">
              <a:solidFill>
                <a:srgbClr val="FFFF00"/>
              </a:solidFill>
            </a:endParaRPr>
          </a:p>
        </p:txBody>
      </p:sp>
      <p:sp>
        <p:nvSpPr>
          <p:cNvPr id="10245" name="Rectangle 5"/>
          <p:cNvSpPr>
            <a:spLocks noGrp="1" noChangeArrowheads="1"/>
          </p:cNvSpPr>
          <p:nvPr>
            <p:ph type="body" idx="1"/>
          </p:nvPr>
        </p:nvSpPr>
        <p:spPr>
          <a:xfrm>
            <a:off x="381000" y="1600200"/>
            <a:ext cx="8305799" cy="4648200"/>
          </a:xfrm>
        </p:spPr>
        <p:txBody>
          <a:bodyPr/>
          <a:lstStyle/>
          <a:p>
            <a:pPr algn="just" rtl="1">
              <a:buClr>
                <a:schemeClr val="accent2"/>
              </a:buClr>
              <a:buSzPct val="100000"/>
              <a:buFont typeface="Wingdings" pitchFamily="2" charset="2"/>
              <a:buChar char="Ø"/>
            </a:pPr>
            <a:r>
              <a:rPr lang="ar-SA" dirty="0" smtClean="0"/>
              <a:t>إن تقسيم النباتات قد بدأ منذ زمن سحيق ، حيث عكف الإنسان بطبعه منذ بدء الخليقة على تسمية كل  ما يحيط به من كائنات حيه مختلفة أو جماد ، وترتيبها بصورة أو بأخرى في نظم محددة. </a:t>
            </a:r>
            <a:r>
              <a:rPr lang="ar-SA" dirty="0" smtClean="0">
                <a:solidFill>
                  <a:srgbClr val="FFCC00"/>
                </a:solidFill>
              </a:rPr>
              <a:t>ولقد وجدت أدلة كثيرة على أن الحضارات القديمة مثل الفرعوينة أو الصينية أو الآشورية قد قامت إلى حد ما على النباتات المزروعه ، كما نشط علماء تلك الحضارات في وصف النباتات خاصة ما إذا كانت ذات قيمة طبية.</a:t>
            </a:r>
            <a:endParaRPr lang="en-US" dirty="0" smtClean="0">
              <a:solidFill>
                <a:srgbClr val="FFCC00"/>
              </a:solidFill>
            </a:endParaRPr>
          </a:p>
          <a:p>
            <a:pPr algn="just" rtl="1">
              <a:buClr>
                <a:schemeClr val="accent2"/>
              </a:buClr>
              <a:buSzPct val="100000"/>
              <a:buFont typeface="Wingdings" pitchFamily="2" charset="2"/>
              <a:buChar char="Ø"/>
            </a:pPr>
            <a:r>
              <a:rPr lang="ar-SA" dirty="0" smtClean="0"/>
              <a:t>ولقد توالت نظم وانماط مختلفة عبر الأزمنة المتلاحقة لتقسيم النبات وهي:</a:t>
            </a:r>
            <a:endParaRPr lang="en-US" dirty="0"/>
          </a:p>
        </p:txBody>
      </p:sp>
      <p:sp>
        <p:nvSpPr>
          <p:cNvPr id="5" name="Rectangle 4"/>
          <p:cNvSpPr/>
          <p:nvPr/>
        </p:nvSpPr>
        <p:spPr>
          <a:xfrm>
            <a:off x="304800" y="990601"/>
            <a:ext cx="8382000" cy="584775"/>
          </a:xfrm>
          <a:prstGeom prst="rect">
            <a:avLst/>
          </a:prstGeom>
        </p:spPr>
        <p:txBody>
          <a:bodyPr wrap="square">
            <a:spAutoFit/>
          </a:bodyPr>
          <a:lstStyle/>
          <a:p>
            <a:r>
              <a:rPr lang="en-US" sz="3200" b="1" dirty="0" smtClean="0">
                <a:solidFill>
                  <a:srgbClr val="FFFF00"/>
                </a:solidFill>
                <a:effectLst>
                  <a:outerShdw blurRad="38100" dist="38100" dir="2700000" algn="tl">
                    <a:srgbClr val="000000"/>
                  </a:outerShdw>
                </a:effectLst>
                <a:latin typeface="+mj-lt"/>
                <a:ea typeface="+mj-ea"/>
                <a:cs typeface="+mj-cs"/>
              </a:rPr>
              <a:t>Development of system of plant taxonomy </a:t>
            </a:r>
          </a:p>
        </p:txBody>
      </p:sp>
    </p:spTree>
  </p:cSld>
  <p:clrMapOvr>
    <a:masterClrMapping/>
  </p:clrMapOvr>
  <p:transition>
    <p:cover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5" presetClass="entr" presetSubtype="0" fill="hold" grpId="0" nodeType="clickEffect">
                                  <p:stCondLst>
                                    <p:cond delay="0"/>
                                  </p:stCondLst>
                                  <p:childTnLst>
                                    <p:set>
                                      <p:cBhvr>
                                        <p:cTn id="6" dur="1" fill="hold">
                                          <p:stCondLst>
                                            <p:cond delay="0"/>
                                          </p:stCondLst>
                                        </p:cTn>
                                        <p:tgtEl>
                                          <p:spTgt spid="10244"/>
                                        </p:tgtEl>
                                        <p:attrNameLst>
                                          <p:attrName>style.visibility</p:attrName>
                                        </p:attrNameLst>
                                      </p:cBhvr>
                                      <p:to>
                                        <p:strVal val="visible"/>
                                      </p:to>
                                    </p:set>
                                    <p:anim calcmode="lin" valueType="num">
                                      <p:cBhvr>
                                        <p:cTn id="7" dur="1000" fill="hold"/>
                                        <p:tgtEl>
                                          <p:spTgt spid="10244"/>
                                        </p:tgtEl>
                                        <p:attrNameLst>
                                          <p:attrName>ppt_w</p:attrName>
                                        </p:attrNameLst>
                                      </p:cBhvr>
                                      <p:tavLst>
                                        <p:tav tm="0">
                                          <p:val>
                                            <p:fltVal val="0"/>
                                          </p:val>
                                        </p:tav>
                                        <p:tav tm="100000">
                                          <p:val>
                                            <p:strVal val="#ppt_w"/>
                                          </p:val>
                                        </p:tav>
                                      </p:tavLst>
                                    </p:anim>
                                    <p:anim calcmode="lin" valueType="num">
                                      <p:cBhvr>
                                        <p:cTn id="8" dur="1000" fill="hold"/>
                                        <p:tgtEl>
                                          <p:spTgt spid="10244"/>
                                        </p:tgtEl>
                                        <p:attrNameLst>
                                          <p:attrName>ppt_h</p:attrName>
                                        </p:attrNameLst>
                                      </p:cBhvr>
                                      <p:tavLst>
                                        <p:tav tm="0">
                                          <p:val>
                                            <p:fltVal val="0"/>
                                          </p:val>
                                        </p:tav>
                                        <p:tav tm="100000">
                                          <p:val>
                                            <p:strVal val="#ppt_h"/>
                                          </p:val>
                                        </p:tav>
                                      </p:tavLst>
                                    </p:anim>
                                    <p:anim calcmode="lin" valueType="num">
                                      <p:cBhvr>
                                        <p:cTn id="9" dur="1000" fill="hold"/>
                                        <p:tgtEl>
                                          <p:spTgt spid="10244"/>
                                        </p:tgtEl>
                                        <p:attrNameLst>
                                          <p:attrName>ppt_x</p:attrName>
                                        </p:attrNameLst>
                                      </p:cBhvr>
                                      <p:tavLst>
                                        <p:tav tm="0" fmla="#ppt_x+(cos(-2*pi*(1-$))*-#ppt_x-sin(-2*pi*(1-$))*(1-#ppt_y))*(1-$)">
                                          <p:val>
                                            <p:fltVal val="0"/>
                                          </p:val>
                                        </p:tav>
                                        <p:tav tm="100000">
                                          <p:val>
                                            <p:fltVal val="1"/>
                                          </p:val>
                                        </p:tav>
                                      </p:tavLst>
                                    </p:anim>
                                    <p:anim calcmode="lin" valueType="num">
                                      <p:cBhvr>
                                        <p:cTn id="10" dur="1000" fill="hold"/>
                                        <p:tgtEl>
                                          <p:spTgt spid="10244"/>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1" fill="hold">
                      <p:stCondLst>
                        <p:cond delay="indefinite"/>
                      </p:stCondLst>
                      <p:childTnLst>
                        <p:par>
                          <p:cTn id="12" fill="hold">
                            <p:stCondLst>
                              <p:cond delay="0"/>
                            </p:stCondLst>
                            <p:childTnLst>
                              <p:par>
                                <p:cTn id="13" presetID="15" presetClass="entr" presetSubtype="0" fill="hold" nodeType="clickEffect">
                                  <p:stCondLst>
                                    <p:cond delay="0"/>
                                  </p:stCondLst>
                                  <p:childTnLst>
                                    <p:set>
                                      <p:cBhvr>
                                        <p:cTn id="14" dur="1" fill="hold">
                                          <p:stCondLst>
                                            <p:cond delay="0"/>
                                          </p:stCondLst>
                                        </p:cTn>
                                        <p:tgtEl>
                                          <p:spTgt spid="5">
                                            <p:txEl>
                                              <p:pRg st="0" end="0"/>
                                            </p:txEl>
                                          </p:spTgt>
                                        </p:tgtEl>
                                        <p:attrNameLst>
                                          <p:attrName>style.visibility</p:attrName>
                                        </p:attrNameLst>
                                      </p:cBhvr>
                                      <p:to>
                                        <p:strVal val="visible"/>
                                      </p:to>
                                    </p:set>
                                    <p:anim calcmode="lin" valueType="num">
                                      <p:cBhvr>
                                        <p:cTn id="15" dur="1000" fill="hold"/>
                                        <p:tgtEl>
                                          <p:spTgt spid="5">
                                            <p:txEl>
                                              <p:pRg st="0" end="0"/>
                                            </p:txEl>
                                          </p:spTgt>
                                        </p:tgtEl>
                                        <p:attrNameLst>
                                          <p:attrName>ppt_w</p:attrName>
                                        </p:attrNameLst>
                                      </p:cBhvr>
                                      <p:tavLst>
                                        <p:tav tm="0">
                                          <p:val>
                                            <p:fltVal val="0"/>
                                          </p:val>
                                        </p:tav>
                                        <p:tav tm="100000">
                                          <p:val>
                                            <p:strVal val="#ppt_w"/>
                                          </p:val>
                                        </p:tav>
                                      </p:tavLst>
                                    </p:anim>
                                    <p:anim calcmode="lin" valueType="num">
                                      <p:cBhvr>
                                        <p:cTn id="16" dur="1000" fill="hold"/>
                                        <p:tgtEl>
                                          <p:spTgt spid="5">
                                            <p:txEl>
                                              <p:pRg st="0" end="0"/>
                                            </p:txEl>
                                          </p:spTgt>
                                        </p:tgtEl>
                                        <p:attrNameLst>
                                          <p:attrName>ppt_h</p:attrName>
                                        </p:attrNameLst>
                                      </p:cBhvr>
                                      <p:tavLst>
                                        <p:tav tm="0">
                                          <p:val>
                                            <p:fltVal val="0"/>
                                          </p:val>
                                        </p:tav>
                                        <p:tav tm="100000">
                                          <p:val>
                                            <p:strVal val="#ppt_h"/>
                                          </p:val>
                                        </p:tav>
                                      </p:tavLst>
                                    </p:anim>
                                    <p:anim calcmode="lin" valueType="num">
                                      <p:cBhvr>
                                        <p:cTn id="17" dur="1000" fill="hold"/>
                                        <p:tgtEl>
                                          <p:spTgt spid="5">
                                            <p:txEl>
                                              <p:pRg st="0" end="0"/>
                                            </p:txEl>
                                          </p:spTgt>
                                        </p:tgtEl>
                                        <p:attrNameLst>
                                          <p:attrName>ppt_x</p:attrName>
                                        </p:attrNameLst>
                                      </p:cBhvr>
                                      <p:tavLst>
                                        <p:tav tm="0" fmla="#ppt_x+(cos(-2*pi*(1-$))*-#ppt_x-sin(-2*pi*(1-$))*(1-#ppt_y))*(1-$)">
                                          <p:val>
                                            <p:fltVal val="0"/>
                                          </p:val>
                                        </p:tav>
                                        <p:tav tm="100000">
                                          <p:val>
                                            <p:fltVal val="1"/>
                                          </p:val>
                                        </p:tav>
                                      </p:tavLst>
                                    </p:anim>
                                    <p:anim calcmode="lin" valueType="num">
                                      <p:cBhvr>
                                        <p:cTn id="18" dur="1000" fill="hold"/>
                                        <p:tgtEl>
                                          <p:spTgt spid="5">
                                            <p:txEl>
                                              <p:pRg st="0" end="0"/>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9" fill="hold">
                      <p:stCondLst>
                        <p:cond delay="indefinite"/>
                      </p:stCondLst>
                      <p:childTnLst>
                        <p:par>
                          <p:cTn id="20" fill="hold">
                            <p:stCondLst>
                              <p:cond delay="0"/>
                            </p:stCondLst>
                            <p:childTnLst>
                              <p:par>
                                <p:cTn id="21" presetID="52" presetClass="entr" presetSubtype="0" fill="hold" nodeType="clickEffect">
                                  <p:stCondLst>
                                    <p:cond delay="0"/>
                                  </p:stCondLst>
                                  <p:childTnLst>
                                    <p:set>
                                      <p:cBhvr>
                                        <p:cTn id="22" dur="1" fill="hold">
                                          <p:stCondLst>
                                            <p:cond delay="0"/>
                                          </p:stCondLst>
                                        </p:cTn>
                                        <p:tgtEl>
                                          <p:spTgt spid="10245">
                                            <p:txEl>
                                              <p:pRg st="0" end="0"/>
                                            </p:txEl>
                                          </p:spTgt>
                                        </p:tgtEl>
                                        <p:attrNameLst>
                                          <p:attrName>style.visibility</p:attrName>
                                        </p:attrNameLst>
                                      </p:cBhvr>
                                      <p:to>
                                        <p:strVal val="visible"/>
                                      </p:to>
                                    </p:set>
                                    <p:animScale>
                                      <p:cBhvr>
                                        <p:cTn id="23" dur="1000" decel="50000" fill="hold">
                                          <p:stCondLst>
                                            <p:cond delay="0"/>
                                          </p:stCondLst>
                                        </p:cTn>
                                        <p:tgtEl>
                                          <p:spTgt spid="10245">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4" dur="1000" decel="50000" fill="hold">
                                          <p:stCondLst>
                                            <p:cond delay="0"/>
                                          </p:stCondLst>
                                        </p:cTn>
                                        <p:tgtEl>
                                          <p:spTgt spid="10245">
                                            <p:txEl>
                                              <p:pRg st="0" end="0"/>
                                            </p:txEl>
                                          </p:spTgt>
                                        </p:tgtEl>
                                        <p:attrNameLst>
                                          <p:attrName>ppt_x</p:attrName>
                                          <p:attrName>ppt_y</p:attrName>
                                        </p:attrNameLst>
                                      </p:cBhvr>
                                    </p:animMotion>
                                    <p:animEffect transition="in" filter="fade">
                                      <p:cBhvr>
                                        <p:cTn id="25" dur="1000"/>
                                        <p:tgtEl>
                                          <p:spTgt spid="10245">
                                            <p:txEl>
                                              <p:pRg st="0" end="0"/>
                                            </p:txEl>
                                          </p:spTgt>
                                        </p:tgtEl>
                                      </p:cBhvr>
                                    </p:animEffect>
                                  </p:childTnLst>
                                </p:cTn>
                              </p:par>
                            </p:childTnLst>
                          </p:cTn>
                        </p:par>
                      </p:childTnLst>
                    </p:cTn>
                  </p:par>
                  <p:par>
                    <p:cTn id="26" fill="hold">
                      <p:stCondLst>
                        <p:cond delay="indefinite"/>
                      </p:stCondLst>
                      <p:childTnLst>
                        <p:par>
                          <p:cTn id="27" fill="hold">
                            <p:stCondLst>
                              <p:cond delay="0"/>
                            </p:stCondLst>
                            <p:childTnLst>
                              <p:par>
                                <p:cTn id="28" presetID="2" presetClass="entr" presetSubtype="4" fill="hold" nodeType="clickEffect">
                                  <p:stCondLst>
                                    <p:cond delay="0"/>
                                  </p:stCondLst>
                                  <p:childTnLst>
                                    <p:set>
                                      <p:cBhvr>
                                        <p:cTn id="29" dur="1" fill="hold">
                                          <p:stCondLst>
                                            <p:cond delay="0"/>
                                          </p:stCondLst>
                                        </p:cTn>
                                        <p:tgtEl>
                                          <p:spTgt spid="10245">
                                            <p:txEl>
                                              <p:pRg st="1" end="1"/>
                                            </p:txEl>
                                          </p:spTgt>
                                        </p:tgtEl>
                                        <p:attrNameLst>
                                          <p:attrName>style.visibility</p:attrName>
                                        </p:attrNameLst>
                                      </p:cBhvr>
                                      <p:to>
                                        <p:strVal val="visible"/>
                                      </p:to>
                                    </p:set>
                                    <p:anim calcmode="lin" valueType="num">
                                      <p:cBhvr additive="base">
                                        <p:cTn id="30" dur="500" fill="hold"/>
                                        <p:tgtEl>
                                          <p:spTgt spid="10245">
                                            <p:txEl>
                                              <p:pRg st="1" end="1"/>
                                            </p:txEl>
                                          </p:spTgt>
                                        </p:tgtEl>
                                        <p:attrNameLst>
                                          <p:attrName>ppt_x</p:attrName>
                                        </p:attrNameLst>
                                      </p:cBhvr>
                                      <p:tavLst>
                                        <p:tav tm="0">
                                          <p:val>
                                            <p:strVal val="#ppt_x"/>
                                          </p:val>
                                        </p:tav>
                                        <p:tav tm="100000">
                                          <p:val>
                                            <p:strVal val="#ppt_x"/>
                                          </p:val>
                                        </p:tav>
                                      </p:tavLst>
                                    </p:anim>
                                    <p:anim calcmode="lin" valueType="num">
                                      <p:cBhvr additive="base">
                                        <p:cTn id="31" dur="500" fill="hold"/>
                                        <p:tgtEl>
                                          <p:spTgt spid="10245">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244"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8" name="Rectangle 4"/>
          <p:cNvSpPr>
            <a:spLocks noGrp="1" noChangeArrowheads="1"/>
          </p:cNvSpPr>
          <p:nvPr>
            <p:ph type="title"/>
          </p:nvPr>
        </p:nvSpPr>
        <p:spPr>
          <a:xfrm>
            <a:off x="457200" y="685800"/>
            <a:ext cx="7772400" cy="990600"/>
          </a:xfrm>
        </p:spPr>
        <p:txBody>
          <a:bodyPr/>
          <a:lstStyle/>
          <a:p>
            <a:pPr lvl="0" algn="r" rtl="1"/>
            <a:r>
              <a:rPr lang="ar-SA" sz="4000" dirty="0" smtClean="0">
                <a:solidFill>
                  <a:srgbClr val="FFFF00"/>
                </a:solidFill>
              </a:rPr>
              <a:t>1- التقسيم الصناعي</a:t>
            </a:r>
            <a:br>
              <a:rPr lang="ar-SA" sz="4000" dirty="0" smtClean="0">
                <a:solidFill>
                  <a:srgbClr val="FFFF00"/>
                </a:solidFill>
              </a:rPr>
            </a:br>
            <a:r>
              <a:rPr lang="ar-SA" sz="4000" dirty="0" smtClean="0">
                <a:solidFill>
                  <a:srgbClr val="FFFF00"/>
                </a:solidFill>
              </a:rPr>
              <a:t> </a:t>
            </a:r>
            <a:r>
              <a:rPr lang="en-US" sz="4000" dirty="0" smtClean="0">
                <a:solidFill>
                  <a:srgbClr val="FFFF00"/>
                </a:solidFill>
              </a:rPr>
              <a:t>Artificial classification</a:t>
            </a:r>
            <a:endParaRPr lang="en-US" sz="4000" dirty="0">
              <a:solidFill>
                <a:srgbClr val="FFFF00"/>
              </a:solidFill>
            </a:endParaRPr>
          </a:p>
        </p:txBody>
      </p:sp>
      <p:sp>
        <p:nvSpPr>
          <p:cNvPr id="11269" name="Rectangle 5"/>
          <p:cNvSpPr>
            <a:spLocks noGrp="1" noChangeArrowheads="1"/>
          </p:cNvSpPr>
          <p:nvPr>
            <p:ph type="body" idx="1"/>
          </p:nvPr>
        </p:nvSpPr>
        <p:spPr>
          <a:xfrm>
            <a:off x="457200" y="2438400"/>
            <a:ext cx="7772400" cy="3581400"/>
          </a:xfrm>
        </p:spPr>
        <p:txBody>
          <a:bodyPr/>
          <a:lstStyle/>
          <a:p>
            <a:pPr marL="0" indent="-514350" algn="just" rtl="1">
              <a:buClr>
                <a:schemeClr val="accent2"/>
              </a:buClr>
              <a:buSzPct val="100000"/>
              <a:buNone/>
            </a:pPr>
            <a:r>
              <a:rPr lang="ar-SA" dirty="0" smtClean="0"/>
              <a:t>يهدف هذا الخط من التقسيم في تسهيل ضم النباتات في مجموعات تخدم غرضاً معيناً مع وضوح الإختلافات فيما بينها ، حيث تأتي أي اعتبارات أخرى في مرتبه ثانوية . </a:t>
            </a:r>
            <a:r>
              <a:rPr lang="ar-SA" dirty="0" smtClean="0">
                <a:solidFill>
                  <a:srgbClr val="FFFF00"/>
                </a:solidFill>
              </a:rPr>
              <a:t>وتتخذ عادة طبيعة نمو النبات أو أهميته الإقتصادية أساساً للتقسيم ، حيث ترتب وتصنف على أساس تشابه صفاتها المورفولوجية أو فائدتها للإنسان </a:t>
            </a:r>
            <a:r>
              <a:rPr lang="ar-SA" dirty="0" smtClean="0"/>
              <a:t>. ولقد كان هذا الخط من التقسيم سائداً منذ فجر التاريخ حتى عام </a:t>
            </a:r>
            <a:r>
              <a:rPr lang="ar-SA" dirty="0" smtClean="0">
                <a:solidFill>
                  <a:srgbClr val="FF0000"/>
                </a:solidFill>
              </a:rPr>
              <a:t>1580م</a:t>
            </a:r>
            <a:r>
              <a:rPr lang="ar-SA" dirty="0" smtClean="0"/>
              <a:t> تقريباً.</a:t>
            </a:r>
            <a:endParaRPr lang="en-US" dirty="0"/>
          </a:p>
        </p:txBody>
      </p:sp>
    </p:spTree>
  </p:cSld>
  <p:clrMapOvr>
    <a:masterClrMapping/>
  </p:clrMapOvr>
  <p:transition>
    <p:blinds dir="vert"/>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11268"/>
                                        </p:tgtEl>
                                        <p:attrNameLst>
                                          <p:attrName>style.visibility</p:attrName>
                                        </p:attrNameLst>
                                      </p:cBhvr>
                                      <p:to>
                                        <p:strVal val="visible"/>
                                      </p:to>
                                    </p:set>
                                    <p:animScale>
                                      <p:cBhvr>
                                        <p:cTn id="7" dur="1000" decel="50000" fill="hold">
                                          <p:stCondLst>
                                            <p:cond delay="0"/>
                                          </p:stCondLst>
                                        </p:cTn>
                                        <p:tgtEl>
                                          <p:spTgt spid="11268"/>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11268"/>
                                        </p:tgtEl>
                                        <p:attrNameLst>
                                          <p:attrName>ppt_x</p:attrName>
                                          <p:attrName>ppt_y</p:attrName>
                                        </p:attrNameLst>
                                      </p:cBhvr>
                                    </p:animMotion>
                                    <p:animEffect transition="in" filter="fade">
                                      <p:cBhvr>
                                        <p:cTn id="9" dur="1000"/>
                                        <p:tgtEl>
                                          <p:spTgt spid="11268"/>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grpId="0" nodeType="clickEffect">
                                  <p:stCondLst>
                                    <p:cond delay="0"/>
                                  </p:stCondLst>
                                  <p:childTnLst>
                                    <p:set>
                                      <p:cBhvr>
                                        <p:cTn id="13" dur="1" fill="hold">
                                          <p:stCondLst>
                                            <p:cond delay="0"/>
                                          </p:stCondLst>
                                        </p:cTn>
                                        <p:tgtEl>
                                          <p:spTgt spid="11269">
                                            <p:txEl>
                                              <p:pRg st="0" end="0"/>
                                            </p:txEl>
                                          </p:spTgt>
                                        </p:tgtEl>
                                        <p:attrNameLst>
                                          <p:attrName>style.visibility</p:attrName>
                                        </p:attrNameLst>
                                      </p:cBhvr>
                                      <p:to>
                                        <p:strVal val="visible"/>
                                      </p:to>
                                    </p:set>
                                    <p:animScale>
                                      <p:cBhvr>
                                        <p:cTn id="14" dur="1000" decel="50000" fill="hold">
                                          <p:stCondLst>
                                            <p:cond delay="0"/>
                                          </p:stCondLst>
                                        </p:cTn>
                                        <p:tgtEl>
                                          <p:spTgt spid="11269">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11269">
                                            <p:txEl>
                                              <p:pRg st="0" end="0"/>
                                            </p:txEl>
                                          </p:spTgt>
                                        </p:tgtEl>
                                        <p:attrNameLst>
                                          <p:attrName>ppt_x</p:attrName>
                                          <p:attrName>ppt_y</p:attrName>
                                        </p:attrNameLst>
                                      </p:cBhvr>
                                    </p:animMotion>
                                    <p:animEffect transition="in" filter="fade">
                                      <p:cBhvr>
                                        <p:cTn id="16" dur="1000"/>
                                        <p:tgtEl>
                                          <p:spTgt spid="11269">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268" grpId="0"/>
      <p:bldP spid="11269" grpId="0"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8" name="Rectangle 4"/>
          <p:cNvSpPr>
            <a:spLocks noGrp="1" noChangeArrowheads="1"/>
          </p:cNvSpPr>
          <p:nvPr>
            <p:ph type="title"/>
          </p:nvPr>
        </p:nvSpPr>
        <p:spPr>
          <a:xfrm>
            <a:off x="914400" y="685800"/>
            <a:ext cx="7391400" cy="1066800"/>
          </a:xfrm>
        </p:spPr>
        <p:txBody>
          <a:bodyPr/>
          <a:lstStyle/>
          <a:p>
            <a:pPr algn="r" rtl="1"/>
            <a:r>
              <a:rPr lang="ar-SA" sz="4000" dirty="0" smtClean="0">
                <a:solidFill>
                  <a:srgbClr val="FFFF00"/>
                </a:solidFill>
              </a:rPr>
              <a:t>2- التقسيم الميكانيكي </a:t>
            </a:r>
            <a:br>
              <a:rPr lang="ar-SA" sz="4000" dirty="0" smtClean="0">
                <a:solidFill>
                  <a:srgbClr val="FFFF00"/>
                </a:solidFill>
              </a:rPr>
            </a:br>
            <a:r>
              <a:rPr lang="en-US" sz="4000" dirty="0" smtClean="0">
                <a:solidFill>
                  <a:srgbClr val="FFFF00"/>
                </a:solidFill>
              </a:rPr>
              <a:t>Mechanical classification</a:t>
            </a:r>
          </a:p>
        </p:txBody>
      </p:sp>
      <p:sp>
        <p:nvSpPr>
          <p:cNvPr id="11269" name="Rectangle 5"/>
          <p:cNvSpPr>
            <a:spLocks noGrp="1" noChangeArrowheads="1"/>
          </p:cNvSpPr>
          <p:nvPr>
            <p:ph type="body" idx="1"/>
          </p:nvPr>
        </p:nvSpPr>
        <p:spPr>
          <a:xfrm>
            <a:off x="457200" y="2438400"/>
            <a:ext cx="7772400" cy="3124200"/>
          </a:xfrm>
        </p:spPr>
        <p:txBody>
          <a:bodyPr/>
          <a:lstStyle/>
          <a:p>
            <a:pPr marL="0" indent="-514350" algn="just" rtl="1">
              <a:buClr>
                <a:schemeClr val="accent2"/>
              </a:buClr>
              <a:buSzPct val="100000"/>
              <a:buNone/>
            </a:pPr>
            <a:r>
              <a:rPr lang="ar-SA" dirty="0" smtClean="0"/>
              <a:t>ويسمى هذا النظام </a:t>
            </a:r>
            <a:r>
              <a:rPr lang="ar-SA" dirty="0" smtClean="0">
                <a:solidFill>
                  <a:srgbClr val="FFFF00"/>
                </a:solidFill>
              </a:rPr>
              <a:t>بالتقسيم العددي </a:t>
            </a:r>
            <a:r>
              <a:rPr lang="ar-SA" dirty="0" smtClean="0"/>
              <a:t>أيضاً ، وذلك لإستناده إلى اسس عددية تتعلق بصفة معينة خاصة بأجزاء التكاثر للنبات ، وفيه </a:t>
            </a:r>
            <a:r>
              <a:rPr lang="ar-SA" dirty="0" smtClean="0">
                <a:solidFill>
                  <a:srgbClr val="FFFF00"/>
                </a:solidFill>
              </a:rPr>
              <a:t>تستخدم صفة واحدة أو عدة صفات كأساس لترتيب النباتات في مجموعات تصنيفية مختلفة </a:t>
            </a:r>
            <a:r>
              <a:rPr lang="ar-SA" dirty="0" smtClean="0"/>
              <a:t>، ولقد انتشر هذا النوع من التقسيم من الفترة </a:t>
            </a:r>
            <a:r>
              <a:rPr lang="ar-SA" dirty="0" smtClean="0">
                <a:solidFill>
                  <a:srgbClr val="FF0000"/>
                </a:solidFill>
              </a:rPr>
              <a:t>1580م</a:t>
            </a:r>
            <a:r>
              <a:rPr lang="ar-SA" dirty="0" smtClean="0"/>
              <a:t> حتى الفترة </a:t>
            </a:r>
            <a:r>
              <a:rPr lang="ar-SA" dirty="0" smtClean="0">
                <a:solidFill>
                  <a:srgbClr val="FF0000"/>
                </a:solidFill>
              </a:rPr>
              <a:t>1760م</a:t>
            </a:r>
            <a:r>
              <a:rPr lang="ar-SA" dirty="0" smtClean="0"/>
              <a:t> تقريباً.</a:t>
            </a:r>
            <a:endParaRPr lang="en-US" dirty="0" smtClean="0"/>
          </a:p>
        </p:txBody>
      </p:sp>
    </p:spTree>
  </p:cSld>
  <p:clrMapOvr>
    <a:masterClrMapping/>
  </p:clrMapOvr>
  <p:transition>
    <p:blinds dir="vert"/>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9" presetClass="entr" presetSubtype="0" fill="hold" grpId="0" nodeType="clickEffect">
                                  <p:stCondLst>
                                    <p:cond delay="0"/>
                                  </p:stCondLst>
                                  <p:childTnLst>
                                    <p:set>
                                      <p:cBhvr>
                                        <p:cTn id="6" dur="1" fill="hold">
                                          <p:stCondLst>
                                            <p:cond delay="0"/>
                                          </p:stCondLst>
                                        </p:cTn>
                                        <p:tgtEl>
                                          <p:spTgt spid="11268"/>
                                        </p:tgtEl>
                                        <p:attrNameLst>
                                          <p:attrName>style.visibility</p:attrName>
                                        </p:attrNameLst>
                                      </p:cBhvr>
                                      <p:to>
                                        <p:strVal val="visible"/>
                                      </p:to>
                                    </p:set>
                                    <p:anim calcmode="lin" valueType="num">
                                      <p:cBhvr>
                                        <p:cTn id="7" dur="1000" fill="hold"/>
                                        <p:tgtEl>
                                          <p:spTgt spid="11268"/>
                                        </p:tgtEl>
                                        <p:attrNameLst>
                                          <p:attrName>ppt_x</p:attrName>
                                        </p:attrNameLst>
                                      </p:cBhvr>
                                      <p:tavLst>
                                        <p:tav tm="0">
                                          <p:val>
                                            <p:strVal val="#ppt_x-.2"/>
                                          </p:val>
                                        </p:tav>
                                        <p:tav tm="100000">
                                          <p:val>
                                            <p:strVal val="#ppt_x"/>
                                          </p:val>
                                        </p:tav>
                                      </p:tavLst>
                                    </p:anim>
                                    <p:anim calcmode="lin" valueType="num">
                                      <p:cBhvr>
                                        <p:cTn id="8" dur="1000" fill="hold"/>
                                        <p:tgtEl>
                                          <p:spTgt spid="11268"/>
                                        </p:tgtEl>
                                        <p:attrNameLst>
                                          <p:attrName>ppt_y</p:attrName>
                                        </p:attrNameLst>
                                      </p:cBhvr>
                                      <p:tavLst>
                                        <p:tav tm="0">
                                          <p:val>
                                            <p:strVal val="#ppt_y"/>
                                          </p:val>
                                        </p:tav>
                                        <p:tav tm="100000">
                                          <p:val>
                                            <p:strVal val="#ppt_y"/>
                                          </p:val>
                                        </p:tav>
                                      </p:tavLst>
                                    </p:anim>
                                    <p:animEffect transition="in" filter="wipe(right)" prLst="gradientSize: 0.1">
                                      <p:cBhvr>
                                        <p:cTn id="9" dur="1000"/>
                                        <p:tgtEl>
                                          <p:spTgt spid="11268"/>
                                        </p:tgtEl>
                                      </p:cBhvr>
                                    </p:animEffect>
                                  </p:childTnLst>
                                </p:cTn>
                              </p:par>
                            </p:childTnLst>
                          </p:cTn>
                        </p:par>
                      </p:childTnLst>
                    </p:cTn>
                  </p:par>
                  <p:par>
                    <p:cTn id="10" fill="hold">
                      <p:stCondLst>
                        <p:cond delay="indefinite"/>
                      </p:stCondLst>
                      <p:childTnLst>
                        <p:par>
                          <p:cTn id="11" fill="hold">
                            <p:stCondLst>
                              <p:cond delay="0"/>
                            </p:stCondLst>
                            <p:childTnLst>
                              <p:par>
                                <p:cTn id="12" presetID="29" presetClass="entr" presetSubtype="0" fill="hold" grpId="0" nodeType="clickEffect">
                                  <p:stCondLst>
                                    <p:cond delay="0"/>
                                  </p:stCondLst>
                                  <p:childTnLst>
                                    <p:set>
                                      <p:cBhvr>
                                        <p:cTn id="13" dur="1" fill="hold">
                                          <p:stCondLst>
                                            <p:cond delay="0"/>
                                          </p:stCondLst>
                                        </p:cTn>
                                        <p:tgtEl>
                                          <p:spTgt spid="11269">
                                            <p:txEl>
                                              <p:pRg st="0" end="0"/>
                                            </p:txEl>
                                          </p:spTgt>
                                        </p:tgtEl>
                                        <p:attrNameLst>
                                          <p:attrName>style.visibility</p:attrName>
                                        </p:attrNameLst>
                                      </p:cBhvr>
                                      <p:to>
                                        <p:strVal val="visible"/>
                                      </p:to>
                                    </p:set>
                                    <p:anim calcmode="lin" valueType="num">
                                      <p:cBhvr>
                                        <p:cTn id="14" dur="1000" fill="hold"/>
                                        <p:tgtEl>
                                          <p:spTgt spid="11269">
                                            <p:txEl>
                                              <p:pRg st="0" end="0"/>
                                            </p:txEl>
                                          </p:spTgt>
                                        </p:tgtEl>
                                        <p:attrNameLst>
                                          <p:attrName>ppt_x</p:attrName>
                                        </p:attrNameLst>
                                      </p:cBhvr>
                                      <p:tavLst>
                                        <p:tav tm="0">
                                          <p:val>
                                            <p:strVal val="#ppt_x-.2"/>
                                          </p:val>
                                        </p:tav>
                                        <p:tav tm="100000">
                                          <p:val>
                                            <p:strVal val="#ppt_x"/>
                                          </p:val>
                                        </p:tav>
                                      </p:tavLst>
                                    </p:anim>
                                    <p:anim calcmode="lin" valueType="num">
                                      <p:cBhvr>
                                        <p:cTn id="15" dur="1000" fill="hold"/>
                                        <p:tgtEl>
                                          <p:spTgt spid="11269">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16" dur="1000"/>
                                        <p:tgtEl>
                                          <p:spTgt spid="11269">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268" grpId="0"/>
      <p:bldP spid="11269" grpId="0" build="p"/>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a:xfrm>
            <a:off x="1219200" y="609600"/>
            <a:ext cx="7086600" cy="914400"/>
          </a:xfrm>
        </p:spPr>
        <p:txBody>
          <a:bodyPr/>
          <a:lstStyle/>
          <a:p>
            <a:pPr lvl="0" algn="r" rtl="1"/>
            <a:r>
              <a:rPr lang="ar-SA" sz="4000" dirty="0" smtClean="0">
                <a:solidFill>
                  <a:srgbClr val="FFFF00"/>
                </a:solidFill>
              </a:rPr>
              <a:t>3- التقسيم الطبيعي</a:t>
            </a:r>
            <a:br>
              <a:rPr lang="ar-SA" sz="4000" dirty="0" smtClean="0">
                <a:solidFill>
                  <a:srgbClr val="FFFF00"/>
                </a:solidFill>
              </a:rPr>
            </a:br>
            <a:r>
              <a:rPr lang="en-US" sz="4000" dirty="0" smtClean="0">
                <a:solidFill>
                  <a:srgbClr val="FFFF00"/>
                </a:solidFill>
              </a:rPr>
              <a:t> Natural classification </a:t>
            </a:r>
            <a:endParaRPr lang="en-US" dirty="0"/>
          </a:p>
        </p:txBody>
      </p:sp>
      <p:sp>
        <p:nvSpPr>
          <p:cNvPr id="22531" name="Rectangle 3"/>
          <p:cNvSpPr>
            <a:spLocks noGrp="1" noChangeArrowheads="1"/>
          </p:cNvSpPr>
          <p:nvPr>
            <p:ph type="body" idx="1"/>
          </p:nvPr>
        </p:nvSpPr>
        <p:spPr>
          <a:xfrm>
            <a:off x="533400" y="2438400"/>
            <a:ext cx="7848600" cy="2438400"/>
          </a:xfrm>
        </p:spPr>
        <p:txBody>
          <a:bodyPr/>
          <a:lstStyle/>
          <a:p>
            <a:pPr marL="0" indent="-514350" algn="just" rtl="1">
              <a:buClr>
                <a:schemeClr val="accent2"/>
              </a:buClr>
              <a:buSzPct val="100000"/>
              <a:buNone/>
            </a:pPr>
            <a:r>
              <a:rPr lang="ar-SA" dirty="0" smtClean="0"/>
              <a:t>يعتمد هذا التقسيم على </a:t>
            </a:r>
            <a:r>
              <a:rPr lang="ar-SA" dirty="0" smtClean="0">
                <a:solidFill>
                  <a:srgbClr val="FFFF00"/>
                </a:solidFill>
              </a:rPr>
              <a:t>استخدام اكبر عدد ممكن من الصفات والتي ترتكز على العلاقات الشكلية وعلى التركيب كاساس لترتيب النباتات في مجموعات تصنيفية محددة</a:t>
            </a:r>
            <a:r>
              <a:rPr lang="ar-SA" dirty="0" smtClean="0"/>
              <a:t>. ولقد انتشر هذا النوع من التقسيم في الفترة </a:t>
            </a:r>
            <a:r>
              <a:rPr lang="ar-SA" dirty="0" smtClean="0">
                <a:solidFill>
                  <a:srgbClr val="FF0000"/>
                </a:solidFill>
              </a:rPr>
              <a:t>1760م</a:t>
            </a:r>
            <a:r>
              <a:rPr lang="ar-SA" dirty="0" smtClean="0"/>
              <a:t> حتى الفترة </a:t>
            </a:r>
            <a:r>
              <a:rPr lang="ar-SA" dirty="0" smtClean="0">
                <a:solidFill>
                  <a:srgbClr val="FF0000"/>
                </a:solidFill>
              </a:rPr>
              <a:t>1880م</a:t>
            </a:r>
            <a:r>
              <a:rPr lang="ar-SA" dirty="0" smtClean="0"/>
              <a:t>.</a:t>
            </a:r>
            <a:endParaRPr lang="en-US" dirty="0" smtClean="0"/>
          </a:p>
        </p:txBody>
      </p:sp>
    </p:spTree>
  </p:cSld>
  <p:clrMapOvr>
    <a:masterClrMapping/>
  </p:clrMapOvr>
  <p:transition>
    <p:blinds dir="vert"/>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2530"/>
                                        </p:tgtEl>
                                        <p:attrNameLst>
                                          <p:attrName>style.visibility</p:attrName>
                                        </p:attrNameLst>
                                      </p:cBhvr>
                                      <p:to>
                                        <p:strVal val="visible"/>
                                      </p:to>
                                    </p:set>
                                    <p:anim calcmode="lin" valueType="num">
                                      <p:cBhvr additive="base">
                                        <p:cTn id="7" dur="500" fill="hold"/>
                                        <p:tgtEl>
                                          <p:spTgt spid="22530"/>
                                        </p:tgtEl>
                                        <p:attrNameLst>
                                          <p:attrName>ppt_x</p:attrName>
                                        </p:attrNameLst>
                                      </p:cBhvr>
                                      <p:tavLst>
                                        <p:tav tm="0">
                                          <p:val>
                                            <p:strVal val="#ppt_x"/>
                                          </p:val>
                                        </p:tav>
                                        <p:tav tm="100000">
                                          <p:val>
                                            <p:strVal val="#ppt_x"/>
                                          </p:val>
                                        </p:tav>
                                      </p:tavLst>
                                    </p:anim>
                                    <p:anim calcmode="lin" valueType="num">
                                      <p:cBhvr additive="base">
                                        <p:cTn id="8" dur="500" fill="hold"/>
                                        <p:tgtEl>
                                          <p:spTgt spid="22530"/>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22531">
                                            <p:txEl>
                                              <p:pRg st="0" end="0"/>
                                            </p:txEl>
                                          </p:spTgt>
                                        </p:tgtEl>
                                        <p:attrNameLst>
                                          <p:attrName>style.visibility</p:attrName>
                                        </p:attrNameLst>
                                      </p:cBhvr>
                                      <p:to>
                                        <p:strVal val="visible"/>
                                      </p:to>
                                    </p:set>
                                    <p:anim calcmode="lin" valueType="num">
                                      <p:cBhvr additive="base">
                                        <p:cTn id="13" dur="500" fill="hold"/>
                                        <p:tgtEl>
                                          <p:spTgt spid="22531">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22531">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530" grpId="0"/>
      <p:bldP spid="22531"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4"/>
          <p:cNvSpPr>
            <a:spLocks noGrp="1" noChangeArrowheads="1"/>
          </p:cNvSpPr>
          <p:nvPr>
            <p:ph type="title"/>
          </p:nvPr>
        </p:nvSpPr>
        <p:spPr>
          <a:xfrm>
            <a:off x="304800" y="381000"/>
            <a:ext cx="8458200" cy="990600"/>
          </a:xfrm>
        </p:spPr>
        <p:txBody>
          <a:bodyPr/>
          <a:lstStyle/>
          <a:p>
            <a:pPr algn="ctr"/>
            <a:r>
              <a:rPr lang="ar-SA" sz="4800" dirty="0" smtClean="0">
                <a:solidFill>
                  <a:srgbClr val="FFFF00"/>
                </a:solidFill>
              </a:rPr>
              <a:t>رؤية ورسالة جامعة الملك سعود</a:t>
            </a:r>
            <a:endParaRPr lang="en-US" sz="4800" dirty="0">
              <a:solidFill>
                <a:srgbClr val="FFFF00"/>
              </a:solidFill>
            </a:endParaRPr>
          </a:p>
        </p:txBody>
      </p:sp>
      <p:sp>
        <p:nvSpPr>
          <p:cNvPr id="9221" name="Rectangle 5"/>
          <p:cNvSpPr>
            <a:spLocks noGrp="1" noChangeArrowheads="1"/>
          </p:cNvSpPr>
          <p:nvPr>
            <p:ph type="body" idx="1"/>
          </p:nvPr>
        </p:nvSpPr>
        <p:spPr>
          <a:xfrm>
            <a:off x="457200" y="1524000"/>
            <a:ext cx="8305800" cy="2286000"/>
          </a:xfrm>
        </p:spPr>
        <p:txBody>
          <a:bodyPr/>
          <a:lstStyle/>
          <a:p>
            <a:pPr algn="just" rtl="1"/>
            <a:r>
              <a:rPr lang="ar-SA" b="1" dirty="0" smtClean="0">
                <a:solidFill>
                  <a:srgbClr val="FFFF00"/>
                </a:solidFill>
              </a:rPr>
              <a:t>الرِؤية: </a:t>
            </a:r>
            <a:r>
              <a:rPr lang="ar-SA" b="1" dirty="0" smtClean="0"/>
              <a:t>تحقيق الريادة في تنويع أساليب التعليم والتعلم وتطويرها من خلال التعلم الإلكتروني القائم على تقنية المعلومات والاتصال الحديثة وأن تكون العمادة رائدة في نشر التعليم وتيسيره باستخدام أحدث تقنيات المعلومات والاتصال</a:t>
            </a:r>
            <a:r>
              <a:rPr lang="en-US" b="1" dirty="0" smtClean="0"/>
              <a:t>.</a:t>
            </a:r>
          </a:p>
        </p:txBody>
      </p:sp>
      <p:sp>
        <p:nvSpPr>
          <p:cNvPr id="4" name="Rectangle 5"/>
          <p:cNvSpPr txBox="1">
            <a:spLocks noChangeArrowheads="1"/>
          </p:cNvSpPr>
          <p:nvPr/>
        </p:nvSpPr>
        <p:spPr bwMode="auto">
          <a:xfrm>
            <a:off x="457200" y="3962400"/>
            <a:ext cx="8305800" cy="20574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marL="342900" marR="0" lvl="0" indent="-342900" algn="just" defTabSz="914400" rtl="1" eaLnBrk="1" fontAlgn="base" latinLnBrk="0" hangingPunct="1">
              <a:lnSpc>
                <a:spcPct val="90000"/>
              </a:lnSpc>
              <a:spcBef>
                <a:spcPct val="20000"/>
              </a:spcBef>
              <a:spcAft>
                <a:spcPct val="0"/>
              </a:spcAft>
              <a:buClr>
                <a:schemeClr val="tx2"/>
              </a:buClr>
              <a:buSzPct val="75000"/>
              <a:buFont typeface="Wingdings" pitchFamily="2" charset="2"/>
              <a:buChar char="l"/>
              <a:tabLst/>
              <a:defRPr/>
            </a:pPr>
            <a:r>
              <a:rPr kumimoji="0" lang="ar-SA" sz="3200" b="1" i="0" u="none" strike="noStrike" kern="0" cap="none" spc="0" normalizeH="0" baseline="0" noProof="0" dirty="0" smtClean="0">
                <a:ln>
                  <a:noFill/>
                </a:ln>
                <a:effectLst/>
                <a:uLnTx/>
                <a:uFillTx/>
                <a:latin typeface="+mn-lt"/>
                <a:ea typeface="+mn-ea"/>
                <a:cs typeface="+mn-cs"/>
              </a:rPr>
              <a:t>الرسالة:</a:t>
            </a:r>
            <a:r>
              <a:rPr kumimoji="0" lang="ar-SA" sz="3200" b="1" i="0" u="none" strike="noStrike" kern="0" cap="none" spc="0" normalizeH="0" noProof="0" dirty="0" smtClean="0">
                <a:ln>
                  <a:noFill/>
                </a:ln>
                <a:effectLst/>
                <a:uLnTx/>
                <a:uFillTx/>
                <a:latin typeface="+mn-lt"/>
                <a:ea typeface="+mn-ea"/>
                <a:cs typeface="+mn-cs"/>
              </a:rPr>
              <a:t> </a:t>
            </a:r>
            <a:r>
              <a:rPr kumimoji="0" lang="ar-SA" sz="3200" b="1" i="0" u="none" strike="noStrike" kern="0" cap="none" spc="0" normalizeH="0" baseline="0" noProof="0" dirty="0" smtClean="0">
                <a:ln>
                  <a:noFill/>
                </a:ln>
                <a:solidFill>
                  <a:schemeClr val="accent6"/>
                </a:solidFill>
                <a:effectLst/>
                <a:uLnTx/>
                <a:uFillTx/>
                <a:latin typeface="+mn-lt"/>
                <a:ea typeface="+mn-ea"/>
                <a:cs typeface="+mn-cs"/>
              </a:rPr>
              <a:t>مساعدة أعضاء هيئة التدريس والطلاب لتجويد عملية التعلم من خلال استثمار أساليب التعلم الإلكتروني، وإتاحة الفرصة للمتعلم لاحتيار المكان والزمان المناسبين للتعلم ومساعدة أعضاء هيئة التدريس على تفعيل التعليم من خلال تقديم المحتوى العلمي بأساليب تعتمد على تقنية المعلومات والاتصال الحديثة</a:t>
            </a:r>
            <a:r>
              <a:rPr kumimoji="0" lang="en-US" sz="3200" b="1" i="0" u="none" strike="noStrike" kern="0" cap="none" spc="0" normalizeH="0" baseline="0" noProof="0" dirty="0" smtClean="0">
                <a:ln>
                  <a:noFill/>
                </a:ln>
                <a:solidFill>
                  <a:schemeClr val="accent6"/>
                </a:solidFill>
                <a:effectLst/>
                <a:uLnTx/>
                <a:uFillTx/>
                <a:latin typeface="+mn-lt"/>
                <a:ea typeface="+mn-ea"/>
                <a:cs typeface="+mn-cs"/>
              </a:rPr>
              <a:t> </a:t>
            </a:r>
            <a:r>
              <a:rPr kumimoji="0" lang="en-US" sz="3200" b="0" i="0" u="none" strike="noStrike" kern="0" cap="none" spc="0" normalizeH="0" baseline="0" noProof="0" dirty="0" smtClean="0">
                <a:ln>
                  <a:noFill/>
                </a:ln>
                <a:solidFill>
                  <a:schemeClr val="accent6"/>
                </a:solidFill>
                <a:effectLst/>
                <a:uLnTx/>
                <a:uFillTx/>
                <a:latin typeface="+mn-lt"/>
                <a:ea typeface="+mn-ea"/>
                <a:cs typeface="+mn-cs"/>
              </a:rPr>
              <a:t>.</a:t>
            </a:r>
            <a:endParaRPr kumimoji="0" lang="en-US" sz="3200" b="0" i="0" u="none" strike="noStrike" kern="0" cap="none" spc="0" normalizeH="0" baseline="0" noProof="0" dirty="0">
              <a:ln>
                <a:noFill/>
              </a:ln>
              <a:solidFill>
                <a:schemeClr val="accent6"/>
              </a:solidFill>
              <a:effectLst/>
              <a:uLnTx/>
              <a:uFillTx/>
              <a:latin typeface="+mn-lt"/>
              <a:ea typeface="+mn-ea"/>
              <a:cs typeface="+mn-cs"/>
            </a:endParaRPr>
          </a:p>
        </p:txBody>
      </p:sp>
    </p:spTree>
  </p:cSld>
  <p:clrMapOvr>
    <a:masterClrMapping/>
  </p:clrMapOvr>
  <p:transition>
    <p:cover dir="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9" presetClass="entr" presetSubtype="0" fill="hold" grpId="0" nodeType="clickEffect">
                                  <p:stCondLst>
                                    <p:cond delay="0"/>
                                  </p:stCondLst>
                                  <p:childTnLst>
                                    <p:set>
                                      <p:cBhvr>
                                        <p:cTn id="6" dur="1" fill="hold">
                                          <p:stCondLst>
                                            <p:cond delay="0"/>
                                          </p:stCondLst>
                                        </p:cTn>
                                        <p:tgtEl>
                                          <p:spTgt spid="9220"/>
                                        </p:tgtEl>
                                        <p:attrNameLst>
                                          <p:attrName>style.visibility</p:attrName>
                                        </p:attrNameLst>
                                      </p:cBhvr>
                                      <p:to>
                                        <p:strVal val="visible"/>
                                      </p:to>
                                    </p:set>
                                    <p:anim calcmode="lin" valueType="num">
                                      <p:cBhvr>
                                        <p:cTn id="7" dur="1000" fill="hold"/>
                                        <p:tgtEl>
                                          <p:spTgt spid="9220"/>
                                        </p:tgtEl>
                                        <p:attrNameLst>
                                          <p:attrName>ppt_x</p:attrName>
                                        </p:attrNameLst>
                                      </p:cBhvr>
                                      <p:tavLst>
                                        <p:tav tm="0">
                                          <p:val>
                                            <p:strVal val="#ppt_x-.2"/>
                                          </p:val>
                                        </p:tav>
                                        <p:tav tm="100000">
                                          <p:val>
                                            <p:strVal val="#ppt_x"/>
                                          </p:val>
                                        </p:tav>
                                      </p:tavLst>
                                    </p:anim>
                                    <p:anim calcmode="lin" valueType="num">
                                      <p:cBhvr>
                                        <p:cTn id="8" dur="1000" fill="hold"/>
                                        <p:tgtEl>
                                          <p:spTgt spid="9220"/>
                                        </p:tgtEl>
                                        <p:attrNameLst>
                                          <p:attrName>ppt_y</p:attrName>
                                        </p:attrNameLst>
                                      </p:cBhvr>
                                      <p:tavLst>
                                        <p:tav tm="0">
                                          <p:val>
                                            <p:strVal val="#ppt_y"/>
                                          </p:val>
                                        </p:tav>
                                        <p:tav tm="100000">
                                          <p:val>
                                            <p:strVal val="#ppt_y"/>
                                          </p:val>
                                        </p:tav>
                                      </p:tavLst>
                                    </p:anim>
                                    <p:animEffect transition="in" filter="wipe(right)" prLst="gradientSize: 0.1">
                                      <p:cBhvr>
                                        <p:cTn id="9" dur="1000"/>
                                        <p:tgtEl>
                                          <p:spTgt spid="9220"/>
                                        </p:tgtEl>
                                      </p:cBhvr>
                                    </p:animEffect>
                                  </p:childTnLst>
                                </p:cTn>
                              </p:par>
                            </p:childTnLst>
                          </p:cTn>
                        </p:par>
                      </p:childTnLst>
                    </p:cTn>
                  </p:par>
                  <p:par>
                    <p:cTn id="10" fill="hold">
                      <p:stCondLst>
                        <p:cond delay="indefinite"/>
                      </p:stCondLst>
                      <p:childTnLst>
                        <p:par>
                          <p:cTn id="11" fill="hold">
                            <p:stCondLst>
                              <p:cond delay="0"/>
                            </p:stCondLst>
                            <p:childTnLst>
                              <p:par>
                                <p:cTn id="12" presetID="29" presetClass="entr" presetSubtype="0" fill="hold" nodeType="clickEffect">
                                  <p:stCondLst>
                                    <p:cond delay="0"/>
                                  </p:stCondLst>
                                  <p:childTnLst>
                                    <p:set>
                                      <p:cBhvr>
                                        <p:cTn id="13" dur="1" fill="hold">
                                          <p:stCondLst>
                                            <p:cond delay="0"/>
                                          </p:stCondLst>
                                        </p:cTn>
                                        <p:tgtEl>
                                          <p:spTgt spid="9221">
                                            <p:txEl>
                                              <p:pRg st="0" end="0"/>
                                            </p:txEl>
                                          </p:spTgt>
                                        </p:tgtEl>
                                        <p:attrNameLst>
                                          <p:attrName>style.visibility</p:attrName>
                                        </p:attrNameLst>
                                      </p:cBhvr>
                                      <p:to>
                                        <p:strVal val="visible"/>
                                      </p:to>
                                    </p:set>
                                    <p:anim calcmode="lin" valueType="num">
                                      <p:cBhvr>
                                        <p:cTn id="14" dur="1000" fill="hold"/>
                                        <p:tgtEl>
                                          <p:spTgt spid="9221">
                                            <p:txEl>
                                              <p:pRg st="0" end="0"/>
                                            </p:txEl>
                                          </p:spTgt>
                                        </p:tgtEl>
                                        <p:attrNameLst>
                                          <p:attrName>ppt_x</p:attrName>
                                        </p:attrNameLst>
                                      </p:cBhvr>
                                      <p:tavLst>
                                        <p:tav tm="0">
                                          <p:val>
                                            <p:strVal val="#ppt_x-.2"/>
                                          </p:val>
                                        </p:tav>
                                        <p:tav tm="100000">
                                          <p:val>
                                            <p:strVal val="#ppt_x"/>
                                          </p:val>
                                        </p:tav>
                                      </p:tavLst>
                                    </p:anim>
                                    <p:anim calcmode="lin" valueType="num">
                                      <p:cBhvr>
                                        <p:cTn id="15" dur="1000" fill="hold"/>
                                        <p:tgtEl>
                                          <p:spTgt spid="9221">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16" dur="1000"/>
                                        <p:tgtEl>
                                          <p:spTgt spid="9221">
                                            <p:txEl>
                                              <p:pRg st="0" end="0"/>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grpId="0" nodeType="clickEffect">
                                  <p:stCondLst>
                                    <p:cond delay="0"/>
                                  </p:stCondLst>
                                  <p:childTnLst>
                                    <p:set>
                                      <p:cBhvr>
                                        <p:cTn id="20" dur="1" fill="hold">
                                          <p:stCondLst>
                                            <p:cond delay="0"/>
                                          </p:stCondLst>
                                        </p:cTn>
                                        <p:tgtEl>
                                          <p:spTgt spid="4"/>
                                        </p:tgtEl>
                                        <p:attrNameLst>
                                          <p:attrName>style.visibility</p:attrName>
                                        </p:attrNameLst>
                                      </p:cBhvr>
                                      <p:to>
                                        <p:strVal val="visible"/>
                                      </p:to>
                                    </p:set>
                                    <p:animScale>
                                      <p:cBhvr>
                                        <p:cTn id="21" dur="1000" decel="50000" fill="hold">
                                          <p:stCondLst>
                                            <p:cond delay="0"/>
                                          </p:stCondLst>
                                        </p:cTn>
                                        <p:tgtEl>
                                          <p:spTgt spid="4"/>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4"/>
                                        </p:tgtEl>
                                        <p:attrNameLst>
                                          <p:attrName>ppt_x</p:attrName>
                                          <p:attrName>ppt_y</p:attrName>
                                        </p:attrNameLst>
                                      </p:cBhvr>
                                    </p:animMotion>
                                    <p:animEffect transition="in" filter="fade">
                                      <p:cBhvr>
                                        <p:cTn id="23" dur="1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220" grpId="0"/>
      <p:bldP spid="4" grpId="0"/>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a:xfrm>
            <a:off x="838200" y="685800"/>
            <a:ext cx="7391400" cy="1143000"/>
          </a:xfrm>
        </p:spPr>
        <p:txBody>
          <a:bodyPr/>
          <a:lstStyle/>
          <a:p>
            <a:pPr lvl="0" algn="r" rtl="1"/>
            <a:r>
              <a:rPr lang="ar-SA" sz="4000" dirty="0" smtClean="0">
                <a:solidFill>
                  <a:srgbClr val="FFFF00"/>
                </a:solidFill>
              </a:rPr>
              <a:t>4- التقسيم التطوري</a:t>
            </a:r>
            <a:br>
              <a:rPr lang="ar-SA" sz="4000" dirty="0" smtClean="0">
                <a:solidFill>
                  <a:srgbClr val="FFFF00"/>
                </a:solidFill>
              </a:rPr>
            </a:br>
            <a:r>
              <a:rPr lang="ar-SA" sz="4000" dirty="0" smtClean="0">
                <a:solidFill>
                  <a:srgbClr val="FFFF00"/>
                </a:solidFill>
              </a:rPr>
              <a:t> </a:t>
            </a:r>
            <a:r>
              <a:rPr lang="en-US" sz="4000" dirty="0" smtClean="0">
                <a:solidFill>
                  <a:srgbClr val="FFFF00"/>
                </a:solidFill>
              </a:rPr>
              <a:t> </a:t>
            </a:r>
            <a:r>
              <a:rPr lang="en-US" sz="4000" dirty="0" err="1" smtClean="0">
                <a:solidFill>
                  <a:srgbClr val="FFFF00"/>
                </a:solidFill>
              </a:rPr>
              <a:t>Phylogenetic</a:t>
            </a:r>
            <a:r>
              <a:rPr lang="en-US" sz="4000" dirty="0" smtClean="0">
                <a:solidFill>
                  <a:srgbClr val="FFFF00"/>
                </a:solidFill>
              </a:rPr>
              <a:t> classification </a:t>
            </a:r>
            <a:r>
              <a:rPr lang="en-US" dirty="0" smtClean="0"/>
              <a:t/>
            </a:r>
            <a:br>
              <a:rPr lang="en-US" dirty="0" smtClean="0"/>
            </a:br>
            <a:endParaRPr lang="en-US" dirty="0"/>
          </a:p>
        </p:txBody>
      </p:sp>
      <p:sp>
        <p:nvSpPr>
          <p:cNvPr id="22531" name="Rectangle 3"/>
          <p:cNvSpPr>
            <a:spLocks noGrp="1" noChangeArrowheads="1"/>
          </p:cNvSpPr>
          <p:nvPr>
            <p:ph type="body" idx="1"/>
          </p:nvPr>
        </p:nvSpPr>
        <p:spPr>
          <a:xfrm>
            <a:off x="457200" y="2057400"/>
            <a:ext cx="7848600" cy="4038600"/>
          </a:xfrm>
        </p:spPr>
        <p:txBody>
          <a:bodyPr/>
          <a:lstStyle/>
          <a:p>
            <a:pPr marL="0" indent="-514350" algn="just" rtl="1">
              <a:buClr>
                <a:schemeClr val="accent2"/>
              </a:buClr>
              <a:buSzPct val="100000"/>
              <a:buNone/>
            </a:pPr>
            <a:r>
              <a:rPr lang="ar-SA" dirty="0" smtClean="0"/>
              <a:t>يهدف هذا التقسيم إلى ترتيب النباتات بصورة توضح الإرتباط والعلاقات الحقيقية فيما بينها القائمة على التطور ، </a:t>
            </a:r>
            <a:r>
              <a:rPr lang="ar-SA" dirty="0" smtClean="0">
                <a:solidFill>
                  <a:srgbClr val="FFFF00"/>
                </a:solidFill>
              </a:rPr>
              <a:t>ويستخدم في هذا النظام أكبر عدد ممكن من الصفات لترتيب النباتات في فئات تصنيفية معينة ، مع الأخذ في الإعتبار علاقة النشأة والنسب والقرابه بين النباتات</a:t>
            </a:r>
            <a:r>
              <a:rPr lang="ar-SA" dirty="0" smtClean="0"/>
              <a:t>. ويستند هذا التقسيم إلى التاريخ السلفي والتعاقب التطوري والذي يعكس الأواصر الوراثية بين النباتات ولقد عرف هذا الخط منذ عام </a:t>
            </a:r>
            <a:r>
              <a:rPr lang="ar-SA" dirty="0" smtClean="0">
                <a:solidFill>
                  <a:srgbClr val="FF0000"/>
                </a:solidFill>
              </a:rPr>
              <a:t>1880</a:t>
            </a:r>
            <a:r>
              <a:rPr lang="ar-SA" dirty="0" smtClean="0"/>
              <a:t> حتى الوقت الحالي.</a:t>
            </a:r>
            <a:endParaRPr lang="en-US" dirty="0" smtClean="0"/>
          </a:p>
        </p:txBody>
      </p:sp>
    </p:spTree>
  </p:cSld>
  <p:clrMapOvr>
    <a:masterClrMapping/>
  </p:clrMapOvr>
  <p:transition>
    <p:blinds dir="vert"/>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5" presetClass="entr" presetSubtype="0" fill="hold" grpId="0" nodeType="clickEffect">
                                  <p:stCondLst>
                                    <p:cond delay="0"/>
                                  </p:stCondLst>
                                  <p:childTnLst>
                                    <p:set>
                                      <p:cBhvr>
                                        <p:cTn id="6" dur="1" fill="hold">
                                          <p:stCondLst>
                                            <p:cond delay="0"/>
                                          </p:stCondLst>
                                        </p:cTn>
                                        <p:tgtEl>
                                          <p:spTgt spid="22530"/>
                                        </p:tgtEl>
                                        <p:attrNameLst>
                                          <p:attrName>style.visibility</p:attrName>
                                        </p:attrNameLst>
                                      </p:cBhvr>
                                      <p:to>
                                        <p:strVal val="visible"/>
                                      </p:to>
                                    </p:set>
                                    <p:anim calcmode="lin" valueType="num">
                                      <p:cBhvr>
                                        <p:cTn id="7" dur="1000" fill="hold"/>
                                        <p:tgtEl>
                                          <p:spTgt spid="22530"/>
                                        </p:tgtEl>
                                        <p:attrNameLst>
                                          <p:attrName>ppt_w</p:attrName>
                                        </p:attrNameLst>
                                      </p:cBhvr>
                                      <p:tavLst>
                                        <p:tav tm="0">
                                          <p:val>
                                            <p:fltVal val="0"/>
                                          </p:val>
                                        </p:tav>
                                        <p:tav tm="100000">
                                          <p:val>
                                            <p:strVal val="#ppt_w"/>
                                          </p:val>
                                        </p:tav>
                                      </p:tavLst>
                                    </p:anim>
                                    <p:anim calcmode="lin" valueType="num">
                                      <p:cBhvr>
                                        <p:cTn id="8" dur="1000" fill="hold"/>
                                        <p:tgtEl>
                                          <p:spTgt spid="22530"/>
                                        </p:tgtEl>
                                        <p:attrNameLst>
                                          <p:attrName>ppt_h</p:attrName>
                                        </p:attrNameLst>
                                      </p:cBhvr>
                                      <p:tavLst>
                                        <p:tav tm="0">
                                          <p:val>
                                            <p:fltVal val="0"/>
                                          </p:val>
                                        </p:tav>
                                        <p:tav tm="100000">
                                          <p:val>
                                            <p:strVal val="#ppt_h"/>
                                          </p:val>
                                        </p:tav>
                                      </p:tavLst>
                                    </p:anim>
                                    <p:anim calcmode="lin" valueType="num">
                                      <p:cBhvr>
                                        <p:cTn id="9" dur="1000" fill="hold"/>
                                        <p:tgtEl>
                                          <p:spTgt spid="22530"/>
                                        </p:tgtEl>
                                        <p:attrNameLst>
                                          <p:attrName>ppt_x</p:attrName>
                                        </p:attrNameLst>
                                      </p:cBhvr>
                                      <p:tavLst>
                                        <p:tav tm="0" fmla="#ppt_x+(cos(-2*pi*(1-$))*-#ppt_x-sin(-2*pi*(1-$))*(1-#ppt_y))*(1-$)">
                                          <p:val>
                                            <p:fltVal val="0"/>
                                          </p:val>
                                        </p:tav>
                                        <p:tav tm="100000">
                                          <p:val>
                                            <p:fltVal val="1"/>
                                          </p:val>
                                        </p:tav>
                                      </p:tavLst>
                                    </p:anim>
                                    <p:anim calcmode="lin" valueType="num">
                                      <p:cBhvr>
                                        <p:cTn id="10" dur="1000" fill="hold"/>
                                        <p:tgtEl>
                                          <p:spTgt spid="22530"/>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1" fill="hold">
                      <p:stCondLst>
                        <p:cond delay="indefinite"/>
                      </p:stCondLst>
                      <p:childTnLst>
                        <p:par>
                          <p:cTn id="12" fill="hold">
                            <p:stCondLst>
                              <p:cond delay="0"/>
                            </p:stCondLst>
                            <p:childTnLst>
                              <p:par>
                                <p:cTn id="13" presetID="15" presetClass="entr" presetSubtype="0" fill="hold" grpId="0" nodeType="clickEffect">
                                  <p:stCondLst>
                                    <p:cond delay="0"/>
                                  </p:stCondLst>
                                  <p:childTnLst>
                                    <p:set>
                                      <p:cBhvr>
                                        <p:cTn id="14" dur="1" fill="hold">
                                          <p:stCondLst>
                                            <p:cond delay="0"/>
                                          </p:stCondLst>
                                        </p:cTn>
                                        <p:tgtEl>
                                          <p:spTgt spid="22531">
                                            <p:txEl>
                                              <p:pRg st="0" end="0"/>
                                            </p:txEl>
                                          </p:spTgt>
                                        </p:tgtEl>
                                        <p:attrNameLst>
                                          <p:attrName>style.visibility</p:attrName>
                                        </p:attrNameLst>
                                      </p:cBhvr>
                                      <p:to>
                                        <p:strVal val="visible"/>
                                      </p:to>
                                    </p:set>
                                    <p:anim calcmode="lin" valueType="num">
                                      <p:cBhvr>
                                        <p:cTn id="15" dur="1000" fill="hold"/>
                                        <p:tgtEl>
                                          <p:spTgt spid="22531">
                                            <p:txEl>
                                              <p:pRg st="0" end="0"/>
                                            </p:txEl>
                                          </p:spTgt>
                                        </p:tgtEl>
                                        <p:attrNameLst>
                                          <p:attrName>ppt_w</p:attrName>
                                        </p:attrNameLst>
                                      </p:cBhvr>
                                      <p:tavLst>
                                        <p:tav tm="0">
                                          <p:val>
                                            <p:fltVal val="0"/>
                                          </p:val>
                                        </p:tav>
                                        <p:tav tm="100000">
                                          <p:val>
                                            <p:strVal val="#ppt_w"/>
                                          </p:val>
                                        </p:tav>
                                      </p:tavLst>
                                    </p:anim>
                                    <p:anim calcmode="lin" valueType="num">
                                      <p:cBhvr>
                                        <p:cTn id="16" dur="1000" fill="hold"/>
                                        <p:tgtEl>
                                          <p:spTgt spid="22531">
                                            <p:txEl>
                                              <p:pRg st="0" end="0"/>
                                            </p:txEl>
                                          </p:spTgt>
                                        </p:tgtEl>
                                        <p:attrNameLst>
                                          <p:attrName>ppt_h</p:attrName>
                                        </p:attrNameLst>
                                      </p:cBhvr>
                                      <p:tavLst>
                                        <p:tav tm="0">
                                          <p:val>
                                            <p:fltVal val="0"/>
                                          </p:val>
                                        </p:tav>
                                        <p:tav tm="100000">
                                          <p:val>
                                            <p:strVal val="#ppt_h"/>
                                          </p:val>
                                        </p:tav>
                                      </p:tavLst>
                                    </p:anim>
                                    <p:anim calcmode="lin" valueType="num">
                                      <p:cBhvr>
                                        <p:cTn id="17" dur="1000" fill="hold"/>
                                        <p:tgtEl>
                                          <p:spTgt spid="22531">
                                            <p:txEl>
                                              <p:pRg st="0" end="0"/>
                                            </p:txEl>
                                          </p:spTgt>
                                        </p:tgtEl>
                                        <p:attrNameLst>
                                          <p:attrName>ppt_x</p:attrName>
                                        </p:attrNameLst>
                                      </p:cBhvr>
                                      <p:tavLst>
                                        <p:tav tm="0" fmla="#ppt_x+(cos(-2*pi*(1-$))*-#ppt_x-sin(-2*pi*(1-$))*(1-#ppt_y))*(1-$)">
                                          <p:val>
                                            <p:fltVal val="0"/>
                                          </p:val>
                                        </p:tav>
                                        <p:tav tm="100000">
                                          <p:val>
                                            <p:fltVal val="1"/>
                                          </p:val>
                                        </p:tav>
                                      </p:tavLst>
                                    </p:anim>
                                    <p:anim calcmode="lin" valueType="num">
                                      <p:cBhvr>
                                        <p:cTn id="18" dur="1000" fill="hold"/>
                                        <p:tgtEl>
                                          <p:spTgt spid="22531">
                                            <p:txEl>
                                              <p:pRg st="0" end="0"/>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530" grpId="0"/>
      <p:bldP spid="22531" grpId="0" build="p"/>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a:xfrm>
            <a:off x="152400" y="1219200"/>
            <a:ext cx="8534400" cy="914400"/>
          </a:xfrm>
        </p:spPr>
        <p:txBody>
          <a:bodyPr/>
          <a:lstStyle/>
          <a:p>
            <a:pPr lvl="0" algn="r" rtl="1"/>
            <a:r>
              <a:rPr lang="ar-SA" dirty="0" smtClean="0">
                <a:solidFill>
                  <a:srgbClr val="FFFF00"/>
                </a:solidFill>
              </a:rPr>
              <a:t>5- النظم الحديثة للتقسيم المظهري </a:t>
            </a:r>
            <a:r>
              <a:rPr lang="en-US" dirty="0" smtClean="0">
                <a:solidFill>
                  <a:srgbClr val="FFFF00"/>
                </a:solidFill>
              </a:rPr>
              <a:t/>
            </a:r>
            <a:br>
              <a:rPr lang="en-US" dirty="0" smtClean="0">
                <a:solidFill>
                  <a:srgbClr val="FFFF00"/>
                </a:solidFill>
              </a:rPr>
            </a:br>
            <a:r>
              <a:rPr lang="en-US" dirty="0" smtClean="0">
                <a:solidFill>
                  <a:srgbClr val="FFFF00"/>
                </a:solidFill>
              </a:rPr>
              <a:t>phonetic systems of classification</a:t>
            </a:r>
            <a:br>
              <a:rPr lang="en-US" dirty="0" smtClean="0">
                <a:solidFill>
                  <a:srgbClr val="FFFF00"/>
                </a:solidFill>
              </a:rPr>
            </a:br>
            <a:endParaRPr lang="en-US" dirty="0">
              <a:solidFill>
                <a:srgbClr val="FFFF00"/>
              </a:solidFill>
            </a:endParaRPr>
          </a:p>
        </p:txBody>
      </p:sp>
      <p:sp>
        <p:nvSpPr>
          <p:cNvPr id="22531" name="Rectangle 3"/>
          <p:cNvSpPr>
            <a:spLocks noGrp="1" noChangeArrowheads="1"/>
          </p:cNvSpPr>
          <p:nvPr>
            <p:ph type="body" idx="1"/>
          </p:nvPr>
        </p:nvSpPr>
        <p:spPr>
          <a:xfrm>
            <a:off x="533400" y="2514600"/>
            <a:ext cx="7696200" cy="3505200"/>
          </a:xfrm>
        </p:spPr>
        <p:txBody>
          <a:bodyPr/>
          <a:lstStyle/>
          <a:p>
            <a:pPr marL="0" indent="-514350" algn="just" rtl="1">
              <a:buClr>
                <a:schemeClr val="accent2"/>
              </a:buClr>
              <a:buSzPct val="100000"/>
              <a:buNone/>
            </a:pPr>
            <a:r>
              <a:rPr lang="ar-SA" dirty="0" smtClean="0"/>
              <a:t>وهي النظم التي تستخدم طرق القياس </a:t>
            </a:r>
            <a:r>
              <a:rPr lang="en-US" dirty="0" smtClean="0">
                <a:solidFill>
                  <a:srgbClr val="FF0000"/>
                </a:solidFill>
              </a:rPr>
              <a:t>scoring</a:t>
            </a:r>
            <a:r>
              <a:rPr lang="en-US" dirty="0" smtClean="0"/>
              <a:t> </a:t>
            </a:r>
            <a:r>
              <a:rPr lang="ar-SA" dirty="0" smtClean="0"/>
              <a:t> المختلفة وتستعين بوسائل التقنية </a:t>
            </a:r>
            <a:r>
              <a:rPr lang="en-US" dirty="0" smtClean="0">
                <a:solidFill>
                  <a:srgbClr val="FF0000"/>
                </a:solidFill>
              </a:rPr>
              <a:t>Technology</a:t>
            </a:r>
            <a:r>
              <a:rPr lang="ar-SA" dirty="0" smtClean="0"/>
              <a:t> الحديثة </a:t>
            </a:r>
            <a:r>
              <a:rPr lang="ar-SA" dirty="0" smtClean="0">
                <a:solidFill>
                  <a:srgbClr val="FFFF00"/>
                </a:solidFill>
              </a:rPr>
              <a:t>كالمجهر الألكتروني</a:t>
            </a:r>
            <a:r>
              <a:rPr lang="ar-SA" dirty="0" smtClean="0"/>
              <a:t> </a:t>
            </a:r>
            <a:r>
              <a:rPr lang="en-US" dirty="0" smtClean="0">
                <a:solidFill>
                  <a:srgbClr val="FF0000"/>
                </a:solidFill>
              </a:rPr>
              <a:t>Electron</a:t>
            </a:r>
            <a:r>
              <a:rPr lang="en-US" dirty="0" smtClean="0"/>
              <a:t> </a:t>
            </a:r>
            <a:r>
              <a:rPr lang="en-US" dirty="0" smtClean="0">
                <a:solidFill>
                  <a:srgbClr val="FF0000"/>
                </a:solidFill>
              </a:rPr>
              <a:t>Micro</a:t>
            </a:r>
            <a:r>
              <a:rPr lang="en-US" dirty="0" smtClean="0"/>
              <a:t>.</a:t>
            </a:r>
            <a:r>
              <a:rPr lang="ar-SA" dirty="0" smtClean="0"/>
              <a:t> </a:t>
            </a:r>
            <a:r>
              <a:rPr lang="ar-SA" dirty="0" smtClean="0">
                <a:solidFill>
                  <a:srgbClr val="FFFF00"/>
                </a:solidFill>
              </a:rPr>
              <a:t>والحاسب الآلي</a:t>
            </a:r>
            <a:r>
              <a:rPr lang="en-US" dirty="0" smtClean="0">
                <a:solidFill>
                  <a:srgbClr val="FFFF00"/>
                </a:solidFill>
              </a:rPr>
              <a:t> </a:t>
            </a:r>
            <a:r>
              <a:rPr lang="en-US" dirty="0" smtClean="0">
                <a:solidFill>
                  <a:srgbClr val="FF0000"/>
                </a:solidFill>
              </a:rPr>
              <a:t>computer</a:t>
            </a:r>
            <a:r>
              <a:rPr lang="en-US" dirty="0" smtClean="0"/>
              <a:t> </a:t>
            </a:r>
            <a:r>
              <a:rPr lang="ar-SA" dirty="0" smtClean="0"/>
              <a:t> ، </a:t>
            </a:r>
            <a:r>
              <a:rPr lang="ar-SA" dirty="0" smtClean="0">
                <a:solidFill>
                  <a:srgbClr val="FFFF00"/>
                </a:solidFill>
              </a:rPr>
              <a:t>وتستفيد من التقدم في العلوم المرتبطة بتقسيم النبات مثل علم الخلية الحيوي </a:t>
            </a:r>
            <a:r>
              <a:rPr lang="en-US" dirty="0" smtClean="0">
                <a:solidFill>
                  <a:srgbClr val="FF0000"/>
                </a:solidFill>
              </a:rPr>
              <a:t>cell</a:t>
            </a:r>
            <a:r>
              <a:rPr lang="en-US" dirty="0" smtClean="0"/>
              <a:t> </a:t>
            </a:r>
            <a:r>
              <a:rPr lang="en-US" dirty="0" smtClean="0">
                <a:solidFill>
                  <a:srgbClr val="FF0000"/>
                </a:solidFill>
              </a:rPr>
              <a:t>biology</a:t>
            </a:r>
            <a:r>
              <a:rPr lang="ar-SA" dirty="0" smtClean="0"/>
              <a:t> </a:t>
            </a:r>
            <a:r>
              <a:rPr lang="ar-SA" dirty="0" smtClean="0">
                <a:solidFill>
                  <a:srgbClr val="FFFF00"/>
                </a:solidFill>
              </a:rPr>
              <a:t>والأحياء الجزيئية  </a:t>
            </a:r>
            <a:r>
              <a:rPr lang="en-US" dirty="0" smtClean="0">
                <a:solidFill>
                  <a:srgbClr val="FF0000"/>
                </a:solidFill>
              </a:rPr>
              <a:t>Molecular</a:t>
            </a:r>
            <a:r>
              <a:rPr lang="en-US" dirty="0" smtClean="0"/>
              <a:t> </a:t>
            </a:r>
            <a:r>
              <a:rPr lang="en-US" dirty="0" smtClean="0">
                <a:solidFill>
                  <a:srgbClr val="FF0000"/>
                </a:solidFill>
              </a:rPr>
              <a:t>biology</a:t>
            </a:r>
            <a:r>
              <a:rPr lang="ar-SA" dirty="0" smtClean="0"/>
              <a:t> .</a:t>
            </a:r>
            <a:endParaRPr lang="en-US" dirty="0" smtClean="0"/>
          </a:p>
        </p:txBody>
      </p:sp>
    </p:spTree>
  </p:cSld>
  <p:clrMapOvr>
    <a:masterClrMapping/>
  </p:clrMapOvr>
  <p:transition>
    <p:blinds dir="vert"/>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22530"/>
                                        </p:tgtEl>
                                        <p:attrNameLst>
                                          <p:attrName>style.visibility</p:attrName>
                                        </p:attrNameLst>
                                      </p:cBhvr>
                                      <p:to>
                                        <p:strVal val="visible"/>
                                      </p:to>
                                    </p:set>
                                    <p:animScale>
                                      <p:cBhvr>
                                        <p:cTn id="7" dur="1000" decel="50000" fill="hold">
                                          <p:stCondLst>
                                            <p:cond delay="0"/>
                                          </p:stCondLst>
                                        </p:cTn>
                                        <p:tgtEl>
                                          <p:spTgt spid="22530"/>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22530"/>
                                        </p:tgtEl>
                                        <p:attrNameLst>
                                          <p:attrName>ppt_x</p:attrName>
                                          <p:attrName>ppt_y</p:attrName>
                                        </p:attrNameLst>
                                      </p:cBhvr>
                                    </p:animMotion>
                                    <p:animEffect transition="in" filter="fade">
                                      <p:cBhvr>
                                        <p:cTn id="9" dur="1000"/>
                                        <p:tgtEl>
                                          <p:spTgt spid="22530"/>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grpId="0" nodeType="clickEffect">
                                  <p:stCondLst>
                                    <p:cond delay="0"/>
                                  </p:stCondLst>
                                  <p:childTnLst>
                                    <p:set>
                                      <p:cBhvr>
                                        <p:cTn id="13" dur="1" fill="hold">
                                          <p:stCondLst>
                                            <p:cond delay="0"/>
                                          </p:stCondLst>
                                        </p:cTn>
                                        <p:tgtEl>
                                          <p:spTgt spid="22531">
                                            <p:txEl>
                                              <p:pRg st="0" end="0"/>
                                            </p:txEl>
                                          </p:spTgt>
                                        </p:tgtEl>
                                        <p:attrNameLst>
                                          <p:attrName>style.visibility</p:attrName>
                                        </p:attrNameLst>
                                      </p:cBhvr>
                                      <p:to>
                                        <p:strVal val="visible"/>
                                      </p:to>
                                    </p:set>
                                    <p:animScale>
                                      <p:cBhvr>
                                        <p:cTn id="14" dur="1000" decel="50000" fill="hold">
                                          <p:stCondLst>
                                            <p:cond delay="0"/>
                                          </p:stCondLst>
                                        </p:cTn>
                                        <p:tgtEl>
                                          <p:spTgt spid="22531">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22531">
                                            <p:txEl>
                                              <p:pRg st="0" end="0"/>
                                            </p:txEl>
                                          </p:spTgt>
                                        </p:tgtEl>
                                        <p:attrNameLst>
                                          <p:attrName>ppt_x</p:attrName>
                                          <p:attrName>ppt_y</p:attrName>
                                        </p:attrNameLst>
                                      </p:cBhvr>
                                    </p:animMotion>
                                    <p:animEffect transition="in" filter="fade">
                                      <p:cBhvr>
                                        <p:cTn id="16" dur="1000"/>
                                        <p:tgtEl>
                                          <p:spTgt spid="22531">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530" grpId="0"/>
      <p:bldP spid="22531"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ar-SA" dirty="0" smtClean="0"/>
              <a:t>رؤية ورسالة كليه العلوم</a:t>
            </a:r>
            <a:endParaRPr lang="en-US" dirty="0"/>
          </a:p>
        </p:txBody>
      </p:sp>
      <p:sp>
        <p:nvSpPr>
          <p:cNvPr id="3" name="Content Placeholder 2"/>
          <p:cNvSpPr>
            <a:spLocks noGrp="1"/>
          </p:cNvSpPr>
          <p:nvPr>
            <p:ph idx="1"/>
          </p:nvPr>
        </p:nvSpPr>
        <p:spPr>
          <a:xfrm>
            <a:off x="457200" y="1828800"/>
            <a:ext cx="8229600" cy="4495800"/>
          </a:xfrm>
        </p:spPr>
        <p:txBody>
          <a:bodyPr/>
          <a:lstStyle/>
          <a:p>
            <a:pPr algn="r" rtl="1"/>
            <a:r>
              <a:rPr lang="ar-SA" dirty="0" smtClean="0">
                <a:solidFill>
                  <a:srgbClr val="FFFF00"/>
                </a:solidFill>
              </a:rPr>
              <a:t>الرؤية:</a:t>
            </a:r>
          </a:p>
          <a:p>
            <a:pPr algn="just" rtl="1"/>
            <a:r>
              <a:rPr lang="ar-SA" dirty="0" smtClean="0"/>
              <a:t>الوصول إلى معايير الجودة أكاديمياً وبحثياً وصناعة مخرج تعليمي مؤهل، و فعّال وبالتالي مُنتج. </a:t>
            </a:r>
          </a:p>
          <a:p>
            <a:pPr algn="r" rtl="1"/>
            <a:r>
              <a:rPr lang="ar-SA" dirty="0" smtClean="0">
                <a:solidFill>
                  <a:srgbClr val="FFFF00"/>
                </a:solidFill>
              </a:rPr>
              <a:t>الرسالة:</a:t>
            </a:r>
          </a:p>
          <a:p>
            <a:pPr algn="just" rtl="1"/>
            <a:r>
              <a:rPr lang="ar-SA" dirty="0" smtClean="0"/>
              <a:t>استقطاب الكفاءات من أهل الخبرة والعلم العميق للمشاركة في العملية التعليمية وتطوير البحث العلمي، و تطوير المقرر الدراسي من ناحية المضمون و وسيلة التعليم ليواكب آخر المستجدات العلمية، وتأهيل الطالب معرفياً وشخصياً ليتمكن باقتدار من خدمة مجتمعه. </a:t>
            </a:r>
            <a:endParaRPr lang="en-US" dirty="0"/>
          </a:p>
        </p:txBody>
      </p:sp>
    </p:spTree>
  </p:cSld>
  <p:clrMapOvr>
    <a:masterClrMapping/>
  </p:clrMapOvr>
  <p:transition>
    <p:wedg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7"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900" decel="100000" fill="hold"/>
                                        <p:tgtEl>
                                          <p:spTgt spid="2"/>
                                        </p:tgtEl>
                                        <p:attrNameLst>
                                          <p:attrName>ppt_y</p:attrName>
                                        </p:attrNameLst>
                                      </p:cBhvr>
                                      <p:tavLst>
                                        <p:tav tm="0">
                                          <p:val>
                                            <p:strVal val="#ppt_y+1"/>
                                          </p:val>
                                        </p:tav>
                                        <p:tav tm="100000">
                                          <p:val>
                                            <p:strVal val="#ppt_y-.03"/>
                                          </p:val>
                                        </p:tav>
                                      </p:tavLst>
                                    </p:anim>
                                    <p:anim calcmode="lin" valueType="num">
                                      <p:cBhvr>
                                        <p:cTn id="10" dur="100" accel="100000" fill="hold">
                                          <p:stCondLst>
                                            <p:cond delay="900"/>
                                          </p:stCondLst>
                                        </p:cTn>
                                        <p:tgtEl>
                                          <p:spTgt spid="2"/>
                                        </p:tgtEl>
                                        <p:attrNameLst>
                                          <p:attrName>ppt_y</p:attrName>
                                        </p:attrNameLst>
                                      </p:cBhvr>
                                      <p:tavLst>
                                        <p:tav tm="0">
                                          <p:val>
                                            <p:strVal val="#ppt_y-.03"/>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58" presetClass="entr" presetSubtype="0" accel="100000" fill="hold" nodeType="clickEffect">
                                  <p:stCondLst>
                                    <p:cond delay="0"/>
                                  </p:stCondLst>
                                  <p:childTnLst>
                                    <p:set>
                                      <p:cBhvr>
                                        <p:cTn id="14" dur="1" fill="hold">
                                          <p:stCondLst>
                                            <p:cond delay="0"/>
                                          </p:stCondLst>
                                        </p:cTn>
                                        <p:tgtEl>
                                          <p:spTgt spid="3">
                                            <p:txEl>
                                              <p:pRg st="0" end="0"/>
                                            </p:txEl>
                                          </p:spTgt>
                                        </p:tgtEl>
                                        <p:attrNameLst>
                                          <p:attrName>style.visibility</p:attrName>
                                        </p:attrNameLst>
                                      </p:cBhvr>
                                      <p:to>
                                        <p:strVal val="visible"/>
                                      </p:to>
                                    </p:set>
                                    <p:anim calcmode="lin" valueType="num">
                                      <p:cBhvr>
                                        <p:cTn id="15" dur="500" fill="hold"/>
                                        <p:tgtEl>
                                          <p:spTgt spid="3">
                                            <p:txEl>
                                              <p:pRg st="0" end="0"/>
                                            </p:txEl>
                                          </p:spTgt>
                                        </p:tgtEl>
                                        <p:attrNameLst>
                                          <p:attrName>ppt_w</p:attrName>
                                        </p:attrNameLst>
                                      </p:cBhvr>
                                      <p:tavLst>
                                        <p:tav tm="0">
                                          <p:val>
                                            <p:strVal val="#ppt_w*2.5"/>
                                          </p:val>
                                        </p:tav>
                                        <p:tav tm="100000">
                                          <p:val>
                                            <p:strVal val="#ppt_w"/>
                                          </p:val>
                                        </p:tav>
                                      </p:tavLst>
                                    </p:anim>
                                    <p:anim calcmode="lin" valueType="num">
                                      <p:cBhvr>
                                        <p:cTn id="16" dur="500" fill="hold"/>
                                        <p:tgtEl>
                                          <p:spTgt spid="3">
                                            <p:txEl>
                                              <p:pRg st="0" end="0"/>
                                            </p:txEl>
                                          </p:spTgt>
                                        </p:tgtEl>
                                        <p:attrNameLst>
                                          <p:attrName>ppt_h</p:attrName>
                                        </p:attrNameLst>
                                      </p:cBhvr>
                                      <p:tavLst>
                                        <p:tav tm="0">
                                          <p:val>
                                            <p:strVal val="#ppt_h*0.01"/>
                                          </p:val>
                                        </p:tav>
                                        <p:tav tm="100000">
                                          <p:val>
                                            <p:strVal val="#ppt_h"/>
                                          </p:val>
                                        </p:tav>
                                      </p:tavLst>
                                    </p:anim>
                                    <p:anim calcmode="lin" valueType="num">
                                      <p:cBhvr>
                                        <p:cTn id="1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8" dur="500" fill="hold"/>
                                        <p:tgtEl>
                                          <p:spTgt spid="3">
                                            <p:txEl>
                                              <p:pRg st="0" end="0"/>
                                            </p:txEl>
                                          </p:spTgt>
                                        </p:tgtEl>
                                        <p:attrNameLst>
                                          <p:attrName>ppt_y</p:attrName>
                                        </p:attrNameLst>
                                      </p:cBhvr>
                                      <p:tavLst>
                                        <p:tav tm="0">
                                          <p:val>
                                            <p:strVal val="#ppt_h+1"/>
                                          </p:val>
                                        </p:tav>
                                        <p:tav tm="100000">
                                          <p:val>
                                            <p:strVal val="#ppt_y"/>
                                          </p:val>
                                        </p:tav>
                                      </p:tavLst>
                                    </p:anim>
                                    <p:animEffect transition="in" filter="fade">
                                      <p:cBhvr>
                                        <p:cTn id="19" dur="500"/>
                                        <p:tgtEl>
                                          <p:spTgt spid="3">
                                            <p:txEl>
                                              <p:pRg st="0" end="0"/>
                                            </p:txEl>
                                          </p:spTgt>
                                        </p:tgtEl>
                                      </p:cBhvr>
                                    </p:animEffect>
                                  </p:childTnLst>
                                </p:cTn>
                              </p:par>
                              <p:par>
                                <p:cTn id="20" presetID="58" presetClass="entr" presetSubtype="0" accel="100000" fill="hold" nodeType="withEffect">
                                  <p:stCondLst>
                                    <p:cond delay="0"/>
                                  </p:stCondLst>
                                  <p:childTnLst>
                                    <p:set>
                                      <p:cBhvr>
                                        <p:cTn id="21" dur="1" fill="hold">
                                          <p:stCondLst>
                                            <p:cond delay="0"/>
                                          </p:stCondLst>
                                        </p:cTn>
                                        <p:tgtEl>
                                          <p:spTgt spid="3">
                                            <p:txEl>
                                              <p:pRg st="1" end="1"/>
                                            </p:txEl>
                                          </p:spTgt>
                                        </p:tgtEl>
                                        <p:attrNameLst>
                                          <p:attrName>style.visibility</p:attrName>
                                        </p:attrNameLst>
                                      </p:cBhvr>
                                      <p:to>
                                        <p:strVal val="visible"/>
                                      </p:to>
                                    </p:set>
                                    <p:anim calcmode="lin" valueType="num">
                                      <p:cBhvr>
                                        <p:cTn id="22" dur="500" fill="hold"/>
                                        <p:tgtEl>
                                          <p:spTgt spid="3">
                                            <p:txEl>
                                              <p:pRg st="1" end="1"/>
                                            </p:txEl>
                                          </p:spTgt>
                                        </p:tgtEl>
                                        <p:attrNameLst>
                                          <p:attrName>ppt_w</p:attrName>
                                        </p:attrNameLst>
                                      </p:cBhvr>
                                      <p:tavLst>
                                        <p:tav tm="0">
                                          <p:val>
                                            <p:strVal val="#ppt_w*2.5"/>
                                          </p:val>
                                        </p:tav>
                                        <p:tav tm="100000">
                                          <p:val>
                                            <p:strVal val="#ppt_w"/>
                                          </p:val>
                                        </p:tav>
                                      </p:tavLst>
                                    </p:anim>
                                    <p:anim calcmode="lin" valueType="num">
                                      <p:cBhvr>
                                        <p:cTn id="23" dur="500" fill="hold"/>
                                        <p:tgtEl>
                                          <p:spTgt spid="3">
                                            <p:txEl>
                                              <p:pRg st="1" end="1"/>
                                            </p:txEl>
                                          </p:spTgt>
                                        </p:tgtEl>
                                        <p:attrNameLst>
                                          <p:attrName>ppt_h</p:attrName>
                                        </p:attrNameLst>
                                      </p:cBhvr>
                                      <p:tavLst>
                                        <p:tav tm="0">
                                          <p:val>
                                            <p:strVal val="#ppt_h*0.01"/>
                                          </p:val>
                                        </p:tav>
                                        <p:tav tm="100000">
                                          <p:val>
                                            <p:strVal val="#ppt_h"/>
                                          </p:val>
                                        </p:tav>
                                      </p:tavLst>
                                    </p:anim>
                                    <p:anim calcmode="lin" valueType="num">
                                      <p:cBhvr>
                                        <p:cTn id="24"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25" dur="500" fill="hold"/>
                                        <p:tgtEl>
                                          <p:spTgt spid="3">
                                            <p:txEl>
                                              <p:pRg st="1" end="1"/>
                                            </p:txEl>
                                          </p:spTgt>
                                        </p:tgtEl>
                                        <p:attrNameLst>
                                          <p:attrName>ppt_y</p:attrName>
                                        </p:attrNameLst>
                                      </p:cBhvr>
                                      <p:tavLst>
                                        <p:tav tm="0">
                                          <p:val>
                                            <p:strVal val="#ppt_h+1"/>
                                          </p:val>
                                        </p:tav>
                                        <p:tav tm="100000">
                                          <p:val>
                                            <p:strVal val="#ppt_y"/>
                                          </p:val>
                                        </p:tav>
                                      </p:tavLst>
                                    </p:anim>
                                    <p:animEffect transition="in" filter="fade">
                                      <p:cBhvr>
                                        <p:cTn id="26" dur="500"/>
                                        <p:tgtEl>
                                          <p:spTgt spid="3">
                                            <p:txEl>
                                              <p:pRg st="1" end="1"/>
                                            </p:txEl>
                                          </p:spTgt>
                                        </p:tgtEl>
                                      </p:cBhvr>
                                    </p:animEffect>
                                  </p:childTnLst>
                                </p:cTn>
                              </p:par>
                            </p:childTnLst>
                          </p:cTn>
                        </p:par>
                      </p:childTnLst>
                    </p:cTn>
                  </p:par>
                  <p:par>
                    <p:cTn id="27" fill="hold">
                      <p:stCondLst>
                        <p:cond delay="indefinite"/>
                      </p:stCondLst>
                      <p:childTnLst>
                        <p:par>
                          <p:cTn id="28" fill="hold">
                            <p:stCondLst>
                              <p:cond delay="0"/>
                            </p:stCondLst>
                            <p:childTnLst>
                              <p:par>
                                <p:cTn id="29" presetID="58" presetClass="entr" presetSubtype="0" accel="100000" fill="hold" nodeType="clickEffect">
                                  <p:stCondLst>
                                    <p:cond delay="0"/>
                                  </p:stCondLst>
                                  <p:childTnLst>
                                    <p:set>
                                      <p:cBhvr>
                                        <p:cTn id="30" dur="1" fill="hold">
                                          <p:stCondLst>
                                            <p:cond delay="0"/>
                                          </p:stCondLst>
                                        </p:cTn>
                                        <p:tgtEl>
                                          <p:spTgt spid="3">
                                            <p:txEl>
                                              <p:pRg st="2" end="2"/>
                                            </p:txEl>
                                          </p:spTgt>
                                        </p:tgtEl>
                                        <p:attrNameLst>
                                          <p:attrName>style.visibility</p:attrName>
                                        </p:attrNameLst>
                                      </p:cBhvr>
                                      <p:to>
                                        <p:strVal val="visible"/>
                                      </p:to>
                                    </p:set>
                                    <p:anim calcmode="lin" valueType="num">
                                      <p:cBhvr>
                                        <p:cTn id="31" dur="500" fill="hold"/>
                                        <p:tgtEl>
                                          <p:spTgt spid="3">
                                            <p:txEl>
                                              <p:pRg st="2" end="2"/>
                                            </p:txEl>
                                          </p:spTgt>
                                        </p:tgtEl>
                                        <p:attrNameLst>
                                          <p:attrName>ppt_w</p:attrName>
                                        </p:attrNameLst>
                                      </p:cBhvr>
                                      <p:tavLst>
                                        <p:tav tm="0">
                                          <p:val>
                                            <p:strVal val="#ppt_w*2.5"/>
                                          </p:val>
                                        </p:tav>
                                        <p:tav tm="100000">
                                          <p:val>
                                            <p:strVal val="#ppt_w"/>
                                          </p:val>
                                        </p:tav>
                                      </p:tavLst>
                                    </p:anim>
                                    <p:anim calcmode="lin" valueType="num">
                                      <p:cBhvr>
                                        <p:cTn id="32" dur="500" fill="hold"/>
                                        <p:tgtEl>
                                          <p:spTgt spid="3">
                                            <p:txEl>
                                              <p:pRg st="2" end="2"/>
                                            </p:txEl>
                                          </p:spTgt>
                                        </p:tgtEl>
                                        <p:attrNameLst>
                                          <p:attrName>ppt_h</p:attrName>
                                        </p:attrNameLst>
                                      </p:cBhvr>
                                      <p:tavLst>
                                        <p:tav tm="0">
                                          <p:val>
                                            <p:strVal val="#ppt_h*0.01"/>
                                          </p:val>
                                        </p:tav>
                                        <p:tav tm="100000">
                                          <p:val>
                                            <p:strVal val="#ppt_h"/>
                                          </p:val>
                                        </p:tav>
                                      </p:tavLst>
                                    </p:anim>
                                    <p:anim calcmode="lin" valueType="num">
                                      <p:cBhvr>
                                        <p:cTn id="3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34" dur="500" fill="hold"/>
                                        <p:tgtEl>
                                          <p:spTgt spid="3">
                                            <p:txEl>
                                              <p:pRg st="2" end="2"/>
                                            </p:txEl>
                                          </p:spTgt>
                                        </p:tgtEl>
                                        <p:attrNameLst>
                                          <p:attrName>ppt_y</p:attrName>
                                        </p:attrNameLst>
                                      </p:cBhvr>
                                      <p:tavLst>
                                        <p:tav tm="0">
                                          <p:val>
                                            <p:strVal val="#ppt_h+1"/>
                                          </p:val>
                                        </p:tav>
                                        <p:tav tm="100000">
                                          <p:val>
                                            <p:strVal val="#ppt_y"/>
                                          </p:val>
                                        </p:tav>
                                      </p:tavLst>
                                    </p:anim>
                                    <p:animEffect transition="in" filter="fade">
                                      <p:cBhvr>
                                        <p:cTn id="35" dur="500"/>
                                        <p:tgtEl>
                                          <p:spTgt spid="3">
                                            <p:txEl>
                                              <p:pRg st="2" end="2"/>
                                            </p:txEl>
                                          </p:spTgt>
                                        </p:tgtEl>
                                      </p:cBhvr>
                                    </p:animEffect>
                                  </p:childTnLst>
                                </p:cTn>
                              </p:par>
                              <p:par>
                                <p:cTn id="36" presetID="58" presetClass="entr" presetSubtype="0" accel="100000" fill="hold" nodeType="withEffect">
                                  <p:stCondLst>
                                    <p:cond delay="0"/>
                                  </p:stCondLst>
                                  <p:childTnLst>
                                    <p:set>
                                      <p:cBhvr>
                                        <p:cTn id="37" dur="1" fill="hold">
                                          <p:stCondLst>
                                            <p:cond delay="0"/>
                                          </p:stCondLst>
                                        </p:cTn>
                                        <p:tgtEl>
                                          <p:spTgt spid="3">
                                            <p:txEl>
                                              <p:pRg st="3" end="3"/>
                                            </p:txEl>
                                          </p:spTgt>
                                        </p:tgtEl>
                                        <p:attrNameLst>
                                          <p:attrName>style.visibility</p:attrName>
                                        </p:attrNameLst>
                                      </p:cBhvr>
                                      <p:to>
                                        <p:strVal val="visible"/>
                                      </p:to>
                                    </p:set>
                                    <p:anim calcmode="lin" valueType="num">
                                      <p:cBhvr>
                                        <p:cTn id="38" dur="500" fill="hold"/>
                                        <p:tgtEl>
                                          <p:spTgt spid="3">
                                            <p:txEl>
                                              <p:pRg st="3" end="3"/>
                                            </p:txEl>
                                          </p:spTgt>
                                        </p:tgtEl>
                                        <p:attrNameLst>
                                          <p:attrName>ppt_w</p:attrName>
                                        </p:attrNameLst>
                                      </p:cBhvr>
                                      <p:tavLst>
                                        <p:tav tm="0">
                                          <p:val>
                                            <p:strVal val="#ppt_w*2.5"/>
                                          </p:val>
                                        </p:tav>
                                        <p:tav tm="100000">
                                          <p:val>
                                            <p:strVal val="#ppt_w"/>
                                          </p:val>
                                        </p:tav>
                                      </p:tavLst>
                                    </p:anim>
                                    <p:anim calcmode="lin" valueType="num">
                                      <p:cBhvr>
                                        <p:cTn id="39" dur="500" fill="hold"/>
                                        <p:tgtEl>
                                          <p:spTgt spid="3">
                                            <p:txEl>
                                              <p:pRg st="3" end="3"/>
                                            </p:txEl>
                                          </p:spTgt>
                                        </p:tgtEl>
                                        <p:attrNameLst>
                                          <p:attrName>ppt_h</p:attrName>
                                        </p:attrNameLst>
                                      </p:cBhvr>
                                      <p:tavLst>
                                        <p:tav tm="0">
                                          <p:val>
                                            <p:strVal val="#ppt_h*0.01"/>
                                          </p:val>
                                        </p:tav>
                                        <p:tav tm="100000">
                                          <p:val>
                                            <p:strVal val="#ppt_h"/>
                                          </p:val>
                                        </p:tav>
                                      </p:tavLst>
                                    </p:anim>
                                    <p:anim calcmode="lin" valueType="num">
                                      <p:cBhvr>
                                        <p:cTn id="40"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41" dur="500" fill="hold"/>
                                        <p:tgtEl>
                                          <p:spTgt spid="3">
                                            <p:txEl>
                                              <p:pRg st="3" end="3"/>
                                            </p:txEl>
                                          </p:spTgt>
                                        </p:tgtEl>
                                        <p:attrNameLst>
                                          <p:attrName>ppt_y</p:attrName>
                                        </p:attrNameLst>
                                      </p:cBhvr>
                                      <p:tavLst>
                                        <p:tav tm="0">
                                          <p:val>
                                            <p:strVal val="#ppt_h+1"/>
                                          </p:val>
                                        </p:tav>
                                        <p:tav tm="100000">
                                          <p:val>
                                            <p:strVal val="#ppt_y"/>
                                          </p:val>
                                        </p:tav>
                                      </p:tavLst>
                                    </p:anim>
                                    <p:animEffect transition="in" filter="fade">
                                      <p:cBhvr>
                                        <p:cTn id="4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4"/>
          <p:cNvSpPr>
            <a:spLocks noGrp="1" noChangeArrowheads="1"/>
          </p:cNvSpPr>
          <p:nvPr>
            <p:ph type="title"/>
          </p:nvPr>
        </p:nvSpPr>
        <p:spPr>
          <a:xfrm>
            <a:off x="304800" y="381000"/>
            <a:ext cx="8458200" cy="990600"/>
          </a:xfrm>
        </p:spPr>
        <p:txBody>
          <a:bodyPr/>
          <a:lstStyle/>
          <a:p>
            <a:pPr algn="ctr"/>
            <a:r>
              <a:rPr lang="ar-SA" sz="4800" dirty="0" smtClean="0">
                <a:solidFill>
                  <a:srgbClr val="FFFF00"/>
                </a:solidFill>
              </a:rPr>
              <a:t>رؤية ورسالة قسم النبات والأحياء الدقيقة</a:t>
            </a:r>
            <a:endParaRPr lang="en-US" sz="4800" dirty="0">
              <a:solidFill>
                <a:srgbClr val="FFFF00"/>
              </a:solidFill>
            </a:endParaRPr>
          </a:p>
        </p:txBody>
      </p:sp>
      <p:sp>
        <p:nvSpPr>
          <p:cNvPr id="9221" name="Rectangle 5"/>
          <p:cNvSpPr>
            <a:spLocks noGrp="1" noChangeArrowheads="1"/>
          </p:cNvSpPr>
          <p:nvPr>
            <p:ph type="body" idx="1"/>
          </p:nvPr>
        </p:nvSpPr>
        <p:spPr>
          <a:xfrm>
            <a:off x="457200" y="1524000"/>
            <a:ext cx="8305800" cy="1752600"/>
          </a:xfrm>
        </p:spPr>
        <p:txBody>
          <a:bodyPr/>
          <a:lstStyle/>
          <a:p>
            <a:pPr algn="just" rtl="1">
              <a:buNone/>
            </a:pPr>
            <a:r>
              <a:rPr lang="ar-SA" b="1" dirty="0" smtClean="0">
                <a:solidFill>
                  <a:srgbClr val="FFFF00"/>
                </a:solidFill>
              </a:rPr>
              <a:t>الرؤيـــة</a:t>
            </a:r>
            <a:r>
              <a:rPr lang="en-US" b="1" dirty="0" smtClean="0">
                <a:solidFill>
                  <a:srgbClr val="FFFF00"/>
                </a:solidFill>
              </a:rPr>
              <a:t>: </a:t>
            </a:r>
            <a:endParaRPr lang="en-US" dirty="0" smtClean="0">
              <a:solidFill>
                <a:srgbClr val="FFFF00"/>
              </a:solidFill>
            </a:endParaRPr>
          </a:p>
          <a:p>
            <a:pPr algn="just" rtl="1">
              <a:buNone/>
            </a:pPr>
            <a:r>
              <a:rPr lang="ar-SA" b="1" dirty="0" smtClean="0"/>
              <a:t>الارتقاء بالمستوى الأكاديمي والبحثي لمواكبة التقدم العلمي ومتطلبات المجتمع</a:t>
            </a:r>
            <a:r>
              <a:rPr lang="en-US" b="1" dirty="0" smtClean="0"/>
              <a:t>. </a:t>
            </a:r>
            <a:endParaRPr lang="en-US" dirty="0" smtClean="0"/>
          </a:p>
          <a:p>
            <a:pPr algn="just" rtl="1"/>
            <a:endParaRPr lang="en-US" dirty="0" smtClean="0"/>
          </a:p>
        </p:txBody>
      </p:sp>
      <p:sp>
        <p:nvSpPr>
          <p:cNvPr id="4" name="Rectangle 5"/>
          <p:cNvSpPr txBox="1">
            <a:spLocks noChangeArrowheads="1"/>
          </p:cNvSpPr>
          <p:nvPr/>
        </p:nvSpPr>
        <p:spPr bwMode="auto">
          <a:xfrm>
            <a:off x="457200" y="3124200"/>
            <a:ext cx="8305800" cy="3200400"/>
          </a:xfrm>
          <a:prstGeom prst="rect">
            <a:avLst/>
          </a:prstGeom>
          <a:noFill/>
          <a:ln w="9525">
            <a:noFill/>
            <a:miter lim="800000"/>
            <a:headEnd/>
            <a:tailEnd/>
          </a:ln>
          <a:effectLst/>
        </p:spPr>
        <p:txBody>
          <a:bodyPr vert="horz" wrap="square" lIns="182562" tIns="46038" rIns="182562" bIns="46038" numCol="1" anchor="t" anchorCtr="0" compatLnSpc="1">
            <a:prstTxWarp prst="textNoShape">
              <a:avLst/>
            </a:prstTxWarp>
          </a:bodyPr>
          <a:lstStyle/>
          <a:p>
            <a:pPr algn="just" rtl="1"/>
            <a:r>
              <a:rPr lang="ar-SA" sz="3200" b="1" dirty="0" smtClean="0">
                <a:solidFill>
                  <a:srgbClr val="FFFF00"/>
                </a:solidFill>
              </a:rPr>
              <a:t>الرســالة:  </a:t>
            </a:r>
            <a:endParaRPr lang="en-US" sz="3200" dirty="0" smtClean="0">
              <a:solidFill>
                <a:srgbClr val="FFFF00"/>
              </a:solidFill>
            </a:endParaRPr>
          </a:p>
          <a:p>
            <a:pPr algn="just" rtl="1"/>
            <a:r>
              <a:rPr lang="ar-SA" sz="3200" b="1" dirty="0" smtClean="0"/>
              <a:t>تطوير المسيرة العلمية وتطوير أساليب البحث العلمي عن طريق التخطيط الإستراتيجي والرؤية الواضحة للعلوم والتقنية على مستوى الوطن. كذلك تدريب الكوادر الوطنية ، وإدخال منهجية متطورة لتلبية احتياجات المجتمع المختلفة ، ولخدمة مختلف المشاريع البحثية والإنمائية بالمجتمع.</a:t>
            </a:r>
            <a:endParaRPr lang="en-US" sz="3200" dirty="0"/>
          </a:p>
        </p:txBody>
      </p:sp>
    </p:spTree>
  </p:cSld>
  <p:clrMapOvr>
    <a:masterClrMapping/>
  </p:clrMapOvr>
  <p:transition>
    <p:blinds/>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9220"/>
                                        </p:tgtEl>
                                        <p:attrNameLst>
                                          <p:attrName>style.visibility</p:attrName>
                                        </p:attrNameLst>
                                      </p:cBhvr>
                                      <p:to>
                                        <p:strVal val="visible"/>
                                      </p:to>
                                    </p:set>
                                    <p:animScale>
                                      <p:cBhvr>
                                        <p:cTn id="7" dur="1000" decel="50000" fill="hold">
                                          <p:stCondLst>
                                            <p:cond delay="0"/>
                                          </p:stCondLst>
                                        </p:cTn>
                                        <p:tgtEl>
                                          <p:spTgt spid="9220"/>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9220"/>
                                        </p:tgtEl>
                                        <p:attrNameLst>
                                          <p:attrName>ppt_x</p:attrName>
                                          <p:attrName>ppt_y</p:attrName>
                                        </p:attrNameLst>
                                      </p:cBhvr>
                                    </p:animMotion>
                                    <p:animEffect transition="in" filter="fade">
                                      <p:cBhvr>
                                        <p:cTn id="9" dur="1000"/>
                                        <p:tgtEl>
                                          <p:spTgt spid="9220"/>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grpId="0" nodeType="clickEffect">
                                  <p:stCondLst>
                                    <p:cond delay="0"/>
                                  </p:stCondLst>
                                  <p:childTnLst>
                                    <p:set>
                                      <p:cBhvr>
                                        <p:cTn id="13" dur="1" fill="hold">
                                          <p:stCondLst>
                                            <p:cond delay="0"/>
                                          </p:stCondLst>
                                        </p:cTn>
                                        <p:tgtEl>
                                          <p:spTgt spid="9221">
                                            <p:txEl>
                                              <p:pRg st="0" end="0"/>
                                            </p:txEl>
                                          </p:spTgt>
                                        </p:tgtEl>
                                        <p:attrNameLst>
                                          <p:attrName>style.visibility</p:attrName>
                                        </p:attrNameLst>
                                      </p:cBhvr>
                                      <p:to>
                                        <p:strVal val="visible"/>
                                      </p:to>
                                    </p:set>
                                    <p:animScale>
                                      <p:cBhvr>
                                        <p:cTn id="14" dur="1000" decel="50000" fill="hold">
                                          <p:stCondLst>
                                            <p:cond delay="0"/>
                                          </p:stCondLst>
                                        </p:cTn>
                                        <p:tgtEl>
                                          <p:spTgt spid="9221">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9221">
                                            <p:txEl>
                                              <p:pRg st="0" end="0"/>
                                            </p:txEl>
                                          </p:spTgt>
                                        </p:tgtEl>
                                        <p:attrNameLst>
                                          <p:attrName>ppt_x</p:attrName>
                                          <p:attrName>ppt_y</p:attrName>
                                        </p:attrNameLst>
                                      </p:cBhvr>
                                    </p:animMotion>
                                    <p:animEffect transition="in" filter="fade">
                                      <p:cBhvr>
                                        <p:cTn id="16" dur="1000"/>
                                        <p:tgtEl>
                                          <p:spTgt spid="9221">
                                            <p:txEl>
                                              <p:pRg st="0" end="0"/>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grpId="0" nodeType="clickEffect">
                                  <p:stCondLst>
                                    <p:cond delay="0"/>
                                  </p:stCondLst>
                                  <p:childTnLst>
                                    <p:set>
                                      <p:cBhvr>
                                        <p:cTn id="20" dur="1" fill="hold">
                                          <p:stCondLst>
                                            <p:cond delay="0"/>
                                          </p:stCondLst>
                                        </p:cTn>
                                        <p:tgtEl>
                                          <p:spTgt spid="9221">
                                            <p:txEl>
                                              <p:pRg st="1" end="1"/>
                                            </p:txEl>
                                          </p:spTgt>
                                        </p:tgtEl>
                                        <p:attrNameLst>
                                          <p:attrName>style.visibility</p:attrName>
                                        </p:attrNameLst>
                                      </p:cBhvr>
                                      <p:to>
                                        <p:strVal val="visible"/>
                                      </p:to>
                                    </p:set>
                                    <p:animScale>
                                      <p:cBhvr>
                                        <p:cTn id="21" dur="1000" decel="50000" fill="hold">
                                          <p:stCondLst>
                                            <p:cond delay="0"/>
                                          </p:stCondLst>
                                        </p:cTn>
                                        <p:tgtEl>
                                          <p:spTgt spid="9221">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9221">
                                            <p:txEl>
                                              <p:pRg st="1" end="1"/>
                                            </p:txEl>
                                          </p:spTgt>
                                        </p:tgtEl>
                                        <p:attrNameLst>
                                          <p:attrName>ppt_x</p:attrName>
                                          <p:attrName>ppt_y</p:attrName>
                                        </p:attrNameLst>
                                      </p:cBhvr>
                                    </p:animMotion>
                                    <p:animEffect transition="in" filter="fade">
                                      <p:cBhvr>
                                        <p:cTn id="23" dur="1000"/>
                                        <p:tgtEl>
                                          <p:spTgt spid="9221">
                                            <p:txEl>
                                              <p:pRg st="1" end="1"/>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52" presetClass="entr" presetSubtype="0" fill="hold" grpId="0" nodeType="clickEffect">
                                  <p:stCondLst>
                                    <p:cond delay="0"/>
                                  </p:stCondLst>
                                  <p:childTnLst>
                                    <p:set>
                                      <p:cBhvr>
                                        <p:cTn id="27" dur="1" fill="hold">
                                          <p:stCondLst>
                                            <p:cond delay="0"/>
                                          </p:stCondLst>
                                        </p:cTn>
                                        <p:tgtEl>
                                          <p:spTgt spid="4"/>
                                        </p:tgtEl>
                                        <p:attrNameLst>
                                          <p:attrName>style.visibility</p:attrName>
                                        </p:attrNameLst>
                                      </p:cBhvr>
                                      <p:to>
                                        <p:strVal val="visible"/>
                                      </p:to>
                                    </p:set>
                                    <p:animScale>
                                      <p:cBhvr>
                                        <p:cTn id="28" dur="1000" decel="50000" fill="hold">
                                          <p:stCondLst>
                                            <p:cond delay="0"/>
                                          </p:stCondLst>
                                        </p:cTn>
                                        <p:tgtEl>
                                          <p:spTgt spid="4"/>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9" dur="1000" decel="50000" fill="hold">
                                          <p:stCondLst>
                                            <p:cond delay="0"/>
                                          </p:stCondLst>
                                        </p:cTn>
                                        <p:tgtEl>
                                          <p:spTgt spid="4"/>
                                        </p:tgtEl>
                                        <p:attrNameLst>
                                          <p:attrName>ppt_x</p:attrName>
                                          <p:attrName>ppt_y</p:attrName>
                                        </p:attrNameLst>
                                      </p:cBhvr>
                                    </p:animMotion>
                                    <p:animEffect transition="in" filter="fade">
                                      <p:cBhvr>
                                        <p:cTn id="30" dur="1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220" grpId="0"/>
      <p:bldP spid="9221" grpId="0" build="p"/>
      <p:bldP spid="4"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4"/>
          <p:cNvSpPr>
            <a:spLocks noGrp="1" noChangeArrowheads="1"/>
          </p:cNvSpPr>
          <p:nvPr>
            <p:ph type="title"/>
          </p:nvPr>
        </p:nvSpPr>
        <p:spPr>
          <a:xfrm>
            <a:off x="304800" y="381000"/>
            <a:ext cx="8458200" cy="990600"/>
          </a:xfrm>
        </p:spPr>
        <p:txBody>
          <a:bodyPr/>
          <a:lstStyle/>
          <a:p>
            <a:pPr algn="ctr"/>
            <a:r>
              <a:rPr lang="ar-SA" sz="4800" dirty="0" smtClean="0">
                <a:solidFill>
                  <a:srgbClr val="FFFF00"/>
                </a:solidFill>
              </a:rPr>
              <a:t>تقسيم المنهج الدراسي</a:t>
            </a:r>
            <a:endParaRPr lang="en-US" sz="4800" dirty="0">
              <a:solidFill>
                <a:srgbClr val="FFFF00"/>
              </a:solidFill>
            </a:endParaRPr>
          </a:p>
        </p:txBody>
      </p:sp>
      <p:graphicFrame>
        <p:nvGraphicFramePr>
          <p:cNvPr id="4" name="Content Placeholder 3"/>
          <p:cNvGraphicFramePr>
            <a:graphicFrameLocks noGrp="1"/>
          </p:cNvGraphicFramePr>
          <p:nvPr>
            <p:ph idx="1"/>
          </p:nvPr>
        </p:nvGraphicFramePr>
        <p:xfrm>
          <a:off x="457200" y="1600200"/>
          <a:ext cx="6934201" cy="4478568"/>
        </p:xfrm>
        <a:graphic>
          <a:graphicData uri="http://schemas.openxmlformats.org/drawingml/2006/table">
            <a:tbl>
              <a:tblPr rtl="1"/>
              <a:tblGrid>
                <a:gridCol w="4129034"/>
                <a:gridCol w="1288087"/>
                <a:gridCol w="1517080"/>
              </a:tblGrid>
              <a:tr h="526060">
                <a:tc>
                  <a:txBody>
                    <a:bodyPr/>
                    <a:lstStyle/>
                    <a:p>
                      <a:pPr marL="0" marR="0" algn="ctr" rtl="1">
                        <a:lnSpc>
                          <a:spcPct val="115000"/>
                        </a:lnSpc>
                        <a:spcBef>
                          <a:spcPts val="0"/>
                        </a:spcBef>
                        <a:spcAft>
                          <a:spcPts val="0"/>
                        </a:spcAft>
                        <a:tabLst>
                          <a:tab pos="904875" algn="l"/>
                        </a:tabLst>
                      </a:pPr>
                      <a:r>
                        <a:rPr lang="ar-SA" sz="2000" b="1" dirty="0">
                          <a:solidFill>
                            <a:srgbClr val="C00000"/>
                          </a:solidFill>
                          <a:latin typeface="Calibri"/>
                          <a:ea typeface="Times New Roman"/>
                          <a:cs typeface="Arial"/>
                        </a:rPr>
                        <a:t>الموضوع</a:t>
                      </a:r>
                      <a:endParaRPr lang="en-US" sz="2000" b="1" dirty="0">
                        <a:solidFill>
                          <a:srgbClr val="C00000"/>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b="1" dirty="0">
                          <a:solidFill>
                            <a:srgbClr val="C00000"/>
                          </a:solidFill>
                          <a:latin typeface="Calibri"/>
                          <a:ea typeface="Times New Roman"/>
                          <a:cs typeface="Arial"/>
                        </a:rPr>
                        <a:t>عدد الأسابيع</a:t>
                      </a:r>
                      <a:endParaRPr lang="en-US" sz="2000" b="1" dirty="0">
                        <a:solidFill>
                          <a:srgbClr val="C00000"/>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b="1" dirty="0">
                          <a:solidFill>
                            <a:srgbClr val="C00000"/>
                          </a:solidFill>
                          <a:latin typeface="Calibri"/>
                          <a:ea typeface="Times New Roman"/>
                          <a:cs typeface="Arial"/>
                        </a:rPr>
                        <a:t>ساعات الاتصال</a:t>
                      </a:r>
                      <a:endParaRPr lang="en-US" sz="2000" b="1" dirty="0">
                        <a:solidFill>
                          <a:srgbClr val="C00000"/>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r>
              <a:tr h="526060">
                <a:tc>
                  <a:txBody>
                    <a:bodyPr/>
                    <a:lstStyle/>
                    <a:p>
                      <a:pPr marL="0" marR="0" algn="r" rtl="1">
                        <a:lnSpc>
                          <a:spcPct val="115000"/>
                        </a:lnSpc>
                        <a:spcBef>
                          <a:spcPts val="0"/>
                        </a:spcBef>
                        <a:spcAft>
                          <a:spcPts val="0"/>
                        </a:spcAft>
                      </a:pPr>
                      <a:r>
                        <a:rPr lang="ar-SA" sz="2000">
                          <a:solidFill>
                            <a:schemeClr val="bg2"/>
                          </a:solidFill>
                          <a:latin typeface="Calibri"/>
                          <a:ea typeface="Times New Roman"/>
                          <a:cs typeface="Arial"/>
                        </a:rPr>
                        <a:t>دراسة تاريخ علم التصنيف (صناعي- طبيعي-تطويري)</a:t>
                      </a:r>
                      <a:endParaRPr lang="en-US" sz="2000">
                        <a:solidFill>
                          <a:schemeClr val="bg2"/>
                        </a:solidFill>
                        <a:latin typeface="Calibri"/>
                        <a:ea typeface="Calibri"/>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dirty="0">
                          <a:solidFill>
                            <a:schemeClr val="bg2"/>
                          </a:solidFill>
                          <a:latin typeface="Calibri"/>
                          <a:ea typeface="Times New Roman"/>
                          <a:cs typeface="Arial"/>
                        </a:rPr>
                        <a:t>1</a:t>
                      </a:r>
                      <a:endParaRPr lang="en-US" sz="2000" dirty="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2</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r>
              <a:tr h="254291">
                <a:tc>
                  <a:txBody>
                    <a:bodyPr/>
                    <a:lstStyle/>
                    <a:p>
                      <a:pPr marL="0" marR="0" algn="r" rtl="1">
                        <a:lnSpc>
                          <a:spcPct val="115000"/>
                        </a:lnSpc>
                        <a:spcBef>
                          <a:spcPts val="0"/>
                        </a:spcBef>
                        <a:spcAft>
                          <a:spcPts val="0"/>
                        </a:spcAft>
                      </a:pPr>
                      <a:r>
                        <a:rPr lang="ar-SA" sz="2000" dirty="0">
                          <a:solidFill>
                            <a:schemeClr val="bg2"/>
                          </a:solidFill>
                          <a:latin typeface="Calibri"/>
                          <a:ea typeface="Times New Roman"/>
                          <a:cs typeface="Arial"/>
                        </a:rPr>
                        <a:t>التسمية العلمية</a:t>
                      </a:r>
                      <a:endParaRPr lang="en-US" sz="2000" dirty="0">
                        <a:solidFill>
                          <a:schemeClr val="bg2"/>
                        </a:solidFill>
                        <a:latin typeface="Calibri"/>
                        <a:ea typeface="Calibri"/>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1</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2</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r>
              <a:tr h="797828">
                <a:tc>
                  <a:txBody>
                    <a:bodyPr/>
                    <a:lstStyle/>
                    <a:p>
                      <a:pPr marL="0" marR="0" algn="r" rtl="1">
                        <a:lnSpc>
                          <a:spcPct val="115000"/>
                        </a:lnSpc>
                        <a:spcBef>
                          <a:spcPts val="0"/>
                        </a:spcBef>
                        <a:spcAft>
                          <a:spcPts val="0"/>
                        </a:spcAft>
                      </a:pPr>
                      <a:r>
                        <a:rPr lang="ar-SA" sz="2000">
                          <a:solidFill>
                            <a:schemeClr val="bg2"/>
                          </a:solidFill>
                          <a:latin typeface="Calibri"/>
                          <a:ea typeface="Times New Roman"/>
                          <a:cs typeface="Arial"/>
                        </a:rPr>
                        <a:t>التصنيف التقليدي- الصفات الخضرية والزهرية</a:t>
                      </a:r>
                      <a:endParaRPr lang="en-US" sz="2000">
                        <a:solidFill>
                          <a:schemeClr val="bg2"/>
                        </a:solidFill>
                        <a:latin typeface="Calibri"/>
                        <a:ea typeface="Calibri"/>
                        <a:cs typeface="Arial"/>
                      </a:endParaRPr>
                    </a:p>
                    <a:p>
                      <a:pPr marL="0" marR="0" algn="r" rtl="1">
                        <a:lnSpc>
                          <a:spcPct val="115000"/>
                        </a:lnSpc>
                        <a:spcBef>
                          <a:spcPts val="0"/>
                        </a:spcBef>
                        <a:spcAft>
                          <a:spcPts val="0"/>
                        </a:spcAft>
                      </a:pPr>
                      <a:r>
                        <a:rPr lang="ar-SA" sz="2000">
                          <a:solidFill>
                            <a:schemeClr val="bg2"/>
                          </a:solidFill>
                          <a:latin typeface="Calibri"/>
                          <a:ea typeface="Times New Roman"/>
                          <a:cs typeface="Arial"/>
                        </a:rPr>
                        <a:t>صفات الثمرة والبذرة</a:t>
                      </a:r>
                      <a:endParaRPr lang="en-US" sz="2000">
                        <a:solidFill>
                          <a:schemeClr val="bg2"/>
                        </a:solidFill>
                        <a:latin typeface="Calibri"/>
                        <a:ea typeface="Calibri"/>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5</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2</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r>
              <a:tr h="254291">
                <a:tc>
                  <a:txBody>
                    <a:bodyPr/>
                    <a:lstStyle/>
                    <a:p>
                      <a:pPr marL="0" marR="0" algn="r" rtl="1">
                        <a:lnSpc>
                          <a:spcPct val="115000"/>
                        </a:lnSpc>
                        <a:spcBef>
                          <a:spcPts val="0"/>
                        </a:spcBef>
                        <a:spcAft>
                          <a:spcPts val="0"/>
                        </a:spcAft>
                      </a:pPr>
                      <a:r>
                        <a:rPr lang="ar-SA" sz="2000">
                          <a:solidFill>
                            <a:schemeClr val="bg2"/>
                          </a:solidFill>
                          <a:latin typeface="Calibri"/>
                          <a:ea typeface="Times New Roman"/>
                          <a:cs typeface="Arial"/>
                        </a:rPr>
                        <a:t>مفتاح وحدات علم التصنيف</a:t>
                      </a:r>
                      <a:endParaRPr lang="en-US" sz="2000">
                        <a:solidFill>
                          <a:schemeClr val="bg2"/>
                        </a:solidFill>
                        <a:latin typeface="Calibri"/>
                        <a:ea typeface="Calibri"/>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1</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2</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r>
              <a:tr h="254291">
                <a:tc>
                  <a:txBody>
                    <a:bodyPr/>
                    <a:lstStyle/>
                    <a:p>
                      <a:pPr marL="0" marR="0" algn="r" rtl="1">
                        <a:lnSpc>
                          <a:spcPct val="115000"/>
                        </a:lnSpc>
                        <a:spcBef>
                          <a:spcPts val="0"/>
                        </a:spcBef>
                        <a:spcAft>
                          <a:spcPts val="0"/>
                        </a:spcAft>
                      </a:pPr>
                      <a:r>
                        <a:rPr lang="ar-SA" sz="2000">
                          <a:solidFill>
                            <a:schemeClr val="bg2"/>
                          </a:solidFill>
                          <a:latin typeface="Calibri"/>
                          <a:ea typeface="Times New Roman"/>
                          <a:cs typeface="Arial"/>
                        </a:rPr>
                        <a:t>الإخصاب وتكوين البذرة</a:t>
                      </a:r>
                      <a:endParaRPr lang="en-US" sz="2000">
                        <a:solidFill>
                          <a:schemeClr val="bg2"/>
                        </a:solidFill>
                        <a:latin typeface="Calibri"/>
                        <a:ea typeface="Calibri"/>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2</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2</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r>
              <a:tr h="254291">
                <a:tc>
                  <a:txBody>
                    <a:bodyPr/>
                    <a:lstStyle/>
                    <a:p>
                      <a:pPr marL="0" marR="0" algn="r" rtl="1">
                        <a:lnSpc>
                          <a:spcPct val="115000"/>
                        </a:lnSpc>
                        <a:spcBef>
                          <a:spcPts val="0"/>
                        </a:spcBef>
                        <a:spcAft>
                          <a:spcPts val="0"/>
                        </a:spcAft>
                      </a:pPr>
                      <a:r>
                        <a:rPr lang="ar-SA" sz="2000">
                          <a:solidFill>
                            <a:schemeClr val="bg2"/>
                          </a:solidFill>
                          <a:latin typeface="Calibri"/>
                          <a:ea typeface="Times New Roman"/>
                          <a:cs typeface="Arial"/>
                        </a:rPr>
                        <a:t>أنواع الثمار</a:t>
                      </a:r>
                      <a:endParaRPr lang="en-US" sz="2000">
                        <a:solidFill>
                          <a:schemeClr val="bg2"/>
                        </a:solidFill>
                        <a:latin typeface="Calibri"/>
                        <a:ea typeface="Calibri"/>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2</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2</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r>
              <a:tr h="254291">
                <a:tc>
                  <a:txBody>
                    <a:bodyPr/>
                    <a:lstStyle/>
                    <a:p>
                      <a:pPr marL="0" marR="0" algn="r" rtl="1">
                        <a:lnSpc>
                          <a:spcPct val="115000"/>
                        </a:lnSpc>
                        <a:spcBef>
                          <a:spcPts val="0"/>
                        </a:spcBef>
                        <a:spcAft>
                          <a:spcPts val="0"/>
                        </a:spcAft>
                      </a:pPr>
                      <a:r>
                        <a:rPr lang="ar-SA" sz="2000">
                          <a:solidFill>
                            <a:schemeClr val="bg2"/>
                          </a:solidFill>
                          <a:latin typeface="Calibri"/>
                          <a:ea typeface="Times New Roman"/>
                          <a:cs typeface="Arial"/>
                        </a:rPr>
                        <a:t>توزيع الجنس في الأزهار</a:t>
                      </a:r>
                      <a:endParaRPr lang="en-US" sz="2000">
                        <a:solidFill>
                          <a:schemeClr val="bg2"/>
                        </a:solidFill>
                        <a:latin typeface="Calibri"/>
                        <a:ea typeface="Calibri"/>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2</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2</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r>
              <a:tr h="271769">
                <a:tc>
                  <a:txBody>
                    <a:bodyPr/>
                    <a:lstStyle/>
                    <a:p>
                      <a:pPr marL="0" marR="0" algn="r" rtl="0">
                        <a:lnSpc>
                          <a:spcPct val="115000"/>
                        </a:lnSpc>
                        <a:spcBef>
                          <a:spcPts val="0"/>
                        </a:spcBef>
                        <a:spcAft>
                          <a:spcPts val="0"/>
                        </a:spcAft>
                      </a:pPr>
                      <a:endParaRPr lang="en-US" sz="2000">
                        <a:solidFill>
                          <a:schemeClr val="bg2"/>
                        </a:solidFill>
                        <a:latin typeface="Arial"/>
                        <a:ea typeface="Times New Roman"/>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r" rtl="0">
                        <a:lnSpc>
                          <a:spcPct val="115000"/>
                        </a:lnSpc>
                        <a:spcBef>
                          <a:spcPts val="0"/>
                        </a:spcBef>
                        <a:spcAft>
                          <a:spcPts val="0"/>
                        </a:spcAft>
                      </a:pPr>
                      <a:endParaRPr lang="en-US" sz="2000">
                        <a:solidFill>
                          <a:schemeClr val="bg2"/>
                        </a:solidFill>
                        <a:latin typeface="Arial"/>
                        <a:ea typeface="Times New Roman"/>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r" rtl="0">
                        <a:lnSpc>
                          <a:spcPct val="115000"/>
                        </a:lnSpc>
                        <a:spcBef>
                          <a:spcPts val="0"/>
                        </a:spcBef>
                        <a:spcAft>
                          <a:spcPts val="0"/>
                        </a:spcAft>
                      </a:pPr>
                      <a:endParaRPr lang="en-US" sz="2000">
                        <a:solidFill>
                          <a:schemeClr val="bg2"/>
                        </a:solidFill>
                        <a:latin typeface="Arial"/>
                        <a:ea typeface="Times New Roman"/>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r>
              <a:tr h="271769">
                <a:tc>
                  <a:txBody>
                    <a:bodyPr/>
                    <a:lstStyle/>
                    <a:p>
                      <a:pPr marL="0" marR="0" algn="r" rtl="0">
                        <a:lnSpc>
                          <a:spcPct val="115000"/>
                        </a:lnSpc>
                        <a:spcBef>
                          <a:spcPts val="0"/>
                        </a:spcBef>
                        <a:spcAft>
                          <a:spcPts val="0"/>
                        </a:spcAft>
                      </a:pPr>
                      <a:endParaRPr lang="en-US" sz="2000" dirty="0">
                        <a:solidFill>
                          <a:schemeClr val="bg2"/>
                        </a:solidFill>
                        <a:latin typeface="Arial"/>
                        <a:ea typeface="Times New Roman"/>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a:solidFill>
                            <a:schemeClr val="bg2"/>
                          </a:solidFill>
                          <a:latin typeface="Calibri"/>
                          <a:ea typeface="Times New Roman"/>
                          <a:cs typeface="Arial"/>
                        </a:rPr>
                        <a:t>14</a:t>
                      </a:r>
                      <a:endParaRPr lang="en-US" sz="200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c>
                  <a:txBody>
                    <a:bodyPr/>
                    <a:lstStyle/>
                    <a:p>
                      <a:pPr marL="0" marR="0" algn="ctr" rtl="1">
                        <a:lnSpc>
                          <a:spcPct val="115000"/>
                        </a:lnSpc>
                        <a:spcBef>
                          <a:spcPts val="0"/>
                        </a:spcBef>
                        <a:spcAft>
                          <a:spcPts val="0"/>
                        </a:spcAft>
                      </a:pPr>
                      <a:r>
                        <a:rPr lang="ar-SA" sz="2000" dirty="0">
                          <a:solidFill>
                            <a:schemeClr val="bg2"/>
                          </a:solidFill>
                          <a:latin typeface="Calibri"/>
                          <a:ea typeface="Times New Roman"/>
                          <a:cs typeface="Arial"/>
                        </a:rPr>
                        <a:t>14</a:t>
                      </a:r>
                      <a:endParaRPr lang="en-US" sz="2000" dirty="0">
                        <a:solidFill>
                          <a:schemeClr val="bg2"/>
                        </a:solidFill>
                        <a:latin typeface="Calibri"/>
                        <a:ea typeface="Calibri"/>
                        <a:cs typeface="Arial"/>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tcPr>
                </a:tc>
              </a:tr>
            </a:tbl>
          </a:graphicData>
        </a:graphic>
      </p:graphicFrame>
    </p:spTree>
  </p:cSld>
  <p:clrMapOvr>
    <a:masterClrMapping/>
  </p:clrMapOvr>
  <p:transition>
    <p:checke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9220"/>
                                        </p:tgtEl>
                                        <p:attrNameLst>
                                          <p:attrName>style.visibility</p:attrName>
                                        </p:attrNameLst>
                                      </p:cBhvr>
                                      <p:to>
                                        <p:strVal val="visible"/>
                                      </p:to>
                                    </p:set>
                                    <p:animEffect transition="in" filter="checkerboard(across)">
                                      <p:cBhvr>
                                        <p:cTn id="7" dur="500"/>
                                        <p:tgtEl>
                                          <p:spTgt spid="9220"/>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nodeType="clickEffect">
                                  <p:stCondLst>
                                    <p:cond delay="0"/>
                                  </p:stCondLst>
                                  <p:childTnLst>
                                    <p:set>
                                      <p:cBhvr>
                                        <p:cTn id="11" dur="1" fill="hold">
                                          <p:stCondLst>
                                            <p:cond delay="0"/>
                                          </p:stCondLst>
                                        </p:cTn>
                                        <p:tgtEl>
                                          <p:spTgt spid="4"/>
                                        </p:tgtEl>
                                        <p:attrNameLst>
                                          <p:attrName>style.visibility</p:attrName>
                                        </p:attrNameLst>
                                      </p:cBhvr>
                                      <p:to>
                                        <p:strVal val="visible"/>
                                      </p:to>
                                    </p:set>
                                    <p:anim calcmode="lin" valueType="num">
                                      <p:cBhvr additive="base">
                                        <p:cTn id="12" dur="500" fill="hold"/>
                                        <p:tgtEl>
                                          <p:spTgt spid="4"/>
                                        </p:tgtEl>
                                        <p:attrNameLst>
                                          <p:attrName>ppt_x</p:attrName>
                                        </p:attrNameLst>
                                      </p:cBhvr>
                                      <p:tavLst>
                                        <p:tav tm="0">
                                          <p:val>
                                            <p:strVal val="#ppt_x"/>
                                          </p:val>
                                        </p:tav>
                                        <p:tav tm="100000">
                                          <p:val>
                                            <p:strVal val="#ppt_x"/>
                                          </p:val>
                                        </p:tav>
                                      </p:tavLst>
                                    </p:anim>
                                    <p:anim calcmode="lin" valueType="num">
                                      <p:cBhvr additive="base">
                                        <p:cTn id="13"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220"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8" name="Rectangle 4"/>
          <p:cNvSpPr>
            <a:spLocks noGrp="1" noChangeArrowheads="1"/>
          </p:cNvSpPr>
          <p:nvPr>
            <p:ph type="title"/>
          </p:nvPr>
        </p:nvSpPr>
        <p:spPr>
          <a:xfrm>
            <a:off x="5410200" y="685800"/>
            <a:ext cx="2286000" cy="1219200"/>
          </a:xfrm>
        </p:spPr>
        <p:txBody>
          <a:bodyPr/>
          <a:lstStyle/>
          <a:p>
            <a:pPr algn="r"/>
            <a:r>
              <a:rPr lang="ar-SA" b="1" dirty="0" smtClean="0">
                <a:solidFill>
                  <a:srgbClr val="FFFF00"/>
                </a:solidFill>
              </a:rPr>
              <a:t>مقدمة:</a:t>
            </a:r>
            <a:endParaRPr lang="en-US" dirty="0">
              <a:solidFill>
                <a:srgbClr val="FFFF00"/>
              </a:solidFill>
            </a:endParaRPr>
          </a:p>
        </p:txBody>
      </p:sp>
      <p:sp>
        <p:nvSpPr>
          <p:cNvPr id="6149" name="Rectangle 5"/>
          <p:cNvSpPr>
            <a:spLocks noGrp="1" noChangeArrowheads="1"/>
          </p:cNvSpPr>
          <p:nvPr>
            <p:ph type="body" idx="1"/>
          </p:nvPr>
        </p:nvSpPr>
        <p:spPr>
          <a:xfrm>
            <a:off x="682625" y="1981200"/>
            <a:ext cx="7772400" cy="2971800"/>
          </a:xfrm>
        </p:spPr>
        <p:txBody>
          <a:bodyPr/>
          <a:lstStyle/>
          <a:p>
            <a:pPr marL="0" algn="just" rtl="1">
              <a:buNone/>
            </a:pPr>
            <a:r>
              <a:rPr lang="ar-SA" sz="4400" dirty="0" smtClean="0"/>
              <a:t>موضوعنا يختص بتصنيف النباتات </a:t>
            </a:r>
            <a:r>
              <a:rPr lang="en-US" sz="4400" dirty="0" smtClean="0">
                <a:solidFill>
                  <a:srgbClr val="FFFF00"/>
                </a:solidFill>
              </a:rPr>
              <a:t>plant taxonomy</a:t>
            </a:r>
            <a:r>
              <a:rPr lang="ar-SA" sz="4400" dirty="0" smtClean="0">
                <a:solidFill>
                  <a:srgbClr val="FFFF00"/>
                </a:solidFill>
              </a:rPr>
              <a:t> </a:t>
            </a:r>
            <a:r>
              <a:rPr lang="ar-SA" sz="4400" dirty="0" smtClean="0"/>
              <a:t>او تقسيم النباتات </a:t>
            </a:r>
            <a:r>
              <a:rPr lang="en-US" sz="4400" dirty="0" smtClean="0">
                <a:solidFill>
                  <a:srgbClr val="FF0000"/>
                </a:solidFill>
              </a:rPr>
              <a:t>classification</a:t>
            </a:r>
            <a:r>
              <a:rPr lang="en-US" sz="4400" dirty="0" smtClean="0"/>
              <a:t> </a:t>
            </a:r>
            <a:r>
              <a:rPr lang="ar-SA" sz="4400" dirty="0" smtClean="0"/>
              <a:t> وامكانية الإستفادة من بعض علوم النبات في تصنيف النباتات.</a:t>
            </a:r>
            <a:endParaRPr lang="en-US" sz="4400" dirty="0" smtClean="0"/>
          </a:p>
        </p:txBody>
      </p:sp>
    </p:spTree>
  </p:cSld>
  <p:clrMapOvr>
    <a:masterClrMapping/>
  </p:clrMapOvr>
  <p:transition>
    <p:checke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6148"/>
                                        </p:tgtEl>
                                        <p:attrNameLst>
                                          <p:attrName>style.visibility</p:attrName>
                                        </p:attrNameLst>
                                      </p:cBhvr>
                                      <p:to>
                                        <p:strVal val="visible"/>
                                      </p:to>
                                    </p:set>
                                    <p:animScale>
                                      <p:cBhvr>
                                        <p:cTn id="7" dur="1000" decel="50000" fill="hold">
                                          <p:stCondLst>
                                            <p:cond delay="0"/>
                                          </p:stCondLst>
                                        </p:cTn>
                                        <p:tgtEl>
                                          <p:spTgt spid="6148"/>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6148"/>
                                        </p:tgtEl>
                                        <p:attrNameLst>
                                          <p:attrName>ppt_x</p:attrName>
                                          <p:attrName>ppt_y</p:attrName>
                                        </p:attrNameLst>
                                      </p:cBhvr>
                                    </p:animMotion>
                                    <p:animEffect transition="in" filter="fade">
                                      <p:cBhvr>
                                        <p:cTn id="9" dur="1000"/>
                                        <p:tgtEl>
                                          <p:spTgt spid="6148"/>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grpId="0" nodeType="clickEffect">
                                  <p:stCondLst>
                                    <p:cond delay="0"/>
                                  </p:stCondLst>
                                  <p:childTnLst>
                                    <p:set>
                                      <p:cBhvr>
                                        <p:cTn id="13" dur="1" fill="hold">
                                          <p:stCondLst>
                                            <p:cond delay="0"/>
                                          </p:stCondLst>
                                        </p:cTn>
                                        <p:tgtEl>
                                          <p:spTgt spid="6149">
                                            <p:txEl>
                                              <p:pRg st="0" end="0"/>
                                            </p:txEl>
                                          </p:spTgt>
                                        </p:tgtEl>
                                        <p:attrNameLst>
                                          <p:attrName>style.visibility</p:attrName>
                                        </p:attrNameLst>
                                      </p:cBhvr>
                                      <p:to>
                                        <p:strVal val="visible"/>
                                      </p:to>
                                    </p:set>
                                    <p:animScale>
                                      <p:cBhvr>
                                        <p:cTn id="14" dur="1000" decel="50000" fill="hold">
                                          <p:stCondLst>
                                            <p:cond delay="0"/>
                                          </p:stCondLst>
                                        </p:cTn>
                                        <p:tgtEl>
                                          <p:spTgt spid="6149">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6149">
                                            <p:txEl>
                                              <p:pRg st="0" end="0"/>
                                            </p:txEl>
                                          </p:spTgt>
                                        </p:tgtEl>
                                        <p:attrNameLst>
                                          <p:attrName>ppt_x</p:attrName>
                                          <p:attrName>ppt_y</p:attrName>
                                        </p:attrNameLst>
                                      </p:cBhvr>
                                    </p:animMotion>
                                    <p:animEffect transition="in" filter="fade">
                                      <p:cBhvr>
                                        <p:cTn id="16" dur="1000"/>
                                        <p:tgtEl>
                                          <p:spTgt spid="6149">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8" grpId="0"/>
      <p:bldP spid="6149"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1" y="609600"/>
            <a:ext cx="8458200" cy="1143000"/>
          </a:xfrm>
        </p:spPr>
        <p:txBody>
          <a:bodyPr/>
          <a:lstStyle/>
          <a:p>
            <a:pPr algn="r"/>
            <a:r>
              <a:rPr lang="ar-SA" b="1" dirty="0" smtClean="0">
                <a:solidFill>
                  <a:srgbClr val="FFFF00"/>
                </a:solidFill>
              </a:rPr>
              <a:t>أهمية تقسيم النباتات:</a:t>
            </a:r>
            <a:r>
              <a:rPr lang="en-US" b="1" dirty="0" smtClean="0">
                <a:solidFill>
                  <a:srgbClr val="FFFF00"/>
                </a:solidFill>
              </a:rPr>
              <a:t/>
            </a:r>
            <a:br>
              <a:rPr lang="en-US" b="1" dirty="0" smtClean="0">
                <a:solidFill>
                  <a:srgbClr val="FFFF00"/>
                </a:solidFill>
              </a:rPr>
            </a:br>
            <a:r>
              <a:rPr lang="en-US" sz="3600" b="1" dirty="0" smtClean="0">
                <a:solidFill>
                  <a:srgbClr val="FFFF00"/>
                </a:solidFill>
              </a:rPr>
              <a:t>The need for classification of plants</a:t>
            </a:r>
            <a:r>
              <a:rPr lang="en-US" dirty="0" smtClean="0"/>
              <a:t/>
            </a:r>
            <a:br>
              <a:rPr lang="en-US" dirty="0" smtClean="0"/>
            </a:br>
            <a:endParaRPr lang="en-US" dirty="0"/>
          </a:p>
        </p:txBody>
      </p:sp>
      <p:sp>
        <p:nvSpPr>
          <p:cNvPr id="3" name="Content Placeholder 2"/>
          <p:cNvSpPr>
            <a:spLocks noGrp="1"/>
          </p:cNvSpPr>
          <p:nvPr>
            <p:ph idx="1"/>
          </p:nvPr>
        </p:nvSpPr>
        <p:spPr>
          <a:xfrm>
            <a:off x="304800" y="1676400"/>
            <a:ext cx="8534399" cy="4800600"/>
          </a:xfrm>
        </p:spPr>
        <p:txBody>
          <a:bodyPr/>
          <a:lstStyle/>
          <a:p>
            <a:pPr algn="just" rtl="1"/>
            <a:r>
              <a:rPr lang="ar-SA" sz="2800" dirty="0" smtClean="0"/>
              <a:t>مع بداية اهتمام الإنسان بالنباتات للحصول منها على الغذاء والكساء والدواء بالإضافة إلى المأوى ،وضعت اللبنات أو الأسس الأولى لعلم تقسيم النبات </a:t>
            </a:r>
            <a:r>
              <a:rPr lang="en-US" sz="2800" dirty="0" smtClean="0">
                <a:solidFill>
                  <a:srgbClr val="FF0000"/>
                </a:solidFill>
              </a:rPr>
              <a:t>Plant</a:t>
            </a:r>
            <a:r>
              <a:rPr lang="en-US" sz="2800" dirty="0" smtClean="0"/>
              <a:t> </a:t>
            </a:r>
            <a:r>
              <a:rPr lang="en-US" sz="2800" dirty="0" smtClean="0">
                <a:solidFill>
                  <a:srgbClr val="FF0000"/>
                </a:solidFill>
              </a:rPr>
              <a:t>taxonomy</a:t>
            </a:r>
            <a:r>
              <a:rPr lang="ar-SA" sz="2800" dirty="0" smtClean="0"/>
              <a:t> (والتي تعني باللغة اليونانية </a:t>
            </a:r>
            <a:r>
              <a:rPr lang="en-US" sz="2800" dirty="0" smtClean="0">
                <a:solidFill>
                  <a:srgbClr val="FF0000"/>
                </a:solidFill>
              </a:rPr>
              <a:t>Taxis</a:t>
            </a:r>
            <a:r>
              <a:rPr lang="ar-SA" sz="2800" dirty="0" smtClean="0"/>
              <a:t> اي ترتيب ، و </a:t>
            </a:r>
            <a:r>
              <a:rPr lang="en-US" sz="2800" dirty="0" err="1" smtClean="0">
                <a:solidFill>
                  <a:srgbClr val="FF0000"/>
                </a:solidFill>
              </a:rPr>
              <a:t>Nomos</a:t>
            </a:r>
            <a:r>
              <a:rPr lang="ar-SA" sz="2800" dirty="0" smtClean="0"/>
              <a:t> </a:t>
            </a:r>
            <a:r>
              <a:rPr lang="ar-SA" sz="2800" dirty="0" smtClean="0">
                <a:solidFill>
                  <a:srgbClr val="FF0000"/>
                </a:solidFill>
              </a:rPr>
              <a:t>قانون</a:t>
            </a:r>
            <a:r>
              <a:rPr lang="ar-SA" sz="2800" dirty="0" smtClean="0"/>
              <a:t> ) حيث </a:t>
            </a:r>
            <a:r>
              <a:rPr lang="ar-SA" sz="2800" dirty="0" smtClean="0">
                <a:solidFill>
                  <a:srgbClr val="FFFF00"/>
                </a:solidFill>
              </a:rPr>
              <a:t>يقصد بالتقسيم ترتيب الأشياء المتماثلة في مجموعات متميزة يسهل التعامل معها ، وتبادل المعلومات عنها.</a:t>
            </a:r>
            <a:endParaRPr lang="en-US" sz="2800" dirty="0" smtClean="0">
              <a:solidFill>
                <a:srgbClr val="FFFF00"/>
              </a:solidFill>
            </a:endParaRPr>
          </a:p>
          <a:p>
            <a:pPr algn="just" rtl="1"/>
            <a:r>
              <a:rPr lang="ar-SA" sz="2800" dirty="0" smtClean="0">
                <a:solidFill>
                  <a:srgbClr val="FFFF66"/>
                </a:solidFill>
              </a:rPr>
              <a:t>يهتم هذا العلم بالتعرف إلى الأنواع النباتية المختلفة وتسميتها ، ووصفها ، وترتيبها في نظم تقسيمية محددة ضمن خطه موضوعيه أو ترتيب تعاقبي معين ، ومتفقاً في ذلك مع نظام تصنيفي معين لإظهار أوجه الشبه والإختلاف فيما بينها بصورة شاملة وواضحة لإظهار </a:t>
            </a:r>
            <a:r>
              <a:rPr lang="ar-SA" dirty="0" smtClean="0">
                <a:solidFill>
                  <a:srgbClr val="FFFF66"/>
                </a:solidFill>
              </a:rPr>
              <a:t>الروابط الحقيقية التي توجد بين انواع النبتات المختلفة.</a:t>
            </a:r>
            <a:endParaRPr lang="en-US" dirty="0" smtClean="0">
              <a:solidFill>
                <a:srgbClr val="FFFF66"/>
              </a:solidFill>
            </a:endParaRPr>
          </a:p>
          <a:p>
            <a:endParaRPr lang="en-US" dirty="0"/>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Scale>
                                      <p:cBhvr>
                                        <p:cTn id="7" dur="1000" decel="50000" fill="hold">
                                          <p:stCondLst>
                                            <p:cond delay="0"/>
                                          </p:stCondLst>
                                        </p:cTn>
                                        <p:tgtEl>
                                          <p:spTgt spid="2"/>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2"/>
                                        </p:tgtEl>
                                        <p:attrNameLst>
                                          <p:attrName>ppt_x</p:attrName>
                                          <p:attrName>ppt_y</p:attrName>
                                        </p:attrNameLst>
                                      </p:cBhvr>
                                    </p:animMotion>
                                    <p:animEffect transition="in" filter="fade">
                                      <p:cBhvr>
                                        <p:cTn id="9" dur="1000"/>
                                        <p:tgtEl>
                                          <p:spTgt spid="2"/>
                                        </p:tgtEl>
                                      </p:cBhvr>
                                    </p:animEffect>
                                  </p:childTnLst>
                                </p:cTn>
                              </p:par>
                            </p:childTnLst>
                          </p:cTn>
                        </p:par>
                      </p:childTnLst>
                    </p:cTn>
                  </p:par>
                  <p:par>
                    <p:cTn id="10" fill="hold">
                      <p:stCondLst>
                        <p:cond delay="indefinite"/>
                      </p:stCondLst>
                      <p:childTnLst>
                        <p:par>
                          <p:cTn id="11" fill="hold">
                            <p:stCondLst>
                              <p:cond delay="0"/>
                            </p:stCondLst>
                            <p:childTnLst>
                              <p:par>
                                <p:cTn id="12" presetID="29" presetClass="entr" presetSubtype="0" fill="hold"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anim calcmode="lin" valueType="num">
                                      <p:cBhvr>
                                        <p:cTn id="14" dur="1000" fill="hold"/>
                                        <p:tgtEl>
                                          <p:spTgt spid="3">
                                            <p:txEl>
                                              <p:pRg st="0" end="0"/>
                                            </p:txEl>
                                          </p:spTgt>
                                        </p:tgtEl>
                                        <p:attrNameLst>
                                          <p:attrName>ppt_x</p:attrName>
                                        </p:attrNameLst>
                                      </p:cBhvr>
                                      <p:tavLst>
                                        <p:tav tm="0">
                                          <p:val>
                                            <p:strVal val="#ppt_x-.2"/>
                                          </p:val>
                                        </p:tav>
                                        <p:tav tm="100000">
                                          <p:val>
                                            <p:strVal val="#ppt_x"/>
                                          </p:val>
                                        </p:tav>
                                      </p:tavLst>
                                    </p:anim>
                                    <p:anim calcmode="lin" valueType="num">
                                      <p:cBhvr>
                                        <p:cTn id="15" dur="1000" fill="hold"/>
                                        <p:tgtEl>
                                          <p:spTgt spid="3">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16" dur="1000"/>
                                        <p:tgtEl>
                                          <p:spTgt spid="3">
                                            <p:txEl>
                                              <p:pRg st="0" end="0"/>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2" presetClass="entr" presetSubtype="4" fill="hold" nodeType="clickEffect">
                                  <p:stCondLst>
                                    <p:cond delay="0"/>
                                  </p:stCondLst>
                                  <p:childTnLst>
                                    <p:set>
                                      <p:cBhvr>
                                        <p:cTn id="20" dur="1" fill="hold">
                                          <p:stCondLst>
                                            <p:cond delay="0"/>
                                          </p:stCondLst>
                                        </p:cTn>
                                        <p:tgtEl>
                                          <p:spTgt spid="3">
                                            <p:txEl>
                                              <p:pRg st="1" end="1"/>
                                            </p:txEl>
                                          </p:spTgt>
                                        </p:tgtEl>
                                        <p:attrNameLst>
                                          <p:attrName>style.visibility</p:attrName>
                                        </p:attrNameLst>
                                      </p:cBhvr>
                                      <p:to>
                                        <p:strVal val="visible"/>
                                      </p:to>
                                    </p:set>
                                    <p:anim calcmode="lin" valueType="num">
                                      <p:cBhvr additive="base">
                                        <p:cTn id="21"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2625" y="1066800"/>
            <a:ext cx="7772400" cy="5105400"/>
          </a:xfrm>
        </p:spPr>
        <p:txBody>
          <a:bodyPr/>
          <a:lstStyle/>
          <a:p>
            <a:pPr algn="just" rtl="1"/>
            <a:r>
              <a:rPr lang="ar-SA" sz="2800" dirty="0" smtClean="0">
                <a:solidFill>
                  <a:srgbClr val="FFFF00"/>
                </a:solidFill>
              </a:rPr>
              <a:t>تعتبر أوجه الشبه او الإختلاف بالصفات التصنيفية والتي تكون قائمة على نظم تطورية معينه ، وحيث يرتب كل نوع </a:t>
            </a:r>
            <a:r>
              <a:rPr lang="en-US" sz="2800" dirty="0" smtClean="0">
                <a:solidFill>
                  <a:srgbClr val="FF0000"/>
                </a:solidFill>
              </a:rPr>
              <a:t>species</a:t>
            </a:r>
            <a:r>
              <a:rPr lang="en-US" sz="2800" dirty="0" smtClean="0">
                <a:solidFill>
                  <a:srgbClr val="FFFF00"/>
                </a:solidFill>
              </a:rPr>
              <a:t> </a:t>
            </a:r>
            <a:r>
              <a:rPr lang="ar-SA" sz="2800" dirty="0" smtClean="0">
                <a:solidFill>
                  <a:srgbClr val="FFFF00"/>
                </a:solidFill>
              </a:rPr>
              <a:t> إلى جنس </a:t>
            </a:r>
            <a:r>
              <a:rPr lang="en-US" sz="2800" dirty="0" smtClean="0">
                <a:solidFill>
                  <a:srgbClr val="FF0000"/>
                </a:solidFill>
              </a:rPr>
              <a:t>Genus</a:t>
            </a:r>
            <a:r>
              <a:rPr lang="ar-SA" sz="2800" dirty="0" smtClean="0">
                <a:solidFill>
                  <a:srgbClr val="FFFF00"/>
                </a:solidFill>
              </a:rPr>
              <a:t> وكل جنس غلى فصيلة </a:t>
            </a:r>
            <a:r>
              <a:rPr lang="en-US" sz="2800" dirty="0" smtClean="0">
                <a:solidFill>
                  <a:srgbClr val="FF0000"/>
                </a:solidFill>
              </a:rPr>
              <a:t>Family</a:t>
            </a:r>
            <a:r>
              <a:rPr lang="ar-SA" sz="2800" dirty="0" smtClean="0">
                <a:solidFill>
                  <a:srgbClr val="FFFF00"/>
                </a:solidFill>
              </a:rPr>
              <a:t> وكل فصيلة الى رتبه </a:t>
            </a:r>
            <a:r>
              <a:rPr lang="en-US" sz="2800" dirty="0" smtClean="0">
                <a:solidFill>
                  <a:srgbClr val="FF0000"/>
                </a:solidFill>
              </a:rPr>
              <a:t>Order</a:t>
            </a:r>
            <a:r>
              <a:rPr lang="ar-SA" sz="2800" dirty="0" smtClean="0">
                <a:solidFill>
                  <a:srgbClr val="FF0000"/>
                </a:solidFill>
              </a:rPr>
              <a:t> </a:t>
            </a:r>
            <a:r>
              <a:rPr lang="ar-SA" sz="2800" dirty="0" smtClean="0">
                <a:solidFill>
                  <a:srgbClr val="FFFF00"/>
                </a:solidFill>
              </a:rPr>
              <a:t>وكل رتبة إلى صنف (</a:t>
            </a:r>
            <a:r>
              <a:rPr lang="ar-SA" sz="2800" dirty="0" smtClean="0">
                <a:solidFill>
                  <a:srgbClr val="FF0000"/>
                </a:solidFill>
              </a:rPr>
              <a:t>طائفة) </a:t>
            </a:r>
            <a:r>
              <a:rPr lang="en-US" sz="2800" dirty="0" smtClean="0">
                <a:solidFill>
                  <a:srgbClr val="FF0000"/>
                </a:solidFill>
              </a:rPr>
              <a:t>Class</a:t>
            </a:r>
            <a:r>
              <a:rPr lang="ar-SA" sz="2800" dirty="0" smtClean="0">
                <a:solidFill>
                  <a:srgbClr val="FFFF00"/>
                </a:solidFill>
              </a:rPr>
              <a:t> ومن ثم إلى </a:t>
            </a:r>
            <a:r>
              <a:rPr lang="ar-SA" sz="2800" dirty="0" smtClean="0">
                <a:solidFill>
                  <a:srgbClr val="FF0000"/>
                </a:solidFill>
              </a:rPr>
              <a:t>قسم (شعبة)</a:t>
            </a:r>
            <a:r>
              <a:rPr lang="ar-SA" sz="2800" dirty="0" smtClean="0">
                <a:solidFill>
                  <a:srgbClr val="FFFF00"/>
                </a:solidFill>
              </a:rPr>
              <a:t> </a:t>
            </a:r>
            <a:r>
              <a:rPr lang="en-US" sz="2800" dirty="0" smtClean="0">
                <a:solidFill>
                  <a:srgbClr val="FF0000"/>
                </a:solidFill>
              </a:rPr>
              <a:t>Division</a:t>
            </a:r>
            <a:r>
              <a:rPr lang="en-US" sz="2800" dirty="0" smtClean="0">
                <a:solidFill>
                  <a:srgbClr val="FFFF00"/>
                </a:solidFill>
              </a:rPr>
              <a:t> </a:t>
            </a:r>
            <a:r>
              <a:rPr lang="ar-SA" sz="2800" dirty="0" smtClean="0">
                <a:solidFill>
                  <a:srgbClr val="FFFF00"/>
                </a:solidFill>
              </a:rPr>
              <a:t> والذي يعتبر أكبر فئة تصنيفية.</a:t>
            </a:r>
          </a:p>
          <a:p>
            <a:pPr algn="just" rtl="1">
              <a:buNone/>
            </a:pPr>
            <a:endParaRPr lang="en-US" sz="2800" dirty="0" smtClean="0"/>
          </a:p>
          <a:p>
            <a:pPr algn="just" rtl="1"/>
            <a:r>
              <a:rPr lang="ar-SA" sz="2800" dirty="0" smtClean="0"/>
              <a:t>يحتاج عالم البيئة </a:t>
            </a:r>
            <a:r>
              <a:rPr lang="en-US" sz="2800" dirty="0" smtClean="0">
                <a:solidFill>
                  <a:srgbClr val="FF0000"/>
                </a:solidFill>
              </a:rPr>
              <a:t>Ecology</a:t>
            </a:r>
            <a:r>
              <a:rPr lang="ar-SA" sz="2800" dirty="0" smtClean="0"/>
              <a:t> في تعريف النباتات المتعلقة بدراسته البيئية. كما يحتاج عالم الوراثة </a:t>
            </a:r>
            <a:r>
              <a:rPr lang="en-US" sz="2800" dirty="0" smtClean="0">
                <a:solidFill>
                  <a:srgbClr val="FF0000"/>
                </a:solidFill>
              </a:rPr>
              <a:t>Genetics</a:t>
            </a:r>
            <a:r>
              <a:rPr lang="en-US" sz="2800" dirty="0" smtClean="0"/>
              <a:t> </a:t>
            </a:r>
            <a:r>
              <a:rPr lang="ar-SA" sz="2800" dirty="0" smtClean="0"/>
              <a:t> في تعريف وتسمية النباتات المتعلقة بتخصصه ودراساته. كما يحتاج الكيميائي الذي يحلل نباتاً معيناً في تعريف وتسمية ذلك النبات. لذلك يعتبر الإسم العلمي الموضوع من قبل علماء تقسيم النبات هي نقطة البدء للوصول إلى المعلومات المطلوبه من تخصصات العلوم المختلفة.</a:t>
            </a:r>
            <a:endParaRPr lang="en-US" sz="2800" dirty="0" smtClean="0"/>
          </a:p>
          <a:p>
            <a:endParaRPr lang="en-US" dirty="0"/>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4"/>
          <p:cNvSpPr>
            <a:spLocks noGrp="1" noChangeArrowheads="1"/>
          </p:cNvSpPr>
          <p:nvPr>
            <p:ph type="title"/>
          </p:nvPr>
        </p:nvSpPr>
        <p:spPr>
          <a:xfrm>
            <a:off x="304800" y="381000"/>
            <a:ext cx="8458200" cy="990600"/>
          </a:xfrm>
        </p:spPr>
        <p:txBody>
          <a:bodyPr/>
          <a:lstStyle/>
          <a:p>
            <a:pPr algn="r"/>
            <a:r>
              <a:rPr lang="ar-SA" b="1" dirty="0" smtClean="0">
                <a:solidFill>
                  <a:srgbClr val="FFFF00"/>
                </a:solidFill>
              </a:rPr>
              <a:t>الأهداف الرئيسة لعلم تصنيف النبات:</a:t>
            </a:r>
            <a:endParaRPr lang="en-US" dirty="0">
              <a:solidFill>
                <a:srgbClr val="FFFF00"/>
              </a:solidFill>
            </a:endParaRPr>
          </a:p>
        </p:txBody>
      </p:sp>
      <p:sp>
        <p:nvSpPr>
          <p:cNvPr id="5" name="Content Placeholder 4"/>
          <p:cNvSpPr>
            <a:spLocks noGrp="1"/>
          </p:cNvSpPr>
          <p:nvPr>
            <p:ph idx="1"/>
          </p:nvPr>
        </p:nvSpPr>
        <p:spPr>
          <a:xfrm>
            <a:off x="533400" y="1371600"/>
            <a:ext cx="7772400" cy="5105400"/>
          </a:xfrm>
        </p:spPr>
        <p:txBody>
          <a:bodyPr/>
          <a:lstStyle/>
          <a:p>
            <a:pPr marL="514350" lvl="0" indent="-514350" algn="just" rtl="1">
              <a:buClr>
                <a:srgbClr val="FFFF00"/>
              </a:buClr>
              <a:buSzPct val="100000"/>
              <a:buFont typeface="+mj-lt"/>
              <a:buAutoNum type="arabicPeriod"/>
            </a:pPr>
            <a:r>
              <a:rPr lang="ar-SA" sz="3600" dirty="0" smtClean="0"/>
              <a:t>الوصف وهو هل النبات شجرة أو شجيرة ... </a:t>
            </a:r>
            <a:endParaRPr lang="en-US" sz="3600" dirty="0" smtClean="0"/>
          </a:p>
          <a:p>
            <a:pPr marL="514350" lvl="0" indent="-514350" algn="just" rtl="1">
              <a:buClr>
                <a:srgbClr val="FFFF00"/>
              </a:buClr>
              <a:buSzPct val="100000"/>
              <a:buFont typeface="+mj-lt"/>
              <a:buAutoNum type="arabicPeriod"/>
            </a:pPr>
            <a:r>
              <a:rPr lang="ar-SA" sz="3600" dirty="0" smtClean="0">
                <a:solidFill>
                  <a:srgbClr val="FFFF00"/>
                </a:solidFill>
              </a:rPr>
              <a:t>التعريف وهو اعضاء اسم لتعريف النبات وهويته </a:t>
            </a:r>
            <a:r>
              <a:rPr lang="en-US" sz="3600" dirty="0" smtClean="0">
                <a:solidFill>
                  <a:srgbClr val="FF0000"/>
                </a:solidFill>
              </a:rPr>
              <a:t>Identification</a:t>
            </a:r>
          </a:p>
          <a:p>
            <a:pPr marL="514350" lvl="0" indent="-514350" algn="just" rtl="1">
              <a:buClr>
                <a:srgbClr val="FFFF00"/>
              </a:buClr>
              <a:buSzPct val="100000"/>
              <a:buFont typeface="+mj-lt"/>
              <a:buAutoNum type="arabicPeriod"/>
            </a:pPr>
            <a:r>
              <a:rPr lang="ar-SA" sz="3600" dirty="0" smtClean="0"/>
              <a:t>التسمية بعد الوصف يمكن إعطاء اسم للنبات.</a:t>
            </a:r>
            <a:endParaRPr lang="en-US" sz="3600" dirty="0" smtClean="0"/>
          </a:p>
          <a:p>
            <a:pPr marL="514350" lvl="0" indent="-514350" algn="just" rtl="1">
              <a:buClr>
                <a:srgbClr val="FFFF00"/>
              </a:buClr>
              <a:buSzPct val="100000"/>
              <a:buFont typeface="+mj-lt"/>
              <a:buAutoNum type="arabicPeriod"/>
            </a:pPr>
            <a:r>
              <a:rPr lang="ar-SA" sz="3600" dirty="0" smtClean="0">
                <a:solidFill>
                  <a:srgbClr val="FFFF00"/>
                </a:solidFill>
              </a:rPr>
              <a:t>ربط علاقة ، من الإسم يمكن ربط علاقة بين نباتين</a:t>
            </a:r>
            <a:endParaRPr lang="en-US" sz="3600" dirty="0" smtClean="0">
              <a:solidFill>
                <a:srgbClr val="FFFF00"/>
              </a:solidFill>
            </a:endParaRPr>
          </a:p>
          <a:p>
            <a:pPr marL="514350" lvl="0" indent="-514350" algn="just" rtl="1">
              <a:buClr>
                <a:srgbClr val="FFFF00"/>
              </a:buClr>
              <a:buSzPct val="100000"/>
              <a:buFont typeface="+mj-lt"/>
              <a:buAutoNum type="arabicPeriod"/>
            </a:pPr>
            <a:r>
              <a:rPr lang="ar-SA" sz="3600" dirty="0" smtClean="0"/>
              <a:t>التعريف (التطور) يعني التدرج من الصفات البدائية إلى الصفات المتطورة الراقية وكلمه تطور تعني </a:t>
            </a:r>
            <a:r>
              <a:rPr lang="en-US" sz="3600" dirty="0" err="1" smtClean="0"/>
              <a:t>Evalution</a:t>
            </a:r>
            <a:endParaRPr lang="en-US" sz="3600" dirty="0" smtClean="0">
              <a:solidFill>
                <a:srgbClr val="FF0000"/>
              </a:solidFill>
            </a:endParaRPr>
          </a:p>
          <a:p>
            <a:pPr algn="just" rtl="1"/>
            <a:endParaRPr lang="en-US" dirty="0"/>
          </a:p>
        </p:txBody>
      </p:sp>
    </p:spTree>
  </p:cSld>
  <p:clrMapOvr>
    <a:masterClrMapping/>
  </p:clrMapOvr>
  <p:transition>
    <p:checke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9220"/>
                                        </p:tgtEl>
                                        <p:attrNameLst>
                                          <p:attrName>style.visibility</p:attrName>
                                        </p:attrNameLst>
                                      </p:cBhvr>
                                      <p:to>
                                        <p:strVal val="visible"/>
                                      </p:to>
                                    </p:set>
                                    <p:animScale>
                                      <p:cBhvr>
                                        <p:cTn id="7" dur="1000" decel="50000" fill="hold">
                                          <p:stCondLst>
                                            <p:cond delay="0"/>
                                          </p:stCondLst>
                                        </p:cTn>
                                        <p:tgtEl>
                                          <p:spTgt spid="9220"/>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9220"/>
                                        </p:tgtEl>
                                        <p:attrNameLst>
                                          <p:attrName>ppt_x</p:attrName>
                                          <p:attrName>ppt_y</p:attrName>
                                        </p:attrNameLst>
                                      </p:cBhvr>
                                    </p:animMotion>
                                    <p:animEffect transition="in" filter="fade">
                                      <p:cBhvr>
                                        <p:cTn id="9" dur="1000"/>
                                        <p:tgtEl>
                                          <p:spTgt spid="9220"/>
                                        </p:tgtEl>
                                      </p:cBhvr>
                                    </p:animEffect>
                                  </p:childTnLst>
                                </p:cTn>
                              </p:par>
                            </p:childTnLst>
                          </p:cTn>
                        </p:par>
                      </p:childTnLst>
                    </p:cTn>
                  </p:par>
                  <p:par>
                    <p:cTn id="10" fill="hold">
                      <p:stCondLst>
                        <p:cond delay="indefinite"/>
                      </p:stCondLst>
                      <p:childTnLst>
                        <p:par>
                          <p:cTn id="11" fill="hold">
                            <p:stCondLst>
                              <p:cond delay="0"/>
                            </p:stCondLst>
                            <p:childTnLst>
                              <p:par>
                                <p:cTn id="12" presetID="29" presetClass="entr" presetSubtype="0" fill="hold" nodeType="clickEffect">
                                  <p:stCondLst>
                                    <p:cond delay="0"/>
                                  </p:stCondLst>
                                  <p:childTnLst>
                                    <p:set>
                                      <p:cBhvr>
                                        <p:cTn id="13" dur="1" fill="hold">
                                          <p:stCondLst>
                                            <p:cond delay="0"/>
                                          </p:stCondLst>
                                        </p:cTn>
                                        <p:tgtEl>
                                          <p:spTgt spid="5">
                                            <p:txEl>
                                              <p:pRg st="0" end="0"/>
                                            </p:txEl>
                                          </p:spTgt>
                                        </p:tgtEl>
                                        <p:attrNameLst>
                                          <p:attrName>style.visibility</p:attrName>
                                        </p:attrNameLst>
                                      </p:cBhvr>
                                      <p:to>
                                        <p:strVal val="visible"/>
                                      </p:to>
                                    </p:set>
                                    <p:anim calcmode="lin" valueType="num">
                                      <p:cBhvr>
                                        <p:cTn id="14" dur="1000" fill="hold"/>
                                        <p:tgtEl>
                                          <p:spTgt spid="5">
                                            <p:txEl>
                                              <p:pRg st="0" end="0"/>
                                            </p:txEl>
                                          </p:spTgt>
                                        </p:tgtEl>
                                        <p:attrNameLst>
                                          <p:attrName>ppt_x</p:attrName>
                                        </p:attrNameLst>
                                      </p:cBhvr>
                                      <p:tavLst>
                                        <p:tav tm="0">
                                          <p:val>
                                            <p:strVal val="#ppt_x-.2"/>
                                          </p:val>
                                        </p:tav>
                                        <p:tav tm="100000">
                                          <p:val>
                                            <p:strVal val="#ppt_x"/>
                                          </p:val>
                                        </p:tav>
                                      </p:tavLst>
                                    </p:anim>
                                    <p:anim calcmode="lin" valueType="num">
                                      <p:cBhvr>
                                        <p:cTn id="15" dur="1000" fill="hold"/>
                                        <p:tgtEl>
                                          <p:spTgt spid="5">
                                            <p:txEl>
                                              <p:pRg st="0" end="0"/>
                                            </p:txEl>
                                          </p:spTgt>
                                        </p:tgtEl>
                                        <p:attrNameLst>
                                          <p:attrName>ppt_y</p:attrName>
                                        </p:attrNameLst>
                                      </p:cBhvr>
                                      <p:tavLst>
                                        <p:tav tm="0">
                                          <p:val>
                                            <p:strVal val="#ppt_y"/>
                                          </p:val>
                                        </p:tav>
                                        <p:tav tm="100000">
                                          <p:val>
                                            <p:strVal val="#ppt_y"/>
                                          </p:val>
                                        </p:tav>
                                      </p:tavLst>
                                    </p:anim>
                                    <p:animEffect transition="in" filter="wipe(right)" prLst="gradientSize: 0.1">
                                      <p:cBhvr>
                                        <p:cTn id="16" dur="1000"/>
                                        <p:tgtEl>
                                          <p:spTgt spid="5">
                                            <p:txEl>
                                              <p:pRg st="0" end="0"/>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5">
                                            <p:txEl>
                                              <p:pRg st="1" end="1"/>
                                            </p:txEl>
                                          </p:spTgt>
                                        </p:tgtEl>
                                        <p:attrNameLst>
                                          <p:attrName>style.visibility</p:attrName>
                                        </p:attrNameLst>
                                      </p:cBhvr>
                                      <p:to>
                                        <p:strVal val="visible"/>
                                      </p:to>
                                    </p:set>
                                    <p:animScale>
                                      <p:cBhvr>
                                        <p:cTn id="21" dur="1000" decel="50000" fill="hold">
                                          <p:stCondLst>
                                            <p:cond delay="0"/>
                                          </p:stCondLst>
                                        </p:cTn>
                                        <p:tgtEl>
                                          <p:spTgt spid="5">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5">
                                            <p:txEl>
                                              <p:pRg st="1" end="1"/>
                                            </p:txEl>
                                          </p:spTgt>
                                        </p:tgtEl>
                                        <p:attrNameLst>
                                          <p:attrName>ppt_x</p:attrName>
                                          <p:attrName>ppt_y</p:attrName>
                                        </p:attrNameLst>
                                      </p:cBhvr>
                                    </p:animMotion>
                                    <p:animEffect transition="in" filter="fade">
                                      <p:cBhvr>
                                        <p:cTn id="23" dur="1000"/>
                                        <p:tgtEl>
                                          <p:spTgt spid="5">
                                            <p:txEl>
                                              <p:pRg st="1" end="1"/>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29" presetClass="entr" presetSubtype="0" fill="hold" nodeType="clickEffect">
                                  <p:stCondLst>
                                    <p:cond delay="0"/>
                                  </p:stCondLst>
                                  <p:childTnLst>
                                    <p:set>
                                      <p:cBhvr>
                                        <p:cTn id="27" dur="1" fill="hold">
                                          <p:stCondLst>
                                            <p:cond delay="0"/>
                                          </p:stCondLst>
                                        </p:cTn>
                                        <p:tgtEl>
                                          <p:spTgt spid="5">
                                            <p:txEl>
                                              <p:pRg st="2" end="2"/>
                                            </p:txEl>
                                          </p:spTgt>
                                        </p:tgtEl>
                                        <p:attrNameLst>
                                          <p:attrName>style.visibility</p:attrName>
                                        </p:attrNameLst>
                                      </p:cBhvr>
                                      <p:to>
                                        <p:strVal val="visible"/>
                                      </p:to>
                                    </p:set>
                                    <p:anim calcmode="lin" valueType="num">
                                      <p:cBhvr>
                                        <p:cTn id="28" dur="1000" fill="hold"/>
                                        <p:tgtEl>
                                          <p:spTgt spid="5">
                                            <p:txEl>
                                              <p:pRg st="2" end="2"/>
                                            </p:txEl>
                                          </p:spTgt>
                                        </p:tgtEl>
                                        <p:attrNameLst>
                                          <p:attrName>ppt_x</p:attrName>
                                        </p:attrNameLst>
                                      </p:cBhvr>
                                      <p:tavLst>
                                        <p:tav tm="0">
                                          <p:val>
                                            <p:strVal val="#ppt_x-.2"/>
                                          </p:val>
                                        </p:tav>
                                        <p:tav tm="100000">
                                          <p:val>
                                            <p:strVal val="#ppt_x"/>
                                          </p:val>
                                        </p:tav>
                                      </p:tavLst>
                                    </p:anim>
                                    <p:anim calcmode="lin" valueType="num">
                                      <p:cBhvr>
                                        <p:cTn id="29" dur="1000" fill="hold"/>
                                        <p:tgtEl>
                                          <p:spTgt spid="5">
                                            <p:txEl>
                                              <p:pRg st="2" end="2"/>
                                            </p:txEl>
                                          </p:spTgt>
                                        </p:tgtEl>
                                        <p:attrNameLst>
                                          <p:attrName>ppt_y</p:attrName>
                                        </p:attrNameLst>
                                      </p:cBhvr>
                                      <p:tavLst>
                                        <p:tav tm="0">
                                          <p:val>
                                            <p:strVal val="#ppt_y"/>
                                          </p:val>
                                        </p:tav>
                                        <p:tav tm="100000">
                                          <p:val>
                                            <p:strVal val="#ppt_y"/>
                                          </p:val>
                                        </p:tav>
                                      </p:tavLst>
                                    </p:anim>
                                    <p:animEffect transition="in" filter="wipe(right)" prLst="gradientSize: 0.1">
                                      <p:cBhvr>
                                        <p:cTn id="30" dur="1000"/>
                                        <p:tgtEl>
                                          <p:spTgt spid="5">
                                            <p:txEl>
                                              <p:pRg st="2" end="2"/>
                                            </p:txEl>
                                          </p:spTgt>
                                        </p:tgtEl>
                                      </p:cBhvr>
                                    </p:animEffect>
                                  </p:childTnLst>
                                </p:cTn>
                              </p:par>
                            </p:childTnLst>
                          </p:cTn>
                        </p:par>
                      </p:childTnLst>
                    </p:cTn>
                  </p:par>
                  <p:par>
                    <p:cTn id="31" fill="hold">
                      <p:stCondLst>
                        <p:cond delay="indefinite"/>
                      </p:stCondLst>
                      <p:childTnLst>
                        <p:par>
                          <p:cTn id="32" fill="hold">
                            <p:stCondLst>
                              <p:cond delay="0"/>
                            </p:stCondLst>
                            <p:childTnLst>
                              <p:par>
                                <p:cTn id="33" presetID="52" presetClass="entr" presetSubtype="0" fill="hold" nodeType="clickEffect">
                                  <p:stCondLst>
                                    <p:cond delay="0"/>
                                  </p:stCondLst>
                                  <p:childTnLst>
                                    <p:set>
                                      <p:cBhvr>
                                        <p:cTn id="34" dur="1" fill="hold">
                                          <p:stCondLst>
                                            <p:cond delay="0"/>
                                          </p:stCondLst>
                                        </p:cTn>
                                        <p:tgtEl>
                                          <p:spTgt spid="5">
                                            <p:txEl>
                                              <p:pRg st="3" end="3"/>
                                            </p:txEl>
                                          </p:spTgt>
                                        </p:tgtEl>
                                        <p:attrNameLst>
                                          <p:attrName>style.visibility</p:attrName>
                                        </p:attrNameLst>
                                      </p:cBhvr>
                                      <p:to>
                                        <p:strVal val="visible"/>
                                      </p:to>
                                    </p:set>
                                    <p:animScale>
                                      <p:cBhvr>
                                        <p:cTn id="35" dur="1000" decel="50000" fill="hold">
                                          <p:stCondLst>
                                            <p:cond delay="0"/>
                                          </p:stCondLst>
                                        </p:cTn>
                                        <p:tgtEl>
                                          <p:spTgt spid="5">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36" dur="1000" decel="50000" fill="hold">
                                          <p:stCondLst>
                                            <p:cond delay="0"/>
                                          </p:stCondLst>
                                        </p:cTn>
                                        <p:tgtEl>
                                          <p:spTgt spid="5">
                                            <p:txEl>
                                              <p:pRg st="3" end="3"/>
                                            </p:txEl>
                                          </p:spTgt>
                                        </p:tgtEl>
                                        <p:attrNameLst>
                                          <p:attrName>ppt_x</p:attrName>
                                          <p:attrName>ppt_y</p:attrName>
                                        </p:attrNameLst>
                                      </p:cBhvr>
                                    </p:animMotion>
                                    <p:animEffect transition="in" filter="fade">
                                      <p:cBhvr>
                                        <p:cTn id="37" dur="1000"/>
                                        <p:tgtEl>
                                          <p:spTgt spid="5">
                                            <p:txEl>
                                              <p:pRg st="3" end="3"/>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29" presetClass="entr" presetSubtype="0" fill="hold" nodeType="clickEffect">
                                  <p:stCondLst>
                                    <p:cond delay="0"/>
                                  </p:stCondLst>
                                  <p:childTnLst>
                                    <p:set>
                                      <p:cBhvr>
                                        <p:cTn id="41" dur="1" fill="hold">
                                          <p:stCondLst>
                                            <p:cond delay="0"/>
                                          </p:stCondLst>
                                        </p:cTn>
                                        <p:tgtEl>
                                          <p:spTgt spid="5">
                                            <p:txEl>
                                              <p:pRg st="4" end="4"/>
                                            </p:txEl>
                                          </p:spTgt>
                                        </p:tgtEl>
                                        <p:attrNameLst>
                                          <p:attrName>style.visibility</p:attrName>
                                        </p:attrNameLst>
                                      </p:cBhvr>
                                      <p:to>
                                        <p:strVal val="visible"/>
                                      </p:to>
                                    </p:set>
                                    <p:anim calcmode="lin" valueType="num">
                                      <p:cBhvr>
                                        <p:cTn id="42" dur="1000" fill="hold"/>
                                        <p:tgtEl>
                                          <p:spTgt spid="5">
                                            <p:txEl>
                                              <p:pRg st="4" end="4"/>
                                            </p:txEl>
                                          </p:spTgt>
                                        </p:tgtEl>
                                        <p:attrNameLst>
                                          <p:attrName>ppt_x</p:attrName>
                                        </p:attrNameLst>
                                      </p:cBhvr>
                                      <p:tavLst>
                                        <p:tav tm="0">
                                          <p:val>
                                            <p:strVal val="#ppt_x-.2"/>
                                          </p:val>
                                        </p:tav>
                                        <p:tav tm="100000">
                                          <p:val>
                                            <p:strVal val="#ppt_x"/>
                                          </p:val>
                                        </p:tav>
                                      </p:tavLst>
                                    </p:anim>
                                    <p:anim calcmode="lin" valueType="num">
                                      <p:cBhvr>
                                        <p:cTn id="43" dur="1000" fill="hold"/>
                                        <p:tgtEl>
                                          <p:spTgt spid="5">
                                            <p:txEl>
                                              <p:pRg st="4" end="4"/>
                                            </p:txEl>
                                          </p:spTgt>
                                        </p:tgtEl>
                                        <p:attrNameLst>
                                          <p:attrName>ppt_y</p:attrName>
                                        </p:attrNameLst>
                                      </p:cBhvr>
                                      <p:tavLst>
                                        <p:tav tm="0">
                                          <p:val>
                                            <p:strVal val="#ppt_y"/>
                                          </p:val>
                                        </p:tav>
                                        <p:tav tm="100000">
                                          <p:val>
                                            <p:strVal val="#ppt_y"/>
                                          </p:val>
                                        </p:tav>
                                      </p:tavLst>
                                    </p:anim>
                                    <p:animEffect transition="in" filter="wipe(right)" prLst="gradientSize: 0.1">
                                      <p:cBhvr>
                                        <p:cTn id="44" dur="1000"/>
                                        <p:tgtEl>
                                          <p:spTgt spid="5">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220" grpId="0"/>
    </p:bldLst>
  </p:timing>
</p:sld>
</file>

<file path=ppt/theme/theme1.xml><?xml version="1.0" encoding="utf-8"?>
<a:theme xmlns:a="http://schemas.openxmlformats.org/drawingml/2006/main" name="Presentation for science fair project">
  <a:themeElements>
    <a:clrScheme name="Training 1">
      <a:dk1>
        <a:srgbClr val="000000"/>
      </a:dk1>
      <a:lt1>
        <a:srgbClr val="FFFFFF"/>
      </a:lt1>
      <a:dk2>
        <a:srgbClr val="0000FF"/>
      </a:dk2>
      <a:lt2>
        <a:srgbClr val="FFCC66"/>
      </a:lt2>
      <a:accent1>
        <a:srgbClr val="00CCFF"/>
      </a:accent1>
      <a:accent2>
        <a:srgbClr val="FFFF00"/>
      </a:accent2>
      <a:accent3>
        <a:srgbClr val="AAAAFF"/>
      </a:accent3>
      <a:accent4>
        <a:srgbClr val="DADADA"/>
      </a:accent4>
      <a:accent5>
        <a:srgbClr val="AAE2FF"/>
      </a:accent5>
      <a:accent6>
        <a:srgbClr val="E7E700"/>
      </a:accent6>
      <a:hlink>
        <a:srgbClr val="FF0033"/>
      </a:hlink>
      <a:folHlink>
        <a:srgbClr val="3366FF"/>
      </a:folHlink>
    </a:clrScheme>
    <a:fontScheme name="Training">
      <a:majorFont>
        <a:latin typeface="Arial"/>
        <a:ea typeface=""/>
        <a:cs typeface="Times New Roman"/>
      </a:majorFont>
      <a:minorFont>
        <a:latin typeface="Times New Roman"/>
        <a:ea typeface=""/>
        <a:cs typeface="Times New Roma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charset="0"/>
            <a:cs typeface="Times New Roman"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charset="0"/>
            <a:cs typeface="Times New Roman" charset="0"/>
          </a:defRPr>
        </a:defPPr>
      </a:lstStyle>
    </a:lnDef>
  </a:objectDefaults>
  <a:extraClrSchemeLst>
    <a:extraClrScheme>
      <a:clrScheme name="Training 1">
        <a:dk1>
          <a:srgbClr val="000000"/>
        </a:dk1>
        <a:lt1>
          <a:srgbClr val="FFFFFF"/>
        </a:lt1>
        <a:dk2>
          <a:srgbClr val="0000FF"/>
        </a:dk2>
        <a:lt2>
          <a:srgbClr val="FFCC66"/>
        </a:lt2>
        <a:accent1>
          <a:srgbClr val="00CCFF"/>
        </a:accent1>
        <a:accent2>
          <a:srgbClr val="FFFF00"/>
        </a:accent2>
        <a:accent3>
          <a:srgbClr val="AAAAFF"/>
        </a:accent3>
        <a:accent4>
          <a:srgbClr val="DADADA"/>
        </a:accent4>
        <a:accent5>
          <a:srgbClr val="AAE2FF"/>
        </a:accent5>
        <a:accent6>
          <a:srgbClr val="E7E700"/>
        </a:accent6>
        <a:hlink>
          <a:srgbClr val="FF0033"/>
        </a:hlink>
        <a:folHlink>
          <a:srgbClr val="3366FF"/>
        </a:folHlink>
      </a:clrScheme>
      <a:clrMap bg1="dk2" tx1="lt1" bg2="dk1" tx2="lt2" accent1="accent1" accent2="accent2" accent3="accent3" accent4="accent4" accent5="accent5" accent6="accent6" hlink="hlink" folHlink="folHlink"/>
    </a:extraClrScheme>
    <a:extraClrScheme>
      <a:clrScheme name="Training 2">
        <a:dk1>
          <a:srgbClr val="000000"/>
        </a:dk1>
        <a:lt1>
          <a:srgbClr val="FFFFFF"/>
        </a:lt1>
        <a:dk2>
          <a:srgbClr val="000000"/>
        </a:dk2>
        <a:lt2>
          <a:srgbClr val="CCECFF"/>
        </a:lt2>
        <a:accent1>
          <a:srgbClr val="6699FF"/>
        </a:accent1>
        <a:accent2>
          <a:srgbClr val="00CCCC"/>
        </a:accent2>
        <a:accent3>
          <a:srgbClr val="FFFFFF"/>
        </a:accent3>
        <a:accent4>
          <a:srgbClr val="000000"/>
        </a:accent4>
        <a:accent5>
          <a:srgbClr val="B8CAFF"/>
        </a:accent5>
        <a:accent6>
          <a:srgbClr val="00B9B9"/>
        </a:accent6>
        <a:hlink>
          <a:srgbClr val="CC99FF"/>
        </a:hlink>
        <a:folHlink>
          <a:srgbClr val="66CCFF"/>
        </a:folHlink>
      </a:clrScheme>
      <a:clrMap bg1="lt1" tx1="dk1" bg2="lt2" tx2="dk2" accent1="accent1" accent2="accent2" accent3="accent3" accent4="accent4" accent5="accent5" accent6="accent6" hlink="hlink" folHlink="folHlink"/>
    </a:extraClrScheme>
    <a:extraClrScheme>
      <a:clrScheme name="Training 3">
        <a:dk1>
          <a:srgbClr val="000000"/>
        </a:dk1>
        <a:lt1>
          <a:srgbClr val="FFFFFF"/>
        </a:lt1>
        <a:dk2>
          <a:srgbClr val="000000"/>
        </a:dk2>
        <a:lt2>
          <a:srgbClr val="FFFFFF"/>
        </a:lt2>
        <a:accent1>
          <a:srgbClr val="CBCBCB"/>
        </a:accent1>
        <a:accent2>
          <a:srgbClr val="969696"/>
        </a:accent2>
        <a:accent3>
          <a:srgbClr val="FFFFFF"/>
        </a:accent3>
        <a:accent4>
          <a:srgbClr val="000000"/>
        </a:accent4>
        <a:accent5>
          <a:srgbClr val="E2E2E2"/>
        </a:accent5>
        <a:accent6>
          <a:srgbClr val="878787"/>
        </a:accent6>
        <a:hlink>
          <a:srgbClr val="5F5F5F"/>
        </a:hlink>
        <a:folHlink>
          <a:srgbClr val="EAEAEA"/>
        </a:folHlink>
      </a:clrScheme>
      <a:clrMap bg1="lt1" tx1="dk1" bg2="lt2" tx2="dk2" accent1="accent1" accent2="accent2" accent3="accent3" accent4="accent4" accent5="accent5" accent6="accent6" hlink="hlink" folHlink="folHlink"/>
    </a:extraClrScheme>
    <a:extraClrScheme>
      <a:clrScheme name="Training 4">
        <a:dk1>
          <a:srgbClr val="000000"/>
        </a:dk1>
        <a:lt1>
          <a:srgbClr val="FFFFFF"/>
        </a:lt1>
        <a:dk2>
          <a:srgbClr val="008080"/>
        </a:dk2>
        <a:lt2>
          <a:srgbClr val="FFCC66"/>
        </a:lt2>
        <a:accent1>
          <a:srgbClr val="0099CC"/>
        </a:accent1>
        <a:accent2>
          <a:srgbClr val="FFFF00"/>
        </a:accent2>
        <a:accent3>
          <a:srgbClr val="AAC0C0"/>
        </a:accent3>
        <a:accent4>
          <a:srgbClr val="DADADA"/>
        </a:accent4>
        <a:accent5>
          <a:srgbClr val="AACAE2"/>
        </a:accent5>
        <a:accent6>
          <a:srgbClr val="E7E700"/>
        </a:accent6>
        <a:hlink>
          <a:srgbClr val="6600CC"/>
        </a:hlink>
        <a:folHlink>
          <a:srgbClr val="009999"/>
        </a:folHlink>
      </a:clrScheme>
      <a:clrMap bg1="dk2" tx1="lt1" bg2="dk1" tx2="lt2" accent1="accent1" accent2="accent2" accent3="accent3" accent4="accent4" accent5="accent5" accent6="accent6" hlink="hlink" folHlink="folHlink"/>
    </a:extraClrScheme>
    <a:extraClrScheme>
      <a:clrScheme name="Training 5">
        <a:dk1>
          <a:srgbClr val="000000"/>
        </a:dk1>
        <a:lt1>
          <a:srgbClr val="FFFFFF"/>
        </a:lt1>
        <a:dk2>
          <a:srgbClr val="993300"/>
        </a:dk2>
        <a:lt2>
          <a:srgbClr val="FFCC66"/>
        </a:lt2>
        <a:accent1>
          <a:srgbClr val="FF6633"/>
        </a:accent1>
        <a:accent2>
          <a:srgbClr val="FFFF00"/>
        </a:accent2>
        <a:accent3>
          <a:srgbClr val="CAADAA"/>
        </a:accent3>
        <a:accent4>
          <a:srgbClr val="DADADA"/>
        </a:accent4>
        <a:accent5>
          <a:srgbClr val="FFB8AD"/>
        </a:accent5>
        <a:accent6>
          <a:srgbClr val="E7E700"/>
        </a:accent6>
        <a:hlink>
          <a:srgbClr val="CC0000"/>
        </a:hlink>
        <a:folHlink>
          <a:srgbClr val="CC660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9180BC2991256B4BBAB74A332D45CB4A" ma:contentTypeVersion="0" ma:contentTypeDescription="Create a new document." ma:contentTypeScope="" ma:versionID="884229b7f5633272ad59704c62e65e66">
  <xsd:schema xmlns:xsd="http://www.w3.org/2001/XMLSchema" xmlns:p="http://schemas.microsoft.com/office/2006/metadata/properties" targetNamespace="http://schemas.microsoft.com/office/2006/metadata/properties" ma:root="true" ma:fieldsID="4aeb20c0e3442673af7ee10786458764">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Props1.xml><?xml version="1.0" encoding="utf-8"?>
<ds:datastoreItem xmlns:ds="http://schemas.openxmlformats.org/officeDocument/2006/customXml" ds:itemID="{2080B264-8670-48AC-A8E5-5C02FA1BCCCF}">
  <ds:schemaRefs>
    <ds:schemaRef ds:uri="http://schemas.microsoft.com/office/2006/metadata/properties"/>
  </ds:schemaRefs>
</ds:datastoreItem>
</file>

<file path=customXml/itemProps2.xml><?xml version="1.0" encoding="utf-8"?>
<ds:datastoreItem xmlns:ds="http://schemas.openxmlformats.org/officeDocument/2006/customXml" ds:itemID="{6908E1AA-D092-47A6-956B-0B291ADAE668}">
  <ds:schemaRefs>
    <ds:schemaRef ds:uri="http://schemas.microsoft.com/sharepoint/v3/contenttype/forms"/>
  </ds:schemaRefs>
</ds:datastoreItem>
</file>

<file path=customXml/itemProps3.xml><?xml version="1.0" encoding="utf-8"?>
<ds:datastoreItem xmlns:ds="http://schemas.openxmlformats.org/officeDocument/2006/customXml" ds:itemID="{74A9669B-A17A-4185-944E-1B05E1E20637}">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docProps/app.xml><?xml version="1.0" encoding="utf-8"?>
<Properties xmlns="http://schemas.openxmlformats.org/officeDocument/2006/extended-properties" xmlns:vt="http://schemas.openxmlformats.org/officeDocument/2006/docPropsVTypes">
  <Template>Presentation for science fair project</Template>
  <TotalTime>423</TotalTime>
  <Words>1305</Words>
  <Application>Microsoft Office PowerPoint</Application>
  <PresentationFormat>On-screen Show (4:3)</PresentationFormat>
  <Paragraphs>102</Paragraphs>
  <Slides>21</Slides>
  <Notes>1</Notes>
  <HiddenSlides>0</HiddenSlides>
  <MMClips>0</MMClips>
  <ScaleCrop>false</ScaleCrop>
  <HeadingPairs>
    <vt:vector size="4" baseType="variant">
      <vt:variant>
        <vt:lpstr>Theme</vt:lpstr>
      </vt:variant>
      <vt:variant>
        <vt:i4>1</vt:i4>
      </vt:variant>
      <vt:variant>
        <vt:lpstr>Slide Titles</vt:lpstr>
      </vt:variant>
      <vt:variant>
        <vt:i4>21</vt:i4>
      </vt:variant>
    </vt:vector>
  </HeadingPairs>
  <TitlesOfParts>
    <vt:vector size="22" baseType="lpstr">
      <vt:lpstr>Presentation for science fair project</vt:lpstr>
      <vt:lpstr>أساسيات  تصنيف نباتات زهرية   222 نبت</vt:lpstr>
      <vt:lpstr>رؤية ورسالة جامعة الملك سعود</vt:lpstr>
      <vt:lpstr>رؤية ورسالة كليه العلوم</vt:lpstr>
      <vt:lpstr>رؤية ورسالة قسم النبات والأحياء الدقيقة</vt:lpstr>
      <vt:lpstr>تقسيم المنهج الدراسي</vt:lpstr>
      <vt:lpstr>مقدمة:</vt:lpstr>
      <vt:lpstr>أهمية تقسيم النباتات: The need for classification of plants </vt:lpstr>
      <vt:lpstr>Slide 8</vt:lpstr>
      <vt:lpstr>الأهداف الرئيسة لعلم تصنيف النبات:</vt:lpstr>
      <vt:lpstr>الأهداف الرئيسة لعلم تصنيف النبات:</vt:lpstr>
      <vt:lpstr>Slide 11</vt:lpstr>
      <vt:lpstr>بعض المصطلحات المستخدمة في علم التصنيف:</vt:lpstr>
      <vt:lpstr>Slide 13</vt:lpstr>
      <vt:lpstr>تاريخ وأصول التقسيم:</vt:lpstr>
      <vt:lpstr>Slide 15</vt:lpstr>
      <vt:lpstr>تطور نظم تقسيم النبات</vt:lpstr>
      <vt:lpstr>1- التقسيم الصناعي  Artificial classification</vt:lpstr>
      <vt:lpstr>2- التقسيم الميكانيكي  Mechanical classification</vt:lpstr>
      <vt:lpstr>3- التقسيم الطبيعي  Natural classification </vt:lpstr>
      <vt:lpstr>4- التقسيم التطوري   Phylogenetic classification  </vt:lpstr>
      <vt:lpstr>5- النظم الحديثة للتقسيم المظهري  phonetic systems of classification </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Science fair project</dc:title>
  <dc:creator>Seham</dc:creator>
  <cp:lastModifiedBy>seham</cp:lastModifiedBy>
  <cp:revision>44</cp:revision>
  <cp:lastPrinted>1601-01-01T00:00:00Z</cp:lastPrinted>
  <dcterms:created xsi:type="dcterms:W3CDTF">2010-09-20T06:54:39Z</dcterms:created>
  <dcterms:modified xsi:type="dcterms:W3CDTF">2017-01-23T10:32:41Z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TemplateID">
    <vt:lpwstr>TC010756331033</vt:lpwstr>
  </property>
  <property fmtid="{D5CDD505-2E9C-101B-9397-08002B2CF9AE}" pid="3" name="ContentTypeId">
    <vt:lpwstr>0x0101009180BC2991256B4BBAB74A332D45CB4A</vt:lpwstr>
  </property>
</Properties>
</file>