
<file path=[Content_Types].xml><?xml version="1.0" encoding="utf-8"?>
<Types xmlns="http://schemas.openxmlformats.org/package/2006/content-types">
  <Override PartName="/customXml/itemProps2.xml" ContentType="application/vnd.openxmlformats-officedocument.customXmlProperties+xml"/>
  <Override PartName="/customXml/itemProps3.xml" ContentType="application/vnd.openxmlformats-officedocument.customXmlProperties+xml"/>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0" r:id="rId4"/>
  </p:sldMasterIdLst>
  <p:notesMasterIdLst>
    <p:notesMasterId r:id="rId17"/>
  </p:notesMasterIdLst>
  <p:handoutMasterIdLst>
    <p:handoutMasterId r:id="rId18"/>
  </p:handoutMasterIdLst>
  <p:sldIdLst>
    <p:sldId id="267" r:id="rId5"/>
    <p:sldId id="268" r:id="rId6"/>
    <p:sldId id="325" r:id="rId7"/>
    <p:sldId id="269" r:id="rId8"/>
    <p:sldId id="326" r:id="rId9"/>
    <p:sldId id="330" r:id="rId10"/>
    <p:sldId id="327" r:id="rId11"/>
    <p:sldId id="328" r:id="rId12"/>
    <p:sldId id="329" r:id="rId13"/>
    <p:sldId id="331" r:id="rId14"/>
    <p:sldId id="332" r:id="rId15"/>
    <p:sldId id="333" r:id="rId16"/>
  </p:sldIdLst>
  <p:sldSz cx="9144000" cy="6858000" type="screen4x3"/>
  <p:notesSz cx="6858000" cy="9144000"/>
  <p:defaultTextStyle>
    <a:defPPr>
      <a:defRPr lang="en-US"/>
    </a:defPPr>
    <a:lvl1pPr algn="l" rtl="0" fontAlgn="base">
      <a:spcBef>
        <a:spcPct val="0"/>
      </a:spcBef>
      <a:spcAft>
        <a:spcPct val="0"/>
      </a:spcAft>
      <a:defRPr kumimoji="1" sz="2400" kern="1200">
        <a:solidFill>
          <a:schemeClr val="tx1"/>
        </a:solidFill>
        <a:latin typeface="Times New Roman" pitchFamily="18" charset="0"/>
        <a:ea typeface="+mn-ea"/>
        <a:cs typeface="Times New Roman" pitchFamily="18" charset="0"/>
      </a:defRPr>
    </a:lvl1pPr>
    <a:lvl2pPr marL="457200" algn="l" rtl="0" fontAlgn="base">
      <a:spcBef>
        <a:spcPct val="0"/>
      </a:spcBef>
      <a:spcAft>
        <a:spcPct val="0"/>
      </a:spcAft>
      <a:defRPr kumimoji="1" sz="2400" kern="1200">
        <a:solidFill>
          <a:schemeClr val="tx1"/>
        </a:solidFill>
        <a:latin typeface="Times New Roman" pitchFamily="18" charset="0"/>
        <a:ea typeface="+mn-ea"/>
        <a:cs typeface="Times New Roman" pitchFamily="18" charset="0"/>
      </a:defRPr>
    </a:lvl2pPr>
    <a:lvl3pPr marL="914400" algn="l" rtl="0" fontAlgn="base">
      <a:spcBef>
        <a:spcPct val="0"/>
      </a:spcBef>
      <a:spcAft>
        <a:spcPct val="0"/>
      </a:spcAft>
      <a:defRPr kumimoji="1" sz="2400" kern="1200">
        <a:solidFill>
          <a:schemeClr val="tx1"/>
        </a:solidFill>
        <a:latin typeface="Times New Roman" pitchFamily="18" charset="0"/>
        <a:ea typeface="+mn-ea"/>
        <a:cs typeface="Times New Roman" pitchFamily="18" charset="0"/>
      </a:defRPr>
    </a:lvl3pPr>
    <a:lvl4pPr marL="1371600" algn="l" rtl="0" fontAlgn="base">
      <a:spcBef>
        <a:spcPct val="0"/>
      </a:spcBef>
      <a:spcAft>
        <a:spcPct val="0"/>
      </a:spcAft>
      <a:defRPr kumimoji="1" sz="2400" kern="1200">
        <a:solidFill>
          <a:schemeClr val="tx1"/>
        </a:solidFill>
        <a:latin typeface="Times New Roman" pitchFamily="18" charset="0"/>
        <a:ea typeface="+mn-ea"/>
        <a:cs typeface="Times New Roman" pitchFamily="18" charset="0"/>
      </a:defRPr>
    </a:lvl4pPr>
    <a:lvl5pPr marL="1828800" algn="l" rtl="0" fontAlgn="base">
      <a:spcBef>
        <a:spcPct val="0"/>
      </a:spcBef>
      <a:spcAft>
        <a:spcPct val="0"/>
      </a:spcAft>
      <a:defRPr kumimoji="1" sz="2400" kern="1200">
        <a:solidFill>
          <a:schemeClr val="tx1"/>
        </a:solidFill>
        <a:latin typeface="Times New Roman" pitchFamily="18" charset="0"/>
        <a:ea typeface="+mn-ea"/>
        <a:cs typeface="Times New Roman" pitchFamily="18" charset="0"/>
      </a:defRPr>
    </a:lvl5pPr>
    <a:lvl6pPr marL="2286000" algn="l" defTabSz="914400" rtl="0" eaLnBrk="1" latinLnBrk="0" hangingPunct="1">
      <a:defRPr kumimoji="1" sz="2400" kern="1200">
        <a:solidFill>
          <a:schemeClr val="tx1"/>
        </a:solidFill>
        <a:latin typeface="Times New Roman" pitchFamily="18" charset="0"/>
        <a:ea typeface="+mn-ea"/>
        <a:cs typeface="Times New Roman" pitchFamily="18" charset="0"/>
      </a:defRPr>
    </a:lvl6pPr>
    <a:lvl7pPr marL="2743200" algn="l" defTabSz="914400" rtl="0" eaLnBrk="1" latinLnBrk="0" hangingPunct="1">
      <a:defRPr kumimoji="1" sz="2400" kern="1200">
        <a:solidFill>
          <a:schemeClr val="tx1"/>
        </a:solidFill>
        <a:latin typeface="Times New Roman" pitchFamily="18" charset="0"/>
        <a:ea typeface="+mn-ea"/>
        <a:cs typeface="Times New Roman" pitchFamily="18" charset="0"/>
      </a:defRPr>
    </a:lvl7pPr>
    <a:lvl8pPr marL="3200400" algn="l" defTabSz="914400" rtl="0" eaLnBrk="1" latinLnBrk="0" hangingPunct="1">
      <a:defRPr kumimoji="1" sz="2400" kern="1200">
        <a:solidFill>
          <a:schemeClr val="tx1"/>
        </a:solidFill>
        <a:latin typeface="Times New Roman" pitchFamily="18" charset="0"/>
        <a:ea typeface="+mn-ea"/>
        <a:cs typeface="Times New Roman" pitchFamily="18" charset="0"/>
      </a:defRPr>
    </a:lvl8pPr>
    <a:lvl9pPr marL="3657600" algn="l" defTabSz="914400" rtl="0" eaLnBrk="1" latinLnBrk="0" hangingPunct="1">
      <a:defRPr kumimoji="1" sz="2400" kern="1200">
        <a:solidFill>
          <a:schemeClr val="tx1"/>
        </a:solidFill>
        <a:latin typeface="Times New Roman" pitchFamily="18" charset="0"/>
        <a:ea typeface="+mn-ea"/>
        <a:cs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clrMru>
    <a:srgbClr val="FFFF66"/>
    <a:srgbClr val="00FF00"/>
    <a:srgbClr val="FFCC00"/>
    <a:srgbClr val="00CCFF"/>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0000" autoAdjust="0"/>
    <p:restoredTop sz="94727" autoAdjust="0"/>
  </p:normalViewPr>
  <p:slideViewPr>
    <p:cSldViewPr>
      <p:cViewPr varScale="1">
        <p:scale>
          <a:sx n="67" d="100"/>
          <a:sy n="67" d="100"/>
        </p:scale>
        <p:origin x="-1704" y="-96"/>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notesViewPr>
    <p:cSldViewPr>
      <p:cViewPr varScale="1">
        <p:scale>
          <a:sx n="56" d="100"/>
          <a:sy n="56" d="100"/>
        </p:scale>
        <p:origin x="-2886" y="-102"/>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handoutMaster" Target="handoutMasters/handoutMaster1.xml"/><Relationship Id="rId3" Type="http://schemas.openxmlformats.org/officeDocument/2006/relationships/customXml" Target="../customXml/item3.xml"/><Relationship Id="rId21"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2" name="Rectangle 3074"/>
          <p:cNvSpPr>
            <a:spLocks noGrp="1" noChangeArrowheads="1"/>
          </p:cNvSpPr>
          <p:nvPr>
            <p:ph type="hdr" sz="quarter"/>
          </p:nvPr>
        </p:nvSpPr>
        <p:spPr bwMode="auto">
          <a:xfrm>
            <a:off x="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atin typeface="Times New Roman" charset="0"/>
                <a:cs typeface="Times New Roman" charset="0"/>
              </a:defRPr>
            </a:lvl1pPr>
          </a:lstStyle>
          <a:p>
            <a:pPr>
              <a:defRPr/>
            </a:pPr>
            <a:endParaRPr lang="en-US"/>
          </a:p>
        </p:txBody>
      </p:sp>
      <p:sp>
        <p:nvSpPr>
          <p:cNvPr id="15363" name="Rectangle 3075"/>
          <p:cNvSpPr>
            <a:spLocks noGrp="1" noChangeArrowheads="1"/>
          </p:cNvSpPr>
          <p:nvPr>
            <p:ph type="dt" sz="quarter" idx="1"/>
          </p:nvPr>
        </p:nvSpPr>
        <p:spPr bwMode="auto">
          <a:xfrm>
            <a:off x="388620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atin typeface="Times New Roman" charset="0"/>
                <a:cs typeface="Times New Roman" charset="0"/>
              </a:defRPr>
            </a:lvl1pPr>
          </a:lstStyle>
          <a:p>
            <a:pPr>
              <a:defRPr/>
            </a:pPr>
            <a:endParaRPr lang="en-US"/>
          </a:p>
        </p:txBody>
      </p:sp>
      <p:sp>
        <p:nvSpPr>
          <p:cNvPr id="15364" name="Rectangle 3076"/>
          <p:cNvSpPr>
            <a:spLocks noGrp="1" noChangeArrowheads="1"/>
          </p:cNvSpPr>
          <p:nvPr>
            <p:ph type="ftr" sz="quarter" idx="2"/>
          </p:nvPr>
        </p:nvSpPr>
        <p:spPr bwMode="auto">
          <a:xfrm>
            <a:off x="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atin typeface="Times New Roman" charset="0"/>
                <a:cs typeface="Times New Roman" charset="0"/>
              </a:defRPr>
            </a:lvl1pPr>
          </a:lstStyle>
          <a:p>
            <a:pPr>
              <a:defRPr/>
            </a:pPr>
            <a:endParaRPr lang="en-US"/>
          </a:p>
        </p:txBody>
      </p:sp>
      <p:sp>
        <p:nvSpPr>
          <p:cNvPr id="15365" name="Rectangle 3077"/>
          <p:cNvSpPr>
            <a:spLocks noGrp="1" noChangeArrowheads="1"/>
          </p:cNvSpPr>
          <p:nvPr>
            <p:ph type="sldNum" sz="quarter" idx="3"/>
          </p:nvPr>
        </p:nvSpPr>
        <p:spPr bwMode="auto">
          <a:xfrm>
            <a:off x="388620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atin typeface="Times New Roman" charset="0"/>
                <a:cs typeface="Times New Roman" charset="0"/>
              </a:defRPr>
            </a:lvl1pPr>
          </a:lstStyle>
          <a:p>
            <a:pPr>
              <a:defRPr/>
            </a:pPr>
            <a:fld id="{3A2BFFA6-F8B3-419D-AB45-DFFA68293DBF}"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410" name="Rectangle 1026"/>
          <p:cNvSpPr>
            <a:spLocks noGrp="1" noChangeArrowheads="1"/>
          </p:cNvSpPr>
          <p:nvPr>
            <p:ph type="hdr" sz="quarter"/>
          </p:nvPr>
        </p:nvSpPr>
        <p:spPr bwMode="auto">
          <a:xfrm>
            <a:off x="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atin typeface="Times New Roman" charset="0"/>
                <a:cs typeface="Times New Roman" charset="0"/>
              </a:defRPr>
            </a:lvl1pPr>
          </a:lstStyle>
          <a:p>
            <a:pPr>
              <a:defRPr/>
            </a:pPr>
            <a:endParaRPr lang="en-US"/>
          </a:p>
        </p:txBody>
      </p:sp>
      <p:sp>
        <p:nvSpPr>
          <p:cNvPr id="17411" name="Rectangle 1027"/>
          <p:cNvSpPr>
            <a:spLocks noGrp="1" noChangeArrowheads="1"/>
          </p:cNvSpPr>
          <p:nvPr>
            <p:ph type="dt" idx="1"/>
          </p:nvPr>
        </p:nvSpPr>
        <p:spPr bwMode="auto">
          <a:xfrm>
            <a:off x="388620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atin typeface="Times New Roman" charset="0"/>
                <a:cs typeface="Times New Roman" charset="0"/>
              </a:defRPr>
            </a:lvl1pPr>
          </a:lstStyle>
          <a:p>
            <a:pPr>
              <a:defRPr/>
            </a:pPr>
            <a:endParaRPr lang="en-US"/>
          </a:p>
        </p:txBody>
      </p:sp>
      <p:sp>
        <p:nvSpPr>
          <p:cNvPr id="46084" name="Rectangle 1028"/>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17413" name="Rectangle 1029"/>
          <p:cNvSpPr>
            <a:spLocks noGrp="1" noChangeArrowheads="1"/>
          </p:cNvSpPr>
          <p:nvPr>
            <p:ph type="body" sz="quarter" idx="3"/>
          </p:nvPr>
        </p:nvSpPr>
        <p:spPr bwMode="auto">
          <a:xfrm>
            <a:off x="914400" y="4343400"/>
            <a:ext cx="5029200" cy="41148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17414" name="Rectangle 1030"/>
          <p:cNvSpPr>
            <a:spLocks noGrp="1" noChangeArrowheads="1"/>
          </p:cNvSpPr>
          <p:nvPr>
            <p:ph type="ftr" sz="quarter" idx="4"/>
          </p:nvPr>
        </p:nvSpPr>
        <p:spPr bwMode="auto">
          <a:xfrm>
            <a:off x="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atin typeface="Times New Roman" charset="0"/>
                <a:cs typeface="Times New Roman" charset="0"/>
              </a:defRPr>
            </a:lvl1pPr>
          </a:lstStyle>
          <a:p>
            <a:pPr>
              <a:defRPr/>
            </a:pPr>
            <a:endParaRPr lang="en-US"/>
          </a:p>
        </p:txBody>
      </p:sp>
      <p:sp>
        <p:nvSpPr>
          <p:cNvPr id="17415" name="Rectangle 1031"/>
          <p:cNvSpPr>
            <a:spLocks noGrp="1" noChangeArrowheads="1"/>
          </p:cNvSpPr>
          <p:nvPr>
            <p:ph type="sldNum" sz="quarter" idx="5"/>
          </p:nvPr>
        </p:nvSpPr>
        <p:spPr bwMode="auto">
          <a:xfrm>
            <a:off x="388620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atin typeface="Times New Roman" charset="0"/>
                <a:cs typeface="Times New Roman" charset="0"/>
              </a:defRPr>
            </a:lvl1pPr>
          </a:lstStyle>
          <a:p>
            <a:pPr>
              <a:defRPr/>
            </a:pPr>
            <a:fld id="{F7A0063E-37AF-426B-A966-ACDDD64E9574}"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Times New Roman" charset="0"/>
        <a:ea typeface="+mn-ea"/>
        <a:cs typeface="Times New Roman" charset="0"/>
      </a:defRPr>
    </a:lvl1pPr>
    <a:lvl2pPr marL="457200" algn="l" rtl="0" eaLnBrk="0" fontAlgn="base" hangingPunct="0">
      <a:spcBef>
        <a:spcPct val="30000"/>
      </a:spcBef>
      <a:spcAft>
        <a:spcPct val="0"/>
      </a:spcAft>
      <a:defRPr kumimoji="1" sz="1200" kern="1200">
        <a:solidFill>
          <a:schemeClr val="tx1"/>
        </a:solidFill>
        <a:latin typeface="Times New Roman" charset="0"/>
        <a:ea typeface="+mn-ea"/>
        <a:cs typeface="Times New Roman" charset="0"/>
      </a:defRPr>
    </a:lvl2pPr>
    <a:lvl3pPr marL="914400" algn="l" rtl="0" eaLnBrk="0" fontAlgn="base" hangingPunct="0">
      <a:spcBef>
        <a:spcPct val="30000"/>
      </a:spcBef>
      <a:spcAft>
        <a:spcPct val="0"/>
      </a:spcAft>
      <a:defRPr kumimoji="1" sz="1200" kern="1200">
        <a:solidFill>
          <a:schemeClr val="tx1"/>
        </a:solidFill>
        <a:latin typeface="Times New Roman" charset="0"/>
        <a:ea typeface="+mn-ea"/>
        <a:cs typeface="Times New Roman" charset="0"/>
      </a:defRPr>
    </a:lvl3pPr>
    <a:lvl4pPr marL="1371600" algn="l" rtl="0" eaLnBrk="0" fontAlgn="base" hangingPunct="0">
      <a:spcBef>
        <a:spcPct val="30000"/>
      </a:spcBef>
      <a:spcAft>
        <a:spcPct val="0"/>
      </a:spcAft>
      <a:defRPr kumimoji="1" sz="1200" kern="1200">
        <a:solidFill>
          <a:schemeClr val="tx1"/>
        </a:solidFill>
        <a:latin typeface="Times New Roman" charset="0"/>
        <a:ea typeface="+mn-ea"/>
        <a:cs typeface="Times New Roman" charset="0"/>
      </a:defRPr>
    </a:lvl4pPr>
    <a:lvl5pPr marL="1828800" algn="l" rtl="0" eaLnBrk="0" fontAlgn="base" hangingPunct="0">
      <a:spcBef>
        <a:spcPct val="30000"/>
      </a:spcBef>
      <a:spcAft>
        <a:spcPct val="0"/>
      </a:spcAft>
      <a:defRPr kumimoji="1" sz="1200" kern="1200">
        <a:solidFill>
          <a:schemeClr val="tx1"/>
        </a:solidFill>
        <a:latin typeface="Times New Roman" charset="0"/>
        <a:ea typeface="+mn-ea"/>
        <a:cs typeface="Times New Roman"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1026"/>
          <p:cNvGrpSpPr>
            <a:grpSpLocks/>
          </p:cNvGrpSpPr>
          <p:nvPr/>
        </p:nvGrpSpPr>
        <p:grpSpPr bwMode="auto">
          <a:xfrm>
            <a:off x="-7758113" y="1463675"/>
            <a:ext cx="16902113" cy="10795000"/>
            <a:chOff x="-4887" y="922"/>
            <a:chExt cx="10647" cy="6800"/>
          </a:xfrm>
        </p:grpSpPr>
        <p:sp>
          <p:nvSpPr>
            <p:cNvPr id="5" name="Freeform 1027"/>
            <p:cNvSpPr>
              <a:spLocks/>
            </p:cNvSpPr>
            <p:nvPr/>
          </p:nvSpPr>
          <p:spPr bwMode="auto">
            <a:xfrm>
              <a:off x="2061" y="1707"/>
              <a:ext cx="3699" cy="2613"/>
            </a:xfrm>
            <a:custGeom>
              <a:avLst/>
              <a:gdLst/>
              <a:ahLst/>
              <a:cxnLst>
                <a:cxn ang="0">
                  <a:pos x="1523" y="2611"/>
                </a:cxn>
                <a:cxn ang="0">
                  <a:pos x="3698" y="2612"/>
                </a:cxn>
                <a:cxn ang="0">
                  <a:pos x="3698" y="2228"/>
                </a:cxn>
                <a:cxn ang="0">
                  <a:pos x="0" y="0"/>
                </a:cxn>
                <a:cxn ang="0">
                  <a:pos x="160" y="118"/>
                </a:cxn>
                <a:cxn ang="0">
                  <a:pos x="292" y="219"/>
                </a:cxn>
                <a:cxn ang="0">
                  <a:pos x="441" y="347"/>
                </a:cxn>
                <a:cxn ang="0">
                  <a:pos x="585" y="482"/>
                </a:cxn>
                <a:cxn ang="0">
                  <a:pos x="796" y="711"/>
                </a:cxn>
                <a:cxn ang="0">
                  <a:pos x="983" y="955"/>
                </a:cxn>
                <a:cxn ang="0">
                  <a:pos x="1119" y="1168"/>
                </a:cxn>
                <a:cxn ang="0">
                  <a:pos x="1238" y="1388"/>
                </a:cxn>
                <a:cxn ang="0">
                  <a:pos x="1331" y="1608"/>
                </a:cxn>
                <a:cxn ang="0">
                  <a:pos x="1400" y="1809"/>
                </a:cxn>
                <a:cxn ang="0">
                  <a:pos x="1447" y="1979"/>
                </a:cxn>
                <a:cxn ang="0">
                  <a:pos x="1490" y="2190"/>
                </a:cxn>
                <a:cxn ang="0">
                  <a:pos x="1511" y="2374"/>
                </a:cxn>
                <a:cxn ang="0">
                  <a:pos x="1523" y="2611"/>
                </a:cxn>
              </a:cxnLst>
              <a:rect l="0" t="0" r="r" b="b"/>
              <a:pathLst>
                <a:path w="3699" h="2613">
                  <a:moveTo>
                    <a:pt x="1523" y="2611"/>
                  </a:moveTo>
                  <a:lnTo>
                    <a:pt x="3698" y="2612"/>
                  </a:lnTo>
                  <a:lnTo>
                    <a:pt x="3698" y="2228"/>
                  </a:lnTo>
                  <a:lnTo>
                    <a:pt x="0" y="0"/>
                  </a:lnTo>
                  <a:lnTo>
                    <a:pt x="160" y="118"/>
                  </a:lnTo>
                  <a:lnTo>
                    <a:pt x="292" y="219"/>
                  </a:lnTo>
                  <a:lnTo>
                    <a:pt x="441" y="347"/>
                  </a:lnTo>
                  <a:lnTo>
                    <a:pt x="585" y="482"/>
                  </a:lnTo>
                  <a:lnTo>
                    <a:pt x="796" y="711"/>
                  </a:lnTo>
                  <a:lnTo>
                    <a:pt x="983" y="955"/>
                  </a:lnTo>
                  <a:lnTo>
                    <a:pt x="1119" y="1168"/>
                  </a:lnTo>
                  <a:lnTo>
                    <a:pt x="1238" y="1388"/>
                  </a:lnTo>
                  <a:lnTo>
                    <a:pt x="1331" y="1608"/>
                  </a:lnTo>
                  <a:lnTo>
                    <a:pt x="1400" y="1809"/>
                  </a:lnTo>
                  <a:lnTo>
                    <a:pt x="1447" y="1979"/>
                  </a:lnTo>
                  <a:lnTo>
                    <a:pt x="1490" y="2190"/>
                  </a:lnTo>
                  <a:lnTo>
                    <a:pt x="1511" y="2374"/>
                  </a:lnTo>
                  <a:lnTo>
                    <a:pt x="1523" y="2611"/>
                  </a:lnTo>
                </a:path>
              </a:pathLst>
            </a:custGeom>
            <a:gradFill rotWithShape="0">
              <a:gsLst>
                <a:gs pos="0">
                  <a:schemeClr val="folHlink">
                    <a:gamma/>
                    <a:shade val="46275"/>
                    <a:invGamma/>
                  </a:schemeClr>
                </a:gs>
                <a:gs pos="100000">
                  <a:schemeClr val="folHlink"/>
                </a:gs>
              </a:gsLst>
              <a:lin ang="0" scaled="1"/>
            </a:gradFill>
            <a:ln w="9525">
              <a:noFill/>
              <a:round/>
              <a:headEnd type="none" w="sm" len="sm"/>
              <a:tailEnd type="none" w="sm" len="sm"/>
            </a:ln>
            <a:effectLst/>
          </p:spPr>
          <p:txBody>
            <a:bodyPr/>
            <a:lstStyle/>
            <a:p>
              <a:pPr>
                <a:defRPr/>
              </a:pPr>
              <a:endParaRPr lang="en-US">
                <a:latin typeface="Times New Roman" charset="0"/>
                <a:cs typeface="Times New Roman" charset="0"/>
              </a:endParaRPr>
            </a:p>
          </p:txBody>
        </p:sp>
        <p:sp>
          <p:nvSpPr>
            <p:cNvPr id="6" name="Arc 1028"/>
            <p:cNvSpPr>
              <a:spLocks/>
            </p:cNvSpPr>
            <p:nvPr/>
          </p:nvSpPr>
          <p:spPr bwMode="auto">
            <a:xfrm>
              <a:off x="-4887" y="922"/>
              <a:ext cx="8474" cy="6800"/>
            </a:xfrm>
            <a:custGeom>
              <a:avLst/>
              <a:gdLst>
                <a:gd name="G0" fmla="+- 21600 0 0"/>
                <a:gd name="G1" fmla="+- 21600 0 0"/>
                <a:gd name="G2" fmla="+- 21600 0 0"/>
                <a:gd name="T0" fmla="*/ 43200 w 43200"/>
                <a:gd name="T1" fmla="*/ 21600 h 43200"/>
                <a:gd name="T2" fmla="*/ 24979 w 43200"/>
                <a:gd name="T3" fmla="*/ 266 h 43200"/>
                <a:gd name="T4" fmla="*/ 21600 w 43200"/>
                <a:gd name="T5" fmla="*/ 21600 h 43200"/>
              </a:gdLst>
              <a:ahLst/>
              <a:cxnLst>
                <a:cxn ang="0">
                  <a:pos x="T0" y="T1"/>
                </a:cxn>
                <a:cxn ang="0">
                  <a:pos x="T2" y="T3"/>
                </a:cxn>
                <a:cxn ang="0">
                  <a:pos x="T4" y="T5"/>
                </a:cxn>
              </a:cxnLst>
              <a:rect l="0" t="0" r="r" b="b"/>
              <a:pathLst>
                <a:path w="43200" h="43200" fill="none" extrusionOk="0">
                  <a:moveTo>
                    <a:pt x="43200" y="21600"/>
                  </a:moveTo>
                  <a:cubicBezTo>
                    <a:pt x="43200" y="33529"/>
                    <a:pt x="33529" y="43200"/>
                    <a:pt x="21600" y="43200"/>
                  </a:cubicBezTo>
                  <a:cubicBezTo>
                    <a:pt x="9670" y="43200"/>
                    <a:pt x="0" y="33529"/>
                    <a:pt x="0" y="21600"/>
                  </a:cubicBezTo>
                  <a:cubicBezTo>
                    <a:pt x="0" y="9670"/>
                    <a:pt x="9670" y="0"/>
                    <a:pt x="21600" y="0"/>
                  </a:cubicBezTo>
                  <a:cubicBezTo>
                    <a:pt x="22731" y="-1"/>
                    <a:pt x="23861" y="88"/>
                    <a:pt x="24979" y="265"/>
                  </a:cubicBezTo>
                </a:path>
                <a:path w="43200" h="43200" stroke="0" extrusionOk="0">
                  <a:moveTo>
                    <a:pt x="43200" y="21600"/>
                  </a:moveTo>
                  <a:cubicBezTo>
                    <a:pt x="43200" y="33529"/>
                    <a:pt x="33529" y="43200"/>
                    <a:pt x="21600" y="43200"/>
                  </a:cubicBezTo>
                  <a:cubicBezTo>
                    <a:pt x="9670" y="43200"/>
                    <a:pt x="0" y="33529"/>
                    <a:pt x="0" y="21600"/>
                  </a:cubicBezTo>
                  <a:cubicBezTo>
                    <a:pt x="0" y="9670"/>
                    <a:pt x="9670" y="0"/>
                    <a:pt x="21600" y="0"/>
                  </a:cubicBezTo>
                  <a:cubicBezTo>
                    <a:pt x="22731" y="-1"/>
                    <a:pt x="23861" y="88"/>
                    <a:pt x="24979" y="265"/>
                  </a:cubicBezTo>
                  <a:lnTo>
                    <a:pt x="21600" y="21600"/>
                  </a:lnTo>
                  <a:close/>
                </a:path>
              </a:pathLst>
            </a:custGeom>
            <a:noFill/>
            <a:ln w="12700" cap="sq">
              <a:solidFill>
                <a:schemeClr val="folHlink"/>
              </a:solidFill>
              <a:round/>
              <a:headEnd type="none" w="sm" len="sm"/>
              <a:tailEnd type="none" w="sm" len="sm"/>
            </a:ln>
            <a:effectLst/>
          </p:spPr>
          <p:txBody>
            <a:bodyPr/>
            <a:lstStyle/>
            <a:p>
              <a:pPr>
                <a:defRPr/>
              </a:pPr>
              <a:endParaRPr lang="en-US">
                <a:latin typeface="Times New Roman" charset="0"/>
                <a:cs typeface="Times New Roman" charset="0"/>
              </a:endParaRPr>
            </a:p>
          </p:txBody>
        </p:sp>
      </p:grpSp>
      <p:sp>
        <p:nvSpPr>
          <p:cNvPr id="20485" name="Rectangle 1029"/>
          <p:cNvSpPr>
            <a:spLocks noGrp="1" noChangeArrowheads="1"/>
          </p:cNvSpPr>
          <p:nvPr>
            <p:ph type="ctrTitle" sz="quarter"/>
          </p:nvPr>
        </p:nvSpPr>
        <p:spPr>
          <a:xfrm>
            <a:off x="1293813" y="762000"/>
            <a:ext cx="7772400" cy="1143000"/>
          </a:xfrm>
        </p:spPr>
        <p:txBody>
          <a:bodyPr anchor="b"/>
          <a:lstStyle>
            <a:lvl1pPr>
              <a:defRPr/>
            </a:lvl1pPr>
          </a:lstStyle>
          <a:p>
            <a:r>
              <a:rPr lang="en-US" smtClean="0"/>
              <a:t>Click to edit Master title style</a:t>
            </a:r>
            <a:endParaRPr lang="en-US"/>
          </a:p>
        </p:txBody>
      </p:sp>
      <p:sp>
        <p:nvSpPr>
          <p:cNvPr id="20486" name="Rectangle 1030"/>
          <p:cNvSpPr>
            <a:spLocks noGrp="1" noChangeArrowheads="1"/>
          </p:cNvSpPr>
          <p:nvPr>
            <p:ph type="subTitle" sz="quarter" idx="1"/>
          </p:nvPr>
        </p:nvSpPr>
        <p:spPr>
          <a:xfrm>
            <a:off x="3429000" y="2085975"/>
            <a:ext cx="5638800" cy="1038225"/>
          </a:xfrm>
        </p:spPr>
        <p:txBody>
          <a:bodyPr lIns="92075" rIns="92075"/>
          <a:lstStyle>
            <a:lvl1pPr marL="0" indent="0">
              <a:lnSpc>
                <a:spcPct val="70000"/>
              </a:lnSpc>
              <a:buFont typeface="Wingdings" pitchFamily="2" charset="2"/>
              <a:buNone/>
              <a:defRPr/>
            </a:lvl1pPr>
          </a:lstStyle>
          <a:p>
            <a:r>
              <a:rPr lang="en-US" smtClean="0"/>
              <a:t>Click to edit Master subtitle style</a:t>
            </a:r>
            <a:endParaRPr lang="en-US"/>
          </a:p>
        </p:txBody>
      </p:sp>
      <p:sp>
        <p:nvSpPr>
          <p:cNvPr id="7" name="Rectangle 1031"/>
          <p:cNvSpPr>
            <a:spLocks noGrp="1" noChangeArrowheads="1"/>
          </p:cNvSpPr>
          <p:nvPr>
            <p:ph type="dt" sz="quarter" idx="10"/>
          </p:nvPr>
        </p:nvSpPr>
        <p:spPr/>
        <p:txBody>
          <a:bodyPr/>
          <a:lstStyle>
            <a:lvl1pPr>
              <a:defRPr/>
            </a:lvl1pPr>
          </a:lstStyle>
          <a:p>
            <a:pPr>
              <a:defRPr/>
            </a:pPr>
            <a:endParaRPr lang="en-US"/>
          </a:p>
        </p:txBody>
      </p:sp>
      <p:sp>
        <p:nvSpPr>
          <p:cNvPr id="8" name="Rectangle 1032"/>
          <p:cNvSpPr>
            <a:spLocks noGrp="1" noChangeArrowheads="1"/>
          </p:cNvSpPr>
          <p:nvPr>
            <p:ph type="ftr" sz="quarter" idx="11"/>
          </p:nvPr>
        </p:nvSpPr>
        <p:spPr>
          <a:xfrm>
            <a:off x="1295400" y="6365875"/>
            <a:ext cx="4267200" cy="457200"/>
          </a:xfrm>
        </p:spPr>
        <p:txBody>
          <a:bodyPr/>
          <a:lstStyle>
            <a:lvl1pPr>
              <a:defRPr/>
            </a:lvl1pPr>
          </a:lstStyle>
          <a:p>
            <a:pPr>
              <a:defRPr/>
            </a:pPr>
            <a:endParaRPr lang="en-US"/>
          </a:p>
        </p:txBody>
      </p:sp>
      <p:sp>
        <p:nvSpPr>
          <p:cNvPr id="9" name="Rectangle 1033"/>
          <p:cNvSpPr>
            <a:spLocks noGrp="1" noChangeArrowheads="1"/>
          </p:cNvSpPr>
          <p:nvPr>
            <p:ph type="sldNum" sz="quarter" idx="12"/>
          </p:nvPr>
        </p:nvSpPr>
        <p:spPr/>
        <p:txBody>
          <a:bodyPr/>
          <a:lstStyle>
            <a:lvl2pPr lvl="1">
              <a:defRPr>
                <a:latin typeface="+mn-lt"/>
              </a:defRPr>
            </a:lvl2pPr>
          </a:lstStyle>
          <a:p>
            <a:pPr lvl="1">
              <a:defRPr/>
            </a:pPr>
            <a:fld id="{70F5EA5A-30A2-4B4E-B0F2-3B277B0D7AE9}" type="slidenum">
              <a:rPr lang="en-US"/>
              <a:pPr lvl="1">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2pPr lvl="1">
              <a:defRPr/>
            </a:lvl2pPr>
          </a:lstStyle>
          <a:p>
            <a:pPr lvl="1">
              <a:defRPr/>
            </a:pPr>
            <a:fld id="{3A191C0F-E8A9-4BB0-9A36-F9BBAA012F13}" type="slidenum">
              <a:rPr lang="en-US"/>
              <a:pPr lvl="1">
                <a:defRPr/>
              </a:pPr>
              <a:t>‹#›</a:t>
            </a:fld>
            <a:endParaRPr lang="en-US">
              <a:latin typeface="+mn-lt"/>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43700" y="609600"/>
            <a:ext cx="2019300" cy="5486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2625" y="609600"/>
            <a:ext cx="5908675"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2pPr lvl="1">
              <a:defRPr/>
            </a:lvl2pPr>
          </a:lstStyle>
          <a:p>
            <a:pPr lvl="1">
              <a:defRPr/>
            </a:pPr>
            <a:fld id="{D5EF948F-E706-41B5-9CD6-758D19E26744}" type="slidenum">
              <a:rPr lang="en-US"/>
              <a:pPr lvl="1">
                <a:defRPr/>
              </a:pPr>
              <a:t>‹#›</a:t>
            </a:fld>
            <a:endParaRPr lang="en-US">
              <a:latin typeface="+mn-lt"/>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2pPr lvl="1">
              <a:defRPr/>
            </a:lvl2pPr>
          </a:lstStyle>
          <a:p>
            <a:pPr lvl="1">
              <a:defRPr/>
            </a:pPr>
            <a:fld id="{7BA3C77B-4712-40BF-B080-F0D6FDFEE135}" type="slidenum">
              <a:rPr lang="en-US"/>
              <a:pPr lvl="1">
                <a:defRPr/>
              </a:pPr>
              <a:t>‹#›</a:t>
            </a:fld>
            <a:endParaRPr lang="en-US">
              <a:latin typeface="+mn-lt"/>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2pPr lvl="1">
              <a:defRPr/>
            </a:lvl2pPr>
          </a:lstStyle>
          <a:p>
            <a:pPr lvl="1">
              <a:defRPr/>
            </a:pPr>
            <a:fld id="{D2A66D77-3939-441F-AEA3-7A4CBDF4BAE0}" type="slidenum">
              <a:rPr lang="en-US"/>
              <a:pPr lvl="1">
                <a:defRPr/>
              </a:pPr>
              <a:t>‹#›</a:t>
            </a:fld>
            <a:endParaRPr lang="en-US">
              <a:latin typeface="+mn-lt"/>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2625"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5025"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pPr>
              <a:defRPr/>
            </a:pPr>
            <a:endParaRPr lang="en-US"/>
          </a:p>
        </p:txBody>
      </p:sp>
      <p:sp>
        <p:nvSpPr>
          <p:cNvPr id="6" name="Footer Placeholder 5"/>
          <p:cNvSpPr>
            <a:spLocks noGrp="1"/>
          </p:cNvSpPr>
          <p:nvPr>
            <p:ph type="ftr" sz="quarter" idx="11"/>
          </p:nvPr>
        </p:nvSpPr>
        <p:spPr/>
        <p:txBody>
          <a:bodyPr/>
          <a:lstStyle>
            <a:lvl1pPr>
              <a:defRPr/>
            </a:lvl1pPr>
          </a:lstStyle>
          <a:p>
            <a:pPr>
              <a:defRPr/>
            </a:pPr>
            <a:endParaRPr lang="en-US"/>
          </a:p>
        </p:txBody>
      </p:sp>
      <p:sp>
        <p:nvSpPr>
          <p:cNvPr id="7" name="Slide Number Placeholder 6"/>
          <p:cNvSpPr>
            <a:spLocks noGrp="1"/>
          </p:cNvSpPr>
          <p:nvPr>
            <p:ph type="sldNum" sz="quarter" idx="12"/>
          </p:nvPr>
        </p:nvSpPr>
        <p:spPr/>
        <p:txBody>
          <a:bodyPr/>
          <a:lstStyle>
            <a:lvl2pPr lvl="1">
              <a:defRPr/>
            </a:lvl2pPr>
          </a:lstStyle>
          <a:p>
            <a:pPr lvl="1">
              <a:defRPr/>
            </a:pPr>
            <a:fld id="{E3B161B1-9E6E-43FA-A32C-DE1CD79D8ABA}" type="slidenum">
              <a:rPr lang="en-US"/>
              <a:pPr lvl="1">
                <a:defRPr/>
              </a:pPr>
              <a:t>‹#›</a:t>
            </a:fld>
            <a:endParaRPr lang="en-US">
              <a:latin typeface="+mn-lt"/>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pPr>
              <a:defRPr/>
            </a:pPr>
            <a:endParaRPr lang="en-US"/>
          </a:p>
        </p:txBody>
      </p:sp>
      <p:sp>
        <p:nvSpPr>
          <p:cNvPr id="8" name="Footer Placeholder 7"/>
          <p:cNvSpPr>
            <a:spLocks noGrp="1"/>
          </p:cNvSpPr>
          <p:nvPr>
            <p:ph type="ftr" sz="quarter" idx="11"/>
          </p:nvPr>
        </p:nvSpPr>
        <p:spPr/>
        <p:txBody>
          <a:bodyPr/>
          <a:lstStyle>
            <a:lvl1pPr>
              <a:defRPr/>
            </a:lvl1pPr>
          </a:lstStyle>
          <a:p>
            <a:pPr>
              <a:defRPr/>
            </a:pPr>
            <a:endParaRPr lang="en-US"/>
          </a:p>
        </p:txBody>
      </p:sp>
      <p:sp>
        <p:nvSpPr>
          <p:cNvPr id="9" name="Slide Number Placeholder 8"/>
          <p:cNvSpPr>
            <a:spLocks noGrp="1"/>
          </p:cNvSpPr>
          <p:nvPr>
            <p:ph type="sldNum" sz="quarter" idx="12"/>
          </p:nvPr>
        </p:nvSpPr>
        <p:spPr/>
        <p:txBody>
          <a:bodyPr/>
          <a:lstStyle>
            <a:lvl2pPr lvl="1">
              <a:defRPr/>
            </a:lvl2pPr>
          </a:lstStyle>
          <a:p>
            <a:pPr lvl="1">
              <a:defRPr/>
            </a:pPr>
            <a:fld id="{7C2EF92C-D680-4192-B528-A392812B560E}" type="slidenum">
              <a:rPr lang="en-US"/>
              <a:pPr lvl="1">
                <a:defRPr/>
              </a:pPr>
              <a:t>‹#›</a:t>
            </a:fld>
            <a:endParaRPr lang="en-US">
              <a:latin typeface="+mn-lt"/>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pPr>
              <a:defRPr/>
            </a:pPr>
            <a:endParaRPr lang="en-US"/>
          </a:p>
        </p:txBody>
      </p:sp>
      <p:sp>
        <p:nvSpPr>
          <p:cNvPr id="4" name="Footer Placeholder 3"/>
          <p:cNvSpPr>
            <a:spLocks noGrp="1"/>
          </p:cNvSpPr>
          <p:nvPr>
            <p:ph type="ftr" sz="quarter" idx="11"/>
          </p:nvPr>
        </p:nvSpPr>
        <p:spPr/>
        <p:txBody>
          <a:bodyPr/>
          <a:lstStyle>
            <a:lvl1pPr>
              <a:defRPr/>
            </a:lvl1pPr>
          </a:lstStyle>
          <a:p>
            <a:pPr>
              <a:defRPr/>
            </a:pPr>
            <a:endParaRPr lang="en-US"/>
          </a:p>
        </p:txBody>
      </p:sp>
      <p:sp>
        <p:nvSpPr>
          <p:cNvPr id="5" name="Slide Number Placeholder 4"/>
          <p:cNvSpPr>
            <a:spLocks noGrp="1"/>
          </p:cNvSpPr>
          <p:nvPr>
            <p:ph type="sldNum" sz="quarter" idx="12"/>
          </p:nvPr>
        </p:nvSpPr>
        <p:spPr/>
        <p:txBody>
          <a:bodyPr/>
          <a:lstStyle>
            <a:lvl2pPr lvl="1">
              <a:defRPr/>
            </a:lvl2pPr>
          </a:lstStyle>
          <a:p>
            <a:pPr lvl="1">
              <a:defRPr/>
            </a:pPr>
            <a:fld id="{830F2DE0-2F53-4297-BFAB-4B79288B8BED}" type="slidenum">
              <a:rPr lang="en-US"/>
              <a:pPr lvl="1">
                <a:defRPr/>
              </a:pPr>
              <a:t>‹#›</a:t>
            </a:fld>
            <a:endParaRPr lang="en-US">
              <a:latin typeface="+mn-lt"/>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pPr>
              <a:defRPr/>
            </a:pPr>
            <a:endParaRPr lang="en-US"/>
          </a:p>
        </p:txBody>
      </p:sp>
      <p:sp>
        <p:nvSpPr>
          <p:cNvPr id="3" name="Footer Placeholder 2"/>
          <p:cNvSpPr>
            <a:spLocks noGrp="1"/>
          </p:cNvSpPr>
          <p:nvPr>
            <p:ph type="ftr" sz="quarter" idx="11"/>
          </p:nvPr>
        </p:nvSpPr>
        <p:spPr/>
        <p:txBody>
          <a:bodyPr/>
          <a:lstStyle>
            <a:lvl1pPr>
              <a:defRPr/>
            </a:lvl1pPr>
          </a:lstStyle>
          <a:p>
            <a:pPr>
              <a:defRPr/>
            </a:pPr>
            <a:endParaRPr lang="en-US"/>
          </a:p>
        </p:txBody>
      </p:sp>
      <p:sp>
        <p:nvSpPr>
          <p:cNvPr id="4" name="Slide Number Placeholder 3"/>
          <p:cNvSpPr>
            <a:spLocks noGrp="1"/>
          </p:cNvSpPr>
          <p:nvPr>
            <p:ph type="sldNum" sz="quarter" idx="12"/>
          </p:nvPr>
        </p:nvSpPr>
        <p:spPr/>
        <p:txBody>
          <a:bodyPr/>
          <a:lstStyle>
            <a:lvl2pPr lvl="1">
              <a:defRPr/>
            </a:lvl2pPr>
          </a:lstStyle>
          <a:p>
            <a:pPr lvl="1">
              <a:defRPr/>
            </a:pPr>
            <a:fld id="{3D4F03F5-5803-496E-A21A-2AE1EB6BCEC1}" type="slidenum">
              <a:rPr lang="en-US"/>
              <a:pPr lvl="1">
                <a:defRPr/>
              </a:pPr>
              <a:t>‹#›</a:t>
            </a:fld>
            <a:endParaRPr lang="en-US">
              <a:latin typeface="+mn-lt"/>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pPr>
              <a:defRPr/>
            </a:pPr>
            <a:endParaRPr lang="en-US"/>
          </a:p>
        </p:txBody>
      </p:sp>
      <p:sp>
        <p:nvSpPr>
          <p:cNvPr id="6" name="Footer Placeholder 5"/>
          <p:cNvSpPr>
            <a:spLocks noGrp="1"/>
          </p:cNvSpPr>
          <p:nvPr>
            <p:ph type="ftr" sz="quarter" idx="11"/>
          </p:nvPr>
        </p:nvSpPr>
        <p:spPr/>
        <p:txBody>
          <a:bodyPr/>
          <a:lstStyle>
            <a:lvl1pPr>
              <a:defRPr/>
            </a:lvl1pPr>
          </a:lstStyle>
          <a:p>
            <a:pPr>
              <a:defRPr/>
            </a:pPr>
            <a:endParaRPr lang="en-US"/>
          </a:p>
        </p:txBody>
      </p:sp>
      <p:sp>
        <p:nvSpPr>
          <p:cNvPr id="7" name="Slide Number Placeholder 6"/>
          <p:cNvSpPr>
            <a:spLocks noGrp="1"/>
          </p:cNvSpPr>
          <p:nvPr>
            <p:ph type="sldNum" sz="quarter" idx="12"/>
          </p:nvPr>
        </p:nvSpPr>
        <p:spPr/>
        <p:txBody>
          <a:bodyPr/>
          <a:lstStyle>
            <a:lvl2pPr lvl="1">
              <a:defRPr/>
            </a:lvl2pPr>
          </a:lstStyle>
          <a:p>
            <a:pPr lvl="1">
              <a:defRPr/>
            </a:pPr>
            <a:fld id="{DBC0FBA3-E555-4868-9300-3633C4863B63}" type="slidenum">
              <a:rPr lang="en-US"/>
              <a:pPr lvl="1">
                <a:defRPr/>
              </a:pPr>
              <a:t>‹#›</a:t>
            </a:fld>
            <a:endParaRPr lang="en-US">
              <a:latin typeface="+mn-lt"/>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pPr>
              <a:defRPr/>
            </a:pPr>
            <a:endParaRPr lang="en-US"/>
          </a:p>
        </p:txBody>
      </p:sp>
      <p:sp>
        <p:nvSpPr>
          <p:cNvPr id="6" name="Footer Placeholder 5"/>
          <p:cNvSpPr>
            <a:spLocks noGrp="1"/>
          </p:cNvSpPr>
          <p:nvPr>
            <p:ph type="ftr" sz="quarter" idx="11"/>
          </p:nvPr>
        </p:nvSpPr>
        <p:spPr/>
        <p:txBody>
          <a:bodyPr/>
          <a:lstStyle>
            <a:lvl1pPr>
              <a:defRPr/>
            </a:lvl1pPr>
          </a:lstStyle>
          <a:p>
            <a:pPr>
              <a:defRPr/>
            </a:pPr>
            <a:endParaRPr lang="en-US"/>
          </a:p>
        </p:txBody>
      </p:sp>
      <p:sp>
        <p:nvSpPr>
          <p:cNvPr id="7" name="Slide Number Placeholder 6"/>
          <p:cNvSpPr>
            <a:spLocks noGrp="1"/>
          </p:cNvSpPr>
          <p:nvPr>
            <p:ph type="sldNum" sz="quarter" idx="12"/>
          </p:nvPr>
        </p:nvSpPr>
        <p:spPr/>
        <p:txBody>
          <a:bodyPr/>
          <a:lstStyle>
            <a:lvl2pPr lvl="1">
              <a:defRPr/>
            </a:lvl2pPr>
          </a:lstStyle>
          <a:p>
            <a:pPr lvl="1">
              <a:defRPr/>
            </a:pPr>
            <a:fld id="{075CBEAF-83D9-497D-9D99-EC88C90ED520}" type="slidenum">
              <a:rPr lang="en-US"/>
              <a:pPr lvl="1">
                <a:defRPr/>
              </a:pPr>
              <a:t>‹#›</a:t>
            </a:fld>
            <a:endParaRPr lang="en-US">
              <a:latin typeface="+mn-lt"/>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chemeClr val="bg2"/>
            </a:gs>
          </a:gsLst>
          <a:lin ang="0" scaled="1"/>
        </a:gradFill>
        <a:effectLst/>
      </p:bgPr>
    </p:bg>
    <p:spTree>
      <p:nvGrpSpPr>
        <p:cNvPr id="1" name=""/>
        <p:cNvGrpSpPr/>
        <p:nvPr/>
      </p:nvGrpSpPr>
      <p:grpSpPr>
        <a:xfrm>
          <a:off x="0" y="0"/>
          <a:ext cx="0" cy="0"/>
          <a:chOff x="0" y="0"/>
          <a:chExt cx="0" cy="0"/>
        </a:xfrm>
      </p:grpSpPr>
      <p:grpSp>
        <p:nvGrpSpPr>
          <p:cNvPr id="1026" name="Group 2050"/>
          <p:cNvGrpSpPr>
            <a:grpSpLocks/>
          </p:cNvGrpSpPr>
          <p:nvPr/>
        </p:nvGrpSpPr>
        <p:grpSpPr bwMode="auto">
          <a:xfrm>
            <a:off x="-8405813" y="4763"/>
            <a:ext cx="17538701" cy="13690600"/>
            <a:chOff x="-5295" y="3"/>
            <a:chExt cx="11048" cy="8624"/>
          </a:xfrm>
        </p:grpSpPr>
        <p:sp>
          <p:nvSpPr>
            <p:cNvPr id="19459" name="Freeform 2051"/>
            <p:cNvSpPr>
              <a:spLocks/>
            </p:cNvSpPr>
            <p:nvPr/>
          </p:nvSpPr>
          <p:spPr bwMode="auto">
            <a:xfrm>
              <a:off x="3394" y="999"/>
              <a:ext cx="2359" cy="3314"/>
            </a:xfrm>
            <a:custGeom>
              <a:avLst/>
              <a:gdLst/>
              <a:ahLst/>
              <a:cxnLst>
                <a:cxn ang="0">
                  <a:pos x="1905" y="3312"/>
                </a:cxn>
                <a:cxn ang="0">
                  <a:pos x="2358" y="3313"/>
                </a:cxn>
                <a:cxn ang="0">
                  <a:pos x="2358" y="1437"/>
                </a:cxn>
                <a:cxn ang="0">
                  <a:pos x="0" y="0"/>
                </a:cxn>
                <a:cxn ang="0">
                  <a:pos x="201" y="150"/>
                </a:cxn>
                <a:cxn ang="0">
                  <a:pos x="366" y="279"/>
                </a:cxn>
                <a:cxn ang="0">
                  <a:pos x="552" y="441"/>
                </a:cxn>
                <a:cxn ang="0">
                  <a:pos x="732" y="612"/>
                </a:cxn>
                <a:cxn ang="0">
                  <a:pos x="996" y="903"/>
                </a:cxn>
                <a:cxn ang="0">
                  <a:pos x="1230" y="1212"/>
                </a:cxn>
                <a:cxn ang="0">
                  <a:pos x="1400" y="1482"/>
                </a:cxn>
                <a:cxn ang="0">
                  <a:pos x="1548" y="1761"/>
                </a:cxn>
                <a:cxn ang="0">
                  <a:pos x="1665" y="2040"/>
                </a:cxn>
                <a:cxn ang="0">
                  <a:pos x="1751" y="2295"/>
                </a:cxn>
                <a:cxn ang="0">
                  <a:pos x="1809" y="2511"/>
                </a:cxn>
                <a:cxn ang="0">
                  <a:pos x="1863" y="2778"/>
                </a:cxn>
                <a:cxn ang="0">
                  <a:pos x="1890" y="3012"/>
                </a:cxn>
                <a:cxn ang="0">
                  <a:pos x="1905" y="3312"/>
                </a:cxn>
              </a:cxnLst>
              <a:rect l="0" t="0" r="r" b="b"/>
              <a:pathLst>
                <a:path w="2359" h="3314">
                  <a:moveTo>
                    <a:pt x="1905" y="3312"/>
                  </a:moveTo>
                  <a:lnTo>
                    <a:pt x="2358" y="3313"/>
                  </a:lnTo>
                  <a:lnTo>
                    <a:pt x="2358" y="1437"/>
                  </a:lnTo>
                  <a:lnTo>
                    <a:pt x="0" y="0"/>
                  </a:lnTo>
                  <a:lnTo>
                    <a:pt x="201" y="150"/>
                  </a:lnTo>
                  <a:lnTo>
                    <a:pt x="366" y="279"/>
                  </a:lnTo>
                  <a:lnTo>
                    <a:pt x="552" y="441"/>
                  </a:lnTo>
                  <a:lnTo>
                    <a:pt x="732" y="612"/>
                  </a:lnTo>
                  <a:lnTo>
                    <a:pt x="996" y="903"/>
                  </a:lnTo>
                  <a:lnTo>
                    <a:pt x="1230" y="1212"/>
                  </a:lnTo>
                  <a:lnTo>
                    <a:pt x="1400" y="1482"/>
                  </a:lnTo>
                  <a:lnTo>
                    <a:pt x="1548" y="1761"/>
                  </a:lnTo>
                  <a:lnTo>
                    <a:pt x="1665" y="2040"/>
                  </a:lnTo>
                  <a:lnTo>
                    <a:pt x="1751" y="2295"/>
                  </a:lnTo>
                  <a:lnTo>
                    <a:pt x="1809" y="2511"/>
                  </a:lnTo>
                  <a:lnTo>
                    <a:pt x="1863" y="2778"/>
                  </a:lnTo>
                  <a:lnTo>
                    <a:pt x="1890" y="3012"/>
                  </a:lnTo>
                  <a:lnTo>
                    <a:pt x="1905" y="3312"/>
                  </a:lnTo>
                </a:path>
              </a:pathLst>
            </a:custGeom>
            <a:gradFill rotWithShape="0">
              <a:gsLst>
                <a:gs pos="0">
                  <a:schemeClr val="folHlink">
                    <a:gamma/>
                    <a:shade val="46275"/>
                    <a:invGamma/>
                  </a:schemeClr>
                </a:gs>
                <a:gs pos="100000">
                  <a:schemeClr val="folHlink"/>
                </a:gs>
              </a:gsLst>
              <a:lin ang="0" scaled="1"/>
            </a:gradFill>
            <a:ln w="9525">
              <a:noFill/>
              <a:round/>
              <a:headEnd type="none" w="sm" len="sm"/>
              <a:tailEnd type="none" w="sm" len="sm"/>
            </a:ln>
            <a:effectLst/>
          </p:spPr>
          <p:txBody>
            <a:bodyPr/>
            <a:lstStyle/>
            <a:p>
              <a:pPr>
                <a:defRPr/>
              </a:pPr>
              <a:endParaRPr lang="en-US">
                <a:latin typeface="Times New Roman" charset="0"/>
                <a:cs typeface="Times New Roman" charset="0"/>
              </a:endParaRPr>
            </a:p>
          </p:txBody>
        </p:sp>
        <p:sp>
          <p:nvSpPr>
            <p:cNvPr id="19460" name="Arc 2052"/>
            <p:cNvSpPr>
              <a:spLocks/>
            </p:cNvSpPr>
            <p:nvPr/>
          </p:nvSpPr>
          <p:spPr bwMode="auto">
            <a:xfrm>
              <a:off x="-5295" y="3"/>
              <a:ext cx="10596" cy="8624"/>
            </a:xfrm>
            <a:custGeom>
              <a:avLst/>
              <a:gdLst>
                <a:gd name="G0" fmla="+- 21600 0 0"/>
                <a:gd name="G1" fmla="+- 21600 0 0"/>
                <a:gd name="G2" fmla="+- 21600 0 0"/>
                <a:gd name="T0" fmla="*/ 43200 w 43200"/>
                <a:gd name="T1" fmla="*/ 21600 h 43200"/>
                <a:gd name="T2" fmla="*/ 21600 w 43200"/>
                <a:gd name="T3" fmla="*/ 0 h 43200"/>
                <a:gd name="T4" fmla="*/ 21600 w 43200"/>
                <a:gd name="T5" fmla="*/ 21600 h 43200"/>
              </a:gdLst>
              <a:ahLst/>
              <a:cxnLst>
                <a:cxn ang="0">
                  <a:pos x="T0" y="T1"/>
                </a:cxn>
                <a:cxn ang="0">
                  <a:pos x="T2" y="T3"/>
                </a:cxn>
                <a:cxn ang="0">
                  <a:pos x="T4" y="T5"/>
                </a:cxn>
              </a:cxnLst>
              <a:rect l="0" t="0" r="r" b="b"/>
              <a:pathLst>
                <a:path w="43200" h="43200" fill="none" extrusionOk="0">
                  <a:moveTo>
                    <a:pt x="43200" y="21600"/>
                  </a:moveTo>
                  <a:cubicBezTo>
                    <a:pt x="43200" y="33529"/>
                    <a:pt x="33529" y="43200"/>
                    <a:pt x="21600" y="43200"/>
                  </a:cubicBezTo>
                  <a:cubicBezTo>
                    <a:pt x="9670" y="43200"/>
                    <a:pt x="0" y="33529"/>
                    <a:pt x="0" y="21600"/>
                  </a:cubicBezTo>
                  <a:cubicBezTo>
                    <a:pt x="-1" y="9670"/>
                    <a:pt x="9670" y="0"/>
                    <a:pt x="21599" y="0"/>
                  </a:cubicBezTo>
                </a:path>
                <a:path w="43200" h="43200" stroke="0" extrusionOk="0">
                  <a:moveTo>
                    <a:pt x="43200" y="21600"/>
                  </a:moveTo>
                  <a:cubicBezTo>
                    <a:pt x="43200" y="33529"/>
                    <a:pt x="33529" y="43200"/>
                    <a:pt x="21600" y="43200"/>
                  </a:cubicBezTo>
                  <a:cubicBezTo>
                    <a:pt x="9670" y="43200"/>
                    <a:pt x="0" y="33529"/>
                    <a:pt x="0" y="21600"/>
                  </a:cubicBezTo>
                  <a:cubicBezTo>
                    <a:pt x="-1" y="9670"/>
                    <a:pt x="9670" y="0"/>
                    <a:pt x="21599" y="0"/>
                  </a:cubicBezTo>
                  <a:lnTo>
                    <a:pt x="21600" y="21600"/>
                  </a:lnTo>
                  <a:close/>
                </a:path>
              </a:pathLst>
            </a:custGeom>
            <a:noFill/>
            <a:ln w="12700" cap="sq">
              <a:solidFill>
                <a:schemeClr val="folHlink"/>
              </a:solidFill>
              <a:round/>
              <a:headEnd type="none" w="sm" len="sm"/>
              <a:tailEnd type="none" w="sm" len="sm"/>
            </a:ln>
            <a:effectLst/>
          </p:spPr>
          <p:txBody>
            <a:bodyPr/>
            <a:lstStyle/>
            <a:p>
              <a:pPr>
                <a:defRPr/>
              </a:pPr>
              <a:endParaRPr lang="en-US">
                <a:latin typeface="Times New Roman" charset="0"/>
                <a:cs typeface="Times New Roman" charset="0"/>
              </a:endParaRPr>
            </a:p>
          </p:txBody>
        </p:sp>
      </p:grpSp>
      <p:sp>
        <p:nvSpPr>
          <p:cNvPr id="19461" name="Rectangle 2053"/>
          <p:cNvSpPr>
            <a:spLocks noGrp="1" noChangeArrowheads="1"/>
          </p:cNvSpPr>
          <p:nvPr>
            <p:ph type="title"/>
          </p:nvPr>
        </p:nvSpPr>
        <p:spPr bwMode="auto">
          <a:xfrm>
            <a:off x="682625" y="609600"/>
            <a:ext cx="8080375" cy="11430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lvl="0"/>
            <a:r>
              <a:rPr lang="en-US" smtClean="0"/>
              <a:t>Click to edit Master title style</a:t>
            </a:r>
          </a:p>
        </p:txBody>
      </p:sp>
      <p:sp>
        <p:nvSpPr>
          <p:cNvPr id="1028" name="Rectangle 2054"/>
          <p:cNvSpPr>
            <a:spLocks noGrp="1" noChangeArrowheads="1"/>
          </p:cNvSpPr>
          <p:nvPr>
            <p:ph type="body" idx="1"/>
          </p:nvPr>
        </p:nvSpPr>
        <p:spPr bwMode="auto">
          <a:xfrm>
            <a:off x="682625" y="1981200"/>
            <a:ext cx="7772400" cy="4114800"/>
          </a:xfrm>
          <a:prstGeom prst="rect">
            <a:avLst/>
          </a:prstGeom>
          <a:noFill/>
          <a:ln w="9525">
            <a:noFill/>
            <a:miter lim="800000"/>
            <a:headEnd/>
            <a:tailEnd/>
          </a:ln>
        </p:spPr>
        <p:txBody>
          <a:bodyPr vert="horz" wrap="square" lIns="182562" tIns="46038" rIns="182562"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9463" name="Rectangle 2055"/>
          <p:cNvSpPr>
            <a:spLocks noGrp="1" noChangeArrowheads="1"/>
          </p:cNvSpPr>
          <p:nvPr>
            <p:ph type="dt" sz="half" idx="2"/>
          </p:nvPr>
        </p:nvSpPr>
        <p:spPr bwMode="auto">
          <a:xfrm>
            <a:off x="7215188" y="6442075"/>
            <a:ext cx="1905000" cy="3810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lgn="r">
              <a:defRPr kumimoji="0" sz="1400">
                <a:latin typeface="Times New Roman" charset="0"/>
                <a:cs typeface="Times New Roman" charset="0"/>
              </a:defRPr>
            </a:lvl1pPr>
          </a:lstStyle>
          <a:p>
            <a:pPr>
              <a:defRPr/>
            </a:pPr>
            <a:endParaRPr lang="en-US"/>
          </a:p>
        </p:txBody>
      </p:sp>
      <p:sp>
        <p:nvSpPr>
          <p:cNvPr id="19464" name="Rectangle 2056"/>
          <p:cNvSpPr>
            <a:spLocks noGrp="1" noChangeArrowheads="1"/>
          </p:cNvSpPr>
          <p:nvPr>
            <p:ph type="ftr" sz="quarter" idx="3"/>
          </p:nvPr>
        </p:nvSpPr>
        <p:spPr bwMode="auto">
          <a:xfrm>
            <a:off x="682625" y="6365875"/>
            <a:ext cx="42672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defRPr kumimoji="0" sz="1400">
                <a:latin typeface="Times New Roman" charset="0"/>
                <a:cs typeface="Times New Roman" charset="0"/>
              </a:defRPr>
            </a:lvl1pPr>
          </a:lstStyle>
          <a:p>
            <a:pPr>
              <a:defRPr/>
            </a:pPr>
            <a:endParaRPr lang="en-US"/>
          </a:p>
        </p:txBody>
      </p:sp>
      <p:sp>
        <p:nvSpPr>
          <p:cNvPr id="19465" name="Rectangle 2057"/>
          <p:cNvSpPr>
            <a:spLocks noGrp="1" noChangeArrowheads="1"/>
          </p:cNvSpPr>
          <p:nvPr>
            <p:ph type="sldNum" sz="quarter" idx="4"/>
          </p:nvPr>
        </p:nvSpPr>
        <p:spPr bwMode="auto">
          <a:xfrm>
            <a:off x="7199313" y="6148388"/>
            <a:ext cx="1905000" cy="381000"/>
          </a:xfrm>
          <a:prstGeom prst="rect">
            <a:avLst/>
          </a:prstGeom>
          <a:noFill/>
          <a:ln w="9525">
            <a:noFill/>
            <a:miter lim="800000"/>
            <a:headEnd/>
            <a:tailEnd/>
          </a:ln>
          <a:effectLst/>
        </p:spPr>
        <p:txBody>
          <a:bodyPr vert="horz" wrap="none" lIns="92075" tIns="0" rIns="92075" bIns="0" numCol="1" anchor="b" anchorCtr="0" compatLnSpc="1">
            <a:prstTxWarp prst="textNoShape">
              <a:avLst/>
            </a:prstTxWarp>
          </a:bodyPr>
          <a:lstStyle>
            <a:lvl2pPr lvl="1" algn="r">
              <a:defRPr kumimoji="0" sz="1400">
                <a:latin typeface="+mj-lt"/>
                <a:cs typeface="Times New Roman" charset="0"/>
              </a:defRPr>
            </a:lvl2pPr>
          </a:lstStyle>
          <a:p>
            <a:pPr lvl="1">
              <a:defRPr/>
            </a:pPr>
            <a:fld id="{F1D109BB-5BD8-4737-A4EB-5E99B2FA2652}" type="slidenum">
              <a:rPr lang="en-US"/>
              <a:pPr lvl="1">
                <a:defRPr/>
              </a:pPr>
              <a:t>‹#›</a:t>
            </a:fld>
            <a:endParaRPr lang="en-US"/>
          </a:p>
        </p:txBody>
      </p:sp>
    </p:spTree>
  </p:cSld>
  <p:clrMap bg1="dk2" tx1="lt1" bg2="dk1" tx2="lt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 id="2147483748" r:id="rId10"/>
    <p:sldLayoutId id="2147483749" r:id="rId11"/>
  </p:sldLayoutIdLst>
  <p:txStyles>
    <p:titleStyle>
      <a:lvl1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mj-lt"/>
          <a:ea typeface="+mj-ea"/>
          <a:cs typeface="+mj-cs"/>
        </a:defRPr>
      </a:lvl1pPr>
      <a:lvl2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2pPr>
      <a:lvl3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3pPr>
      <a:lvl4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4pPr>
      <a:lvl5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5pPr>
      <a:lvl6pPr marL="4572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6pPr>
      <a:lvl7pPr marL="9144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7pPr>
      <a:lvl8pPr marL="13716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8pPr>
      <a:lvl9pPr marL="18288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9pPr>
    </p:titleStyle>
    <p:bodyStyle>
      <a:lvl1pPr marL="342900" indent="-342900" algn="l" rtl="0" eaLnBrk="1" fontAlgn="base" hangingPunct="1">
        <a:lnSpc>
          <a:spcPct val="90000"/>
        </a:lnSpc>
        <a:spcBef>
          <a:spcPct val="20000"/>
        </a:spcBef>
        <a:spcAft>
          <a:spcPct val="0"/>
        </a:spcAft>
        <a:buClr>
          <a:schemeClr val="tx2"/>
        </a:buClr>
        <a:buSzPct val="75000"/>
        <a:buFont typeface="Wingdings" pitchFamily="2" charset="2"/>
        <a:buChar char="l"/>
        <a:defRPr sz="32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cs typeface="+mn-cs"/>
        </a:defRPr>
      </a:lvl2pPr>
      <a:lvl3pPr marL="1143000" indent="-228600" algn="l" rtl="0" eaLnBrk="1" fontAlgn="base" hangingPunct="1">
        <a:spcBef>
          <a:spcPct val="20000"/>
        </a:spcBef>
        <a:spcAft>
          <a:spcPct val="0"/>
        </a:spcAft>
        <a:buClr>
          <a:srgbClr val="00CCFF"/>
        </a:buClr>
        <a:buSzPct val="65000"/>
        <a:buFont typeface="Wingdings" pitchFamily="2" charset="2"/>
        <a:buChar char="l"/>
        <a:defRPr sz="2400">
          <a:solidFill>
            <a:schemeClr val="tx1"/>
          </a:solidFill>
          <a:latin typeface="+mn-lt"/>
          <a:cs typeface="+mn-cs"/>
        </a:defRPr>
      </a:lvl3pPr>
      <a:lvl4pPr marL="1600200" indent="-228600" algn="l" rtl="0" eaLnBrk="1" fontAlgn="base" hangingPunct="1">
        <a:spcBef>
          <a:spcPct val="20000"/>
        </a:spcBef>
        <a:spcAft>
          <a:spcPct val="0"/>
        </a:spcAft>
        <a:buClr>
          <a:schemeClr val="tx1"/>
        </a:buClr>
        <a:buChar char="–"/>
        <a:defRPr sz="2000">
          <a:solidFill>
            <a:schemeClr val="tx1"/>
          </a:solidFill>
          <a:latin typeface="+mn-lt"/>
          <a:cs typeface="+mn-cs"/>
        </a:defRPr>
      </a:lvl4pPr>
      <a:lvl5pPr marL="2057400" indent="-228600" algn="l" rtl="0" eaLnBrk="1" fontAlgn="base" hangingPunct="1">
        <a:spcBef>
          <a:spcPct val="20000"/>
        </a:spcBef>
        <a:spcAft>
          <a:spcPct val="0"/>
        </a:spcAft>
        <a:buClr>
          <a:schemeClr val="accent1"/>
        </a:buClr>
        <a:buChar char="•"/>
        <a:defRPr sz="2000">
          <a:solidFill>
            <a:schemeClr val="tx1"/>
          </a:solidFill>
          <a:latin typeface="+mn-lt"/>
          <a:cs typeface="+mn-cs"/>
        </a:defRPr>
      </a:lvl5pPr>
      <a:lvl6pPr marL="2514600" indent="-228600" algn="l" rtl="0" eaLnBrk="1" fontAlgn="base" hangingPunct="1">
        <a:spcBef>
          <a:spcPct val="20000"/>
        </a:spcBef>
        <a:spcAft>
          <a:spcPct val="0"/>
        </a:spcAft>
        <a:buClr>
          <a:schemeClr val="accent1"/>
        </a:buClr>
        <a:buChar char="•"/>
        <a:defRPr sz="2000">
          <a:solidFill>
            <a:schemeClr val="tx1"/>
          </a:solidFill>
          <a:latin typeface="+mn-lt"/>
          <a:cs typeface="+mn-cs"/>
        </a:defRPr>
      </a:lvl6pPr>
      <a:lvl7pPr marL="2971800" indent="-228600" algn="l" rtl="0" eaLnBrk="1" fontAlgn="base" hangingPunct="1">
        <a:spcBef>
          <a:spcPct val="20000"/>
        </a:spcBef>
        <a:spcAft>
          <a:spcPct val="0"/>
        </a:spcAft>
        <a:buClr>
          <a:schemeClr val="accent1"/>
        </a:buClr>
        <a:buChar char="•"/>
        <a:defRPr sz="2000">
          <a:solidFill>
            <a:schemeClr val="tx1"/>
          </a:solidFill>
          <a:latin typeface="+mn-lt"/>
          <a:cs typeface="+mn-cs"/>
        </a:defRPr>
      </a:lvl7pPr>
      <a:lvl8pPr marL="3429000" indent="-228600" algn="l" rtl="0" eaLnBrk="1" fontAlgn="base" hangingPunct="1">
        <a:spcBef>
          <a:spcPct val="20000"/>
        </a:spcBef>
        <a:spcAft>
          <a:spcPct val="0"/>
        </a:spcAft>
        <a:buClr>
          <a:schemeClr val="accent1"/>
        </a:buClr>
        <a:buChar char="•"/>
        <a:defRPr sz="2000">
          <a:solidFill>
            <a:schemeClr val="tx1"/>
          </a:solidFill>
          <a:latin typeface="+mn-lt"/>
          <a:cs typeface="+mn-cs"/>
        </a:defRPr>
      </a:lvl8pPr>
      <a:lvl9pPr marL="3886200" indent="-228600" algn="l" rtl="0" eaLnBrk="1" fontAlgn="base" hangingPunct="1">
        <a:spcBef>
          <a:spcPct val="20000"/>
        </a:spcBef>
        <a:spcAft>
          <a:spcPct val="0"/>
        </a:spcAft>
        <a:buClr>
          <a:schemeClr val="accent1"/>
        </a:buClr>
        <a:buChar char="•"/>
        <a:defRPr sz="2000">
          <a:solidFill>
            <a:schemeClr val="tx1"/>
          </a:solidFill>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00" name="Rectangle 4"/>
          <p:cNvSpPr>
            <a:spLocks noGrp="1" noChangeArrowheads="1"/>
          </p:cNvSpPr>
          <p:nvPr>
            <p:ph type="ctrTitle" sz="quarter"/>
          </p:nvPr>
        </p:nvSpPr>
        <p:spPr>
          <a:xfrm>
            <a:off x="762000" y="685800"/>
            <a:ext cx="7620000" cy="1905000"/>
          </a:xfrm>
        </p:spPr>
        <p:txBody>
          <a:bodyPr/>
          <a:lstStyle/>
          <a:p>
            <a:pPr algn="ctr" eaLnBrk="1" hangingPunct="1">
              <a:defRPr/>
            </a:pPr>
            <a:r>
              <a:rPr lang="ar-SA" sz="5400" b="1" dirty="0" smtClean="0">
                <a:solidFill>
                  <a:srgbClr val="FFFF00"/>
                </a:solidFill>
              </a:rPr>
              <a:t>أساسيات  تصنيف نباتات زهرية   222 نبت</a:t>
            </a:r>
            <a:endParaRPr lang="en-US" sz="5400" b="1" dirty="0">
              <a:solidFill>
                <a:srgbClr val="FFFF00"/>
              </a:solidFill>
            </a:endParaRPr>
          </a:p>
        </p:txBody>
      </p:sp>
      <p:sp>
        <p:nvSpPr>
          <p:cNvPr id="4101" name="Rectangle 5"/>
          <p:cNvSpPr>
            <a:spLocks noGrp="1" noChangeArrowheads="1"/>
          </p:cNvSpPr>
          <p:nvPr>
            <p:ph type="subTitle" sz="quarter" idx="1"/>
          </p:nvPr>
        </p:nvSpPr>
        <p:spPr>
          <a:xfrm>
            <a:off x="2514600" y="2895600"/>
            <a:ext cx="5638800" cy="457200"/>
          </a:xfrm>
        </p:spPr>
        <p:txBody>
          <a:bodyPr/>
          <a:lstStyle/>
          <a:p>
            <a:pPr algn="r" eaLnBrk="1" hangingPunct="1"/>
            <a:r>
              <a:rPr lang="ar-SA" smtClean="0"/>
              <a:t> د. نجاة عبد الوهاب بخاري</a:t>
            </a:r>
            <a:endParaRPr lang="en-US" smtClean="0"/>
          </a:p>
        </p:txBody>
      </p:sp>
      <p:sp>
        <p:nvSpPr>
          <p:cNvPr id="4" name="Rectangle 5"/>
          <p:cNvSpPr txBox="1">
            <a:spLocks noChangeArrowheads="1"/>
          </p:cNvSpPr>
          <p:nvPr/>
        </p:nvSpPr>
        <p:spPr bwMode="auto">
          <a:xfrm>
            <a:off x="1676400" y="3505200"/>
            <a:ext cx="6400800" cy="457200"/>
          </a:xfrm>
          <a:prstGeom prst="rect">
            <a:avLst/>
          </a:prstGeom>
          <a:noFill/>
          <a:ln w="9525">
            <a:noFill/>
            <a:miter lim="800000"/>
            <a:headEnd/>
            <a:tailEnd/>
          </a:ln>
          <a:effectLst/>
        </p:spPr>
        <p:txBody>
          <a:bodyPr lIns="92075" tIns="46038" rIns="92075" bIns="46038"/>
          <a:lstStyle/>
          <a:p>
            <a:pPr algn="r">
              <a:lnSpc>
                <a:spcPct val="70000"/>
              </a:lnSpc>
              <a:spcBef>
                <a:spcPct val="20000"/>
              </a:spcBef>
              <a:buClr>
                <a:schemeClr val="tx2"/>
              </a:buClr>
              <a:buSzPct val="75000"/>
              <a:buFont typeface="Wingdings" pitchFamily="2" charset="2"/>
              <a:buNone/>
              <a:defRPr/>
            </a:pPr>
            <a:r>
              <a:rPr kumimoji="0" lang="ar-SA" sz="3200" kern="0" dirty="0">
                <a:latin typeface="+mn-lt"/>
                <a:cs typeface="+mn-cs"/>
              </a:rPr>
              <a:t>قسم النبات والحياء الدقية – جامعة الملك سعود</a:t>
            </a:r>
            <a:endParaRPr kumimoji="0" lang="en-US" sz="3200" kern="0" dirty="0">
              <a:latin typeface="+mn-lt"/>
              <a:cs typeface="+mn-cs"/>
            </a:endParaRPr>
          </a:p>
        </p:txBody>
      </p:sp>
      <p:sp>
        <p:nvSpPr>
          <p:cNvPr id="5" name="Rectangle 5"/>
          <p:cNvSpPr txBox="1">
            <a:spLocks noChangeArrowheads="1"/>
          </p:cNvSpPr>
          <p:nvPr/>
        </p:nvSpPr>
        <p:spPr bwMode="auto">
          <a:xfrm>
            <a:off x="533400" y="5791200"/>
            <a:ext cx="2590800" cy="457200"/>
          </a:xfrm>
          <a:prstGeom prst="rect">
            <a:avLst/>
          </a:prstGeom>
          <a:noFill/>
          <a:ln w="9525">
            <a:noFill/>
            <a:miter lim="800000"/>
            <a:headEnd/>
            <a:tailEnd/>
          </a:ln>
          <a:effectLst/>
        </p:spPr>
        <p:txBody>
          <a:bodyPr lIns="92075" tIns="46038" rIns="92075" bIns="46038"/>
          <a:lstStyle/>
          <a:p>
            <a:pPr>
              <a:lnSpc>
                <a:spcPct val="70000"/>
              </a:lnSpc>
              <a:spcBef>
                <a:spcPct val="20000"/>
              </a:spcBef>
              <a:buClr>
                <a:schemeClr val="tx2"/>
              </a:buClr>
              <a:buSzPct val="75000"/>
              <a:buFont typeface="Wingdings" pitchFamily="2" charset="2"/>
              <a:buNone/>
              <a:defRPr/>
            </a:pPr>
            <a:r>
              <a:rPr kumimoji="0" lang="ar-SA" sz="3200" kern="0" dirty="0">
                <a:solidFill>
                  <a:srgbClr val="FFFF00"/>
                </a:solidFill>
                <a:latin typeface="+mn-lt"/>
                <a:cs typeface="+mn-cs"/>
              </a:rPr>
              <a:t>المحاضرة </a:t>
            </a:r>
            <a:r>
              <a:rPr kumimoji="0" lang="ar-SA" sz="3200" kern="0" dirty="0" smtClean="0">
                <a:solidFill>
                  <a:srgbClr val="FFFF00"/>
                </a:solidFill>
                <a:latin typeface="+mn-lt"/>
                <a:cs typeface="+mn-cs"/>
              </a:rPr>
              <a:t>13</a:t>
            </a:r>
            <a:endParaRPr kumimoji="0" lang="en-US" sz="3200" kern="0" dirty="0">
              <a:solidFill>
                <a:srgbClr val="FFFF00"/>
              </a:solidFill>
              <a:latin typeface="+mn-lt"/>
              <a:cs typeface="+mn-cs"/>
            </a:endParaRPr>
          </a:p>
        </p:txBody>
      </p:sp>
    </p:spTree>
  </p:cSld>
  <p:clrMapOvr>
    <a:masterClrMapping/>
  </p:clrMapOvr>
  <p:transition>
    <p:wedg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6" presetClass="entr" presetSubtype="0" fill="hold" grpId="0" nodeType="clickEffect">
                                  <p:stCondLst>
                                    <p:cond delay="0"/>
                                  </p:stCondLst>
                                  <p:childTnLst>
                                    <p:set>
                                      <p:cBhvr>
                                        <p:cTn id="6" dur="1" fill="hold">
                                          <p:stCondLst>
                                            <p:cond delay="0"/>
                                          </p:stCondLst>
                                        </p:cTn>
                                        <p:tgtEl>
                                          <p:spTgt spid="4100"/>
                                        </p:tgtEl>
                                        <p:attrNameLst>
                                          <p:attrName>style.visibility</p:attrName>
                                        </p:attrNameLst>
                                      </p:cBhvr>
                                      <p:to>
                                        <p:strVal val="visible"/>
                                      </p:to>
                                    </p:set>
                                    <p:animEffect transition="in" filter="wipe(down)">
                                      <p:cBhvr>
                                        <p:cTn id="7" dur="580">
                                          <p:stCondLst>
                                            <p:cond delay="0"/>
                                          </p:stCondLst>
                                        </p:cTn>
                                        <p:tgtEl>
                                          <p:spTgt spid="4100"/>
                                        </p:tgtEl>
                                      </p:cBhvr>
                                    </p:animEffect>
                                    <p:anim calcmode="lin" valueType="num">
                                      <p:cBhvr>
                                        <p:cTn id="8" dur="1822" tmFilter="0,0; 0.14,0.36; 0.43,0.73; 0.71,0.91; 1.0,1.0">
                                          <p:stCondLst>
                                            <p:cond delay="0"/>
                                          </p:stCondLst>
                                        </p:cTn>
                                        <p:tgtEl>
                                          <p:spTgt spid="4100"/>
                                        </p:tgtEl>
                                        <p:attrNameLst>
                                          <p:attrName>ppt_x</p:attrName>
                                        </p:attrNameLst>
                                      </p:cBhvr>
                                      <p:tavLst>
                                        <p:tav tm="0">
                                          <p:val>
                                            <p:strVal val="#ppt_x-0.25"/>
                                          </p:val>
                                        </p:tav>
                                        <p:tav tm="100000">
                                          <p:val>
                                            <p:strVal val="#ppt_x"/>
                                          </p:val>
                                        </p:tav>
                                      </p:tavLst>
                                    </p:anim>
                                    <p:anim calcmode="lin" valueType="num">
                                      <p:cBhvr>
                                        <p:cTn id="9" dur="664" tmFilter="0.0,0.0; 0.25,0.07; 0.50,0.2; 0.75,0.467; 1.0,1.0">
                                          <p:stCondLst>
                                            <p:cond delay="0"/>
                                          </p:stCondLst>
                                        </p:cTn>
                                        <p:tgtEl>
                                          <p:spTgt spid="4100"/>
                                        </p:tgtEl>
                                        <p:attrNameLst>
                                          <p:attrName>ppt_y</p:attrName>
                                        </p:attrNameLst>
                                      </p:cBhvr>
                                      <p:tavLst>
                                        <p:tav tm="0" fmla="#ppt_y-sin(pi*$)/3">
                                          <p:val>
                                            <p:fltVal val="0.5"/>
                                          </p:val>
                                        </p:tav>
                                        <p:tav tm="100000">
                                          <p:val>
                                            <p:fltVal val="1"/>
                                          </p:val>
                                        </p:tav>
                                      </p:tavLst>
                                    </p:anim>
                                    <p:anim calcmode="lin" valueType="num">
                                      <p:cBhvr>
                                        <p:cTn id="10" dur="664" tmFilter="0, 0; 0.125,0.2665; 0.25,0.4; 0.375,0.465; 0.5,0.5;  0.625,0.535; 0.75,0.6; 0.875,0.7335; 1,1">
                                          <p:stCondLst>
                                            <p:cond delay="664"/>
                                          </p:stCondLst>
                                        </p:cTn>
                                        <p:tgtEl>
                                          <p:spTgt spid="4100"/>
                                        </p:tgtEl>
                                        <p:attrNameLst>
                                          <p:attrName>ppt_y</p:attrName>
                                        </p:attrNameLst>
                                      </p:cBhvr>
                                      <p:tavLst>
                                        <p:tav tm="0" fmla="#ppt_y-sin(pi*$)/9">
                                          <p:val>
                                            <p:fltVal val="0"/>
                                          </p:val>
                                        </p:tav>
                                        <p:tav tm="100000">
                                          <p:val>
                                            <p:fltVal val="1"/>
                                          </p:val>
                                        </p:tav>
                                      </p:tavLst>
                                    </p:anim>
                                    <p:anim calcmode="lin" valueType="num">
                                      <p:cBhvr>
                                        <p:cTn id="11" dur="332" tmFilter="0, 0; 0.125,0.2665; 0.25,0.4; 0.375,0.465; 0.5,0.5;  0.625,0.535; 0.75,0.6; 0.875,0.7335; 1,1">
                                          <p:stCondLst>
                                            <p:cond delay="1324"/>
                                          </p:stCondLst>
                                        </p:cTn>
                                        <p:tgtEl>
                                          <p:spTgt spid="4100"/>
                                        </p:tgtEl>
                                        <p:attrNameLst>
                                          <p:attrName>ppt_y</p:attrName>
                                        </p:attrNameLst>
                                      </p:cBhvr>
                                      <p:tavLst>
                                        <p:tav tm="0" fmla="#ppt_y-sin(pi*$)/27">
                                          <p:val>
                                            <p:fltVal val="0"/>
                                          </p:val>
                                        </p:tav>
                                        <p:tav tm="100000">
                                          <p:val>
                                            <p:fltVal val="1"/>
                                          </p:val>
                                        </p:tav>
                                      </p:tavLst>
                                    </p:anim>
                                    <p:anim calcmode="lin" valueType="num">
                                      <p:cBhvr>
                                        <p:cTn id="12" dur="164" tmFilter="0, 0; 0.125,0.2665; 0.25,0.4; 0.375,0.465; 0.5,0.5;  0.625,0.535; 0.75,0.6; 0.875,0.7335; 1,1">
                                          <p:stCondLst>
                                            <p:cond delay="1656"/>
                                          </p:stCondLst>
                                        </p:cTn>
                                        <p:tgtEl>
                                          <p:spTgt spid="4100"/>
                                        </p:tgtEl>
                                        <p:attrNameLst>
                                          <p:attrName>ppt_y</p:attrName>
                                        </p:attrNameLst>
                                      </p:cBhvr>
                                      <p:tavLst>
                                        <p:tav tm="0" fmla="#ppt_y-sin(pi*$)/81">
                                          <p:val>
                                            <p:fltVal val="0"/>
                                          </p:val>
                                        </p:tav>
                                        <p:tav tm="100000">
                                          <p:val>
                                            <p:fltVal val="1"/>
                                          </p:val>
                                        </p:tav>
                                      </p:tavLst>
                                    </p:anim>
                                    <p:animScale>
                                      <p:cBhvr>
                                        <p:cTn id="13" dur="26">
                                          <p:stCondLst>
                                            <p:cond delay="650"/>
                                          </p:stCondLst>
                                        </p:cTn>
                                        <p:tgtEl>
                                          <p:spTgt spid="4100"/>
                                        </p:tgtEl>
                                      </p:cBhvr>
                                      <p:to x="100000" y="60000"/>
                                    </p:animScale>
                                    <p:animScale>
                                      <p:cBhvr>
                                        <p:cTn id="14" dur="166" decel="50000">
                                          <p:stCondLst>
                                            <p:cond delay="676"/>
                                          </p:stCondLst>
                                        </p:cTn>
                                        <p:tgtEl>
                                          <p:spTgt spid="4100"/>
                                        </p:tgtEl>
                                      </p:cBhvr>
                                      <p:to x="100000" y="100000"/>
                                    </p:animScale>
                                    <p:animScale>
                                      <p:cBhvr>
                                        <p:cTn id="15" dur="26">
                                          <p:stCondLst>
                                            <p:cond delay="1312"/>
                                          </p:stCondLst>
                                        </p:cTn>
                                        <p:tgtEl>
                                          <p:spTgt spid="4100"/>
                                        </p:tgtEl>
                                      </p:cBhvr>
                                      <p:to x="100000" y="80000"/>
                                    </p:animScale>
                                    <p:animScale>
                                      <p:cBhvr>
                                        <p:cTn id="16" dur="166" decel="50000">
                                          <p:stCondLst>
                                            <p:cond delay="1338"/>
                                          </p:stCondLst>
                                        </p:cTn>
                                        <p:tgtEl>
                                          <p:spTgt spid="4100"/>
                                        </p:tgtEl>
                                      </p:cBhvr>
                                      <p:to x="100000" y="100000"/>
                                    </p:animScale>
                                    <p:animScale>
                                      <p:cBhvr>
                                        <p:cTn id="17" dur="26">
                                          <p:stCondLst>
                                            <p:cond delay="1642"/>
                                          </p:stCondLst>
                                        </p:cTn>
                                        <p:tgtEl>
                                          <p:spTgt spid="4100"/>
                                        </p:tgtEl>
                                      </p:cBhvr>
                                      <p:to x="100000" y="90000"/>
                                    </p:animScale>
                                    <p:animScale>
                                      <p:cBhvr>
                                        <p:cTn id="18" dur="166" decel="50000">
                                          <p:stCondLst>
                                            <p:cond delay="1668"/>
                                          </p:stCondLst>
                                        </p:cTn>
                                        <p:tgtEl>
                                          <p:spTgt spid="4100"/>
                                        </p:tgtEl>
                                      </p:cBhvr>
                                      <p:to x="100000" y="100000"/>
                                    </p:animScale>
                                    <p:animScale>
                                      <p:cBhvr>
                                        <p:cTn id="19" dur="26">
                                          <p:stCondLst>
                                            <p:cond delay="1808"/>
                                          </p:stCondLst>
                                        </p:cTn>
                                        <p:tgtEl>
                                          <p:spTgt spid="4100"/>
                                        </p:tgtEl>
                                      </p:cBhvr>
                                      <p:to x="100000" y="95000"/>
                                    </p:animScale>
                                    <p:animScale>
                                      <p:cBhvr>
                                        <p:cTn id="20" dur="166" decel="50000">
                                          <p:stCondLst>
                                            <p:cond delay="1834"/>
                                          </p:stCondLst>
                                        </p:cTn>
                                        <p:tgtEl>
                                          <p:spTgt spid="4100"/>
                                        </p:tgtEl>
                                      </p:cBhvr>
                                      <p:to x="100000" y="100000"/>
                                    </p:animScale>
                                  </p:childTnLst>
                                </p:cTn>
                              </p:par>
                            </p:childTnLst>
                          </p:cTn>
                        </p:par>
                      </p:childTnLst>
                    </p:cTn>
                  </p:par>
                  <p:par>
                    <p:cTn id="21" fill="hold">
                      <p:stCondLst>
                        <p:cond delay="indefinite"/>
                      </p:stCondLst>
                      <p:childTnLst>
                        <p:par>
                          <p:cTn id="22" fill="hold">
                            <p:stCondLst>
                              <p:cond delay="0"/>
                            </p:stCondLst>
                            <p:childTnLst>
                              <p:par>
                                <p:cTn id="23" presetID="26" presetClass="entr" presetSubtype="0" fill="hold" grpId="0" nodeType="clickEffect">
                                  <p:stCondLst>
                                    <p:cond delay="0"/>
                                  </p:stCondLst>
                                  <p:childTnLst>
                                    <p:set>
                                      <p:cBhvr>
                                        <p:cTn id="24" dur="1" fill="hold">
                                          <p:stCondLst>
                                            <p:cond delay="0"/>
                                          </p:stCondLst>
                                        </p:cTn>
                                        <p:tgtEl>
                                          <p:spTgt spid="4101">
                                            <p:txEl>
                                              <p:pRg st="0" end="0"/>
                                            </p:txEl>
                                          </p:spTgt>
                                        </p:tgtEl>
                                        <p:attrNameLst>
                                          <p:attrName>style.visibility</p:attrName>
                                        </p:attrNameLst>
                                      </p:cBhvr>
                                      <p:to>
                                        <p:strVal val="visible"/>
                                      </p:to>
                                    </p:set>
                                    <p:animEffect transition="in" filter="wipe(down)">
                                      <p:cBhvr>
                                        <p:cTn id="25" dur="580">
                                          <p:stCondLst>
                                            <p:cond delay="0"/>
                                          </p:stCondLst>
                                        </p:cTn>
                                        <p:tgtEl>
                                          <p:spTgt spid="4101">
                                            <p:txEl>
                                              <p:pRg st="0" end="0"/>
                                            </p:txEl>
                                          </p:spTgt>
                                        </p:tgtEl>
                                      </p:cBhvr>
                                    </p:animEffect>
                                    <p:anim calcmode="lin" valueType="num">
                                      <p:cBhvr>
                                        <p:cTn id="26" dur="1822" tmFilter="0,0; 0.14,0.36; 0.43,0.73; 0.71,0.91; 1.0,1.0">
                                          <p:stCondLst>
                                            <p:cond delay="0"/>
                                          </p:stCondLst>
                                        </p:cTn>
                                        <p:tgtEl>
                                          <p:spTgt spid="4101">
                                            <p:txEl>
                                              <p:pRg st="0" end="0"/>
                                            </p:txEl>
                                          </p:spTgt>
                                        </p:tgtEl>
                                        <p:attrNameLst>
                                          <p:attrName>ppt_x</p:attrName>
                                        </p:attrNameLst>
                                      </p:cBhvr>
                                      <p:tavLst>
                                        <p:tav tm="0">
                                          <p:val>
                                            <p:strVal val="#ppt_x-0.25"/>
                                          </p:val>
                                        </p:tav>
                                        <p:tav tm="100000">
                                          <p:val>
                                            <p:strVal val="#ppt_x"/>
                                          </p:val>
                                        </p:tav>
                                      </p:tavLst>
                                    </p:anim>
                                    <p:anim calcmode="lin" valueType="num">
                                      <p:cBhvr>
                                        <p:cTn id="27" dur="664" tmFilter="0.0,0.0; 0.25,0.07; 0.50,0.2; 0.75,0.467; 1.0,1.0">
                                          <p:stCondLst>
                                            <p:cond delay="0"/>
                                          </p:stCondLst>
                                        </p:cTn>
                                        <p:tgtEl>
                                          <p:spTgt spid="4101">
                                            <p:txEl>
                                              <p:pRg st="0" end="0"/>
                                            </p:txEl>
                                          </p:spTgt>
                                        </p:tgtEl>
                                        <p:attrNameLst>
                                          <p:attrName>ppt_y</p:attrName>
                                        </p:attrNameLst>
                                      </p:cBhvr>
                                      <p:tavLst>
                                        <p:tav tm="0" fmla="#ppt_y-sin(pi*$)/3">
                                          <p:val>
                                            <p:fltVal val="0.5"/>
                                          </p:val>
                                        </p:tav>
                                        <p:tav tm="100000">
                                          <p:val>
                                            <p:fltVal val="1"/>
                                          </p:val>
                                        </p:tav>
                                      </p:tavLst>
                                    </p:anim>
                                    <p:anim calcmode="lin" valueType="num">
                                      <p:cBhvr>
                                        <p:cTn id="28" dur="664" tmFilter="0, 0; 0.125,0.2665; 0.25,0.4; 0.375,0.465; 0.5,0.5;  0.625,0.535; 0.75,0.6; 0.875,0.7335; 1,1">
                                          <p:stCondLst>
                                            <p:cond delay="664"/>
                                          </p:stCondLst>
                                        </p:cTn>
                                        <p:tgtEl>
                                          <p:spTgt spid="4101">
                                            <p:txEl>
                                              <p:pRg st="0" end="0"/>
                                            </p:txEl>
                                          </p:spTgt>
                                        </p:tgtEl>
                                        <p:attrNameLst>
                                          <p:attrName>ppt_y</p:attrName>
                                        </p:attrNameLst>
                                      </p:cBhvr>
                                      <p:tavLst>
                                        <p:tav tm="0" fmla="#ppt_y-sin(pi*$)/9">
                                          <p:val>
                                            <p:fltVal val="0"/>
                                          </p:val>
                                        </p:tav>
                                        <p:tav tm="100000">
                                          <p:val>
                                            <p:fltVal val="1"/>
                                          </p:val>
                                        </p:tav>
                                      </p:tavLst>
                                    </p:anim>
                                    <p:anim calcmode="lin" valueType="num">
                                      <p:cBhvr>
                                        <p:cTn id="29" dur="332" tmFilter="0, 0; 0.125,0.2665; 0.25,0.4; 0.375,0.465; 0.5,0.5;  0.625,0.535; 0.75,0.6; 0.875,0.7335; 1,1">
                                          <p:stCondLst>
                                            <p:cond delay="1324"/>
                                          </p:stCondLst>
                                        </p:cTn>
                                        <p:tgtEl>
                                          <p:spTgt spid="4101">
                                            <p:txEl>
                                              <p:pRg st="0" end="0"/>
                                            </p:txEl>
                                          </p:spTgt>
                                        </p:tgtEl>
                                        <p:attrNameLst>
                                          <p:attrName>ppt_y</p:attrName>
                                        </p:attrNameLst>
                                      </p:cBhvr>
                                      <p:tavLst>
                                        <p:tav tm="0" fmla="#ppt_y-sin(pi*$)/27">
                                          <p:val>
                                            <p:fltVal val="0"/>
                                          </p:val>
                                        </p:tav>
                                        <p:tav tm="100000">
                                          <p:val>
                                            <p:fltVal val="1"/>
                                          </p:val>
                                        </p:tav>
                                      </p:tavLst>
                                    </p:anim>
                                    <p:anim calcmode="lin" valueType="num">
                                      <p:cBhvr>
                                        <p:cTn id="30" dur="164" tmFilter="0, 0; 0.125,0.2665; 0.25,0.4; 0.375,0.465; 0.5,0.5;  0.625,0.535; 0.75,0.6; 0.875,0.7335; 1,1">
                                          <p:stCondLst>
                                            <p:cond delay="1656"/>
                                          </p:stCondLst>
                                        </p:cTn>
                                        <p:tgtEl>
                                          <p:spTgt spid="4101">
                                            <p:txEl>
                                              <p:pRg st="0" end="0"/>
                                            </p:txEl>
                                          </p:spTgt>
                                        </p:tgtEl>
                                        <p:attrNameLst>
                                          <p:attrName>ppt_y</p:attrName>
                                        </p:attrNameLst>
                                      </p:cBhvr>
                                      <p:tavLst>
                                        <p:tav tm="0" fmla="#ppt_y-sin(pi*$)/81">
                                          <p:val>
                                            <p:fltVal val="0"/>
                                          </p:val>
                                        </p:tav>
                                        <p:tav tm="100000">
                                          <p:val>
                                            <p:fltVal val="1"/>
                                          </p:val>
                                        </p:tav>
                                      </p:tavLst>
                                    </p:anim>
                                    <p:animScale>
                                      <p:cBhvr>
                                        <p:cTn id="31" dur="26">
                                          <p:stCondLst>
                                            <p:cond delay="650"/>
                                          </p:stCondLst>
                                        </p:cTn>
                                        <p:tgtEl>
                                          <p:spTgt spid="4101">
                                            <p:txEl>
                                              <p:pRg st="0" end="0"/>
                                            </p:txEl>
                                          </p:spTgt>
                                        </p:tgtEl>
                                      </p:cBhvr>
                                      <p:to x="100000" y="60000"/>
                                    </p:animScale>
                                    <p:animScale>
                                      <p:cBhvr>
                                        <p:cTn id="32" dur="166" decel="50000">
                                          <p:stCondLst>
                                            <p:cond delay="676"/>
                                          </p:stCondLst>
                                        </p:cTn>
                                        <p:tgtEl>
                                          <p:spTgt spid="4101">
                                            <p:txEl>
                                              <p:pRg st="0" end="0"/>
                                            </p:txEl>
                                          </p:spTgt>
                                        </p:tgtEl>
                                      </p:cBhvr>
                                      <p:to x="100000" y="100000"/>
                                    </p:animScale>
                                    <p:animScale>
                                      <p:cBhvr>
                                        <p:cTn id="33" dur="26">
                                          <p:stCondLst>
                                            <p:cond delay="1312"/>
                                          </p:stCondLst>
                                        </p:cTn>
                                        <p:tgtEl>
                                          <p:spTgt spid="4101">
                                            <p:txEl>
                                              <p:pRg st="0" end="0"/>
                                            </p:txEl>
                                          </p:spTgt>
                                        </p:tgtEl>
                                      </p:cBhvr>
                                      <p:to x="100000" y="80000"/>
                                    </p:animScale>
                                    <p:animScale>
                                      <p:cBhvr>
                                        <p:cTn id="34" dur="166" decel="50000">
                                          <p:stCondLst>
                                            <p:cond delay="1338"/>
                                          </p:stCondLst>
                                        </p:cTn>
                                        <p:tgtEl>
                                          <p:spTgt spid="4101">
                                            <p:txEl>
                                              <p:pRg st="0" end="0"/>
                                            </p:txEl>
                                          </p:spTgt>
                                        </p:tgtEl>
                                      </p:cBhvr>
                                      <p:to x="100000" y="100000"/>
                                    </p:animScale>
                                    <p:animScale>
                                      <p:cBhvr>
                                        <p:cTn id="35" dur="26">
                                          <p:stCondLst>
                                            <p:cond delay="1642"/>
                                          </p:stCondLst>
                                        </p:cTn>
                                        <p:tgtEl>
                                          <p:spTgt spid="4101">
                                            <p:txEl>
                                              <p:pRg st="0" end="0"/>
                                            </p:txEl>
                                          </p:spTgt>
                                        </p:tgtEl>
                                      </p:cBhvr>
                                      <p:to x="100000" y="90000"/>
                                    </p:animScale>
                                    <p:animScale>
                                      <p:cBhvr>
                                        <p:cTn id="36" dur="166" decel="50000">
                                          <p:stCondLst>
                                            <p:cond delay="1668"/>
                                          </p:stCondLst>
                                        </p:cTn>
                                        <p:tgtEl>
                                          <p:spTgt spid="4101">
                                            <p:txEl>
                                              <p:pRg st="0" end="0"/>
                                            </p:txEl>
                                          </p:spTgt>
                                        </p:tgtEl>
                                      </p:cBhvr>
                                      <p:to x="100000" y="100000"/>
                                    </p:animScale>
                                    <p:animScale>
                                      <p:cBhvr>
                                        <p:cTn id="37" dur="26">
                                          <p:stCondLst>
                                            <p:cond delay="1808"/>
                                          </p:stCondLst>
                                        </p:cTn>
                                        <p:tgtEl>
                                          <p:spTgt spid="4101">
                                            <p:txEl>
                                              <p:pRg st="0" end="0"/>
                                            </p:txEl>
                                          </p:spTgt>
                                        </p:tgtEl>
                                      </p:cBhvr>
                                      <p:to x="100000" y="95000"/>
                                    </p:animScale>
                                    <p:animScale>
                                      <p:cBhvr>
                                        <p:cTn id="38" dur="166" decel="50000">
                                          <p:stCondLst>
                                            <p:cond delay="1834"/>
                                          </p:stCondLst>
                                        </p:cTn>
                                        <p:tgtEl>
                                          <p:spTgt spid="4101">
                                            <p:txEl>
                                              <p:pRg st="0" end="0"/>
                                            </p:txEl>
                                          </p:spTgt>
                                        </p:tgtEl>
                                      </p:cBhvr>
                                      <p:to x="100000" y="100000"/>
                                    </p:animScale>
                                  </p:childTnLst>
                                </p:cTn>
                              </p:par>
                            </p:childTnLst>
                          </p:cTn>
                        </p:par>
                      </p:childTnLst>
                    </p:cTn>
                  </p:par>
                  <p:par>
                    <p:cTn id="39" fill="hold">
                      <p:stCondLst>
                        <p:cond delay="indefinite"/>
                      </p:stCondLst>
                      <p:childTnLst>
                        <p:par>
                          <p:cTn id="40" fill="hold">
                            <p:stCondLst>
                              <p:cond delay="0"/>
                            </p:stCondLst>
                            <p:childTnLst>
                              <p:par>
                                <p:cTn id="41" presetID="26" presetClass="entr" presetSubtype="0" fill="hold" grpId="0" nodeType="clickEffect">
                                  <p:stCondLst>
                                    <p:cond delay="0"/>
                                  </p:stCondLst>
                                  <p:childTnLst>
                                    <p:set>
                                      <p:cBhvr>
                                        <p:cTn id="42" dur="1" fill="hold">
                                          <p:stCondLst>
                                            <p:cond delay="0"/>
                                          </p:stCondLst>
                                        </p:cTn>
                                        <p:tgtEl>
                                          <p:spTgt spid="4"/>
                                        </p:tgtEl>
                                        <p:attrNameLst>
                                          <p:attrName>style.visibility</p:attrName>
                                        </p:attrNameLst>
                                      </p:cBhvr>
                                      <p:to>
                                        <p:strVal val="visible"/>
                                      </p:to>
                                    </p:set>
                                    <p:animEffect transition="in" filter="wipe(down)">
                                      <p:cBhvr>
                                        <p:cTn id="43" dur="580">
                                          <p:stCondLst>
                                            <p:cond delay="0"/>
                                          </p:stCondLst>
                                        </p:cTn>
                                        <p:tgtEl>
                                          <p:spTgt spid="4"/>
                                        </p:tgtEl>
                                      </p:cBhvr>
                                    </p:animEffect>
                                    <p:anim calcmode="lin" valueType="num">
                                      <p:cBhvr>
                                        <p:cTn id="44" dur="1822" tmFilter="0,0; 0.14,0.36; 0.43,0.73; 0.71,0.91; 1.0,1.0">
                                          <p:stCondLst>
                                            <p:cond delay="0"/>
                                          </p:stCondLst>
                                        </p:cTn>
                                        <p:tgtEl>
                                          <p:spTgt spid="4"/>
                                        </p:tgtEl>
                                        <p:attrNameLst>
                                          <p:attrName>ppt_x</p:attrName>
                                        </p:attrNameLst>
                                      </p:cBhvr>
                                      <p:tavLst>
                                        <p:tav tm="0">
                                          <p:val>
                                            <p:strVal val="#ppt_x-0.25"/>
                                          </p:val>
                                        </p:tav>
                                        <p:tav tm="100000">
                                          <p:val>
                                            <p:strVal val="#ppt_x"/>
                                          </p:val>
                                        </p:tav>
                                      </p:tavLst>
                                    </p:anim>
                                    <p:anim calcmode="lin" valueType="num">
                                      <p:cBhvr>
                                        <p:cTn id="45" dur="664" tmFilter="0.0,0.0; 0.25,0.07; 0.50,0.2; 0.75,0.467; 1.0,1.0">
                                          <p:stCondLst>
                                            <p:cond delay="0"/>
                                          </p:stCondLst>
                                        </p:cTn>
                                        <p:tgtEl>
                                          <p:spTgt spid="4"/>
                                        </p:tgtEl>
                                        <p:attrNameLst>
                                          <p:attrName>ppt_y</p:attrName>
                                        </p:attrNameLst>
                                      </p:cBhvr>
                                      <p:tavLst>
                                        <p:tav tm="0" fmla="#ppt_y-sin(pi*$)/3">
                                          <p:val>
                                            <p:fltVal val="0.5"/>
                                          </p:val>
                                        </p:tav>
                                        <p:tav tm="100000">
                                          <p:val>
                                            <p:fltVal val="1"/>
                                          </p:val>
                                        </p:tav>
                                      </p:tavLst>
                                    </p:anim>
                                    <p:anim calcmode="lin" valueType="num">
                                      <p:cBhvr>
                                        <p:cTn id="46" dur="664" tmFilter="0, 0; 0.125,0.2665; 0.25,0.4; 0.375,0.465; 0.5,0.5;  0.625,0.535; 0.75,0.6; 0.875,0.7335; 1,1">
                                          <p:stCondLst>
                                            <p:cond delay="664"/>
                                          </p:stCondLst>
                                        </p:cTn>
                                        <p:tgtEl>
                                          <p:spTgt spid="4"/>
                                        </p:tgtEl>
                                        <p:attrNameLst>
                                          <p:attrName>ppt_y</p:attrName>
                                        </p:attrNameLst>
                                      </p:cBhvr>
                                      <p:tavLst>
                                        <p:tav tm="0" fmla="#ppt_y-sin(pi*$)/9">
                                          <p:val>
                                            <p:fltVal val="0"/>
                                          </p:val>
                                        </p:tav>
                                        <p:tav tm="100000">
                                          <p:val>
                                            <p:fltVal val="1"/>
                                          </p:val>
                                        </p:tav>
                                      </p:tavLst>
                                    </p:anim>
                                    <p:anim calcmode="lin" valueType="num">
                                      <p:cBhvr>
                                        <p:cTn id="47" dur="332" tmFilter="0, 0; 0.125,0.2665; 0.25,0.4; 0.375,0.465; 0.5,0.5;  0.625,0.535; 0.75,0.6; 0.875,0.7335; 1,1">
                                          <p:stCondLst>
                                            <p:cond delay="1324"/>
                                          </p:stCondLst>
                                        </p:cTn>
                                        <p:tgtEl>
                                          <p:spTgt spid="4"/>
                                        </p:tgtEl>
                                        <p:attrNameLst>
                                          <p:attrName>ppt_y</p:attrName>
                                        </p:attrNameLst>
                                      </p:cBhvr>
                                      <p:tavLst>
                                        <p:tav tm="0" fmla="#ppt_y-sin(pi*$)/27">
                                          <p:val>
                                            <p:fltVal val="0"/>
                                          </p:val>
                                        </p:tav>
                                        <p:tav tm="100000">
                                          <p:val>
                                            <p:fltVal val="1"/>
                                          </p:val>
                                        </p:tav>
                                      </p:tavLst>
                                    </p:anim>
                                    <p:anim calcmode="lin" valueType="num">
                                      <p:cBhvr>
                                        <p:cTn id="48" dur="164" tmFilter="0, 0; 0.125,0.2665; 0.25,0.4; 0.375,0.465; 0.5,0.5;  0.625,0.535; 0.75,0.6; 0.875,0.7335; 1,1">
                                          <p:stCondLst>
                                            <p:cond delay="1656"/>
                                          </p:stCondLst>
                                        </p:cTn>
                                        <p:tgtEl>
                                          <p:spTgt spid="4"/>
                                        </p:tgtEl>
                                        <p:attrNameLst>
                                          <p:attrName>ppt_y</p:attrName>
                                        </p:attrNameLst>
                                      </p:cBhvr>
                                      <p:tavLst>
                                        <p:tav tm="0" fmla="#ppt_y-sin(pi*$)/81">
                                          <p:val>
                                            <p:fltVal val="0"/>
                                          </p:val>
                                        </p:tav>
                                        <p:tav tm="100000">
                                          <p:val>
                                            <p:fltVal val="1"/>
                                          </p:val>
                                        </p:tav>
                                      </p:tavLst>
                                    </p:anim>
                                    <p:animScale>
                                      <p:cBhvr>
                                        <p:cTn id="49" dur="26">
                                          <p:stCondLst>
                                            <p:cond delay="650"/>
                                          </p:stCondLst>
                                        </p:cTn>
                                        <p:tgtEl>
                                          <p:spTgt spid="4"/>
                                        </p:tgtEl>
                                      </p:cBhvr>
                                      <p:to x="100000" y="60000"/>
                                    </p:animScale>
                                    <p:animScale>
                                      <p:cBhvr>
                                        <p:cTn id="50" dur="166" decel="50000">
                                          <p:stCondLst>
                                            <p:cond delay="676"/>
                                          </p:stCondLst>
                                        </p:cTn>
                                        <p:tgtEl>
                                          <p:spTgt spid="4"/>
                                        </p:tgtEl>
                                      </p:cBhvr>
                                      <p:to x="100000" y="100000"/>
                                    </p:animScale>
                                    <p:animScale>
                                      <p:cBhvr>
                                        <p:cTn id="51" dur="26">
                                          <p:stCondLst>
                                            <p:cond delay="1312"/>
                                          </p:stCondLst>
                                        </p:cTn>
                                        <p:tgtEl>
                                          <p:spTgt spid="4"/>
                                        </p:tgtEl>
                                      </p:cBhvr>
                                      <p:to x="100000" y="80000"/>
                                    </p:animScale>
                                    <p:animScale>
                                      <p:cBhvr>
                                        <p:cTn id="52" dur="166" decel="50000">
                                          <p:stCondLst>
                                            <p:cond delay="1338"/>
                                          </p:stCondLst>
                                        </p:cTn>
                                        <p:tgtEl>
                                          <p:spTgt spid="4"/>
                                        </p:tgtEl>
                                      </p:cBhvr>
                                      <p:to x="100000" y="100000"/>
                                    </p:animScale>
                                    <p:animScale>
                                      <p:cBhvr>
                                        <p:cTn id="53" dur="26">
                                          <p:stCondLst>
                                            <p:cond delay="1642"/>
                                          </p:stCondLst>
                                        </p:cTn>
                                        <p:tgtEl>
                                          <p:spTgt spid="4"/>
                                        </p:tgtEl>
                                      </p:cBhvr>
                                      <p:to x="100000" y="90000"/>
                                    </p:animScale>
                                    <p:animScale>
                                      <p:cBhvr>
                                        <p:cTn id="54" dur="166" decel="50000">
                                          <p:stCondLst>
                                            <p:cond delay="1668"/>
                                          </p:stCondLst>
                                        </p:cTn>
                                        <p:tgtEl>
                                          <p:spTgt spid="4"/>
                                        </p:tgtEl>
                                      </p:cBhvr>
                                      <p:to x="100000" y="100000"/>
                                    </p:animScale>
                                    <p:animScale>
                                      <p:cBhvr>
                                        <p:cTn id="55" dur="26">
                                          <p:stCondLst>
                                            <p:cond delay="1808"/>
                                          </p:stCondLst>
                                        </p:cTn>
                                        <p:tgtEl>
                                          <p:spTgt spid="4"/>
                                        </p:tgtEl>
                                      </p:cBhvr>
                                      <p:to x="100000" y="95000"/>
                                    </p:animScale>
                                    <p:animScale>
                                      <p:cBhvr>
                                        <p:cTn id="56" dur="166" decel="50000">
                                          <p:stCondLst>
                                            <p:cond delay="1834"/>
                                          </p:stCondLst>
                                        </p:cTn>
                                        <p:tgtEl>
                                          <p:spTgt spid="4"/>
                                        </p:tgtEl>
                                      </p:cBhvr>
                                      <p:to x="100000" y="100000"/>
                                    </p:animScale>
                                  </p:childTnLst>
                                </p:cTn>
                              </p:par>
                            </p:childTnLst>
                          </p:cTn>
                        </p:par>
                      </p:childTnLst>
                    </p:cTn>
                  </p:par>
                  <p:par>
                    <p:cTn id="57" fill="hold">
                      <p:stCondLst>
                        <p:cond delay="indefinite"/>
                      </p:stCondLst>
                      <p:childTnLst>
                        <p:par>
                          <p:cTn id="58" fill="hold">
                            <p:stCondLst>
                              <p:cond delay="0"/>
                            </p:stCondLst>
                            <p:childTnLst>
                              <p:par>
                                <p:cTn id="59" presetID="29" presetClass="entr" presetSubtype="0" fill="hold" grpId="0" nodeType="clickEffect">
                                  <p:stCondLst>
                                    <p:cond delay="0"/>
                                  </p:stCondLst>
                                  <p:childTnLst>
                                    <p:set>
                                      <p:cBhvr>
                                        <p:cTn id="60" dur="1" fill="hold">
                                          <p:stCondLst>
                                            <p:cond delay="0"/>
                                          </p:stCondLst>
                                        </p:cTn>
                                        <p:tgtEl>
                                          <p:spTgt spid="5"/>
                                        </p:tgtEl>
                                        <p:attrNameLst>
                                          <p:attrName>style.visibility</p:attrName>
                                        </p:attrNameLst>
                                      </p:cBhvr>
                                      <p:to>
                                        <p:strVal val="visible"/>
                                      </p:to>
                                    </p:set>
                                    <p:anim calcmode="lin" valueType="num">
                                      <p:cBhvr>
                                        <p:cTn id="61" dur="1000" fill="hold"/>
                                        <p:tgtEl>
                                          <p:spTgt spid="5"/>
                                        </p:tgtEl>
                                        <p:attrNameLst>
                                          <p:attrName>ppt_x</p:attrName>
                                        </p:attrNameLst>
                                      </p:cBhvr>
                                      <p:tavLst>
                                        <p:tav tm="0">
                                          <p:val>
                                            <p:strVal val="#ppt_x-.2"/>
                                          </p:val>
                                        </p:tav>
                                        <p:tav tm="100000">
                                          <p:val>
                                            <p:strVal val="#ppt_x"/>
                                          </p:val>
                                        </p:tav>
                                      </p:tavLst>
                                    </p:anim>
                                    <p:anim calcmode="lin" valueType="num">
                                      <p:cBhvr>
                                        <p:cTn id="62" dur="1000" fill="hold"/>
                                        <p:tgtEl>
                                          <p:spTgt spid="5"/>
                                        </p:tgtEl>
                                        <p:attrNameLst>
                                          <p:attrName>ppt_y</p:attrName>
                                        </p:attrNameLst>
                                      </p:cBhvr>
                                      <p:tavLst>
                                        <p:tav tm="0">
                                          <p:val>
                                            <p:strVal val="#ppt_y"/>
                                          </p:val>
                                        </p:tav>
                                        <p:tav tm="100000">
                                          <p:val>
                                            <p:strVal val="#ppt_y"/>
                                          </p:val>
                                        </p:tav>
                                      </p:tavLst>
                                    </p:anim>
                                    <p:animEffect transition="in" filter="wipe(right)" prLst="gradientSize: 0.1">
                                      <p:cBhvr>
                                        <p:cTn id="63" dur="1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100" grpId="0"/>
      <p:bldP spid="4101" grpId="0" build="p"/>
      <p:bldP spid="4" grpId="0"/>
      <p:bldP spid="5"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ar-SA" dirty="0" smtClean="0"/>
              <a:t>ثانيا ً: ذوات الفلقتين</a:t>
            </a:r>
            <a:br>
              <a:rPr lang="ar-SA" dirty="0" smtClean="0"/>
            </a:br>
            <a:r>
              <a:rPr lang="en-US" dirty="0" err="1" smtClean="0"/>
              <a:t>Arohichlamydeae</a:t>
            </a:r>
            <a:endParaRPr lang="en-US" dirty="0"/>
          </a:p>
        </p:txBody>
      </p:sp>
      <p:sp>
        <p:nvSpPr>
          <p:cNvPr id="3" name="Content Placeholder 2"/>
          <p:cNvSpPr>
            <a:spLocks noGrp="1"/>
          </p:cNvSpPr>
          <p:nvPr>
            <p:ph idx="1"/>
          </p:nvPr>
        </p:nvSpPr>
        <p:spPr/>
        <p:txBody>
          <a:bodyPr/>
          <a:lstStyle/>
          <a:p>
            <a:pPr algn="r" rtl="1"/>
            <a:r>
              <a:rPr lang="ar-SA" dirty="0" smtClean="0"/>
              <a:t>(أ) ذات الغلاف غير المتميز او عارية </a:t>
            </a:r>
          </a:p>
          <a:p>
            <a:pPr>
              <a:buNone/>
            </a:pPr>
            <a:r>
              <a:rPr lang="en-US" dirty="0" err="1" smtClean="0"/>
              <a:t>Achlamydese</a:t>
            </a:r>
            <a:r>
              <a:rPr lang="en-US" dirty="0" smtClean="0"/>
              <a:t> or </a:t>
            </a:r>
            <a:r>
              <a:rPr lang="en-US" dirty="0" err="1" smtClean="0"/>
              <a:t>Monochlamydeae</a:t>
            </a:r>
            <a:endParaRPr lang="ar-SA" dirty="0" smtClean="0"/>
          </a:p>
          <a:p>
            <a:pPr>
              <a:buNone/>
            </a:pPr>
            <a:endParaRPr lang="ar-SA" dirty="0" smtClean="0"/>
          </a:p>
          <a:p>
            <a:pPr algn="r" rtl="1"/>
            <a:r>
              <a:rPr lang="ar-SA" dirty="0" smtClean="0"/>
              <a:t>رتبة  الكازوارينيات </a:t>
            </a:r>
            <a:r>
              <a:rPr lang="en-US" dirty="0" err="1" smtClean="0"/>
              <a:t>Verticillatae</a:t>
            </a:r>
            <a:r>
              <a:rPr lang="en-US" dirty="0" smtClean="0"/>
              <a:t> </a:t>
            </a:r>
            <a:endParaRPr lang="ar-SA" dirty="0" smtClean="0"/>
          </a:p>
          <a:p>
            <a:pPr lvl="1" algn="r" rtl="1"/>
            <a:r>
              <a:rPr lang="ar-SA" dirty="0" smtClean="0"/>
              <a:t>الفصيلة الكازوارينية </a:t>
            </a:r>
            <a:r>
              <a:rPr lang="en-US" dirty="0" err="1" smtClean="0"/>
              <a:t>Casuarinacae</a:t>
            </a:r>
            <a:endParaRPr lang="ar-SA" dirty="0" smtClean="0"/>
          </a:p>
          <a:p>
            <a:pPr lvl="1" algn="r" rtl="1"/>
            <a:endParaRPr lang="ar-SA" dirty="0" smtClean="0"/>
          </a:p>
          <a:p>
            <a:pPr algn="r" rtl="1"/>
            <a:r>
              <a:rPr lang="ar-SA" dirty="0" smtClean="0"/>
              <a:t>رتبة  الصفصافيات  </a:t>
            </a:r>
            <a:r>
              <a:rPr lang="en-US" dirty="0" err="1" smtClean="0"/>
              <a:t>Salicales</a:t>
            </a:r>
            <a:endParaRPr lang="ar-SA" dirty="0" smtClean="0"/>
          </a:p>
          <a:p>
            <a:pPr lvl="1" algn="r" rtl="1"/>
            <a:r>
              <a:rPr lang="ar-SA" dirty="0" smtClean="0"/>
              <a:t>الفصيلة الصفصافية </a:t>
            </a:r>
            <a:r>
              <a:rPr lang="en-US" dirty="0" err="1" smtClean="0"/>
              <a:t>Salicaceae</a:t>
            </a:r>
            <a:r>
              <a:rPr lang="en-US" dirty="0" smtClean="0"/>
              <a:t> </a:t>
            </a:r>
          </a:p>
          <a:p>
            <a:pPr lvl="1" algn="r" rtl="1"/>
            <a:endParaRPr lang="en-US" dirty="0" smtClean="0"/>
          </a:p>
          <a:p>
            <a:pPr lvl="1" algn="r" rtl="1">
              <a:buNone/>
            </a:pPr>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2625" y="457200"/>
            <a:ext cx="7772400" cy="5638800"/>
          </a:xfrm>
        </p:spPr>
        <p:txBody>
          <a:bodyPr/>
          <a:lstStyle/>
          <a:p>
            <a:pPr algn="r" rtl="1"/>
            <a:r>
              <a:rPr lang="ar-SA" dirty="0" smtClean="0"/>
              <a:t>رتبة  الحراقيات </a:t>
            </a:r>
            <a:r>
              <a:rPr lang="en-US" dirty="0" err="1" smtClean="0"/>
              <a:t>Urticales</a:t>
            </a:r>
            <a:r>
              <a:rPr lang="en-US" dirty="0" smtClean="0"/>
              <a:t> </a:t>
            </a:r>
            <a:endParaRPr lang="ar-SA" dirty="0" smtClean="0"/>
          </a:p>
          <a:p>
            <a:pPr lvl="1" algn="r" rtl="1"/>
            <a:r>
              <a:rPr lang="ar-SA" dirty="0" smtClean="0"/>
              <a:t>الفصيلة التوتية </a:t>
            </a:r>
            <a:r>
              <a:rPr lang="en-US" dirty="0" err="1" smtClean="0"/>
              <a:t>Moraceae</a:t>
            </a:r>
            <a:r>
              <a:rPr lang="en-US" dirty="0" smtClean="0"/>
              <a:t> </a:t>
            </a:r>
            <a:endParaRPr lang="ar-SA" dirty="0" smtClean="0"/>
          </a:p>
          <a:p>
            <a:pPr lvl="1" algn="r" rtl="1"/>
            <a:r>
              <a:rPr lang="ar-SA" dirty="0" smtClean="0"/>
              <a:t>الفصيلة الحراقية </a:t>
            </a:r>
            <a:r>
              <a:rPr lang="en-US" dirty="0" err="1" smtClean="0"/>
              <a:t>Urticaceae</a:t>
            </a:r>
            <a:r>
              <a:rPr lang="en-US" dirty="0" smtClean="0"/>
              <a:t> </a:t>
            </a:r>
          </a:p>
          <a:p>
            <a:pPr lvl="1" algn="r" rtl="1">
              <a:buNone/>
            </a:pPr>
            <a:endParaRPr lang="ar-SA" dirty="0" smtClean="0"/>
          </a:p>
          <a:p>
            <a:pPr algn="r" rtl="1"/>
            <a:r>
              <a:rPr lang="ar-SA" dirty="0" smtClean="0"/>
              <a:t>رتبة  الجرفليا</a:t>
            </a:r>
            <a:r>
              <a:rPr lang="en-US" dirty="0" err="1" smtClean="0"/>
              <a:t>Froteales</a:t>
            </a:r>
            <a:r>
              <a:rPr lang="en-US" dirty="0" smtClean="0"/>
              <a:t> </a:t>
            </a:r>
            <a:endParaRPr lang="ar-SA" dirty="0" smtClean="0"/>
          </a:p>
          <a:p>
            <a:pPr lvl="1" algn="r" rtl="1"/>
            <a:r>
              <a:rPr lang="ar-SA" dirty="0" smtClean="0"/>
              <a:t>فصيلة الجرفليا </a:t>
            </a:r>
            <a:r>
              <a:rPr lang="en-US" dirty="0" err="1" smtClean="0"/>
              <a:t>Proteaceaes</a:t>
            </a:r>
            <a:r>
              <a:rPr lang="en-US" dirty="0" smtClean="0"/>
              <a:t> </a:t>
            </a:r>
            <a:endParaRPr lang="ar-SA" dirty="0" smtClean="0"/>
          </a:p>
          <a:p>
            <a:pPr lvl="1" algn="r" rtl="1"/>
            <a:endParaRPr lang="ar-SA" dirty="0" smtClean="0"/>
          </a:p>
          <a:p>
            <a:pPr algn="r" rtl="1"/>
            <a:r>
              <a:rPr lang="ar-SA" dirty="0" smtClean="0"/>
              <a:t>رتبة  ضرس العجوز </a:t>
            </a:r>
            <a:r>
              <a:rPr lang="en-US" dirty="0" err="1" smtClean="0"/>
              <a:t>Polygonales</a:t>
            </a:r>
            <a:endParaRPr lang="ar-SA" dirty="0" smtClean="0"/>
          </a:p>
          <a:p>
            <a:pPr lvl="1" algn="r" rtl="1"/>
            <a:r>
              <a:rPr lang="ar-SA" dirty="0" smtClean="0"/>
              <a:t>فصيلة ضرس العجوز </a:t>
            </a:r>
            <a:r>
              <a:rPr lang="en-US" dirty="0" err="1" smtClean="0"/>
              <a:t>Polygonaceas</a:t>
            </a:r>
            <a:endParaRPr lang="ar-SA" dirty="0" smtClean="0"/>
          </a:p>
          <a:p>
            <a:pPr algn="r" rtl="1"/>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2"/>
          <p:cNvSpPr txBox="1">
            <a:spLocks/>
          </p:cNvSpPr>
          <p:nvPr/>
        </p:nvSpPr>
        <p:spPr>
          <a:xfrm>
            <a:off x="682625" y="457200"/>
            <a:ext cx="7772400" cy="5638800"/>
          </a:xfrm>
          <a:prstGeom prst="rect">
            <a:avLst/>
          </a:prstGeom>
        </p:spPr>
        <p:txBody>
          <a:bodyPr/>
          <a:lstStyle/>
          <a:p>
            <a:pPr marL="342900" marR="0" lvl="0" indent="-342900" algn="r" defTabSz="914400" rtl="1" eaLnBrk="1" fontAlgn="base" latinLnBrk="0" hangingPunct="1">
              <a:lnSpc>
                <a:spcPct val="90000"/>
              </a:lnSpc>
              <a:spcBef>
                <a:spcPct val="20000"/>
              </a:spcBef>
              <a:spcAft>
                <a:spcPct val="0"/>
              </a:spcAft>
              <a:buClr>
                <a:schemeClr val="tx2"/>
              </a:buClr>
              <a:buSzPct val="75000"/>
              <a:buFont typeface="Wingdings" pitchFamily="2" charset="2"/>
              <a:buChar char="l"/>
              <a:tabLst/>
              <a:defRPr/>
            </a:pPr>
            <a:r>
              <a:rPr kumimoji="0" lang="ar-SA" sz="3200" b="0" i="0" u="none" strike="noStrike" kern="0" cap="none" spc="0" normalizeH="0" baseline="0" noProof="0" dirty="0" smtClean="0">
                <a:ln>
                  <a:noFill/>
                </a:ln>
                <a:solidFill>
                  <a:schemeClr val="tx1"/>
                </a:solidFill>
                <a:effectLst/>
                <a:uLnTx/>
                <a:uFillTx/>
                <a:latin typeface="+mn-lt"/>
                <a:ea typeface="+mn-ea"/>
                <a:cs typeface="+mn-cs"/>
              </a:rPr>
              <a:t>رتبة  </a:t>
            </a:r>
            <a:r>
              <a:rPr kumimoji="0" lang="ar-SA" sz="3200" kern="0" dirty="0" smtClean="0">
                <a:latin typeface="+mn-lt"/>
                <a:cs typeface="+mn-cs"/>
              </a:rPr>
              <a:t>العشبيات المحورية </a:t>
            </a:r>
            <a:r>
              <a:rPr kumimoji="0" lang="en-US" sz="3200" b="0" i="0" u="none" strike="noStrike" kern="0" cap="none" spc="0" normalizeH="0" baseline="0" noProof="0" dirty="0" err="1" smtClean="0">
                <a:ln>
                  <a:noFill/>
                </a:ln>
                <a:solidFill>
                  <a:schemeClr val="tx1"/>
                </a:solidFill>
                <a:effectLst/>
                <a:uLnTx/>
                <a:uFillTx/>
                <a:latin typeface="+mn-lt"/>
                <a:ea typeface="+mn-ea"/>
                <a:cs typeface="+mn-cs"/>
              </a:rPr>
              <a:t>Centrospermae</a:t>
            </a:r>
            <a:r>
              <a:rPr kumimoji="0" lang="en-US" sz="3200" b="0" i="0" u="none" strike="noStrike" kern="0" cap="none" spc="0" normalizeH="0" baseline="0" noProof="0" dirty="0" smtClean="0">
                <a:ln>
                  <a:noFill/>
                </a:ln>
                <a:solidFill>
                  <a:schemeClr val="tx1"/>
                </a:solidFill>
                <a:effectLst/>
                <a:uLnTx/>
                <a:uFillTx/>
                <a:latin typeface="+mn-lt"/>
                <a:ea typeface="+mn-ea"/>
                <a:cs typeface="+mn-cs"/>
              </a:rPr>
              <a:t> </a:t>
            </a:r>
            <a:endParaRPr kumimoji="0" lang="ar-SA" sz="3200" b="0" i="0" u="none" strike="noStrike" kern="0" cap="none" spc="0" normalizeH="0" baseline="0" noProof="0" dirty="0" smtClean="0">
              <a:ln>
                <a:noFill/>
              </a:ln>
              <a:solidFill>
                <a:schemeClr val="tx1"/>
              </a:solidFill>
              <a:effectLst/>
              <a:uLnTx/>
              <a:uFillTx/>
              <a:latin typeface="+mn-lt"/>
              <a:ea typeface="+mn-ea"/>
              <a:cs typeface="+mn-cs"/>
            </a:endParaRPr>
          </a:p>
          <a:p>
            <a:pPr marL="742950" marR="0" lvl="1" indent="-285750" algn="r" defTabSz="914400" rtl="1" eaLnBrk="1" fontAlgn="base" latinLnBrk="0" hangingPunct="1">
              <a:lnSpc>
                <a:spcPct val="100000"/>
              </a:lnSpc>
              <a:spcBef>
                <a:spcPct val="20000"/>
              </a:spcBef>
              <a:spcAft>
                <a:spcPct val="0"/>
              </a:spcAft>
              <a:buClr>
                <a:schemeClr val="tx1"/>
              </a:buClr>
              <a:buSzTx/>
              <a:buFontTx/>
              <a:buChar char="–"/>
              <a:tabLst/>
              <a:defRPr/>
            </a:pPr>
            <a:r>
              <a:rPr kumimoji="0" lang="ar-SA" sz="2800" b="0" i="0" u="none" strike="noStrike" kern="0" cap="none" spc="0" normalizeH="0" baseline="0" noProof="0" dirty="0" smtClean="0">
                <a:ln>
                  <a:noFill/>
                </a:ln>
                <a:solidFill>
                  <a:schemeClr val="tx1"/>
                </a:solidFill>
                <a:effectLst/>
                <a:uLnTx/>
                <a:uFillTx/>
                <a:latin typeface="+mn-lt"/>
                <a:cs typeface="+mn-cs"/>
              </a:rPr>
              <a:t>فصيلة الزربيح</a:t>
            </a:r>
            <a:r>
              <a:rPr kumimoji="0" lang="en-US" sz="2800" b="0" i="0" u="none" strike="noStrike" kern="0" cap="none" spc="0" normalizeH="0" baseline="0" noProof="0" dirty="0" err="1" smtClean="0">
                <a:ln>
                  <a:noFill/>
                </a:ln>
                <a:solidFill>
                  <a:schemeClr val="tx1"/>
                </a:solidFill>
                <a:effectLst/>
                <a:uLnTx/>
                <a:uFillTx/>
                <a:latin typeface="+mn-lt"/>
                <a:cs typeface="+mn-cs"/>
              </a:rPr>
              <a:t>Chenopodiaoeae</a:t>
            </a:r>
            <a:r>
              <a:rPr kumimoji="0" lang="en-US" sz="2800" b="0" i="0" u="none" strike="noStrike" kern="0" cap="none" spc="0" normalizeH="0" baseline="0" noProof="0" dirty="0" smtClean="0">
                <a:ln>
                  <a:noFill/>
                </a:ln>
                <a:solidFill>
                  <a:schemeClr val="tx1"/>
                </a:solidFill>
                <a:effectLst/>
                <a:uLnTx/>
                <a:uFillTx/>
                <a:latin typeface="+mn-lt"/>
                <a:cs typeface="+mn-cs"/>
              </a:rPr>
              <a:t> </a:t>
            </a:r>
            <a:endParaRPr kumimoji="0" lang="ar-SA" sz="2800" b="0" i="0" u="none" strike="noStrike" kern="0" cap="none" spc="0" normalizeH="0" baseline="0" noProof="0" dirty="0" smtClean="0">
              <a:ln>
                <a:noFill/>
              </a:ln>
              <a:solidFill>
                <a:schemeClr val="tx1"/>
              </a:solidFill>
              <a:effectLst/>
              <a:uLnTx/>
              <a:uFillTx/>
              <a:latin typeface="+mn-lt"/>
              <a:cs typeface="+mn-cs"/>
            </a:endParaRPr>
          </a:p>
          <a:p>
            <a:pPr marL="742950" marR="0" lvl="1" indent="-285750" algn="r" defTabSz="914400" rtl="1" eaLnBrk="1" fontAlgn="base" latinLnBrk="0" hangingPunct="1">
              <a:lnSpc>
                <a:spcPct val="100000"/>
              </a:lnSpc>
              <a:spcBef>
                <a:spcPct val="20000"/>
              </a:spcBef>
              <a:spcAft>
                <a:spcPct val="0"/>
              </a:spcAft>
              <a:buClr>
                <a:schemeClr val="tx1"/>
              </a:buClr>
              <a:buSzTx/>
              <a:buFontTx/>
              <a:buChar char="–"/>
              <a:tabLst/>
              <a:defRPr/>
            </a:pPr>
            <a:r>
              <a:rPr kumimoji="0" lang="ar-SA" sz="2800" b="0" i="0" u="none" strike="noStrike" kern="0" cap="none" spc="0" normalizeH="0" baseline="0" noProof="0" dirty="0" smtClean="0">
                <a:ln>
                  <a:noFill/>
                </a:ln>
                <a:solidFill>
                  <a:schemeClr val="tx1"/>
                </a:solidFill>
                <a:effectLst/>
                <a:uLnTx/>
                <a:uFillTx/>
                <a:latin typeface="+mn-lt"/>
                <a:cs typeface="+mn-cs"/>
              </a:rPr>
              <a:t>فصيلة الأمراتس</a:t>
            </a:r>
            <a:r>
              <a:rPr kumimoji="0" lang="en-US" sz="2800" b="0" i="0" u="none" strike="noStrike" kern="0" cap="none" spc="0" normalizeH="0" baseline="0" noProof="0" dirty="0" err="1" smtClean="0">
                <a:ln>
                  <a:noFill/>
                </a:ln>
                <a:solidFill>
                  <a:schemeClr val="tx1"/>
                </a:solidFill>
                <a:effectLst/>
                <a:uLnTx/>
                <a:uFillTx/>
                <a:latin typeface="+mn-lt"/>
                <a:cs typeface="+mn-cs"/>
              </a:rPr>
              <a:t>Amerantaceae</a:t>
            </a:r>
            <a:r>
              <a:rPr kumimoji="0" lang="en-US" sz="2800" b="0" i="0" u="none" strike="noStrike" kern="0" cap="none" spc="0" normalizeH="0" baseline="0" noProof="0" dirty="0" smtClean="0">
                <a:ln>
                  <a:noFill/>
                </a:ln>
                <a:solidFill>
                  <a:schemeClr val="tx1"/>
                </a:solidFill>
                <a:effectLst/>
                <a:uLnTx/>
                <a:uFillTx/>
                <a:latin typeface="+mn-lt"/>
                <a:cs typeface="+mn-cs"/>
              </a:rPr>
              <a:t> </a:t>
            </a:r>
            <a:endParaRPr kumimoji="0" lang="ar-SA" sz="2800" b="0" i="0" u="none" strike="noStrike" kern="0" cap="none" spc="0" normalizeH="0" baseline="0" noProof="0" dirty="0" smtClean="0">
              <a:ln>
                <a:noFill/>
              </a:ln>
              <a:solidFill>
                <a:schemeClr val="tx1"/>
              </a:solidFill>
              <a:effectLst/>
              <a:uLnTx/>
              <a:uFillTx/>
              <a:latin typeface="+mn-lt"/>
              <a:cs typeface="+mn-cs"/>
            </a:endParaRPr>
          </a:p>
          <a:p>
            <a:pPr marL="742950" marR="0" lvl="1" indent="-285750" algn="r" defTabSz="914400" rtl="1" eaLnBrk="1" fontAlgn="base" latinLnBrk="0" hangingPunct="1">
              <a:lnSpc>
                <a:spcPct val="100000"/>
              </a:lnSpc>
              <a:spcBef>
                <a:spcPct val="20000"/>
              </a:spcBef>
              <a:spcAft>
                <a:spcPct val="0"/>
              </a:spcAft>
              <a:buClr>
                <a:schemeClr val="tx1"/>
              </a:buClr>
              <a:buSzTx/>
              <a:buFontTx/>
              <a:buChar char="–"/>
              <a:tabLst/>
              <a:defRPr/>
            </a:pPr>
            <a:r>
              <a:rPr kumimoji="0" lang="ar-SA" sz="2800" b="0" i="0" u="none" strike="noStrike" kern="0" cap="none" spc="0" normalizeH="0" baseline="0" noProof="0" dirty="0" smtClean="0">
                <a:ln>
                  <a:noFill/>
                </a:ln>
                <a:solidFill>
                  <a:schemeClr val="tx1"/>
                </a:solidFill>
                <a:effectLst/>
                <a:uLnTx/>
                <a:uFillTx/>
                <a:latin typeface="+mn-lt"/>
                <a:cs typeface="+mn-cs"/>
              </a:rPr>
              <a:t>فصيلة الجهنمية</a:t>
            </a:r>
            <a:r>
              <a:rPr kumimoji="0" lang="en-US" sz="2800" b="0" i="0" u="none" strike="noStrike" kern="0" cap="none" spc="0" normalizeH="0" baseline="0" noProof="0" smtClean="0">
                <a:ln>
                  <a:noFill/>
                </a:ln>
                <a:solidFill>
                  <a:schemeClr val="tx1"/>
                </a:solidFill>
                <a:effectLst/>
                <a:uLnTx/>
                <a:uFillTx/>
                <a:latin typeface="+mn-lt"/>
                <a:cs typeface="+mn-cs"/>
              </a:rPr>
              <a:t> My</a:t>
            </a:r>
            <a:endParaRPr kumimoji="0" lang="ar-SA" sz="2800" b="0" i="0" u="none" strike="noStrike" kern="0" cap="none" spc="0" normalizeH="0" baseline="0" noProof="0" dirty="0" smtClean="0">
              <a:ln>
                <a:noFill/>
              </a:ln>
              <a:solidFill>
                <a:schemeClr val="tx1"/>
              </a:solidFill>
              <a:effectLst/>
              <a:uLnTx/>
              <a:uFillTx/>
              <a:latin typeface="+mn-lt"/>
              <a:cs typeface="+mn-cs"/>
            </a:endParaRPr>
          </a:p>
          <a:p>
            <a:pPr marL="742950" marR="0" lvl="1" indent="-285750" algn="r" defTabSz="914400" rtl="1" eaLnBrk="1" fontAlgn="base" latinLnBrk="0" hangingPunct="1">
              <a:lnSpc>
                <a:spcPct val="100000"/>
              </a:lnSpc>
              <a:spcBef>
                <a:spcPct val="20000"/>
              </a:spcBef>
              <a:spcAft>
                <a:spcPct val="0"/>
              </a:spcAft>
              <a:buClr>
                <a:schemeClr val="tx1"/>
              </a:buClr>
              <a:buSzTx/>
              <a:buFontTx/>
              <a:buChar char="–"/>
              <a:tabLst/>
              <a:defRPr/>
            </a:pPr>
            <a:r>
              <a:rPr kumimoji="0" lang="ar-SA" sz="2800" kern="0" dirty="0" smtClean="0">
                <a:latin typeface="+mn-lt"/>
                <a:cs typeface="+mn-cs"/>
              </a:rPr>
              <a:t>فصيلة حي حلم</a:t>
            </a:r>
          </a:p>
          <a:p>
            <a:pPr marL="742950" marR="0" lvl="1" indent="-285750" algn="r" defTabSz="914400" rtl="1" eaLnBrk="1" fontAlgn="base" latinLnBrk="0" hangingPunct="1">
              <a:lnSpc>
                <a:spcPct val="100000"/>
              </a:lnSpc>
              <a:spcBef>
                <a:spcPct val="20000"/>
              </a:spcBef>
              <a:spcAft>
                <a:spcPct val="0"/>
              </a:spcAft>
              <a:buClr>
                <a:schemeClr val="tx1"/>
              </a:buClr>
              <a:buSzTx/>
              <a:buFontTx/>
              <a:buChar char="–"/>
              <a:tabLst/>
              <a:defRPr/>
            </a:pPr>
            <a:r>
              <a:rPr kumimoji="0" lang="ar-SA" sz="2800" b="0" i="0" u="none" strike="noStrike" kern="0" cap="none" spc="0" normalizeH="0" baseline="0" noProof="0" dirty="0" smtClean="0">
                <a:ln>
                  <a:noFill/>
                </a:ln>
                <a:solidFill>
                  <a:schemeClr val="tx1"/>
                </a:solidFill>
                <a:effectLst/>
                <a:uLnTx/>
                <a:uFillTx/>
                <a:latin typeface="+mn-lt"/>
                <a:cs typeface="+mn-cs"/>
              </a:rPr>
              <a:t>فصيلة الرجلة </a:t>
            </a:r>
          </a:p>
          <a:p>
            <a:pPr marL="742950" marR="0" lvl="1" indent="-285750" algn="r" defTabSz="914400" rtl="1" eaLnBrk="1" fontAlgn="base" latinLnBrk="0" hangingPunct="1">
              <a:lnSpc>
                <a:spcPct val="100000"/>
              </a:lnSpc>
              <a:spcBef>
                <a:spcPct val="20000"/>
              </a:spcBef>
              <a:spcAft>
                <a:spcPct val="0"/>
              </a:spcAft>
              <a:buClr>
                <a:schemeClr val="tx1"/>
              </a:buClr>
              <a:buSzTx/>
              <a:buFontTx/>
              <a:buChar char="–"/>
              <a:tabLst/>
              <a:defRPr/>
            </a:pPr>
            <a:r>
              <a:rPr kumimoji="0" lang="ar-SA" sz="2800" kern="0" dirty="0" smtClean="0">
                <a:latin typeface="+mn-lt"/>
                <a:cs typeface="+mn-cs"/>
              </a:rPr>
              <a:t>فصيلة القرنفل</a:t>
            </a:r>
            <a:endParaRPr kumimoji="0" lang="en-US" sz="2800" b="0" i="0" u="none" strike="noStrike" kern="0" cap="none" spc="0" normalizeH="0" baseline="0" noProof="0" dirty="0" smtClean="0">
              <a:ln>
                <a:noFill/>
              </a:ln>
              <a:solidFill>
                <a:schemeClr val="tx1"/>
              </a:solidFill>
              <a:effectLst/>
              <a:uLnTx/>
              <a:uFillTx/>
              <a:latin typeface="+mn-lt"/>
              <a:cs typeface="+mn-cs"/>
            </a:endParaRPr>
          </a:p>
          <a:p>
            <a:pPr marL="742950" marR="0" lvl="1" indent="-285750" algn="r" defTabSz="914400" rtl="1" eaLnBrk="1" fontAlgn="base" latinLnBrk="0" hangingPunct="1">
              <a:lnSpc>
                <a:spcPct val="100000"/>
              </a:lnSpc>
              <a:spcBef>
                <a:spcPct val="20000"/>
              </a:spcBef>
              <a:spcAft>
                <a:spcPct val="0"/>
              </a:spcAft>
              <a:buClr>
                <a:schemeClr val="tx1"/>
              </a:buClr>
              <a:buSzTx/>
              <a:buFontTx/>
              <a:buNone/>
              <a:tabLst/>
              <a:defRPr/>
            </a:pPr>
            <a:endParaRPr kumimoji="0" lang="ar-SA" sz="2800" b="0" i="0" u="none" strike="noStrike" kern="0" cap="none" spc="0" normalizeH="0" baseline="0" noProof="0" dirty="0" smtClean="0">
              <a:ln>
                <a:noFill/>
              </a:ln>
              <a:solidFill>
                <a:schemeClr val="tx1"/>
              </a:solidFill>
              <a:effectLst/>
              <a:uLnTx/>
              <a:uFillTx/>
              <a:latin typeface="+mn-lt"/>
              <a:cs typeface="+mn-cs"/>
            </a:endParaRPr>
          </a:p>
          <a:p>
            <a:pPr marL="342900" marR="0" lvl="0" indent="-342900" algn="r" defTabSz="914400" rtl="1" eaLnBrk="1" fontAlgn="base" latinLnBrk="0" hangingPunct="1">
              <a:lnSpc>
                <a:spcPct val="90000"/>
              </a:lnSpc>
              <a:spcBef>
                <a:spcPct val="20000"/>
              </a:spcBef>
              <a:spcAft>
                <a:spcPct val="0"/>
              </a:spcAft>
              <a:buClr>
                <a:schemeClr val="tx2"/>
              </a:buClr>
              <a:buSzPct val="75000"/>
              <a:buFont typeface="Wingdings" pitchFamily="2" charset="2"/>
              <a:buChar char="l"/>
              <a:tabLst/>
              <a:defRPr/>
            </a:pPr>
            <a:endParaRPr kumimoji="0" lang="en-US" sz="3200" b="0" i="0" u="none" strike="noStrike" kern="0" cap="none" spc="0" normalizeH="0" baseline="0" noProof="0" dirty="0">
              <a:ln>
                <a:noFill/>
              </a:ln>
              <a:solidFill>
                <a:schemeClr val="tx1"/>
              </a:solidFill>
              <a:effectLst/>
              <a:uLnTx/>
              <a:uFillTx/>
              <a:latin typeface="+mn-lt"/>
              <a:ea typeface="+mn-ea"/>
              <a:cs typeface="+mn-cs"/>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4"/>
          <p:cNvSpPr>
            <a:spLocks noGrp="1" noChangeArrowheads="1"/>
          </p:cNvSpPr>
          <p:nvPr>
            <p:ph type="title"/>
          </p:nvPr>
        </p:nvSpPr>
        <p:spPr>
          <a:xfrm>
            <a:off x="304800" y="381000"/>
            <a:ext cx="8458200" cy="990600"/>
          </a:xfrm>
        </p:spPr>
        <p:txBody>
          <a:bodyPr/>
          <a:lstStyle/>
          <a:p>
            <a:pPr algn="ctr" eaLnBrk="1" hangingPunct="1">
              <a:defRPr/>
            </a:pPr>
            <a:r>
              <a:rPr lang="ar-SA" sz="4800" dirty="0" smtClean="0">
                <a:solidFill>
                  <a:srgbClr val="FFFF00"/>
                </a:solidFill>
              </a:rPr>
              <a:t>رؤية ورسالة جامعة الملك سعود</a:t>
            </a:r>
            <a:endParaRPr lang="en-US" sz="4800" dirty="0">
              <a:solidFill>
                <a:srgbClr val="FFFF00"/>
              </a:solidFill>
            </a:endParaRPr>
          </a:p>
        </p:txBody>
      </p:sp>
      <p:sp>
        <p:nvSpPr>
          <p:cNvPr id="9221" name="Rectangle 5"/>
          <p:cNvSpPr>
            <a:spLocks noGrp="1" noChangeArrowheads="1"/>
          </p:cNvSpPr>
          <p:nvPr>
            <p:ph idx="1"/>
          </p:nvPr>
        </p:nvSpPr>
        <p:spPr>
          <a:xfrm>
            <a:off x="457200" y="1524000"/>
            <a:ext cx="8305800" cy="2286000"/>
          </a:xfrm>
        </p:spPr>
        <p:txBody>
          <a:bodyPr/>
          <a:lstStyle/>
          <a:p>
            <a:pPr algn="just" rtl="1" eaLnBrk="1" hangingPunct="1"/>
            <a:r>
              <a:rPr lang="ar-SA" smtClean="0">
                <a:solidFill>
                  <a:srgbClr val="FFFF00"/>
                </a:solidFill>
              </a:rPr>
              <a:t>الرِؤية: </a:t>
            </a:r>
            <a:r>
              <a:rPr lang="ar-SA" smtClean="0"/>
              <a:t>تحقيق الريادة في تنويع أساليب التعليم والتعلم وتطويرها من خلال التعلم الإلكتروني القائم على تقنية المعلومات والاتصال الحديثة وأن تكون العمادة رائدة في نشر التعليم وتيسيره باستخدام أحدث تقنيات المعلومات والاتصال</a:t>
            </a:r>
            <a:r>
              <a:rPr lang="en-US" smtClean="0"/>
              <a:t>.</a:t>
            </a:r>
          </a:p>
        </p:txBody>
      </p:sp>
      <p:sp>
        <p:nvSpPr>
          <p:cNvPr id="4" name="Rectangle 5"/>
          <p:cNvSpPr txBox="1">
            <a:spLocks noChangeArrowheads="1"/>
          </p:cNvSpPr>
          <p:nvPr/>
        </p:nvSpPr>
        <p:spPr bwMode="auto">
          <a:xfrm>
            <a:off x="457200" y="3962400"/>
            <a:ext cx="8305800" cy="2057400"/>
          </a:xfrm>
          <a:prstGeom prst="rect">
            <a:avLst/>
          </a:prstGeom>
          <a:noFill/>
          <a:ln w="9525">
            <a:noFill/>
            <a:miter lim="800000"/>
            <a:headEnd/>
            <a:tailEnd/>
          </a:ln>
          <a:effectLst/>
        </p:spPr>
        <p:txBody>
          <a:bodyPr lIns="182562" tIns="46038" rIns="182562" bIns="46038"/>
          <a:lstStyle/>
          <a:p>
            <a:pPr marL="342900" indent="-342900" algn="just" rtl="1">
              <a:lnSpc>
                <a:spcPct val="90000"/>
              </a:lnSpc>
              <a:spcBef>
                <a:spcPct val="20000"/>
              </a:spcBef>
              <a:buClr>
                <a:schemeClr val="tx2"/>
              </a:buClr>
              <a:buSzPct val="75000"/>
              <a:buFont typeface="Wingdings" pitchFamily="2" charset="2"/>
              <a:buChar char="l"/>
              <a:defRPr/>
            </a:pPr>
            <a:r>
              <a:rPr kumimoji="0" lang="ar-SA" sz="3200" kern="0" dirty="0">
                <a:latin typeface="+mn-lt"/>
                <a:cs typeface="+mn-cs"/>
              </a:rPr>
              <a:t>الرسالة: </a:t>
            </a:r>
            <a:r>
              <a:rPr kumimoji="0" lang="ar-SA" sz="3200" kern="0" dirty="0">
                <a:solidFill>
                  <a:schemeClr val="accent6"/>
                </a:solidFill>
                <a:latin typeface="+mn-lt"/>
                <a:cs typeface="+mn-cs"/>
              </a:rPr>
              <a:t>مساعدة أعضاء هيئة التدريس والطلاب لتجويد عملية التعلم من خلال استثمار أساليب التعلم الإلكتروني، وإتاحة الفرصة للمتعلم لاحتيار المكان والزمان المناسبين للتعلم ومساعدة أعضاء هيئة التدريس على تفعيل التعليم من خلال تقديم المحتوى العلمي بأساليب تعتمد على تقنية المعلومات والاتصال الحديثة</a:t>
            </a:r>
            <a:r>
              <a:rPr kumimoji="0" lang="en-US" sz="3200" kern="0" dirty="0">
                <a:solidFill>
                  <a:schemeClr val="accent6"/>
                </a:solidFill>
                <a:latin typeface="+mn-lt"/>
                <a:cs typeface="+mn-cs"/>
              </a:rPr>
              <a:t> .</a:t>
            </a:r>
          </a:p>
        </p:txBody>
      </p:sp>
    </p:spTree>
  </p:cSld>
  <p:clrMapOvr>
    <a:masterClrMapping/>
  </p:clrMapOvr>
  <p:transition>
    <p:wedg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9220"/>
                                        </p:tgtEl>
                                        <p:attrNameLst>
                                          <p:attrName>style.visibility</p:attrName>
                                        </p:attrNameLst>
                                      </p:cBhvr>
                                      <p:to>
                                        <p:strVal val="visible"/>
                                      </p:to>
                                    </p:set>
                                    <p:animScale>
                                      <p:cBhvr>
                                        <p:cTn id="7" dur="1000" decel="50000" fill="hold">
                                          <p:stCondLst>
                                            <p:cond delay="0"/>
                                          </p:stCondLst>
                                        </p:cTn>
                                        <p:tgtEl>
                                          <p:spTgt spid="9220"/>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9220"/>
                                        </p:tgtEl>
                                        <p:attrNameLst>
                                          <p:attrName>ppt_x</p:attrName>
                                          <p:attrName>ppt_y</p:attrName>
                                        </p:attrNameLst>
                                      </p:cBhvr>
                                    </p:animMotion>
                                    <p:animEffect transition="in" filter="fade">
                                      <p:cBhvr>
                                        <p:cTn id="9" dur="1000"/>
                                        <p:tgtEl>
                                          <p:spTgt spid="9220"/>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9221">
                                            <p:txEl>
                                              <p:pRg st="0" end="0"/>
                                            </p:txEl>
                                          </p:spTgt>
                                        </p:tgtEl>
                                        <p:attrNameLst>
                                          <p:attrName>style.visibility</p:attrName>
                                        </p:attrNameLst>
                                      </p:cBhvr>
                                      <p:to>
                                        <p:strVal val="visible"/>
                                      </p:to>
                                    </p:set>
                                    <p:animScale>
                                      <p:cBhvr>
                                        <p:cTn id="14" dur="1000" decel="50000" fill="hold">
                                          <p:stCondLst>
                                            <p:cond delay="0"/>
                                          </p:stCondLst>
                                        </p:cTn>
                                        <p:tgtEl>
                                          <p:spTgt spid="9221">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9221">
                                            <p:txEl>
                                              <p:pRg st="0" end="0"/>
                                            </p:txEl>
                                          </p:spTgt>
                                        </p:tgtEl>
                                        <p:attrNameLst>
                                          <p:attrName>ppt_x</p:attrName>
                                          <p:attrName>ppt_y</p:attrName>
                                        </p:attrNameLst>
                                      </p:cBhvr>
                                    </p:animMotion>
                                    <p:animEffect transition="in" filter="fade">
                                      <p:cBhvr>
                                        <p:cTn id="16" dur="1000"/>
                                        <p:tgtEl>
                                          <p:spTgt spid="9221">
                                            <p:txEl>
                                              <p:pRg st="0" end="0"/>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4">
                                            <p:txEl>
                                              <p:pRg st="0" end="0"/>
                                            </p:txEl>
                                          </p:spTgt>
                                        </p:tgtEl>
                                        <p:attrNameLst>
                                          <p:attrName>style.visibility</p:attrName>
                                        </p:attrNameLst>
                                      </p:cBhvr>
                                      <p:to>
                                        <p:strVal val="visible"/>
                                      </p:to>
                                    </p:set>
                                    <p:animScale>
                                      <p:cBhvr>
                                        <p:cTn id="21" dur="1000" decel="50000" fill="hold">
                                          <p:stCondLst>
                                            <p:cond delay="0"/>
                                          </p:stCondLst>
                                        </p:cTn>
                                        <p:tgtEl>
                                          <p:spTgt spid="4">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4">
                                            <p:txEl>
                                              <p:pRg st="0" end="0"/>
                                            </p:txEl>
                                          </p:spTgt>
                                        </p:tgtEl>
                                        <p:attrNameLst>
                                          <p:attrName>ppt_x</p:attrName>
                                          <p:attrName>ppt_y</p:attrName>
                                        </p:attrNameLst>
                                      </p:cBhvr>
                                    </p:animMotion>
                                    <p:animEffect transition="in" filter="fade">
                                      <p:cBhvr>
                                        <p:cTn id="23" dur="1000"/>
                                        <p:tgtEl>
                                          <p:spTgt spid="4">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220"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ar-SA" dirty="0" smtClean="0"/>
              <a:t>رؤية ورسالة كليه العلوم</a:t>
            </a:r>
            <a:endParaRPr lang="en-US" dirty="0"/>
          </a:p>
        </p:txBody>
      </p:sp>
      <p:sp>
        <p:nvSpPr>
          <p:cNvPr id="3" name="Content Placeholder 2"/>
          <p:cNvSpPr>
            <a:spLocks noGrp="1"/>
          </p:cNvSpPr>
          <p:nvPr>
            <p:ph idx="1"/>
          </p:nvPr>
        </p:nvSpPr>
        <p:spPr>
          <a:xfrm>
            <a:off x="457200" y="1828800"/>
            <a:ext cx="8229600" cy="4495800"/>
          </a:xfrm>
        </p:spPr>
        <p:txBody>
          <a:bodyPr/>
          <a:lstStyle/>
          <a:p>
            <a:pPr algn="r" rtl="1"/>
            <a:r>
              <a:rPr lang="ar-SA" dirty="0" smtClean="0">
                <a:solidFill>
                  <a:srgbClr val="FFFF00"/>
                </a:solidFill>
              </a:rPr>
              <a:t>الرؤية:</a:t>
            </a:r>
          </a:p>
          <a:p>
            <a:pPr algn="just" rtl="1"/>
            <a:r>
              <a:rPr lang="ar-SA" dirty="0" smtClean="0"/>
              <a:t>الوصول إلى معايير الجودة أكاديمياً وبحثياً وصناعة مخرج تعليمي مؤهل، و فعّال وبالتالي مُنتج. </a:t>
            </a:r>
          </a:p>
          <a:p>
            <a:pPr algn="r" rtl="1"/>
            <a:r>
              <a:rPr lang="ar-SA" dirty="0" smtClean="0">
                <a:solidFill>
                  <a:srgbClr val="FFFF00"/>
                </a:solidFill>
              </a:rPr>
              <a:t>الرسالة:</a:t>
            </a:r>
          </a:p>
          <a:p>
            <a:pPr algn="just" rtl="1"/>
            <a:r>
              <a:rPr lang="ar-SA" dirty="0" smtClean="0"/>
              <a:t>استقطاب الكفاءات من أهل الخبرة والعلم العميق للمشاركة في العملية التعليمية وتطوير البحث العلمي، و تطوير المقرر الدراسي من ناحية المضمون و وسيلة التعليم ليواكب آخر المستجدات العلمية، وتأهيل الطالب معرفياً وشخصياً ليتمكن باقتدار من خدمة مجتمعه. </a:t>
            </a:r>
            <a:endParaRPr lang="en-US" dirty="0"/>
          </a:p>
        </p:txBody>
      </p:sp>
    </p:spTree>
  </p:cSld>
  <p:clrMapOvr>
    <a:masterClrMapping/>
  </p:clrMapOvr>
  <p:transition>
    <p:wedg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900" decel="100000" fill="hold"/>
                                        <p:tgtEl>
                                          <p:spTgt spid="2"/>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2"/>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58" presetClass="entr" presetSubtype="0" accel="100000" fill="hold" nodeType="clickEffect">
                                  <p:stCondLst>
                                    <p:cond delay="0"/>
                                  </p:stCondLst>
                                  <p:childTnLst>
                                    <p:set>
                                      <p:cBhvr>
                                        <p:cTn id="14" dur="1" fill="hold">
                                          <p:stCondLst>
                                            <p:cond delay="0"/>
                                          </p:stCondLst>
                                        </p:cTn>
                                        <p:tgtEl>
                                          <p:spTgt spid="3">
                                            <p:txEl>
                                              <p:pRg st="0" end="0"/>
                                            </p:txEl>
                                          </p:spTgt>
                                        </p:tgtEl>
                                        <p:attrNameLst>
                                          <p:attrName>style.visibility</p:attrName>
                                        </p:attrNameLst>
                                      </p:cBhvr>
                                      <p:to>
                                        <p:strVal val="visible"/>
                                      </p:to>
                                    </p:set>
                                    <p:anim calcmode="lin" valueType="num">
                                      <p:cBhvr>
                                        <p:cTn id="15" dur="500" fill="hold"/>
                                        <p:tgtEl>
                                          <p:spTgt spid="3">
                                            <p:txEl>
                                              <p:pRg st="0" end="0"/>
                                            </p:txEl>
                                          </p:spTgt>
                                        </p:tgtEl>
                                        <p:attrNameLst>
                                          <p:attrName>ppt_w</p:attrName>
                                        </p:attrNameLst>
                                      </p:cBhvr>
                                      <p:tavLst>
                                        <p:tav tm="0">
                                          <p:val>
                                            <p:strVal val="#ppt_w*2.5"/>
                                          </p:val>
                                        </p:tav>
                                        <p:tav tm="100000">
                                          <p:val>
                                            <p:strVal val="#ppt_w"/>
                                          </p:val>
                                        </p:tav>
                                      </p:tavLst>
                                    </p:anim>
                                    <p:anim calcmode="lin" valueType="num">
                                      <p:cBhvr>
                                        <p:cTn id="16" dur="500" fill="hold"/>
                                        <p:tgtEl>
                                          <p:spTgt spid="3">
                                            <p:txEl>
                                              <p:pRg st="0" end="0"/>
                                            </p:txEl>
                                          </p:spTgt>
                                        </p:tgtEl>
                                        <p:attrNameLst>
                                          <p:attrName>ppt_h</p:attrName>
                                        </p:attrNameLst>
                                      </p:cBhvr>
                                      <p:tavLst>
                                        <p:tav tm="0">
                                          <p:val>
                                            <p:strVal val="#ppt_h*0.01"/>
                                          </p:val>
                                        </p:tav>
                                        <p:tav tm="100000">
                                          <p:val>
                                            <p:strVal val="#ppt_h"/>
                                          </p:val>
                                        </p:tav>
                                      </p:tavLst>
                                    </p:anim>
                                    <p:anim calcmode="lin" valueType="num">
                                      <p:cBhvr>
                                        <p:cTn id="1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8" dur="500" fill="hold"/>
                                        <p:tgtEl>
                                          <p:spTgt spid="3">
                                            <p:txEl>
                                              <p:pRg st="0" end="0"/>
                                            </p:txEl>
                                          </p:spTgt>
                                        </p:tgtEl>
                                        <p:attrNameLst>
                                          <p:attrName>ppt_y</p:attrName>
                                        </p:attrNameLst>
                                      </p:cBhvr>
                                      <p:tavLst>
                                        <p:tav tm="0">
                                          <p:val>
                                            <p:strVal val="#ppt_h+1"/>
                                          </p:val>
                                        </p:tav>
                                        <p:tav tm="100000">
                                          <p:val>
                                            <p:strVal val="#ppt_y"/>
                                          </p:val>
                                        </p:tav>
                                      </p:tavLst>
                                    </p:anim>
                                    <p:animEffect transition="in" filter="fade">
                                      <p:cBhvr>
                                        <p:cTn id="19" dur="500"/>
                                        <p:tgtEl>
                                          <p:spTgt spid="3">
                                            <p:txEl>
                                              <p:pRg st="0" end="0"/>
                                            </p:txEl>
                                          </p:spTgt>
                                        </p:tgtEl>
                                      </p:cBhvr>
                                    </p:animEffect>
                                  </p:childTnLst>
                                </p:cTn>
                              </p:par>
                              <p:par>
                                <p:cTn id="20" presetID="58" presetClass="entr" presetSubtype="0" accel="100000" fill="hold" nodeType="withEffect">
                                  <p:stCondLst>
                                    <p:cond delay="0"/>
                                  </p:stCondLst>
                                  <p:childTnLst>
                                    <p:set>
                                      <p:cBhvr>
                                        <p:cTn id="21" dur="1" fill="hold">
                                          <p:stCondLst>
                                            <p:cond delay="0"/>
                                          </p:stCondLst>
                                        </p:cTn>
                                        <p:tgtEl>
                                          <p:spTgt spid="3">
                                            <p:txEl>
                                              <p:pRg st="1" end="1"/>
                                            </p:txEl>
                                          </p:spTgt>
                                        </p:tgtEl>
                                        <p:attrNameLst>
                                          <p:attrName>style.visibility</p:attrName>
                                        </p:attrNameLst>
                                      </p:cBhvr>
                                      <p:to>
                                        <p:strVal val="visible"/>
                                      </p:to>
                                    </p:set>
                                    <p:anim calcmode="lin" valueType="num">
                                      <p:cBhvr>
                                        <p:cTn id="22" dur="500" fill="hold"/>
                                        <p:tgtEl>
                                          <p:spTgt spid="3">
                                            <p:txEl>
                                              <p:pRg st="1" end="1"/>
                                            </p:txEl>
                                          </p:spTgt>
                                        </p:tgtEl>
                                        <p:attrNameLst>
                                          <p:attrName>ppt_w</p:attrName>
                                        </p:attrNameLst>
                                      </p:cBhvr>
                                      <p:tavLst>
                                        <p:tav tm="0">
                                          <p:val>
                                            <p:strVal val="#ppt_w*2.5"/>
                                          </p:val>
                                        </p:tav>
                                        <p:tav tm="100000">
                                          <p:val>
                                            <p:strVal val="#ppt_w"/>
                                          </p:val>
                                        </p:tav>
                                      </p:tavLst>
                                    </p:anim>
                                    <p:anim calcmode="lin" valueType="num">
                                      <p:cBhvr>
                                        <p:cTn id="23" dur="500" fill="hold"/>
                                        <p:tgtEl>
                                          <p:spTgt spid="3">
                                            <p:txEl>
                                              <p:pRg st="1" end="1"/>
                                            </p:txEl>
                                          </p:spTgt>
                                        </p:tgtEl>
                                        <p:attrNameLst>
                                          <p:attrName>ppt_h</p:attrName>
                                        </p:attrNameLst>
                                      </p:cBhvr>
                                      <p:tavLst>
                                        <p:tav tm="0">
                                          <p:val>
                                            <p:strVal val="#ppt_h*0.01"/>
                                          </p:val>
                                        </p:tav>
                                        <p:tav tm="100000">
                                          <p:val>
                                            <p:strVal val="#ppt_h"/>
                                          </p:val>
                                        </p:tav>
                                      </p:tavLst>
                                    </p:anim>
                                    <p:anim calcmode="lin" valueType="num">
                                      <p:cBhvr>
                                        <p:cTn id="24"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25" dur="500" fill="hold"/>
                                        <p:tgtEl>
                                          <p:spTgt spid="3">
                                            <p:txEl>
                                              <p:pRg st="1" end="1"/>
                                            </p:txEl>
                                          </p:spTgt>
                                        </p:tgtEl>
                                        <p:attrNameLst>
                                          <p:attrName>ppt_y</p:attrName>
                                        </p:attrNameLst>
                                      </p:cBhvr>
                                      <p:tavLst>
                                        <p:tav tm="0">
                                          <p:val>
                                            <p:strVal val="#ppt_h+1"/>
                                          </p:val>
                                        </p:tav>
                                        <p:tav tm="100000">
                                          <p:val>
                                            <p:strVal val="#ppt_y"/>
                                          </p:val>
                                        </p:tav>
                                      </p:tavLst>
                                    </p:anim>
                                    <p:animEffect transition="in" filter="fade">
                                      <p:cBhvr>
                                        <p:cTn id="26" dur="500"/>
                                        <p:tgtEl>
                                          <p:spTgt spid="3">
                                            <p:txEl>
                                              <p:pRg st="1" end="1"/>
                                            </p:txEl>
                                          </p:spTgt>
                                        </p:tgtEl>
                                      </p:cBhvr>
                                    </p:animEffect>
                                  </p:childTnLst>
                                </p:cTn>
                              </p:par>
                            </p:childTnLst>
                          </p:cTn>
                        </p:par>
                      </p:childTnLst>
                    </p:cTn>
                  </p:par>
                  <p:par>
                    <p:cTn id="27" fill="hold">
                      <p:stCondLst>
                        <p:cond delay="indefinite"/>
                      </p:stCondLst>
                      <p:childTnLst>
                        <p:par>
                          <p:cTn id="28" fill="hold">
                            <p:stCondLst>
                              <p:cond delay="0"/>
                            </p:stCondLst>
                            <p:childTnLst>
                              <p:par>
                                <p:cTn id="29" presetID="58" presetClass="entr" presetSubtype="0" accel="100000" fill="hold" nodeType="clickEffect">
                                  <p:stCondLst>
                                    <p:cond delay="0"/>
                                  </p:stCondLst>
                                  <p:childTnLst>
                                    <p:set>
                                      <p:cBhvr>
                                        <p:cTn id="30" dur="1" fill="hold">
                                          <p:stCondLst>
                                            <p:cond delay="0"/>
                                          </p:stCondLst>
                                        </p:cTn>
                                        <p:tgtEl>
                                          <p:spTgt spid="3">
                                            <p:txEl>
                                              <p:pRg st="2" end="2"/>
                                            </p:txEl>
                                          </p:spTgt>
                                        </p:tgtEl>
                                        <p:attrNameLst>
                                          <p:attrName>style.visibility</p:attrName>
                                        </p:attrNameLst>
                                      </p:cBhvr>
                                      <p:to>
                                        <p:strVal val="visible"/>
                                      </p:to>
                                    </p:set>
                                    <p:anim calcmode="lin" valueType="num">
                                      <p:cBhvr>
                                        <p:cTn id="31" dur="500" fill="hold"/>
                                        <p:tgtEl>
                                          <p:spTgt spid="3">
                                            <p:txEl>
                                              <p:pRg st="2" end="2"/>
                                            </p:txEl>
                                          </p:spTgt>
                                        </p:tgtEl>
                                        <p:attrNameLst>
                                          <p:attrName>ppt_w</p:attrName>
                                        </p:attrNameLst>
                                      </p:cBhvr>
                                      <p:tavLst>
                                        <p:tav tm="0">
                                          <p:val>
                                            <p:strVal val="#ppt_w*2.5"/>
                                          </p:val>
                                        </p:tav>
                                        <p:tav tm="100000">
                                          <p:val>
                                            <p:strVal val="#ppt_w"/>
                                          </p:val>
                                        </p:tav>
                                      </p:tavLst>
                                    </p:anim>
                                    <p:anim calcmode="lin" valueType="num">
                                      <p:cBhvr>
                                        <p:cTn id="32" dur="500" fill="hold"/>
                                        <p:tgtEl>
                                          <p:spTgt spid="3">
                                            <p:txEl>
                                              <p:pRg st="2" end="2"/>
                                            </p:txEl>
                                          </p:spTgt>
                                        </p:tgtEl>
                                        <p:attrNameLst>
                                          <p:attrName>ppt_h</p:attrName>
                                        </p:attrNameLst>
                                      </p:cBhvr>
                                      <p:tavLst>
                                        <p:tav tm="0">
                                          <p:val>
                                            <p:strVal val="#ppt_h*0.01"/>
                                          </p:val>
                                        </p:tav>
                                        <p:tav tm="100000">
                                          <p:val>
                                            <p:strVal val="#ppt_h"/>
                                          </p:val>
                                        </p:tav>
                                      </p:tavLst>
                                    </p:anim>
                                    <p:anim calcmode="lin" valueType="num">
                                      <p:cBhvr>
                                        <p:cTn id="3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34" dur="500" fill="hold"/>
                                        <p:tgtEl>
                                          <p:spTgt spid="3">
                                            <p:txEl>
                                              <p:pRg st="2" end="2"/>
                                            </p:txEl>
                                          </p:spTgt>
                                        </p:tgtEl>
                                        <p:attrNameLst>
                                          <p:attrName>ppt_y</p:attrName>
                                        </p:attrNameLst>
                                      </p:cBhvr>
                                      <p:tavLst>
                                        <p:tav tm="0">
                                          <p:val>
                                            <p:strVal val="#ppt_h+1"/>
                                          </p:val>
                                        </p:tav>
                                        <p:tav tm="100000">
                                          <p:val>
                                            <p:strVal val="#ppt_y"/>
                                          </p:val>
                                        </p:tav>
                                      </p:tavLst>
                                    </p:anim>
                                    <p:animEffect transition="in" filter="fade">
                                      <p:cBhvr>
                                        <p:cTn id="35" dur="500"/>
                                        <p:tgtEl>
                                          <p:spTgt spid="3">
                                            <p:txEl>
                                              <p:pRg st="2" end="2"/>
                                            </p:txEl>
                                          </p:spTgt>
                                        </p:tgtEl>
                                      </p:cBhvr>
                                    </p:animEffect>
                                  </p:childTnLst>
                                </p:cTn>
                              </p:par>
                              <p:par>
                                <p:cTn id="36" presetID="58" presetClass="entr" presetSubtype="0" accel="100000" fill="hold" nodeType="withEffect">
                                  <p:stCondLst>
                                    <p:cond delay="0"/>
                                  </p:stCondLst>
                                  <p:childTnLst>
                                    <p:set>
                                      <p:cBhvr>
                                        <p:cTn id="37" dur="1" fill="hold">
                                          <p:stCondLst>
                                            <p:cond delay="0"/>
                                          </p:stCondLst>
                                        </p:cTn>
                                        <p:tgtEl>
                                          <p:spTgt spid="3">
                                            <p:txEl>
                                              <p:pRg st="3" end="3"/>
                                            </p:txEl>
                                          </p:spTgt>
                                        </p:tgtEl>
                                        <p:attrNameLst>
                                          <p:attrName>style.visibility</p:attrName>
                                        </p:attrNameLst>
                                      </p:cBhvr>
                                      <p:to>
                                        <p:strVal val="visible"/>
                                      </p:to>
                                    </p:set>
                                    <p:anim calcmode="lin" valueType="num">
                                      <p:cBhvr>
                                        <p:cTn id="38" dur="500" fill="hold"/>
                                        <p:tgtEl>
                                          <p:spTgt spid="3">
                                            <p:txEl>
                                              <p:pRg st="3" end="3"/>
                                            </p:txEl>
                                          </p:spTgt>
                                        </p:tgtEl>
                                        <p:attrNameLst>
                                          <p:attrName>ppt_w</p:attrName>
                                        </p:attrNameLst>
                                      </p:cBhvr>
                                      <p:tavLst>
                                        <p:tav tm="0">
                                          <p:val>
                                            <p:strVal val="#ppt_w*2.5"/>
                                          </p:val>
                                        </p:tav>
                                        <p:tav tm="100000">
                                          <p:val>
                                            <p:strVal val="#ppt_w"/>
                                          </p:val>
                                        </p:tav>
                                      </p:tavLst>
                                    </p:anim>
                                    <p:anim calcmode="lin" valueType="num">
                                      <p:cBhvr>
                                        <p:cTn id="39" dur="500" fill="hold"/>
                                        <p:tgtEl>
                                          <p:spTgt spid="3">
                                            <p:txEl>
                                              <p:pRg st="3" end="3"/>
                                            </p:txEl>
                                          </p:spTgt>
                                        </p:tgtEl>
                                        <p:attrNameLst>
                                          <p:attrName>ppt_h</p:attrName>
                                        </p:attrNameLst>
                                      </p:cBhvr>
                                      <p:tavLst>
                                        <p:tav tm="0">
                                          <p:val>
                                            <p:strVal val="#ppt_h*0.01"/>
                                          </p:val>
                                        </p:tav>
                                        <p:tav tm="100000">
                                          <p:val>
                                            <p:strVal val="#ppt_h"/>
                                          </p:val>
                                        </p:tav>
                                      </p:tavLst>
                                    </p:anim>
                                    <p:anim calcmode="lin" valueType="num">
                                      <p:cBhvr>
                                        <p:cTn id="40"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41" dur="500" fill="hold"/>
                                        <p:tgtEl>
                                          <p:spTgt spid="3">
                                            <p:txEl>
                                              <p:pRg st="3" end="3"/>
                                            </p:txEl>
                                          </p:spTgt>
                                        </p:tgtEl>
                                        <p:attrNameLst>
                                          <p:attrName>ppt_y</p:attrName>
                                        </p:attrNameLst>
                                      </p:cBhvr>
                                      <p:tavLst>
                                        <p:tav tm="0">
                                          <p:val>
                                            <p:strVal val="#ppt_h+1"/>
                                          </p:val>
                                        </p:tav>
                                        <p:tav tm="100000">
                                          <p:val>
                                            <p:strVal val="#ppt_y"/>
                                          </p:val>
                                        </p:tav>
                                      </p:tavLst>
                                    </p:anim>
                                    <p:animEffect transition="in" filter="fade">
                                      <p:cBhvr>
                                        <p:cTn id="4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4"/>
          <p:cNvSpPr>
            <a:spLocks noGrp="1" noChangeArrowheads="1"/>
          </p:cNvSpPr>
          <p:nvPr>
            <p:ph type="title"/>
          </p:nvPr>
        </p:nvSpPr>
        <p:spPr>
          <a:xfrm>
            <a:off x="304800" y="381000"/>
            <a:ext cx="8458200" cy="990600"/>
          </a:xfrm>
        </p:spPr>
        <p:txBody>
          <a:bodyPr/>
          <a:lstStyle/>
          <a:p>
            <a:pPr algn="ctr" eaLnBrk="1" hangingPunct="1">
              <a:defRPr/>
            </a:pPr>
            <a:r>
              <a:rPr lang="ar-SA" sz="4800" dirty="0" smtClean="0">
                <a:solidFill>
                  <a:srgbClr val="FFFF00"/>
                </a:solidFill>
              </a:rPr>
              <a:t>رؤية ورسالة قسم النبات والأحياء الدقيقة</a:t>
            </a:r>
            <a:endParaRPr lang="en-US" sz="4800" dirty="0">
              <a:solidFill>
                <a:srgbClr val="FFFF00"/>
              </a:solidFill>
            </a:endParaRPr>
          </a:p>
        </p:txBody>
      </p:sp>
      <p:sp>
        <p:nvSpPr>
          <p:cNvPr id="9221" name="Rectangle 5"/>
          <p:cNvSpPr>
            <a:spLocks noGrp="1" noChangeArrowheads="1"/>
          </p:cNvSpPr>
          <p:nvPr>
            <p:ph idx="1"/>
          </p:nvPr>
        </p:nvSpPr>
        <p:spPr>
          <a:xfrm>
            <a:off x="457200" y="1524000"/>
            <a:ext cx="8305800" cy="1752600"/>
          </a:xfrm>
        </p:spPr>
        <p:txBody>
          <a:bodyPr/>
          <a:lstStyle/>
          <a:p>
            <a:pPr algn="just" rtl="1" eaLnBrk="1" hangingPunct="1">
              <a:buFont typeface="Wingdings" pitchFamily="2" charset="2"/>
              <a:buNone/>
            </a:pPr>
            <a:r>
              <a:rPr lang="ar-SA" b="1" smtClean="0">
                <a:solidFill>
                  <a:srgbClr val="FFFF00"/>
                </a:solidFill>
              </a:rPr>
              <a:t>الرؤيـــة</a:t>
            </a:r>
            <a:r>
              <a:rPr lang="en-US" b="1" smtClean="0">
                <a:solidFill>
                  <a:srgbClr val="FFFF00"/>
                </a:solidFill>
              </a:rPr>
              <a:t>: </a:t>
            </a:r>
            <a:endParaRPr lang="en-US" smtClean="0">
              <a:solidFill>
                <a:srgbClr val="FFFF00"/>
              </a:solidFill>
            </a:endParaRPr>
          </a:p>
          <a:p>
            <a:pPr algn="just" rtl="1" eaLnBrk="1" hangingPunct="1">
              <a:buFont typeface="Wingdings" pitchFamily="2" charset="2"/>
              <a:buNone/>
            </a:pPr>
            <a:r>
              <a:rPr lang="ar-SA" b="1" smtClean="0"/>
              <a:t>الارتقاء بالمستوى الأكاديمي والبحثي لمواكبة التقدم العلمي ومتطلبات المجتمع</a:t>
            </a:r>
            <a:r>
              <a:rPr lang="en-US" b="1" smtClean="0"/>
              <a:t>. </a:t>
            </a:r>
            <a:endParaRPr lang="en-US" smtClean="0"/>
          </a:p>
          <a:p>
            <a:pPr algn="just" rtl="1" eaLnBrk="1" hangingPunct="1"/>
            <a:endParaRPr lang="en-US" smtClean="0"/>
          </a:p>
        </p:txBody>
      </p:sp>
      <p:sp>
        <p:nvSpPr>
          <p:cNvPr id="4" name="Rectangle 5"/>
          <p:cNvSpPr txBox="1">
            <a:spLocks noChangeArrowheads="1"/>
          </p:cNvSpPr>
          <p:nvPr/>
        </p:nvSpPr>
        <p:spPr bwMode="auto">
          <a:xfrm>
            <a:off x="457200" y="3124200"/>
            <a:ext cx="8305800" cy="3200400"/>
          </a:xfrm>
          <a:prstGeom prst="rect">
            <a:avLst/>
          </a:prstGeom>
          <a:noFill/>
          <a:ln w="9525">
            <a:noFill/>
            <a:miter lim="800000"/>
            <a:headEnd/>
            <a:tailEnd/>
          </a:ln>
        </p:spPr>
        <p:txBody>
          <a:bodyPr lIns="182562" tIns="46038" rIns="182562" bIns="46038"/>
          <a:lstStyle/>
          <a:p>
            <a:pPr algn="just" rtl="1"/>
            <a:r>
              <a:rPr lang="ar-SA" sz="3200" b="1">
                <a:solidFill>
                  <a:srgbClr val="FFFF00"/>
                </a:solidFill>
              </a:rPr>
              <a:t>الرســالة:  </a:t>
            </a:r>
            <a:endParaRPr lang="en-US" sz="3200">
              <a:solidFill>
                <a:srgbClr val="FFFF00"/>
              </a:solidFill>
            </a:endParaRPr>
          </a:p>
          <a:p>
            <a:pPr algn="just" rtl="1"/>
            <a:r>
              <a:rPr lang="ar-SA" sz="3200" b="1"/>
              <a:t>تطوير المسيرة العلمية وتطوير أساليب البحث العلمي عن طريق التخطيط الإستراتيجي والرؤية الواضحة للعلوم والتقنية على مستوى الوطن. كذلك تدريب الكوادر الوطنية ، وإدخال منهجية متطورة لتلبية احتياجات المجتمع المختلفة ، ولخدمة مختلف المشاريع البحثية والإنمائية بالمجتمع.</a:t>
            </a:r>
            <a:endParaRPr lang="en-US" sz="3200"/>
          </a:p>
        </p:txBody>
      </p:sp>
    </p:spTree>
  </p:cSld>
  <p:clrMapOvr>
    <a:masterClrMapping/>
  </p:clrMapOvr>
  <p:transition>
    <p:wedg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9" presetClass="entr" presetSubtype="0" fill="hold" grpId="0" nodeType="clickEffect">
                                  <p:stCondLst>
                                    <p:cond delay="0"/>
                                  </p:stCondLst>
                                  <p:childTnLst>
                                    <p:set>
                                      <p:cBhvr>
                                        <p:cTn id="6" dur="1" fill="hold">
                                          <p:stCondLst>
                                            <p:cond delay="0"/>
                                          </p:stCondLst>
                                        </p:cTn>
                                        <p:tgtEl>
                                          <p:spTgt spid="9220"/>
                                        </p:tgtEl>
                                        <p:attrNameLst>
                                          <p:attrName>style.visibility</p:attrName>
                                        </p:attrNameLst>
                                      </p:cBhvr>
                                      <p:to>
                                        <p:strVal val="visible"/>
                                      </p:to>
                                    </p:set>
                                    <p:anim calcmode="lin" valueType="num">
                                      <p:cBhvr>
                                        <p:cTn id="7" dur="1000" fill="hold"/>
                                        <p:tgtEl>
                                          <p:spTgt spid="9220"/>
                                        </p:tgtEl>
                                        <p:attrNameLst>
                                          <p:attrName>ppt_x</p:attrName>
                                        </p:attrNameLst>
                                      </p:cBhvr>
                                      <p:tavLst>
                                        <p:tav tm="0">
                                          <p:val>
                                            <p:strVal val="#ppt_x-.2"/>
                                          </p:val>
                                        </p:tav>
                                        <p:tav tm="100000">
                                          <p:val>
                                            <p:strVal val="#ppt_x"/>
                                          </p:val>
                                        </p:tav>
                                      </p:tavLst>
                                    </p:anim>
                                    <p:anim calcmode="lin" valueType="num">
                                      <p:cBhvr>
                                        <p:cTn id="8" dur="1000" fill="hold"/>
                                        <p:tgtEl>
                                          <p:spTgt spid="9220"/>
                                        </p:tgtEl>
                                        <p:attrNameLst>
                                          <p:attrName>ppt_y</p:attrName>
                                        </p:attrNameLst>
                                      </p:cBhvr>
                                      <p:tavLst>
                                        <p:tav tm="0">
                                          <p:val>
                                            <p:strVal val="#ppt_y"/>
                                          </p:val>
                                        </p:tav>
                                        <p:tav tm="100000">
                                          <p:val>
                                            <p:strVal val="#ppt_y"/>
                                          </p:val>
                                        </p:tav>
                                      </p:tavLst>
                                    </p:anim>
                                    <p:animEffect transition="in" filter="wipe(right)" prLst="gradientSize: 0.1">
                                      <p:cBhvr>
                                        <p:cTn id="9" dur="1000"/>
                                        <p:tgtEl>
                                          <p:spTgt spid="9220"/>
                                        </p:tgtEl>
                                      </p:cBhvr>
                                    </p:animEffect>
                                  </p:childTnLst>
                                </p:cTn>
                              </p:par>
                            </p:childTnLst>
                          </p:cTn>
                        </p:par>
                      </p:childTnLst>
                    </p:cTn>
                  </p:par>
                  <p:par>
                    <p:cTn id="10" fill="hold">
                      <p:stCondLst>
                        <p:cond delay="indefinite"/>
                      </p:stCondLst>
                      <p:childTnLst>
                        <p:par>
                          <p:cTn id="11" fill="hold">
                            <p:stCondLst>
                              <p:cond delay="0"/>
                            </p:stCondLst>
                            <p:childTnLst>
                              <p:par>
                                <p:cTn id="12" presetID="29" presetClass="entr" presetSubtype="0" fill="hold" nodeType="clickEffect">
                                  <p:stCondLst>
                                    <p:cond delay="0"/>
                                  </p:stCondLst>
                                  <p:childTnLst>
                                    <p:set>
                                      <p:cBhvr>
                                        <p:cTn id="13" dur="1" fill="hold">
                                          <p:stCondLst>
                                            <p:cond delay="0"/>
                                          </p:stCondLst>
                                        </p:cTn>
                                        <p:tgtEl>
                                          <p:spTgt spid="9221">
                                            <p:txEl>
                                              <p:pRg st="0" end="0"/>
                                            </p:txEl>
                                          </p:spTgt>
                                        </p:tgtEl>
                                        <p:attrNameLst>
                                          <p:attrName>style.visibility</p:attrName>
                                        </p:attrNameLst>
                                      </p:cBhvr>
                                      <p:to>
                                        <p:strVal val="visible"/>
                                      </p:to>
                                    </p:set>
                                    <p:anim calcmode="lin" valueType="num">
                                      <p:cBhvr>
                                        <p:cTn id="14" dur="1000" fill="hold"/>
                                        <p:tgtEl>
                                          <p:spTgt spid="9221">
                                            <p:txEl>
                                              <p:pRg st="0" end="0"/>
                                            </p:txEl>
                                          </p:spTgt>
                                        </p:tgtEl>
                                        <p:attrNameLst>
                                          <p:attrName>ppt_x</p:attrName>
                                        </p:attrNameLst>
                                      </p:cBhvr>
                                      <p:tavLst>
                                        <p:tav tm="0">
                                          <p:val>
                                            <p:strVal val="#ppt_x-.2"/>
                                          </p:val>
                                        </p:tav>
                                        <p:tav tm="100000">
                                          <p:val>
                                            <p:strVal val="#ppt_x"/>
                                          </p:val>
                                        </p:tav>
                                      </p:tavLst>
                                    </p:anim>
                                    <p:anim calcmode="lin" valueType="num">
                                      <p:cBhvr>
                                        <p:cTn id="15" dur="1000" fill="hold"/>
                                        <p:tgtEl>
                                          <p:spTgt spid="9221">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16" dur="1000"/>
                                        <p:tgtEl>
                                          <p:spTgt spid="9221">
                                            <p:txEl>
                                              <p:pRg st="0" end="0"/>
                                            </p:txEl>
                                          </p:spTgt>
                                        </p:tgtEl>
                                      </p:cBhvr>
                                    </p:animEffect>
                                  </p:childTnLst>
                                </p:cTn>
                              </p:par>
                              <p:par>
                                <p:cTn id="17" presetID="29" presetClass="entr" presetSubtype="0" fill="hold" nodeType="withEffect">
                                  <p:stCondLst>
                                    <p:cond delay="0"/>
                                  </p:stCondLst>
                                  <p:childTnLst>
                                    <p:set>
                                      <p:cBhvr>
                                        <p:cTn id="18" dur="1" fill="hold">
                                          <p:stCondLst>
                                            <p:cond delay="0"/>
                                          </p:stCondLst>
                                        </p:cTn>
                                        <p:tgtEl>
                                          <p:spTgt spid="9221">
                                            <p:txEl>
                                              <p:pRg st="1" end="1"/>
                                            </p:txEl>
                                          </p:spTgt>
                                        </p:tgtEl>
                                        <p:attrNameLst>
                                          <p:attrName>style.visibility</p:attrName>
                                        </p:attrNameLst>
                                      </p:cBhvr>
                                      <p:to>
                                        <p:strVal val="visible"/>
                                      </p:to>
                                    </p:set>
                                    <p:anim calcmode="lin" valueType="num">
                                      <p:cBhvr>
                                        <p:cTn id="19" dur="1000" fill="hold"/>
                                        <p:tgtEl>
                                          <p:spTgt spid="9221">
                                            <p:txEl>
                                              <p:pRg st="1" end="1"/>
                                            </p:txEl>
                                          </p:spTgt>
                                        </p:tgtEl>
                                        <p:attrNameLst>
                                          <p:attrName>ppt_x</p:attrName>
                                        </p:attrNameLst>
                                      </p:cBhvr>
                                      <p:tavLst>
                                        <p:tav tm="0">
                                          <p:val>
                                            <p:strVal val="#ppt_x-.2"/>
                                          </p:val>
                                        </p:tav>
                                        <p:tav tm="100000">
                                          <p:val>
                                            <p:strVal val="#ppt_x"/>
                                          </p:val>
                                        </p:tav>
                                      </p:tavLst>
                                    </p:anim>
                                    <p:anim calcmode="lin" valueType="num">
                                      <p:cBhvr>
                                        <p:cTn id="20" dur="1000" fill="hold"/>
                                        <p:tgtEl>
                                          <p:spTgt spid="9221">
                                            <p:txEl>
                                              <p:pRg st="1" end="1"/>
                                            </p:txEl>
                                          </p:spTgt>
                                        </p:tgtEl>
                                        <p:attrNameLst>
                                          <p:attrName>ppt_y</p:attrName>
                                        </p:attrNameLst>
                                      </p:cBhvr>
                                      <p:tavLst>
                                        <p:tav tm="0">
                                          <p:val>
                                            <p:strVal val="#ppt_y"/>
                                          </p:val>
                                        </p:tav>
                                        <p:tav tm="100000">
                                          <p:val>
                                            <p:strVal val="#ppt_y"/>
                                          </p:val>
                                        </p:tav>
                                      </p:tavLst>
                                    </p:anim>
                                    <p:animEffect transition="in" filter="wipe(right)" prLst="gradientSize: 0.1">
                                      <p:cBhvr>
                                        <p:cTn id="21" dur="1000"/>
                                        <p:tgtEl>
                                          <p:spTgt spid="9221">
                                            <p:txEl>
                                              <p:pRg st="1" end="1"/>
                                            </p:txEl>
                                          </p:spTgt>
                                        </p:tgtEl>
                                      </p:cBhvr>
                                    </p:animEffect>
                                  </p:childTnLst>
                                </p:cTn>
                              </p:par>
                            </p:childTnLst>
                          </p:cTn>
                        </p:par>
                      </p:childTnLst>
                    </p:cTn>
                  </p:par>
                  <p:par>
                    <p:cTn id="22" fill="hold">
                      <p:stCondLst>
                        <p:cond delay="indefinite"/>
                      </p:stCondLst>
                      <p:childTnLst>
                        <p:par>
                          <p:cTn id="23" fill="hold">
                            <p:stCondLst>
                              <p:cond delay="0"/>
                            </p:stCondLst>
                            <p:childTnLst>
                              <p:par>
                                <p:cTn id="24" presetID="29" presetClass="entr" presetSubtype="0" fill="hold" nodeType="clickEffect">
                                  <p:stCondLst>
                                    <p:cond delay="0"/>
                                  </p:stCondLst>
                                  <p:childTnLst>
                                    <p:set>
                                      <p:cBhvr>
                                        <p:cTn id="25" dur="1" fill="hold">
                                          <p:stCondLst>
                                            <p:cond delay="0"/>
                                          </p:stCondLst>
                                        </p:cTn>
                                        <p:tgtEl>
                                          <p:spTgt spid="4">
                                            <p:txEl>
                                              <p:pRg st="0" end="0"/>
                                            </p:txEl>
                                          </p:spTgt>
                                        </p:tgtEl>
                                        <p:attrNameLst>
                                          <p:attrName>style.visibility</p:attrName>
                                        </p:attrNameLst>
                                      </p:cBhvr>
                                      <p:to>
                                        <p:strVal val="visible"/>
                                      </p:to>
                                    </p:set>
                                    <p:anim calcmode="lin" valueType="num">
                                      <p:cBhvr>
                                        <p:cTn id="26" dur="1000" fill="hold"/>
                                        <p:tgtEl>
                                          <p:spTgt spid="4">
                                            <p:txEl>
                                              <p:pRg st="0" end="0"/>
                                            </p:txEl>
                                          </p:spTgt>
                                        </p:tgtEl>
                                        <p:attrNameLst>
                                          <p:attrName>ppt_x</p:attrName>
                                        </p:attrNameLst>
                                      </p:cBhvr>
                                      <p:tavLst>
                                        <p:tav tm="0">
                                          <p:val>
                                            <p:strVal val="#ppt_x-.2"/>
                                          </p:val>
                                        </p:tav>
                                        <p:tav tm="100000">
                                          <p:val>
                                            <p:strVal val="#ppt_x"/>
                                          </p:val>
                                        </p:tav>
                                      </p:tavLst>
                                    </p:anim>
                                    <p:anim calcmode="lin" valueType="num">
                                      <p:cBhvr>
                                        <p:cTn id="27" dur="1000" fill="hold"/>
                                        <p:tgtEl>
                                          <p:spTgt spid="4">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28" dur="1000"/>
                                        <p:tgtEl>
                                          <p:spTgt spid="4">
                                            <p:txEl>
                                              <p:pRg st="0" end="0"/>
                                            </p:txEl>
                                          </p:spTgt>
                                        </p:tgtEl>
                                      </p:cBhvr>
                                    </p:animEffect>
                                  </p:childTnLst>
                                </p:cTn>
                              </p:par>
                              <p:par>
                                <p:cTn id="29" presetID="29" presetClass="entr" presetSubtype="0" fill="hold" nodeType="withEffect">
                                  <p:stCondLst>
                                    <p:cond delay="0"/>
                                  </p:stCondLst>
                                  <p:childTnLst>
                                    <p:set>
                                      <p:cBhvr>
                                        <p:cTn id="30" dur="1" fill="hold">
                                          <p:stCondLst>
                                            <p:cond delay="0"/>
                                          </p:stCondLst>
                                        </p:cTn>
                                        <p:tgtEl>
                                          <p:spTgt spid="4">
                                            <p:txEl>
                                              <p:pRg st="1" end="1"/>
                                            </p:txEl>
                                          </p:spTgt>
                                        </p:tgtEl>
                                        <p:attrNameLst>
                                          <p:attrName>style.visibility</p:attrName>
                                        </p:attrNameLst>
                                      </p:cBhvr>
                                      <p:to>
                                        <p:strVal val="visible"/>
                                      </p:to>
                                    </p:set>
                                    <p:anim calcmode="lin" valueType="num">
                                      <p:cBhvr>
                                        <p:cTn id="31" dur="1000" fill="hold"/>
                                        <p:tgtEl>
                                          <p:spTgt spid="4">
                                            <p:txEl>
                                              <p:pRg st="1" end="1"/>
                                            </p:txEl>
                                          </p:spTgt>
                                        </p:tgtEl>
                                        <p:attrNameLst>
                                          <p:attrName>ppt_x</p:attrName>
                                        </p:attrNameLst>
                                      </p:cBhvr>
                                      <p:tavLst>
                                        <p:tav tm="0">
                                          <p:val>
                                            <p:strVal val="#ppt_x-.2"/>
                                          </p:val>
                                        </p:tav>
                                        <p:tav tm="100000">
                                          <p:val>
                                            <p:strVal val="#ppt_x"/>
                                          </p:val>
                                        </p:tav>
                                      </p:tavLst>
                                    </p:anim>
                                    <p:anim calcmode="lin" valueType="num">
                                      <p:cBhvr>
                                        <p:cTn id="32" dur="1000" fill="hold"/>
                                        <p:tgtEl>
                                          <p:spTgt spid="4">
                                            <p:txEl>
                                              <p:pRg st="1" end="1"/>
                                            </p:txEl>
                                          </p:spTgt>
                                        </p:tgtEl>
                                        <p:attrNameLst>
                                          <p:attrName>ppt_y</p:attrName>
                                        </p:attrNameLst>
                                      </p:cBhvr>
                                      <p:tavLst>
                                        <p:tav tm="0">
                                          <p:val>
                                            <p:strVal val="#ppt_y"/>
                                          </p:val>
                                        </p:tav>
                                        <p:tav tm="100000">
                                          <p:val>
                                            <p:strVal val="#ppt_y"/>
                                          </p:val>
                                        </p:tav>
                                      </p:tavLst>
                                    </p:anim>
                                    <p:animEffect transition="in" filter="wipe(right)" prLst="gradientSize: 0.1">
                                      <p:cBhvr>
                                        <p:cTn id="33" dur="1000"/>
                                        <p:tgtEl>
                                          <p:spTgt spid="4">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220"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2625" y="609600"/>
            <a:ext cx="8080375" cy="2209800"/>
          </a:xfrm>
        </p:spPr>
        <p:txBody>
          <a:bodyPr/>
          <a:lstStyle/>
          <a:p>
            <a:pPr algn="ctr"/>
            <a:r>
              <a:rPr lang="ar-SA" dirty="0" smtClean="0"/>
              <a:t>بيان بالرتب والفصائل الهامة لكاسيات البذور</a:t>
            </a:r>
            <a:br>
              <a:rPr lang="ar-SA" dirty="0" smtClean="0"/>
            </a:br>
            <a:r>
              <a:rPr lang="en-US" dirty="0" smtClean="0"/>
              <a:t>Important orders and families of </a:t>
            </a:r>
            <a:r>
              <a:rPr lang="en-US" dirty="0" err="1" smtClean="0"/>
              <a:t>Angiosperme</a:t>
            </a:r>
            <a:endParaRPr lang="en-US" dirty="0"/>
          </a:p>
        </p:txBody>
      </p:sp>
      <p:sp>
        <p:nvSpPr>
          <p:cNvPr id="4" name="Title 1"/>
          <p:cNvSpPr txBox="1">
            <a:spLocks/>
          </p:cNvSpPr>
          <p:nvPr/>
        </p:nvSpPr>
        <p:spPr bwMode="auto">
          <a:xfrm>
            <a:off x="457200" y="3505200"/>
            <a:ext cx="8080375" cy="22098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ar-SA" sz="4400" b="0" i="0" u="none" strike="noStrike" kern="0" cap="none" spc="0" normalizeH="0" baseline="0" noProof="0" dirty="0" smtClean="0">
                <a:ln>
                  <a:noFill/>
                </a:ln>
                <a:solidFill>
                  <a:srgbClr val="FFFF00"/>
                </a:solidFill>
                <a:effectLst>
                  <a:outerShdw blurRad="38100" dist="38100" dir="2700000" algn="tl">
                    <a:srgbClr val="000000"/>
                  </a:outerShdw>
                </a:effectLst>
                <a:uLnTx/>
                <a:uFillTx/>
                <a:latin typeface="+mj-lt"/>
                <a:ea typeface="+mj-ea"/>
                <a:cs typeface="+mj-cs"/>
              </a:rPr>
              <a:t>أولا ً: ذوات الفلقة الواحدة</a:t>
            </a:r>
            <a:br>
              <a:rPr kumimoji="0" lang="ar-SA" sz="4400" b="0" i="0" u="none" strike="noStrike" kern="0" cap="none" spc="0" normalizeH="0" baseline="0" noProof="0" dirty="0" smtClean="0">
                <a:ln>
                  <a:noFill/>
                </a:ln>
                <a:solidFill>
                  <a:srgbClr val="FFFF00"/>
                </a:solidFill>
                <a:effectLst>
                  <a:outerShdw blurRad="38100" dist="38100" dir="2700000" algn="tl">
                    <a:srgbClr val="000000"/>
                  </a:outerShdw>
                </a:effectLst>
                <a:uLnTx/>
                <a:uFillTx/>
                <a:latin typeface="+mj-lt"/>
                <a:ea typeface="+mj-ea"/>
                <a:cs typeface="+mj-cs"/>
              </a:rPr>
            </a:br>
            <a:r>
              <a:rPr kumimoji="0" lang="en-US" sz="4400" b="0" i="0" u="none" strike="noStrike" kern="0" cap="none" spc="0" normalizeH="0" baseline="0" noProof="0" dirty="0" err="1" smtClean="0">
                <a:ln>
                  <a:noFill/>
                </a:ln>
                <a:solidFill>
                  <a:srgbClr val="FFFF00"/>
                </a:solidFill>
                <a:effectLst>
                  <a:outerShdw blurRad="38100" dist="38100" dir="2700000" algn="tl">
                    <a:srgbClr val="000000"/>
                  </a:outerShdw>
                </a:effectLst>
                <a:uLnTx/>
                <a:uFillTx/>
                <a:latin typeface="+mj-lt"/>
                <a:ea typeface="+mj-ea"/>
                <a:cs typeface="+mj-cs"/>
              </a:rPr>
              <a:t>Monocotyledoneae</a:t>
            </a:r>
            <a:endParaRPr kumimoji="0" lang="en-US" sz="4400" b="0" i="0" u="none" strike="noStrike" kern="0" cap="none" spc="0" normalizeH="0" baseline="0" noProof="0" dirty="0">
              <a:ln>
                <a:noFill/>
              </a:ln>
              <a:solidFill>
                <a:srgbClr val="FFFF00"/>
              </a:solidFill>
              <a:effectLst>
                <a:outerShdw blurRad="38100" dist="38100" dir="2700000" algn="tl">
                  <a:srgbClr val="000000"/>
                </a:outerShdw>
              </a:effectLst>
              <a:uLnTx/>
              <a:uFillTx/>
              <a:latin typeface="+mj-lt"/>
              <a:ea typeface="+mj-ea"/>
              <a:cs typeface="+mj-cs"/>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2625" y="685800"/>
            <a:ext cx="7772400" cy="5410200"/>
          </a:xfrm>
        </p:spPr>
        <p:txBody>
          <a:bodyPr/>
          <a:lstStyle/>
          <a:p>
            <a:pPr algn="r" rtl="1"/>
            <a:r>
              <a:rPr lang="ar-SA" dirty="0" smtClean="0"/>
              <a:t>رتبه الديسيات </a:t>
            </a:r>
            <a:r>
              <a:rPr lang="en-US" dirty="0" err="1" smtClean="0"/>
              <a:t>Pandanales</a:t>
            </a:r>
            <a:r>
              <a:rPr lang="en-US" dirty="0" smtClean="0"/>
              <a:t> </a:t>
            </a:r>
            <a:endParaRPr lang="ar-SA" dirty="0" smtClean="0"/>
          </a:p>
          <a:p>
            <a:pPr lvl="1" algn="r" rtl="1"/>
            <a:r>
              <a:rPr lang="ar-SA" dirty="0" smtClean="0"/>
              <a:t>الفصيلة الديسية </a:t>
            </a:r>
            <a:r>
              <a:rPr lang="en-US" dirty="0" err="1" smtClean="0"/>
              <a:t>Typhaceae</a:t>
            </a:r>
            <a:r>
              <a:rPr lang="en-US" dirty="0" smtClean="0"/>
              <a:t> </a:t>
            </a:r>
            <a:endParaRPr lang="ar-SA" dirty="0" smtClean="0"/>
          </a:p>
          <a:p>
            <a:pPr lvl="1" algn="r" rtl="1">
              <a:buNone/>
            </a:pPr>
            <a:r>
              <a:rPr lang="en-US" dirty="0" smtClean="0"/>
              <a:t> </a:t>
            </a:r>
            <a:endParaRPr lang="ar-SA" dirty="0" smtClean="0"/>
          </a:p>
          <a:p>
            <a:pPr algn="r" rtl="1"/>
            <a:r>
              <a:rPr lang="ar-SA" dirty="0" smtClean="0"/>
              <a:t>رتبة النباتات المائية </a:t>
            </a:r>
            <a:r>
              <a:rPr lang="en-US" dirty="0" smtClean="0"/>
              <a:t> </a:t>
            </a:r>
            <a:r>
              <a:rPr lang="en-US" dirty="0" err="1" smtClean="0"/>
              <a:t>Helobiae</a:t>
            </a:r>
            <a:endParaRPr lang="en-US" dirty="0" smtClean="0"/>
          </a:p>
          <a:p>
            <a:pPr lvl="1" algn="r" rtl="1"/>
            <a:r>
              <a:rPr lang="ar-SA" dirty="0" smtClean="0"/>
              <a:t>فصيلة لسان البحر </a:t>
            </a:r>
            <a:r>
              <a:rPr lang="en-US" dirty="0" err="1" smtClean="0"/>
              <a:t>Potamogatonacae</a:t>
            </a:r>
            <a:endParaRPr lang="ar-SA" dirty="0" smtClean="0"/>
          </a:p>
          <a:p>
            <a:pPr lvl="1" algn="r" rtl="1"/>
            <a:r>
              <a:rPr lang="ar-SA" dirty="0" smtClean="0"/>
              <a:t>فصيلة الألوديا </a:t>
            </a:r>
            <a:r>
              <a:rPr lang="en-US" dirty="0" err="1" smtClean="0"/>
              <a:t>Hydrocharytaceae</a:t>
            </a:r>
            <a:endParaRPr lang="ar-SA" dirty="0" smtClean="0"/>
          </a:p>
          <a:p>
            <a:pPr lvl="1" algn="r" rtl="1">
              <a:buNone/>
            </a:pPr>
            <a:r>
              <a:rPr lang="en-US" dirty="0" smtClean="0"/>
              <a:t> </a:t>
            </a:r>
            <a:endParaRPr lang="ar-SA" dirty="0" smtClean="0"/>
          </a:p>
          <a:p>
            <a:pPr algn="r" rtl="1"/>
            <a:r>
              <a:rPr lang="ar-SA" dirty="0" smtClean="0"/>
              <a:t>رتبة قتبعيات الأزهار </a:t>
            </a:r>
            <a:r>
              <a:rPr lang="en-US" dirty="0" err="1" smtClean="0"/>
              <a:t>Glumiflorae</a:t>
            </a:r>
            <a:r>
              <a:rPr lang="en-US" dirty="0" smtClean="0"/>
              <a:t> </a:t>
            </a:r>
          </a:p>
          <a:p>
            <a:pPr lvl="1" algn="r" rtl="1"/>
            <a:r>
              <a:rPr lang="ar-SA" dirty="0" smtClean="0"/>
              <a:t>الفصيلة النجيلة </a:t>
            </a:r>
            <a:r>
              <a:rPr lang="en-US" dirty="0" err="1" smtClean="0"/>
              <a:t>Gramineae</a:t>
            </a:r>
            <a:r>
              <a:rPr lang="en-US" dirty="0" smtClean="0"/>
              <a:t> </a:t>
            </a:r>
            <a:endParaRPr lang="ar-SA" dirty="0" smtClean="0"/>
          </a:p>
          <a:p>
            <a:pPr lvl="1" algn="r" rtl="1"/>
            <a:r>
              <a:rPr lang="ar-SA" dirty="0" smtClean="0"/>
              <a:t>الفصيلة السعدية </a:t>
            </a:r>
            <a:r>
              <a:rPr lang="en-US" dirty="0" err="1" smtClean="0"/>
              <a:t>Cyperaceae</a:t>
            </a:r>
            <a:r>
              <a:rPr lang="en-US" dirty="0" smtClean="0"/>
              <a:t>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2625" y="381000"/>
            <a:ext cx="7772400" cy="5715000"/>
          </a:xfrm>
        </p:spPr>
        <p:txBody>
          <a:bodyPr/>
          <a:lstStyle/>
          <a:p>
            <a:pPr algn="r" rtl="1"/>
            <a:r>
              <a:rPr lang="ar-SA" dirty="0" smtClean="0"/>
              <a:t>رتبة النخيليات </a:t>
            </a:r>
            <a:r>
              <a:rPr lang="en-US" dirty="0" err="1" smtClean="0"/>
              <a:t>Principes</a:t>
            </a:r>
            <a:endParaRPr lang="en-US" dirty="0" smtClean="0"/>
          </a:p>
          <a:p>
            <a:pPr lvl="1" algn="r" rtl="1"/>
            <a:r>
              <a:rPr lang="ar-SA" dirty="0" smtClean="0"/>
              <a:t>الفصيلة النخيلية </a:t>
            </a:r>
            <a:r>
              <a:rPr lang="en-US" dirty="0" err="1" smtClean="0"/>
              <a:t>Falmae</a:t>
            </a:r>
            <a:r>
              <a:rPr lang="en-US" dirty="0" smtClean="0"/>
              <a:t> </a:t>
            </a:r>
            <a:endParaRPr lang="ar-SA" dirty="0" smtClean="0"/>
          </a:p>
          <a:p>
            <a:pPr lvl="1" algn="r" rtl="1">
              <a:buNone/>
            </a:pPr>
            <a:endParaRPr lang="en-US" dirty="0" smtClean="0"/>
          </a:p>
          <a:p>
            <a:pPr algn="r" rtl="1"/>
            <a:r>
              <a:rPr lang="ar-SA" dirty="0" smtClean="0"/>
              <a:t>رتبة أغريضيات النورات </a:t>
            </a:r>
            <a:r>
              <a:rPr lang="en-US" dirty="0" err="1" smtClean="0"/>
              <a:t>Spathiflorae</a:t>
            </a:r>
            <a:endParaRPr lang="en-US" dirty="0" smtClean="0"/>
          </a:p>
          <a:p>
            <a:pPr lvl="1" algn="r" rtl="1"/>
            <a:r>
              <a:rPr lang="ar-SA" dirty="0" smtClean="0"/>
              <a:t>الفصيلة القلقاسية </a:t>
            </a:r>
            <a:r>
              <a:rPr lang="en-US" dirty="0" err="1" smtClean="0"/>
              <a:t>Araceae</a:t>
            </a:r>
            <a:endParaRPr lang="en-US" dirty="0" smtClean="0"/>
          </a:p>
          <a:p>
            <a:pPr lvl="1" algn="r" rtl="1"/>
            <a:r>
              <a:rPr lang="ar-SA" dirty="0" smtClean="0"/>
              <a:t>فصيلة عدس الماء </a:t>
            </a:r>
            <a:r>
              <a:rPr lang="en-US" dirty="0" err="1" smtClean="0"/>
              <a:t>Lemnaceae</a:t>
            </a:r>
            <a:r>
              <a:rPr lang="en-US" dirty="0" smtClean="0"/>
              <a:t> </a:t>
            </a:r>
            <a:endParaRPr lang="ar-SA" dirty="0" smtClean="0"/>
          </a:p>
          <a:p>
            <a:pPr lvl="1" algn="r" rtl="1">
              <a:buNone/>
            </a:pPr>
            <a:endParaRPr lang="en-US" dirty="0" smtClean="0"/>
          </a:p>
          <a:p>
            <a:pPr algn="r" rtl="1"/>
            <a:r>
              <a:rPr lang="ar-SA" dirty="0" smtClean="0"/>
              <a:t>رتبة الدقيقيات </a:t>
            </a:r>
            <a:r>
              <a:rPr lang="en-US" dirty="0" err="1" smtClean="0"/>
              <a:t>Farinosae</a:t>
            </a:r>
            <a:r>
              <a:rPr lang="en-US" dirty="0" smtClean="0"/>
              <a:t> </a:t>
            </a:r>
            <a:endParaRPr lang="ar-SA" dirty="0" smtClean="0"/>
          </a:p>
          <a:p>
            <a:pPr lvl="1" algn="r" rtl="1"/>
            <a:r>
              <a:rPr lang="ar-SA" dirty="0" smtClean="0"/>
              <a:t>فصيلة ياسنت الماء </a:t>
            </a:r>
            <a:r>
              <a:rPr lang="en-US" dirty="0" err="1" smtClean="0"/>
              <a:t>Pontederiaceae</a:t>
            </a:r>
            <a:endParaRPr lang="ar-SA" dirty="0" smtClean="0"/>
          </a:p>
          <a:p>
            <a:pPr lvl="1" algn="r" rtl="1"/>
            <a:r>
              <a:rPr lang="ar-SA" dirty="0" smtClean="0"/>
              <a:t>فصيلة الأناناس </a:t>
            </a:r>
            <a:r>
              <a:rPr lang="en-US" dirty="0" err="1" smtClean="0"/>
              <a:t>Bromeliaceae</a:t>
            </a:r>
            <a:endParaRPr lang="ar-SA" dirty="0" smtClean="0"/>
          </a:p>
          <a:p>
            <a:pPr lvl="1" algn="r" rtl="1">
              <a:buNone/>
            </a:pPr>
            <a:endParaRPr lang="ar-SA" dirty="0" smtClean="0"/>
          </a:p>
          <a:p>
            <a:pPr lvl="1" algn="r" rtl="1">
              <a:buNone/>
            </a:pPr>
            <a:endParaRPr lang="ar-SA" dirty="0" smtClean="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2625" y="457200"/>
            <a:ext cx="7772400" cy="5638800"/>
          </a:xfrm>
        </p:spPr>
        <p:txBody>
          <a:bodyPr/>
          <a:lstStyle/>
          <a:p>
            <a:pPr algn="r" rtl="1"/>
            <a:r>
              <a:rPr lang="ar-SA" dirty="0" smtClean="0"/>
              <a:t>رتبة الزنبقات </a:t>
            </a:r>
            <a:r>
              <a:rPr lang="en-US" dirty="0" err="1" smtClean="0"/>
              <a:t>Liliflorae</a:t>
            </a:r>
            <a:r>
              <a:rPr lang="en-US" dirty="0" smtClean="0"/>
              <a:t> </a:t>
            </a:r>
            <a:endParaRPr lang="ar-SA" dirty="0" smtClean="0"/>
          </a:p>
          <a:p>
            <a:pPr lvl="1" algn="r" rtl="1"/>
            <a:r>
              <a:rPr lang="ar-SA" dirty="0" smtClean="0"/>
              <a:t>الفصيلة السارية </a:t>
            </a:r>
            <a:r>
              <a:rPr lang="en-US" dirty="0" err="1" smtClean="0"/>
              <a:t>Juncaceae</a:t>
            </a:r>
            <a:r>
              <a:rPr lang="en-US" dirty="0" smtClean="0"/>
              <a:t> </a:t>
            </a:r>
            <a:endParaRPr lang="ar-SA" dirty="0" smtClean="0"/>
          </a:p>
          <a:p>
            <a:pPr lvl="1" algn="r" rtl="1"/>
            <a:r>
              <a:rPr lang="ar-SA" dirty="0" smtClean="0"/>
              <a:t>الفصيلة الزنبقية </a:t>
            </a:r>
            <a:r>
              <a:rPr lang="en-US" dirty="0" err="1" smtClean="0"/>
              <a:t>Lilicaceae</a:t>
            </a:r>
            <a:r>
              <a:rPr lang="en-US" dirty="0" smtClean="0"/>
              <a:t> </a:t>
            </a:r>
            <a:endParaRPr lang="ar-SA" dirty="0" smtClean="0"/>
          </a:p>
          <a:p>
            <a:pPr lvl="1" algn="r" rtl="1"/>
            <a:r>
              <a:rPr lang="ar-SA" dirty="0" smtClean="0"/>
              <a:t>الفصيلة النرجسية </a:t>
            </a:r>
            <a:r>
              <a:rPr lang="en-US" dirty="0" err="1" smtClean="0"/>
              <a:t>Amaryllidaceae</a:t>
            </a:r>
            <a:r>
              <a:rPr lang="en-US" dirty="0" smtClean="0"/>
              <a:t> </a:t>
            </a:r>
            <a:endParaRPr lang="ar-SA" dirty="0" smtClean="0"/>
          </a:p>
          <a:p>
            <a:pPr lvl="1" algn="r" rtl="1"/>
            <a:r>
              <a:rPr lang="ar-SA" dirty="0" smtClean="0"/>
              <a:t>الفصيلة السوسنية </a:t>
            </a:r>
            <a:r>
              <a:rPr lang="en-US" dirty="0" err="1" smtClean="0"/>
              <a:t>Iridaceae</a:t>
            </a:r>
            <a:r>
              <a:rPr lang="en-US" dirty="0" smtClean="0"/>
              <a:t> </a:t>
            </a:r>
          </a:p>
          <a:p>
            <a:pPr lvl="1" algn="r" rtl="1">
              <a:buNone/>
            </a:pPr>
            <a:endParaRPr lang="ar-SA" dirty="0" smtClean="0"/>
          </a:p>
          <a:p>
            <a:pPr algn="r" rtl="1"/>
            <a:r>
              <a:rPr lang="ar-SA" dirty="0" smtClean="0"/>
              <a:t>رتبة الموزيات </a:t>
            </a:r>
            <a:r>
              <a:rPr lang="en-US" dirty="0" err="1" smtClean="0"/>
              <a:t>Soitaminae</a:t>
            </a:r>
            <a:r>
              <a:rPr lang="en-US" dirty="0" smtClean="0"/>
              <a:t> </a:t>
            </a:r>
          </a:p>
          <a:p>
            <a:pPr lvl="1" algn="r" rtl="1"/>
            <a:r>
              <a:rPr lang="ar-SA" dirty="0" smtClean="0"/>
              <a:t>الفصيلة الموزية </a:t>
            </a:r>
            <a:r>
              <a:rPr lang="en-US" dirty="0" smtClean="0"/>
              <a:t> </a:t>
            </a:r>
            <a:r>
              <a:rPr lang="en-US" dirty="0" err="1" smtClean="0"/>
              <a:t>Musaceae</a:t>
            </a:r>
            <a:endParaRPr lang="ar-SA" dirty="0" smtClean="0"/>
          </a:p>
          <a:p>
            <a:pPr lvl="1" algn="r" rtl="1"/>
            <a:r>
              <a:rPr lang="ar-SA" dirty="0" smtClean="0"/>
              <a:t>الفصيلة الجنزبيل </a:t>
            </a:r>
            <a:r>
              <a:rPr lang="en-US" dirty="0" err="1" smtClean="0"/>
              <a:t>Zingiberaceae</a:t>
            </a:r>
            <a:r>
              <a:rPr lang="en-US" dirty="0" smtClean="0"/>
              <a:t> </a:t>
            </a:r>
          </a:p>
          <a:p>
            <a:pPr lvl="1" algn="r" rtl="1"/>
            <a:r>
              <a:rPr lang="ar-SA" dirty="0" smtClean="0"/>
              <a:t>الفصيلة السنبلية </a:t>
            </a:r>
            <a:r>
              <a:rPr lang="en-US" dirty="0" err="1" smtClean="0"/>
              <a:t>Cannaceae</a:t>
            </a:r>
            <a:r>
              <a:rPr lang="en-US" dirty="0" smtClean="0"/>
              <a:t> </a:t>
            </a:r>
            <a:endParaRPr lang="ar-SA" dirty="0" smtClean="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33400" y="685800"/>
            <a:ext cx="7772400" cy="1524000"/>
          </a:xfrm>
        </p:spPr>
        <p:txBody>
          <a:bodyPr/>
          <a:lstStyle/>
          <a:p>
            <a:pPr algn="r" rtl="1"/>
            <a:r>
              <a:rPr lang="ar-SA" dirty="0" smtClean="0"/>
              <a:t>رتبة السحلبيات </a:t>
            </a:r>
            <a:r>
              <a:rPr lang="en-US" dirty="0" smtClean="0"/>
              <a:t> </a:t>
            </a:r>
            <a:r>
              <a:rPr lang="en-US" dirty="0" err="1" smtClean="0"/>
              <a:t>Microspermae</a:t>
            </a:r>
            <a:endParaRPr lang="en-US" dirty="0" smtClean="0"/>
          </a:p>
          <a:p>
            <a:pPr lvl="1" algn="r" rtl="1"/>
            <a:r>
              <a:rPr lang="ar-SA" dirty="0" smtClean="0"/>
              <a:t>الفصيلة السحلبية </a:t>
            </a:r>
            <a:r>
              <a:rPr lang="en-US" dirty="0" smtClean="0"/>
              <a:t> </a:t>
            </a:r>
            <a:r>
              <a:rPr lang="en-US" dirty="0" err="1" smtClean="0"/>
              <a:t>Orchidaceae</a:t>
            </a:r>
            <a:r>
              <a:rPr lang="en-US" dirty="0" smtClean="0"/>
              <a:t> </a:t>
            </a:r>
          </a:p>
          <a:p>
            <a:pPr algn="r" rtl="1"/>
            <a:endParaRPr lang="en-US" dirty="0"/>
          </a:p>
        </p:txBody>
      </p:sp>
    </p:spTree>
  </p:cSld>
  <p:clrMapOvr>
    <a:masterClrMapping/>
  </p:clrMapOvr>
</p:sld>
</file>

<file path=ppt/theme/theme1.xml><?xml version="1.0" encoding="utf-8"?>
<a:theme xmlns:a="http://schemas.openxmlformats.org/drawingml/2006/main" name="اساسات تصنيف 4">
  <a:themeElements>
    <a:clrScheme name="Training 1">
      <a:dk1>
        <a:srgbClr val="000000"/>
      </a:dk1>
      <a:lt1>
        <a:srgbClr val="FFFFFF"/>
      </a:lt1>
      <a:dk2>
        <a:srgbClr val="0000FF"/>
      </a:dk2>
      <a:lt2>
        <a:srgbClr val="FFCC66"/>
      </a:lt2>
      <a:accent1>
        <a:srgbClr val="00CCFF"/>
      </a:accent1>
      <a:accent2>
        <a:srgbClr val="FFFF00"/>
      </a:accent2>
      <a:accent3>
        <a:srgbClr val="AAAAFF"/>
      </a:accent3>
      <a:accent4>
        <a:srgbClr val="DADADA"/>
      </a:accent4>
      <a:accent5>
        <a:srgbClr val="AAE2FF"/>
      </a:accent5>
      <a:accent6>
        <a:srgbClr val="E7E700"/>
      </a:accent6>
      <a:hlink>
        <a:srgbClr val="FF0033"/>
      </a:hlink>
      <a:folHlink>
        <a:srgbClr val="3366FF"/>
      </a:folHlink>
    </a:clrScheme>
    <a:fontScheme name="Training">
      <a:majorFont>
        <a:latin typeface="Arial"/>
        <a:ea typeface=""/>
        <a:cs typeface="Times New Roman"/>
      </a:majorFont>
      <a:minorFont>
        <a:latin typeface="Times New Roman"/>
        <a:ea typeface=""/>
        <a:cs typeface="Times New Roma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charset="0"/>
            <a:cs typeface="Times New Roman"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charset="0"/>
            <a:cs typeface="Times New Roman" charset="0"/>
          </a:defRPr>
        </a:defPPr>
      </a:lstStyle>
    </a:lnDef>
  </a:objectDefaults>
  <a:extraClrSchemeLst>
    <a:extraClrScheme>
      <a:clrScheme name="Training 1">
        <a:dk1>
          <a:srgbClr val="000000"/>
        </a:dk1>
        <a:lt1>
          <a:srgbClr val="FFFFFF"/>
        </a:lt1>
        <a:dk2>
          <a:srgbClr val="0000FF"/>
        </a:dk2>
        <a:lt2>
          <a:srgbClr val="FFCC66"/>
        </a:lt2>
        <a:accent1>
          <a:srgbClr val="00CCFF"/>
        </a:accent1>
        <a:accent2>
          <a:srgbClr val="FFFF00"/>
        </a:accent2>
        <a:accent3>
          <a:srgbClr val="AAAAFF"/>
        </a:accent3>
        <a:accent4>
          <a:srgbClr val="DADADA"/>
        </a:accent4>
        <a:accent5>
          <a:srgbClr val="AAE2FF"/>
        </a:accent5>
        <a:accent6>
          <a:srgbClr val="E7E700"/>
        </a:accent6>
        <a:hlink>
          <a:srgbClr val="FF0033"/>
        </a:hlink>
        <a:folHlink>
          <a:srgbClr val="3366FF"/>
        </a:folHlink>
      </a:clrScheme>
      <a:clrMap bg1="dk2" tx1="lt1" bg2="dk1" tx2="lt2" accent1="accent1" accent2="accent2" accent3="accent3" accent4="accent4" accent5="accent5" accent6="accent6" hlink="hlink" folHlink="folHlink"/>
    </a:extraClrScheme>
    <a:extraClrScheme>
      <a:clrScheme name="Training 2">
        <a:dk1>
          <a:srgbClr val="000000"/>
        </a:dk1>
        <a:lt1>
          <a:srgbClr val="FFFFFF"/>
        </a:lt1>
        <a:dk2>
          <a:srgbClr val="000000"/>
        </a:dk2>
        <a:lt2>
          <a:srgbClr val="CCECFF"/>
        </a:lt2>
        <a:accent1>
          <a:srgbClr val="6699FF"/>
        </a:accent1>
        <a:accent2>
          <a:srgbClr val="00CCCC"/>
        </a:accent2>
        <a:accent3>
          <a:srgbClr val="FFFFFF"/>
        </a:accent3>
        <a:accent4>
          <a:srgbClr val="000000"/>
        </a:accent4>
        <a:accent5>
          <a:srgbClr val="B8CAFF"/>
        </a:accent5>
        <a:accent6>
          <a:srgbClr val="00B9B9"/>
        </a:accent6>
        <a:hlink>
          <a:srgbClr val="CC99FF"/>
        </a:hlink>
        <a:folHlink>
          <a:srgbClr val="66CCFF"/>
        </a:folHlink>
      </a:clrScheme>
      <a:clrMap bg1="lt1" tx1="dk1" bg2="lt2" tx2="dk2" accent1="accent1" accent2="accent2" accent3="accent3" accent4="accent4" accent5="accent5" accent6="accent6" hlink="hlink" folHlink="folHlink"/>
    </a:extraClrScheme>
    <a:extraClrScheme>
      <a:clrScheme name="Training 3">
        <a:dk1>
          <a:srgbClr val="000000"/>
        </a:dk1>
        <a:lt1>
          <a:srgbClr val="FFFFFF"/>
        </a:lt1>
        <a:dk2>
          <a:srgbClr val="000000"/>
        </a:dk2>
        <a:lt2>
          <a:srgbClr val="FFFFFF"/>
        </a:lt2>
        <a:accent1>
          <a:srgbClr val="CBCBCB"/>
        </a:accent1>
        <a:accent2>
          <a:srgbClr val="969696"/>
        </a:accent2>
        <a:accent3>
          <a:srgbClr val="FFFFFF"/>
        </a:accent3>
        <a:accent4>
          <a:srgbClr val="000000"/>
        </a:accent4>
        <a:accent5>
          <a:srgbClr val="E2E2E2"/>
        </a:accent5>
        <a:accent6>
          <a:srgbClr val="878787"/>
        </a:accent6>
        <a:hlink>
          <a:srgbClr val="5F5F5F"/>
        </a:hlink>
        <a:folHlink>
          <a:srgbClr val="EAEAEA"/>
        </a:folHlink>
      </a:clrScheme>
      <a:clrMap bg1="lt1" tx1="dk1" bg2="lt2" tx2="dk2" accent1="accent1" accent2="accent2" accent3="accent3" accent4="accent4" accent5="accent5" accent6="accent6" hlink="hlink" folHlink="folHlink"/>
    </a:extraClrScheme>
    <a:extraClrScheme>
      <a:clrScheme name="Training 4">
        <a:dk1>
          <a:srgbClr val="000000"/>
        </a:dk1>
        <a:lt1>
          <a:srgbClr val="FFFFFF"/>
        </a:lt1>
        <a:dk2>
          <a:srgbClr val="008080"/>
        </a:dk2>
        <a:lt2>
          <a:srgbClr val="FFCC66"/>
        </a:lt2>
        <a:accent1>
          <a:srgbClr val="0099CC"/>
        </a:accent1>
        <a:accent2>
          <a:srgbClr val="FFFF00"/>
        </a:accent2>
        <a:accent3>
          <a:srgbClr val="AAC0C0"/>
        </a:accent3>
        <a:accent4>
          <a:srgbClr val="DADADA"/>
        </a:accent4>
        <a:accent5>
          <a:srgbClr val="AACAE2"/>
        </a:accent5>
        <a:accent6>
          <a:srgbClr val="E7E700"/>
        </a:accent6>
        <a:hlink>
          <a:srgbClr val="6600CC"/>
        </a:hlink>
        <a:folHlink>
          <a:srgbClr val="009999"/>
        </a:folHlink>
      </a:clrScheme>
      <a:clrMap bg1="dk2" tx1="lt1" bg2="dk1" tx2="lt2" accent1="accent1" accent2="accent2" accent3="accent3" accent4="accent4" accent5="accent5" accent6="accent6" hlink="hlink" folHlink="folHlink"/>
    </a:extraClrScheme>
    <a:extraClrScheme>
      <a:clrScheme name="Training 5">
        <a:dk1>
          <a:srgbClr val="000000"/>
        </a:dk1>
        <a:lt1>
          <a:srgbClr val="FFFFFF"/>
        </a:lt1>
        <a:dk2>
          <a:srgbClr val="993300"/>
        </a:dk2>
        <a:lt2>
          <a:srgbClr val="FFCC66"/>
        </a:lt2>
        <a:accent1>
          <a:srgbClr val="FF6633"/>
        </a:accent1>
        <a:accent2>
          <a:srgbClr val="FFFF00"/>
        </a:accent2>
        <a:accent3>
          <a:srgbClr val="CAADAA"/>
        </a:accent3>
        <a:accent4>
          <a:srgbClr val="DADADA"/>
        </a:accent4>
        <a:accent5>
          <a:srgbClr val="FFB8AD"/>
        </a:accent5>
        <a:accent6>
          <a:srgbClr val="E7E700"/>
        </a:accent6>
        <a:hlink>
          <a:srgbClr val="CC0000"/>
        </a:hlink>
        <a:folHlink>
          <a:srgbClr val="CC660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9180BC2991256B4BBAB74A332D45CB4A" ma:contentTypeVersion="0" ma:contentTypeDescription="Create a new document." ma:contentTypeScope="" ma:versionID="884229b7f5633272ad59704c62e65e66">
  <xsd:schema xmlns:xsd="http://www.w3.org/2001/XMLSchema" xmlns:p="http://schemas.microsoft.com/office/2006/metadata/properties" targetNamespace="http://schemas.microsoft.com/office/2006/metadata/properties" ma:root="true" ma:fieldsID="4aeb20c0e3442673af7ee10786458764">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3.xml><?xml version="1.0" encoding="utf-8"?>
<p:properties xmlns:p="http://schemas.microsoft.com/office/2006/metadata/properties" xmlns:xsi="http://www.w3.org/2001/XMLSchema-instance">
  <documentManagement/>
</p:properties>
</file>

<file path=customXml/itemProps1.xml><?xml version="1.0" encoding="utf-8"?>
<ds:datastoreItem xmlns:ds="http://schemas.openxmlformats.org/officeDocument/2006/customXml" ds:itemID="{63C1F80A-C49C-4B9A-BAF6-DABB9D82C98F}">
  <ds:schemaRefs>
    <ds:schemaRef ds:uri="http://schemas.microsoft.com/sharepoint/v3/contenttype/forms"/>
  </ds:schemaRefs>
</ds:datastoreItem>
</file>

<file path=customXml/itemProps2.xml><?xml version="1.0" encoding="utf-8"?>
<ds:datastoreItem xmlns:ds="http://schemas.openxmlformats.org/officeDocument/2006/customXml" ds:itemID="{38254912-DAB2-48EC-AFC9-06C68792E5C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customXml/itemProps3.xml><?xml version="1.0" encoding="utf-8"?>
<ds:datastoreItem xmlns:ds="http://schemas.openxmlformats.org/officeDocument/2006/customXml" ds:itemID="{DB9A951D-329D-4B93-AAD8-3E5CB1A2C68A}">
  <ds:schemaRefs>
    <ds:schemaRef ds:uri="http://schemas.microsoft.com/office/2006/metadata/properties"/>
  </ds:schemaRefs>
</ds:datastoreItem>
</file>

<file path=docProps/app.xml><?xml version="1.0" encoding="utf-8"?>
<Properties xmlns="http://schemas.openxmlformats.org/officeDocument/2006/extended-properties" xmlns:vt="http://schemas.openxmlformats.org/officeDocument/2006/docPropsVTypes">
  <Template>اساسات تصنيف 4</Template>
  <TotalTime>39</TotalTime>
  <Words>310</Words>
  <Application>Microsoft Office PowerPoint</Application>
  <PresentationFormat>On-screen Show (4:3)</PresentationFormat>
  <Paragraphs>76</Paragraphs>
  <Slides>12</Slides>
  <Notes>0</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اساسات تصنيف 4</vt:lpstr>
      <vt:lpstr>أساسيات  تصنيف نباتات زهرية   222 نبت</vt:lpstr>
      <vt:lpstr>رؤية ورسالة جامعة الملك سعود</vt:lpstr>
      <vt:lpstr>رؤية ورسالة كليه العلوم</vt:lpstr>
      <vt:lpstr>رؤية ورسالة قسم النبات والأحياء الدقيقة</vt:lpstr>
      <vt:lpstr>بيان بالرتب والفصائل الهامة لكاسيات البذور Important orders and families of Angiosperme</vt:lpstr>
      <vt:lpstr>Slide 6</vt:lpstr>
      <vt:lpstr>Slide 7</vt:lpstr>
      <vt:lpstr>Slide 8</vt:lpstr>
      <vt:lpstr>Slide 9</vt:lpstr>
      <vt:lpstr>ثانيا ً: ذوات الفلقتين Arohichlamydeae</vt:lpstr>
      <vt:lpstr>Slide 11</vt:lpstr>
      <vt:lpstr>Slide 12</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أساسيات  تصنيف نباتات زهرية   222 نبت</dc:title>
  <dc:creator>Seham</dc:creator>
  <cp:lastModifiedBy>seham</cp:lastModifiedBy>
  <cp:revision>6</cp:revision>
  <cp:lastPrinted>1601-01-01T00:00:00Z</cp:lastPrinted>
  <dcterms:created xsi:type="dcterms:W3CDTF">2010-11-29T22:22:20Z</dcterms:created>
  <dcterms:modified xsi:type="dcterms:W3CDTF">2017-01-23T10:50:33Z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TemplateID">
    <vt:lpwstr>TC010756331033</vt:lpwstr>
  </property>
  <property fmtid="{D5CDD505-2E9C-101B-9397-08002B2CF9AE}" pid="3" name="ContentTypeId">
    <vt:lpwstr>0x0101009180BC2991256B4BBAB74A332D45CB4A</vt:lpwstr>
  </property>
</Properties>
</file>