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t="-11000" r="-9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4315-AE81-4AE0-976E-CDE6F1B35D22}" type="datetimeFigureOut">
              <a:rPr lang="en-US" smtClean="0"/>
              <a:pPr/>
              <a:t>17/04/13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C5E45-FEB4-4D43-9CF7-45673CE7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2209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Staining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solidFill>
                  <a:srgbClr val="FF0000"/>
                </a:solidFill>
              </a:rPr>
              <a:t>HAEMATOXYLIN &amp; EOSIN</a:t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4572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Supervised by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Dr.Sherifa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Prepared by: Reem Aldossari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Alabdi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H&amp;E staining: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best known and most widely used staining procedure,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hematoxylin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-eosin staining (H&amp;E), uses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hematoxylin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solutions for nuclear staining and eosin solutions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staining.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first step, the nuclei are stained with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hematoxylin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solution. The nuclei stain blue, dark violet to black.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second step is counterstaining with eosin Y or eosin B.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this process cytoplasm, collagen, keratin  stain red.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7912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H&amp;E staining is the standard staining method used in histology. It gives an overview of the structure of the tissue, enabling differentiation of the structures being examined as normal,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inflammed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degenerative  and pathological changes .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often possible to make a diagnosis based on the results of H&amp;E staining, or it can be determined which special staining techniques are still necessary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subtyping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algn="ctr"/>
            <a:endParaRPr lang="en-US" sz="48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Gives a general overview of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tissue structure.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be used as a diagnostic tool.</a:t>
            </a:r>
          </a:p>
        </p:txBody>
      </p:sp>
    </p:spTree>
    <p:extLst>
      <p:ext uri="{BB962C8B-B14F-4D97-AF65-F5344CB8AC3E}">
        <p14:creationId xmlns:p14="http://schemas.microsoft.com/office/powerpoint/2010/main" xmlns="" val="30329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733246"/>
            <a:ext cx="7315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H&amp;E staining </a:t>
            </a:r>
            <a:endParaRPr lang="en-US" sz="4800" u="sng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Combination of the two stains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gives outstanding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results.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use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reagents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Easy to use.</a:t>
            </a:r>
          </a:p>
          <a:p>
            <a:pPr>
              <a:buFont typeface="Wingdings" pitchFamily="2" charset="2"/>
              <a:buChar char="q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Results in just two steps.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937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762000"/>
            <a:ext cx="6705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0" dirty="0" smtClean="0">
              <a:solidFill>
                <a:srgbClr val="FF0000"/>
              </a:solidFill>
              <a:effectLst/>
              <a:latin typeface="Times New Roman"/>
            </a:endParaRPr>
          </a:p>
          <a:p>
            <a:r>
              <a:rPr lang="en-US" sz="2400" b="1" i="0" dirty="0" smtClean="0">
                <a:solidFill>
                  <a:srgbClr val="FF0000"/>
                </a:solidFill>
                <a:effectLst/>
                <a:latin typeface="Times New Roman"/>
              </a:rPr>
              <a:t>Procedure for H &amp; E Staining of Paraffin Sections: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1-(Fixative: Any general fixative is adequate.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Ex.formalin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Deparaffinization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 -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labeled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( 1-3 minutes)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(ethanol alcohol) 100% (2-3 minutes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96% (2-3 minutes)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80% (2-3 minutes)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70% (2-3 minutes)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8-Dist. water, 2 minutes.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/>
            <a:endParaRPr lang="en-US" sz="2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0386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9.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Hematoxylin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, approximately 10 minutes.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343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70% (2-3 minutes)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80% (2-3 minutes)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953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12-EtOH(ethanol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alcohol) 96% (2-3 minutes)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648200"/>
            <a:ext cx="716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13-Eosin Y  solution, 2 to 5 minutes.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16- Absolute  100% ethanol,  1-2 minutes.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18-Xylene I, 1-2 minutes.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21-Mounting with DPX</a:t>
            </a:r>
          </a:p>
        </p:txBody>
      </p:sp>
    </p:spTree>
    <p:extLst>
      <p:ext uri="{BB962C8B-B14F-4D97-AF65-F5344CB8AC3E}">
        <p14:creationId xmlns:p14="http://schemas.microsoft.com/office/powerpoint/2010/main" xmlns="" val="40796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590800"/>
            <a:ext cx="533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Thank you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8453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227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Staining HAEMATOXYLIN &amp; EOSIN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Packard bell</cp:lastModifiedBy>
  <cp:revision>16</cp:revision>
  <dcterms:created xsi:type="dcterms:W3CDTF">2013-04-16T10:33:37Z</dcterms:created>
  <dcterms:modified xsi:type="dcterms:W3CDTF">2013-04-17T10:19:01Z</dcterms:modified>
</cp:coreProperties>
</file>