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20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D5FB-C929-40EC-9AB2-7C975D9E9BC0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BBE9-8D43-4E28-A723-DB842597A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Stat 223</a:t>
            </a:r>
            <a:br>
              <a:rPr lang="en-US" sz="4800" b="1" dirty="0" smtClean="0">
                <a:solidFill>
                  <a:schemeClr val="accent1"/>
                </a:solidFill>
              </a:rPr>
            </a:br>
            <a:r>
              <a:rPr lang="en-US" sz="4800" b="1" dirty="0" smtClean="0">
                <a:solidFill>
                  <a:schemeClr val="accent1"/>
                </a:solidFill>
              </a:rPr>
              <a:t>Introduction to the Theory of Statistics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Proof:</a:t>
            </a:r>
            <a:endParaRPr lang="en-US" sz="2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85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685800"/>
            <a:ext cx="1343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295400"/>
            <a:ext cx="794385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30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Stat 223 Introduction to the Theory of Statistics</vt:lpstr>
      <vt:lpstr>Proof: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223 Introduction to the Theory of Statistics</dc:title>
  <dc:creator>Ruby</dc:creator>
  <cp:lastModifiedBy>Ruby</cp:lastModifiedBy>
  <cp:revision>3</cp:revision>
  <dcterms:created xsi:type="dcterms:W3CDTF">2016-01-25T14:56:15Z</dcterms:created>
  <dcterms:modified xsi:type="dcterms:W3CDTF">2016-01-25T15:09:11Z</dcterms:modified>
</cp:coreProperties>
</file>