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6" r:id="rId10"/>
    <p:sldId id="267" r:id="rId11"/>
    <p:sldId id="268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" y="-20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3D5FB-C929-40EC-9AB2-7C975D9E9BC0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5BBE9-8D43-4E28-A723-DB842597A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Stat 223</a:t>
            </a:r>
            <a:br>
              <a:rPr lang="en-US" sz="4800" b="1" dirty="0" smtClean="0">
                <a:solidFill>
                  <a:schemeClr val="accent1"/>
                </a:solidFill>
              </a:rPr>
            </a:br>
            <a:r>
              <a:rPr lang="en-US" sz="4800" b="1" dirty="0" smtClean="0">
                <a:solidFill>
                  <a:schemeClr val="accent1"/>
                </a:solidFill>
              </a:rPr>
              <a:t>Introduction to the Theory of Statistics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k </a:t>
            </a:r>
            <a:r>
              <a:rPr lang="en-US" sz="2800" dirty="0" smtClean="0"/>
              <a:t>parameter exponential family:</a:t>
            </a:r>
            <a:endParaRPr lang="en-US" sz="2800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The joint distribution of the exponential family</a:t>
            </a:r>
            <a:endParaRPr lang="en-US" sz="2800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077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Exponential Family </a:t>
            </a:r>
            <a:r>
              <a:rPr lang="en-US" sz="2000" dirty="0" smtClean="0">
                <a:solidFill>
                  <a:schemeClr val="accent1"/>
                </a:solidFill>
              </a:rPr>
              <a:t>(p312-p314)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 1: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2: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676400"/>
            <a:ext cx="3505200" cy="5334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514600"/>
            <a:ext cx="42672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3: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51720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2192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Homework</a:t>
            </a:r>
            <a:r>
              <a:rPr lang="en-US" sz="2800" smtClean="0"/>
              <a:t>: Does </a:t>
            </a:r>
            <a:r>
              <a:rPr lang="en-US" sz="2800" dirty="0" smtClean="0"/>
              <a:t>the following density function belong to the </a:t>
            </a:r>
            <a:r>
              <a:rPr lang="en-US" sz="2800" smtClean="0"/>
              <a:t>exponential family?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60674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Proof:</a:t>
            </a:r>
            <a:endParaRPr lang="en-US" sz="28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858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685800"/>
            <a:ext cx="1343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295400"/>
            <a:ext cx="7943850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30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Order Statistic </a:t>
            </a:r>
            <a:r>
              <a:rPr lang="en-US" sz="2000" dirty="0" smtClean="0">
                <a:solidFill>
                  <a:schemeClr val="accent1"/>
                </a:solidFill>
              </a:rPr>
              <a:t>(p251-p254)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22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229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81400"/>
            <a:ext cx="77057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8229600" cy="300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Exponential Family </a:t>
            </a:r>
            <a:r>
              <a:rPr lang="en-US" sz="2000" dirty="0" smtClean="0">
                <a:solidFill>
                  <a:schemeClr val="accent1"/>
                </a:solidFill>
              </a:rPr>
              <a:t>(p312-p314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  <a:br>
              <a:rPr lang="en-US" sz="2000" dirty="0" smtClean="0">
                <a:solidFill>
                  <a:schemeClr val="accent1"/>
                </a:solidFill>
              </a:rPr>
            </a:br>
            <a:r>
              <a:rPr lang="en-US" sz="2000" dirty="0" smtClean="0">
                <a:solidFill>
                  <a:schemeClr val="accent1"/>
                </a:solidFill>
              </a:rPr>
              <a:t/>
            </a:r>
            <a:br>
              <a:rPr lang="en-US" sz="2000" dirty="0" smtClean="0">
                <a:solidFill>
                  <a:schemeClr val="accent1"/>
                </a:solidFill>
              </a:rPr>
            </a:br>
            <a:r>
              <a:rPr lang="en-US" sz="3100" dirty="0" smtClean="0"/>
              <a:t>one parameter exponential family:</a:t>
            </a:r>
            <a:r>
              <a:rPr lang="en-US" sz="2000" dirty="0" smtClean="0">
                <a:solidFill>
                  <a:schemeClr val="accent1"/>
                </a:solidFill>
              </a:rPr>
              <a:t/>
            </a:r>
            <a:br>
              <a:rPr lang="en-US" sz="2000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447800"/>
            <a:ext cx="480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53</Words>
  <Application>Microsoft Office PowerPoint</Application>
  <PresentationFormat>On-screen Show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 223 Introduction to the Theory of Statistics</vt:lpstr>
      <vt:lpstr>Proof:</vt:lpstr>
      <vt:lpstr>Slide 3</vt:lpstr>
      <vt:lpstr>Slide 4</vt:lpstr>
      <vt:lpstr>Slide 5</vt:lpstr>
      <vt:lpstr>Order Statistic (p251-p254)</vt:lpstr>
      <vt:lpstr>Slide 7</vt:lpstr>
      <vt:lpstr>Slide 8</vt:lpstr>
      <vt:lpstr>Exponential Family (p312-p314)  one parameter exponential family: </vt:lpstr>
      <vt:lpstr>k parameter exponential family:</vt:lpstr>
      <vt:lpstr>The joint distribution of the exponential family</vt:lpstr>
      <vt:lpstr>Exponential Family (p312-p314)</vt:lpstr>
      <vt:lpstr>Example 3: </vt:lpstr>
      <vt:lpstr>Homework: Does the following density function belong to the exponential family?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223 Introduction to the Theory of Statistics</dc:title>
  <dc:creator>Ruby</dc:creator>
  <cp:lastModifiedBy>Ruby</cp:lastModifiedBy>
  <cp:revision>11</cp:revision>
  <dcterms:created xsi:type="dcterms:W3CDTF">2016-01-25T14:56:15Z</dcterms:created>
  <dcterms:modified xsi:type="dcterms:W3CDTF">2016-01-27T18:09:02Z</dcterms:modified>
</cp:coreProperties>
</file>