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71" r:id="rId3"/>
    <p:sldId id="372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7" r:id="rId18"/>
    <p:sldId id="388" r:id="rId19"/>
    <p:sldId id="389" r:id="rId20"/>
    <p:sldId id="390" r:id="rId21"/>
    <p:sldId id="391" r:id="rId22"/>
    <p:sldId id="392" r:id="rId23"/>
    <p:sldId id="393" r:id="rId24"/>
    <p:sldId id="394" r:id="rId25"/>
    <p:sldId id="395" r:id="rId26"/>
    <p:sldId id="396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4" autoAdjust="0"/>
    <p:restoredTop sz="94660"/>
  </p:normalViewPr>
  <p:slideViewPr>
    <p:cSldViewPr>
      <p:cViewPr varScale="1">
        <p:scale>
          <a:sx n="73" d="100"/>
          <a:sy n="73" d="100"/>
        </p:scale>
        <p:origin x="-8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3D5FB-C929-40EC-9AB2-7C975D9E9BC0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accent1"/>
                </a:solidFill>
              </a:rPr>
              <a:t>Stat 223</a:t>
            </a:r>
            <a:br>
              <a:rPr lang="en-US" sz="4800" b="1" dirty="0" smtClean="0">
                <a:solidFill>
                  <a:schemeClr val="accent1"/>
                </a:solidFill>
              </a:rPr>
            </a:br>
            <a:r>
              <a:rPr lang="en-US" sz="4800" b="1" dirty="0" smtClean="0">
                <a:solidFill>
                  <a:schemeClr val="accent1"/>
                </a:solidFill>
              </a:rPr>
              <a:t>Introduction to the Theory of Statistics</a:t>
            </a:r>
            <a:endParaRPr lang="en-US" sz="4800" b="1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8229600" cy="2902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8382000" cy="6248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895600"/>
            <a:ext cx="3048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dirty="0" smtClean="0">
                <a:solidFill>
                  <a:schemeClr val="accent1"/>
                </a:solidFill>
              </a:rPr>
              <a:t>3. Confidence Interval</a:t>
            </a:r>
            <a:endParaRPr lang="en-US" sz="4000" dirty="0">
              <a:solidFill>
                <a:schemeClr val="accent1"/>
              </a:solidFill>
            </a:endParaRP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95400"/>
            <a:ext cx="8458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3.1 Pivotal Quantity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838200"/>
            <a:ext cx="8382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09800"/>
            <a:ext cx="89058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114801"/>
            <a:ext cx="7620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3.2 Confidence Interval for the Mean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14400"/>
            <a:ext cx="7772400" cy="5562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81000"/>
            <a:ext cx="67818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0"/>
            <a:ext cx="8001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352800"/>
            <a:ext cx="7848600" cy="2618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14475"/>
            <a:ext cx="7696200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ontent Placeholder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843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7772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953000"/>
            <a:ext cx="7162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3.3 Large Sample Confidence Interval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143000"/>
            <a:ext cx="7620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667000"/>
            <a:ext cx="7543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2.7 Location Or Scale Invariance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838200"/>
            <a:ext cx="8229600" cy="111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563" y="2200275"/>
            <a:ext cx="85248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8001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28600"/>
            <a:ext cx="58674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533400"/>
            <a:ext cx="64008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04800"/>
            <a:ext cx="6096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3.4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sz="2800" dirty="0" smtClean="0">
                <a:solidFill>
                  <a:schemeClr val="accent1"/>
                </a:solidFill>
              </a:rPr>
              <a:t>Bayesian Interval Estimator</a:t>
            </a:r>
            <a:endParaRPr lang="en-US" sz="28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143000"/>
            <a:ext cx="77724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838200"/>
            <a:ext cx="7696199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38200"/>
            <a:ext cx="8229600" cy="365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57200"/>
            <a:ext cx="20002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990600"/>
            <a:ext cx="85153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685800"/>
            <a:ext cx="8229600" cy="4639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57200"/>
            <a:ext cx="8229600" cy="310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838200"/>
            <a:ext cx="38100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447800"/>
            <a:ext cx="669607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8001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57200"/>
            <a:ext cx="83058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8229600" cy="1169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438400"/>
            <a:ext cx="85248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473560"/>
            <a:ext cx="8229600" cy="5560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3000</TotalTime>
  <Words>29</Words>
  <Application>Microsoft Office PowerPoint</Application>
  <PresentationFormat>On-screen Show (4:3)</PresentationFormat>
  <Paragraphs>13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Stat 223 Introduction to the Theory of Statistics</vt:lpstr>
      <vt:lpstr>2.7 Location Or Scale Invariance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3. Confidence Interval</vt:lpstr>
      <vt:lpstr>3.1 Pivotal Quantity</vt:lpstr>
      <vt:lpstr>3.2 Confidence Interval for the Mean</vt:lpstr>
      <vt:lpstr>Slide 15</vt:lpstr>
      <vt:lpstr>Slide 16</vt:lpstr>
      <vt:lpstr>Slide 17</vt:lpstr>
      <vt:lpstr>Slide 18</vt:lpstr>
      <vt:lpstr>3.3 Large Sample Confidence Interval</vt:lpstr>
      <vt:lpstr>Slide 20</vt:lpstr>
      <vt:lpstr>Slide 21</vt:lpstr>
      <vt:lpstr>Slide 22</vt:lpstr>
      <vt:lpstr>Slide 23</vt:lpstr>
      <vt:lpstr>3.4 Bayesian Interval Estimator</vt:lpstr>
      <vt:lpstr>Slide 25</vt:lpstr>
      <vt:lpstr>Slide 26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 223 Introduction to the Theory of Statistics</dc:title>
  <dc:creator>Ruby</dc:creator>
  <cp:lastModifiedBy>Ruby</cp:lastModifiedBy>
  <cp:revision>140</cp:revision>
  <dcterms:created xsi:type="dcterms:W3CDTF">2016-01-25T14:56:15Z</dcterms:created>
  <dcterms:modified xsi:type="dcterms:W3CDTF">2016-04-14T00:13:10Z</dcterms:modified>
</cp:coreProperties>
</file>