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5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20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</a:t>
          </a:r>
          <a:r>
            <a:rPr lang="en-US" sz="1400" kern="1200" dirty="0" err="1" smtClean="0"/>
            <a:t>istimation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2/10/2016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</a:t>
            </a:r>
            <a:r>
              <a:rPr lang="en-US" sz="3200" dirty="0" smtClean="0">
                <a:solidFill>
                  <a:schemeClr val="accent1"/>
                </a:solidFill>
              </a:rPr>
              <a:t>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142</Words>
  <Application>Microsoft Office PowerPoint</Application>
  <PresentationFormat>On-screen Show (4:3)</PresentationFormat>
  <Paragraphs>44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60</cp:revision>
  <dcterms:created xsi:type="dcterms:W3CDTF">2016-01-25T14:56:15Z</dcterms:created>
  <dcterms:modified xsi:type="dcterms:W3CDTF">2016-02-10T16:09:04Z</dcterms:modified>
</cp:coreProperties>
</file>