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6" r:id="rId61"/>
    <p:sldId id="315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1" r:id="rId86"/>
    <p:sldId id="342" r:id="rId87"/>
    <p:sldId id="343" r:id="rId88"/>
    <p:sldId id="344" r:id="rId89"/>
    <p:sldId id="340" r:id="rId9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5" autoAdjust="0"/>
    <p:restoredTop sz="94660"/>
  </p:normalViewPr>
  <p:slideViewPr>
    <p:cSldViewPr>
      <p:cViewPr varScale="1">
        <p:scale>
          <a:sx n="73" d="100"/>
          <a:sy n="73" d="100"/>
        </p:scale>
        <p:origin x="-8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</a:t>
          </a:r>
          <a:r>
            <a:rPr lang="en-US" dirty="0" err="1" smtClean="0"/>
            <a:t>istimation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CC0F8-36BD-41C8-982A-2E092B422ABB}">
      <dsp:nvSpPr>
        <dsp:cNvPr id="0" name=""/>
        <dsp:cNvSpPr/>
      </dsp:nvSpPr>
      <dsp:spPr>
        <a:xfrm>
          <a:off x="4195233" y="381172"/>
          <a:ext cx="1003869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003869" y="118689"/>
              </a:lnTo>
              <a:lnTo>
                <a:pt x="1003869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DF521-1642-44B1-BDCB-2CBE580F71EB}">
      <dsp:nvSpPr>
        <dsp:cNvPr id="0" name=""/>
        <dsp:cNvSpPr/>
      </dsp:nvSpPr>
      <dsp:spPr>
        <a:xfrm>
          <a:off x="3129160" y="935610"/>
          <a:ext cx="1207296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207296" y="118689"/>
              </a:lnTo>
              <a:lnTo>
                <a:pt x="1207296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EB7E1-0EB2-476C-B282-8A3051F0025E}">
      <dsp:nvSpPr>
        <dsp:cNvPr id="0" name=""/>
        <dsp:cNvSpPr/>
      </dsp:nvSpPr>
      <dsp:spPr>
        <a:xfrm>
          <a:off x="2038382" y="935610"/>
          <a:ext cx="1090778" cy="174166"/>
        </a:xfrm>
        <a:custGeom>
          <a:avLst/>
          <a:gdLst/>
          <a:ahLst/>
          <a:cxnLst/>
          <a:rect l="0" t="0" r="0" b="0"/>
          <a:pathLst>
            <a:path>
              <a:moveTo>
                <a:pt x="1090778" y="0"/>
              </a:moveTo>
              <a:lnTo>
                <a:pt x="1090778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8E584-89B7-4E78-A986-77793635F1CC}">
      <dsp:nvSpPr>
        <dsp:cNvPr id="0" name=""/>
        <dsp:cNvSpPr/>
      </dsp:nvSpPr>
      <dsp:spPr>
        <a:xfrm>
          <a:off x="3129160" y="381172"/>
          <a:ext cx="1066072" cy="174166"/>
        </a:xfrm>
        <a:custGeom>
          <a:avLst/>
          <a:gdLst/>
          <a:ahLst/>
          <a:cxnLst/>
          <a:rect l="0" t="0" r="0" b="0"/>
          <a:pathLst>
            <a:path>
              <a:moveTo>
                <a:pt x="1066072" y="0"/>
              </a:moveTo>
              <a:lnTo>
                <a:pt x="1066072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F4548-CEC9-4EEF-AAE6-DE332FC430F8}">
      <dsp:nvSpPr>
        <dsp:cNvPr id="0" name=""/>
        <dsp:cNvSpPr/>
      </dsp:nvSpPr>
      <dsp:spPr>
        <a:xfrm>
          <a:off x="3406166" y="901"/>
          <a:ext cx="1578132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6F64C-F0F4-4AA4-A1F1-E3E4F76B2901}">
      <dsp:nvSpPr>
        <dsp:cNvPr id="0" name=""/>
        <dsp:cNvSpPr/>
      </dsp:nvSpPr>
      <dsp:spPr>
        <a:xfrm>
          <a:off x="3472705" y="64113"/>
          <a:ext cx="1578132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Statistical inference</a:t>
          </a:r>
          <a:endParaRPr lang="en-US" sz="1400" kern="1200" dirty="0"/>
        </a:p>
      </dsp:txBody>
      <dsp:txXfrm>
        <a:off x="3472705" y="64113"/>
        <a:ext cx="1578132" cy="380271"/>
      </dsp:txXfrm>
    </dsp:sp>
    <dsp:sp modelId="{15974E49-E50A-4FCB-9919-D76C64361964}">
      <dsp:nvSpPr>
        <dsp:cNvPr id="0" name=""/>
        <dsp:cNvSpPr/>
      </dsp:nvSpPr>
      <dsp:spPr>
        <a:xfrm>
          <a:off x="2191830" y="555339"/>
          <a:ext cx="1874660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C6FFD-DF81-4A8A-A14B-0DA7FB23DA28}">
      <dsp:nvSpPr>
        <dsp:cNvPr id="0" name=""/>
        <dsp:cNvSpPr/>
      </dsp:nvSpPr>
      <dsp:spPr>
        <a:xfrm>
          <a:off x="2258369" y="618551"/>
          <a:ext cx="1874660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estimation</a:t>
          </a:r>
          <a:endParaRPr lang="en-US" sz="1400" kern="1200" dirty="0"/>
        </a:p>
      </dsp:txBody>
      <dsp:txXfrm>
        <a:off x="2258369" y="618551"/>
        <a:ext cx="1874660" cy="380271"/>
      </dsp:txXfrm>
    </dsp:sp>
    <dsp:sp modelId="{FE8CBE10-C741-4F38-9332-3E7142910277}">
      <dsp:nvSpPr>
        <dsp:cNvPr id="0" name=""/>
        <dsp:cNvSpPr/>
      </dsp:nvSpPr>
      <dsp:spPr>
        <a:xfrm>
          <a:off x="897625" y="1109776"/>
          <a:ext cx="2281515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EA51F-9E88-42E1-9B56-CB7BEFB1C696}">
      <dsp:nvSpPr>
        <dsp:cNvPr id="0" name=""/>
        <dsp:cNvSpPr/>
      </dsp:nvSpPr>
      <dsp:spPr>
        <a:xfrm>
          <a:off x="964164" y="1172989"/>
          <a:ext cx="2281515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Point estimation</a:t>
          </a:r>
          <a:endParaRPr lang="en-US" sz="1400" kern="1200" dirty="0"/>
        </a:p>
      </dsp:txBody>
      <dsp:txXfrm>
        <a:off x="964164" y="1172989"/>
        <a:ext cx="2281515" cy="380271"/>
      </dsp:txXfrm>
    </dsp:sp>
    <dsp:sp modelId="{1E3448D5-EED3-4794-B7D9-66D8FEF6AB58}">
      <dsp:nvSpPr>
        <dsp:cNvPr id="0" name=""/>
        <dsp:cNvSpPr/>
      </dsp:nvSpPr>
      <dsp:spPr>
        <a:xfrm>
          <a:off x="3312218" y="1109776"/>
          <a:ext cx="2048477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0C397-13DC-48B1-9A13-3F69599BDF80}">
      <dsp:nvSpPr>
        <dsp:cNvPr id="0" name=""/>
        <dsp:cNvSpPr/>
      </dsp:nvSpPr>
      <dsp:spPr>
        <a:xfrm>
          <a:off x="3378757" y="1172989"/>
          <a:ext cx="2048477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Interval </a:t>
          </a:r>
          <a:r>
            <a:rPr lang="en-US" sz="1400" kern="1200" dirty="0" err="1" smtClean="0"/>
            <a:t>istimation</a:t>
          </a:r>
          <a:endParaRPr lang="en-US" sz="1400" kern="1200" dirty="0"/>
        </a:p>
      </dsp:txBody>
      <dsp:txXfrm>
        <a:off x="3378757" y="1172989"/>
        <a:ext cx="2048477" cy="380271"/>
      </dsp:txXfrm>
    </dsp:sp>
    <dsp:sp modelId="{8942D126-AB8A-45C3-A4F1-6510FC49311A}">
      <dsp:nvSpPr>
        <dsp:cNvPr id="0" name=""/>
        <dsp:cNvSpPr/>
      </dsp:nvSpPr>
      <dsp:spPr>
        <a:xfrm>
          <a:off x="4199569" y="555339"/>
          <a:ext cx="1999066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CF4D0-BE6E-4E4D-B1A5-E31E59345F9C}">
      <dsp:nvSpPr>
        <dsp:cNvPr id="0" name=""/>
        <dsp:cNvSpPr/>
      </dsp:nvSpPr>
      <dsp:spPr>
        <a:xfrm>
          <a:off x="4266108" y="618551"/>
          <a:ext cx="1999066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Tests of hypotheses</a:t>
          </a:r>
          <a:endParaRPr lang="en-US" sz="1400" kern="1200" dirty="0"/>
        </a:p>
      </dsp:txBody>
      <dsp:txXfrm>
        <a:off x="4266108" y="618551"/>
        <a:ext cx="1999066" cy="38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3/1/2016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01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01000" cy="47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848599" cy="312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162799" cy="257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79248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Cont. case 2:</a:t>
            </a:r>
            <a:endParaRPr lang="en-US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0009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7543799" cy="25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26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We have: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848599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4676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 Unbiased estimation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315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2.4.1 Lower bound for 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39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77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8229600" cy="20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7305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62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0009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472439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9248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0525" y="5715000"/>
            <a:ext cx="1133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467599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57200"/>
            <a:ext cx="6096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655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6553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678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743200"/>
            <a:ext cx="6934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391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769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7239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 sufficiency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4.5.1 sufficient statistic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1"/>
            <a:ext cx="8382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8648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905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648200"/>
            <a:ext cx="7772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53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7772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477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382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239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1"/>
            <a:ext cx="670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590800"/>
            <a:ext cx="74676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800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4.5.1 Factorization Criterion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686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8915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162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7924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7620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8229600" cy="204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66800"/>
            <a:ext cx="85915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43400"/>
            <a:ext cx="480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848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14600"/>
            <a:ext cx="83153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3820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5143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91000"/>
            <a:ext cx="2990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4267200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724400"/>
            <a:ext cx="79152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8229600" cy="14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83534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8600"/>
            <a:ext cx="6629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287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762000"/>
            <a:ext cx="88011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38400"/>
            <a:ext cx="8000999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8229600" cy="147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150</Words>
  <Application>Microsoft Office PowerPoint</Application>
  <PresentationFormat>On-screen Show (4:3)</PresentationFormat>
  <Paragraphs>47</Paragraphs>
  <Slides>89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90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  <vt:lpstr>Slide 38</vt:lpstr>
      <vt:lpstr>Slide 39</vt:lpstr>
      <vt:lpstr>Slide 40</vt:lpstr>
      <vt:lpstr>Slide 41</vt:lpstr>
      <vt:lpstr>Slide 42</vt:lpstr>
      <vt:lpstr>Cont. case 2:</vt:lpstr>
      <vt:lpstr>Slide 44</vt:lpstr>
      <vt:lpstr>Slide 45</vt:lpstr>
      <vt:lpstr>Slide 46</vt:lpstr>
      <vt:lpstr>We have:</vt:lpstr>
      <vt:lpstr>Slide 48</vt:lpstr>
      <vt:lpstr>Slide 49</vt:lpstr>
      <vt:lpstr>Slide 50</vt:lpstr>
      <vt:lpstr>Slide 51</vt:lpstr>
      <vt:lpstr>Slide 52</vt:lpstr>
      <vt:lpstr>2.4 Unbiased estimation</vt:lpstr>
      <vt:lpstr>2.4.1 Lower bound for variance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4.5 sufficiency</vt:lpstr>
      <vt:lpstr>4.5.1 sufficient statistic</vt:lpstr>
      <vt:lpstr>Slide 71</vt:lpstr>
      <vt:lpstr>Slide 72</vt:lpstr>
      <vt:lpstr>Slide 73</vt:lpstr>
      <vt:lpstr>Slide 74</vt:lpstr>
      <vt:lpstr>Slide 75</vt:lpstr>
      <vt:lpstr>Slide 76</vt:lpstr>
      <vt:lpstr>4.5.1 Factorization Criterion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86</cp:revision>
  <dcterms:created xsi:type="dcterms:W3CDTF">2016-01-25T14:56:15Z</dcterms:created>
  <dcterms:modified xsi:type="dcterms:W3CDTF">2016-02-29T22:24:47Z</dcterms:modified>
</cp:coreProperties>
</file>