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72" d="100"/>
          <a:sy n="72" d="100"/>
        </p:scale>
        <p:origin x="-648" y="-13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6354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4196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3692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4885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81829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453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08814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8817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1241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3344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10943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D27B2-982A-4969-8EE7-1610009B4AC7}" type="datetimeFigureOut">
              <a:rPr lang="en-US" smtClean="0"/>
              <a:t>10/3/2016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DB5629-7B08-4036-AA96-2DBAB74814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4828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0433553"/>
              </p:ext>
            </p:extLst>
          </p:nvPr>
        </p:nvGraphicFramePr>
        <p:xfrm>
          <a:off x="578059" y="2964065"/>
          <a:ext cx="10805370" cy="3531098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2161074"/>
                <a:gridCol w="2161074"/>
                <a:gridCol w="2161074"/>
                <a:gridCol w="2161074"/>
                <a:gridCol w="2161074"/>
              </a:tblGrid>
              <a:tr h="1171189"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اللقاء الأخير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الملعب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الوجبة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الأركان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الحلقة</a:t>
                      </a:r>
                      <a:endParaRPr lang="en-US" dirty="0"/>
                    </a:p>
                  </a:txBody>
                  <a:tcPr/>
                </a:tc>
              </a:tr>
              <a:tr h="1171189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عرض وشرح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+نماذج مصورة</a:t>
                      </a:r>
                      <a:endParaRPr kumimoji="0" lang="en-US" sz="1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عرض وشرح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+نماذج مصورة</a:t>
                      </a:r>
                      <a:endParaRPr kumimoji="0" lang="en-US" sz="1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عرض وشرح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ar-SA" sz="1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+نماذج مصورة</a:t>
                      </a:r>
                      <a:endParaRPr kumimoji="0" lang="en-US" sz="1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عرض وشرح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+نماذج مصورة</a:t>
                      </a:r>
                      <a:endParaRPr kumimoji="0" lang="en-US" sz="1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sz="18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+mn-cs"/>
                        </a:rPr>
                        <a:t>الإفتتاحية-</a:t>
                      </a:r>
                      <a:r>
                        <a:rPr lang="ar-SA" sz="18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+mn-cs"/>
                        </a:rPr>
                        <a:t> ا</a:t>
                      </a:r>
                      <a:r>
                        <a:rPr lang="ar-SA" sz="18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+mn-cs"/>
                        </a:rPr>
                        <a:t>لتمهيد </a:t>
                      </a:r>
                    </a:p>
                    <a:p>
                      <a:pPr algn="ctr"/>
                      <a:r>
                        <a:rPr lang="ar-SA" dirty="0" smtClean="0"/>
                        <a:t>+نماذج مصورة</a:t>
                      </a:r>
                    </a:p>
                    <a:p>
                      <a:pPr algn="ctr"/>
                      <a:r>
                        <a:rPr lang="ar-SA" dirty="0" smtClean="0"/>
                        <a:t>(الوسائل)</a:t>
                      </a:r>
                      <a:endParaRPr lang="en-US" dirty="0"/>
                    </a:p>
                  </a:txBody>
                  <a:tcPr/>
                </a:tc>
              </a:tr>
              <a:tr h="1171189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التقويم</a:t>
                      </a:r>
                      <a:endParaRPr kumimoji="0" lang="en-US" sz="1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التقويم</a:t>
                      </a:r>
                      <a:endParaRPr kumimoji="0" lang="en-US" sz="1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التقويم</a:t>
                      </a:r>
                      <a:endParaRPr kumimoji="0" lang="en-US" sz="1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التقويم</a:t>
                      </a:r>
                      <a:endParaRPr kumimoji="0" lang="en-US" sz="1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dirty="0" smtClean="0"/>
                        <a:t>التقويم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506829" y="0"/>
            <a:ext cx="9388699" cy="28315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3200" dirty="0" smtClean="0"/>
              <a:t>قبل التطبيق)</a:t>
            </a:r>
            <a:r>
              <a:rPr lang="en-US" sz="3200" dirty="0" smtClean="0"/>
              <a:t> )</a:t>
            </a:r>
            <a:r>
              <a:rPr lang="ar-SA" sz="3200" dirty="0" smtClean="0"/>
              <a:t>استمارة تحضير درس</a:t>
            </a:r>
          </a:p>
          <a:p>
            <a:pPr algn="ctr"/>
            <a:endParaRPr lang="ar-SA" sz="3200" dirty="0" smtClean="0"/>
          </a:p>
          <a:p>
            <a:pPr algn="r"/>
            <a:r>
              <a:rPr lang="ar-SA" sz="2000" b="1" dirty="0" smtClean="0"/>
              <a:t>اليوم:                                                    التاريخ:                           المفهوم(موضوع اليوم):</a:t>
            </a:r>
          </a:p>
          <a:p>
            <a:pPr algn="r"/>
            <a:endParaRPr lang="ar-SA" sz="2000" b="1" dirty="0" smtClean="0"/>
          </a:p>
          <a:p>
            <a:pPr algn="r"/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</a:rPr>
              <a:t>الهدف السلوكي يجب ان يتضمن </a:t>
            </a:r>
            <a:r>
              <a:rPr lang="ar-SA" dirty="0" smtClean="0">
                <a:latin typeface="Calibri" panose="020F0502020204030204" pitchFamily="34" charset="0"/>
                <a:ea typeface="Calibri" panose="020F0502020204030204" pitchFamily="34" charset="0"/>
              </a:rPr>
              <a:t>:</a:t>
            </a:r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</a:rPr>
              <a:t/>
            </a:r>
            <a:br>
              <a:rPr lang="ar-SA" dirty="0">
                <a:latin typeface="Calibri" panose="020F0502020204030204" pitchFamily="34" charset="0"/>
                <a:ea typeface="Calibri" panose="020F0502020204030204" pitchFamily="34" charset="0"/>
              </a:rPr>
            </a:br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</a:rPr>
              <a:t>1- الهدف العقلي المعرفي</a:t>
            </a:r>
            <a:br>
              <a:rPr lang="ar-SA" dirty="0">
                <a:latin typeface="Calibri" panose="020F0502020204030204" pitchFamily="34" charset="0"/>
                <a:ea typeface="Calibri" panose="020F0502020204030204" pitchFamily="34" charset="0"/>
              </a:rPr>
            </a:br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</a:rPr>
              <a:t>2- الهدف الاجتماعي </a:t>
            </a:r>
            <a:r>
              <a:rPr lang="ar-SA" dirty="0" smtClean="0">
                <a:latin typeface="Calibri" panose="020F0502020204030204" pitchFamily="34" charset="0"/>
                <a:ea typeface="Calibri" panose="020F0502020204030204" pitchFamily="34" charset="0"/>
              </a:rPr>
              <a:t>الوجداني.</a:t>
            </a:r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</a:rPr>
              <a:t/>
            </a:r>
            <a:br>
              <a:rPr lang="ar-SA" dirty="0">
                <a:latin typeface="Calibri" panose="020F0502020204030204" pitchFamily="34" charset="0"/>
                <a:ea typeface="Calibri" panose="020F0502020204030204" pitchFamily="34" charset="0"/>
              </a:rPr>
            </a:br>
            <a:r>
              <a:rPr lang="ar-SA" dirty="0">
                <a:latin typeface="Calibri" panose="020F0502020204030204" pitchFamily="34" charset="0"/>
                <a:ea typeface="Calibri" panose="020F0502020204030204" pitchFamily="34" charset="0"/>
              </a:rPr>
              <a:t>3- الهدف الحسي </a:t>
            </a:r>
            <a:r>
              <a:rPr lang="ar-SA" dirty="0" smtClean="0">
                <a:latin typeface="Calibri" panose="020F0502020204030204" pitchFamily="34" charset="0"/>
                <a:ea typeface="Calibri" panose="020F0502020204030204" pitchFamily="34" charset="0"/>
              </a:rPr>
              <a:t>الحركي</a:t>
            </a:r>
            <a:r>
              <a:rPr lang="ar-SA" sz="2000" dirty="0" smtClean="0">
                <a:latin typeface="Calibri" panose="020F0502020204030204" pitchFamily="34" charset="0"/>
                <a:ea typeface="Calibri" panose="020F0502020204030204" pitchFamily="34" charset="0"/>
              </a:rPr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1727965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6829834"/>
              </p:ext>
            </p:extLst>
          </p:nvPr>
        </p:nvGraphicFramePr>
        <p:xfrm>
          <a:off x="1313646" y="1157547"/>
          <a:ext cx="9504608" cy="313944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4752304"/>
                <a:gridCol w="4752304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ar-SA" sz="3200" dirty="0" smtClean="0"/>
                        <a:t>سلبيات</a:t>
                      </a:r>
                    </a:p>
                    <a:p>
                      <a:pPr algn="ctr"/>
                      <a:endParaRPr lang="ar-SA" dirty="0" smtClean="0"/>
                    </a:p>
                    <a:p>
                      <a:pPr algn="ctr"/>
                      <a:endParaRPr lang="ar-SA" dirty="0" smtClean="0"/>
                    </a:p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ar-SA" sz="3200" dirty="0" smtClean="0"/>
                        <a:t>ايجابيات</a:t>
                      </a:r>
                      <a:endParaRPr lang="en-US" sz="3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ar-SA" dirty="0" smtClean="0"/>
                    </a:p>
                    <a:p>
                      <a:endParaRPr lang="ar-SA" dirty="0" smtClean="0"/>
                    </a:p>
                    <a:p>
                      <a:endParaRPr lang="ar-SA" dirty="0" smtClean="0"/>
                    </a:p>
                    <a:p>
                      <a:endParaRPr lang="ar-SA" dirty="0" smtClean="0"/>
                    </a:p>
                    <a:p>
                      <a:endParaRPr lang="ar-SA" dirty="0" smtClean="0"/>
                    </a:p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8756203" y="4739427"/>
            <a:ext cx="17540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ar-SA" sz="3600" dirty="0" smtClean="0"/>
              <a:t>التوصيات:</a:t>
            </a:r>
            <a:endParaRPr lang="en-US" sz="3600" dirty="0"/>
          </a:p>
        </p:txBody>
      </p:sp>
      <p:sp>
        <p:nvSpPr>
          <p:cNvPr id="4" name="مربع نص 3"/>
          <p:cNvSpPr txBox="1"/>
          <p:nvPr/>
        </p:nvSpPr>
        <p:spPr>
          <a:xfrm>
            <a:off x="5578787" y="273182"/>
            <a:ext cx="941283" cy="646331"/>
          </a:xfrm>
          <a:prstGeom prst="rect">
            <a:avLst/>
          </a:prstGeom>
          <a:noFill/>
        </p:spPr>
        <p:txBody>
          <a:bodyPr wrap="none" rtlCol="1">
            <a:spAutoFit/>
          </a:bodyPr>
          <a:lstStyle/>
          <a:p>
            <a:r>
              <a:rPr lang="ar-SA" sz="3600" dirty="0" smtClean="0"/>
              <a:t>(بعد)</a:t>
            </a:r>
            <a:endParaRPr lang="ar-SA" sz="3600" dirty="0"/>
          </a:p>
        </p:txBody>
      </p:sp>
    </p:spTree>
    <p:extLst>
      <p:ext uri="{BB962C8B-B14F-4D97-AF65-F5344CB8AC3E}">
        <p14:creationId xmlns:p14="http://schemas.microsoft.com/office/powerpoint/2010/main" val="25674536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66</Words>
  <Application>Microsoft Office PowerPoint</Application>
  <PresentationFormat>مخصص</PresentationFormat>
  <Paragraphs>36</Paragraphs>
  <Slides>2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2</vt:i4>
      </vt:variant>
    </vt:vector>
  </HeadingPairs>
  <TitlesOfParts>
    <vt:vector size="3" baseType="lpstr">
      <vt:lpstr>Office Theme</vt:lpstr>
      <vt:lpstr>عرض تقديمي في PowerPoint</vt:lpstr>
      <vt:lpstr>عرض تقديمي في PowerPoint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wes.ed@hotmail.co.uk</dc:creator>
  <cp:lastModifiedBy>user</cp:lastModifiedBy>
  <cp:revision>6</cp:revision>
  <dcterms:created xsi:type="dcterms:W3CDTF">2016-09-28T19:45:38Z</dcterms:created>
  <dcterms:modified xsi:type="dcterms:W3CDTF">2016-10-03T12:40:12Z</dcterms:modified>
</cp:coreProperties>
</file>

<file path=docProps/thumbnail.jpeg>
</file>