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7" r:id="rId2"/>
    <p:sldId id="263" r:id="rId3"/>
    <p:sldId id="264" r:id="rId4"/>
    <p:sldId id="265" r:id="rId5"/>
    <p:sldId id="258" r:id="rId6"/>
    <p:sldId id="259" r:id="rId7"/>
    <p:sldId id="260" r:id="rId8"/>
    <p:sldId id="261" r:id="rId9"/>
    <p:sldId id="266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plotArea>
      <c:layout>
        <c:manualLayout>
          <c:layoutTarget val="inner"/>
          <c:xMode val="edge"/>
          <c:yMode val="edge"/>
          <c:x val="7.610479245649851E-2"/>
          <c:y val="3.6443293946503787E-2"/>
          <c:w val="0.64570465150189604"/>
          <c:h val="0.67249643887941668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نعم اعرف وأعي من هو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هل تعرف من هو المثقف الصحي وما دورة في المجتمع 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0.56000000000000005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لا اعرف من هو 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هل تعرف من هو المثقف الصحي وما دورة في المجتمع 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%">
                  <c:v>0.25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أعرفة ولاكن لا أعرف دورة 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هل تعرف من هو المثقف الصحي وما دورة في المجتمع 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%">
                  <c:v>0.19000000000000003</c:v>
                </c:pt>
              </c:numCache>
            </c:numRef>
          </c:val>
        </c:ser>
        <c:axId val="82169216"/>
        <c:axId val="82176640"/>
      </c:barChart>
      <c:catAx>
        <c:axId val="82169216"/>
        <c:scaling>
          <c:orientation val="minMax"/>
        </c:scaling>
        <c:delete val="1"/>
        <c:axPos val="b"/>
        <c:tickLblPos val="nextTo"/>
        <c:crossAx val="82176640"/>
        <c:crosses val="autoZero"/>
        <c:auto val="1"/>
        <c:lblAlgn val="ctr"/>
        <c:lblOffset val="100"/>
      </c:catAx>
      <c:valAx>
        <c:axId val="82176640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821692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261335187965714"/>
          <c:y val="0.74672912795764124"/>
          <c:w val="0.47358585508818102"/>
          <c:h val="0.19020341233604671"/>
        </c:manualLayout>
      </c:layout>
      <c:txPr>
        <a:bodyPr/>
        <a:lstStyle/>
        <a:p>
          <a:pPr>
            <a:defRPr lang="en-US" sz="1600"/>
          </a:pPr>
          <a:endParaRPr lang="ar-SA"/>
        </a:p>
      </c:txPr>
    </c:legend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7.610479245649851E-2"/>
          <c:y val="3.6443293946503773E-2"/>
          <c:w val="0.64570465150189604"/>
          <c:h val="0.67249643887941668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إعطاء المعلومات للمجتمع</c:v>
                </c:pt>
              </c:strCache>
            </c:strRef>
          </c:tx>
          <c:dLbls>
            <c:dLbl>
              <c:idx val="0"/>
              <c:layout/>
              <c:showVal val="1"/>
            </c:dLbl>
            <c:delete val="1"/>
          </c:dLbls>
          <c:cat>
            <c:strRef>
              <c:f>Sheet1!$A$2:$A$5</c:f>
              <c:strCache>
                <c:ptCount val="1"/>
                <c:pt idx="0">
                  <c:v>في وجهة نظرك الى اي مدى ترى مهمة وعمل المثقف الصحي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من انتشار المرض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في وجهة نظرك الى اي مدى ترى مهمة وعمل المثقف الصحي 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%">
                  <c:v>0.33000000000000013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اعطاء معلومات عن الامراض</c:v>
                </c:pt>
              </c:strCache>
            </c:strRef>
          </c:tx>
          <c:cat>
            <c:strRef>
              <c:f>Sheet1!$A$2:$A$5</c:f>
              <c:strCache>
                <c:ptCount val="1"/>
                <c:pt idx="0">
                  <c:v>في وجهة نظرك الى اي مدى ترى مهمة وعمل المثقف الصحي 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%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الحد من السلوك الغير صحي 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في وجهة نظرك الى اي مدى ترى مهمة وعمل المثقف الصحي 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 formatCode="0%">
                  <c:v>0.23</c:v>
                </c:pt>
              </c:numCache>
            </c:numRef>
          </c:val>
        </c:ser>
        <c:axId val="95293440"/>
        <c:axId val="95296128"/>
      </c:barChart>
      <c:catAx>
        <c:axId val="95293440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95296128"/>
        <c:crosses val="autoZero"/>
        <c:auto val="1"/>
        <c:lblAlgn val="ctr"/>
        <c:lblOffset val="100"/>
      </c:catAx>
      <c:valAx>
        <c:axId val="9529612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US" sz="1400"/>
            </a:pPr>
            <a:endParaRPr lang="ar-SA"/>
          </a:p>
        </c:txPr>
        <c:crossAx val="95293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5895434061308384"/>
          <c:y val="0.72299199087575394"/>
          <c:w val="0.64104565938691671"/>
          <c:h val="0.26297784581977385"/>
        </c:manualLayout>
      </c:layout>
      <c:txPr>
        <a:bodyPr/>
        <a:lstStyle/>
        <a:p>
          <a:pPr>
            <a:defRPr lang="en-US" sz="1400"/>
          </a:pPr>
          <a:endParaRPr lang="ar-SA"/>
        </a:p>
      </c:txPr>
    </c:legend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7.610479245649851E-2"/>
          <c:y val="3.6443293946503773E-2"/>
          <c:w val="0.82716403198886779"/>
          <c:h val="0.78719796328656766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المستشفيات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منوجهة نظرك في اي جه تفضل ان يعمل المثقف الصحي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المراكز الصحية الأولية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منوجهة نظرك في اي جه تفضل ان يعمل المثقف الصحي 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%">
                  <c:v>9.0000000000000024E-2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المدارس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منوجهة نظرك في اي جه تفضل ان يعمل المثقف الصحي 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%">
                  <c:v>0.27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الاعلام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منوجهة نظرك في اي جه تفضل ان يعمل المثقف الصحي 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 formatCode="0%">
                  <c:v>0.19</c:v>
                </c:pt>
              </c:numCache>
            </c:numRef>
          </c:val>
        </c:ser>
        <c:axId val="189252736"/>
        <c:axId val="189254272"/>
      </c:barChart>
      <c:catAx>
        <c:axId val="189252736"/>
        <c:scaling>
          <c:orientation val="minMax"/>
        </c:scaling>
        <c:delete val="1"/>
        <c:axPos val="b"/>
        <c:tickLblPos val="nextTo"/>
        <c:crossAx val="189254272"/>
        <c:crosses val="autoZero"/>
        <c:auto val="1"/>
        <c:lblAlgn val="ctr"/>
        <c:lblOffset val="100"/>
      </c:catAx>
      <c:valAx>
        <c:axId val="18925427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US" sz="1400"/>
            </a:pPr>
            <a:endParaRPr lang="ar-SA"/>
          </a:p>
        </c:txPr>
        <c:crossAx val="189252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7.9937603860743792E-2"/>
          <c:y val="0.87139466821148837"/>
          <c:w val="0.8389279339349538"/>
          <c:h val="0.10191859737805749"/>
        </c:manualLayout>
      </c:layout>
      <c:txPr>
        <a:bodyPr/>
        <a:lstStyle/>
        <a:p>
          <a:pPr>
            <a:defRPr lang="en-US" sz="1400"/>
          </a:pPr>
          <a:endParaRPr lang="ar-SA"/>
        </a:p>
      </c:txPr>
    </c:legend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7.610479245649851E-2"/>
          <c:y val="3.6443293946503773E-2"/>
          <c:w val="0.81840177096623234"/>
          <c:h val="0.72265833061934559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تنظيم الحملات التوعوية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 وجة نظرك يقتصر عمل المثقف الصحي على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كتابة المنشورات</c:v>
                </c:pt>
              </c:strCache>
            </c:strRef>
          </c:tx>
          <c:cat>
            <c:strRef>
              <c:f>Sheet1!$A$2:$A$5</c:f>
              <c:strCache>
                <c:ptCount val="1"/>
                <c:pt idx="0">
                  <c:v>من وجة نظرك يقتصر عمل المثقف الصحي على 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%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العمل مع المرضى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 وجة نظرك يقتصر عمل المثقف الصحي على 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%">
                  <c:v>0.4200000000000001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التوعية عن طريق الاعلام 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 وجة نظرك يقتصر عمل المثقف الصحي على 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 formatCode="0%">
                  <c:v>8.0000000000000029E-2</c:v>
                </c:pt>
              </c:numCache>
            </c:numRef>
          </c:val>
        </c:ser>
        <c:axId val="196008576"/>
        <c:axId val="196092288"/>
      </c:barChart>
      <c:catAx>
        <c:axId val="196008576"/>
        <c:scaling>
          <c:orientation val="minMax"/>
        </c:scaling>
        <c:delete val="1"/>
        <c:axPos val="b"/>
        <c:tickLblPos val="nextTo"/>
        <c:crossAx val="196092288"/>
        <c:crosses val="autoZero"/>
        <c:auto val="1"/>
        <c:lblAlgn val="ctr"/>
        <c:lblOffset val="100"/>
      </c:catAx>
      <c:valAx>
        <c:axId val="19609228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US" sz="1400"/>
            </a:pPr>
            <a:endParaRPr lang="ar-SA"/>
          </a:p>
        </c:txPr>
        <c:crossAx val="1960085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86777345390408"/>
          <c:y val="0.7585645309075657"/>
          <c:w val="0.39044166170065553"/>
          <c:h val="0.24143546909243419"/>
        </c:manualLayout>
      </c:layout>
      <c:txPr>
        <a:bodyPr/>
        <a:lstStyle/>
        <a:p>
          <a:pPr>
            <a:defRPr lang="en-US" sz="1200"/>
          </a:pPr>
          <a:endParaRPr lang="ar-SA"/>
        </a:p>
      </c:txPr>
    </c:legend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7.610479245649851E-2"/>
          <c:y val="3.6443293946503773E-2"/>
          <c:w val="0.77425175053484063"/>
          <c:h val="0.7381044035520644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المرضى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 وجهة نظرك على اي فئة يؤثر المثقف الصحي 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%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كبار السن</c:v>
                </c:pt>
              </c:strCache>
            </c:strRef>
          </c:tx>
          <c:cat>
            <c:strRef>
              <c:f>Sheet1!$A$2:$A$5</c:f>
              <c:strCache>
                <c:ptCount val="1"/>
                <c:pt idx="0">
                  <c:v>من وجهة نظرك على اي فئة يؤثر المثقف الصحي 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%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الشباب او الفتيات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 وجهة نظرك على اي فئة يؤثر المثقف الصحي 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%">
                  <c:v>0.58000000000000007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الاطفال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1"/>
                <c:pt idx="0">
                  <c:v>من وجهة نظرك على اي فئة يؤثر المثقف الصحي 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 formatCode="0%">
                  <c:v>0.17</c:v>
                </c:pt>
              </c:numCache>
            </c:numRef>
          </c:val>
        </c:ser>
        <c:axId val="196145536"/>
        <c:axId val="196147072"/>
      </c:barChart>
      <c:catAx>
        <c:axId val="196145536"/>
        <c:scaling>
          <c:orientation val="minMax"/>
        </c:scaling>
        <c:delete val="1"/>
        <c:axPos val="b"/>
        <c:tickLblPos val="nextTo"/>
        <c:crossAx val="196147072"/>
        <c:crosses val="autoZero"/>
        <c:auto val="1"/>
        <c:lblAlgn val="ctr"/>
        <c:lblOffset val="100"/>
      </c:catAx>
      <c:valAx>
        <c:axId val="19614707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US" sz="1400"/>
            </a:pPr>
            <a:endParaRPr lang="ar-SA"/>
          </a:p>
        </c:txPr>
        <c:crossAx val="196145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973628160858399"/>
          <c:y val="0.79752922614214927"/>
          <c:w val="0.83228767394641712"/>
          <c:h val="7.9990336370916723E-2"/>
        </c:manualLayout>
      </c:layout>
      <c:txPr>
        <a:bodyPr/>
        <a:lstStyle/>
        <a:p>
          <a:pPr>
            <a:defRPr lang="en-US" sz="1400"/>
          </a:pPr>
          <a:endParaRPr lang="ar-SA"/>
        </a:p>
      </c:txPr>
    </c:legend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D13D504-C96F-4176-8695-A1BBA3B3694A}" type="datetimeFigureOut">
              <a:rPr lang="ar-SA" smtClean="0"/>
              <a:t>01/04/39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203AE7F-EB03-40A4-BDF1-374BB514E543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يوسف    ممتاز </a:t>
            </a:r>
            <a:r>
              <a:rPr lang="ar-SA" baseline="0" dirty="0" smtClean="0"/>
              <a:t> </a:t>
            </a:r>
            <a:r>
              <a:rPr lang="ar-SA" baseline="0" dirty="0" err="1" smtClean="0"/>
              <a:t>الا</a:t>
            </a:r>
            <a:r>
              <a:rPr lang="ar-SA" baseline="0" dirty="0" smtClean="0"/>
              <a:t> انك </a:t>
            </a:r>
            <a:r>
              <a:rPr lang="ar-SA" baseline="0" dirty="0" err="1" smtClean="0"/>
              <a:t>تاخزت</a:t>
            </a:r>
            <a:r>
              <a:rPr lang="ar-SA" baseline="0" dirty="0" smtClean="0"/>
              <a:t> و </a:t>
            </a:r>
            <a:r>
              <a:rPr lang="ar-SA" baseline="0" dirty="0" err="1" smtClean="0"/>
              <a:t>اصوات</a:t>
            </a:r>
            <a:r>
              <a:rPr lang="ar-SA" baseline="0" dirty="0" smtClean="0"/>
              <a:t> قليل جدا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3AE7F-EB03-40A4-BDF1-374BB514E543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err="1" smtClean="0"/>
              <a:t>يووووووووسف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3AE7F-EB03-40A4-BDF1-374BB514E543}" type="slidenum">
              <a:rPr lang="ar-SA" smtClean="0"/>
              <a:t>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Microsoft_Office_PowerPoint_Slide1.sldx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0100" y="1571612"/>
            <a:ext cx="7596222" cy="17859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ar-SA" sz="2400" dirty="0" smtClean="0"/>
              <a:t>استطلاع </a:t>
            </a:r>
            <a:r>
              <a:rPr lang="ar-SA" sz="2400" dirty="0" err="1" smtClean="0"/>
              <a:t>تويتر</a:t>
            </a:r>
            <a:r>
              <a:rPr lang="ar-SA" sz="2400" dirty="0" smtClean="0"/>
              <a:t> </a:t>
            </a:r>
            <a:br>
              <a:rPr lang="ar-SA" sz="2400" dirty="0" smtClean="0"/>
            </a:br>
            <a:r>
              <a:rPr lang="ar-SA" sz="2400" dirty="0" smtClean="0"/>
              <a:t>هل </a:t>
            </a:r>
            <a:r>
              <a:rPr lang="ar-SA" sz="2400" dirty="0" smtClean="0"/>
              <a:t>تعرف من هو المثقف الصحي</a:t>
            </a:r>
            <a:r>
              <a:rPr lang="ar-SA" sz="2400" dirty="0" smtClean="0"/>
              <a:t> </a:t>
            </a:r>
            <a:r>
              <a:rPr lang="ar-SA" sz="2400" dirty="0" smtClean="0"/>
              <a:t>ممتاز 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> يوسف  </a:t>
            </a:r>
            <a:r>
              <a:rPr lang="ar-SA" sz="2400" dirty="0" err="1" smtClean="0"/>
              <a:t>العجيان</a:t>
            </a:r>
            <a:r>
              <a:rPr lang="ar-SA" sz="2400" dirty="0" smtClean="0"/>
              <a:t> </a:t>
            </a:r>
            <a:r>
              <a:rPr lang="en-US" sz="2400" dirty="0" smtClean="0"/>
              <a:t>JohaliCHS383SOCHE1st3839 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>_ </a:t>
            </a:r>
            <a:r>
              <a:rPr lang="ar-SA" sz="2800" dirty="0" smtClean="0"/>
              <a:t>إلا </a:t>
            </a:r>
            <a:r>
              <a:rPr lang="ar-SA" sz="2800" dirty="0" smtClean="0"/>
              <a:t>انك </a:t>
            </a:r>
            <a:r>
              <a:rPr lang="ar-SA" sz="2800" dirty="0" smtClean="0"/>
              <a:t>تأخرت </a:t>
            </a:r>
            <a:r>
              <a:rPr lang="ar-SA" sz="2800" dirty="0" smtClean="0"/>
              <a:t>و </a:t>
            </a:r>
            <a:r>
              <a:rPr lang="ar-SA" sz="2800" dirty="0" smtClean="0"/>
              <a:t>أصوات </a:t>
            </a:r>
            <a:r>
              <a:rPr lang="ar-SA" sz="2800" dirty="0" smtClean="0"/>
              <a:t>قليل </a:t>
            </a:r>
            <a:r>
              <a:rPr lang="ar-SA" sz="2800" dirty="0" smtClean="0"/>
              <a:t>جدا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5072074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JohaliCHS383SOCHE1st3839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00298" y="5429264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b="1" i="1" dirty="0" smtClean="0"/>
              <a:t>د. عيسى  بن علي الجوحلي </a:t>
            </a:r>
          </a:p>
          <a:p>
            <a:pPr algn="r" rtl="1"/>
            <a:r>
              <a:rPr lang="ar-SA" b="1" i="1" dirty="0" smtClean="0"/>
              <a:t>الطالب : يوسف علي ناصر العجيان </a:t>
            </a:r>
            <a:endParaRPr lang="en-US" b="1" i="1" dirty="0"/>
          </a:p>
        </p:txBody>
      </p:sp>
      <p:pic>
        <p:nvPicPr>
          <p:cNvPr id="4098" name="Picture 2" descr="160695e8df09563da1f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8" y="0"/>
            <a:ext cx="1285852" cy="13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160696ec0a9f9a9ee2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00166" cy="1471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1571604" y="1142984"/>
            <a:ext cx="6500858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rtl="1"/>
            <a:r>
              <a:rPr lang="ar-SA" sz="900" dirty="0" smtClean="0"/>
              <a:t>استطلاع </a:t>
            </a:r>
            <a:r>
              <a:rPr lang="ar-SA" sz="900" dirty="0" err="1" smtClean="0"/>
              <a:t>تويتر</a:t>
            </a:r>
            <a:r>
              <a:rPr lang="ar-SA" sz="900" dirty="0" smtClean="0"/>
              <a:t> </a:t>
            </a:r>
            <a:r>
              <a:rPr lang="ar-SA" sz="900" dirty="0" smtClean="0"/>
              <a:t> هل </a:t>
            </a:r>
            <a:r>
              <a:rPr lang="ar-SA" sz="900" dirty="0" smtClean="0"/>
              <a:t>تعرف من هو المثقف الصحي ممتاز </a:t>
            </a:r>
            <a:r>
              <a:rPr lang="ar-SA" sz="900" dirty="0" smtClean="0"/>
              <a:t>  </a:t>
            </a:r>
            <a:r>
              <a:rPr lang="ar-SA" sz="900" dirty="0" smtClean="0"/>
              <a:t>يوسف  </a:t>
            </a:r>
            <a:r>
              <a:rPr lang="ar-SA" sz="900" dirty="0" err="1" smtClean="0"/>
              <a:t>العجيان</a:t>
            </a:r>
            <a:r>
              <a:rPr lang="ar-SA" sz="900" dirty="0" smtClean="0"/>
              <a:t> </a:t>
            </a:r>
            <a:r>
              <a:rPr lang="en-US" sz="900" dirty="0" smtClean="0"/>
              <a:t>JohaliCHS383SOCHE1st3839 </a:t>
            </a:r>
            <a:r>
              <a:rPr lang="ar-SA" sz="900" dirty="0" smtClean="0"/>
              <a:t> _ </a:t>
            </a:r>
            <a:r>
              <a:rPr lang="ar-SA" sz="1000" dirty="0" smtClean="0"/>
              <a:t>إلا انك </a:t>
            </a:r>
            <a:r>
              <a:rPr lang="ar-SA" sz="1000" dirty="0" err="1" smtClean="0"/>
              <a:t>تاخرت</a:t>
            </a:r>
            <a:r>
              <a:rPr lang="ar-SA" sz="1000" dirty="0" smtClean="0"/>
              <a:t> و أصوات قليل جدا</a:t>
            </a:r>
            <a:endParaRPr lang="ar-SA" sz="900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2571736" y="3500438"/>
          <a:ext cx="4143404" cy="1772246"/>
        </p:xfrm>
        <a:graphic>
          <a:graphicData uri="http://schemas.openxmlformats.org/presentationml/2006/ole">
            <p:oleObj spid="_x0000_s12289" name="شريحة" r:id="rId5" imgW="4569051" imgH="3425801" progId="PowerPoint.Slide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65988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90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Thank you </a:t>
            </a:r>
            <a:endParaRPr lang="en-US" sz="8000" dirty="0"/>
          </a:p>
        </p:txBody>
      </p:sp>
    </p:spTree>
    <p:extLst>
      <p:ext uri="{BB962C8B-B14F-4D97-AF65-F5344CB8AC3E}">
        <p14:creationId xmlns="" xmlns:p14="http://schemas.microsoft.com/office/powerpoint/2010/main" val="158718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2295146695"/>
              </p:ext>
            </p:extLst>
          </p:nvPr>
        </p:nvGraphicFramePr>
        <p:xfrm>
          <a:off x="285720" y="1071546"/>
          <a:ext cx="5214974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22" y="1071546"/>
            <a:ext cx="3214678" cy="436034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2993249" y="2864611"/>
            <a:ext cx="4729138" cy="42862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 rtl="1"/>
            <a:r>
              <a:rPr lang="ar-SA" sz="1600" dirty="0" smtClean="0"/>
              <a:t>هل تعرف من هو المثقف الصحي وما هو دورة في المجتمع ؟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8" y="5786454"/>
            <a:ext cx="310038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SA" b="1" dirty="0" smtClean="0"/>
              <a:t>اجمالي المشاركين 16 صوت</a:t>
            </a:r>
          </a:p>
          <a:p>
            <a:pPr algn="r" rtl="1"/>
            <a:r>
              <a:rPr lang="ar-SA" b="1" dirty="0" smtClean="0"/>
              <a:t>إجمالي الردود 0</a:t>
            </a:r>
            <a:endParaRPr lang="en-US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357158" y="5286388"/>
            <a:ext cx="214314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1400" b="1" dirty="0" smtClean="0"/>
              <a:t>هل تعرف من هو المثقف الصحي وما هو دورة في المجتمع ؟</a:t>
            </a:r>
            <a:endParaRPr lang="ar-SA" sz="1400" b="1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428728" y="214290"/>
            <a:ext cx="6429388" cy="253916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579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1132991421"/>
              </p:ext>
            </p:extLst>
          </p:nvPr>
        </p:nvGraphicFramePr>
        <p:xfrm>
          <a:off x="457200" y="1481138"/>
          <a:ext cx="4038600" cy="5148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0" y="1285860"/>
            <a:ext cx="2900354" cy="339083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44" y="642918"/>
            <a:ext cx="4943452" cy="58259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 rtl="1"/>
            <a:r>
              <a:rPr lang="ar-SA" sz="1800" dirty="0" smtClean="0"/>
              <a:t>في وجهة نظرك الى اي مدى ترى مهمة وعمل المثقف الصحي 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5286388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/>
              <a:t>في وجهة نظرك الى اي مدى ترى مهمة وعمل المثقف الصحي 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214942" y="5643578"/>
            <a:ext cx="34290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SA" b="1" dirty="0" smtClean="0"/>
              <a:t>إجمالي المشاركين 9 </a:t>
            </a:r>
            <a:r>
              <a:rPr lang="ar-SA" b="1" dirty="0" smtClean="0"/>
              <a:t>أصوات فقط !!!!</a:t>
            </a:r>
            <a:endParaRPr lang="ar-SA" b="1" dirty="0" smtClean="0"/>
          </a:p>
          <a:p>
            <a:pPr algn="r" rtl="1"/>
            <a:r>
              <a:rPr lang="ar-SA" b="1" dirty="0" smtClean="0"/>
              <a:t>إجمالي الردود 1</a:t>
            </a:r>
            <a:endParaRPr lang="en-US" b="1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428728" y="214290"/>
            <a:ext cx="6429388" cy="253916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643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4143380"/>
            <a:ext cx="4800600" cy="1956312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8458200" cy="257175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6314" y="428604"/>
            <a:ext cx="3971924" cy="51115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 rtl="1"/>
            <a:r>
              <a:rPr lang="ar-SA" sz="2000" dirty="0"/>
              <a:t>الردود على الاستطلاع السابق </a:t>
            </a:r>
            <a:endParaRPr lang="en-US" sz="20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28728" y="214290"/>
            <a:ext cx="6429388" cy="253916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59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1599299646"/>
              </p:ext>
            </p:extLst>
          </p:nvPr>
        </p:nvGraphicFramePr>
        <p:xfrm>
          <a:off x="214282" y="714356"/>
          <a:ext cx="4329114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94" y="1357298"/>
            <a:ext cx="3186106" cy="443390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6380" y="785794"/>
            <a:ext cx="3643306" cy="35719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 rtl="1"/>
            <a:r>
              <a:rPr lang="ar-SA" sz="1400" dirty="0"/>
              <a:t>من وجهة نظرك في اي جه تفضل ان يعمل المثقف الصحي 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191000" y="6003529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b="1" dirty="0" smtClean="0"/>
              <a:t>اجمالي المشاركين 11 صوت</a:t>
            </a:r>
          </a:p>
          <a:p>
            <a:pPr algn="r" rtl="1"/>
            <a:r>
              <a:rPr lang="ar-SA" b="1" dirty="0" smtClean="0"/>
              <a:t>إجمالي الردود 0</a:t>
            </a:r>
            <a:endParaRPr lang="en-US" b="1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28662" y="214290"/>
            <a:ext cx="7358114" cy="276999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98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3914411920"/>
              </p:ext>
            </p:extLst>
          </p:nvPr>
        </p:nvGraphicFramePr>
        <p:xfrm>
          <a:off x="214282" y="857232"/>
          <a:ext cx="500066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1285860"/>
            <a:ext cx="3257544" cy="414340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7818" y="785794"/>
            <a:ext cx="3500430" cy="42862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ar-SA" sz="1400" dirty="0"/>
              <a:t>من وجة نظرك يقتصر عمل المثقف الصحي </a:t>
            </a:r>
            <a:r>
              <a:rPr lang="ar-SA" sz="1400" dirty="0" smtClean="0"/>
              <a:t>على...: 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5286388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200" b="1" dirty="0"/>
              <a:t>من وجة نظرك يقتصر عمل المثقف الصحي على 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29256" y="5857892"/>
            <a:ext cx="302894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SA" b="1" dirty="0" smtClean="0"/>
              <a:t>اجمالي المشاركين 11 صوت</a:t>
            </a:r>
          </a:p>
          <a:p>
            <a:pPr algn="r" rtl="1"/>
            <a:r>
              <a:rPr lang="ar-SA" b="1" dirty="0" smtClean="0"/>
              <a:t>إجمالي الردود 0</a:t>
            </a:r>
            <a:endParaRPr lang="en-US" b="1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71538" y="214290"/>
            <a:ext cx="7358114" cy="276999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304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925179570"/>
              </p:ext>
            </p:extLst>
          </p:nvPr>
        </p:nvGraphicFramePr>
        <p:xfrm>
          <a:off x="285720" y="428604"/>
          <a:ext cx="4643438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3398834" y="2744778"/>
            <a:ext cx="4000496" cy="51115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ar-SA" sz="1800" dirty="0" smtClean="0"/>
              <a:t>من وجهة نظرك على اي فئة يؤثر المثقف الصحي </a:t>
            </a:r>
            <a:endParaRPr lang="en-US" sz="1800" dirty="0"/>
          </a:p>
        </p:txBody>
      </p:sp>
      <p:pic>
        <p:nvPicPr>
          <p:cNvPr id="2050" name="Picture 2" descr="C:\Users\flmcs08\Desktop\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22" y="1214422"/>
            <a:ext cx="2986078" cy="42148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15008" y="5929330"/>
            <a:ext cx="281463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SA" b="1" dirty="0" smtClean="0"/>
              <a:t>اجمالي المشاركين 12 صوت</a:t>
            </a:r>
          </a:p>
          <a:p>
            <a:pPr algn="r" rtl="1"/>
            <a:r>
              <a:rPr lang="ar-SA" b="1" dirty="0" smtClean="0"/>
              <a:t>إجمالي الردود 1</a:t>
            </a:r>
            <a:endParaRPr lang="en-US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428728" y="6072206"/>
            <a:ext cx="2500330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000" b="1" dirty="0" smtClean="0"/>
              <a:t>من وجهة نظرك على أي فئة يؤثر المثقف الصحي .</a:t>
            </a:r>
            <a:endParaRPr lang="ar-SA" sz="1000" b="1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2844" y="49389"/>
            <a:ext cx="8715436" cy="307777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429388" y="500042"/>
            <a:ext cx="1404552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dirty="0" err="1" smtClean="0"/>
              <a:t>يووووووووسف</a:t>
            </a: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41359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876800"/>
            <a:ext cx="7391400" cy="1604593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0"/>
            <a:ext cx="8153400" cy="3124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الردود على الاستطلاع السابق </a:t>
            </a:r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2844" y="49389"/>
            <a:ext cx="8715436" cy="307777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837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758029955"/>
              </p:ext>
            </p:extLst>
          </p:nvPr>
        </p:nvGraphicFramePr>
        <p:xfrm>
          <a:off x="357158" y="1214422"/>
          <a:ext cx="8501122" cy="478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7565"/>
                <a:gridCol w="944569"/>
                <a:gridCol w="708427"/>
                <a:gridCol w="1101997"/>
                <a:gridCol w="3148564"/>
              </a:tblGrid>
              <a:tr h="620347"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الجواب الاعلى نسبة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المجموع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الردود</a:t>
                      </a:r>
                      <a:r>
                        <a:rPr lang="ar-SA" sz="1600" b="1" baseline="0" dirty="0" smtClean="0"/>
                        <a:t>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المشاركين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الاستطلاع </a:t>
                      </a:r>
                      <a:endParaRPr lang="en-US" sz="1600" b="1" dirty="0"/>
                    </a:p>
                  </a:txBody>
                  <a:tcPr/>
                </a:tc>
              </a:tr>
              <a:tr h="834713"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نعم أعرف وأعي من هو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16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16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هل تعرف من هو المثقف الصحي وما هو دورة في المجتمع ؟</a:t>
                      </a:r>
                      <a:endParaRPr lang="en-US" sz="1600" b="1" dirty="0"/>
                    </a:p>
                  </a:txBody>
                  <a:tcPr/>
                </a:tc>
              </a:tr>
              <a:tr h="834713"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إعطاء</a:t>
                      </a:r>
                      <a:r>
                        <a:rPr lang="ar-SA" sz="1600" b="1" baseline="0" dirty="0" smtClean="0"/>
                        <a:t> المعلومات للمجتمع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9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في وجهة نظرك الى اي مدى ترى مهمة وعمل المثقف الصحي </a:t>
                      </a:r>
                      <a:endParaRPr lang="en-US" sz="1600" b="1" dirty="0"/>
                    </a:p>
                  </a:txBody>
                  <a:tcPr/>
                </a:tc>
              </a:tr>
              <a:tr h="834713"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المستشفيات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من وجهة نظرك في اي جه تفضل ان يعمل المثقف الصحي .</a:t>
                      </a:r>
                      <a:endParaRPr lang="en-US" sz="1600" b="1" dirty="0"/>
                    </a:p>
                  </a:txBody>
                  <a:tcPr/>
                </a:tc>
              </a:tr>
              <a:tr h="834713"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تنظيم الحملات التوعوية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من وجة نظرك يقتصر عمل المثقف الصحي على </a:t>
                      </a:r>
                      <a:endParaRPr lang="en-US" sz="1600" b="1" dirty="0"/>
                    </a:p>
                  </a:txBody>
                  <a:tcPr/>
                </a:tc>
              </a:tr>
              <a:tr h="827147"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الشباب</a:t>
                      </a:r>
                      <a:r>
                        <a:rPr lang="ar-SA" sz="1600" b="1" baseline="0" dirty="0" smtClean="0"/>
                        <a:t> أو الشابات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13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600" b="1" dirty="0" smtClean="0"/>
                        <a:t>12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600" b="1" dirty="0" smtClean="0"/>
                        <a:t>من وجهة نظرك على اي فئة يؤثر المثقف الصحي .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57554" y="500042"/>
            <a:ext cx="2357454" cy="51115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rtl="1"/>
            <a:r>
              <a:rPr lang="ar-SA" sz="2400" dirty="0" smtClean="0"/>
              <a:t>ملخص الإستطلاع</a:t>
            </a:r>
            <a:endParaRPr lang="en-US" sz="24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2844" y="49389"/>
            <a:ext cx="8715436" cy="307777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استطلاع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تويتر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هل تعرف من هو المثقف الصحي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JohaliCHS383SOCHE1st3839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ممتاز  يوسف 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العجيان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_ إلا انك تأخرت </a:t>
            </a:r>
            <a:r>
              <a:rPr kumimoji="0" lang="ar-S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أصوات قليل جدا </a:t>
            </a:r>
            <a:endParaRPr kumimoji="0" lang="ar-S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358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148</TotalTime>
  <Words>450</Words>
  <Application>Microsoft Office PowerPoint</Application>
  <PresentationFormat>عرض على الشاشة (3:4)‏</PresentationFormat>
  <Paragraphs>72</Paragraphs>
  <Slides>10</Slides>
  <Notes>2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2" baseType="lpstr">
      <vt:lpstr>Concourse</vt:lpstr>
      <vt:lpstr>Microsoft Office PowerPoint Slide</vt:lpstr>
      <vt:lpstr>استطلاع تويتر  هل تعرف من هو المثقف الصحي ممتاز   يوسف  العجيان JohaliCHS383SOCHE1st3839  _ إلا انك تأخرت و أصوات قليل جدا</vt:lpstr>
      <vt:lpstr>هل تعرف من هو المثقف الصحي وما هو دورة في المجتمع ؟</vt:lpstr>
      <vt:lpstr>في وجهة نظرك الى اي مدى ترى مهمة وعمل المثقف الصحي </vt:lpstr>
      <vt:lpstr>الردود على الاستطلاع السابق </vt:lpstr>
      <vt:lpstr>من وجهة نظرك في اي جه تفضل ان يعمل المثقف الصحي </vt:lpstr>
      <vt:lpstr>من وجة نظرك يقتصر عمل المثقف الصحي على...:  </vt:lpstr>
      <vt:lpstr>من وجهة نظرك على اي فئة يؤثر المثقف الصحي </vt:lpstr>
      <vt:lpstr>الردود على الاستطلاع السابق </vt:lpstr>
      <vt:lpstr>ملخص الإستطلاع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CS08-Yousef Ali Nasser Al Ojayan (SFLM)</dc:creator>
  <cp:lastModifiedBy>win7</cp:lastModifiedBy>
  <cp:revision>21</cp:revision>
  <dcterms:created xsi:type="dcterms:W3CDTF">2006-08-16T00:00:00Z</dcterms:created>
  <dcterms:modified xsi:type="dcterms:W3CDTF">2017-12-19T05:28:01Z</dcterms:modified>
</cp:coreProperties>
</file>